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4">
            <a:extLst>
              <a:ext uri="{FF2B5EF4-FFF2-40B4-BE49-F238E27FC236}">
                <a16:creationId xmlns:a16="http://schemas.microsoft.com/office/drawing/2014/main" id="{3BE86A33-2E42-4FED-B88B-BA0C176DCFBF}"/>
              </a:ext>
            </a:extLst>
          </p:cNvPr>
          <p:cNvSpPr>
            <a:spLocks noEditPoints="1"/>
          </p:cNvSpPr>
          <p:nvPr/>
        </p:nvSpPr>
        <p:spPr bwMode="auto">
          <a:xfrm>
            <a:off x="722530" y="1043735"/>
            <a:ext cx="2507395" cy="2380503"/>
          </a:xfrm>
          <a:custGeom>
            <a:avLst/>
            <a:gdLst>
              <a:gd name="T0" fmla="*/ 632 w 1482"/>
              <a:gd name="T1" fmla="*/ 443 h 1407"/>
              <a:gd name="T2" fmla="*/ 551 w 1482"/>
              <a:gd name="T3" fmla="*/ 466 h 1407"/>
              <a:gd name="T4" fmla="*/ 525 w 1482"/>
              <a:gd name="T5" fmla="*/ 532 h 1407"/>
              <a:gd name="T6" fmla="*/ 367 w 1482"/>
              <a:gd name="T7" fmla="*/ 645 h 1407"/>
              <a:gd name="T8" fmla="*/ 192 w 1482"/>
              <a:gd name="T9" fmla="*/ 667 h 1407"/>
              <a:gd name="T10" fmla="*/ 88 w 1482"/>
              <a:gd name="T11" fmla="*/ 826 h 1407"/>
              <a:gd name="T12" fmla="*/ 14 w 1482"/>
              <a:gd name="T13" fmla="*/ 921 h 1407"/>
              <a:gd name="T14" fmla="*/ 10 w 1482"/>
              <a:gd name="T15" fmla="*/ 1016 h 1407"/>
              <a:gd name="T16" fmla="*/ 41 w 1482"/>
              <a:gd name="T17" fmla="*/ 1082 h 1407"/>
              <a:gd name="T18" fmla="*/ 118 w 1482"/>
              <a:gd name="T19" fmla="*/ 935 h 1407"/>
              <a:gd name="T20" fmla="*/ 196 w 1482"/>
              <a:gd name="T21" fmla="*/ 837 h 1407"/>
              <a:gd name="T22" fmla="*/ 308 w 1482"/>
              <a:gd name="T23" fmla="*/ 715 h 1407"/>
              <a:gd name="T24" fmla="*/ 335 w 1482"/>
              <a:gd name="T25" fmla="*/ 948 h 1407"/>
              <a:gd name="T26" fmla="*/ 268 w 1482"/>
              <a:gd name="T27" fmla="*/ 1065 h 1407"/>
              <a:gd name="T28" fmla="*/ 227 w 1482"/>
              <a:gd name="T29" fmla="*/ 1243 h 1407"/>
              <a:gd name="T30" fmla="*/ 243 w 1482"/>
              <a:gd name="T31" fmla="*/ 1338 h 1407"/>
              <a:gd name="T32" fmla="*/ 316 w 1482"/>
              <a:gd name="T33" fmla="*/ 1400 h 1407"/>
              <a:gd name="T34" fmla="*/ 370 w 1482"/>
              <a:gd name="T35" fmla="*/ 1350 h 1407"/>
              <a:gd name="T36" fmla="*/ 314 w 1482"/>
              <a:gd name="T37" fmla="*/ 1305 h 1407"/>
              <a:gd name="T38" fmla="*/ 337 w 1482"/>
              <a:gd name="T39" fmla="*/ 1166 h 1407"/>
              <a:gd name="T40" fmla="*/ 487 w 1482"/>
              <a:gd name="T41" fmla="*/ 942 h 1407"/>
              <a:gd name="T42" fmla="*/ 686 w 1482"/>
              <a:gd name="T43" fmla="*/ 796 h 1407"/>
              <a:gd name="T44" fmla="*/ 895 w 1482"/>
              <a:gd name="T45" fmla="*/ 733 h 1407"/>
              <a:gd name="T46" fmla="*/ 1052 w 1482"/>
              <a:gd name="T47" fmla="*/ 684 h 1407"/>
              <a:gd name="T48" fmla="*/ 1169 w 1482"/>
              <a:gd name="T49" fmla="*/ 694 h 1407"/>
              <a:gd name="T50" fmla="*/ 1236 w 1482"/>
              <a:gd name="T51" fmla="*/ 640 h 1407"/>
              <a:gd name="T52" fmla="*/ 1257 w 1482"/>
              <a:gd name="T53" fmla="*/ 558 h 1407"/>
              <a:gd name="T54" fmla="*/ 1257 w 1482"/>
              <a:gd name="T55" fmla="*/ 660 h 1407"/>
              <a:gd name="T56" fmla="*/ 1298 w 1482"/>
              <a:gd name="T57" fmla="*/ 543 h 1407"/>
              <a:gd name="T58" fmla="*/ 1249 w 1482"/>
              <a:gd name="T59" fmla="*/ 470 h 1407"/>
              <a:gd name="T60" fmla="*/ 1280 w 1482"/>
              <a:gd name="T61" fmla="*/ 354 h 1407"/>
              <a:gd name="T62" fmla="*/ 1395 w 1482"/>
              <a:gd name="T63" fmla="*/ 412 h 1407"/>
              <a:gd name="T64" fmla="*/ 1476 w 1482"/>
              <a:gd name="T65" fmla="*/ 400 h 1407"/>
              <a:gd name="T66" fmla="*/ 1464 w 1482"/>
              <a:gd name="T67" fmla="*/ 324 h 1407"/>
              <a:gd name="T68" fmla="*/ 1424 w 1482"/>
              <a:gd name="T69" fmla="*/ 204 h 1407"/>
              <a:gd name="T70" fmla="*/ 1408 w 1482"/>
              <a:gd name="T71" fmla="*/ 49 h 1407"/>
              <a:gd name="T72" fmla="*/ 1274 w 1482"/>
              <a:gd name="T73" fmla="*/ 97 h 1407"/>
              <a:gd name="T74" fmla="*/ 1190 w 1482"/>
              <a:gd name="T75" fmla="*/ 102 h 1407"/>
              <a:gd name="T76" fmla="*/ 1061 w 1482"/>
              <a:gd name="T77" fmla="*/ 118 h 1407"/>
              <a:gd name="T78" fmla="*/ 1086 w 1482"/>
              <a:gd name="T79" fmla="*/ 78 h 1407"/>
              <a:gd name="T80" fmla="*/ 1050 w 1482"/>
              <a:gd name="T81" fmla="*/ 16 h 1407"/>
              <a:gd name="T82" fmla="*/ 959 w 1482"/>
              <a:gd name="T83" fmla="*/ 28 h 1407"/>
              <a:gd name="T84" fmla="*/ 951 w 1482"/>
              <a:gd name="T85" fmla="*/ 95 h 1407"/>
              <a:gd name="T86" fmla="*/ 767 w 1482"/>
              <a:gd name="T87" fmla="*/ 168 h 1407"/>
              <a:gd name="T88" fmla="*/ 678 w 1482"/>
              <a:gd name="T89" fmla="*/ 220 h 1407"/>
              <a:gd name="T90" fmla="*/ 691 w 1482"/>
              <a:gd name="T91" fmla="*/ 353 h 1407"/>
              <a:gd name="T92" fmla="*/ 1216 w 1482"/>
              <a:gd name="T93" fmla="*/ 391 h 1407"/>
              <a:gd name="T94" fmla="*/ 1218 w 1482"/>
              <a:gd name="T95" fmla="*/ 356 h 1407"/>
              <a:gd name="T96" fmla="*/ 1184 w 1482"/>
              <a:gd name="T97" fmla="*/ 421 h 1407"/>
              <a:gd name="T98" fmla="*/ 1154 w 1482"/>
              <a:gd name="T99" fmla="*/ 367 h 1407"/>
              <a:gd name="T100" fmla="*/ 1250 w 1482"/>
              <a:gd name="T101" fmla="*/ 331 h 1407"/>
              <a:gd name="T102" fmla="*/ 1263 w 1482"/>
              <a:gd name="T103" fmla="*/ 304 h 1407"/>
              <a:gd name="T104" fmla="*/ 1336 w 1482"/>
              <a:gd name="T105" fmla="*/ 355 h 1407"/>
              <a:gd name="T106" fmla="*/ 1281 w 1482"/>
              <a:gd name="T107" fmla="*/ 344 h 1407"/>
              <a:gd name="T108" fmla="*/ 1262 w 1482"/>
              <a:gd name="T109" fmla="*/ 327 h 1407"/>
              <a:gd name="T110" fmla="*/ 1356 w 1482"/>
              <a:gd name="T111" fmla="*/ 380 h 1407"/>
              <a:gd name="T112" fmla="*/ 1350 w 1482"/>
              <a:gd name="T113" fmla="*/ 396 h 1407"/>
              <a:gd name="T114" fmla="*/ 1195 w 1482"/>
              <a:gd name="T115" fmla="*/ 624 h 1407"/>
              <a:gd name="T116" fmla="*/ 1127 w 1482"/>
              <a:gd name="T117" fmla="*/ 652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82" h="1407">
                <a:moveTo>
                  <a:pt x="694" y="381"/>
                </a:moveTo>
                <a:lnTo>
                  <a:pt x="694" y="381"/>
                </a:lnTo>
                <a:lnTo>
                  <a:pt x="694" y="387"/>
                </a:lnTo>
                <a:lnTo>
                  <a:pt x="692" y="395"/>
                </a:lnTo>
                <a:lnTo>
                  <a:pt x="689" y="403"/>
                </a:lnTo>
                <a:lnTo>
                  <a:pt x="686" y="412"/>
                </a:lnTo>
                <a:lnTo>
                  <a:pt x="679" y="422"/>
                </a:lnTo>
                <a:lnTo>
                  <a:pt x="672" y="429"/>
                </a:lnTo>
                <a:lnTo>
                  <a:pt x="667" y="433"/>
                </a:lnTo>
                <a:lnTo>
                  <a:pt x="662" y="436"/>
                </a:lnTo>
                <a:lnTo>
                  <a:pt x="662" y="436"/>
                </a:lnTo>
                <a:lnTo>
                  <a:pt x="648" y="440"/>
                </a:lnTo>
                <a:lnTo>
                  <a:pt x="632" y="443"/>
                </a:lnTo>
                <a:lnTo>
                  <a:pt x="614" y="445"/>
                </a:lnTo>
                <a:lnTo>
                  <a:pt x="595" y="447"/>
                </a:lnTo>
                <a:lnTo>
                  <a:pt x="564" y="449"/>
                </a:lnTo>
                <a:lnTo>
                  <a:pt x="555" y="450"/>
                </a:lnTo>
                <a:lnTo>
                  <a:pt x="553" y="452"/>
                </a:lnTo>
                <a:lnTo>
                  <a:pt x="553" y="454"/>
                </a:lnTo>
                <a:lnTo>
                  <a:pt x="553" y="454"/>
                </a:lnTo>
                <a:lnTo>
                  <a:pt x="557" y="459"/>
                </a:lnTo>
                <a:lnTo>
                  <a:pt x="559" y="463"/>
                </a:lnTo>
                <a:lnTo>
                  <a:pt x="564" y="466"/>
                </a:lnTo>
                <a:lnTo>
                  <a:pt x="564" y="466"/>
                </a:lnTo>
                <a:lnTo>
                  <a:pt x="558" y="466"/>
                </a:lnTo>
                <a:lnTo>
                  <a:pt x="551" y="466"/>
                </a:lnTo>
                <a:lnTo>
                  <a:pt x="543" y="468"/>
                </a:lnTo>
                <a:lnTo>
                  <a:pt x="536" y="471"/>
                </a:lnTo>
                <a:lnTo>
                  <a:pt x="528" y="476"/>
                </a:lnTo>
                <a:lnTo>
                  <a:pt x="525" y="479"/>
                </a:lnTo>
                <a:lnTo>
                  <a:pt x="522" y="484"/>
                </a:lnTo>
                <a:lnTo>
                  <a:pt x="520" y="489"/>
                </a:lnTo>
                <a:lnTo>
                  <a:pt x="517" y="494"/>
                </a:lnTo>
                <a:lnTo>
                  <a:pt x="517" y="494"/>
                </a:lnTo>
                <a:lnTo>
                  <a:pt x="516" y="505"/>
                </a:lnTo>
                <a:lnTo>
                  <a:pt x="517" y="515"/>
                </a:lnTo>
                <a:lnTo>
                  <a:pt x="518" y="522"/>
                </a:lnTo>
                <a:lnTo>
                  <a:pt x="521" y="527"/>
                </a:lnTo>
                <a:lnTo>
                  <a:pt x="525" y="532"/>
                </a:lnTo>
                <a:lnTo>
                  <a:pt x="527" y="535"/>
                </a:lnTo>
                <a:lnTo>
                  <a:pt x="529" y="537"/>
                </a:lnTo>
                <a:lnTo>
                  <a:pt x="529" y="537"/>
                </a:lnTo>
                <a:lnTo>
                  <a:pt x="517" y="545"/>
                </a:lnTo>
                <a:lnTo>
                  <a:pt x="486" y="564"/>
                </a:lnTo>
                <a:lnTo>
                  <a:pt x="449" y="588"/>
                </a:lnTo>
                <a:lnTo>
                  <a:pt x="433" y="600"/>
                </a:lnTo>
                <a:lnTo>
                  <a:pt x="420" y="611"/>
                </a:lnTo>
                <a:lnTo>
                  <a:pt x="420" y="611"/>
                </a:lnTo>
                <a:lnTo>
                  <a:pt x="403" y="627"/>
                </a:lnTo>
                <a:lnTo>
                  <a:pt x="391" y="636"/>
                </a:lnTo>
                <a:lnTo>
                  <a:pt x="381" y="641"/>
                </a:lnTo>
                <a:lnTo>
                  <a:pt x="367" y="645"/>
                </a:lnTo>
                <a:lnTo>
                  <a:pt x="367" y="645"/>
                </a:lnTo>
                <a:lnTo>
                  <a:pt x="335" y="652"/>
                </a:lnTo>
                <a:lnTo>
                  <a:pt x="335" y="652"/>
                </a:lnTo>
                <a:lnTo>
                  <a:pt x="321" y="651"/>
                </a:lnTo>
                <a:lnTo>
                  <a:pt x="306" y="650"/>
                </a:lnTo>
                <a:lnTo>
                  <a:pt x="288" y="649"/>
                </a:lnTo>
                <a:lnTo>
                  <a:pt x="267" y="650"/>
                </a:lnTo>
                <a:lnTo>
                  <a:pt x="245" y="651"/>
                </a:lnTo>
                <a:lnTo>
                  <a:pt x="222" y="655"/>
                </a:lnTo>
                <a:lnTo>
                  <a:pt x="212" y="658"/>
                </a:lnTo>
                <a:lnTo>
                  <a:pt x="201" y="662"/>
                </a:lnTo>
                <a:lnTo>
                  <a:pt x="201" y="662"/>
                </a:lnTo>
                <a:lnTo>
                  <a:pt x="192" y="667"/>
                </a:lnTo>
                <a:lnTo>
                  <a:pt x="183" y="673"/>
                </a:lnTo>
                <a:lnTo>
                  <a:pt x="174" y="681"/>
                </a:lnTo>
                <a:lnTo>
                  <a:pt x="165" y="689"/>
                </a:lnTo>
                <a:lnTo>
                  <a:pt x="157" y="699"/>
                </a:lnTo>
                <a:lnTo>
                  <a:pt x="148" y="709"/>
                </a:lnTo>
                <a:lnTo>
                  <a:pt x="134" y="730"/>
                </a:lnTo>
                <a:lnTo>
                  <a:pt x="121" y="753"/>
                </a:lnTo>
                <a:lnTo>
                  <a:pt x="109" y="775"/>
                </a:lnTo>
                <a:lnTo>
                  <a:pt x="101" y="795"/>
                </a:lnTo>
                <a:lnTo>
                  <a:pt x="95" y="812"/>
                </a:lnTo>
                <a:lnTo>
                  <a:pt x="95" y="812"/>
                </a:lnTo>
                <a:lnTo>
                  <a:pt x="92" y="819"/>
                </a:lnTo>
                <a:lnTo>
                  <a:pt x="88" y="826"/>
                </a:lnTo>
                <a:lnTo>
                  <a:pt x="83" y="832"/>
                </a:lnTo>
                <a:lnTo>
                  <a:pt x="80" y="837"/>
                </a:lnTo>
                <a:lnTo>
                  <a:pt x="69" y="847"/>
                </a:lnTo>
                <a:lnTo>
                  <a:pt x="57" y="853"/>
                </a:lnTo>
                <a:lnTo>
                  <a:pt x="48" y="858"/>
                </a:lnTo>
                <a:lnTo>
                  <a:pt x="39" y="862"/>
                </a:lnTo>
                <a:lnTo>
                  <a:pt x="30" y="864"/>
                </a:lnTo>
                <a:lnTo>
                  <a:pt x="55" y="870"/>
                </a:lnTo>
                <a:lnTo>
                  <a:pt x="55" y="870"/>
                </a:lnTo>
                <a:lnTo>
                  <a:pt x="39" y="886"/>
                </a:lnTo>
                <a:lnTo>
                  <a:pt x="25" y="904"/>
                </a:lnTo>
                <a:lnTo>
                  <a:pt x="19" y="912"/>
                </a:lnTo>
                <a:lnTo>
                  <a:pt x="14" y="921"/>
                </a:lnTo>
                <a:lnTo>
                  <a:pt x="14" y="921"/>
                </a:lnTo>
                <a:lnTo>
                  <a:pt x="10" y="930"/>
                </a:lnTo>
                <a:lnTo>
                  <a:pt x="7" y="941"/>
                </a:lnTo>
                <a:lnTo>
                  <a:pt x="3" y="961"/>
                </a:lnTo>
                <a:lnTo>
                  <a:pt x="0" y="977"/>
                </a:lnTo>
                <a:lnTo>
                  <a:pt x="0" y="983"/>
                </a:lnTo>
                <a:lnTo>
                  <a:pt x="15" y="977"/>
                </a:lnTo>
                <a:lnTo>
                  <a:pt x="15" y="977"/>
                </a:lnTo>
                <a:lnTo>
                  <a:pt x="14" y="982"/>
                </a:lnTo>
                <a:lnTo>
                  <a:pt x="10" y="994"/>
                </a:lnTo>
                <a:lnTo>
                  <a:pt x="10" y="1002"/>
                </a:lnTo>
                <a:lnTo>
                  <a:pt x="9" y="1009"/>
                </a:lnTo>
                <a:lnTo>
                  <a:pt x="10" y="1016"/>
                </a:lnTo>
                <a:lnTo>
                  <a:pt x="13" y="1023"/>
                </a:lnTo>
                <a:lnTo>
                  <a:pt x="13" y="1023"/>
                </a:lnTo>
                <a:lnTo>
                  <a:pt x="15" y="1026"/>
                </a:lnTo>
                <a:lnTo>
                  <a:pt x="19" y="1030"/>
                </a:lnTo>
                <a:lnTo>
                  <a:pt x="26" y="1034"/>
                </a:lnTo>
                <a:lnTo>
                  <a:pt x="30" y="1036"/>
                </a:lnTo>
                <a:lnTo>
                  <a:pt x="33" y="1039"/>
                </a:lnTo>
                <a:lnTo>
                  <a:pt x="35" y="1044"/>
                </a:lnTo>
                <a:lnTo>
                  <a:pt x="36" y="1049"/>
                </a:lnTo>
                <a:lnTo>
                  <a:pt x="36" y="1049"/>
                </a:lnTo>
                <a:lnTo>
                  <a:pt x="39" y="1061"/>
                </a:lnTo>
                <a:lnTo>
                  <a:pt x="40" y="1072"/>
                </a:lnTo>
                <a:lnTo>
                  <a:pt x="41" y="1082"/>
                </a:lnTo>
                <a:lnTo>
                  <a:pt x="54" y="1056"/>
                </a:lnTo>
                <a:lnTo>
                  <a:pt x="71" y="1061"/>
                </a:lnTo>
                <a:lnTo>
                  <a:pt x="71" y="1061"/>
                </a:lnTo>
                <a:lnTo>
                  <a:pt x="69" y="1056"/>
                </a:lnTo>
                <a:lnTo>
                  <a:pt x="64" y="1042"/>
                </a:lnTo>
                <a:lnTo>
                  <a:pt x="62" y="1034"/>
                </a:lnTo>
                <a:lnTo>
                  <a:pt x="61" y="1025"/>
                </a:lnTo>
                <a:lnTo>
                  <a:pt x="61" y="1018"/>
                </a:lnTo>
                <a:lnTo>
                  <a:pt x="64" y="1010"/>
                </a:lnTo>
                <a:lnTo>
                  <a:pt x="64" y="1010"/>
                </a:lnTo>
                <a:lnTo>
                  <a:pt x="76" y="990"/>
                </a:lnTo>
                <a:lnTo>
                  <a:pt x="97" y="963"/>
                </a:lnTo>
                <a:lnTo>
                  <a:pt x="118" y="935"/>
                </a:lnTo>
                <a:lnTo>
                  <a:pt x="127" y="920"/>
                </a:lnTo>
                <a:lnTo>
                  <a:pt x="134" y="907"/>
                </a:lnTo>
                <a:lnTo>
                  <a:pt x="134" y="907"/>
                </a:lnTo>
                <a:lnTo>
                  <a:pt x="139" y="896"/>
                </a:lnTo>
                <a:lnTo>
                  <a:pt x="142" y="888"/>
                </a:lnTo>
                <a:lnTo>
                  <a:pt x="144" y="871"/>
                </a:lnTo>
                <a:lnTo>
                  <a:pt x="147" y="865"/>
                </a:lnTo>
                <a:lnTo>
                  <a:pt x="150" y="859"/>
                </a:lnTo>
                <a:lnTo>
                  <a:pt x="159" y="854"/>
                </a:lnTo>
                <a:lnTo>
                  <a:pt x="170" y="848"/>
                </a:lnTo>
                <a:lnTo>
                  <a:pt x="170" y="848"/>
                </a:lnTo>
                <a:lnTo>
                  <a:pt x="184" y="843"/>
                </a:lnTo>
                <a:lnTo>
                  <a:pt x="196" y="837"/>
                </a:lnTo>
                <a:lnTo>
                  <a:pt x="206" y="831"/>
                </a:lnTo>
                <a:lnTo>
                  <a:pt x="216" y="823"/>
                </a:lnTo>
                <a:lnTo>
                  <a:pt x="236" y="807"/>
                </a:lnTo>
                <a:lnTo>
                  <a:pt x="258" y="787"/>
                </a:lnTo>
                <a:lnTo>
                  <a:pt x="258" y="787"/>
                </a:lnTo>
                <a:lnTo>
                  <a:pt x="271" y="775"/>
                </a:lnTo>
                <a:lnTo>
                  <a:pt x="282" y="761"/>
                </a:lnTo>
                <a:lnTo>
                  <a:pt x="290" y="748"/>
                </a:lnTo>
                <a:lnTo>
                  <a:pt x="298" y="733"/>
                </a:lnTo>
                <a:lnTo>
                  <a:pt x="309" y="710"/>
                </a:lnTo>
                <a:lnTo>
                  <a:pt x="313" y="702"/>
                </a:lnTo>
                <a:lnTo>
                  <a:pt x="313" y="702"/>
                </a:lnTo>
                <a:lnTo>
                  <a:pt x="308" y="715"/>
                </a:lnTo>
                <a:lnTo>
                  <a:pt x="300" y="749"/>
                </a:lnTo>
                <a:lnTo>
                  <a:pt x="297" y="769"/>
                </a:lnTo>
                <a:lnTo>
                  <a:pt x="294" y="790"/>
                </a:lnTo>
                <a:lnTo>
                  <a:pt x="293" y="808"/>
                </a:lnTo>
                <a:lnTo>
                  <a:pt x="294" y="817"/>
                </a:lnTo>
                <a:lnTo>
                  <a:pt x="297" y="824"/>
                </a:lnTo>
                <a:lnTo>
                  <a:pt x="297" y="824"/>
                </a:lnTo>
                <a:lnTo>
                  <a:pt x="320" y="890"/>
                </a:lnTo>
                <a:lnTo>
                  <a:pt x="330" y="922"/>
                </a:lnTo>
                <a:lnTo>
                  <a:pt x="332" y="933"/>
                </a:lnTo>
                <a:lnTo>
                  <a:pt x="334" y="942"/>
                </a:lnTo>
                <a:lnTo>
                  <a:pt x="334" y="942"/>
                </a:lnTo>
                <a:lnTo>
                  <a:pt x="335" y="948"/>
                </a:lnTo>
                <a:lnTo>
                  <a:pt x="337" y="952"/>
                </a:lnTo>
                <a:lnTo>
                  <a:pt x="341" y="958"/>
                </a:lnTo>
                <a:lnTo>
                  <a:pt x="342" y="961"/>
                </a:lnTo>
                <a:lnTo>
                  <a:pt x="340" y="966"/>
                </a:lnTo>
                <a:lnTo>
                  <a:pt x="336" y="973"/>
                </a:lnTo>
                <a:lnTo>
                  <a:pt x="328" y="983"/>
                </a:lnTo>
                <a:lnTo>
                  <a:pt x="328" y="983"/>
                </a:lnTo>
                <a:lnTo>
                  <a:pt x="306" y="1008"/>
                </a:lnTo>
                <a:lnTo>
                  <a:pt x="287" y="1032"/>
                </a:lnTo>
                <a:lnTo>
                  <a:pt x="273" y="1054"/>
                </a:lnTo>
                <a:lnTo>
                  <a:pt x="269" y="1061"/>
                </a:lnTo>
                <a:lnTo>
                  <a:pt x="268" y="1065"/>
                </a:lnTo>
                <a:lnTo>
                  <a:pt x="268" y="1065"/>
                </a:lnTo>
                <a:lnTo>
                  <a:pt x="269" y="1075"/>
                </a:lnTo>
                <a:lnTo>
                  <a:pt x="271" y="1091"/>
                </a:lnTo>
                <a:lnTo>
                  <a:pt x="269" y="1114"/>
                </a:lnTo>
                <a:lnTo>
                  <a:pt x="268" y="1129"/>
                </a:lnTo>
                <a:lnTo>
                  <a:pt x="266" y="1145"/>
                </a:lnTo>
                <a:lnTo>
                  <a:pt x="266" y="1145"/>
                </a:lnTo>
                <a:lnTo>
                  <a:pt x="262" y="1160"/>
                </a:lnTo>
                <a:lnTo>
                  <a:pt x="258" y="1175"/>
                </a:lnTo>
                <a:lnTo>
                  <a:pt x="249" y="1201"/>
                </a:lnTo>
                <a:lnTo>
                  <a:pt x="241" y="1221"/>
                </a:lnTo>
                <a:lnTo>
                  <a:pt x="231" y="1238"/>
                </a:lnTo>
                <a:lnTo>
                  <a:pt x="231" y="1238"/>
                </a:lnTo>
                <a:lnTo>
                  <a:pt x="227" y="1243"/>
                </a:lnTo>
                <a:lnTo>
                  <a:pt x="223" y="1248"/>
                </a:lnTo>
                <a:lnTo>
                  <a:pt x="217" y="1254"/>
                </a:lnTo>
                <a:lnTo>
                  <a:pt x="215" y="1257"/>
                </a:lnTo>
                <a:lnTo>
                  <a:pt x="215" y="1259"/>
                </a:lnTo>
                <a:lnTo>
                  <a:pt x="216" y="1263"/>
                </a:lnTo>
                <a:lnTo>
                  <a:pt x="219" y="1267"/>
                </a:lnTo>
                <a:lnTo>
                  <a:pt x="219" y="1267"/>
                </a:lnTo>
                <a:lnTo>
                  <a:pt x="225" y="1281"/>
                </a:lnTo>
                <a:lnTo>
                  <a:pt x="232" y="1300"/>
                </a:lnTo>
                <a:lnTo>
                  <a:pt x="240" y="1320"/>
                </a:lnTo>
                <a:lnTo>
                  <a:pt x="242" y="1330"/>
                </a:lnTo>
                <a:lnTo>
                  <a:pt x="243" y="1338"/>
                </a:lnTo>
                <a:lnTo>
                  <a:pt x="243" y="1338"/>
                </a:lnTo>
                <a:lnTo>
                  <a:pt x="246" y="1347"/>
                </a:lnTo>
                <a:lnTo>
                  <a:pt x="249" y="1357"/>
                </a:lnTo>
                <a:lnTo>
                  <a:pt x="256" y="1368"/>
                </a:lnTo>
                <a:lnTo>
                  <a:pt x="262" y="1379"/>
                </a:lnTo>
                <a:lnTo>
                  <a:pt x="268" y="1388"/>
                </a:lnTo>
                <a:lnTo>
                  <a:pt x="276" y="1397"/>
                </a:lnTo>
                <a:lnTo>
                  <a:pt x="282" y="1403"/>
                </a:lnTo>
                <a:lnTo>
                  <a:pt x="287" y="1407"/>
                </a:lnTo>
                <a:lnTo>
                  <a:pt x="287" y="1407"/>
                </a:lnTo>
                <a:lnTo>
                  <a:pt x="293" y="1407"/>
                </a:lnTo>
                <a:lnTo>
                  <a:pt x="300" y="1405"/>
                </a:lnTo>
                <a:lnTo>
                  <a:pt x="309" y="1403"/>
                </a:lnTo>
                <a:lnTo>
                  <a:pt x="316" y="1400"/>
                </a:lnTo>
                <a:lnTo>
                  <a:pt x="331" y="1393"/>
                </a:lnTo>
                <a:lnTo>
                  <a:pt x="336" y="1389"/>
                </a:lnTo>
                <a:lnTo>
                  <a:pt x="339" y="1387"/>
                </a:lnTo>
                <a:lnTo>
                  <a:pt x="339" y="1387"/>
                </a:lnTo>
                <a:lnTo>
                  <a:pt x="339" y="1381"/>
                </a:lnTo>
                <a:lnTo>
                  <a:pt x="340" y="1378"/>
                </a:lnTo>
                <a:lnTo>
                  <a:pt x="340" y="1378"/>
                </a:lnTo>
                <a:lnTo>
                  <a:pt x="345" y="1374"/>
                </a:lnTo>
                <a:lnTo>
                  <a:pt x="355" y="1367"/>
                </a:lnTo>
                <a:lnTo>
                  <a:pt x="361" y="1362"/>
                </a:lnTo>
                <a:lnTo>
                  <a:pt x="366" y="1357"/>
                </a:lnTo>
                <a:lnTo>
                  <a:pt x="368" y="1352"/>
                </a:lnTo>
                <a:lnTo>
                  <a:pt x="370" y="1350"/>
                </a:lnTo>
                <a:lnTo>
                  <a:pt x="370" y="1347"/>
                </a:lnTo>
                <a:lnTo>
                  <a:pt x="370" y="1347"/>
                </a:lnTo>
                <a:lnTo>
                  <a:pt x="367" y="1342"/>
                </a:lnTo>
                <a:lnTo>
                  <a:pt x="363" y="1340"/>
                </a:lnTo>
                <a:lnTo>
                  <a:pt x="359" y="1337"/>
                </a:lnTo>
                <a:lnTo>
                  <a:pt x="352" y="1336"/>
                </a:lnTo>
                <a:lnTo>
                  <a:pt x="341" y="1333"/>
                </a:lnTo>
                <a:lnTo>
                  <a:pt x="337" y="1332"/>
                </a:lnTo>
                <a:lnTo>
                  <a:pt x="334" y="1331"/>
                </a:lnTo>
                <a:lnTo>
                  <a:pt x="334" y="1331"/>
                </a:lnTo>
                <a:lnTo>
                  <a:pt x="323" y="1317"/>
                </a:lnTo>
                <a:lnTo>
                  <a:pt x="316" y="1310"/>
                </a:lnTo>
                <a:lnTo>
                  <a:pt x="314" y="1305"/>
                </a:lnTo>
                <a:lnTo>
                  <a:pt x="313" y="1301"/>
                </a:lnTo>
                <a:lnTo>
                  <a:pt x="313" y="1301"/>
                </a:lnTo>
                <a:lnTo>
                  <a:pt x="310" y="1290"/>
                </a:lnTo>
                <a:lnTo>
                  <a:pt x="308" y="1278"/>
                </a:lnTo>
                <a:lnTo>
                  <a:pt x="306" y="1264"/>
                </a:lnTo>
                <a:lnTo>
                  <a:pt x="308" y="1258"/>
                </a:lnTo>
                <a:lnTo>
                  <a:pt x="309" y="1253"/>
                </a:lnTo>
                <a:lnTo>
                  <a:pt x="309" y="1253"/>
                </a:lnTo>
                <a:lnTo>
                  <a:pt x="318" y="1221"/>
                </a:lnTo>
                <a:lnTo>
                  <a:pt x="323" y="1202"/>
                </a:lnTo>
                <a:lnTo>
                  <a:pt x="329" y="1189"/>
                </a:lnTo>
                <a:lnTo>
                  <a:pt x="329" y="1189"/>
                </a:lnTo>
                <a:lnTo>
                  <a:pt x="337" y="1166"/>
                </a:lnTo>
                <a:lnTo>
                  <a:pt x="350" y="1128"/>
                </a:lnTo>
                <a:lnTo>
                  <a:pt x="361" y="1093"/>
                </a:lnTo>
                <a:lnTo>
                  <a:pt x="365" y="1081"/>
                </a:lnTo>
                <a:lnTo>
                  <a:pt x="367" y="1076"/>
                </a:lnTo>
                <a:lnTo>
                  <a:pt x="367" y="1076"/>
                </a:lnTo>
                <a:lnTo>
                  <a:pt x="380" y="1061"/>
                </a:lnTo>
                <a:lnTo>
                  <a:pt x="403" y="1031"/>
                </a:lnTo>
                <a:lnTo>
                  <a:pt x="427" y="1002"/>
                </a:lnTo>
                <a:lnTo>
                  <a:pt x="438" y="987"/>
                </a:lnTo>
                <a:lnTo>
                  <a:pt x="438" y="987"/>
                </a:lnTo>
                <a:lnTo>
                  <a:pt x="446" y="980"/>
                </a:lnTo>
                <a:lnTo>
                  <a:pt x="465" y="964"/>
                </a:lnTo>
                <a:lnTo>
                  <a:pt x="487" y="942"/>
                </a:lnTo>
                <a:lnTo>
                  <a:pt x="500" y="928"/>
                </a:lnTo>
                <a:lnTo>
                  <a:pt x="512" y="915"/>
                </a:lnTo>
                <a:lnTo>
                  <a:pt x="512" y="915"/>
                </a:lnTo>
                <a:lnTo>
                  <a:pt x="523" y="899"/>
                </a:lnTo>
                <a:lnTo>
                  <a:pt x="534" y="883"/>
                </a:lnTo>
                <a:lnTo>
                  <a:pt x="554" y="853"/>
                </a:lnTo>
                <a:lnTo>
                  <a:pt x="572" y="821"/>
                </a:lnTo>
                <a:lnTo>
                  <a:pt x="572" y="821"/>
                </a:lnTo>
                <a:lnTo>
                  <a:pt x="585" y="819"/>
                </a:lnTo>
                <a:lnTo>
                  <a:pt x="617" y="813"/>
                </a:lnTo>
                <a:lnTo>
                  <a:pt x="640" y="808"/>
                </a:lnTo>
                <a:lnTo>
                  <a:pt x="662" y="802"/>
                </a:lnTo>
                <a:lnTo>
                  <a:pt x="686" y="796"/>
                </a:lnTo>
                <a:lnTo>
                  <a:pt x="709" y="787"/>
                </a:lnTo>
                <a:lnTo>
                  <a:pt x="709" y="787"/>
                </a:lnTo>
                <a:lnTo>
                  <a:pt x="762" y="769"/>
                </a:lnTo>
                <a:lnTo>
                  <a:pt x="819" y="749"/>
                </a:lnTo>
                <a:lnTo>
                  <a:pt x="884" y="727"/>
                </a:lnTo>
                <a:lnTo>
                  <a:pt x="884" y="727"/>
                </a:lnTo>
                <a:lnTo>
                  <a:pt x="881" y="732"/>
                </a:lnTo>
                <a:lnTo>
                  <a:pt x="881" y="735"/>
                </a:lnTo>
                <a:lnTo>
                  <a:pt x="883" y="736"/>
                </a:lnTo>
                <a:lnTo>
                  <a:pt x="885" y="736"/>
                </a:lnTo>
                <a:lnTo>
                  <a:pt x="885" y="736"/>
                </a:lnTo>
                <a:lnTo>
                  <a:pt x="889" y="735"/>
                </a:lnTo>
                <a:lnTo>
                  <a:pt x="895" y="733"/>
                </a:lnTo>
                <a:lnTo>
                  <a:pt x="910" y="725"/>
                </a:lnTo>
                <a:lnTo>
                  <a:pt x="926" y="718"/>
                </a:lnTo>
                <a:lnTo>
                  <a:pt x="935" y="715"/>
                </a:lnTo>
                <a:lnTo>
                  <a:pt x="942" y="713"/>
                </a:lnTo>
                <a:lnTo>
                  <a:pt x="942" y="713"/>
                </a:lnTo>
                <a:lnTo>
                  <a:pt x="968" y="708"/>
                </a:lnTo>
                <a:lnTo>
                  <a:pt x="999" y="703"/>
                </a:lnTo>
                <a:lnTo>
                  <a:pt x="999" y="703"/>
                </a:lnTo>
                <a:lnTo>
                  <a:pt x="1011" y="701"/>
                </a:lnTo>
                <a:lnTo>
                  <a:pt x="1021" y="698"/>
                </a:lnTo>
                <a:lnTo>
                  <a:pt x="1039" y="691"/>
                </a:lnTo>
                <a:lnTo>
                  <a:pt x="1039" y="691"/>
                </a:lnTo>
                <a:lnTo>
                  <a:pt x="1052" y="684"/>
                </a:lnTo>
                <a:lnTo>
                  <a:pt x="1063" y="678"/>
                </a:lnTo>
                <a:lnTo>
                  <a:pt x="1076" y="671"/>
                </a:lnTo>
                <a:lnTo>
                  <a:pt x="1094" y="665"/>
                </a:lnTo>
                <a:lnTo>
                  <a:pt x="1125" y="691"/>
                </a:lnTo>
                <a:lnTo>
                  <a:pt x="1125" y="691"/>
                </a:lnTo>
                <a:lnTo>
                  <a:pt x="1129" y="693"/>
                </a:lnTo>
                <a:lnTo>
                  <a:pt x="1138" y="699"/>
                </a:lnTo>
                <a:lnTo>
                  <a:pt x="1143" y="702"/>
                </a:lnTo>
                <a:lnTo>
                  <a:pt x="1149" y="703"/>
                </a:lnTo>
                <a:lnTo>
                  <a:pt x="1156" y="702"/>
                </a:lnTo>
                <a:lnTo>
                  <a:pt x="1164" y="698"/>
                </a:lnTo>
                <a:lnTo>
                  <a:pt x="1164" y="698"/>
                </a:lnTo>
                <a:lnTo>
                  <a:pt x="1169" y="694"/>
                </a:lnTo>
                <a:lnTo>
                  <a:pt x="1174" y="688"/>
                </a:lnTo>
                <a:lnTo>
                  <a:pt x="1176" y="683"/>
                </a:lnTo>
                <a:lnTo>
                  <a:pt x="1179" y="678"/>
                </a:lnTo>
                <a:lnTo>
                  <a:pt x="1181" y="672"/>
                </a:lnTo>
                <a:lnTo>
                  <a:pt x="1185" y="667"/>
                </a:lnTo>
                <a:lnTo>
                  <a:pt x="1190" y="662"/>
                </a:lnTo>
                <a:lnTo>
                  <a:pt x="1196" y="657"/>
                </a:lnTo>
                <a:lnTo>
                  <a:pt x="1196" y="657"/>
                </a:lnTo>
                <a:lnTo>
                  <a:pt x="1203" y="653"/>
                </a:lnTo>
                <a:lnTo>
                  <a:pt x="1210" y="650"/>
                </a:lnTo>
                <a:lnTo>
                  <a:pt x="1221" y="646"/>
                </a:lnTo>
                <a:lnTo>
                  <a:pt x="1231" y="642"/>
                </a:lnTo>
                <a:lnTo>
                  <a:pt x="1236" y="640"/>
                </a:lnTo>
                <a:lnTo>
                  <a:pt x="1239" y="636"/>
                </a:lnTo>
                <a:lnTo>
                  <a:pt x="1239" y="636"/>
                </a:lnTo>
                <a:lnTo>
                  <a:pt x="1242" y="631"/>
                </a:lnTo>
                <a:lnTo>
                  <a:pt x="1246" y="625"/>
                </a:lnTo>
                <a:lnTo>
                  <a:pt x="1249" y="610"/>
                </a:lnTo>
                <a:lnTo>
                  <a:pt x="1254" y="590"/>
                </a:lnTo>
                <a:lnTo>
                  <a:pt x="1241" y="562"/>
                </a:lnTo>
                <a:lnTo>
                  <a:pt x="1202" y="548"/>
                </a:lnTo>
                <a:lnTo>
                  <a:pt x="1248" y="522"/>
                </a:lnTo>
                <a:lnTo>
                  <a:pt x="1248" y="522"/>
                </a:lnTo>
                <a:lnTo>
                  <a:pt x="1250" y="538"/>
                </a:lnTo>
                <a:lnTo>
                  <a:pt x="1253" y="551"/>
                </a:lnTo>
                <a:lnTo>
                  <a:pt x="1257" y="558"/>
                </a:lnTo>
                <a:lnTo>
                  <a:pt x="1257" y="558"/>
                </a:lnTo>
                <a:lnTo>
                  <a:pt x="1259" y="564"/>
                </a:lnTo>
                <a:lnTo>
                  <a:pt x="1262" y="572"/>
                </a:lnTo>
                <a:lnTo>
                  <a:pt x="1265" y="584"/>
                </a:lnTo>
                <a:lnTo>
                  <a:pt x="1265" y="584"/>
                </a:lnTo>
                <a:lnTo>
                  <a:pt x="1270" y="608"/>
                </a:lnTo>
                <a:lnTo>
                  <a:pt x="1273" y="629"/>
                </a:lnTo>
                <a:lnTo>
                  <a:pt x="1273" y="629"/>
                </a:lnTo>
                <a:lnTo>
                  <a:pt x="1263" y="642"/>
                </a:lnTo>
                <a:lnTo>
                  <a:pt x="1257" y="653"/>
                </a:lnTo>
                <a:lnTo>
                  <a:pt x="1255" y="657"/>
                </a:lnTo>
                <a:lnTo>
                  <a:pt x="1257" y="660"/>
                </a:lnTo>
                <a:lnTo>
                  <a:pt x="1257" y="660"/>
                </a:lnTo>
                <a:lnTo>
                  <a:pt x="1270" y="676"/>
                </a:lnTo>
                <a:lnTo>
                  <a:pt x="1279" y="684"/>
                </a:lnTo>
                <a:lnTo>
                  <a:pt x="1283" y="686"/>
                </a:lnTo>
                <a:lnTo>
                  <a:pt x="1286" y="687"/>
                </a:lnTo>
                <a:lnTo>
                  <a:pt x="1286" y="687"/>
                </a:lnTo>
                <a:lnTo>
                  <a:pt x="1289" y="683"/>
                </a:lnTo>
                <a:lnTo>
                  <a:pt x="1291" y="677"/>
                </a:lnTo>
                <a:lnTo>
                  <a:pt x="1296" y="660"/>
                </a:lnTo>
                <a:lnTo>
                  <a:pt x="1301" y="635"/>
                </a:lnTo>
                <a:lnTo>
                  <a:pt x="1301" y="635"/>
                </a:lnTo>
                <a:lnTo>
                  <a:pt x="1296" y="551"/>
                </a:lnTo>
                <a:lnTo>
                  <a:pt x="1296" y="551"/>
                </a:lnTo>
                <a:lnTo>
                  <a:pt x="1298" y="543"/>
                </a:lnTo>
                <a:lnTo>
                  <a:pt x="1298" y="536"/>
                </a:lnTo>
                <a:lnTo>
                  <a:pt x="1301" y="521"/>
                </a:lnTo>
                <a:lnTo>
                  <a:pt x="1303" y="514"/>
                </a:lnTo>
                <a:lnTo>
                  <a:pt x="1303" y="506"/>
                </a:lnTo>
                <a:lnTo>
                  <a:pt x="1301" y="500"/>
                </a:lnTo>
                <a:lnTo>
                  <a:pt x="1299" y="495"/>
                </a:lnTo>
                <a:lnTo>
                  <a:pt x="1299" y="495"/>
                </a:lnTo>
                <a:lnTo>
                  <a:pt x="1291" y="489"/>
                </a:lnTo>
                <a:lnTo>
                  <a:pt x="1279" y="481"/>
                </a:lnTo>
                <a:lnTo>
                  <a:pt x="1263" y="474"/>
                </a:lnTo>
                <a:lnTo>
                  <a:pt x="1255" y="471"/>
                </a:lnTo>
                <a:lnTo>
                  <a:pt x="1249" y="470"/>
                </a:lnTo>
                <a:lnTo>
                  <a:pt x="1249" y="470"/>
                </a:lnTo>
                <a:lnTo>
                  <a:pt x="1242" y="470"/>
                </a:lnTo>
                <a:lnTo>
                  <a:pt x="1233" y="471"/>
                </a:lnTo>
                <a:lnTo>
                  <a:pt x="1216" y="475"/>
                </a:lnTo>
                <a:lnTo>
                  <a:pt x="1196" y="481"/>
                </a:lnTo>
                <a:lnTo>
                  <a:pt x="1167" y="486"/>
                </a:lnTo>
                <a:lnTo>
                  <a:pt x="1170" y="447"/>
                </a:lnTo>
                <a:lnTo>
                  <a:pt x="1170" y="447"/>
                </a:lnTo>
                <a:lnTo>
                  <a:pt x="1187" y="439"/>
                </a:lnTo>
                <a:lnTo>
                  <a:pt x="1201" y="433"/>
                </a:lnTo>
                <a:lnTo>
                  <a:pt x="1208" y="428"/>
                </a:lnTo>
                <a:lnTo>
                  <a:pt x="1208" y="428"/>
                </a:lnTo>
                <a:lnTo>
                  <a:pt x="1246" y="390"/>
                </a:lnTo>
                <a:lnTo>
                  <a:pt x="1280" y="354"/>
                </a:lnTo>
                <a:lnTo>
                  <a:pt x="1280" y="354"/>
                </a:lnTo>
                <a:lnTo>
                  <a:pt x="1317" y="381"/>
                </a:lnTo>
                <a:lnTo>
                  <a:pt x="1317" y="381"/>
                </a:lnTo>
                <a:lnTo>
                  <a:pt x="1330" y="390"/>
                </a:lnTo>
                <a:lnTo>
                  <a:pt x="1340" y="397"/>
                </a:lnTo>
                <a:lnTo>
                  <a:pt x="1350" y="402"/>
                </a:lnTo>
                <a:lnTo>
                  <a:pt x="1358" y="405"/>
                </a:lnTo>
                <a:lnTo>
                  <a:pt x="1358" y="405"/>
                </a:lnTo>
                <a:lnTo>
                  <a:pt x="1367" y="407"/>
                </a:lnTo>
                <a:lnTo>
                  <a:pt x="1378" y="408"/>
                </a:lnTo>
                <a:lnTo>
                  <a:pt x="1390" y="410"/>
                </a:lnTo>
                <a:lnTo>
                  <a:pt x="1390" y="410"/>
                </a:lnTo>
                <a:lnTo>
                  <a:pt x="1395" y="412"/>
                </a:lnTo>
                <a:lnTo>
                  <a:pt x="1409" y="419"/>
                </a:lnTo>
                <a:lnTo>
                  <a:pt x="1416" y="423"/>
                </a:lnTo>
                <a:lnTo>
                  <a:pt x="1425" y="427"/>
                </a:lnTo>
                <a:lnTo>
                  <a:pt x="1431" y="428"/>
                </a:lnTo>
                <a:lnTo>
                  <a:pt x="1438" y="428"/>
                </a:lnTo>
                <a:lnTo>
                  <a:pt x="1438" y="428"/>
                </a:lnTo>
                <a:lnTo>
                  <a:pt x="1441" y="426"/>
                </a:lnTo>
                <a:lnTo>
                  <a:pt x="1446" y="423"/>
                </a:lnTo>
                <a:lnTo>
                  <a:pt x="1452" y="417"/>
                </a:lnTo>
                <a:lnTo>
                  <a:pt x="1460" y="411"/>
                </a:lnTo>
                <a:lnTo>
                  <a:pt x="1469" y="405"/>
                </a:lnTo>
                <a:lnTo>
                  <a:pt x="1469" y="405"/>
                </a:lnTo>
                <a:lnTo>
                  <a:pt x="1476" y="400"/>
                </a:lnTo>
                <a:lnTo>
                  <a:pt x="1478" y="397"/>
                </a:lnTo>
                <a:lnTo>
                  <a:pt x="1481" y="393"/>
                </a:lnTo>
                <a:lnTo>
                  <a:pt x="1482" y="390"/>
                </a:lnTo>
                <a:lnTo>
                  <a:pt x="1482" y="385"/>
                </a:lnTo>
                <a:lnTo>
                  <a:pt x="1481" y="380"/>
                </a:lnTo>
                <a:lnTo>
                  <a:pt x="1480" y="374"/>
                </a:lnTo>
                <a:lnTo>
                  <a:pt x="1480" y="374"/>
                </a:lnTo>
                <a:lnTo>
                  <a:pt x="1475" y="364"/>
                </a:lnTo>
                <a:lnTo>
                  <a:pt x="1470" y="356"/>
                </a:lnTo>
                <a:lnTo>
                  <a:pt x="1467" y="349"/>
                </a:lnTo>
                <a:lnTo>
                  <a:pt x="1465" y="338"/>
                </a:lnTo>
                <a:lnTo>
                  <a:pt x="1465" y="338"/>
                </a:lnTo>
                <a:lnTo>
                  <a:pt x="1464" y="324"/>
                </a:lnTo>
                <a:lnTo>
                  <a:pt x="1462" y="310"/>
                </a:lnTo>
                <a:lnTo>
                  <a:pt x="1462" y="299"/>
                </a:lnTo>
                <a:lnTo>
                  <a:pt x="1461" y="296"/>
                </a:lnTo>
                <a:lnTo>
                  <a:pt x="1460" y="293"/>
                </a:lnTo>
                <a:lnTo>
                  <a:pt x="1460" y="293"/>
                </a:lnTo>
                <a:lnTo>
                  <a:pt x="1447" y="279"/>
                </a:lnTo>
                <a:lnTo>
                  <a:pt x="1439" y="268"/>
                </a:lnTo>
                <a:lnTo>
                  <a:pt x="1436" y="262"/>
                </a:lnTo>
                <a:lnTo>
                  <a:pt x="1434" y="256"/>
                </a:lnTo>
                <a:lnTo>
                  <a:pt x="1434" y="256"/>
                </a:lnTo>
                <a:lnTo>
                  <a:pt x="1430" y="241"/>
                </a:lnTo>
                <a:lnTo>
                  <a:pt x="1428" y="224"/>
                </a:lnTo>
                <a:lnTo>
                  <a:pt x="1424" y="204"/>
                </a:lnTo>
                <a:lnTo>
                  <a:pt x="1420" y="193"/>
                </a:lnTo>
                <a:lnTo>
                  <a:pt x="1415" y="183"/>
                </a:lnTo>
                <a:lnTo>
                  <a:pt x="1415" y="183"/>
                </a:lnTo>
                <a:lnTo>
                  <a:pt x="1394" y="141"/>
                </a:lnTo>
                <a:lnTo>
                  <a:pt x="1383" y="120"/>
                </a:lnTo>
                <a:lnTo>
                  <a:pt x="1383" y="120"/>
                </a:lnTo>
                <a:lnTo>
                  <a:pt x="1388" y="109"/>
                </a:lnTo>
                <a:lnTo>
                  <a:pt x="1399" y="85"/>
                </a:lnTo>
                <a:lnTo>
                  <a:pt x="1404" y="73"/>
                </a:lnTo>
                <a:lnTo>
                  <a:pt x="1408" y="61"/>
                </a:lnTo>
                <a:lnTo>
                  <a:pt x="1409" y="53"/>
                </a:lnTo>
                <a:lnTo>
                  <a:pt x="1409" y="50"/>
                </a:lnTo>
                <a:lnTo>
                  <a:pt x="1408" y="49"/>
                </a:lnTo>
                <a:lnTo>
                  <a:pt x="1408" y="49"/>
                </a:lnTo>
                <a:lnTo>
                  <a:pt x="1405" y="49"/>
                </a:lnTo>
                <a:lnTo>
                  <a:pt x="1403" y="50"/>
                </a:lnTo>
                <a:lnTo>
                  <a:pt x="1395" y="57"/>
                </a:lnTo>
                <a:lnTo>
                  <a:pt x="1377" y="75"/>
                </a:lnTo>
                <a:lnTo>
                  <a:pt x="1357" y="94"/>
                </a:lnTo>
                <a:lnTo>
                  <a:pt x="1351" y="100"/>
                </a:lnTo>
                <a:lnTo>
                  <a:pt x="1347" y="104"/>
                </a:lnTo>
                <a:lnTo>
                  <a:pt x="1347" y="104"/>
                </a:lnTo>
                <a:lnTo>
                  <a:pt x="1335" y="104"/>
                </a:lnTo>
                <a:lnTo>
                  <a:pt x="1314" y="102"/>
                </a:lnTo>
                <a:lnTo>
                  <a:pt x="1290" y="100"/>
                </a:lnTo>
                <a:lnTo>
                  <a:pt x="1274" y="97"/>
                </a:lnTo>
                <a:lnTo>
                  <a:pt x="1274" y="97"/>
                </a:lnTo>
                <a:lnTo>
                  <a:pt x="1267" y="96"/>
                </a:lnTo>
                <a:lnTo>
                  <a:pt x="1263" y="94"/>
                </a:lnTo>
                <a:lnTo>
                  <a:pt x="1260" y="94"/>
                </a:lnTo>
                <a:lnTo>
                  <a:pt x="1254" y="94"/>
                </a:lnTo>
                <a:lnTo>
                  <a:pt x="1254" y="94"/>
                </a:lnTo>
                <a:lnTo>
                  <a:pt x="1246" y="95"/>
                </a:lnTo>
                <a:lnTo>
                  <a:pt x="1241" y="97"/>
                </a:lnTo>
                <a:lnTo>
                  <a:pt x="1234" y="99"/>
                </a:lnTo>
                <a:lnTo>
                  <a:pt x="1228" y="101"/>
                </a:lnTo>
                <a:lnTo>
                  <a:pt x="1228" y="101"/>
                </a:lnTo>
                <a:lnTo>
                  <a:pt x="1205" y="101"/>
                </a:lnTo>
                <a:lnTo>
                  <a:pt x="1190" y="102"/>
                </a:lnTo>
                <a:lnTo>
                  <a:pt x="1175" y="105"/>
                </a:lnTo>
                <a:lnTo>
                  <a:pt x="1175" y="105"/>
                </a:lnTo>
                <a:lnTo>
                  <a:pt x="1154" y="109"/>
                </a:lnTo>
                <a:lnTo>
                  <a:pt x="1144" y="111"/>
                </a:lnTo>
                <a:lnTo>
                  <a:pt x="1132" y="117"/>
                </a:lnTo>
                <a:lnTo>
                  <a:pt x="1132" y="117"/>
                </a:lnTo>
                <a:lnTo>
                  <a:pt x="1113" y="126"/>
                </a:lnTo>
                <a:lnTo>
                  <a:pt x="1087" y="136"/>
                </a:lnTo>
                <a:lnTo>
                  <a:pt x="1053" y="149"/>
                </a:lnTo>
                <a:lnTo>
                  <a:pt x="1049" y="142"/>
                </a:lnTo>
                <a:lnTo>
                  <a:pt x="1049" y="142"/>
                </a:lnTo>
                <a:lnTo>
                  <a:pt x="1061" y="118"/>
                </a:lnTo>
                <a:lnTo>
                  <a:pt x="1061" y="118"/>
                </a:lnTo>
                <a:lnTo>
                  <a:pt x="1063" y="111"/>
                </a:lnTo>
                <a:lnTo>
                  <a:pt x="1065" y="107"/>
                </a:lnTo>
                <a:lnTo>
                  <a:pt x="1063" y="105"/>
                </a:lnTo>
                <a:lnTo>
                  <a:pt x="1063" y="105"/>
                </a:lnTo>
                <a:lnTo>
                  <a:pt x="1061" y="100"/>
                </a:lnTo>
                <a:lnTo>
                  <a:pt x="1060" y="96"/>
                </a:lnTo>
                <a:lnTo>
                  <a:pt x="1061" y="92"/>
                </a:lnTo>
                <a:lnTo>
                  <a:pt x="1061" y="92"/>
                </a:lnTo>
                <a:lnTo>
                  <a:pt x="1063" y="84"/>
                </a:lnTo>
                <a:lnTo>
                  <a:pt x="1065" y="79"/>
                </a:lnTo>
                <a:lnTo>
                  <a:pt x="1065" y="79"/>
                </a:lnTo>
                <a:lnTo>
                  <a:pt x="1077" y="79"/>
                </a:lnTo>
                <a:lnTo>
                  <a:pt x="1086" y="78"/>
                </a:lnTo>
                <a:lnTo>
                  <a:pt x="1088" y="78"/>
                </a:lnTo>
                <a:lnTo>
                  <a:pt x="1089" y="76"/>
                </a:lnTo>
                <a:lnTo>
                  <a:pt x="1089" y="76"/>
                </a:lnTo>
                <a:lnTo>
                  <a:pt x="1087" y="73"/>
                </a:lnTo>
                <a:lnTo>
                  <a:pt x="1081" y="68"/>
                </a:lnTo>
                <a:lnTo>
                  <a:pt x="1075" y="60"/>
                </a:lnTo>
                <a:lnTo>
                  <a:pt x="1075" y="60"/>
                </a:lnTo>
                <a:lnTo>
                  <a:pt x="1072" y="55"/>
                </a:lnTo>
                <a:lnTo>
                  <a:pt x="1068" y="43"/>
                </a:lnTo>
                <a:lnTo>
                  <a:pt x="1065" y="37"/>
                </a:lnTo>
                <a:lnTo>
                  <a:pt x="1061" y="29"/>
                </a:lnTo>
                <a:lnTo>
                  <a:pt x="1056" y="22"/>
                </a:lnTo>
                <a:lnTo>
                  <a:pt x="1050" y="16"/>
                </a:lnTo>
                <a:lnTo>
                  <a:pt x="1050" y="16"/>
                </a:lnTo>
                <a:lnTo>
                  <a:pt x="1042" y="11"/>
                </a:lnTo>
                <a:lnTo>
                  <a:pt x="1034" y="6"/>
                </a:lnTo>
                <a:lnTo>
                  <a:pt x="1024" y="2"/>
                </a:lnTo>
                <a:lnTo>
                  <a:pt x="1013" y="0"/>
                </a:lnTo>
                <a:lnTo>
                  <a:pt x="1001" y="0"/>
                </a:lnTo>
                <a:lnTo>
                  <a:pt x="992" y="1"/>
                </a:lnTo>
                <a:lnTo>
                  <a:pt x="982" y="5"/>
                </a:lnTo>
                <a:lnTo>
                  <a:pt x="977" y="7"/>
                </a:lnTo>
                <a:lnTo>
                  <a:pt x="973" y="11"/>
                </a:lnTo>
                <a:lnTo>
                  <a:pt x="973" y="11"/>
                </a:lnTo>
                <a:lnTo>
                  <a:pt x="966" y="18"/>
                </a:lnTo>
                <a:lnTo>
                  <a:pt x="959" y="28"/>
                </a:lnTo>
                <a:lnTo>
                  <a:pt x="953" y="38"/>
                </a:lnTo>
                <a:lnTo>
                  <a:pt x="949" y="49"/>
                </a:lnTo>
                <a:lnTo>
                  <a:pt x="943" y="66"/>
                </a:lnTo>
                <a:lnTo>
                  <a:pt x="943" y="71"/>
                </a:lnTo>
                <a:lnTo>
                  <a:pt x="943" y="74"/>
                </a:lnTo>
                <a:lnTo>
                  <a:pt x="949" y="78"/>
                </a:lnTo>
                <a:lnTo>
                  <a:pt x="949" y="78"/>
                </a:lnTo>
                <a:lnTo>
                  <a:pt x="951" y="83"/>
                </a:lnTo>
                <a:lnTo>
                  <a:pt x="951" y="83"/>
                </a:lnTo>
                <a:lnTo>
                  <a:pt x="952" y="87"/>
                </a:lnTo>
                <a:lnTo>
                  <a:pt x="952" y="91"/>
                </a:lnTo>
                <a:lnTo>
                  <a:pt x="952" y="91"/>
                </a:lnTo>
                <a:lnTo>
                  <a:pt x="951" y="95"/>
                </a:lnTo>
                <a:lnTo>
                  <a:pt x="948" y="96"/>
                </a:lnTo>
                <a:lnTo>
                  <a:pt x="951" y="99"/>
                </a:lnTo>
                <a:lnTo>
                  <a:pt x="947" y="105"/>
                </a:lnTo>
                <a:lnTo>
                  <a:pt x="947" y="107"/>
                </a:lnTo>
                <a:lnTo>
                  <a:pt x="947" y="107"/>
                </a:lnTo>
                <a:lnTo>
                  <a:pt x="935" y="110"/>
                </a:lnTo>
                <a:lnTo>
                  <a:pt x="902" y="118"/>
                </a:lnTo>
                <a:lnTo>
                  <a:pt x="902" y="118"/>
                </a:lnTo>
                <a:lnTo>
                  <a:pt x="879" y="126"/>
                </a:lnTo>
                <a:lnTo>
                  <a:pt x="849" y="136"/>
                </a:lnTo>
                <a:lnTo>
                  <a:pt x="795" y="156"/>
                </a:lnTo>
                <a:lnTo>
                  <a:pt x="795" y="156"/>
                </a:lnTo>
                <a:lnTo>
                  <a:pt x="767" y="168"/>
                </a:lnTo>
                <a:lnTo>
                  <a:pt x="735" y="184"/>
                </a:lnTo>
                <a:lnTo>
                  <a:pt x="692" y="205"/>
                </a:lnTo>
                <a:lnTo>
                  <a:pt x="692" y="205"/>
                </a:lnTo>
                <a:lnTo>
                  <a:pt x="683" y="208"/>
                </a:lnTo>
                <a:lnTo>
                  <a:pt x="671" y="211"/>
                </a:lnTo>
                <a:lnTo>
                  <a:pt x="661" y="214"/>
                </a:lnTo>
                <a:lnTo>
                  <a:pt x="658" y="215"/>
                </a:lnTo>
                <a:lnTo>
                  <a:pt x="660" y="216"/>
                </a:lnTo>
                <a:lnTo>
                  <a:pt x="660" y="216"/>
                </a:lnTo>
                <a:lnTo>
                  <a:pt x="666" y="219"/>
                </a:lnTo>
                <a:lnTo>
                  <a:pt x="672" y="219"/>
                </a:lnTo>
                <a:lnTo>
                  <a:pt x="677" y="220"/>
                </a:lnTo>
                <a:lnTo>
                  <a:pt x="678" y="220"/>
                </a:lnTo>
                <a:lnTo>
                  <a:pt x="678" y="220"/>
                </a:lnTo>
                <a:lnTo>
                  <a:pt x="676" y="225"/>
                </a:lnTo>
                <a:lnTo>
                  <a:pt x="672" y="235"/>
                </a:lnTo>
                <a:lnTo>
                  <a:pt x="668" y="248"/>
                </a:lnTo>
                <a:lnTo>
                  <a:pt x="666" y="263"/>
                </a:lnTo>
                <a:lnTo>
                  <a:pt x="666" y="263"/>
                </a:lnTo>
                <a:lnTo>
                  <a:pt x="667" y="271"/>
                </a:lnTo>
                <a:lnTo>
                  <a:pt x="667" y="279"/>
                </a:lnTo>
                <a:lnTo>
                  <a:pt x="671" y="297"/>
                </a:lnTo>
                <a:lnTo>
                  <a:pt x="676" y="313"/>
                </a:lnTo>
                <a:lnTo>
                  <a:pt x="681" y="327"/>
                </a:lnTo>
                <a:lnTo>
                  <a:pt x="681" y="327"/>
                </a:lnTo>
                <a:lnTo>
                  <a:pt x="691" y="353"/>
                </a:lnTo>
                <a:lnTo>
                  <a:pt x="694" y="367"/>
                </a:lnTo>
                <a:lnTo>
                  <a:pt x="694" y="381"/>
                </a:lnTo>
                <a:close/>
                <a:moveTo>
                  <a:pt x="1270" y="351"/>
                </a:moveTo>
                <a:lnTo>
                  <a:pt x="1270" y="351"/>
                </a:lnTo>
                <a:lnTo>
                  <a:pt x="1262" y="359"/>
                </a:lnTo>
                <a:lnTo>
                  <a:pt x="1246" y="374"/>
                </a:lnTo>
                <a:lnTo>
                  <a:pt x="1246" y="374"/>
                </a:lnTo>
                <a:lnTo>
                  <a:pt x="1229" y="388"/>
                </a:lnTo>
                <a:lnTo>
                  <a:pt x="1220" y="397"/>
                </a:lnTo>
                <a:lnTo>
                  <a:pt x="1220" y="397"/>
                </a:lnTo>
                <a:lnTo>
                  <a:pt x="1215" y="400"/>
                </a:lnTo>
                <a:lnTo>
                  <a:pt x="1215" y="400"/>
                </a:lnTo>
                <a:lnTo>
                  <a:pt x="1216" y="391"/>
                </a:lnTo>
                <a:lnTo>
                  <a:pt x="1218" y="383"/>
                </a:lnTo>
                <a:lnTo>
                  <a:pt x="1221" y="380"/>
                </a:lnTo>
                <a:lnTo>
                  <a:pt x="1224" y="377"/>
                </a:lnTo>
                <a:lnTo>
                  <a:pt x="1224" y="377"/>
                </a:lnTo>
                <a:lnTo>
                  <a:pt x="1246" y="356"/>
                </a:lnTo>
                <a:lnTo>
                  <a:pt x="1260" y="340"/>
                </a:lnTo>
                <a:lnTo>
                  <a:pt x="1270" y="351"/>
                </a:lnTo>
                <a:close/>
                <a:moveTo>
                  <a:pt x="1250" y="331"/>
                </a:moveTo>
                <a:lnTo>
                  <a:pt x="1250" y="331"/>
                </a:lnTo>
                <a:lnTo>
                  <a:pt x="1247" y="333"/>
                </a:lnTo>
                <a:lnTo>
                  <a:pt x="1238" y="339"/>
                </a:lnTo>
                <a:lnTo>
                  <a:pt x="1218" y="356"/>
                </a:lnTo>
                <a:lnTo>
                  <a:pt x="1218" y="356"/>
                </a:lnTo>
                <a:lnTo>
                  <a:pt x="1211" y="365"/>
                </a:lnTo>
                <a:lnTo>
                  <a:pt x="1205" y="374"/>
                </a:lnTo>
                <a:lnTo>
                  <a:pt x="1200" y="381"/>
                </a:lnTo>
                <a:lnTo>
                  <a:pt x="1198" y="385"/>
                </a:lnTo>
                <a:lnTo>
                  <a:pt x="1198" y="385"/>
                </a:lnTo>
                <a:lnTo>
                  <a:pt x="1198" y="391"/>
                </a:lnTo>
                <a:lnTo>
                  <a:pt x="1197" y="396"/>
                </a:lnTo>
                <a:lnTo>
                  <a:pt x="1195" y="401"/>
                </a:lnTo>
                <a:lnTo>
                  <a:pt x="1195" y="401"/>
                </a:lnTo>
                <a:lnTo>
                  <a:pt x="1191" y="407"/>
                </a:lnTo>
                <a:lnTo>
                  <a:pt x="1189" y="413"/>
                </a:lnTo>
                <a:lnTo>
                  <a:pt x="1186" y="417"/>
                </a:lnTo>
                <a:lnTo>
                  <a:pt x="1184" y="421"/>
                </a:lnTo>
                <a:lnTo>
                  <a:pt x="1184" y="421"/>
                </a:lnTo>
                <a:lnTo>
                  <a:pt x="1179" y="424"/>
                </a:lnTo>
                <a:lnTo>
                  <a:pt x="1174" y="426"/>
                </a:lnTo>
                <a:lnTo>
                  <a:pt x="1167" y="428"/>
                </a:lnTo>
                <a:lnTo>
                  <a:pt x="1167" y="428"/>
                </a:lnTo>
                <a:lnTo>
                  <a:pt x="1161" y="419"/>
                </a:lnTo>
                <a:lnTo>
                  <a:pt x="1156" y="412"/>
                </a:lnTo>
                <a:lnTo>
                  <a:pt x="1154" y="405"/>
                </a:lnTo>
                <a:lnTo>
                  <a:pt x="1154" y="405"/>
                </a:lnTo>
                <a:lnTo>
                  <a:pt x="1153" y="396"/>
                </a:lnTo>
                <a:lnTo>
                  <a:pt x="1151" y="383"/>
                </a:lnTo>
                <a:lnTo>
                  <a:pt x="1153" y="372"/>
                </a:lnTo>
                <a:lnTo>
                  <a:pt x="1154" y="367"/>
                </a:lnTo>
                <a:lnTo>
                  <a:pt x="1155" y="365"/>
                </a:lnTo>
                <a:lnTo>
                  <a:pt x="1155" y="365"/>
                </a:lnTo>
                <a:lnTo>
                  <a:pt x="1161" y="355"/>
                </a:lnTo>
                <a:lnTo>
                  <a:pt x="1170" y="340"/>
                </a:lnTo>
                <a:lnTo>
                  <a:pt x="1179" y="324"/>
                </a:lnTo>
                <a:lnTo>
                  <a:pt x="1185" y="313"/>
                </a:lnTo>
                <a:lnTo>
                  <a:pt x="1185" y="313"/>
                </a:lnTo>
                <a:lnTo>
                  <a:pt x="1191" y="307"/>
                </a:lnTo>
                <a:lnTo>
                  <a:pt x="1198" y="299"/>
                </a:lnTo>
                <a:lnTo>
                  <a:pt x="1206" y="292"/>
                </a:lnTo>
                <a:lnTo>
                  <a:pt x="1206" y="292"/>
                </a:lnTo>
                <a:lnTo>
                  <a:pt x="1229" y="312"/>
                </a:lnTo>
                <a:lnTo>
                  <a:pt x="1250" y="331"/>
                </a:lnTo>
                <a:lnTo>
                  <a:pt x="1250" y="331"/>
                </a:lnTo>
                <a:close/>
                <a:moveTo>
                  <a:pt x="1213" y="286"/>
                </a:moveTo>
                <a:lnTo>
                  <a:pt x="1213" y="286"/>
                </a:lnTo>
                <a:lnTo>
                  <a:pt x="1228" y="276"/>
                </a:lnTo>
                <a:lnTo>
                  <a:pt x="1228" y="276"/>
                </a:lnTo>
                <a:lnTo>
                  <a:pt x="1229" y="276"/>
                </a:lnTo>
                <a:lnTo>
                  <a:pt x="1231" y="276"/>
                </a:lnTo>
                <a:lnTo>
                  <a:pt x="1233" y="277"/>
                </a:lnTo>
                <a:lnTo>
                  <a:pt x="1233" y="277"/>
                </a:lnTo>
                <a:lnTo>
                  <a:pt x="1238" y="281"/>
                </a:lnTo>
                <a:lnTo>
                  <a:pt x="1247" y="288"/>
                </a:lnTo>
                <a:lnTo>
                  <a:pt x="1263" y="304"/>
                </a:lnTo>
                <a:lnTo>
                  <a:pt x="1263" y="304"/>
                </a:lnTo>
                <a:lnTo>
                  <a:pt x="1276" y="314"/>
                </a:lnTo>
                <a:lnTo>
                  <a:pt x="1283" y="318"/>
                </a:lnTo>
                <a:lnTo>
                  <a:pt x="1289" y="320"/>
                </a:lnTo>
                <a:lnTo>
                  <a:pt x="1289" y="320"/>
                </a:lnTo>
                <a:lnTo>
                  <a:pt x="1300" y="324"/>
                </a:lnTo>
                <a:lnTo>
                  <a:pt x="1315" y="331"/>
                </a:lnTo>
                <a:lnTo>
                  <a:pt x="1315" y="331"/>
                </a:lnTo>
                <a:lnTo>
                  <a:pt x="1322" y="336"/>
                </a:lnTo>
                <a:lnTo>
                  <a:pt x="1330" y="341"/>
                </a:lnTo>
                <a:lnTo>
                  <a:pt x="1333" y="346"/>
                </a:lnTo>
                <a:lnTo>
                  <a:pt x="1336" y="353"/>
                </a:lnTo>
                <a:lnTo>
                  <a:pt x="1336" y="353"/>
                </a:lnTo>
                <a:lnTo>
                  <a:pt x="1336" y="355"/>
                </a:lnTo>
                <a:lnTo>
                  <a:pt x="1335" y="357"/>
                </a:lnTo>
                <a:lnTo>
                  <a:pt x="1331" y="360"/>
                </a:lnTo>
                <a:lnTo>
                  <a:pt x="1317" y="366"/>
                </a:lnTo>
                <a:lnTo>
                  <a:pt x="1317" y="366"/>
                </a:lnTo>
                <a:lnTo>
                  <a:pt x="1312" y="367"/>
                </a:lnTo>
                <a:lnTo>
                  <a:pt x="1311" y="367"/>
                </a:lnTo>
                <a:lnTo>
                  <a:pt x="1310" y="365"/>
                </a:lnTo>
                <a:lnTo>
                  <a:pt x="1306" y="364"/>
                </a:lnTo>
                <a:lnTo>
                  <a:pt x="1306" y="364"/>
                </a:lnTo>
                <a:lnTo>
                  <a:pt x="1301" y="360"/>
                </a:lnTo>
                <a:lnTo>
                  <a:pt x="1294" y="356"/>
                </a:lnTo>
                <a:lnTo>
                  <a:pt x="1281" y="344"/>
                </a:lnTo>
                <a:lnTo>
                  <a:pt x="1281" y="344"/>
                </a:lnTo>
                <a:lnTo>
                  <a:pt x="1279" y="340"/>
                </a:lnTo>
                <a:lnTo>
                  <a:pt x="1279" y="340"/>
                </a:lnTo>
                <a:lnTo>
                  <a:pt x="1279" y="338"/>
                </a:lnTo>
                <a:lnTo>
                  <a:pt x="1279" y="338"/>
                </a:lnTo>
                <a:lnTo>
                  <a:pt x="1279" y="335"/>
                </a:lnTo>
                <a:lnTo>
                  <a:pt x="1278" y="335"/>
                </a:lnTo>
                <a:lnTo>
                  <a:pt x="1276" y="335"/>
                </a:lnTo>
                <a:lnTo>
                  <a:pt x="1275" y="334"/>
                </a:lnTo>
                <a:lnTo>
                  <a:pt x="1275" y="334"/>
                </a:lnTo>
                <a:lnTo>
                  <a:pt x="1273" y="331"/>
                </a:lnTo>
                <a:lnTo>
                  <a:pt x="1270" y="330"/>
                </a:lnTo>
                <a:lnTo>
                  <a:pt x="1262" y="327"/>
                </a:lnTo>
                <a:lnTo>
                  <a:pt x="1262" y="327"/>
                </a:lnTo>
                <a:lnTo>
                  <a:pt x="1255" y="323"/>
                </a:lnTo>
                <a:lnTo>
                  <a:pt x="1252" y="319"/>
                </a:lnTo>
                <a:lnTo>
                  <a:pt x="1246" y="313"/>
                </a:lnTo>
                <a:lnTo>
                  <a:pt x="1239" y="307"/>
                </a:lnTo>
                <a:lnTo>
                  <a:pt x="1213" y="286"/>
                </a:lnTo>
                <a:close/>
                <a:moveTo>
                  <a:pt x="1347" y="365"/>
                </a:moveTo>
                <a:lnTo>
                  <a:pt x="1351" y="369"/>
                </a:lnTo>
                <a:lnTo>
                  <a:pt x="1351" y="369"/>
                </a:lnTo>
                <a:lnTo>
                  <a:pt x="1351" y="375"/>
                </a:lnTo>
                <a:lnTo>
                  <a:pt x="1351" y="375"/>
                </a:lnTo>
                <a:lnTo>
                  <a:pt x="1351" y="377"/>
                </a:lnTo>
                <a:lnTo>
                  <a:pt x="1353" y="379"/>
                </a:lnTo>
                <a:lnTo>
                  <a:pt x="1356" y="380"/>
                </a:lnTo>
                <a:lnTo>
                  <a:pt x="1356" y="380"/>
                </a:lnTo>
                <a:lnTo>
                  <a:pt x="1367" y="385"/>
                </a:lnTo>
                <a:lnTo>
                  <a:pt x="1367" y="385"/>
                </a:lnTo>
                <a:lnTo>
                  <a:pt x="1371" y="388"/>
                </a:lnTo>
                <a:lnTo>
                  <a:pt x="1376" y="392"/>
                </a:lnTo>
                <a:lnTo>
                  <a:pt x="1381" y="398"/>
                </a:lnTo>
                <a:lnTo>
                  <a:pt x="1381" y="398"/>
                </a:lnTo>
                <a:lnTo>
                  <a:pt x="1376" y="400"/>
                </a:lnTo>
                <a:lnTo>
                  <a:pt x="1368" y="401"/>
                </a:lnTo>
                <a:lnTo>
                  <a:pt x="1368" y="401"/>
                </a:lnTo>
                <a:lnTo>
                  <a:pt x="1361" y="400"/>
                </a:lnTo>
                <a:lnTo>
                  <a:pt x="1350" y="396"/>
                </a:lnTo>
                <a:lnTo>
                  <a:pt x="1350" y="396"/>
                </a:lnTo>
                <a:lnTo>
                  <a:pt x="1342" y="391"/>
                </a:lnTo>
                <a:lnTo>
                  <a:pt x="1333" y="386"/>
                </a:lnTo>
                <a:lnTo>
                  <a:pt x="1324" y="379"/>
                </a:lnTo>
                <a:lnTo>
                  <a:pt x="1347" y="365"/>
                </a:lnTo>
                <a:close/>
                <a:moveTo>
                  <a:pt x="1185" y="589"/>
                </a:moveTo>
                <a:lnTo>
                  <a:pt x="1185" y="589"/>
                </a:lnTo>
                <a:lnTo>
                  <a:pt x="1189" y="592"/>
                </a:lnTo>
                <a:lnTo>
                  <a:pt x="1195" y="595"/>
                </a:lnTo>
                <a:lnTo>
                  <a:pt x="1195" y="595"/>
                </a:lnTo>
                <a:lnTo>
                  <a:pt x="1198" y="601"/>
                </a:lnTo>
                <a:lnTo>
                  <a:pt x="1200" y="608"/>
                </a:lnTo>
                <a:lnTo>
                  <a:pt x="1195" y="624"/>
                </a:lnTo>
                <a:lnTo>
                  <a:pt x="1195" y="624"/>
                </a:lnTo>
                <a:lnTo>
                  <a:pt x="1179" y="631"/>
                </a:lnTo>
                <a:lnTo>
                  <a:pt x="1160" y="641"/>
                </a:lnTo>
                <a:lnTo>
                  <a:pt x="1160" y="641"/>
                </a:lnTo>
                <a:lnTo>
                  <a:pt x="1158" y="645"/>
                </a:lnTo>
                <a:lnTo>
                  <a:pt x="1156" y="646"/>
                </a:lnTo>
                <a:lnTo>
                  <a:pt x="1155" y="647"/>
                </a:lnTo>
                <a:lnTo>
                  <a:pt x="1155" y="647"/>
                </a:lnTo>
                <a:lnTo>
                  <a:pt x="1151" y="650"/>
                </a:lnTo>
                <a:lnTo>
                  <a:pt x="1148" y="651"/>
                </a:lnTo>
                <a:lnTo>
                  <a:pt x="1143" y="651"/>
                </a:lnTo>
                <a:lnTo>
                  <a:pt x="1143" y="651"/>
                </a:lnTo>
                <a:lnTo>
                  <a:pt x="1132" y="652"/>
                </a:lnTo>
                <a:lnTo>
                  <a:pt x="1127" y="652"/>
                </a:lnTo>
                <a:lnTo>
                  <a:pt x="1127" y="652"/>
                </a:lnTo>
                <a:lnTo>
                  <a:pt x="1124" y="621"/>
                </a:lnTo>
                <a:lnTo>
                  <a:pt x="1124" y="621"/>
                </a:lnTo>
                <a:lnTo>
                  <a:pt x="1128" y="619"/>
                </a:lnTo>
                <a:lnTo>
                  <a:pt x="1135" y="613"/>
                </a:lnTo>
                <a:lnTo>
                  <a:pt x="1154" y="601"/>
                </a:lnTo>
                <a:lnTo>
                  <a:pt x="1154" y="601"/>
                </a:lnTo>
                <a:lnTo>
                  <a:pt x="1172" y="594"/>
                </a:lnTo>
                <a:lnTo>
                  <a:pt x="1185" y="589"/>
                </a:lnTo>
                <a:lnTo>
                  <a:pt x="1185" y="58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8">
            <a:extLst>
              <a:ext uri="{FF2B5EF4-FFF2-40B4-BE49-F238E27FC236}">
                <a16:creationId xmlns:a16="http://schemas.microsoft.com/office/drawing/2014/main" id="{3E7E3A97-0491-47DE-843B-FBB2D41FE7CB}"/>
              </a:ext>
            </a:extLst>
          </p:cNvPr>
          <p:cNvSpPr>
            <a:spLocks noEditPoints="1"/>
          </p:cNvSpPr>
          <p:nvPr/>
        </p:nvSpPr>
        <p:spPr bwMode="auto">
          <a:xfrm>
            <a:off x="709920" y="3879346"/>
            <a:ext cx="2561918" cy="2420952"/>
          </a:xfrm>
          <a:custGeom>
            <a:avLst/>
            <a:gdLst>
              <a:gd name="T0" fmla="*/ 374 w 1254"/>
              <a:gd name="T1" fmla="*/ 253 h 1185"/>
              <a:gd name="T2" fmla="*/ 342 w 1254"/>
              <a:gd name="T3" fmla="*/ 345 h 1185"/>
              <a:gd name="T4" fmla="*/ 307 w 1254"/>
              <a:gd name="T5" fmla="*/ 347 h 1185"/>
              <a:gd name="T6" fmla="*/ 232 w 1254"/>
              <a:gd name="T7" fmla="*/ 339 h 1185"/>
              <a:gd name="T8" fmla="*/ 62 w 1254"/>
              <a:gd name="T9" fmla="*/ 412 h 1185"/>
              <a:gd name="T10" fmla="*/ 20 w 1254"/>
              <a:gd name="T11" fmla="*/ 415 h 1185"/>
              <a:gd name="T12" fmla="*/ 26 w 1254"/>
              <a:gd name="T13" fmla="*/ 477 h 1185"/>
              <a:gd name="T14" fmla="*/ 75 w 1254"/>
              <a:gd name="T15" fmla="*/ 648 h 1185"/>
              <a:gd name="T16" fmla="*/ 79 w 1254"/>
              <a:gd name="T17" fmla="*/ 683 h 1185"/>
              <a:gd name="T18" fmla="*/ 109 w 1254"/>
              <a:gd name="T19" fmla="*/ 771 h 1185"/>
              <a:gd name="T20" fmla="*/ 183 w 1254"/>
              <a:gd name="T21" fmla="*/ 756 h 1185"/>
              <a:gd name="T22" fmla="*/ 203 w 1254"/>
              <a:gd name="T23" fmla="*/ 651 h 1185"/>
              <a:gd name="T24" fmla="*/ 275 w 1254"/>
              <a:gd name="T25" fmla="*/ 677 h 1185"/>
              <a:gd name="T26" fmla="*/ 251 w 1254"/>
              <a:gd name="T27" fmla="*/ 825 h 1185"/>
              <a:gd name="T28" fmla="*/ 139 w 1254"/>
              <a:gd name="T29" fmla="*/ 1031 h 1185"/>
              <a:gd name="T30" fmla="*/ 61 w 1254"/>
              <a:gd name="T31" fmla="*/ 1102 h 1185"/>
              <a:gd name="T32" fmla="*/ 80 w 1254"/>
              <a:gd name="T33" fmla="*/ 1160 h 1185"/>
              <a:gd name="T34" fmla="*/ 124 w 1254"/>
              <a:gd name="T35" fmla="*/ 1108 h 1185"/>
              <a:gd name="T36" fmla="*/ 315 w 1254"/>
              <a:gd name="T37" fmla="*/ 877 h 1185"/>
              <a:gd name="T38" fmla="*/ 422 w 1254"/>
              <a:gd name="T39" fmla="*/ 797 h 1185"/>
              <a:gd name="T40" fmla="*/ 551 w 1254"/>
              <a:gd name="T41" fmla="*/ 853 h 1185"/>
              <a:gd name="T42" fmla="*/ 592 w 1254"/>
              <a:gd name="T43" fmla="*/ 995 h 1185"/>
              <a:gd name="T44" fmla="*/ 591 w 1254"/>
              <a:gd name="T45" fmla="*/ 1135 h 1185"/>
              <a:gd name="T46" fmla="*/ 545 w 1254"/>
              <a:gd name="T47" fmla="*/ 1166 h 1185"/>
              <a:gd name="T48" fmla="*/ 608 w 1254"/>
              <a:gd name="T49" fmla="*/ 1171 h 1185"/>
              <a:gd name="T50" fmla="*/ 648 w 1254"/>
              <a:gd name="T51" fmla="*/ 1102 h 1185"/>
              <a:gd name="T52" fmla="*/ 627 w 1254"/>
              <a:gd name="T53" fmla="*/ 918 h 1185"/>
              <a:gd name="T54" fmla="*/ 824 w 1254"/>
              <a:gd name="T55" fmla="*/ 715 h 1185"/>
              <a:gd name="T56" fmla="*/ 1014 w 1254"/>
              <a:gd name="T57" fmla="*/ 918 h 1185"/>
              <a:gd name="T58" fmla="*/ 1075 w 1254"/>
              <a:gd name="T59" fmla="*/ 963 h 1185"/>
              <a:gd name="T60" fmla="*/ 1031 w 1254"/>
              <a:gd name="T61" fmla="*/ 829 h 1185"/>
              <a:gd name="T62" fmla="*/ 975 w 1254"/>
              <a:gd name="T63" fmla="*/ 720 h 1185"/>
              <a:gd name="T64" fmla="*/ 1157 w 1254"/>
              <a:gd name="T65" fmla="*/ 848 h 1185"/>
              <a:gd name="T66" fmla="*/ 1223 w 1254"/>
              <a:gd name="T67" fmla="*/ 945 h 1185"/>
              <a:gd name="T68" fmla="*/ 1239 w 1254"/>
              <a:gd name="T69" fmla="*/ 885 h 1185"/>
              <a:gd name="T70" fmla="*/ 1148 w 1254"/>
              <a:gd name="T71" fmla="*/ 741 h 1185"/>
              <a:gd name="T72" fmla="*/ 1099 w 1254"/>
              <a:gd name="T73" fmla="*/ 708 h 1185"/>
              <a:gd name="T74" fmla="*/ 1049 w 1254"/>
              <a:gd name="T75" fmla="*/ 503 h 1185"/>
              <a:gd name="T76" fmla="*/ 1042 w 1254"/>
              <a:gd name="T77" fmla="*/ 436 h 1185"/>
              <a:gd name="T78" fmla="*/ 1107 w 1254"/>
              <a:gd name="T79" fmla="*/ 467 h 1185"/>
              <a:gd name="T80" fmla="*/ 1177 w 1254"/>
              <a:gd name="T81" fmla="*/ 443 h 1185"/>
              <a:gd name="T82" fmla="*/ 1206 w 1254"/>
              <a:gd name="T83" fmla="*/ 392 h 1185"/>
              <a:gd name="T84" fmla="*/ 1187 w 1254"/>
              <a:gd name="T85" fmla="*/ 323 h 1185"/>
              <a:gd name="T86" fmla="*/ 1088 w 1254"/>
              <a:gd name="T87" fmla="*/ 321 h 1185"/>
              <a:gd name="T88" fmla="*/ 938 w 1254"/>
              <a:gd name="T89" fmla="*/ 398 h 1185"/>
              <a:gd name="T90" fmla="*/ 717 w 1254"/>
              <a:gd name="T91" fmla="*/ 398 h 1185"/>
              <a:gd name="T92" fmla="*/ 689 w 1254"/>
              <a:gd name="T93" fmla="*/ 368 h 1185"/>
              <a:gd name="T94" fmla="*/ 663 w 1254"/>
              <a:gd name="T95" fmla="*/ 269 h 1185"/>
              <a:gd name="T96" fmla="*/ 443 w 1254"/>
              <a:gd name="T97" fmla="*/ 91 h 1185"/>
              <a:gd name="T98" fmla="*/ 447 w 1254"/>
              <a:gd name="T99" fmla="*/ 25 h 1185"/>
              <a:gd name="T100" fmla="*/ 349 w 1254"/>
              <a:gd name="T101" fmla="*/ 20 h 1185"/>
              <a:gd name="T102" fmla="*/ 339 w 1254"/>
              <a:gd name="T103" fmla="*/ 97 h 1185"/>
              <a:gd name="T104" fmla="*/ 347 w 1254"/>
              <a:gd name="T105" fmla="*/ 140 h 1185"/>
              <a:gd name="T106" fmla="*/ 407 w 1254"/>
              <a:gd name="T107" fmla="*/ 372 h 1185"/>
              <a:gd name="T108" fmla="*/ 245 w 1254"/>
              <a:gd name="T109" fmla="*/ 616 h 1185"/>
              <a:gd name="T110" fmla="*/ 287 w 1254"/>
              <a:gd name="T111" fmla="*/ 616 h 1185"/>
              <a:gd name="T112" fmla="*/ 264 w 1254"/>
              <a:gd name="T113" fmla="*/ 664 h 1185"/>
              <a:gd name="T114" fmla="*/ 274 w 1254"/>
              <a:gd name="T115" fmla="*/ 569 h 1185"/>
              <a:gd name="T116" fmla="*/ 271 w 1254"/>
              <a:gd name="T117" fmla="*/ 600 h 1185"/>
              <a:gd name="T118" fmla="*/ 248 w 1254"/>
              <a:gd name="T119" fmla="*/ 594 h 1185"/>
              <a:gd name="T120" fmla="*/ 228 w 1254"/>
              <a:gd name="T121" fmla="*/ 573 h 1185"/>
              <a:gd name="T122" fmla="*/ 218 w 1254"/>
              <a:gd name="T123" fmla="*/ 560 h 1185"/>
              <a:gd name="T124" fmla="*/ 243 w 1254"/>
              <a:gd name="T125" fmla="*/ 552 h 1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54" h="1185">
                <a:moveTo>
                  <a:pt x="367" y="154"/>
                </a:moveTo>
                <a:lnTo>
                  <a:pt x="367" y="154"/>
                </a:lnTo>
                <a:lnTo>
                  <a:pt x="360" y="166"/>
                </a:lnTo>
                <a:lnTo>
                  <a:pt x="357" y="175"/>
                </a:lnTo>
                <a:lnTo>
                  <a:pt x="355" y="180"/>
                </a:lnTo>
                <a:lnTo>
                  <a:pt x="355" y="184"/>
                </a:lnTo>
                <a:lnTo>
                  <a:pt x="355" y="184"/>
                </a:lnTo>
                <a:lnTo>
                  <a:pt x="358" y="196"/>
                </a:lnTo>
                <a:lnTo>
                  <a:pt x="364" y="214"/>
                </a:lnTo>
                <a:lnTo>
                  <a:pt x="373" y="236"/>
                </a:lnTo>
                <a:lnTo>
                  <a:pt x="373" y="236"/>
                </a:lnTo>
                <a:lnTo>
                  <a:pt x="374" y="253"/>
                </a:lnTo>
                <a:lnTo>
                  <a:pt x="374" y="253"/>
                </a:lnTo>
                <a:lnTo>
                  <a:pt x="373" y="258"/>
                </a:lnTo>
                <a:lnTo>
                  <a:pt x="372" y="262"/>
                </a:lnTo>
                <a:lnTo>
                  <a:pt x="373" y="266"/>
                </a:lnTo>
                <a:lnTo>
                  <a:pt x="373" y="266"/>
                </a:lnTo>
                <a:lnTo>
                  <a:pt x="373" y="269"/>
                </a:lnTo>
                <a:lnTo>
                  <a:pt x="373" y="274"/>
                </a:lnTo>
                <a:lnTo>
                  <a:pt x="373" y="285"/>
                </a:lnTo>
                <a:lnTo>
                  <a:pt x="369" y="342"/>
                </a:lnTo>
                <a:lnTo>
                  <a:pt x="352" y="341"/>
                </a:lnTo>
                <a:lnTo>
                  <a:pt x="352" y="345"/>
                </a:lnTo>
                <a:lnTo>
                  <a:pt x="352" y="345"/>
                </a:lnTo>
                <a:lnTo>
                  <a:pt x="345" y="345"/>
                </a:lnTo>
                <a:lnTo>
                  <a:pt x="342" y="345"/>
                </a:lnTo>
                <a:lnTo>
                  <a:pt x="339" y="346"/>
                </a:lnTo>
                <a:lnTo>
                  <a:pt x="339" y="346"/>
                </a:lnTo>
                <a:lnTo>
                  <a:pt x="338" y="349"/>
                </a:lnTo>
                <a:lnTo>
                  <a:pt x="338" y="350"/>
                </a:lnTo>
                <a:lnTo>
                  <a:pt x="338" y="350"/>
                </a:lnTo>
                <a:lnTo>
                  <a:pt x="336" y="350"/>
                </a:lnTo>
                <a:lnTo>
                  <a:pt x="336" y="350"/>
                </a:lnTo>
                <a:lnTo>
                  <a:pt x="326" y="347"/>
                </a:lnTo>
                <a:lnTo>
                  <a:pt x="321" y="345"/>
                </a:lnTo>
                <a:lnTo>
                  <a:pt x="315" y="345"/>
                </a:lnTo>
                <a:lnTo>
                  <a:pt x="315" y="345"/>
                </a:lnTo>
                <a:lnTo>
                  <a:pt x="311" y="345"/>
                </a:lnTo>
                <a:lnTo>
                  <a:pt x="307" y="347"/>
                </a:lnTo>
                <a:lnTo>
                  <a:pt x="303" y="350"/>
                </a:lnTo>
                <a:lnTo>
                  <a:pt x="303" y="350"/>
                </a:lnTo>
                <a:lnTo>
                  <a:pt x="302" y="352"/>
                </a:lnTo>
                <a:lnTo>
                  <a:pt x="301" y="353"/>
                </a:lnTo>
                <a:lnTo>
                  <a:pt x="301" y="353"/>
                </a:lnTo>
                <a:lnTo>
                  <a:pt x="297" y="351"/>
                </a:lnTo>
                <a:lnTo>
                  <a:pt x="287" y="346"/>
                </a:lnTo>
                <a:lnTo>
                  <a:pt x="274" y="341"/>
                </a:lnTo>
                <a:lnTo>
                  <a:pt x="266" y="339"/>
                </a:lnTo>
                <a:lnTo>
                  <a:pt x="258" y="337"/>
                </a:lnTo>
                <a:lnTo>
                  <a:pt x="258" y="337"/>
                </a:lnTo>
                <a:lnTo>
                  <a:pt x="241" y="337"/>
                </a:lnTo>
                <a:lnTo>
                  <a:pt x="232" y="339"/>
                </a:lnTo>
                <a:lnTo>
                  <a:pt x="222" y="341"/>
                </a:lnTo>
                <a:lnTo>
                  <a:pt x="210" y="345"/>
                </a:lnTo>
                <a:lnTo>
                  <a:pt x="199" y="350"/>
                </a:lnTo>
                <a:lnTo>
                  <a:pt x="186" y="356"/>
                </a:lnTo>
                <a:lnTo>
                  <a:pt x="171" y="366"/>
                </a:lnTo>
                <a:lnTo>
                  <a:pt x="171" y="366"/>
                </a:lnTo>
                <a:lnTo>
                  <a:pt x="119" y="399"/>
                </a:lnTo>
                <a:lnTo>
                  <a:pt x="93" y="415"/>
                </a:lnTo>
                <a:lnTo>
                  <a:pt x="93" y="415"/>
                </a:lnTo>
                <a:lnTo>
                  <a:pt x="82" y="420"/>
                </a:lnTo>
                <a:lnTo>
                  <a:pt x="82" y="420"/>
                </a:lnTo>
                <a:lnTo>
                  <a:pt x="70" y="415"/>
                </a:lnTo>
                <a:lnTo>
                  <a:pt x="62" y="412"/>
                </a:lnTo>
                <a:lnTo>
                  <a:pt x="59" y="412"/>
                </a:lnTo>
                <a:lnTo>
                  <a:pt x="57" y="412"/>
                </a:lnTo>
                <a:lnTo>
                  <a:pt x="57" y="412"/>
                </a:lnTo>
                <a:lnTo>
                  <a:pt x="56" y="414"/>
                </a:lnTo>
                <a:lnTo>
                  <a:pt x="56" y="415"/>
                </a:lnTo>
                <a:lnTo>
                  <a:pt x="57" y="422"/>
                </a:lnTo>
                <a:lnTo>
                  <a:pt x="61" y="431"/>
                </a:lnTo>
                <a:lnTo>
                  <a:pt x="61" y="431"/>
                </a:lnTo>
                <a:lnTo>
                  <a:pt x="49" y="434"/>
                </a:lnTo>
                <a:lnTo>
                  <a:pt x="36" y="436"/>
                </a:lnTo>
                <a:lnTo>
                  <a:pt x="36" y="436"/>
                </a:lnTo>
                <a:lnTo>
                  <a:pt x="30" y="430"/>
                </a:lnTo>
                <a:lnTo>
                  <a:pt x="20" y="415"/>
                </a:lnTo>
                <a:lnTo>
                  <a:pt x="9" y="403"/>
                </a:lnTo>
                <a:lnTo>
                  <a:pt x="4" y="399"/>
                </a:lnTo>
                <a:lnTo>
                  <a:pt x="2" y="398"/>
                </a:lnTo>
                <a:lnTo>
                  <a:pt x="1" y="398"/>
                </a:lnTo>
                <a:lnTo>
                  <a:pt x="1" y="398"/>
                </a:lnTo>
                <a:lnTo>
                  <a:pt x="0" y="401"/>
                </a:lnTo>
                <a:lnTo>
                  <a:pt x="0" y="407"/>
                </a:lnTo>
                <a:lnTo>
                  <a:pt x="1" y="423"/>
                </a:lnTo>
                <a:lnTo>
                  <a:pt x="5" y="440"/>
                </a:lnTo>
                <a:lnTo>
                  <a:pt x="7" y="448"/>
                </a:lnTo>
                <a:lnTo>
                  <a:pt x="10" y="454"/>
                </a:lnTo>
                <a:lnTo>
                  <a:pt x="10" y="454"/>
                </a:lnTo>
                <a:lnTo>
                  <a:pt x="26" y="477"/>
                </a:lnTo>
                <a:lnTo>
                  <a:pt x="26" y="477"/>
                </a:lnTo>
                <a:lnTo>
                  <a:pt x="30" y="501"/>
                </a:lnTo>
                <a:lnTo>
                  <a:pt x="32" y="532"/>
                </a:lnTo>
                <a:lnTo>
                  <a:pt x="32" y="532"/>
                </a:lnTo>
                <a:lnTo>
                  <a:pt x="33" y="543"/>
                </a:lnTo>
                <a:lnTo>
                  <a:pt x="35" y="552"/>
                </a:lnTo>
                <a:lnTo>
                  <a:pt x="35" y="552"/>
                </a:lnTo>
                <a:lnTo>
                  <a:pt x="36" y="558"/>
                </a:lnTo>
                <a:lnTo>
                  <a:pt x="38" y="564"/>
                </a:lnTo>
                <a:lnTo>
                  <a:pt x="43" y="576"/>
                </a:lnTo>
                <a:lnTo>
                  <a:pt x="43" y="576"/>
                </a:lnTo>
                <a:lnTo>
                  <a:pt x="63" y="620"/>
                </a:lnTo>
                <a:lnTo>
                  <a:pt x="75" y="648"/>
                </a:lnTo>
                <a:lnTo>
                  <a:pt x="79" y="658"/>
                </a:lnTo>
                <a:lnTo>
                  <a:pt x="80" y="661"/>
                </a:lnTo>
                <a:lnTo>
                  <a:pt x="79" y="663"/>
                </a:lnTo>
                <a:lnTo>
                  <a:pt x="79" y="663"/>
                </a:lnTo>
                <a:lnTo>
                  <a:pt x="74" y="667"/>
                </a:lnTo>
                <a:lnTo>
                  <a:pt x="73" y="668"/>
                </a:lnTo>
                <a:lnTo>
                  <a:pt x="73" y="669"/>
                </a:lnTo>
                <a:lnTo>
                  <a:pt x="73" y="669"/>
                </a:lnTo>
                <a:lnTo>
                  <a:pt x="73" y="672"/>
                </a:lnTo>
                <a:lnTo>
                  <a:pt x="75" y="677"/>
                </a:lnTo>
                <a:lnTo>
                  <a:pt x="75" y="677"/>
                </a:lnTo>
                <a:lnTo>
                  <a:pt x="79" y="680"/>
                </a:lnTo>
                <a:lnTo>
                  <a:pt x="79" y="683"/>
                </a:lnTo>
                <a:lnTo>
                  <a:pt x="79" y="683"/>
                </a:lnTo>
                <a:lnTo>
                  <a:pt x="79" y="698"/>
                </a:lnTo>
                <a:lnTo>
                  <a:pt x="79" y="698"/>
                </a:lnTo>
                <a:lnTo>
                  <a:pt x="75" y="708"/>
                </a:lnTo>
                <a:lnTo>
                  <a:pt x="73" y="716"/>
                </a:lnTo>
                <a:lnTo>
                  <a:pt x="73" y="720"/>
                </a:lnTo>
                <a:lnTo>
                  <a:pt x="74" y="723"/>
                </a:lnTo>
                <a:lnTo>
                  <a:pt x="74" y="723"/>
                </a:lnTo>
                <a:lnTo>
                  <a:pt x="82" y="741"/>
                </a:lnTo>
                <a:lnTo>
                  <a:pt x="87" y="757"/>
                </a:lnTo>
                <a:lnTo>
                  <a:pt x="87" y="757"/>
                </a:lnTo>
                <a:lnTo>
                  <a:pt x="94" y="762"/>
                </a:lnTo>
                <a:lnTo>
                  <a:pt x="109" y="771"/>
                </a:lnTo>
                <a:lnTo>
                  <a:pt x="126" y="778"/>
                </a:lnTo>
                <a:lnTo>
                  <a:pt x="134" y="781"/>
                </a:lnTo>
                <a:lnTo>
                  <a:pt x="139" y="782"/>
                </a:lnTo>
                <a:lnTo>
                  <a:pt x="139" y="782"/>
                </a:lnTo>
                <a:lnTo>
                  <a:pt x="142" y="782"/>
                </a:lnTo>
                <a:lnTo>
                  <a:pt x="145" y="780"/>
                </a:lnTo>
                <a:lnTo>
                  <a:pt x="151" y="776"/>
                </a:lnTo>
                <a:lnTo>
                  <a:pt x="161" y="766"/>
                </a:lnTo>
                <a:lnTo>
                  <a:pt x="161" y="766"/>
                </a:lnTo>
                <a:lnTo>
                  <a:pt x="166" y="763"/>
                </a:lnTo>
                <a:lnTo>
                  <a:pt x="172" y="761"/>
                </a:lnTo>
                <a:lnTo>
                  <a:pt x="178" y="758"/>
                </a:lnTo>
                <a:lnTo>
                  <a:pt x="183" y="756"/>
                </a:lnTo>
                <a:lnTo>
                  <a:pt x="183" y="756"/>
                </a:lnTo>
                <a:lnTo>
                  <a:pt x="184" y="754"/>
                </a:lnTo>
                <a:lnTo>
                  <a:pt x="186" y="750"/>
                </a:lnTo>
                <a:lnTo>
                  <a:pt x="187" y="741"/>
                </a:lnTo>
                <a:lnTo>
                  <a:pt x="186" y="732"/>
                </a:lnTo>
                <a:lnTo>
                  <a:pt x="186" y="729"/>
                </a:lnTo>
                <a:lnTo>
                  <a:pt x="186" y="729"/>
                </a:lnTo>
                <a:lnTo>
                  <a:pt x="186" y="720"/>
                </a:lnTo>
                <a:lnTo>
                  <a:pt x="191" y="704"/>
                </a:lnTo>
                <a:lnTo>
                  <a:pt x="197" y="674"/>
                </a:lnTo>
                <a:lnTo>
                  <a:pt x="197" y="674"/>
                </a:lnTo>
                <a:lnTo>
                  <a:pt x="201" y="659"/>
                </a:lnTo>
                <a:lnTo>
                  <a:pt x="203" y="651"/>
                </a:lnTo>
                <a:lnTo>
                  <a:pt x="203" y="651"/>
                </a:lnTo>
                <a:lnTo>
                  <a:pt x="206" y="654"/>
                </a:lnTo>
                <a:lnTo>
                  <a:pt x="213" y="663"/>
                </a:lnTo>
                <a:lnTo>
                  <a:pt x="224" y="673"/>
                </a:lnTo>
                <a:lnTo>
                  <a:pt x="230" y="677"/>
                </a:lnTo>
                <a:lnTo>
                  <a:pt x="235" y="678"/>
                </a:lnTo>
                <a:lnTo>
                  <a:pt x="235" y="678"/>
                </a:lnTo>
                <a:lnTo>
                  <a:pt x="246" y="679"/>
                </a:lnTo>
                <a:lnTo>
                  <a:pt x="256" y="680"/>
                </a:lnTo>
                <a:lnTo>
                  <a:pt x="266" y="679"/>
                </a:lnTo>
                <a:lnTo>
                  <a:pt x="271" y="678"/>
                </a:lnTo>
                <a:lnTo>
                  <a:pt x="275" y="677"/>
                </a:lnTo>
                <a:lnTo>
                  <a:pt x="275" y="677"/>
                </a:lnTo>
                <a:lnTo>
                  <a:pt x="285" y="671"/>
                </a:lnTo>
                <a:lnTo>
                  <a:pt x="286" y="669"/>
                </a:lnTo>
                <a:lnTo>
                  <a:pt x="286" y="669"/>
                </a:lnTo>
                <a:lnTo>
                  <a:pt x="284" y="689"/>
                </a:lnTo>
                <a:lnTo>
                  <a:pt x="282" y="704"/>
                </a:lnTo>
                <a:lnTo>
                  <a:pt x="282" y="710"/>
                </a:lnTo>
                <a:lnTo>
                  <a:pt x="284" y="714"/>
                </a:lnTo>
                <a:lnTo>
                  <a:pt x="284" y="714"/>
                </a:lnTo>
                <a:lnTo>
                  <a:pt x="295" y="734"/>
                </a:lnTo>
                <a:lnTo>
                  <a:pt x="295" y="734"/>
                </a:lnTo>
                <a:lnTo>
                  <a:pt x="277" y="772"/>
                </a:lnTo>
                <a:lnTo>
                  <a:pt x="262" y="802"/>
                </a:lnTo>
                <a:lnTo>
                  <a:pt x="251" y="825"/>
                </a:lnTo>
                <a:lnTo>
                  <a:pt x="251" y="825"/>
                </a:lnTo>
                <a:lnTo>
                  <a:pt x="246" y="834"/>
                </a:lnTo>
                <a:lnTo>
                  <a:pt x="241" y="845"/>
                </a:lnTo>
                <a:lnTo>
                  <a:pt x="232" y="870"/>
                </a:lnTo>
                <a:lnTo>
                  <a:pt x="222" y="895"/>
                </a:lnTo>
                <a:lnTo>
                  <a:pt x="217" y="905"/>
                </a:lnTo>
                <a:lnTo>
                  <a:pt x="213" y="912"/>
                </a:lnTo>
                <a:lnTo>
                  <a:pt x="213" y="912"/>
                </a:lnTo>
                <a:lnTo>
                  <a:pt x="178" y="963"/>
                </a:lnTo>
                <a:lnTo>
                  <a:pt x="157" y="996"/>
                </a:lnTo>
                <a:lnTo>
                  <a:pt x="144" y="1022"/>
                </a:lnTo>
                <a:lnTo>
                  <a:pt x="144" y="1022"/>
                </a:lnTo>
                <a:lnTo>
                  <a:pt x="139" y="1031"/>
                </a:lnTo>
                <a:lnTo>
                  <a:pt x="134" y="1038"/>
                </a:lnTo>
                <a:lnTo>
                  <a:pt x="123" y="1051"/>
                </a:lnTo>
                <a:lnTo>
                  <a:pt x="113" y="1061"/>
                </a:lnTo>
                <a:lnTo>
                  <a:pt x="108" y="1067"/>
                </a:lnTo>
                <a:lnTo>
                  <a:pt x="108" y="1067"/>
                </a:lnTo>
                <a:lnTo>
                  <a:pt x="103" y="1077"/>
                </a:lnTo>
                <a:lnTo>
                  <a:pt x="101" y="1080"/>
                </a:lnTo>
                <a:lnTo>
                  <a:pt x="101" y="1080"/>
                </a:lnTo>
                <a:lnTo>
                  <a:pt x="90" y="1089"/>
                </a:lnTo>
                <a:lnTo>
                  <a:pt x="90" y="1089"/>
                </a:lnTo>
                <a:lnTo>
                  <a:pt x="83" y="1093"/>
                </a:lnTo>
                <a:lnTo>
                  <a:pt x="72" y="1097"/>
                </a:lnTo>
                <a:lnTo>
                  <a:pt x="61" y="1102"/>
                </a:lnTo>
                <a:lnTo>
                  <a:pt x="56" y="1105"/>
                </a:lnTo>
                <a:lnTo>
                  <a:pt x="52" y="1109"/>
                </a:lnTo>
                <a:lnTo>
                  <a:pt x="52" y="1109"/>
                </a:lnTo>
                <a:lnTo>
                  <a:pt x="49" y="1114"/>
                </a:lnTo>
                <a:lnTo>
                  <a:pt x="49" y="1119"/>
                </a:lnTo>
                <a:lnTo>
                  <a:pt x="51" y="1126"/>
                </a:lnTo>
                <a:lnTo>
                  <a:pt x="53" y="1134"/>
                </a:lnTo>
                <a:lnTo>
                  <a:pt x="57" y="1140"/>
                </a:lnTo>
                <a:lnTo>
                  <a:pt x="62" y="1147"/>
                </a:lnTo>
                <a:lnTo>
                  <a:pt x="68" y="1152"/>
                </a:lnTo>
                <a:lnTo>
                  <a:pt x="74" y="1157"/>
                </a:lnTo>
                <a:lnTo>
                  <a:pt x="74" y="1157"/>
                </a:lnTo>
                <a:lnTo>
                  <a:pt x="80" y="1160"/>
                </a:lnTo>
                <a:lnTo>
                  <a:pt x="87" y="1162"/>
                </a:lnTo>
                <a:lnTo>
                  <a:pt x="92" y="1163"/>
                </a:lnTo>
                <a:lnTo>
                  <a:pt x="96" y="1163"/>
                </a:lnTo>
                <a:lnTo>
                  <a:pt x="101" y="1162"/>
                </a:lnTo>
                <a:lnTo>
                  <a:pt x="105" y="1161"/>
                </a:lnTo>
                <a:lnTo>
                  <a:pt x="108" y="1159"/>
                </a:lnTo>
                <a:lnTo>
                  <a:pt x="110" y="1155"/>
                </a:lnTo>
                <a:lnTo>
                  <a:pt x="110" y="1155"/>
                </a:lnTo>
                <a:lnTo>
                  <a:pt x="113" y="1150"/>
                </a:lnTo>
                <a:lnTo>
                  <a:pt x="115" y="1144"/>
                </a:lnTo>
                <a:lnTo>
                  <a:pt x="119" y="1128"/>
                </a:lnTo>
                <a:lnTo>
                  <a:pt x="123" y="1114"/>
                </a:lnTo>
                <a:lnTo>
                  <a:pt x="124" y="1108"/>
                </a:lnTo>
                <a:lnTo>
                  <a:pt x="126" y="1105"/>
                </a:lnTo>
                <a:lnTo>
                  <a:pt x="126" y="1105"/>
                </a:lnTo>
                <a:lnTo>
                  <a:pt x="137" y="1099"/>
                </a:lnTo>
                <a:lnTo>
                  <a:pt x="142" y="1095"/>
                </a:lnTo>
                <a:lnTo>
                  <a:pt x="147" y="1092"/>
                </a:lnTo>
                <a:lnTo>
                  <a:pt x="147" y="1092"/>
                </a:lnTo>
                <a:lnTo>
                  <a:pt x="177" y="1047"/>
                </a:lnTo>
                <a:lnTo>
                  <a:pt x="198" y="1017"/>
                </a:lnTo>
                <a:lnTo>
                  <a:pt x="213" y="996"/>
                </a:lnTo>
                <a:lnTo>
                  <a:pt x="213" y="996"/>
                </a:lnTo>
                <a:lnTo>
                  <a:pt x="235" y="970"/>
                </a:lnTo>
                <a:lnTo>
                  <a:pt x="248" y="957"/>
                </a:lnTo>
                <a:lnTo>
                  <a:pt x="315" y="877"/>
                </a:lnTo>
                <a:lnTo>
                  <a:pt x="315" y="877"/>
                </a:lnTo>
                <a:lnTo>
                  <a:pt x="327" y="861"/>
                </a:lnTo>
                <a:lnTo>
                  <a:pt x="337" y="845"/>
                </a:lnTo>
                <a:lnTo>
                  <a:pt x="345" y="833"/>
                </a:lnTo>
                <a:lnTo>
                  <a:pt x="348" y="828"/>
                </a:lnTo>
                <a:lnTo>
                  <a:pt x="352" y="825"/>
                </a:lnTo>
                <a:lnTo>
                  <a:pt x="352" y="825"/>
                </a:lnTo>
                <a:lnTo>
                  <a:pt x="362" y="818"/>
                </a:lnTo>
                <a:lnTo>
                  <a:pt x="378" y="808"/>
                </a:lnTo>
                <a:lnTo>
                  <a:pt x="389" y="803"/>
                </a:lnTo>
                <a:lnTo>
                  <a:pt x="400" y="799"/>
                </a:lnTo>
                <a:lnTo>
                  <a:pt x="411" y="797"/>
                </a:lnTo>
                <a:lnTo>
                  <a:pt x="422" y="797"/>
                </a:lnTo>
                <a:lnTo>
                  <a:pt x="422" y="797"/>
                </a:lnTo>
                <a:lnTo>
                  <a:pt x="433" y="799"/>
                </a:lnTo>
                <a:lnTo>
                  <a:pt x="445" y="802"/>
                </a:lnTo>
                <a:lnTo>
                  <a:pt x="466" y="808"/>
                </a:lnTo>
                <a:lnTo>
                  <a:pt x="484" y="813"/>
                </a:lnTo>
                <a:lnTo>
                  <a:pt x="493" y="814"/>
                </a:lnTo>
                <a:lnTo>
                  <a:pt x="502" y="814"/>
                </a:lnTo>
                <a:lnTo>
                  <a:pt x="502" y="814"/>
                </a:lnTo>
                <a:lnTo>
                  <a:pt x="518" y="814"/>
                </a:lnTo>
                <a:lnTo>
                  <a:pt x="528" y="813"/>
                </a:lnTo>
                <a:lnTo>
                  <a:pt x="536" y="812"/>
                </a:lnTo>
                <a:lnTo>
                  <a:pt x="536" y="812"/>
                </a:lnTo>
                <a:lnTo>
                  <a:pt x="551" y="853"/>
                </a:lnTo>
                <a:lnTo>
                  <a:pt x="561" y="884"/>
                </a:lnTo>
                <a:lnTo>
                  <a:pt x="565" y="897"/>
                </a:lnTo>
                <a:lnTo>
                  <a:pt x="566" y="906"/>
                </a:lnTo>
                <a:lnTo>
                  <a:pt x="566" y="906"/>
                </a:lnTo>
                <a:lnTo>
                  <a:pt x="568" y="924"/>
                </a:lnTo>
                <a:lnTo>
                  <a:pt x="572" y="945"/>
                </a:lnTo>
                <a:lnTo>
                  <a:pt x="577" y="965"/>
                </a:lnTo>
                <a:lnTo>
                  <a:pt x="580" y="978"/>
                </a:lnTo>
                <a:lnTo>
                  <a:pt x="580" y="978"/>
                </a:lnTo>
                <a:lnTo>
                  <a:pt x="583" y="981"/>
                </a:lnTo>
                <a:lnTo>
                  <a:pt x="587" y="985"/>
                </a:lnTo>
                <a:lnTo>
                  <a:pt x="591" y="990"/>
                </a:lnTo>
                <a:lnTo>
                  <a:pt x="592" y="995"/>
                </a:lnTo>
                <a:lnTo>
                  <a:pt x="592" y="995"/>
                </a:lnTo>
                <a:lnTo>
                  <a:pt x="595" y="1002"/>
                </a:lnTo>
                <a:lnTo>
                  <a:pt x="598" y="1014"/>
                </a:lnTo>
                <a:lnTo>
                  <a:pt x="602" y="1026"/>
                </a:lnTo>
                <a:lnTo>
                  <a:pt x="602" y="1031"/>
                </a:lnTo>
                <a:lnTo>
                  <a:pt x="603" y="1036"/>
                </a:lnTo>
                <a:lnTo>
                  <a:pt x="603" y="1036"/>
                </a:lnTo>
                <a:lnTo>
                  <a:pt x="602" y="1078"/>
                </a:lnTo>
                <a:lnTo>
                  <a:pt x="601" y="1118"/>
                </a:lnTo>
                <a:lnTo>
                  <a:pt x="601" y="1118"/>
                </a:lnTo>
                <a:lnTo>
                  <a:pt x="599" y="1121"/>
                </a:lnTo>
                <a:lnTo>
                  <a:pt x="598" y="1125"/>
                </a:lnTo>
                <a:lnTo>
                  <a:pt x="591" y="1135"/>
                </a:lnTo>
                <a:lnTo>
                  <a:pt x="585" y="1144"/>
                </a:lnTo>
                <a:lnTo>
                  <a:pt x="581" y="1146"/>
                </a:lnTo>
                <a:lnTo>
                  <a:pt x="578" y="1146"/>
                </a:lnTo>
                <a:lnTo>
                  <a:pt x="578" y="1146"/>
                </a:lnTo>
                <a:lnTo>
                  <a:pt x="573" y="1146"/>
                </a:lnTo>
                <a:lnTo>
                  <a:pt x="566" y="1147"/>
                </a:lnTo>
                <a:lnTo>
                  <a:pt x="560" y="1150"/>
                </a:lnTo>
                <a:lnTo>
                  <a:pt x="556" y="1151"/>
                </a:lnTo>
                <a:lnTo>
                  <a:pt x="554" y="1154"/>
                </a:lnTo>
                <a:lnTo>
                  <a:pt x="554" y="1154"/>
                </a:lnTo>
                <a:lnTo>
                  <a:pt x="546" y="1162"/>
                </a:lnTo>
                <a:lnTo>
                  <a:pt x="545" y="1165"/>
                </a:lnTo>
                <a:lnTo>
                  <a:pt x="545" y="1166"/>
                </a:lnTo>
                <a:lnTo>
                  <a:pt x="545" y="1168"/>
                </a:lnTo>
                <a:lnTo>
                  <a:pt x="547" y="1171"/>
                </a:lnTo>
                <a:lnTo>
                  <a:pt x="547" y="1171"/>
                </a:lnTo>
                <a:lnTo>
                  <a:pt x="551" y="1173"/>
                </a:lnTo>
                <a:lnTo>
                  <a:pt x="559" y="1176"/>
                </a:lnTo>
                <a:lnTo>
                  <a:pt x="576" y="1182"/>
                </a:lnTo>
                <a:lnTo>
                  <a:pt x="585" y="1183"/>
                </a:lnTo>
                <a:lnTo>
                  <a:pt x="593" y="1185"/>
                </a:lnTo>
                <a:lnTo>
                  <a:pt x="599" y="1183"/>
                </a:lnTo>
                <a:lnTo>
                  <a:pt x="601" y="1183"/>
                </a:lnTo>
                <a:lnTo>
                  <a:pt x="603" y="1181"/>
                </a:lnTo>
                <a:lnTo>
                  <a:pt x="603" y="1181"/>
                </a:lnTo>
                <a:lnTo>
                  <a:pt x="608" y="1171"/>
                </a:lnTo>
                <a:lnTo>
                  <a:pt x="613" y="1157"/>
                </a:lnTo>
                <a:lnTo>
                  <a:pt x="613" y="1157"/>
                </a:lnTo>
                <a:lnTo>
                  <a:pt x="618" y="1147"/>
                </a:lnTo>
                <a:lnTo>
                  <a:pt x="624" y="1137"/>
                </a:lnTo>
                <a:lnTo>
                  <a:pt x="630" y="1130"/>
                </a:lnTo>
                <a:lnTo>
                  <a:pt x="635" y="1126"/>
                </a:lnTo>
                <a:lnTo>
                  <a:pt x="635" y="1126"/>
                </a:lnTo>
                <a:lnTo>
                  <a:pt x="639" y="1124"/>
                </a:lnTo>
                <a:lnTo>
                  <a:pt x="643" y="1120"/>
                </a:lnTo>
                <a:lnTo>
                  <a:pt x="647" y="1114"/>
                </a:lnTo>
                <a:lnTo>
                  <a:pt x="648" y="1106"/>
                </a:lnTo>
                <a:lnTo>
                  <a:pt x="648" y="1106"/>
                </a:lnTo>
                <a:lnTo>
                  <a:pt x="648" y="1102"/>
                </a:lnTo>
                <a:lnTo>
                  <a:pt x="647" y="1095"/>
                </a:lnTo>
                <a:lnTo>
                  <a:pt x="642" y="1078"/>
                </a:lnTo>
                <a:lnTo>
                  <a:pt x="638" y="1057"/>
                </a:lnTo>
                <a:lnTo>
                  <a:pt x="634" y="1035"/>
                </a:lnTo>
                <a:lnTo>
                  <a:pt x="634" y="1035"/>
                </a:lnTo>
                <a:lnTo>
                  <a:pt x="633" y="1011"/>
                </a:lnTo>
                <a:lnTo>
                  <a:pt x="632" y="989"/>
                </a:lnTo>
                <a:lnTo>
                  <a:pt x="632" y="969"/>
                </a:lnTo>
                <a:lnTo>
                  <a:pt x="630" y="952"/>
                </a:lnTo>
                <a:lnTo>
                  <a:pt x="630" y="952"/>
                </a:lnTo>
                <a:lnTo>
                  <a:pt x="629" y="939"/>
                </a:lnTo>
                <a:lnTo>
                  <a:pt x="627" y="918"/>
                </a:lnTo>
                <a:lnTo>
                  <a:pt x="627" y="918"/>
                </a:lnTo>
                <a:lnTo>
                  <a:pt x="624" y="886"/>
                </a:lnTo>
                <a:lnTo>
                  <a:pt x="624" y="848"/>
                </a:lnTo>
                <a:lnTo>
                  <a:pt x="623" y="801"/>
                </a:lnTo>
                <a:lnTo>
                  <a:pt x="623" y="801"/>
                </a:lnTo>
                <a:lnTo>
                  <a:pt x="680" y="780"/>
                </a:lnTo>
                <a:lnTo>
                  <a:pt x="727" y="762"/>
                </a:lnTo>
                <a:lnTo>
                  <a:pt x="767" y="749"/>
                </a:lnTo>
                <a:lnTo>
                  <a:pt x="767" y="749"/>
                </a:lnTo>
                <a:lnTo>
                  <a:pt x="782" y="744"/>
                </a:lnTo>
                <a:lnTo>
                  <a:pt x="794" y="739"/>
                </a:lnTo>
                <a:lnTo>
                  <a:pt x="805" y="732"/>
                </a:lnTo>
                <a:lnTo>
                  <a:pt x="814" y="726"/>
                </a:lnTo>
                <a:lnTo>
                  <a:pt x="824" y="715"/>
                </a:lnTo>
                <a:lnTo>
                  <a:pt x="827" y="711"/>
                </a:lnTo>
                <a:lnTo>
                  <a:pt x="827" y="711"/>
                </a:lnTo>
                <a:lnTo>
                  <a:pt x="935" y="797"/>
                </a:lnTo>
                <a:lnTo>
                  <a:pt x="935" y="797"/>
                </a:lnTo>
                <a:lnTo>
                  <a:pt x="951" y="814"/>
                </a:lnTo>
                <a:lnTo>
                  <a:pt x="974" y="838"/>
                </a:lnTo>
                <a:lnTo>
                  <a:pt x="993" y="861"/>
                </a:lnTo>
                <a:lnTo>
                  <a:pt x="1005" y="875"/>
                </a:lnTo>
                <a:lnTo>
                  <a:pt x="1005" y="875"/>
                </a:lnTo>
                <a:lnTo>
                  <a:pt x="1008" y="886"/>
                </a:lnTo>
                <a:lnTo>
                  <a:pt x="1012" y="900"/>
                </a:lnTo>
                <a:lnTo>
                  <a:pt x="1014" y="918"/>
                </a:lnTo>
                <a:lnTo>
                  <a:pt x="1014" y="918"/>
                </a:lnTo>
                <a:lnTo>
                  <a:pt x="1019" y="928"/>
                </a:lnTo>
                <a:lnTo>
                  <a:pt x="1024" y="938"/>
                </a:lnTo>
                <a:lnTo>
                  <a:pt x="1032" y="949"/>
                </a:lnTo>
                <a:lnTo>
                  <a:pt x="1039" y="959"/>
                </a:lnTo>
                <a:lnTo>
                  <a:pt x="1048" y="968"/>
                </a:lnTo>
                <a:lnTo>
                  <a:pt x="1052" y="971"/>
                </a:lnTo>
                <a:lnTo>
                  <a:pt x="1057" y="973"/>
                </a:lnTo>
                <a:lnTo>
                  <a:pt x="1060" y="973"/>
                </a:lnTo>
                <a:lnTo>
                  <a:pt x="1065" y="971"/>
                </a:lnTo>
                <a:lnTo>
                  <a:pt x="1065" y="971"/>
                </a:lnTo>
                <a:lnTo>
                  <a:pt x="1069" y="970"/>
                </a:lnTo>
                <a:lnTo>
                  <a:pt x="1073" y="967"/>
                </a:lnTo>
                <a:lnTo>
                  <a:pt x="1075" y="963"/>
                </a:lnTo>
                <a:lnTo>
                  <a:pt x="1078" y="959"/>
                </a:lnTo>
                <a:lnTo>
                  <a:pt x="1079" y="950"/>
                </a:lnTo>
                <a:lnTo>
                  <a:pt x="1080" y="941"/>
                </a:lnTo>
                <a:lnTo>
                  <a:pt x="1079" y="931"/>
                </a:lnTo>
                <a:lnTo>
                  <a:pt x="1078" y="922"/>
                </a:lnTo>
                <a:lnTo>
                  <a:pt x="1074" y="912"/>
                </a:lnTo>
                <a:lnTo>
                  <a:pt x="1074" y="912"/>
                </a:lnTo>
                <a:lnTo>
                  <a:pt x="1068" y="901"/>
                </a:lnTo>
                <a:lnTo>
                  <a:pt x="1058" y="887"/>
                </a:lnTo>
                <a:lnTo>
                  <a:pt x="1058" y="887"/>
                </a:lnTo>
                <a:lnTo>
                  <a:pt x="1053" y="876"/>
                </a:lnTo>
                <a:lnTo>
                  <a:pt x="1045" y="861"/>
                </a:lnTo>
                <a:lnTo>
                  <a:pt x="1031" y="829"/>
                </a:lnTo>
                <a:lnTo>
                  <a:pt x="1031" y="829"/>
                </a:lnTo>
                <a:lnTo>
                  <a:pt x="1027" y="818"/>
                </a:lnTo>
                <a:lnTo>
                  <a:pt x="1026" y="812"/>
                </a:lnTo>
                <a:lnTo>
                  <a:pt x="1023" y="806"/>
                </a:lnTo>
                <a:lnTo>
                  <a:pt x="1018" y="797"/>
                </a:lnTo>
                <a:lnTo>
                  <a:pt x="1018" y="797"/>
                </a:lnTo>
                <a:lnTo>
                  <a:pt x="1006" y="777"/>
                </a:lnTo>
                <a:lnTo>
                  <a:pt x="1000" y="765"/>
                </a:lnTo>
                <a:lnTo>
                  <a:pt x="1000" y="765"/>
                </a:lnTo>
                <a:lnTo>
                  <a:pt x="918" y="682"/>
                </a:lnTo>
                <a:lnTo>
                  <a:pt x="918" y="682"/>
                </a:lnTo>
                <a:lnTo>
                  <a:pt x="950" y="704"/>
                </a:lnTo>
                <a:lnTo>
                  <a:pt x="975" y="720"/>
                </a:lnTo>
                <a:lnTo>
                  <a:pt x="986" y="726"/>
                </a:lnTo>
                <a:lnTo>
                  <a:pt x="995" y="730"/>
                </a:lnTo>
                <a:lnTo>
                  <a:pt x="995" y="730"/>
                </a:lnTo>
                <a:lnTo>
                  <a:pt x="1012" y="736"/>
                </a:lnTo>
                <a:lnTo>
                  <a:pt x="1022" y="740"/>
                </a:lnTo>
                <a:lnTo>
                  <a:pt x="1036" y="747"/>
                </a:lnTo>
                <a:lnTo>
                  <a:pt x="1036" y="747"/>
                </a:lnTo>
                <a:lnTo>
                  <a:pt x="1048" y="755"/>
                </a:lnTo>
                <a:lnTo>
                  <a:pt x="1064" y="767"/>
                </a:lnTo>
                <a:lnTo>
                  <a:pt x="1102" y="797"/>
                </a:lnTo>
                <a:lnTo>
                  <a:pt x="1138" y="828"/>
                </a:lnTo>
                <a:lnTo>
                  <a:pt x="1151" y="840"/>
                </a:lnTo>
                <a:lnTo>
                  <a:pt x="1157" y="848"/>
                </a:lnTo>
                <a:lnTo>
                  <a:pt x="1157" y="848"/>
                </a:lnTo>
                <a:lnTo>
                  <a:pt x="1164" y="863"/>
                </a:lnTo>
                <a:lnTo>
                  <a:pt x="1172" y="882"/>
                </a:lnTo>
                <a:lnTo>
                  <a:pt x="1180" y="900"/>
                </a:lnTo>
                <a:lnTo>
                  <a:pt x="1185" y="910"/>
                </a:lnTo>
                <a:lnTo>
                  <a:pt x="1185" y="910"/>
                </a:lnTo>
                <a:lnTo>
                  <a:pt x="1190" y="918"/>
                </a:lnTo>
                <a:lnTo>
                  <a:pt x="1195" y="926"/>
                </a:lnTo>
                <a:lnTo>
                  <a:pt x="1200" y="933"/>
                </a:lnTo>
                <a:lnTo>
                  <a:pt x="1206" y="939"/>
                </a:lnTo>
                <a:lnTo>
                  <a:pt x="1214" y="944"/>
                </a:lnTo>
                <a:lnTo>
                  <a:pt x="1218" y="945"/>
                </a:lnTo>
                <a:lnTo>
                  <a:pt x="1223" y="945"/>
                </a:lnTo>
                <a:lnTo>
                  <a:pt x="1228" y="945"/>
                </a:lnTo>
                <a:lnTo>
                  <a:pt x="1231" y="944"/>
                </a:lnTo>
                <a:lnTo>
                  <a:pt x="1231" y="944"/>
                </a:lnTo>
                <a:lnTo>
                  <a:pt x="1240" y="939"/>
                </a:lnTo>
                <a:lnTo>
                  <a:pt x="1246" y="933"/>
                </a:lnTo>
                <a:lnTo>
                  <a:pt x="1250" y="926"/>
                </a:lnTo>
                <a:lnTo>
                  <a:pt x="1252" y="917"/>
                </a:lnTo>
                <a:lnTo>
                  <a:pt x="1254" y="908"/>
                </a:lnTo>
                <a:lnTo>
                  <a:pt x="1252" y="901"/>
                </a:lnTo>
                <a:lnTo>
                  <a:pt x="1251" y="895"/>
                </a:lnTo>
                <a:lnTo>
                  <a:pt x="1247" y="891"/>
                </a:lnTo>
                <a:lnTo>
                  <a:pt x="1247" y="891"/>
                </a:lnTo>
                <a:lnTo>
                  <a:pt x="1239" y="885"/>
                </a:lnTo>
                <a:lnTo>
                  <a:pt x="1230" y="881"/>
                </a:lnTo>
                <a:lnTo>
                  <a:pt x="1223" y="879"/>
                </a:lnTo>
                <a:lnTo>
                  <a:pt x="1216" y="875"/>
                </a:lnTo>
                <a:lnTo>
                  <a:pt x="1216" y="875"/>
                </a:lnTo>
                <a:lnTo>
                  <a:pt x="1211" y="870"/>
                </a:lnTo>
                <a:lnTo>
                  <a:pt x="1204" y="860"/>
                </a:lnTo>
                <a:lnTo>
                  <a:pt x="1184" y="832"/>
                </a:lnTo>
                <a:lnTo>
                  <a:pt x="1167" y="801"/>
                </a:lnTo>
                <a:lnTo>
                  <a:pt x="1159" y="788"/>
                </a:lnTo>
                <a:lnTo>
                  <a:pt x="1157" y="781"/>
                </a:lnTo>
                <a:lnTo>
                  <a:pt x="1157" y="781"/>
                </a:lnTo>
                <a:lnTo>
                  <a:pt x="1152" y="754"/>
                </a:lnTo>
                <a:lnTo>
                  <a:pt x="1148" y="741"/>
                </a:lnTo>
                <a:lnTo>
                  <a:pt x="1145" y="734"/>
                </a:lnTo>
                <a:lnTo>
                  <a:pt x="1145" y="734"/>
                </a:lnTo>
                <a:lnTo>
                  <a:pt x="1143" y="732"/>
                </a:lnTo>
                <a:lnTo>
                  <a:pt x="1142" y="732"/>
                </a:lnTo>
                <a:lnTo>
                  <a:pt x="1141" y="734"/>
                </a:lnTo>
                <a:lnTo>
                  <a:pt x="1138" y="736"/>
                </a:lnTo>
                <a:lnTo>
                  <a:pt x="1136" y="736"/>
                </a:lnTo>
                <a:lnTo>
                  <a:pt x="1130" y="734"/>
                </a:lnTo>
                <a:lnTo>
                  <a:pt x="1122" y="729"/>
                </a:lnTo>
                <a:lnTo>
                  <a:pt x="1110" y="720"/>
                </a:lnTo>
                <a:lnTo>
                  <a:pt x="1110" y="720"/>
                </a:lnTo>
                <a:lnTo>
                  <a:pt x="1104" y="714"/>
                </a:lnTo>
                <a:lnTo>
                  <a:pt x="1099" y="708"/>
                </a:lnTo>
                <a:lnTo>
                  <a:pt x="1090" y="694"/>
                </a:lnTo>
                <a:lnTo>
                  <a:pt x="1084" y="680"/>
                </a:lnTo>
                <a:lnTo>
                  <a:pt x="1080" y="668"/>
                </a:lnTo>
                <a:lnTo>
                  <a:pt x="1078" y="656"/>
                </a:lnTo>
                <a:lnTo>
                  <a:pt x="1076" y="646"/>
                </a:lnTo>
                <a:lnTo>
                  <a:pt x="1075" y="631"/>
                </a:lnTo>
                <a:lnTo>
                  <a:pt x="1075" y="631"/>
                </a:lnTo>
                <a:lnTo>
                  <a:pt x="1074" y="610"/>
                </a:lnTo>
                <a:lnTo>
                  <a:pt x="1068" y="573"/>
                </a:lnTo>
                <a:lnTo>
                  <a:pt x="1064" y="552"/>
                </a:lnTo>
                <a:lnTo>
                  <a:pt x="1059" y="532"/>
                </a:lnTo>
                <a:lnTo>
                  <a:pt x="1054" y="516"/>
                </a:lnTo>
                <a:lnTo>
                  <a:pt x="1049" y="503"/>
                </a:lnTo>
                <a:lnTo>
                  <a:pt x="1049" y="503"/>
                </a:lnTo>
                <a:lnTo>
                  <a:pt x="1039" y="485"/>
                </a:lnTo>
                <a:lnTo>
                  <a:pt x="1027" y="467"/>
                </a:lnTo>
                <a:lnTo>
                  <a:pt x="1013" y="449"/>
                </a:lnTo>
                <a:lnTo>
                  <a:pt x="1013" y="449"/>
                </a:lnTo>
                <a:lnTo>
                  <a:pt x="1014" y="445"/>
                </a:lnTo>
                <a:lnTo>
                  <a:pt x="1017" y="439"/>
                </a:lnTo>
                <a:lnTo>
                  <a:pt x="1019" y="435"/>
                </a:lnTo>
                <a:lnTo>
                  <a:pt x="1023" y="433"/>
                </a:lnTo>
                <a:lnTo>
                  <a:pt x="1028" y="433"/>
                </a:lnTo>
                <a:lnTo>
                  <a:pt x="1034" y="433"/>
                </a:lnTo>
                <a:lnTo>
                  <a:pt x="1034" y="433"/>
                </a:lnTo>
                <a:lnTo>
                  <a:pt x="1042" y="436"/>
                </a:lnTo>
                <a:lnTo>
                  <a:pt x="1049" y="441"/>
                </a:lnTo>
                <a:lnTo>
                  <a:pt x="1067" y="458"/>
                </a:lnTo>
                <a:lnTo>
                  <a:pt x="1079" y="471"/>
                </a:lnTo>
                <a:lnTo>
                  <a:pt x="1083" y="475"/>
                </a:lnTo>
                <a:lnTo>
                  <a:pt x="1084" y="475"/>
                </a:lnTo>
                <a:lnTo>
                  <a:pt x="1084" y="475"/>
                </a:lnTo>
                <a:lnTo>
                  <a:pt x="1084" y="475"/>
                </a:lnTo>
                <a:lnTo>
                  <a:pt x="1086" y="465"/>
                </a:lnTo>
                <a:lnTo>
                  <a:pt x="1088" y="459"/>
                </a:lnTo>
                <a:lnTo>
                  <a:pt x="1088" y="459"/>
                </a:lnTo>
                <a:lnTo>
                  <a:pt x="1093" y="461"/>
                </a:lnTo>
                <a:lnTo>
                  <a:pt x="1100" y="465"/>
                </a:lnTo>
                <a:lnTo>
                  <a:pt x="1107" y="467"/>
                </a:lnTo>
                <a:lnTo>
                  <a:pt x="1119" y="470"/>
                </a:lnTo>
                <a:lnTo>
                  <a:pt x="1130" y="471"/>
                </a:lnTo>
                <a:lnTo>
                  <a:pt x="1143" y="470"/>
                </a:lnTo>
                <a:lnTo>
                  <a:pt x="1157" y="467"/>
                </a:lnTo>
                <a:lnTo>
                  <a:pt x="1157" y="467"/>
                </a:lnTo>
                <a:lnTo>
                  <a:pt x="1169" y="462"/>
                </a:lnTo>
                <a:lnTo>
                  <a:pt x="1179" y="459"/>
                </a:lnTo>
                <a:lnTo>
                  <a:pt x="1185" y="455"/>
                </a:lnTo>
                <a:lnTo>
                  <a:pt x="1189" y="451"/>
                </a:lnTo>
                <a:lnTo>
                  <a:pt x="1192" y="449"/>
                </a:lnTo>
                <a:lnTo>
                  <a:pt x="1192" y="446"/>
                </a:lnTo>
                <a:lnTo>
                  <a:pt x="1192" y="445"/>
                </a:lnTo>
                <a:lnTo>
                  <a:pt x="1177" y="443"/>
                </a:lnTo>
                <a:lnTo>
                  <a:pt x="1218" y="433"/>
                </a:lnTo>
                <a:lnTo>
                  <a:pt x="1199" y="424"/>
                </a:lnTo>
                <a:lnTo>
                  <a:pt x="1231" y="420"/>
                </a:lnTo>
                <a:lnTo>
                  <a:pt x="1182" y="412"/>
                </a:lnTo>
                <a:lnTo>
                  <a:pt x="1182" y="412"/>
                </a:lnTo>
                <a:lnTo>
                  <a:pt x="1182" y="410"/>
                </a:lnTo>
                <a:lnTo>
                  <a:pt x="1182" y="405"/>
                </a:lnTo>
                <a:lnTo>
                  <a:pt x="1184" y="403"/>
                </a:lnTo>
                <a:lnTo>
                  <a:pt x="1187" y="399"/>
                </a:lnTo>
                <a:lnTo>
                  <a:pt x="1190" y="397"/>
                </a:lnTo>
                <a:lnTo>
                  <a:pt x="1195" y="394"/>
                </a:lnTo>
                <a:lnTo>
                  <a:pt x="1195" y="394"/>
                </a:lnTo>
                <a:lnTo>
                  <a:pt x="1206" y="392"/>
                </a:lnTo>
                <a:lnTo>
                  <a:pt x="1216" y="392"/>
                </a:lnTo>
                <a:lnTo>
                  <a:pt x="1225" y="393"/>
                </a:lnTo>
                <a:lnTo>
                  <a:pt x="1213" y="381"/>
                </a:lnTo>
                <a:lnTo>
                  <a:pt x="1228" y="381"/>
                </a:lnTo>
                <a:lnTo>
                  <a:pt x="1228" y="381"/>
                </a:lnTo>
                <a:lnTo>
                  <a:pt x="1228" y="379"/>
                </a:lnTo>
                <a:lnTo>
                  <a:pt x="1228" y="375"/>
                </a:lnTo>
                <a:lnTo>
                  <a:pt x="1224" y="367"/>
                </a:lnTo>
                <a:lnTo>
                  <a:pt x="1216" y="355"/>
                </a:lnTo>
                <a:lnTo>
                  <a:pt x="1216" y="355"/>
                </a:lnTo>
                <a:lnTo>
                  <a:pt x="1206" y="342"/>
                </a:lnTo>
                <a:lnTo>
                  <a:pt x="1197" y="331"/>
                </a:lnTo>
                <a:lnTo>
                  <a:pt x="1187" y="323"/>
                </a:lnTo>
                <a:lnTo>
                  <a:pt x="1180" y="319"/>
                </a:lnTo>
                <a:lnTo>
                  <a:pt x="1174" y="315"/>
                </a:lnTo>
                <a:lnTo>
                  <a:pt x="1174" y="315"/>
                </a:lnTo>
                <a:lnTo>
                  <a:pt x="1162" y="309"/>
                </a:lnTo>
                <a:lnTo>
                  <a:pt x="1154" y="306"/>
                </a:lnTo>
                <a:lnTo>
                  <a:pt x="1148" y="304"/>
                </a:lnTo>
                <a:lnTo>
                  <a:pt x="1141" y="301"/>
                </a:lnTo>
                <a:lnTo>
                  <a:pt x="1133" y="301"/>
                </a:lnTo>
                <a:lnTo>
                  <a:pt x="1123" y="303"/>
                </a:lnTo>
                <a:lnTo>
                  <a:pt x="1114" y="306"/>
                </a:lnTo>
                <a:lnTo>
                  <a:pt x="1114" y="306"/>
                </a:lnTo>
                <a:lnTo>
                  <a:pt x="1095" y="316"/>
                </a:lnTo>
                <a:lnTo>
                  <a:pt x="1088" y="321"/>
                </a:lnTo>
                <a:lnTo>
                  <a:pt x="1080" y="327"/>
                </a:lnTo>
                <a:lnTo>
                  <a:pt x="1067" y="340"/>
                </a:lnTo>
                <a:lnTo>
                  <a:pt x="1052" y="357"/>
                </a:lnTo>
                <a:lnTo>
                  <a:pt x="1052" y="357"/>
                </a:lnTo>
                <a:lnTo>
                  <a:pt x="1042" y="366"/>
                </a:lnTo>
                <a:lnTo>
                  <a:pt x="1031" y="372"/>
                </a:lnTo>
                <a:lnTo>
                  <a:pt x="1018" y="378"/>
                </a:lnTo>
                <a:lnTo>
                  <a:pt x="1005" y="383"/>
                </a:lnTo>
                <a:lnTo>
                  <a:pt x="981" y="388"/>
                </a:lnTo>
                <a:lnTo>
                  <a:pt x="966" y="392"/>
                </a:lnTo>
                <a:lnTo>
                  <a:pt x="966" y="392"/>
                </a:lnTo>
                <a:lnTo>
                  <a:pt x="948" y="396"/>
                </a:lnTo>
                <a:lnTo>
                  <a:pt x="938" y="398"/>
                </a:lnTo>
                <a:lnTo>
                  <a:pt x="938" y="398"/>
                </a:lnTo>
                <a:lnTo>
                  <a:pt x="918" y="396"/>
                </a:lnTo>
                <a:lnTo>
                  <a:pt x="873" y="389"/>
                </a:lnTo>
                <a:lnTo>
                  <a:pt x="848" y="388"/>
                </a:lnTo>
                <a:lnTo>
                  <a:pt x="824" y="386"/>
                </a:lnTo>
                <a:lnTo>
                  <a:pt x="803" y="386"/>
                </a:lnTo>
                <a:lnTo>
                  <a:pt x="795" y="387"/>
                </a:lnTo>
                <a:lnTo>
                  <a:pt x="788" y="388"/>
                </a:lnTo>
                <a:lnTo>
                  <a:pt x="788" y="388"/>
                </a:lnTo>
                <a:lnTo>
                  <a:pt x="767" y="396"/>
                </a:lnTo>
                <a:lnTo>
                  <a:pt x="748" y="404"/>
                </a:lnTo>
                <a:lnTo>
                  <a:pt x="730" y="414"/>
                </a:lnTo>
                <a:lnTo>
                  <a:pt x="717" y="398"/>
                </a:lnTo>
                <a:lnTo>
                  <a:pt x="717" y="398"/>
                </a:lnTo>
                <a:lnTo>
                  <a:pt x="721" y="391"/>
                </a:lnTo>
                <a:lnTo>
                  <a:pt x="725" y="384"/>
                </a:lnTo>
                <a:lnTo>
                  <a:pt x="726" y="377"/>
                </a:lnTo>
                <a:lnTo>
                  <a:pt x="726" y="377"/>
                </a:lnTo>
                <a:lnTo>
                  <a:pt x="725" y="375"/>
                </a:lnTo>
                <a:lnTo>
                  <a:pt x="723" y="372"/>
                </a:lnTo>
                <a:lnTo>
                  <a:pt x="721" y="371"/>
                </a:lnTo>
                <a:lnTo>
                  <a:pt x="718" y="370"/>
                </a:lnTo>
                <a:lnTo>
                  <a:pt x="710" y="367"/>
                </a:lnTo>
                <a:lnTo>
                  <a:pt x="700" y="367"/>
                </a:lnTo>
                <a:lnTo>
                  <a:pt x="700" y="367"/>
                </a:lnTo>
                <a:lnTo>
                  <a:pt x="689" y="368"/>
                </a:lnTo>
                <a:lnTo>
                  <a:pt x="680" y="371"/>
                </a:lnTo>
                <a:lnTo>
                  <a:pt x="670" y="375"/>
                </a:lnTo>
                <a:lnTo>
                  <a:pt x="660" y="319"/>
                </a:lnTo>
                <a:lnTo>
                  <a:pt x="679" y="301"/>
                </a:lnTo>
                <a:lnTo>
                  <a:pt x="666" y="289"/>
                </a:lnTo>
                <a:lnTo>
                  <a:pt x="696" y="283"/>
                </a:lnTo>
                <a:lnTo>
                  <a:pt x="696" y="283"/>
                </a:lnTo>
                <a:lnTo>
                  <a:pt x="691" y="278"/>
                </a:lnTo>
                <a:lnTo>
                  <a:pt x="686" y="275"/>
                </a:lnTo>
                <a:lnTo>
                  <a:pt x="682" y="274"/>
                </a:lnTo>
                <a:lnTo>
                  <a:pt x="682" y="274"/>
                </a:lnTo>
                <a:lnTo>
                  <a:pt x="675" y="273"/>
                </a:lnTo>
                <a:lnTo>
                  <a:pt x="663" y="269"/>
                </a:lnTo>
                <a:lnTo>
                  <a:pt x="649" y="264"/>
                </a:lnTo>
                <a:lnTo>
                  <a:pt x="643" y="261"/>
                </a:lnTo>
                <a:lnTo>
                  <a:pt x="638" y="257"/>
                </a:lnTo>
                <a:lnTo>
                  <a:pt x="638" y="257"/>
                </a:lnTo>
                <a:lnTo>
                  <a:pt x="551" y="175"/>
                </a:lnTo>
                <a:lnTo>
                  <a:pt x="551" y="175"/>
                </a:lnTo>
                <a:lnTo>
                  <a:pt x="536" y="163"/>
                </a:lnTo>
                <a:lnTo>
                  <a:pt x="523" y="153"/>
                </a:lnTo>
                <a:lnTo>
                  <a:pt x="497" y="134"/>
                </a:lnTo>
                <a:lnTo>
                  <a:pt x="477" y="124"/>
                </a:lnTo>
                <a:lnTo>
                  <a:pt x="469" y="119"/>
                </a:lnTo>
                <a:lnTo>
                  <a:pt x="447" y="105"/>
                </a:lnTo>
                <a:lnTo>
                  <a:pt x="443" y="91"/>
                </a:lnTo>
                <a:lnTo>
                  <a:pt x="443" y="91"/>
                </a:lnTo>
                <a:lnTo>
                  <a:pt x="448" y="86"/>
                </a:lnTo>
                <a:lnTo>
                  <a:pt x="453" y="81"/>
                </a:lnTo>
                <a:lnTo>
                  <a:pt x="456" y="75"/>
                </a:lnTo>
                <a:lnTo>
                  <a:pt x="456" y="75"/>
                </a:lnTo>
                <a:lnTo>
                  <a:pt x="456" y="69"/>
                </a:lnTo>
                <a:lnTo>
                  <a:pt x="457" y="62"/>
                </a:lnTo>
                <a:lnTo>
                  <a:pt x="456" y="53"/>
                </a:lnTo>
                <a:lnTo>
                  <a:pt x="456" y="53"/>
                </a:lnTo>
                <a:lnTo>
                  <a:pt x="455" y="43"/>
                </a:lnTo>
                <a:lnTo>
                  <a:pt x="452" y="35"/>
                </a:lnTo>
                <a:lnTo>
                  <a:pt x="447" y="25"/>
                </a:lnTo>
                <a:lnTo>
                  <a:pt x="447" y="25"/>
                </a:lnTo>
                <a:lnTo>
                  <a:pt x="442" y="19"/>
                </a:lnTo>
                <a:lnTo>
                  <a:pt x="436" y="14"/>
                </a:lnTo>
                <a:lnTo>
                  <a:pt x="428" y="9"/>
                </a:lnTo>
                <a:lnTo>
                  <a:pt x="421" y="7"/>
                </a:lnTo>
                <a:lnTo>
                  <a:pt x="412" y="3"/>
                </a:lnTo>
                <a:lnTo>
                  <a:pt x="405" y="2"/>
                </a:lnTo>
                <a:lnTo>
                  <a:pt x="398" y="0"/>
                </a:lnTo>
                <a:lnTo>
                  <a:pt x="391" y="0"/>
                </a:lnTo>
                <a:lnTo>
                  <a:pt x="391" y="0"/>
                </a:lnTo>
                <a:lnTo>
                  <a:pt x="385" y="2"/>
                </a:lnTo>
                <a:lnTo>
                  <a:pt x="378" y="4"/>
                </a:lnTo>
                <a:lnTo>
                  <a:pt x="363" y="12"/>
                </a:lnTo>
                <a:lnTo>
                  <a:pt x="349" y="20"/>
                </a:lnTo>
                <a:lnTo>
                  <a:pt x="344" y="24"/>
                </a:lnTo>
                <a:lnTo>
                  <a:pt x="341" y="28"/>
                </a:lnTo>
                <a:lnTo>
                  <a:pt x="341" y="28"/>
                </a:lnTo>
                <a:lnTo>
                  <a:pt x="331" y="50"/>
                </a:lnTo>
                <a:lnTo>
                  <a:pt x="323" y="62"/>
                </a:lnTo>
                <a:lnTo>
                  <a:pt x="323" y="62"/>
                </a:lnTo>
                <a:lnTo>
                  <a:pt x="316" y="69"/>
                </a:lnTo>
                <a:lnTo>
                  <a:pt x="312" y="72"/>
                </a:lnTo>
                <a:lnTo>
                  <a:pt x="311" y="75"/>
                </a:lnTo>
                <a:lnTo>
                  <a:pt x="312" y="75"/>
                </a:lnTo>
                <a:lnTo>
                  <a:pt x="312" y="75"/>
                </a:lnTo>
                <a:lnTo>
                  <a:pt x="329" y="77"/>
                </a:lnTo>
                <a:lnTo>
                  <a:pt x="339" y="97"/>
                </a:lnTo>
                <a:lnTo>
                  <a:pt x="339" y="97"/>
                </a:lnTo>
                <a:lnTo>
                  <a:pt x="339" y="100"/>
                </a:lnTo>
                <a:lnTo>
                  <a:pt x="339" y="102"/>
                </a:lnTo>
                <a:lnTo>
                  <a:pt x="337" y="108"/>
                </a:lnTo>
                <a:lnTo>
                  <a:pt x="333" y="113"/>
                </a:lnTo>
                <a:lnTo>
                  <a:pt x="332" y="116"/>
                </a:lnTo>
                <a:lnTo>
                  <a:pt x="332" y="117"/>
                </a:lnTo>
                <a:lnTo>
                  <a:pt x="332" y="117"/>
                </a:lnTo>
                <a:lnTo>
                  <a:pt x="338" y="122"/>
                </a:lnTo>
                <a:lnTo>
                  <a:pt x="341" y="124"/>
                </a:lnTo>
                <a:lnTo>
                  <a:pt x="343" y="127"/>
                </a:lnTo>
                <a:lnTo>
                  <a:pt x="343" y="127"/>
                </a:lnTo>
                <a:lnTo>
                  <a:pt x="347" y="140"/>
                </a:lnTo>
                <a:lnTo>
                  <a:pt x="349" y="148"/>
                </a:lnTo>
                <a:lnTo>
                  <a:pt x="350" y="152"/>
                </a:lnTo>
                <a:lnTo>
                  <a:pt x="352" y="153"/>
                </a:lnTo>
                <a:lnTo>
                  <a:pt x="352" y="153"/>
                </a:lnTo>
                <a:lnTo>
                  <a:pt x="355" y="153"/>
                </a:lnTo>
                <a:lnTo>
                  <a:pt x="360" y="150"/>
                </a:lnTo>
                <a:lnTo>
                  <a:pt x="367" y="148"/>
                </a:lnTo>
                <a:lnTo>
                  <a:pt x="367" y="154"/>
                </a:lnTo>
                <a:close/>
                <a:moveTo>
                  <a:pt x="482" y="327"/>
                </a:moveTo>
                <a:lnTo>
                  <a:pt x="487" y="340"/>
                </a:lnTo>
                <a:lnTo>
                  <a:pt x="484" y="355"/>
                </a:lnTo>
                <a:lnTo>
                  <a:pt x="471" y="376"/>
                </a:lnTo>
                <a:lnTo>
                  <a:pt x="407" y="372"/>
                </a:lnTo>
                <a:lnTo>
                  <a:pt x="464" y="350"/>
                </a:lnTo>
                <a:lnTo>
                  <a:pt x="482" y="327"/>
                </a:lnTo>
                <a:close/>
                <a:moveTo>
                  <a:pt x="425" y="259"/>
                </a:moveTo>
                <a:lnTo>
                  <a:pt x="427" y="254"/>
                </a:lnTo>
                <a:lnTo>
                  <a:pt x="433" y="258"/>
                </a:lnTo>
                <a:lnTo>
                  <a:pt x="435" y="270"/>
                </a:lnTo>
                <a:lnTo>
                  <a:pt x="442" y="285"/>
                </a:lnTo>
                <a:lnTo>
                  <a:pt x="445" y="314"/>
                </a:lnTo>
                <a:lnTo>
                  <a:pt x="422" y="323"/>
                </a:lnTo>
                <a:lnTo>
                  <a:pt x="421" y="310"/>
                </a:lnTo>
                <a:lnTo>
                  <a:pt x="425" y="259"/>
                </a:lnTo>
                <a:close/>
                <a:moveTo>
                  <a:pt x="245" y="616"/>
                </a:moveTo>
                <a:lnTo>
                  <a:pt x="245" y="616"/>
                </a:lnTo>
                <a:lnTo>
                  <a:pt x="262" y="615"/>
                </a:lnTo>
                <a:lnTo>
                  <a:pt x="262" y="615"/>
                </a:lnTo>
                <a:lnTo>
                  <a:pt x="267" y="614"/>
                </a:lnTo>
                <a:lnTo>
                  <a:pt x="272" y="612"/>
                </a:lnTo>
                <a:lnTo>
                  <a:pt x="276" y="610"/>
                </a:lnTo>
                <a:lnTo>
                  <a:pt x="280" y="606"/>
                </a:lnTo>
                <a:lnTo>
                  <a:pt x="280" y="606"/>
                </a:lnTo>
                <a:lnTo>
                  <a:pt x="285" y="599"/>
                </a:lnTo>
                <a:lnTo>
                  <a:pt x="287" y="593"/>
                </a:lnTo>
                <a:lnTo>
                  <a:pt x="289" y="586"/>
                </a:lnTo>
                <a:lnTo>
                  <a:pt x="296" y="591"/>
                </a:lnTo>
                <a:lnTo>
                  <a:pt x="296" y="591"/>
                </a:lnTo>
                <a:lnTo>
                  <a:pt x="287" y="616"/>
                </a:lnTo>
                <a:lnTo>
                  <a:pt x="287" y="616"/>
                </a:lnTo>
                <a:lnTo>
                  <a:pt x="286" y="626"/>
                </a:lnTo>
                <a:lnTo>
                  <a:pt x="285" y="640"/>
                </a:lnTo>
                <a:lnTo>
                  <a:pt x="284" y="659"/>
                </a:lnTo>
                <a:lnTo>
                  <a:pt x="284" y="659"/>
                </a:lnTo>
                <a:lnTo>
                  <a:pt x="284" y="661"/>
                </a:lnTo>
                <a:lnTo>
                  <a:pt x="280" y="663"/>
                </a:lnTo>
                <a:lnTo>
                  <a:pt x="276" y="666"/>
                </a:lnTo>
                <a:lnTo>
                  <a:pt x="272" y="666"/>
                </a:lnTo>
                <a:lnTo>
                  <a:pt x="269" y="666"/>
                </a:lnTo>
                <a:lnTo>
                  <a:pt x="269" y="666"/>
                </a:lnTo>
                <a:lnTo>
                  <a:pt x="266" y="666"/>
                </a:lnTo>
                <a:lnTo>
                  <a:pt x="264" y="664"/>
                </a:lnTo>
                <a:lnTo>
                  <a:pt x="260" y="659"/>
                </a:lnTo>
                <a:lnTo>
                  <a:pt x="255" y="652"/>
                </a:lnTo>
                <a:lnTo>
                  <a:pt x="251" y="645"/>
                </a:lnTo>
                <a:lnTo>
                  <a:pt x="246" y="631"/>
                </a:lnTo>
                <a:lnTo>
                  <a:pt x="244" y="625"/>
                </a:lnTo>
                <a:lnTo>
                  <a:pt x="245" y="616"/>
                </a:lnTo>
                <a:close/>
                <a:moveTo>
                  <a:pt x="239" y="569"/>
                </a:moveTo>
                <a:lnTo>
                  <a:pt x="262" y="563"/>
                </a:lnTo>
                <a:lnTo>
                  <a:pt x="262" y="573"/>
                </a:lnTo>
                <a:lnTo>
                  <a:pt x="262" y="573"/>
                </a:lnTo>
                <a:lnTo>
                  <a:pt x="267" y="571"/>
                </a:lnTo>
                <a:lnTo>
                  <a:pt x="274" y="569"/>
                </a:lnTo>
                <a:lnTo>
                  <a:pt x="274" y="569"/>
                </a:lnTo>
                <a:lnTo>
                  <a:pt x="276" y="569"/>
                </a:lnTo>
                <a:lnTo>
                  <a:pt x="279" y="569"/>
                </a:lnTo>
                <a:lnTo>
                  <a:pt x="284" y="571"/>
                </a:lnTo>
                <a:lnTo>
                  <a:pt x="284" y="571"/>
                </a:lnTo>
                <a:lnTo>
                  <a:pt x="285" y="571"/>
                </a:lnTo>
                <a:lnTo>
                  <a:pt x="285" y="574"/>
                </a:lnTo>
                <a:lnTo>
                  <a:pt x="284" y="580"/>
                </a:lnTo>
                <a:lnTo>
                  <a:pt x="284" y="580"/>
                </a:lnTo>
                <a:lnTo>
                  <a:pt x="282" y="584"/>
                </a:lnTo>
                <a:lnTo>
                  <a:pt x="280" y="589"/>
                </a:lnTo>
                <a:lnTo>
                  <a:pt x="276" y="595"/>
                </a:lnTo>
                <a:lnTo>
                  <a:pt x="271" y="600"/>
                </a:lnTo>
                <a:lnTo>
                  <a:pt x="271" y="600"/>
                </a:lnTo>
                <a:lnTo>
                  <a:pt x="267" y="605"/>
                </a:lnTo>
                <a:lnTo>
                  <a:pt x="262" y="606"/>
                </a:lnTo>
                <a:lnTo>
                  <a:pt x="259" y="607"/>
                </a:lnTo>
                <a:lnTo>
                  <a:pt x="254" y="607"/>
                </a:lnTo>
                <a:lnTo>
                  <a:pt x="254" y="607"/>
                </a:lnTo>
                <a:lnTo>
                  <a:pt x="251" y="607"/>
                </a:lnTo>
                <a:lnTo>
                  <a:pt x="251" y="606"/>
                </a:lnTo>
                <a:lnTo>
                  <a:pt x="251" y="604"/>
                </a:lnTo>
                <a:lnTo>
                  <a:pt x="251" y="602"/>
                </a:lnTo>
                <a:lnTo>
                  <a:pt x="251" y="602"/>
                </a:lnTo>
                <a:lnTo>
                  <a:pt x="249" y="597"/>
                </a:lnTo>
                <a:lnTo>
                  <a:pt x="248" y="594"/>
                </a:lnTo>
                <a:lnTo>
                  <a:pt x="248" y="594"/>
                </a:lnTo>
                <a:lnTo>
                  <a:pt x="248" y="589"/>
                </a:lnTo>
                <a:lnTo>
                  <a:pt x="248" y="585"/>
                </a:lnTo>
                <a:lnTo>
                  <a:pt x="248" y="585"/>
                </a:lnTo>
                <a:lnTo>
                  <a:pt x="246" y="583"/>
                </a:lnTo>
                <a:lnTo>
                  <a:pt x="244" y="580"/>
                </a:lnTo>
                <a:lnTo>
                  <a:pt x="239" y="576"/>
                </a:lnTo>
                <a:lnTo>
                  <a:pt x="239" y="576"/>
                </a:lnTo>
                <a:lnTo>
                  <a:pt x="239" y="573"/>
                </a:lnTo>
                <a:lnTo>
                  <a:pt x="239" y="569"/>
                </a:lnTo>
                <a:lnTo>
                  <a:pt x="239" y="569"/>
                </a:lnTo>
                <a:close/>
                <a:moveTo>
                  <a:pt x="232" y="554"/>
                </a:moveTo>
                <a:lnTo>
                  <a:pt x="232" y="554"/>
                </a:lnTo>
                <a:lnTo>
                  <a:pt x="228" y="573"/>
                </a:lnTo>
                <a:lnTo>
                  <a:pt x="228" y="573"/>
                </a:lnTo>
                <a:lnTo>
                  <a:pt x="227" y="578"/>
                </a:lnTo>
                <a:lnTo>
                  <a:pt x="222" y="585"/>
                </a:lnTo>
                <a:lnTo>
                  <a:pt x="222" y="585"/>
                </a:lnTo>
                <a:lnTo>
                  <a:pt x="217" y="589"/>
                </a:lnTo>
                <a:lnTo>
                  <a:pt x="210" y="593"/>
                </a:lnTo>
                <a:lnTo>
                  <a:pt x="204" y="597"/>
                </a:lnTo>
                <a:lnTo>
                  <a:pt x="204" y="597"/>
                </a:lnTo>
                <a:lnTo>
                  <a:pt x="209" y="588"/>
                </a:lnTo>
                <a:lnTo>
                  <a:pt x="214" y="579"/>
                </a:lnTo>
                <a:lnTo>
                  <a:pt x="217" y="573"/>
                </a:lnTo>
                <a:lnTo>
                  <a:pt x="217" y="573"/>
                </a:lnTo>
                <a:lnTo>
                  <a:pt x="218" y="560"/>
                </a:lnTo>
                <a:lnTo>
                  <a:pt x="218" y="554"/>
                </a:lnTo>
                <a:lnTo>
                  <a:pt x="218" y="547"/>
                </a:lnTo>
                <a:lnTo>
                  <a:pt x="223" y="543"/>
                </a:lnTo>
                <a:lnTo>
                  <a:pt x="244" y="545"/>
                </a:lnTo>
                <a:lnTo>
                  <a:pt x="244" y="545"/>
                </a:lnTo>
                <a:lnTo>
                  <a:pt x="250" y="548"/>
                </a:lnTo>
                <a:lnTo>
                  <a:pt x="254" y="550"/>
                </a:lnTo>
                <a:lnTo>
                  <a:pt x="255" y="552"/>
                </a:lnTo>
                <a:lnTo>
                  <a:pt x="254" y="552"/>
                </a:lnTo>
                <a:lnTo>
                  <a:pt x="254" y="552"/>
                </a:lnTo>
                <a:lnTo>
                  <a:pt x="251" y="553"/>
                </a:lnTo>
                <a:lnTo>
                  <a:pt x="248" y="553"/>
                </a:lnTo>
                <a:lnTo>
                  <a:pt x="243" y="552"/>
                </a:lnTo>
                <a:lnTo>
                  <a:pt x="232" y="554"/>
                </a:lnTo>
                <a:close/>
                <a:moveTo>
                  <a:pt x="234" y="597"/>
                </a:moveTo>
                <a:lnTo>
                  <a:pt x="214" y="617"/>
                </a:lnTo>
                <a:lnTo>
                  <a:pt x="201" y="620"/>
                </a:lnTo>
                <a:lnTo>
                  <a:pt x="187" y="621"/>
                </a:lnTo>
                <a:lnTo>
                  <a:pt x="214" y="602"/>
                </a:lnTo>
                <a:lnTo>
                  <a:pt x="225" y="594"/>
                </a:lnTo>
                <a:lnTo>
                  <a:pt x="234" y="591"/>
                </a:lnTo>
                <a:lnTo>
                  <a:pt x="234" y="59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5BE09E8A-BCC0-4B08-ABB2-949C6649FBC1}"/>
              </a:ext>
            </a:extLst>
          </p:cNvPr>
          <p:cNvSpPr>
            <a:spLocks noEditPoints="1"/>
          </p:cNvSpPr>
          <p:nvPr/>
        </p:nvSpPr>
        <p:spPr bwMode="auto">
          <a:xfrm>
            <a:off x="3716337" y="1069758"/>
            <a:ext cx="2473325" cy="2305300"/>
          </a:xfrm>
          <a:custGeom>
            <a:avLst/>
            <a:gdLst>
              <a:gd name="T0" fmla="*/ 425 w 1472"/>
              <a:gd name="T1" fmla="*/ 177 h 1372"/>
              <a:gd name="T2" fmla="*/ 597 w 1472"/>
              <a:gd name="T3" fmla="*/ 131 h 1372"/>
              <a:gd name="T4" fmla="*/ 533 w 1472"/>
              <a:gd name="T5" fmla="*/ 130 h 1372"/>
              <a:gd name="T6" fmla="*/ 499 w 1472"/>
              <a:gd name="T7" fmla="*/ 62 h 1372"/>
              <a:gd name="T8" fmla="*/ 587 w 1472"/>
              <a:gd name="T9" fmla="*/ 11 h 1372"/>
              <a:gd name="T10" fmla="*/ 816 w 1472"/>
              <a:gd name="T11" fmla="*/ 101 h 1372"/>
              <a:gd name="T12" fmla="*/ 927 w 1472"/>
              <a:gd name="T13" fmla="*/ 204 h 1372"/>
              <a:gd name="T14" fmla="*/ 829 w 1472"/>
              <a:gd name="T15" fmla="*/ 332 h 1372"/>
              <a:gd name="T16" fmla="*/ 943 w 1472"/>
              <a:gd name="T17" fmla="*/ 356 h 1372"/>
              <a:gd name="T18" fmla="*/ 943 w 1472"/>
              <a:gd name="T19" fmla="*/ 394 h 1372"/>
              <a:gd name="T20" fmla="*/ 971 w 1472"/>
              <a:gd name="T21" fmla="*/ 449 h 1372"/>
              <a:gd name="T22" fmla="*/ 1250 w 1472"/>
              <a:gd name="T23" fmla="*/ 594 h 1372"/>
              <a:gd name="T24" fmla="*/ 1413 w 1472"/>
              <a:gd name="T25" fmla="*/ 672 h 1372"/>
              <a:gd name="T26" fmla="*/ 1427 w 1472"/>
              <a:gd name="T27" fmla="*/ 836 h 1372"/>
              <a:gd name="T28" fmla="*/ 1407 w 1472"/>
              <a:gd name="T29" fmla="*/ 843 h 1372"/>
              <a:gd name="T30" fmla="*/ 1457 w 1472"/>
              <a:gd name="T31" fmla="*/ 899 h 1372"/>
              <a:gd name="T32" fmla="*/ 1404 w 1472"/>
              <a:gd name="T33" fmla="*/ 925 h 1372"/>
              <a:gd name="T34" fmla="*/ 1416 w 1472"/>
              <a:gd name="T35" fmla="*/ 940 h 1372"/>
              <a:gd name="T36" fmla="*/ 1384 w 1472"/>
              <a:gd name="T37" fmla="*/ 981 h 1372"/>
              <a:gd name="T38" fmla="*/ 1364 w 1472"/>
              <a:gd name="T39" fmla="*/ 991 h 1372"/>
              <a:gd name="T40" fmla="*/ 1345 w 1472"/>
              <a:gd name="T41" fmla="*/ 740 h 1372"/>
              <a:gd name="T42" fmla="*/ 1283 w 1472"/>
              <a:gd name="T43" fmla="*/ 849 h 1372"/>
              <a:gd name="T44" fmla="*/ 1318 w 1472"/>
              <a:gd name="T45" fmla="*/ 1025 h 1372"/>
              <a:gd name="T46" fmla="*/ 1321 w 1472"/>
              <a:gd name="T47" fmla="*/ 1183 h 1372"/>
              <a:gd name="T48" fmla="*/ 1349 w 1472"/>
              <a:gd name="T49" fmla="*/ 1332 h 1372"/>
              <a:gd name="T50" fmla="*/ 1317 w 1472"/>
              <a:gd name="T51" fmla="*/ 1368 h 1372"/>
              <a:gd name="T52" fmla="*/ 1260 w 1472"/>
              <a:gd name="T53" fmla="*/ 1272 h 1372"/>
              <a:gd name="T54" fmla="*/ 1221 w 1472"/>
              <a:gd name="T55" fmla="*/ 1067 h 1372"/>
              <a:gd name="T56" fmla="*/ 1015 w 1472"/>
              <a:gd name="T57" fmla="*/ 839 h 1372"/>
              <a:gd name="T58" fmla="*/ 861 w 1472"/>
              <a:gd name="T59" fmla="*/ 740 h 1372"/>
              <a:gd name="T60" fmla="*/ 655 w 1472"/>
              <a:gd name="T61" fmla="*/ 702 h 1372"/>
              <a:gd name="T62" fmla="*/ 587 w 1472"/>
              <a:gd name="T63" fmla="*/ 665 h 1372"/>
              <a:gd name="T64" fmla="*/ 585 w 1472"/>
              <a:gd name="T65" fmla="*/ 719 h 1372"/>
              <a:gd name="T66" fmla="*/ 549 w 1472"/>
              <a:gd name="T67" fmla="*/ 823 h 1372"/>
              <a:gd name="T68" fmla="*/ 482 w 1472"/>
              <a:gd name="T69" fmla="*/ 792 h 1372"/>
              <a:gd name="T70" fmla="*/ 327 w 1472"/>
              <a:gd name="T71" fmla="*/ 685 h 1372"/>
              <a:gd name="T72" fmla="*/ 393 w 1472"/>
              <a:gd name="T73" fmla="*/ 432 h 1372"/>
              <a:gd name="T74" fmla="*/ 320 w 1472"/>
              <a:gd name="T75" fmla="*/ 482 h 1372"/>
              <a:gd name="T76" fmla="*/ 253 w 1472"/>
              <a:gd name="T77" fmla="*/ 374 h 1372"/>
              <a:gd name="T78" fmla="*/ 149 w 1472"/>
              <a:gd name="T79" fmla="*/ 456 h 1372"/>
              <a:gd name="T80" fmla="*/ 88 w 1472"/>
              <a:gd name="T81" fmla="*/ 458 h 1372"/>
              <a:gd name="T82" fmla="*/ 140 w 1472"/>
              <a:gd name="T83" fmla="*/ 454 h 1372"/>
              <a:gd name="T84" fmla="*/ 89 w 1472"/>
              <a:gd name="T85" fmla="*/ 460 h 1372"/>
              <a:gd name="T86" fmla="*/ 9 w 1472"/>
              <a:gd name="T87" fmla="*/ 464 h 1372"/>
              <a:gd name="T88" fmla="*/ 50 w 1472"/>
              <a:gd name="T89" fmla="*/ 330 h 1372"/>
              <a:gd name="T90" fmla="*/ 82 w 1472"/>
              <a:gd name="T91" fmla="*/ 210 h 1372"/>
              <a:gd name="T92" fmla="*/ 22 w 1472"/>
              <a:gd name="T93" fmla="*/ 127 h 1372"/>
              <a:gd name="T94" fmla="*/ 161 w 1472"/>
              <a:gd name="T95" fmla="*/ 151 h 1372"/>
              <a:gd name="T96" fmla="*/ 343 w 1472"/>
              <a:gd name="T97" fmla="*/ 108 h 1372"/>
              <a:gd name="T98" fmla="*/ 460 w 1472"/>
              <a:gd name="T99" fmla="*/ 136 h 1372"/>
              <a:gd name="T100" fmla="*/ 274 w 1472"/>
              <a:gd name="T101" fmla="*/ 321 h 1372"/>
              <a:gd name="T102" fmla="*/ 265 w 1472"/>
              <a:gd name="T103" fmla="*/ 337 h 1372"/>
              <a:gd name="T104" fmla="*/ 337 w 1472"/>
              <a:gd name="T105" fmla="*/ 400 h 1372"/>
              <a:gd name="T106" fmla="*/ 176 w 1472"/>
              <a:gd name="T107" fmla="*/ 384 h 1372"/>
              <a:gd name="T108" fmla="*/ 149 w 1472"/>
              <a:gd name="T109" fmla="*/ 443 h 1372"/>
              <a:gd name="T110" fmla="*/ 204 w 1472"/>
              <a:gd name="T111" fmla="*/ 381 h 1372"/>
              <a:gd name="T112" fmla="*/ 373 w 1472"/>
              <a:gd name="T113" fmla="*/ 425 h 1372"/>
              <a:gd name="T114" fmla="*/ 271 w 1472"/>
              <a:gd name="T115" fmla="*/ 356 h 1372"/>
              <a:gd name="T116" fmla="*/ 307 w 1472"/>
              <a:gd name="T117" fmla="*/ 434 h 1372"/>
              <a:gd name="T118" fmla="*/ 370 w 1472"/>
              <a:gd name="T119" fmla="*/ 449 h 1372"/>
              <a:gd name="T120" fmla="*/ 223 w 1472"/>
              <a:gd name="T121" fmla="*/ 375 h 1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72" h="1372">
                <a:moveTo>
                  <a:pt x="474" y="183"/>
                </a:moveTo>
                <a:lnTo>
                  <a:pt x="474" y="183"/>
                </a:lnTo>
                <a:lnTo>
                  <a:pt x="472" y="183"/>
                </a:lnTo>
                <a:lnTo>
                  <a:pt x="466" y="181"/>
                </a:lnTo>
                <a:lnTo>
                  <a:pt x="466" y="181"/>
                </a:lnTo>
                <a:lnTo>
                  <a:pt x="473" y="182"/>
                </a:lnTo>
                <a:lnTo>
                  <a:pt x="474" y="183"/>
                </a:lnTo>
                <a:lnTo>
                  <a:pt x="474" y="183"/>
                </a:lnTo>
                <a:close/>
                <a:moveTo>
                  <a:pt x="441" y="171"/>
                </a:moveTo>
                <a:lnTo>
                  <a:pt x="441" y="171"/>
                </a:lnTo>
                <a:lnTo>
                  <a:pt x="466" y="181"/>
                </a:lnTo>
                <a:lnTo>
                  <a:pt x="466" y="181"/>
                </a:lnTo>
                <a:lnTo>
                  <a:pt x="441" y="178"/>
                </a:lnTo>
                <a:lnTo>
                  <a:pt x="425" y="177"/>
                </a:lnTo>
                <a:lnTo>
                  <a:pt x="425" y="177"/>
                </a:lnTo>
                <a:lnTo>
                  <a:pt x="432" y="179"/>
                </a:lnTo>
                <a:lnTo>
                  <a:pt x="466" y="192"/>
                </a:lnTo>
                <a:lnTo>
                  <a:pt x="466" y="192"/>
                </a:lnTo>
                <a:lnTo>
                  <a:pt x="529" y="212"/>
                </a:lnTo>
                <a:lnTo>
                  <a:pt x="529" y="212"/>
                </a:lnTo>
                <a:lnTo>
                  <a:pt x="548" y="194"/>
                </a:lnTo>
                <a:lnTo>
                  <a:pt x="548" y="194"/>
                </a:lnTo>
                <a:lnTo>
                  <a:pt x="549" y="193"/>
                </a:lnTo>
                <a:lnTo>
                  <a:pt x="548" y="192"/>
                </a:lnTo>
                <a:lnTo>
                  <a:pt x="555" y="192"/>
                </a:lnTo>
                <a:lnTo>
                  <a:pt x="555" y="192"/>
                </a:lnTo>
                <a:lnTo>
                  <a:pt x="629" y="183"/>
                </a:lnTo>
                <a:lnTo>
                  <a:pt x="617" y="151"/>
                </a:lnTo>
                <a:lnTo>
                  <a:pt x="597" y="131"/>
                </a:lnTo>
                <a:lnTo>
                  <a:pt x="597" y="131"/>
                </a:lnTo>
                <a:lnTo>
                  <a:pt x="587" y="137"/>
                </a:lnTo>
                <a:lnTo>
                  <a:pt x="574" y="145"/>
                </a:lnTo>
                <a:lnTo>
                  <a:pt x="574" y="145"/>
                </a:lnTo>
                <a:lnTo>
                  <a:pt x="571" y="147"/>
                </a:lnTo>
                <a:lnTo>
                  <a:pt x="567" y="151"/>
                </a:lnTo>
                <a:lnTo>
                  <a:pt x="565" y="152"/>
                </a:lnTo>
                <a:lnTo>
                  <a:pt x="562" y="152"/>
                </a:lnTo>
                <a:lnTo>
                  <a:pt x="559" y="152"/>
                </a:lnTo>
                <a:lnTo>
                  <a:pt x="555" y="151"/>
                </a:lnTo>
                <a:lnTo>
                  <a:pt x="555" y="151"/>
                </a:lnTo>
                <a:lnTo>
                  <a:pt x="546" y="146"/>
                </a:lnTo>
                <a:lnTo>
                  <a:pt x="540" y="140"/>
                </a:lnTo>
                <a:lnTo>
                  <a:pt x="536" y="135"/>
                </a:lnTo>
                <a:lnTo>
                  <a:pt x="533" y="130"/>
                </a:lnTo>
                <a:lnTo>
                  <a:pt x="533" y="130"/>
                </a:lnTo>
                <a:lnTo>
                  <a:pt x="529" y="124"/>
                </a:lnTo>
                <a:lnTo>
                  <a:pt x="525" y="119"/>
                </a:lnTo>
                <a:lnTo>
                  <a:pt x="520" y="112"/>
                </a:lnTo>
                <a:lnTo>
                  <a:pt x="505" y="108"/>
                </a:lnTo>
                <a:lnTo>
                  <a:pt x="505" y="108"/>
                </a:lnTo>
                <a:lnTo>
                  <a:pt x="494" y="111"/>
                </a:lnTo>
                <a:lnTo>
                  <a:pt x="488" y="114"/>
                </a:lnTo>
                <a:lnTo>
                  <a:pt x="486" y="112"/>
                </a:lnTo>
                <a:lnTo>
                  <a:pt x="486" y="112"/>
                </a:lnTo>
                <a:lnTo>
                  <a:pt x="486" y="112"/>
                </a:lnTo>
                <a:lnTo>
                  <a:pt x="493" y="103"/>
                </a:lnTo>
                <a:lnTo>
                  <a:pt x="498" y="96"/>
                </a:lnTo>
                <a:lnTo>
                  <a:pt x="498" y="96"/>
                </a:lnTo>
                <a:lnTo>
                  <a:pt x="498" y="78"/>
                </a:lnTo>
                <a:lnTo>
                  <a:pt x="499" y="62"/>
                </a:lnTo>
                <a:lnTo>
                  <a:pt x="500" y="46"/>
                </a:lnTo>
                <a:lnTo>
                  <a:pt x="500" y="46"/>
                </a:lnTo>
                <a:lnTo>
                  <a:pt x="503" y="38"/>
                </a:lnTo>
                <a:lnTo>
                  <a:pt x="507" y="29"/>
                </a:lnTo>
                <a:lnTo>
                  <a:pt x="513" y="22"/>
                </a:lnTo>
                <a:lnTo>
                  <a:pt x="520" y="15"/>
                </a:lnTo>
                <a:lnTo>
                  <a:pt x="529" y="7"/>
                </a:lnTo>
                <a:lnTo>
                  <a:pt x="539" y="2"/>
                </a:lnTo>
                <a:lnTo>
                  <a:pt x="550" y="0"/>
                </a:lnTo>
                <a:lnTo>
                  <a:pt x="555" y="0"/>
                </a:lnTo>
                <a:lnTo>
                  <a:pt x="561" y="0"/>
                </a:lnTo>
                <a:lnTo>
                  <a:pt x="561" y="0"/>
                </a:lnTo>
                <a:lnTo>
                  <a:pt x="571" y="2"/>
                </a:lnTo>
                <a:lnTo>
                  <a:pt x="580" y="6"/>
                </a:lnTo>
                <a:lnTo>
                  <a:pt x="587" y="11"/>
                </a:lnTo>
                <a:lnTo>
                  <a:pt x="592" y="15"/>
                </a:lnTo>
                <a:lnTo>
                  <a:pt x="600" y="23"/>
                </a:lnTo>
                <a:lnTo>
                  <a:pt x="603" y="28"/>
                </a:lnTo>
                <a:lnTo>
                  <a:pt x="603" y="28"/>
                </a:lnTo>
                <a:lnTo>
                  <a:pt x="606" y="29"/>
                </a:lnTo>
                <a:lnTo>
                  <a:pt x="607" y="32"/>
                </a:lnTo>
                <a:lnTo>
                  <a:pt x="608" y="34"/>
                </a:lnTo>
                <a:lnTo>
                  <a:pt x="603" y="41"/>
                </a:lnTo>
                <a:lnTo>
                  <a:pt x="619" y="49"/>
                </a:lnTo>
                <a:lnTo>
                  <a:pt x="619" y="49"/>
                </a:lnTo>
                <a:lnTo>
                  <a:pt x="649" y="58"/>
                </a:lnTo>
                <a:lnTo>
                  <a:pt x="709" y="73"/>
                </a:lnTo>
                <a:lnTo>
                  <a:pt x="709" y="73"/>
                </a:lnTo>
                <a:lnTo>
                  <a:pt x="793" y="95"/>
                </a:lnTo>
                <a:lnTo>
                  <a:pt x="816" y="101"/>
                </a:lnTo>
                <a:lnTo>
                  <a:pt x="837" y="109"/>
                </a:lnTo>
                <a:lnTo>
                  <a:pt x="857" y="115"/>
                </a:lnTo>
                <a:lnTo>
                  <a:pt x="872" y="122"/>
                </a:lnTo>
                <a:lnTo>
                  <a:pt x="872" y="122"/>
                </a:lnTo>
                <a:lnTo>
                  <a:pt x="896" y="136"/>
                </a:lnTo>
                <a:lnTo>
                  <a:pt x="915" y="145"/>
                </a:lnTo>
                <a:lnTo>
                  <a:pt x="933" y="153"/>
                </a:lnTo>
                <a:lnTo>
                  <a:pt x="937" y="183"/>
                </a:lnTo>
                <a:lnTo>
                  <a:pt x="913" y="172"/>
                </a:lnTo>
                <a:lnTo>
                  <a:pt x="913" y="172"/>
                </a:lnTo>
                <a:lnTo>
                  <a:pt x="917" y="176"/>
                </a:lnTo>
                <a:lnTo>
                  <a:pt x="919" y="181"/>
                </a:lnTo>
                <a:lnTo>
                  <a:pt x="923" y="187"/>
                </a:lnTo>
                <a:lnTo>
                  <a:pt x="925" y="195"/>
                </a:lnTo>
                <a:lnTo>
                  <a:pt x="927" y="204"/>
                </a:lnTo>
                <a:lnTo>
                  <a:pt x="928" y="214"/>
                </a:lnTo>
                <a:lnTo>
                  <a:pt x="927" y="226"/>
                </a:lnTo>
                <a:lnTo>
                  <a:pt x="927" y="226"/>
                </a:lnTo>
                <a:lnTo>
                  <a:pt x="924" y="233"/>
                </a:lnTo>
                <a:lnTo>
                  <a:pt x="922" y="238"/>
                </a:lnTo>
                <a:lnTo>
                  <a:pt x="913" y="250"/>
                </a:lnTo>
                <a:lnTo>
                  <a:pt x="902" y="262"/>
                </a:lnTo>
                <a:lnTo>
                  <a:pt x="891" y="272"/>
                </a:lnTo>
                <a:lnTo>
                  <a:pt x="866" y="292"/>
                </a:lnTo>
                <a:lnTo>
                  <a:pt x="849" y="306"/>
                </a:lnTo>
                <a:lnTo>
                  <a:pt x="849" y="306"/>
                </a:lnTo>
                <a:lnTo>
                  <a:pt x="839" y="316"/>
                </a:lnTo>
                <a:lnTo>
                  <a:pt x="832" y="323"/>
                </a:lnTo>
                <a:lnTo>
                  <a:pt x="830" y="328"/>
                </a:lnTo>
                <a:lnTo>
                  <a:pt x="829" y="332"/>
                </a:lnTo>
                <a:lnTo>
                  <a:pt x="829" y="332"/>
                </a:lnTo>
                <a:lnTo>
                  <a:pt x="831" y="335"/>
                </a:lnTo>
                <a:lnTo>
                  <a:pt x="835" y="339"/>
                </a:lnTo>
                <a:lnTo>
                  <a:pt x="839" y="344"/>
                </a:lnTo>
                <a:lnTo>
                  <a:pt x="845" y="349"/>
                </a:lnTo>
                <a:lnTo>
                  <a:pt x="845" y="349"/>
                </a:lnTo>
                <a:lnTo>
                  <a:pt x="863" y="358"/>
                </a:lnTo>
                <a:lnTo>
                  <a:pt x="873" y="360"/>
                </a:lnTo>
                <a:lnTo>
                  <a:pt x="878" y="361"/>
                </a:lnTo>
                <a:lnTo>
                  <a:pt x="878" y="361"/>
                </a:lnTo>
                <a:lnTo>
                  <a:pt x="903" y="360"/>
                </a:lnTo>
                <a:lnTo>
                  <a:pt x="928" y="359"/>
                </a:lnTo>
                <a:lnTo>
                  <a:pt x="928" y="359"/>
                </a:lnTo>
                <a:lnTo>
                  <a:pt x="937" y="358"/>
                </a:lnTo>
                <a:lnTo>
                  <a:pt x="943" y="356"/>
                </a:lnTo>
                <a:lnTo>
                  <a:pt x="948" y="358"/>
                </a:lnTo>
                <a:lnTo>
                  <a:pt x="948" y="358"/>
                </a:lnTo>
                <a:lnTo>
                  <a:pt x="949" y="359"/>
                </a:lnTo>
                <a:lnTo>
                  <a:pt x="950" y="360"/>
                </a:lnTo>
                <a:lnTo>
                  <a:pt x="949" y="366"/>
                </a:lnTo>
                <a:lnTo>
                  <a:pt x="945" y="371"/>
                </a:lnTo>
                <a:lnTo>
                  <a:pt x="943" y="375"/>
                </a:lnTo>
                <a:lnTo>
                  <a:pt x="943" y="375"/>
                </a:lnTo>
                <a:lnTo>
                  <a:pt x="941" y="378"/>
                </a:lnTo>
                <a:lnTo>
                  <a:pt x="940" y="380"/>
                </a:lnTo>
                <a:lnTo>
                  <a:pt x="939" y="387"/>
                </a:lnTo>
                <a:lnTo>
                  <a:pt x="939" y="387"/>
                </a:lnTo>
                <a:lnTo>
                  <a:pt x="938" y="389"/>
                </a:lnTo>
                <a:lnTo>
                  <a:pt x="939" y="390"/>
                </a:lnTo>
                <a:lnTo>
                  <a:pt x="943" y="394"/>
                </a:lnTo>
                <a:lnTo>
                  <a:pt x="943" y="394"/>
                </a:lnTo>
                <a:lnTo>
                  <a:pt x="945" y="396"/>
                </a:lnTo>
                <a:lnTo>
                  <a:pt x="949" y="396"/>
                </a:lnTo>
                <a:lnTo>
                  <a:pt x="958" y="397"/>
                </a:lnTo>
                <a:lnTo>
                  <a:pt x="966" y="399"/>
                </a:lnTo>
                <a:lnTo>
                  <a:pt x="969" y="401"/>
                </a:lnTo>
                <a:lnTo>
                  <a:pt x="971" y="402"/>
                </a:lnTo>
                <a:lnTo>
                  <a:pt x="971" y="402"/>
                </a:lnTo>
                <a:lnTo>
                  <a:pt x="972" y="406"/>
                </a:lnTo>
                <a:lnTo>
                  <a:pt x="972" y="412"/>
                </a:lnTo>
                <a:lnTo>
                  <a:pt x="972" y="427"/>
                </a:lnTo>
                <a:lnTo>
                  <a:pt x="971" y="449"/>
                </a:lnTo>
                <a:lnTo>
                  <a:pt x="971" y="449"/>
                </a:lnTo>
                <a:lnTo>
                  <a:pt x="971" y="449"/>
                </a:lnTo>
                <a:lnTo>
                  <a:pt x="971" y="449"/>
                </a:lnTo>
                <a:lnTo>
                  <a:pt x="971" y="449"/>
                </a:lnTo>
                <a:lnTo>
                  <a:pt x="980" y="452"/>
                </a:lnTo>
                <a:lnTo>
                  <a:pt x="1003" y="459"/>
                </a:lnTo>
                <a:lnTo>
                  <a:pt x="1036" y="469"/>
                </a:lnTo>
                <a:lnTo>
                  <a:pt x="1074" y="483"/>
                </a:lnTo>
                <a:lnTo>
                  <a:pt x="1114" y="499"/>
                </a:lnTo>
                <a:lnTo>
                  <a:pt x="1152" y="515"/>
                </a:lnTo>
                <a:lnTo>
                  <a:pt x="1169" y="524"/>
                </a:lnTo>
                <a:lnTo>
                  <a:pt x="1184" y="531"/>
                </a:lnTo>
                <a:lnTo>
                  <a:pt x="1195" y="540"/>
                </a:lnTo>
                <a:lnTo>
                  <a:pt x="1205" y="547"/>
                </a:lnTo>
                <a:lnTo>
                  <a:pt x="1205" y="547"/>
                </a:lnTo>
                <a:lnTo>
                  <a:pt x="1219" y="561"/>
                </a:lnTo>
                <a:lnTo>
                  <a:pt x="1231" y="573"/>
                </a:lnTo>
                <a:lnTo>
                  <a:pt x="1250" y="594"/>
                </a:lnTo>
                <a:lnTo>
                  <a:pt x="1260" y="608"/>
                </a:lnTo>
                <a:lnTo>
                  <a:pt x="1264" y="613"/>
                </a:lnTo>
                <a:lnTo>
                  <a:pt x="1264" y="613"/>
                </a:lnTo>
                <a:lnTo>
                  <a:pt x="1291" y="610"/>
                </a:lnTo>
                <a:lnTo>
                  <a:pt x="1314" y="608"/>
                </a:lnTo>
                <a:lnTo>
                  <a:pt x="1326" y="608"/>
                </a:lnTo>
                <a:lnTo>
                  <a:pt x="1334" y="609"/>
                </a:lnTo>
                <a:lnTo>
                  <a:pt x="1334" y="609"/>
                </a:lnTo>
                <a:lnTo>
                  <a:pt x="1344" y="612"/>
                </a:lnTo>
                <a:lnTo>
                  <a:pt x="1356" y="618"/>
                </a:lnTo>
                <a:lnTo>
                  <a:pt x="1370" y="626"/>
                </a:lnTo>
                <a:lnTo>
                  <a:pt x="1384" y="638"/>
                </a:lnTo>
                <a:lnTo>
                  <a:pt x="1397" y="651"/>
                </a:lnTo>
                <a:lnTo>
                  <a:pt x="1409" y="665"/>
                </a:lnTo>
                <a:lnTo>
                  <a:pt x="1413" y="672"/>
                </a:lnTo>
                <a:lnTo>
                  <a:pt x="1417" y="680"/>
                </a:lnTo>
                <a:lnTo>
                  <a:pt x="1421" y="687"/>
                </a:lnTo>
                <a:lnTo>
                  <a:pt x="1422" y="695"/>
                </a:lnTo>
                <a:lnTo>
                  <a:pt x="1422" y="695"/>
                </a:lnTo>
                <a:lnTo>
                  <a:pt x="1425" y="709"/>
                </a:lnTo>
                <a:lnTo>
                  <a:pt x="1425" y="724"/>
                </a:lnTo>
                <a:lnTo>
                  <a:pt x="1423" y="752"/>
                </a:lnTo>
                <a:lnTo>
                  <a:pt x="1421" y="779"/>
                </a:lnTo>
                <a:lnTo>
                  <a:pt x="1420" y="794"/>
                </a:lnTo>
                <a:lnTo>
                  <a:pt x="1420" y="809"/>
                </a:lnTo>
                <a:lnTo>
                  <a:pt x="1420" y="809"/>
                </a:lnTo>
                <a:lnTo>
                  <a:pt x="1421" y="817"/>
                </a:lnTo>
                <a:lnTo>
                  <a:pt x="1422" y="823"/>
                </a:lnTo>
                <a:lnTo>
                  <a:pt x="1425" y="830"/>
                </a:lnTo>
                <a:lnTo>
                  <a:pt x="1427" y="836"/>
                </a:lnTo>
                <a:lnTo>
                  <a:pt x="1435" y="846"/>
                </a:lnTo>
                <a:lnTo>
                  <a:pt x="1443" y="854"/>
                </a:lnTo>
                <a:lnTo>
                  <a:pt x="1452" y="859"/>
                </a:lnTo>
                <a:lnTo>
                  <a:pt x="1458" y="864"/>
                </a:lnTo>
                <a:lnTo>
                  <a:pt x="1466" y="867"/>
                </a:lnTo>
                <a:lnTo>
                  <a:pt x="1466" y="867"/>
                </a:lnTo>
                <a:lnTo>
                  <a:pt x="1451" y="867"/>
                </a:lnTo>
                <a:lnTo>
                  <a:pt x="1438" y="865"/>
                </a:lnTo>
                <a:lnTo>
                  <a:pt x="1433" y="864"/>
                </a:lnTo>
                <a:lnTo>
                  <a:pt x="1428" y="863"/>
                </a:lnTo>
                <a:lnTo>
                  <a:pt x="1428" y="863"/>
                </a:lnTo>
                <a:lnTo>
                  <a:pt x="1422" y="858"/>
                </a:lnTo>
                <a:lnTo>
                  <a:pt x="1415" y="851"/>
                </a:lnTo>
                <a:lnTo>
                  <a:pt x="1407" y="843"/>
                </a:lnTo>
                <a:lnTo>
                  <a:pt x="1407" y="843"/>
                </a:lnTo>
                <a:lnTo>
                  <a:pt x="1407" y="847"/>
                </a:lnTo>
                <a:lnTo>
                  <a:pt x="1407" y="854"/>
                </a:lnTo>
                <a:lnTo>
                  <a:pt x="1409" y="861"/>
                </a:lnTo>
                <a:lnTo>
                  <a:pt x="1411" y="865"/>
                </a:lnTo>
                <a:lnTo>
                  <a:pt x="1415" y="872"/>
                </a:lnTo>
                <a:lnTo>
                  <a:pt x="1420" y="878"/>
                </a:lnTo>
                <a:lnTo>
                  <a:pt x="1420" y="878"/>
                </a:lnTo>
                <a:lnTo>
                  <a:pt x="1427" y="883"/>
                </a:lnTo>
                <a:lnTo>
                  <a:pt x="1436" y="887"/>
                </a:lnTo>
                <a:lnTo>
                  <a:pt x="1444" y="890"/>
                </a:lnTo>
                <a:lnTo>
                  <a:pt x="1453" y="891"/>
                </a:lnTo>
                <a:lnTo>
                  <a:pt x="1467" y="893"/>
                </a:lnTo>
                <a:lnTo>
                  <a:pt x="1472" y="893"/>
                </a:lnTo>
                <a:lnTo>
                  <a:pt x="1472" y="893"/>
                </a:lnTo>
                <a:lnTo>
                  <a:pt x="1457" y="899"/>
                </a:lnTo>
                <a:lnTo>
                  <a:pt x="1443" y="903"/>
                </a:lnTo>
                <a:lnTo>
                  <a:pt x="1436" y="904"/>
                </a:lnTo>
                <a:lnTo>
                  <a:pt x="1428" y="904"/>
                </a:lnTo>
                <a:lnTo>
                  <a:pt x="1428" y="904"/>
                </a:lnTo>
                <a:lnTo>
                  <a:pt x="1415" y="903"/>
                </a:lnTo>
                <a:lnTo>
                  <a:pt x="1401" y="901"/>
                </a:lnTo>
                <a:lnTo>
                  <a:pt x="1386" y="899"/>
                </a:lnTo>
                <a:lnTo>
                  <a:pt x="1386" y="899"/>
                </a:lnTo>
                <a:lnTo>
                  <a:pt x="1385" y="903"/>
                </a:lnTo>
                <a:lnTo>
                  <a:pt x="1385" y="905"/>
                </a:lnTo>
                <a:lnTo>
                  <a:pt x="1385" y="909"/>
                </a:lnTo>
                <a:lnTo>
                  <a:pt x="1386" y="914"/>
                </a:lnTo>
                <a:lnTo>
                  <a:pt x="1390" y="918"/>
                </a:lnTo>
                <a:lnTo>
                  <a:pt x="1395" y="921"/>
                </a:lnTo>
                <a:lnTo>
                  <a:pt x="1404" y="925"/>
                </a:lnTo>
                <a:lnTo>
                  <a:pt x="1404" y="925"/>
                </a:lnTo>
                <a:lnTo>
                  <a:pt x="1412" y="927"/>
                </a:lnTo>
                <a:lnTo>
                  <a:pt x="1422" y="927"/>
                </a:lnTo>
                <a:lnTo>
                  <a:pt x="1432" y="925"/>
                </a:lnTo>
                <a:lnTo>
                  <a:pt x="1441" y="922"/>
                </a:lnTo>
                <a:lnTo>
                  <a:pt x="1453" y="915"/>
                </a:lnTo>
                <a:lnTo>
                  <a:pt x="1459" y="913"/>
                </a:lnTo>
                <a:lnTo>
                  <a:pt x="1459" y="913"/>
                </a:lnTo>
                <a:lnTo>
                  <a:pt x="1456" y="916"/>
                </a:lnTo>
                <a:lnTo>
                  <a:pt x="1446" y="925"/>
                </a:lnTo>
                <a:lnTo>
                  <a:pt x="1439" y="931"/>
                </a:lnTo>
                <a:lnTo>
                  <a:pt x="1432" y="935"/>
                </a:lnTo>
                <a:lnTo>
                  <a:pt x="1425" y="939"/>
                </a:lnTo>
                <a:lnTo>
                  <a:pt x="1416" y="940"/>
                </a:lnTo>
                <a:lnTo>
                  <a:pt x="1416" y="940"/>
                </a:lnTo>
                <a:lnTo>
                  <a:pt x="1407" y="940"/>
                </a:lnTo>
                <a:lnTo>
                  <a:pt x="1397" y="939"/>
                </a:lnTo>
                <a:lnTo>
                  <a:pt x="1389" y="935"/>
                </a:lnTo>
                <a:lnTo>
                  <a:pt x="1380" y="931"/>
                </a:lnTo>
                <a:lnTo>
                  <a:pt x="1368" y="924"/>
                </a:lnTo>
                <a:lnTo>
                  <a:pt x="1363" y="921"/>
                </a:lnTo>
                <a:lnTo>
                  <a:pt x="1363" y="921"/>
                </a:lnTo>
                <a:lnTo>
                  <a:pt x="1363" y="927"/>
                </a:lnTo>
                <a:lnTo>
                  <a:pt x="1364" y="942"/>
                </a:lnTo>
                <a:lnTo>
                  <a:pt x="1365" y="951"/>
                </a:lnTo>
                <a:lnTo>
                  <a:pt x="1369" y="960"/>
                </a:lnTo>
                <a:lnTo>
                  <a:pt x="1373" y="970"/>
                </a:lnTo>
                <a:lnTo>
                  <a:pt x="1379" y="977"/>
                </a:lnTo>
                <a:lnTo>
                  <a:pt x="1379" y="977"/>
                </a:lnTo>
                <a:lnTo>
                  <a:pt x="1384" y="981"/>
                </a:lnTo>
                <a:lnTo>
                  <a:pt x="1389" y="983"/>
                </a:lnTo>
                <a:lnTo>
                  <a:pt x="1400" y="988"/>
                </a:lnTo>
                <a:lnTo>
                  <a:pt x="1413" y="992"/>
                </a:lnTo>
                <a:lnTo>
                  <a:pt x="1427" y="996"/>
                </a:lnTo>
                <a:lnTo>
                  <a:pt x="1451" y="998"/>
                </a:lnTo>
                <a:lnTo>
                  <a:pt x="1461" y="998"/>
                </a:lnTo>
                <a:lnTo>
                  <a:pt x="1461" y="998"/>
                </a:lnTo>
                <a:lnTo>
                  <a:pt x="1432" y="1002"/>
                </a:lnTo>
                <a:lnTo>
                  <a:pt x="1406" y="1003"/>
                </a:lnTo>
                <a:lnTo>
                  <a:pt x="1384" y="1003"/>
                </a:lnTo>
                <a:lnTo>
                  <a:pt x="1384" y="1003"/>
                </a:lnTo>
                <a:lnTo>
                  <a:pt x="1379" y="1002"/>
                </a:lnTo>
                <a:lnTo>
                  <a:pt x="1374" y="999"/>
                </a:lnTo>
                <a:lnTo>
                  <a:pt x="1369" y="996"/>
                </a:lnTo>
                <a:lnTo>
                  <a:pt x="1364" y="991"/>
                </a:lnTo>
                <a:lnTo>
                  <a:pt x="1355" y="978"/>
                </a:lnTo>
                <a:lnTo>
                  <a:pt x="1345" y="963"/>
                </a:lnTo>
                <a:lnTo>
                  <a:pt x="1338" y="948"/>
                </a:lnTo>
                <a:lnTo>
                  <a:pt x="1332" y="932"/>
                </a:lnTo>
                <a:lnTo>
                  <a:pt x="1328" y="919"/>
                </a:lnTo>
                <a:lnTo>
                  <a:pt x="1326" y="908"/>
                </a:lnTo>
                <a:lnTo>
                  <a:pt x="1326" y="908"/>
                </a:lnTo>
                <a:lnTo>
                  <a:pt x="1326" y="896"/>
                </a:lnTo>
                <a:lnTo>
                  <a:pt x="1328" y="883"/>
                </a:lnTo>
                <a:lnTo>
                  <a:pt x="1333" y="849"/>
                </a:lnTo>
                <a:lnTo>
                  <a:pt x="1339" y="815"/>
                </a:lnTo>
                <a:lnTo>
                  <a:pt x="1342" y="800"/>
                </a:lnTo>
                <a:lnTo>
                  <a:pt x="1343" y="787"/>
                </a:lnTo>
                <a:lnTo>
                  <a:pt x="1343" y="787"/>
                </a:lnTo>
                <a:lnTo>
                  <a:pt x="1345" y="740"/>
                </a:lnTo>
                <a:lnTo>
                  <a:pt x="1347" y="712"/>
                </a:lnTo>
                <a:lnTo>
                  <a:pt x="1347" y="712"/>
                </a:lnTo>
                <a:lnTo>
                  <a:pt x="1344" y="723"/>
                </a:lnTo>
                <a:lnTo>
                  <a:pt x="1334" y="752"/>
                </a:lnTo>
                <a:lnTo>
                  <a:pt x="1327" y="768"/>
                </a:lnTo>
                <a:lnTo>
                  <a:pt x="1319" y="784"/>
                </a:lnTo>
                <a:lnTo>
                  <a:pt x="1311" y="799"/>
                </a:lnTo>
                <a:lnTo>
                  <a:pt x="1307" y="805"/>
                </a:lnTo>
                <a:lnTo>
                  <a:pt x="1302" y="809"/>
                </a:lnTo>
                <a:lnTo>
                  <a:pt x="1302" y="809"/>
                </a:lnTo>
                <a:lnTo>
                  <a:pt x="1297" y="813"/>
                </a:lnTo>
                <a:lnTo>
                  <a:pt x="1293" y="820"/>
                </a:lnTo>
                <a:lnTo>
                  <a:pt x="1291" y="826"/>
                </a:lnTo>
                <a:lnTo>
                  <a:pt x="1288" y="833"/>
                </a:lnTo>
                <a:lnTo>
                  <a:pt x="1283" y="849"/>
                </a:lnTo>
                <a:lnTo>
                  <a:pt x="1282" y="867"/>
                </a:lnTo>
                <a:lnTo>
                  <a:pt x="1281" y="884"/>
                </a:lnTo>
                <a:lnTo>
                  <a:pt x="1281" y="901"/>
                </a:lnTo>
                <a:lnTo>
                  <a:pt x="1282" y="916"/>
                </a:lnTo>
                <a:lnTo>
                  <a:pt x="1285" y="927"/>
                </a:lnTo>
                <a:lnTo>
                  <a:pt x="1285" y="927"/>
                </a:lnTo>
                <a:lnTo>
                  <a:pt x="1288" y="937"/>
                </a:lnTo>
                <a:lnTo>
                  <a:pt x="1292" y="947"/>
                </a:lnTo>
                <a:lnTo>
                  <a:pt x="1302" y="968"/>
                </a:lnTo>
                <a:lnTo>
                  <a:pt x="1312" y="988"/>
                </a:lnTo>
                <a:lnTo>
                  <a:pt x="1314" y="998"/>
                </a:lnTo>
                <a:lnTo>
                  <a:pt x="1317" y="1007"/>
                </a:lnTo>
                <a:lnTo>
                  <a:pt x="1317" y="1007"/>
                </a:lnTo>
                <a:lnTo>
                  <a:pt x="1318" y="1019"/>
                </a:lnTo>
                <a:lnTo>
                  <a:pt x="1318" y="1025"/>
                </a:lnTo>
                <a:lnTo>
                  <a:pt x="1317" y="1033"/>
                </a:lnTo>
                <a:lnTo>
                  <a:pt x="1314" y="1046"/>
                </a:lnTo>
                <a:lnTo>
                  <a:pt x="1314" y="1046"/>
                </a:lnTo>
                <a:lnTo>
                  <a:pt x="1311" y="1092"/>
                </a:lnTo>
                <a:lnTo>
                  <a:pt x="1309" y="1117"/>
                </a:lnTo>
                <a:lnTo>
                  <a:pt x="1311" y="1137"/>
                </a:lnTo>
                <a:lnTo>
                  <a:pt x="1311" y="1137"/>
                </a:lnTo>
                <a:lnTo>
                  <a:pt x="1311" y="1150"/>
                </a:lnTo>
                <a:lnTo>
                  <a:pt x="1311" y="1160"/>
                </a:lnTo>
                <a:lnTo>
                  <a:pt x="1311" y="1169"/>
                </a:lnTo>
                <a:lnTo>
                  <a:pt x="1312" y="1173"/>
                </a:lnTo>
                <a:lnTo>
                  <a:pt x="1314" y="1178"/>
                </a:lnTo>
                <a:lnTo>
                  <a:pt x="1314" y="1178"/>
                </a:lnTo>
                <a:lnTo>
                  <a:pt x="1318" y="1180"/>
                </a:lnTo>
                <a:lnTo>
                  <a:pt x="1321" y="1183"/>
                </a:lnTo>
                <a:lnTo>
                  <a:pt x="1326" y="1186"/>
                </a:lnTo>
                <a:lnTo>
                  <a:pt x="1327" y="1189"/>
                </a:lnTo>
                <a:lnTo>
                  <a:pt x="1329" y="1194"/>
                </a:lnTo>
                <a:lnTo>
                  <a:pt x="1334" y="1211"/>
                </a:lnTo>
                <a:lnTo>
                  <a:pt x="1334" y="1211"/>
                </a:lnTo>
                <a:lnTo>
                  <a:pt x="1337" y="1225"/>
                </a:lnTo>
                <a:lnTo>
                  <a:pt x="1338" y="1236"/>
                </a:lnTo>
                <a:lnTo>
                  <a:pt x="1338" y="1258"/>
                </a:lnTo>
                <a:lnTo>
                  <a:pt x="1337" y="1273"/>
                </a:lnTo>
                <a:lnTo>
                  <a:pt x="1337" y="1280"/>
                </a:lnTo>
                <a:lnTo>
                  <a:pt x="1337" y="1280"/>
                </a:lnTo>
                <a:lnTo>
                  <a:pt x="1340" y="1299"/>
                </a:lnTo>
                <a:lnTo>
                  <a:pt x="1347" y="1324"/>
                </a:lnTo>
                <a:lnTo>
                  <a:pt x="1347" y="1324"/>
                </a:lnTo>
                <a:lnTo>
                  <a:pt x="1349" y="1332"/>
                </a:lnTo>
                <a:lnTo>
                  <a:pt x="1352" y="1341"/>
                </a:lnTo>
                <a:lnTo>
                  <a:pt x="1352" y="1346"/>
                </a:lnTo>
                <a:lnTo>
                  <a:pt x="1350" y="1350"/>
                </a:lnTo>
                <a:lnTo>
                  <a:pt x="1348" y="1353"/>
                </a:lnTo>
                <a:lnTo>
                  <a:pt x="1345" y="1356"/>
                </a:lnTo>
                <a:lnTo>
                  <a:pt x="1345" y="1356"/>
                </a:lnTo>
                <a:lnTo>
                  <a:pt x="1340" y="1357"/>
                </a:lnTo>
                <a:lnTo>
                  <a:pt x="1337" y="1357"/>
                </a:lnTo>
                <a:lnTo>
                  <a:pt x="1330" y="1356"/>
                </a:lnTo>
                <a:lnTo>
                  <a:pt x="1326" y="1355"/>
                </a:lnTo>
                <a:lnTo>
                  <a:pt x="1323" y="1353"/>
                </a:lnTo>
                <a:lnTo>
                  <a:pt x="1323" y="1353"/>
                </a:lnTo>
                <a:lnTo>
                  <a:pt x="1323" y="1357"/>
                </a:lnTo>
                <a:lnTo>
                  <a:pt x="1319" y="1365"/>
                </a:lnTo>
                <a:lnTo>
                  <a:pt x="1317" y="1368"/>
                </a:lnTo>
                <a:lnTo>
                  <a:pt x="1313" y="1371"/>
                </a:lnTo>
                <a:lnTo>
                  <a:pt x="1308" y="1372"/>
                </a:lnTo>
                <a:lnTo>
                  <a:pt x="1302" y="1371"/>
                </a:lnTo>
                <a:lnTo>
                  <a:pt x="1302" y="1371"/>
                </a:lnTo>
                <a:lnTo>
                  <a:pt x="1296" y="1367"/>
                </a:lnTo>
                <a:lnTo>
                  <a:pt x="1290" y="1361"/>
                </a:lnTo>
                <a:lnTo>
                  <a:pt x="1285" y="1352"/>
                </a:lnTo>
                <a:lnTo>
                  <a:pt x="1280" y="1344"/>
                </a:lnTo>
                <a:lnTo>
                  <a:pt x="1276" y="1334"/>
                </a:lnTo>
                <a:lnTo>
                  <a:pt x="1272" y="1324"/>
                </a:lnTo>
                <a:lnTo>
                  <a:pt x="1270" y="1314"/>
                </a:lnTo>
                <a:lnTo>
                  <a:pt x="1267" y="1304"/>
                </a:lnTo>
                <a:lnTo>
                  <a:pt x="1267" y="1304"/>
                </a:lnTo>
                <a:lnTo>
                  <a:pt x="1265" y="1287"/>
                </a:lnTo>
                <a:lnTo>
                  <a:pt x="1260" y="1272"/>
                </a:lnTo>
                <a:lnTo>
                  <a:pt x="1255" y="1259"/>
                </a:lnTo>
                <a:lnTo>
                  <a:pt x="1250" y="1251"/>
                </a:lnTo>
                <a:lnTo>
                  <a:pt x="1250" y="1251"/>
                </a:lnTo>
                <a:lnTo>
                  <a:pt x="1246" y="1241"/>
                </a:lnTo>
                <a:lnTo>
                  <a:pt x="1243" y="1228"/>
                </a:lnTo>
                <a:lnTo>
                  <a:pt x="1241" y="1214"/>
                </a:lnTo>
                <a:lnTo>
                  <a:pt x="1240" y="1196"/>
                </a:lnTo>
                <a:lnTo>
                  <a:pt x="1240" y="1196"/>
                </a:lnTo>
                <a:lnTo>
                  <a:pt x="1239" y="1170"/>
                </a:lnTo>
                <a:lnTo>
                  <a:pt x="1235" y="1135"/>
                </a:lnTo>
                <a:lnTo>
                  <a:pt x="1231" y="1101"/>
                </a:lnTo>
                <a:lnTo>
                  <a:pt x="1228" y="1086"/>
                </a:lnTo>
                <a:lnTo>
                  <a:pt x="1225" y="1074"/>
                </a:lnTo>
                <a:lnTo>
                  <a:pt x="1225" y="1074"/>
                </a:lnTo>
                <a:lnTo>
                  <a:pt x="1221" y="1067"/>
                </a:lnTo>
                <a:lnTo>
                  <a:pt x="1218" y="1060"/>
                </a:lnTo>
                <a:lnTo>
                  <a:pt x="1204" y="1040"/>
                </a:lnTo>
                <a:lnTo>
                  <a:pt x="1186" y="1017"/>
                </a:lnTo>
                <a:lnTo>
                  <a:pt x="1166" y="992"/>
                </a:lnTo>
                <a:lnTo>
                  <a:pt x="1145" y="968"/>
                </a:lnTo>
                <a:lnTo>
                  <a:pt x="1125" y="946"/>
                </a:lnTo>
                <a:lnTo>
                  <a:pt x="1109" y="930"/>
                </a:lnTo>
                <a:lnTo>
                  <a:pt x="1098" y="921"/>
                </a:lnTo>
                <a:lnTo>
                  <a:pt x="1098" y="921"/>
                </a:lnTo>
                <a:lnTo>
                  <a:pt x="1083" y="909"/>
                </a:lnTo>
                <a:lnTo>
                  <a:pt x="1065" y="894"/>
                </a:lnTo>
                <a:lnTo>
                  <a:pt x="1047" y="875"/>
                </a:lnTo>
                <a:lnTo>
                  <a:pt x="1024" y="852"/>
                </a:lnTo>
                <a:lnTo>
                  <a:pt x="1024" y="852"/>
                </a:lnTo>
                <a:lnTo>
                  <a:pt x="1015" y="839"/>
                </a:lnTo>
                <a:lnTo>
                  <a:pt x="1005" y="825"/>
                </a:lnTo>
                <a:lnTo>
                  <a:pt x="997" y="810"/>
                </a:lnTo>
                <a:lnTo>
                  <a:pt x="990" y="796"/>
                </a:lnTo>
                <a:lnTo>
                  <a:pt x="979" y="773"/>
                </a:lnTo>
                <a:lnTo>
                  <a:pt x="975" y="763"/>
                </a:lnTo>
                <a:lnTo>
                  <a:pt x="971" y="758"/>
                </a:lnTo>
                <a:lnTo>
                  <a:pt x="971" y="758"/>
                </a:lnTo>
                <a:lnTo>
                  <a:pt x="964" y="750"/>
                </a:lnTo>
                <a:lnTo>
                  <a:pt x="958" y="744"/>
                </a:lnTo>
                <a:lnTo>
                  <a:pt x="950" y="740"/>
                </a:lnTo>
                <a:lnTo>
                  <a:pt x="941" y="738"/>
                </a:lnTo>
                <a:lnTo>
                  <a:pt x="941" y="738"/>
                </a:lnTo>
                <a:lnTo>
                  <a:pt x="932" y="738"/>
                </a:lnTo>
                <a:lnTo>
                  <a:pt x="913" y="739"/>
                </a:lnTo>
                <a:lnTo>
                  <a:pt x="861" y="740"/>
                </a:lnTo>
                <a:lnTo>
                  <a:pt x="830" y="740"/>
                </a:lnTo>
                <a:lnTo>
                  <a:pt x="800" y="739"/>
                </a:lnTo>
                <a:lnTo>
                  <a:pt x="773" y="737"/>
                </a:lnTo>
                <a:lnTo>
                  <a:pt x="761" y="734"/>
                </a:lnTo>
                <a:lnTo>
                  <a:pt x="749" y="732"/>
                </a:lnTo>
                <a:lnTo>
                  <a:pt x="749" y="732"/>
                </a:lnTo>
                <a:lnTo>
                  <a:pt x="695" y="713"/>
                </a:lnTo>
                <a:lnTo>
                  <a:pt x="679" y="708"/>
                </a:lnTo>
                <a:lnTo>
                  <a:pt x="679" y="708"/>
                </a:lnTo>
                <a:lnTo>
                  <a:pt x="678" y="708"/>
                </a:lnTo>
                <a:lnTo>
                  <a:pt x="676" y="709"/>
                </a:lnTo>
                <a:lnTo>
                  <a:pt x="673" y="711"/>
                </a:lnTo>
                <a:lnTo>
                  <a:pt x="666" y="708"/>
                </a:lnTo>
                <a:lnTo>
                  <a:pt x="666" y="708"/>
                </a:lnTo>
                <a:lnTo>
                  <a:pt x="655" y="702"/>
                </a:lnTo>
                <a:lnTo>
                  <a:pt x="645" y="695"/>
                </a:lnTo>
                <a:lnTo>
                  <a:pt x="634" y="688"/>
                </a:lnTo>
                <a:lnTo>
                  <a:pt x="626" y="685"/>
                </a:lnTo>
                <a:lnTo>
                  <a:pt x="626" y="685"/>
                </a:lnTo>
                <a:lnTo>
                  <a:pt x="611" y="681"/>
                </a:lnTo>
                <a:lnTo>
                  <a:pt x="606" y="678"/>
                </a:lnTo>
                <a:lnTo>
                  <a:pt x="605" y="677"/>
                </a:lnTo>
                <a:lnTo>
                  <a:pt x="603" y="676"/>
                </a:lnTo>
                <a:lnTo>
                  <a:pt x="603" y="676"/>
                </a:lnTo>
                <a:lnTo>
                  <a:pt x="603" y="672"/>
                </a:lnTo>
                <a:lnTo>
                  <a:pt x="601" y="670"/>
                </a:lnTo>
                <a:lnTo>
                  <a:pt x="600" y="669"/>
                </a:lnTo>
                <a:lnTo>
                  <a:pt x="600" y="667"/>
                </a:lnTo>
                <a:lnTo>
                  <a:pt x="600" y="667"/>
                </a:lnTo>
                <a:lnTo>
                  <a:pt x="587" y="665"/>
                </a:lnTo>
                <a:lnTo>
                  <a:pt x="557" y="660"/>
                </a:lnTo>
                <a:lnTo>
                  <a:pt x="514" y="654"/>
                </a:lnTo>
                <a:lnTo>
                  <a:pt x="514" y="654"/>
                </a:lnTo>
                <a:lnTo>
                  <a:pt x="525" y="672"/>
                </a:lnTo>
                <a:lnTo>
                  <a:pt x="535" y="685"/>
                </a:lnTo>
                <a:lnTo>
                  <a:pt x="539" y="690"/>
                </a:lnTo>
                <a:lnTo>
                  <a:pt x="541" y="691"/>
                </a:lnTo>
                <a:lnTo>
                  <a:pt x="541" y="691"/>
                </a:lnTo>
                <a:lnTo>
                  <a:pt x="545" y="692"/>
                </a:lnTo>
                <a:lnTo>
                  <a:pt x="550" y="695"/>
                </a:lnTo>
                <a:lnTo>
                  <a:pt x="564" y="702"/>
                </a:lnTo>
                <a:lnTo>
                  <a:pt x="577" y="712"/>
                </a:lnTo>
                <a:lnTo>
                  <a:pt x="582" y="716"/>
                </a:lnTo>
                <a:lnTo>
                  <a:pt x="585" y="719"/>
                </a:lnTo>
                <a:lnTo>
                  <a:pt x="585" y="719"/>
                </a:lnTo>
                <a:lnTo>
                  <a:pt x="586" y="724"/>
                </a:lnTo>
                <a:lnTo>
                  <a:pt x="586" y="729"/>
                </a:lnTo>
                <a:lnTo>
                  <a:pt x="585" y="734"/>
                </a:lnTo>
                <a:lnTo>
                  <a:pt x="582" y="738"/>
                </a:lnTo>
                <a:lnTo>
                  <a:pt x="582" y="738"/>
                </a:lnTo>
                <a:lnTo>
                  <a:pt x="577" y="744"/>
                </a:lnTo>
                <a:lnTo>
                  <a:pt x="571" y="755"/>
                </a:lnTo>
                <a:lnTo>
                  <a:pt x="562" y="768"/>
                </a:lnTo>
                <a:lnTo>
                  <a:pt x="562" y="768"/>
                </a:lnTo>
                <a:lnTo>
                  <a:pt x="562" y="783"/>
                </a:lnTo>
                <a:lnTo>
                  <a:pt x="561" y="795"/>
                </a:lnTo>
                <a:lnTo>
                  <a:pt x="559" y="805"/>
                </a:lnTo>
                <a:lnTo>
                  <a:pt x="559" y="805"/>
                </a:lnTo>
                <a:lnTo>
                  <a:pt x="552" y="816"/>
                </a:lnTo>
                <a:lnTo>
                  <a:pt x="549" y="823"/>
                </a:lnTo>
                <a:lnTo>
                  <a:pt x="544" y="831"/>
                </a:lnTo>
                <a:lnTo>
                  <a:pt x="539" y="837"/>
                </a:lnTo>
                <a:lnTo>
                  <a:pt x="533" y="839"/>
                </a:lnTo>
                <a:lnTo>
                  <a:pt x="530" y="841"/>
                </a:lnTo>
                <a:lnTo>
                  <a:pt x="528" y="839"/>
                </a:lnTo>
                <a:lnTo>
                  <a:pt x="525" y="838"/>
                </a:lnTo>
                <a:lnTo>
                  <a:pt x="522" y="835"/>
                </a:lnTo>
                <a:lnTo>
                  <a:pt x="522" y="835"/>
                </a:lnTo>
                <a:lnTo>
                  <a:pt x="517" y="828"/>
                </a:lnTo>
                <a:lnTo>
                  <a:pt x="510" y="822"/>
                </a:lnTo>
                <a:lnTo>
                  <a:pt x="499" y="812"/>
                </a:lnTo>
                <a:lnTo>
                  <a:pt x="489" y="802"/>
                </a:lnTo>
                <a:lnTo>
                  <a:pt x="484" y="797"/>
                </a:lnTo>
                <a:lnTo>
                  <a:pt x="482" y="792"/>
                </a:lnTo>
                <a:lnTo>
                  <a:pt x="482" y="792"/>
                </a:lnTo>
                <a:lnTo>
                  <a:pt x="477" y="784"/>
                </a:lnTo>
                <a:lnTo>
                  <a:pt x="473" y="779"/>
                </a:lnTo>
                <a:lnTo>
                  <a:pt x="468" y="775"/>
                </a:lnTo>
                <a:lnTo>
                  <a:pt x="468" y="775"/>
                </a:lnTo>
                <a:lnTo>
                  <a:pt x="461" y="766"/>
                </a:lnTo>
                <a:lnTo>
                  <a:pt x="443" y="752"/>
                </a:lnTo>
                <a:lnTo>
                  <a:pt x="419" y="734"/>
                </a:lnTo>
                <a:lnTo>
                  <a:pt x="406" y="726"/>
                </a:lnTo>
                <a:lnTo>
                  <a:pt x="393" y="719"/>
                </a:lnTo>
                <a:lnTo>
                  <a:pt x="393" y="719"/>
                </a:lnTo>
                <a:lnTo>
                  <a:pt x="369" y="707"/>
                </a:lnTo>
                <a:lnTo>
                  <a:pt x="348" y="698"/>
                </a:lnTo>
                <a:lnTo>
                  <a:pt x="334" y="691"/>
                </a:lnTo>
                <a:lnTo>
                  <a:pt x="329" y="688"/>
                </a:lnTo>
                <a:lnTo>
                  <a:pt x="327" y="685"/>
                </a:lnTo>
                <a:lnTo>
                  <a:pt x="327" y="685"/>
                </a:lnTo>
                <a:lnTo>
                  <a:pt x="325" y="674"/>
                </a:lnTo>
                <a:lnTo>
                  <a:pt x="323" y="659"/>
                </a:lnTo>
                <a:lnTo>
                  <a:pt x="323" y="643"/>
                </a:lnTo>
                <a:lnTo>
                  <a:pt x="325" y="636"/>
                </a:lnTo>
                <a:lnTo>
                  <a:pt x="327" y="630"/>
                </a:lnTo>
                <a:lnTo>
                  <a:pt x="327" y="630"/>
                </a:lnTo>
                <a:lnTo>
                  <a:pt x="332" y="624"/>
                </a:lnTo>
                <a:lnTo>
                  <a:pt x="342" y="615"/>
                </a:lnTo>
                <a:lnTo>
                  <a:pt x="372" y="594"/>
                </a:lnTo>
                <a:lnTo>
                  <a:pt x="412" y="566"/>
                </a:lnTo>
                <a:lnTo>
                  <a:pt x="412" y="566"/>
                </a:lnTo>
                <a:lnTo>
                  <a:pt x="404" y="508"/>
                </a:lnTo>
                <a:lnTo>
                  <a:pt x="393" y="432"/>
                </a:lnTo>
                <a:lnTo>
                  <a:pt x="393" y="432"/>
                </a:lnTo>
                <a:lnTo>
                  <a:pt x="391" y="426"/>
                </a:lnTo>
                <a:lnTo>
                  <a:pt x="391" y="426"/>
                </a:lnTo>
                <a:lnTo>
                  <a:pt x="383" y="447"/>
                </a:lnTo>
                <a:lnTo>
                  <a:pt x="374" y="468"/>
                </a:lnTo>
                <a:lnTo>
                  <a:pt x="369" y="478"/>
                </a:lnTo>
                <a:lnTo>
                  <a:pt x="364" y="485"/>
                </a:lnTo>
                <a:lnTo>
                  <a:pt x="359" y="490"/>
                </a:lnTo>
                <a:lnTo>
                  <a:pt x="354" y="493"/>
                </a:lnTo>
                <a:lnTo>
                  <a:pt x="354" y="493"/>
                </a:lnTo>
                <a:lnTo>
                  <a:pt x="348" y="494"/>
                </a:lnTo>
                <a:lnTo>
                  <a:pt x="342" y="494"/>
                </a:lnTo>
                <a:lnTo>
                  <a:pt x="336" y="493"/>
                </a:lnTo>
                <a:lnTo>
                  <a:pt x="329" y="490"/>
                </a:lnTo>
                <a:lnTo>
                  <a:pt x="325" y="486"/>
                </a:lnTo>
                <a:lnTo>
                  <a:pt x="320" y="482"/>
                </a:lnTo>
                <a:lnTo>
                  <a:pt x="312" y="472"/>
                </a:lnTo>
                <a:lnTo>
                  <a:pt x="312" y="472"/>
                </a:lnTo>
                <a:lnTo>
                  <a:pt x="308" y="465"/>
                </a:lnTo>
                <a:lnTo>
                  <a:pt x="306" y="457"/>
                </a:lnTo>
                <a:lnTo>
                  <a:pt x="302" y="442"/>
                </a:lnTo>
                <a:lnTo>
                  <a:pt x="301" y="427"/>
                </a:lnTo>
                <a:lnTo>
                  <a:pt x="299" y="420"/>
                </a:lnTo>
                <a:lnTo>
                  <a:pt x="299" y="420"/>
                </a:lnTo>
                <a:lnTo>
                  <a:pt x="294" y="415"/>
                </a:lnTo>
                <a:lnTo>
                  <a:pt x="282" y="407"/>
                </a:lnTo>
                <a:lnTo>
                  <a:pt x="271" y="399"/>
                </a:lnTo>
                <a:lnTo>
                  <a:pt x="263" y="390"/>
                </a:lnTo>
                <a:lnTo>
                  <a:pt x="263" y="390"/>
                </a:lnTo>
                <a:lnTo>
                  <a:pt x="256" y="381"/>
                </a:lnTo>
                <a:lnTo>
                  <a:pt x="253" y="374"/>
                </a:lnTo>
                <a:lnTo>
                  <a:pt x="253" y="374"/>
                </a:lnTo>
                <a:lnTo>
                  <a:pt x="249" y="382"/>
                </a:lnTo>
                <a:lnTo>
                  <a:pt x="248" y="385"/>
                </a:lnTo>
                <a:lnTo>
                  <a:pt x="239" y="387"/>
                </a:lnTo>
                <a:lnTo>
                  <a:pt x="239" y="387"/>
                </a:lnTo>
                <a:lnTo>
                  <a:pt x="240" y="382"/>
                </a:lnTo>
                <a:lnTo>
                  <a:pt x="240" y="382"/>
                </a:lnTo>
                <a:lnTo>
                  <a:pt x="234" y="389"/>
                </a:lnTo>
                <a:lnTo>
                  <a:pt x="222" y="399"/>
                </a:lnTo>
                <a:lnTo>
                  <a:pt x="222" y="399"/>
                </a:lnTo>
                <a:lnTo>
                  <a:pt x="187" y="421"/>
                </a:lnTo>
                <a:lnTo>
                  <a:pt x="171" y="433"/>
                </a:lnTo>
                <a:lnTo>
                  <a:pt x="159" y="443"/>
                </a:lnTo>
                <a:lnTo>
                  <a:pt x="159" y="443"/>
                </a:lnTo>
                <a:lnTo>
                  <a:pt x="149" y="456"/>
                </a:lnTo>
                <a:lnTo>
                  <a:pt x="144" y="463"/>
                </a:lnTo>
                <a:lnTo>
                  <a:pt x="144" y="463"/>
                </a:lnTo>
                <a:lnTo>
                  <a:pt x="142" y="467"/>
                </a:lnTo>
                <a:lnTo>
                  <a:pt x="141" y="468"/>
                </a:lnTo>
                <a:lnTo>
                  <a:pt x="137" y="469"/>
                </a:lnTo>
                <a:lnTo>
                  <a:pt x="137" y="469"/>
                </a:lnTo>
                <a:lnTo>
                  <a:pt x="129" y="469"/>
                </a:lnTo>
                <a:lnTo>
                  <a:pt x="114" y="468"/>
                </a:lnTo>
                <a:lnTo>
                  <a:pt x="100" y="467"/>
                </a:lnTo>
                <a:lnTo>
                  <a:pt x="93" y="465"/>
                </a:lnTo>
                <a:lnTo>
                  <a:pt x="93" y="465"/>
                </a:lnTo>
                <a:lnTo>
                  <a:pt x="93" y="465"/>
                </a:lnTo>
                <a:lnTo>
                  <a:pt x="90" y="463"/>
                </a:lnTo>
                <a:lnTo>
                  <a:pt x="89" y="460"/>
                </a:lnTo>
                <a:lnTo>
                  <a:pt x="88" y="458"/>
                </a:lnTo>
                <a:lnTo>
                  <a:pt x="88" y="457"/>
                </a:lnTo>
                <a:lnTo>
                  <a:pt x="88" y="457"/>
                </a:lnTo>
                <a:lnTo>
                  <a:pt x="90" y="454"/>
                </a:lnTo>
                <a:lnTo>
                  <a:pt x="97" y="454"/>
                </a:lnTo>
                <a:lnTo>
                  <a:pt x="97" y="454"/>
                </a:lnTo>
                <a:lnTo>
                  <a:pt x="103" y="456"/>
                </a:lnTo>
                <a:lnTo>
                  <a:pt x="103" y="456"/>
                </a:lnTo>
                <a:lnTo>
                  <a:pt x="108" y="457"/>
                </a:lnTo>
                <a:lnTo>
                  <a:pt x="116" y="458"/>
                </a:lnTo>
                <a:lnTo>
                  <a:pt x="116" y="458"/>
                </a:lnTo>
                <a:lnTo>
                  <a:pt x="126" y="460"/>
                </a:lnTo>
                <a:lnTo>
                  <a:pt x="130" y="460"/>
                </a:lnTo>
                <a:lnTo>
                  <a:pt x="134" y="458"/>
                </a:lnTo>
                <a:lnTo>
                  <a:pt x="134" y="458"/>
                </a:lnTo>
                <a:lnTo>
                  <a:pt x="140" y="454"/>
                </a:lnTo>
                <a:lnTo>
                  <a:pt x="142" y="452"/>
                </a:lnTo>
                <a:lnTo>
                  <a:pt x="142" y="449"/>
                </a:lnTo>
                <a:lnTo>
                  <a:pt x="142" y="449"/>
                </a:lnTo>
                <a:lnTo>
                  <a:pt x="134" y="444"/>
                </a:lnTo>
                <a:lnTo>
                  <a:pt x="119" y="437"/>
                </a:lnTo>
                <a:lnTo>
                  <a:pt x="119" y="437"/>
                </a:lnTo>
                <a:lnTo>
                  <a:pt x="103" y="456"/>
                </a:lnTo>
                <a:lnTo>
                  <a:pt x="103" y="456"/>
                </a:lnTo>
                <a:lnTo>
                  <a:pt x="97" y="454"/>
                </a:lnTo>
                <a:lnTo>
                  <a:pt x="97" y="454"/>
                </a:lnTo>
                <a:lnTo>
                  <a:pt x="90" y="454"/>
                </a:lnTo>
                <a:lnTo>
                  <a:pt x="88" y="457"/>
                </a:lnTo>
                <a:lnTo>
                  <a:pt x="88" y="457"/>
                </a:lnTo>
                <a:lnTo>
                  <a:pt x="88" y="458"/>
                </a:lnTo>
                <a:lnTo>
                  <a:pt x="89" y="460"/>
                </a:lnTo>
                <a:lnTo>
                  <a:pt x="90" y="463"/>
                </a:lnTo>
                <a:lnTo>
                  <a:pt x="93" y="465"/>
                </a:lnTo>
                <a:lnTo>
                  <a:pt x="93" y="465"/>
                </a:lnTo>
                <a:lnTo>
                  <a:pt x="93" y="465"/>
                </a:lnTo>
                <a:lnTo>
                  <a:pt x="80" y="475"/>
                </a:lnTo>
                <a:lnTo>
                  <a:pt x="69" y="485"/>
                </a:lnTo>
                <a:lnTo>
                  <a:pt x="58" y="490"/>
                </a:lnTo>
                <a:lnTo>
                  <a:pt x="53" y="493"/>
                </a:lnTo>
                <a:lnTo>
                  <a:pt x="50" y="493"/>
                </a:lnTo>
                <a:lnTo>
                  <a:pt x="50" y="493"/>
                </a:lnTo>
                <a:lnTo>
                  <a:pt x="41" y="491"/>
                </a:lnTo>
                <a:lnTo>
                  <a:pt x="31" y="486"/>
                </a:lnTo>
                <a:lnTo>
                  <a:pt x="23" y="480"/>
                </a:lnTo>
                <a:lnTo>
                  <a:pt x="15" y="473"/>
                </a:lnTo>
                <a:lnTo>
                  <a:pt x="9" y="464"/>
                </a:lnTo>
                <a:lnTo>
                  <a:pt x="4" y="456"/>
                </a:lnTo>
                <a:lnTo>
                  <a:pt x="1" y="447"/>
                </a:lnTo>
                <a:lnTo>
                  <a:pt x="0" y="439"/>
                </a:lnTo>
                <a:lnTo>
                  <a:pt x="0" y="439"/>
                </a:lnTo>
                <a:lnTo>
                  <a:pt x="1" y="425"/>
                </a:lnTo>
                <a:lnTo>
                  <a:pt x="2" y="411"/>
                </a:lnTo>
                <a:lnTo>
                  <a:pt x="5" y="404"/>
                </a:lnTo>
                <a:lnTo>
                  <a:pt x="7" y="396"/>
                </a:lnTo>
                <a:lnTo>
                  <a:pt x="11" y="387"/>
                </a:lnTo>
                <a:lnTo>
                  <a:pt x="17" y="379"/>
                </a:lnTo>
                <a:lnTo>
                  <a:pt x="17" y="379"/>
                </a:lnTo>
                <a:lnTo>
                  <a:pt x="30" y="361"/>
                </a:lnTo>
                <a:lnTo>
                  <a:pt x="41" y="347"/>
                </a:lnTo>
                <a:lnTo>
                  <a:pt x="46" y="339"/>
                </a:lnTo>
                <a:lnTo>
                  <a:pt x="50" y="330"/>
                </a:lnTo>
                <a:lnTo>
                  <a:pt x="52" y="322"/>
                </a:lnTo>
                <a:lnTo>
                  <a:pt x="53" y="312"/>
                </a:lnTo>
                <a:lnTo>
                  <a:pt x="53" y="312"/>
                </a:lnTo>
                <a:lnTo>
                  <a:pt x="56" y="295"/>
                </a:lnTo>
                <a:lnTo>
                  <a:pt x="56" y="283"/>
                </a:lnTo>
                <a:lnTo>
                  <a:pt x="56" y="275"/>
                </a:lnTo>
                <a:lnTo>
                  <a:pt x="58" y="267"/>
                </a:lnTo>
                <a:lnTo>
                  <a:pt x="58" y="267"/>
                </a:lnTo>
                <a:lnTo>
                  <a:pt x="67" y="246"/>
                </a:lnTo>
                <a:lnTo>
                  <a:pt x="73" y="236"/>
                </a:lnTo>
                <a:lnTo>
                  <a:pt x="78" y="228"/>
                </a:lnTo>
                <a:lnTo>
                  <a:pt x="78" y="228"/>
                </a:lnTo>
                <a:lnTo>
                  <a:pt x="79" y="225"/>
                </a:lnTo>
                <a:lnTo>
                  <a:pt x="80" y="220"/>
                </a:lnTo>
                <a:lnTo>
                  <a:pt x="82" y="210"/>
                </a:lnTo>
                <a:lnTo>
                  <a:pt x="82" y="195"/>
                </a:lnTo>
                <a:lnTo>
                  <a:pt x="82" y="195"/>
                </a:lnTo>
                <a:lnTo>
                  <a:pt x="79" y="193"/>
                </a:lnTo>
                <a:lnTo>
                  <a:pt x="71" y="188"/>
                </a:lnTo>
                <a:lnTo>
                  <a:pt x="59" y="179"/>
                </a:lnTo>
                <a:lnTo>
                  <a:pt x="47" y="171"/>
                </a:lnTo>
                <a:lnTo>
                  <a:pt x="47" y="171"/>
                </a:lnTo>
                <a:lnTo>
                  <a:pt x="41" y="164"/>
                </a:lnTo>
                <a:lnTo>
                  <a:pt x="36" y="157"/>
                </a:lnTo>
                <a:lnTo>
                  <a:pt x="31" y="151"/>
                </a:lnTo>
                <a:lnTo>
                  <a:pt x="27" y="143"/>
                </a:lnTo>
                <a:lnTo>
                  <a:pt x="23" y="137"/>
                </a:lnTo>
                <a:lnTo>
                  <a:pt x="22" y="132"/>
                </a:lnTo>
                <a:lnTo>
                  <a:pt x="22" y="129"/>
                </a:lnTo>
                <a:lnTo>
                  <a:pt x="22" y="127"/>
                </a:lnTo>
                <a:lnTo>
                  <a:pt x="23" y="127"/>
                </a:lnTo>
                <a:lnTo>
                  <a:pt x="23" y="127"/>
                </a:lnTo>
                <a:lnTo>
                  <a:pt x="27" y="129"/>
                </a:lnTo>
                <a:lnTo>
                  <a:pt x="33" y="131"/>
                </a:lnTo>
                <a:lnTo>
                  <a:pt x="50" y="138"/>
                </a:lnTo>
                <a:lnTo>
                  <a:pt x="67" y="147"/>
                </a:lnTo>
                <a:lnTo>
                  <a:pt x="76" y="151"/>
                </a:lnTo>
                <a:lnTo>
                  <a:pt x="82" y="153"/>
                </a:lnTo>
                <a:lnTo>
                  <a:pt x="82" y="153"/>
                </a:lnTo>
                <a:lnTo>
                  <a:pt x="98" y="155"/>
                </a:lnTo>
                <a:lnTo>
                  <a:pt x="121" y="156"/>
                </a:lnTo>
                <a:lnTo>
                  <a:pt x="134" y="156"/>
                </a:lnTo>
                <a:lnTo>
                  <a:pt x="145" y="155"/>
                </a:lnTo>
                <a:lnTo>
                  <a:pt x="154" y="153"/>
                </a:lnTo>
                <a:lnTo>
                  <a:pt x="161" y="151"/>
                </a:lnTo>
                <a:lnTo>
                  <a:pt x="161" y="151"/>
                </a:lnTo>
                <a:lnTo>
                  <a:pt x="191" y="135"/>
                </a:lnTo>
                <a:lnTo>
                  <a:pt x="217" y="119"/>
                </a:lnTo>
                <a:lnTo>
                  <a:pt x="217" y="119"/>
                </a:lnTo>
                <a:lnTo>
                  <a:pt x="229" y="111"/>
                </a:lnTo>
                <a:lnTo>
                  <a:pt x="238" y="108"/>
                </a:lnTo>
                <a:lnTo>
                  <a:pt x="248" y="104"/>
                </a:lnTo>
                <a:lnTo>
                  <a:pt x="260" y="100"/>
                </a:lnTo>
                <a:lnTo>
                  <a:pt x="272" y="98"/>
                </a:lnTo>
                <a:lnTo>
                  <a:pt x="286" y="96"/>
                </a:lnTo>
                <a:lnTo>
                  <a:pt x="301" y="96"/>
                </a:lnTo>
                <a:lnTo>
                  <a:pt x="301" y="96"/>
                </a:lnTo>
                <a:lnTo>
                  <a:pt x="315" y="99"/>
                </a:lnTo>
                <a:lnTo>
                  <a:pt x="326" y="101"/>
                </a:lnTo>
                <a:lnTo>
                  <a:pt x="343" y="108"/>
                </a:lnTo>
                <a:lnTo>
                  <a:pt x="357" y="112"/>
                </a:lnTo>
                <a:lnTo>
                  <a:pt x="363" y="114"/>
                </a:lnTo>
                <a:lnTo>
                  <a:pt x="369" y="114"/>
                </a:lnTo>
                <a:lnTo>
                  <a:pt x="412" y="114"/>
                </a:lnTo>
                <a:lnTo>
                  <a:pt x="377" y="125"/>
                </a:lnTo>
                <a:lnTo>
                  <a:pt x="377" y="125"/>
                </a:lnTo>
                <a:lnTo>
                  <a:pt x="378" y="127"/>
                </a:lnTo>
                <a:lnTo>
                  <a:pt x="382" y="132"/>
                </a:lnTo>
                <a:lnTo>
                  <a:pt x="386" y="136"/>
                </a:lnTo>
                <a:lnTo>
                  <a:pt x="391" y="138"/>
                </a:lnTo>
                <a:lnTo>
                  <a:pt x="399" y="140"/>
                </a:lnTo>
                <a:lnTo>
                  <a:pt x="409" y="140"/>
                </a:lnTo>
                <a:lnTo>
                  <a:pt x="409" y="140"/>
                </a:lnTo>
                <a:lnTo>
                  <a:pt x="445" y="137"/>
                </a:lnTo>
                <a:lnTo>
                  <a:pt x="460" y="136"/>
                </a:lnTo>
                <a:lnTo>
                  <a:pt x="445" y="153"/>
                </a:lnTo>
                <a:lnTo>
                  <a:pt x="468" y="155"/>
                </a:lnTo>
                <a:lnTo>
                  <a:pt x="441" y="171"/>
                </a:lnTo>
                <a:close/>
                <a:moveTo>
                  <a:pt x="382" y="410"/>
                </a:moveTo>
                <a:lnTo>
                  <a:pt x="382" y="410"/>
                </a:lnTo>
                <a:lnTo>
                  <a:pt x="372" y="396"/>
                </a:lnTo>
                <a:lnTo>
                  <a:pt x="359" y="382"/>
                </a:lnTo>
                <a:lnTo>
                  <a:pt x="333" y="355"/>
                </a:lnTo>
                <a:lnTo>
                  <a:pt x="321" y="344"/>
                </a:lnTo>
                <a:lnTo>
                  <a:pt x="310" y="334"/>
                </a:lnTo>
                <a:lnTo>
                  <a:pt x="300" y="327"/>
                </a:lnTo>
                <a:lnTo>
                  <a:pt x="292" y="323"/>
                </a:lnTo>
                <a:lnTo>
                  <a:pt x="292" y="323"/>
                </a:lnTo>
                <a:lnTo>
                  <a:pt x="284" y="322"/>
                </a:lnTo>
                <a:lnTo>
                  <a:pt x="274" y="321"/>
                </a:lnTo>
                <a:lnTo>
                  <a:pt x="251" y="319"/>
                </a:lnTo>
                <a:lnTo>
                  <a:pt x="225" y="321"/>
                </a:lnTo>
                <a:lnTo>
                  <a:pt x="225" y="321"/>
                </a:lnTo>
                <a:lnTo>
                  <a:pt x="197" y="350"/>
                </a:lnTo>
                <a:lnTo>
                  <a:pt x="207" y="358"/>
                </a:lnTo>
                <a:lnTo>
                  <a:pt x="207" y="358"/>
                </a:lnTo>
                <a:lnTo>
                  <a:pt x="209" y="356"/>
                </a:lnTo>
                <a:lnTo>
                  <a:pt x="225" y="353"/>
                </a:lnTo>
                <a:lnTo>
                  <a:pt x="225" y="353"/>
                </a:lnTo>
                <a:lnTo>
                  <a:pt x="232" y="350"/>
                </a:lnTo>
                <a:lnTo>
                  <a:pt x="238" y="348"/>
                </a:lnTo>
                <a:lnTo>
                  <a:pt x="248" y="342"/>
                </a:lnTo>
                <a:lnTo>
                  <a:pt x="254" y="339"/>
                </a:lnTo>
                <a:lnTo>
                  <a:pt x="259" y="337"/>
                </a:lnTo>
                <a:lnTo>
                  <a:pt x="265" y="337"/>
                </a:lnTo>
                <a:lnTo>
                  <a:pt x="271" y="338"/>
                </a:lnTo>
                <a:lnTo>
                  <a:pt x="271" y="338"/>
                </a:lnTo>
                <a:lnTo>
                  <a:pt x="286" y="343"/>
                </a:lnTo>
                <a:lnTo>
                  <a:pt x="290" y="347"/>
                </a:lnTo>
                <a:lnTo>
                  <a:pt x="295" y="353"/>
                </a:lnTo>
                <a:lnTo>
                  <a:pt x="295" y="353"/>
                </a:lnTo>
                <a:lnTo>
                  <a:pt x="299" y="359"/>
                </a:lnTo>
                <a:lnTo>
                  <a:pt x="300" y="363"/>
                </a:lnTo>
                <a:lnTo>
                  <a:pt x="303" y="368"/>
                </a:lnTo>
                <a:lnTo>
                  <a:pt x="312" y="376"/>
                </a:lnTo>
                <a:lnTo>
                  <a:pt x="312" y="376"/>
                </a:lnTo>
                <a:lnTo>
                  <a:pt x="326" y="391"/>
                </a:lnTo>
                <a:lnTo>
                  <a:pt x="331" y="396"/>
                </a:lnTo>
                <a:lnTo>
                  <a:pt x="337" y="400"/>
                </a:lnTo>
                <a:lnTo>
                  <a:pt x="337" y="400"/>
                </a:lnTo>
                <a:lnTo>
                  <a:pt x="344" y="406"/>
                </a:lnTo>
                <a:lnTo>
                  <a:pt x="349" y="411"/>
                </a:lnTo>
                <a:lnTo>
                  <a:pt x="355" y="413"/>
                </a:lnTo>
                <a:lnTo>
                  <a:pt x="358" y="415"/>
                </a:lnTo>
                <a:lnTo>
                  <a:pt x="363" y="416"/>
                </a:lnTo>
                <a:lnTo>
                  <a:pt x="363" y="416"/>
                </a:lnTo>
                <a:lnTo>
                  <a:pt x="370" y="413"/>
                </a:lnTo>
                <a:lnTo>
                  <a:pt x="382" y="410"/>
                </a:lnTo>
                <a:lnTo>
                  <a:pt x="382" y="410"/>
                </a:lnTo>
                <a:close/>
                <a:moveTo>
                  <a:pt x="192" y="356"/>
                </a:moveTo>
                <a:lnTo>
                  <a:pt x="165" y="386"/>
                </a:lnTo>
                <a:lnTo>
                  <a:pt x="165" y="386"/>
                </a:lnTo>
                <a:lnTo>
                  <a:pt x="170" y="385"/>
                </a:lnTo>
                <a:lnTo>
                  <a:pt x="176" y="384"/>
                </a:lnTo>
                <a:lnTo>
                  <a:pt x="176" y="384"/>
                </a:lnTo>
                <a:lnTo>
                  <a:pt x="199" y="370"/>
                </a:lnTo>
                <a:lnTo>
                  <a:pt x="198" y="359"/>
                </a:lnTo>
                <a:lnTo>
                  <a:pt x="198" y="359"/>
                </a:lnTo>
                <a:lnTo>
                  <a:pt x="192" y="356"/>
                </a:lnTo>
                <a:lnTo>
                  <a:pt x="192" y="356"/>
                </a:lnTo>
                <a:close/>
                <a:moveTo>
                  <a:pt x="147" y="404"/>
                </a:moveTo>
                <a:lnTo>
                  <a:pt x="147" y="404"/>
                </a:lnTo>
                <a:lnTo>
                  <a:pt x="135" y="417"/>
                </a:lnTo>
                <a:lnTo>
                  <a:pt x="135" y="417"/>
                </a:lnTo>
                <a:lnTo>
                  <a:pt x="125" y="431"/>
                </a:lnTo>
                <a:lnTo>
                  <a:pt x="126" y="432"/>
                </a:lnTo>
                <a:lnTo>
                  <a:pt x="126" y="432"/>
                </a:lnTo>
                <a:lnTo>
                  <a:pt x="137" y="438"/>
                </a:lnTo>
                <a:lnTo>
                  <a:pt x="144" y="442"/>
                </a:lnTo>
                <a:lnTo>
                  <a:pt x="149" y="443"/>
                </a:lnTo>
                <a:lnTo>
                  <a:pt x="149" y="443"/>
                </a:lnTo>
                <a:lnTo>
                  <a:pt x="160" y="436"/>
                </a:lnTo>
                <a:lnTo>
                  <a:pt x="168" y="428"/>
                </a:lnTo>
                <a:lnTo>
                  <a:pt x="178" y="420"/>
                </a:lnTo>
                <a:lnTo>
                  <a:pt x="178" y="420"/>
                </a:lnTo>
                <a:lnTo>
                  <a:pt x="194" y="406"/>
                </a:lnTo>
                <a:lnTo>
                  <a:pt x="208" y="394"/>
                </a:lnTo>
                <a:lnTo>
                  <a:pt x="208" y="394"/>
                </a:lnTo>
                <a:lnTo>
                  <a:pt x="217" y="386"/>
                </a:lnTo>
                <a:lnTo>
                  <a:pt x="219" y="385"/>
                </a:lnTo>
                <a:lnTo>
                  <a:pt x="217" y="379"/>
                </a:lnTo>
                <a:lnTo>
                  <a:pt x="217" y="379"/>
                </a:lnTo>
                <a:lnTo>
                  <a:pt x="208" y="380"/>
                </a:lnTo>
                <a:lnTo>
                  <a:pt x="204" y="381"/>
                </a:lnTo>
                <a:lnTo>
                  <a:pt x="204" y="381"/>
                </a:lnTo>
                <a:lnTo>
                  <a:pt x="202" y="381"/>
                </a:lnTo>
                <a:lnTo>
                  <a:pt x="199" y="381"/>
                </a:lnTo>
                <a:lnTo>
                  <a:pt x="196" y="381"/>
                </a:lnTo>
                <a:lnTo>
                  <a:pt x="191" y="385"/>
                </a:lnTo>
                <a:lnTo>
                  <a:pt x="191" y="385"/>
                </a:lnTo>
                <a:lnTo>
                  <a:pt x="182" y="391"/>
                </a:lnTo>
                <a:lnTo>
                  <a:pt x="171" y="399"/>
                </a:lnTo>
                <a:lnTo>
                  <a:pt x="161" y="404"/>
                </a:lnTo>
                <a:lnTo>
                  <a:pt x="157" y="405"/>
                </a:lnTo>
                <a:lnTo>
                  <a:pt x="157" y="405"/>
                </a:lnTo>
                <a:lnTo>
                  <a:pt x="147" y="404"/>
                </a:lnTo>
                <a:lnTo>
                  <a:pt x="147" y="404"/>
                </a:lnTo>
                <a:close/>
                <a:moveTo>
                  <a:pt x="380" y="425"/>
                </a:moveTo>
                <a:lnTo>
                  <a:pt x="380" y="425"/>
                </a:lnTo>
                <a:lnTo>
                  <a:pt x="373" y="425"/>
                </a:lnTo>
                <a:lnTo>
                  <a:pt x="365" y="425"/>
                </a:lnTo>
                <a:lnTo>
                  <a:pt x="357" y="423"/>
                </a:lnTo>
                <a:lnTo>
                  <a:pt x="346" y="420"/>
                </a:lnTo>
                <a:lnTo>
                  <a:pt x="346" y="420"/>
                </a:lnTo>
                <a:lnTo>
                  <a:pt x="339" y="416"/>
                </a:lnTo>
                <a:lnTo>
                  <a:pt x="332" y="410"/>
                </a:lnTo>
                <a:lnTo>
                  <a:pt x="318" y="395"/>
                </a:lnTo>
                <a:lnTo>
                  <a:pt x="305" y="380"/>
                </a:lnTo>
                <a:lnTo>
                  <a:pt x="292" y="366"/>
                </a:lnTo>
                <a:lnTo>
                  <a:pt x="292" y="366"/>
                </a:lnTo>
                <a:lnTo>
                  <a:pt x="286" y="361"/>
                </a:lnTo>
                <a:lnTo>
                  <a:pt x="282" y="358"/>
                </a:lnTo>
                <a:lnTo>
                  <a:pt x="279" y="356"/>
                </a:lnTo>
                <a:lnTo>
                  <a:pt x="275" y="356"/>
                </a:lnTo>
                <a:lnTo>
                  <a:pt x="271" y="356"/>
                </a:lnTo>
                <a:lnTo>
                  <a:pt x="269" y="359"/>
                </a:lnTo>
                <a:lnTo>
                  <a:pt x="263" y="364"/>
                </a:lnTo>
                <a:lnTo>
                  <a:pt x="263" y="364"/>
                </a:lnTo>
                <a:lnTo>
                  <a:pt x="259" y="366"/>
                </a:lnTo>
                <a:lnTo>
                  <a:pt x="259" y="366"/>
                </a:lnTo>
                <a:lnTo>
                  <a:pt x="266" y="380"/>
                </a:lnTo>
                <a:lnTo>
                  <a:pt x="272" y="389"/>
                </a:lnTo>
                <a:lnTo>
                  <a:pt x="280" y="396"/>
                </a:lnTo>
                <a:lnTo>
                  <a:pt x="280" y="396"/>
                </a:lnTo>
                <a:lnTo>
                  <a:pt x="296" y="410"/>
                </a:lnTo>
                <a:lnTo>
                  <a:pt x="302" y="416"/>
                </a:lnTo>
                <a:lnTo>
                  <a:pt x="303" y="420"/>
                </a:lnTo>
                <a:lnTo>
                  <a:pt x="305" y="425"/>
                </a:lnTo>
                <a:lnTo>
                  <a:pt x="305" y="425"/>
                </a:lnTo>
                <a:lnTo>
                  <a:pt x="307" y="434"/>
                </a:lnTo>
                <a:lnTo>
                  <a:pt x="311" y="447"/>
                </a:lnTo>
                <a:lnTo>
                  <a:pt x="316" y="459"/>
                </a:lnTo>
                <a:lnTo>
                  <a:pt x="320" y="465"/>
                </a:lnTo>
                <a:lnTo>
                  <a:pt x="325" y="472"/>
                </a:lnTo>
                <a:lnTo>
                  <a:pt x="325" y="472"/>
                </a:lnTo>
                <a:lnTo>
                  <a:pt x="334" y="482"/>
                </a:lnTo>
                <a:lnTo>
                  <a:pt x="338" y="484"/>
                </a:lnTo>
                <a:lnTo>
                  <a:pt x="343" y="485"/>
                </a:lnTo>
                <a:lnTo>
                  <a:pt x="347" y="485"/>
                </a:lnTo>
                <a:lnTo>
                  <a:pt x="352" y="483"/>
                </a:lnTo>
                <a:lnTo>
                  <a:pt x="357" y="479"/>
                </a:lnTo>
                <a:lnTo>
                  <a:pt x="360" y="472"/>
                </a:lnTo>
                <a:lnTo>
                  <a:pt x="360" y="472"/>
                </a:lnTo>
                <a:lnTo>
                  <a:pt x="367" y="462"/>
                </a:lnTo>
                <a:lnTo>
                  <a:pt x="370" y="449"/>
                </a:lnTo>
                <a:lnTo>
                  <a:pt x="380" y="425"/>
                </a:lnTo>
                <a:lnTo>
                  <a:pt x="380" y="425"/>
                </a:lnTo>
                <a:close/>
                <a:moveTo>
                  <a:pt x="242" y="381"/>
                </a:moveTo>
                <a:lnTo>
                  <a:pt x="242" y="381"/>
                </a:lnTo>
                <a:lnTo>
                  <a:pt x="244" y="375"/>
                </a:lnTo>
                <a:lnTo>
                  <a:pt x="246" y="369"/>
                </a:lnTo>
                <a:lnTo>
                  <a:pt x="248" y="364"/>
                </a:lnTo>
                <a:lnTo>
                  <a:pt x="246" y="361"/>
                </a:lnTo>
                <a:lnTo>
                  <a:pt x="245" y="361"/>
                </a:lnTo>
                <a:lnTo>
                  <a:pt x="245" y="361"/>
                </a:lnTo>
                <a:lnTo>
                  <a:pt x="239" y="364"/>
                </a:lnTo>
                <a:lnTo>
                  <a:pt x="233" y="368"/>
                </a:lnTo>
                <a:lnTo>
                  <a:pt x="227" y="373"/>
                </a:lnTo>
                <a:lnTo>
                  <a:pt x="223" y="375"/>
                </a:lnTo>
                <a:lnTo>
                  <a:pt x="223" y="375"/>
                </a:lnTo>
                <a:lnTo>
                  <a:pt x="223" y="375"/>
                </a:lnTo>
                <a:lnTo>
                  <a:pt x="223" y="375"/>
                </a:lnTo>
                <a:lnTo>
                  <a:pt x="224" y="376"/>
                </a:lnTo>
                <a:lnTo>
                  <a:pt x="225" y="376"/>
                </a:lnTo>
                <a:lnTo>
                  <a:pt x="225" y="378"/>
                </a:lnTo>
                <a:lnTo>
                  <a:pt x="220" y="379"/>
                </a:lnTo>
                <a:lnTo>
                  <a:pt x="222" y="379"/>
                </a:lnTo>
                <a:lnTo>
                  <a:pt x="222" y="379"/>
                </a:lnTo>
                <a:lnTo>
                  <a:pt x="230" y="385"/>
                </a:lnTo>
                <a:lnTo>
                  <a:pt x="242" y="38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0">
            <a:extLst>
              <a:ext uri="{FF2B5EF4-FFF2-40B4-BE49-F238E27FC236}">
                <a16:creationId xmlns:a16="http://schemas.microsoft.com/office/drawing/2014/main" id="{08327936-A056-452B-B17F-92FAA0846785}"/>
              </a:ext>
            </a:extLst>
          </p:cNvPr>
          <p:cNvSpPr>
            <a:spLocks noEditPoints="1"/>
          </p:cNvSpPr>
          <p:nvPr/>
        </p:nvSpPr>
        <p:spPr bwMode="auto">
          <a:xfrm>
            <a:off x="3659187" y="3901438"/>
            <a:ext cx="2590801" cy="2427435"/>
          </a:xfrm>
          <a:custGeom>
            <a:avLst/>
            <a:gdLst>
              <a:gd name="T0" fmla="*/ 685 w 1348"/>
              <a:gd name="T1" fmla="*/ 451 h 1263"/>
              <a:gd name="T2" fmla="*/ 446 w 1348"/>
              <a:gd name="T3" fmla="*/ 498 h 1263"/>
              <a:gd name="T4" fmla="*/ 252 w 1348"/>
              <a:gd name="T5" fmla="*/ 539 h 1263"/>
              <a:gd name="T6" fmla="*/ 119 w 1348"/>
              <a:gd name="T7" fmla="*/ 701 h 1263"/>
              <a:gd name="T8" fmla="*/ 4 w 1348"/>
              <a:gd name="T9" fmla="*/ 718 h 1263"/>
              <a:gd name="T10" fmla="*/ 118 w 1348"/>
              <a:gd name="T11" fmla="*/ 790 h 1263"/>
              <a:gd name="T12" fmla="*/ 295 w 1348"/>
              <a:gd name="T13" fmla="*/ 665 h 1263"/>
              <a:gd name="T14" fmla="*/ 290 w 1348"/>
              <a:gd name="T15" fmla="*/ 723 h 1263"/>
              <a:gd name="T16" fmla="*/ 336 w 1348"/>
              <a:gd name="T17" fmla="*/ 655 h 1263"/>
              <a:gd name="T18" fmla="*/ 381 w 1348"/>
              <a:gd name="T19" fmla="*/ 541 h 1263"/>
              <a:gd name="T20" fmla="*/ 379 w 1348"/>
              <a:gd name="T21" fmla="*/ 630 h 1263"/>
              <a:gd name="T22" fmla="*/ 443 w 1348"/>
              <a:gd name="T23" fmla="*/ 785 h 1263"/>
              <a:gd name="T24" fmla="*/ 381 w 1348"/>
              <a:gd name="T25" fmla="*/ 842 h 1263"/>
              <a:gd name="T26" fmla="*/ 445 w 1348"/>
              <a:gd name="T27" fmla="*/ 1004 h 1263"/>
              <a:gd name="T28" fmla="*/ 464 w 1348"/>
              <a:gd name="T29" fmla="*/ 1117 h 1263"/>
              <a:gd name="T30" fmla="*/ 523 w 1348"/>
              <a:gd name="T31" fmla="*/ 1079 h 1263"/>
              <a:gd name="T32" fmla="*/ 477 w 1348"/>
              <a:gd name="T33" fmla="*/ 951 h 1263"/>
              <a:gd name="T34" fmla="*/ 531 w 1348"/>
              <a:gd name="T35" fmla="*/ 833 h 1263"/>
              <a:gd name="T36" fmla="*/ 599 w 1348"/>
              <a:gd name="T37" fmla="*/ 794 h 1263"/>
              <a:gd name="T38" fmla="*/ 553 w 1348"/>
              <a:gd name="T39" fmla="*/ 918 h 1263"/>
              <a:gd name="T40" fmla="*/ 718 w 1348"/>
              <a:gd name="T41" fmla="*/ 1046 h 1263"/>
              <a:gd name="T42" fmla="*/ 761 w 1348"/>
              <a:gd name="T43" fmla="*/ 1139 h 1263"/>
              <a:gd name="T44" fmla="*/ 799 w 1348"/>
              <a:gd name="T45" fmla="*/ 1076 h 1263"/>
              <a:gd name="T46" fmla="*/ 681 w 1348"/>
              <a:gd name="T47" fmla="*/ 941 h 1263"/>
              <a:gd name="T48" fmla="*/ 720 w 1348"/>
              <a:gd name="T49" fmla="*/ 795 h 1263"/>
              <a:gd name="T50" fmla="*/ 913 w 1348"/>
              <a:gd name="T51" fmla="*/ 861 h 1263"/>
              <a:gd name="T52" fmla="*/ 855 w 1348"/>
              <a:gd name="T53" fmla="*/ 1139 h 1263"/>
              <a:gd name="T54" fmla="*/ 817 w 1348"/>
              <a:gd name="T55" fmla="*/ 1247 h 1263"/>
              <a:gd name="T56" fmla="*/ 889 w 1348"/>
              <a:gd name="T57" fmla="*/ 1233 h 1263"/>
              <a:gd name="T58" fmla="*/ 926 w 1348"/>
              <a:gd name="T59" fmla="*/ 1133 h 1263"/>
              <a:gd name="T60" fmla="*/ 999 w 1348"/>
              <a:gd name="T61" fmla="*/ 1159 h 1263"/>
              <a:gd name="T62" fmla="*/ 1118 w 1348"/>
              <a:gd name="T63" fmla="*/ 1079 h 1263"/>
              <a:gd name="T64" fmla="*/ 1181 w 1348"/>
              <a:gd name="T65" fmla="*/ 975 h 1263"/>
              <a:gd name="T66" fmla="*/ 1149 w 1348"/>
              <a:gd name="T67" fmla="*/ 745 h 1263"/>
              <a:gd name="T68" fmla="*/ 1140 w 1348"/>
              <a:gd name="T69" fmla="*/ 551 h 1263"/>
              <a:gd name="T70" fmla="*/ 1197 w 1348"/>
              <a:gd name="T71" fmla="*/ 451 h 1263"/>
              <a:gd name="T72" fmla="*/ 1297 w 1348"/>
              <a:gd name="T73" fmla="*/ 504 h 1263"/>
              <a:gd name="T74" fmla="*/ 1348 w 1348"/>
              <a:gd name="T75" fmla="*/ 454 h 1263"/>
              <a:gd name="T76" fmla="*/ 1283 w 1348"/>
              <a:gd name="T77" fmla="*/ 371 h 1263"/>
              <a:gd name="T78" fmla="*/ 1234 w 1348"/>
              <a:gd name="T79" fmla="*/ 245 h 1263"/>
              <a:gd name="T80" fmla="*/ 1185 w 1348"/>
              <a:gd name="T81" fmla="*/ 162 h 1263"/>
              <a:gd name="T82" fmla="*/ 1140 w 1348"/>
              <a:gd name="T83" fmla="*/ 188 h 1263"/>
              <a:gd name="T84" fmla="*/ 1058 w 1348"/>
              <a:gd name="T85" fmla="*/ 257 h 1263"/>
              <a:gd name="T86" fmla="*/ 934 w 1348"/>
              <a:gd name="T87" fmla="*/ 332 h 1263"/>
              <a:gd name="T88" fmla="*/ 902 w 1348"/>
              <a:gd name="T89" fmla="*/ 303 h 1263"/>
              <a:gd name="T90" fmla="*/ 804 w 1348"/>
              <a:gd name="T91" fmla="*/ 153 h 1263"/>
              <a:gd name="T92" fmla="*/ 796 w 1348"/>
              <a:gd name="T93" fmla="*/ 108 h 1263"/>
              <a:gd name="T94" fmla="*/ 790 w 1348"/>
              <a:gd name="T95" fmla="*/ 70 h 1263"/>
              <a:gd name="T96" fmla="*/ 768 w 1348"/>
              <a:gd name="T97" fmla="*/ 12 h 1263"/>
              <a:gd name="T98" fmla="*/ 677 w 1348"/>
              <a:gd name="T99" fmla="*/ 46 h 1263"/>
              <a:gd name="T100" fmla="*/ 708 w 1348"/>
              <a:gd name="T101" fmla="*/ 132 h 1263"/>
              <a:gd name="T102" fmla="*/ 668 w 1348"/>
              <a:gd name="T103" fmla="*/ 209 h 1263"/>
              <a:gd name="T104" fmla="*/ 723 w 1348"/>
              <a:gd name="T105" fmla="*/ 388 h 1263"/>
              <a:gd name="T106" fmla="*/ 1172 w 1348"/>
              <a:gd name="T107" fmla="*/ 442 h 1263"/>
              <a:gd name="T108" fmla="*/ 917 w 1348"/>
              <a:gd name="T109" fmla="*/ 363 h 1263"/>
              <a:gd name="T110" fmla="*/ 870 w 1348"/>
              <a:gd name="T111" fmla="*/ 364 h 1263"/>
              <a:gd name="T112" fmla="*/ 979 w 1348"/>
              <a:gd name="T113" fmla="*/ 1032 h 1263"/>
              <a:gd name="T114" fmla="*/ 1027 w 1348"/>
              <a:gd name="T115" fmla="*/ 842 h 1263"/>
              <a:gd name="T116" fmla="*/ 1124 w 1348"/>
              <a:gd name="T117" fmla="*/ 944 h 1263"/>
              <a:gd name="T118" fmla="*/ 1063 w 1348"/>
              <a:gd name="T119" fmla="*/ 1055 h 1263"/>
              <a:gd name="T120" fmla="*/ 941 w 1348"/>
              <a:gd name="T121" fmla="*/ 1103 h 1263"/>
              <a:gd name="T122" fmla="*/ 916 w 1348"/>
              <a:gd name="T123" fmla="*/ 423 h 1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48" h="1263">
                <a:moveTo>
                  <a:pt x="723" y="388"/>
                </a:moveTo>
                <a:lnTo>
                  <a:pt x="723" y="388"/>
                </a:lnTo>
                <a:lnTo>
                  <a:pt x="707" y="411"/>
                </a:lnTo>
                <a:lnTo>
                  <a:pt x="697" y="427"/>
                </a:lnTo>
                <a:lnTo>
                  <a:pt x="693" y="433"/>
                </a:lnTo>
                <a:lnTo>
                  <a:pt x="693" y="436"/>
                </a:lnTo>
                <a:lnTo>
                  <a:pt x="693" y="436"/>
                </a:lnTo>
                <a:lnTo>
                  <a:pt x="697" y="440"/>
                </a:lnTo>
                <a:lnTo>
                  <a:pt x="699" y="443"/>
                </a:lnTo>
                <a:lnTo>
                  <a:pt x="699" y="443"/>
                </a:lnTo>
                <a:lnTo>
                  <a:pt x="692" y="444"/>
                </a:lnTo>
                <a:lnTo>
                  <a:pt x="688" y="447"/>
                </a:lnTo>
                <a:lnTo>
                  <a:pt x="685" y="448"/>
                </a:lnTo>
                <a:lnTo>
                  <a:pt x="685" y="451"/>
                </a:lnTo>
                <a:lnTo>
                  <a:pt x="685" y="459"/>
                </a:lnTo>
                <a:lnTo>
                  <a:pt x="685" y="459"/>
                </a:lnTo>
                <a:lnTo>
                  <a:pt x="643" y="451"/>
                </a:lnTo>
                <a:lnTo>
                  <a:pt x="607" y="446"/>
                </a:lnTo>
                <a:lnTo>
                  <a:pt x="593" y="444"/>
                </a:lnTo>
                <a:lnTo>
                  <a:pt x="580" y="444"/>
                </a:lnTo>
                <a:lnTo>
                  <a:pt x="580" y="444"/>
                </a:lnTo>
                <a:lnTo>
                  <a:pt x="559" y="448"/>
                </a:lnTo>
                <a:lnTo>
                  <a:pt x="533" y="454"/>
                </a:lnTo>
                <a:lnTo>
                  <a:pt x="508" y="463"/>
                </a:lnTo>
                <a:lnTo>
                  <a:pt x="485" y="474"/>
                </a:lnTo>
                <a:lnTo>
                  <a:pt x="485" y="474"/>
                </a:lnTo>
                <a:lnTo>
                  <a:pt x="464" y="485"/>
                </a:lnTo>
                <a:lnTo>
                  <a:pt x="446" y="498"/>
                </a:lnTo>
                <a:lnTo>
                  <a:pt x="429" y="510"/>
                </a:lnTo>
                <a:lnTo>
                  <a:pt x="429" y="510"/>
                </a:lnTo>
                <a:lnTo>
                  <a:pt x="417" y="506"/>
                </a:lnTo>
                <a:lnTo>
                  <a:pt x="402" y="504"/>
                </a:lnTo>
                <a:lnTo>
                  <a:pt x="382" y="503"/>
                </a:lnTo>
                <a:lnTo>
                  <a:pt x="361" y="501"/>
                </a:lnTo>
                <a:lnTo>
                  <a:pt x="337" y="503"/>
                </a:lnTo>
                <a:lnTo>
                  <a:pt x="326" y="504"/>
                </a:lnTo>
                <a:lnTo>
                  <a:pt x="314" y="506"/>
                </a:lnTo>
                <a:lnTo>
                  <a:pt x="303" y="510"/>
                </a:lnTo>
                <a:lnTo>
                  <a:pt x="292" y="515"/>
                </a:lnTo>
                <a:lnTo>
                  <a:pt x="292" y="515"/>
                </a:lnTo>
                <a:lnTo>
                  <a:pt x="270" y="526"/>
                </a:lnTo>
                <a:lnTo>
                  <a:pt x="252" y="539"/>
                </a:lnTo>
                <a:lnTo>
                  <a:pt x="236" y="552"/>
                </a:lnTo>
                <a:lnTo>
                  <a:pt x="222" y="567"/>
                </a:lnTo>
                <a:lnTo>
                  <a:pt x="211" y="582"/>
                </a:lnTo>
                <a:lnTo>
                  <a:pt x="200" y="598"/>
                </a:lnTo>
                <a:lnTo>
                  <a:pt x="191" y="614"/>
                </a:lnTo>
                <a:lnTo>
                  <a:pt x="184" y="630"/>
                </a:lnTo>
                <a:lnTo>
                  <a:pt x="184" y="630"/>
                </a:lnTo>
                <a:lnTo>
                  <a:pt x="173" y="659"/>
                </a:lnTo>
                <a:lnTo>
                  <a:pt x="166" y="669"/>
                </a:lnTo>
                <a:lnTo>
                  <a:pt x="161" y="677"/>
                </a:lnTo>
                <a:lnTo>
                  <a:pt x="154" y="685"/>
                </a:lnTo>
                <a:lnTo>
                  <a:pt x="145" y="691"/>
                </a:lnTo>
                <a:lnTo>
                  <a:pt x="134" y="696"/>
                </a:lnTo>
                <a:lnTo>
                  <a:pt x="119" y="701"/>
                </a:lnTo>
                <a:lnTo>
                  <a:pt x="119" y="701"/>
                </a:lnTo>
                <a:lnTo>
                  <a:pt x="111" y="702"/>
                </a:lnTo>
                <a:lnTo>
                  <a:pt x="101" y="703"/>
                </a:lnTo>
                <a:lnTo>
                  <a:pt x="92" y="702"/>
                </a:lnTo>
                <a:lnTo>
                  <a:pt x="82" y="701"/>
                </a:lnTo>
                <a:lnTo>
                  <a:pt x="64" y="697"/>
                </a:lnTo>
                <a:lnTo>
                  <a:pt x="46" y="691"/>
                </a:lnTo>
                <a:lnTo>
                  <a:pt x="30" y="685"/>
                </a:lnTo>
                <a:lnTo>
                  <a:pt x="18" y="679"/>
                </a:lnTo>
                <a:lnTo>
                  <a:pt x="7" y="672"/>
                </a:lnTo>
                <a:lnTo>
                  <a:pt x="24" y="698"/>
                </a:lnTo>
                <a:lnTo>
                  <a:pt x="0" y="698"/>
                </a:lnTo>
                <a:lnTo>
                  <a:pt x="24" y="713"/>
                </a:lnTo>
                <a:lnTo>
                  <a:pt x="4" y="718"/>
                </a:lnTo>
                <a:lnTo>
                  <a:pt x="20" y="736"/>
                </a:lnTo>
                <a:lnTo>
                  <a:pt x="8" y="737"/>
                </a:lnTo>
                <a:lnTo>
                  <a:pt x="8" y="737"/>
                </a:lnTo>
                <a:lnTo>
                  <a:pt x="10" y="738"/>
                </a:lnTo>
                <a:lnTo>
                  <a:pt x="16" y="742"/>
                </a:lnTo>
                <a:lnTo>
                  <a:pt x="25" y="750"/>
                </a:lnTo>
                <a:lnTo>
                  <a:pt x="35" y="763"/>
                </a:lnTo>
                <a:lnTo>
                  <a:pt x="35" y="763"/>
                </a:lnTo>
                <a:lnTo>
                  <a:pt x="42" y="770"/>
                </a:lnTo>
                <a:lnTo>
                  <a:pt x="52" y="776"/>
                </a:lnTo>
                <a:lnTo>
                  <a:pt x="65" y="783"/>
                </a:lnTo>
                <a:lnTo>
                  <a:pt x="80" y="786"/>
                </a:lnTo>
                <a:lnTo>
                  <a:pt x="98" y="790"/>
                </a:lnTo>
                <a:lnTo>
                  <a:pt x="118" y="790"/>
                </a:lnTo>
                <a:lnTo>
                  <a:pt x="139" y="789"/>
                </a:lnTo>
                <a:lnTo>
                  <a:pt x="163" y="784"/>
                </a:lnTo>
                <a:lnTo>
                  <a:pt x="163" y="784"/>
                </a:lnTo>
                <a:lnTo>
                  <a:pt x="174" y="780"/>
                </a:lnTo>
                <a:lnTo>
                  <a:pt x="186" y="775"/>
                </a:lnTo>
                <a:lnTo>
                  <a:pt x="197" y="769"/>
                </a:lnTo>
                <a:lnTo>
                  <a:pt x="207" y="762"/>
                </a:lnTo>
                <a:lnTo>
                  <a:pt x="218" y="754"/>
                </a:lnTo>
                <a:lnTo>
                  <a:pt x="228" y="745"/>
                </a:lnTo>
                <a:lnTo>
                  <a:pt x="247" y="727"/>
                </a:lnTo>
                <a:lnTo>
                  <a:pt x="263" y="708"/>
                </a:lnTo>
                <a:lnTo>
                  <a:pt x="277" y="690"/>
                </a:lnTo>
                <a:lnTo>
                  <a:pt x="295" y="665"/>
                </a:lnTo>
                <a:lnTo>
                  <a:pt x="295" y="665"/>
                </a:lnTo>
                <a:lnTo>
                  <a:pt x="305" y="649"/>
                </a:lnTo>
                <a:lnTo>
                  <a:pt x="313" y="636"/>
                </a:lnTo>
                <a:lnTo>
                  <a:pt x="318" y="629"/>
                </a:lnTo>
                <a:lnTo>
                  <a:pt x="319" y="624"/>
                </a:lnTo>
                <a:lnTo>
                  <a:pt x="319" y="624"/>
                </a:lnTo>
                <a:lnTo>
                  <a:pt x="319" y="629"/>
                </a:lnTo>
                <a:lnTo>
                  <a:pt x="319" y="641"/>
                </a:lnTo>
                <a:lnTo>
                  <a:pt x="318" y="661"/>
                </a:lnTo>
                <a:lnTo>
                  <a:pt x="315" y="672"/>
                </a:lnTo>
                <a:lnTo>
                  <a:pt x="313" y="685"/>
                </a:lnTo>
                <a:lnTo>
                  <a:pt x="313" y="685"/>
                </a:lnTo>
                <a:lnTo>
                  <a:pt x="308" y="697"/>
                </a:lnTo>
                <a:lnTo>
                  <a:pt x="300" y="710"/>
                </a:lnTo>
                <a:lnTo>
                  <a:pt x="290" y="723"/>
                </a:lnTo>
                <a:lnTo>
                  <a:pt x="280" y="736"/>
                </a:lnTo>
                <a:lnTo>
                  <a:pt x="264" y="755"/>
                </a:lnTo>
                <a:lnTo>
                  <a:pt x="256" y="764"/>
                </a:lnTo>
                <a:lnTo>
                  <a:pt x="256" y="764"/>
                </a:lnTo>
                <a:lnTo>
                  <a:pt x="264" y="758"/>
                </a:lnTo>
                <a:lnTo>
                  <a:pt x="284" y="741"/>
                </a:lnTo>
                <a:lnTo>
                  <a:pt x="296" y="731"/>
                </a:lnTo>
                <a:lnTo>
                  <a:pt x="306" y="719"/>
                </a:lnTo>
                <a:lnTo>
                  <a:pt x="316" y="708"/>
                </a:lnTo>
                <a:lnTo>
                  <a:pt x="322" y="700"/>
                </a:lnTo>
                <a:lnTo>
                  <a:pt x="322" y="700"/>
                </a:lnTo>
                <a:lnTo>
                  <a:pt x="326" y="690"/>
                </a:lnTo>
                <a:lnTo>
                  <a:pt x="330" y="679"/>
                </a:lnTo>
                <a:lnTo>
                  <a:pt x="336" y="655"/>
                </a:lnTo>
                <a:lnTo>
                  <a:pt x="340" y="636"/>
                </a:lnTo>
                <a:lnTo>
                  <a:pt x="341" y="628"/>
                </a:lnTo>
                <a:lnTo>
                  <a:pt x="345" y="674"/>
                </a:lnTo>
                <a:lnTo>
                  <a:pt x="345" y="674"/>
                </a:lnTo>
                <a:lnTo>
                  <a:pt x="346" y="655"/>
                </a:lnTo>
                <a:lnTo>
                  <a:pt x="348" y="615"/>
                </a:lnTo>
                <a:lnTo>
                  <a:pt x="351" y="593"/>
                </a:lnTo>
                <a:lnTo>
                  <a:pt x="355" y="573"/>
                </a:lnTo>
                <a:lnTo>
                  <a:pt x="360" y="557"/>
                </a:lnTo>
                <a:lnTo>
                  <a:pt x="363" y="551"/>
                </a:lnTo>
                <a:lnTo>
                  <a:pt x="366" y="547"/>
                </a:lnTo>
                <a:lnTo>
                  <a:pt x="366" y="547"/>
                </a:lnTo>
                <a:lnTo>
                  <a:pt x="373" y="544"/>
                </a:lnTo>
                <a:lnTo>
                  <a:pt x="381" y="541"/>
                </a:lnTo>
                <a:lnTo>
                  <a:pt x="388" y="540"/>
                </a:lnTo>
                <a:lnTo>
                  <a:pt x="396" y="540"/>
                </a:lnTo>
                <a:lnTo>
                  <a:pt x="407" y="541"/>
                </a:lnTo>
                <a:lnTo>
                  <a:pt x="410" y="542"/>
                </a:lnTo>
                <a:lnTo>
                  <a:pt x="410" y="542"/>
                </a:lnTo>
                <a:lnTo>
                  <a:pt x="405" y="547"/>
                </a:lnTo>
                <a:lnTo>
                  <a:pt x="401" y="555"/>
                </a:lnTo>
                <a:lnTo>
                  <a:pt x="394" y="563"/>
                </a:lnTo>
                <a:lnTo>
                  <a:pt x="388" y="575"/>
                </a:lnTo>
                <a:lnTo>
                  <a:pt x="383" y="588"/>
                </a:lnTo>
                <a:lnTo>
                  <a:pt x="379" y="603"/>
                </a:lnTo>
                <a:lnTo>
                  <a:pt x="378" y="620"/>
                </a:lnTo>
                <a:lnTo>
                  <a:pt x="378" y="620"/>
                </a:lnTo>
                <a:lnTo>
                  <a:pt x="379" y="630"/>
                </a:lnTo>
                <a:lnTo>
                  <a:pt x="381" y="639"/>
                </a:lnTo>
                <a:lnTo>
                  <a:pt x="384" y="648"/>
                </a:lnTo>
                <a:lnTo>
                  <a:pt x="388" y="656"/>
                </a:lnTo>
                <a:lnTo>
                  <a:pt x="398" y="672"/>
                </a:lnTo>
                <a:lnTo>
                  <a:pt x="409" y="688"/>
                </a:lnTo>
                <a:lnTo>
                  <a:pt x="420" y="705"/>
                </a:lnTo>
                <a:lnTo>
                  <a:pt x="431" y="721"/>
                </a:lnTo>
                <a:lnTo>
                  <a:pt x="439" y="737"/>
                </a:lnTo>
                <a:lnTo>
                  <a:pt x="441" y="744"/>
                </a:lnTo>
                <a:lnTo>
                  <a:pt x="444" y="752"/>
                </a:lnTo>
                <a:lnTo>
                  <a:pt x="444" y="752"/>
                </a:lnTo>
                <a:lnTo>
                  <a:pt x="444" y="765"/>
                </a:lnTo>
                <a:lnTo>
                  <a:pt x="444" y="776"/>
                </a:lnTo>
                <a:lnTo>
                  <a:pt x="443" y="785"/>
                </a:lnTo>
                <a:lnTo>
                  <a:pt x="441" y="791"/>
                </a:lnTo>
                <a:lnTo>
                  <a:pt x="438" y="797"/>
                </a:lnTo>
                <a:lnTo>
                  <a:pt x="434" y="801"/>
                </a:lnTo>
                <a:lnTo>
                  <a:pt x="427" y="810"/>
                </a:lnTo>
                <a:lnTo>
                  <a:pt x="427" y="810"/>
                </a:lnTo>
                <a:lnTo>
                  <a:pt x="423" y="814"/>
                </a:lnTo>
                <a:lnTo>
                  <a:pt x="417" y="817"/>
                </a:lnTo>
                <a:lnTo>
                  <a:pt x="402" y="822"/>
                </a:lnTo>
                <a:lnTo>
                  <a:pt x="396" y="825"/>
                </a:lnTo>
                <a:lnTo>
                  <a:pt x="389" y="830"/>
                </a:lnTo>
                <a:lnTo>
                  <a:pt x="384" y="835"/>
                </a:lnTo>
                <a:lnTo>
                  <a:pt x="382" y="838"/>
                </a:lnTo>
                <a:lnTo>
                  <a:pt x="381" y="842"/>
                </a:lnTo>
                <a:lnTo>
                  <a:pt x="381" y="842"/>
                </a:lnTo>
                <a:lnTo>
                  <a:pt x="381" y="847"/>
                </a:lnTo>
                <a:lnTo>
                  <a:pt x="381" y="853"/>
                </a:lnTo>
                <a:lnTo>
                  <a:pt x="384" y="866"/>
                </a:lnTo>
                <a:lnTo>
                  <a:pt x="391" y="880"/>
                </a:lnTo>
                <a:lnTo>
                  <a:pt x="398" y="895"/>
                </a:lnTo>
                <a:lnTo>
                  <a:pt x="413" y="923"/>
                </a:lnTo>
                <a:lnTo>
                  <a:pt x="423" y="939"/>
                </a:lnTo>
                <a:lnTo>
                  <a:pt x="423" y="939"/>
                </a:lnTo>
                <a:lnTo>
                  <a:pt x="427" y="944"/>
                </a:lnTo>
                <a:lnTo>
                  <a:pt x="429" y="951"/>
                </a:lnTo>
                <a:lnTo>
                  <a:pt x="434" y="970"/>
                </a:lnTo>
                <a:lnTo>
                  <a:pt x="440" y="989"/>
                </a:lnTo>
                <a:lnTo>
                  <a:pt x="445" y="1004"/>
                </a:lnTo>
                <a:lnTo>
                  <a:pt x="445" y="1004"/>
                </a:lnTo>
                <a:lnTo>
                  <a:pt x="449" y="1014"/>
                </a:lnTo>
                <a:lnTo>
                  <a:pt x="451" y="1022"/>
                </a:lnTo>
                <a:lnTo>
                  <a:pt x="453" y="1030"/>
                </a:lnTo>
                <a:lnTo>
                  <a:pt x="453" y="1038"/>
                </a:lnTo>
                <a:lnTo>
                  <a:pt x="453" y="1038"/>
                </a:lnTo>
                <a:lnTo>
                  <a:pt x="449" y="1051"/>
                </a:lnTo>
                <a:lnTo>
                  <a:pt x="444" y="1070"/>
                </a:lnTo>
                <a:lnTo>
                  <a:pt x="438" y="1089"/>
                </a:lnTo>
                <a:lnTo>
                  <a:pt x="435" y="1097"/>
                </a:lnTo>
                <a:lnTo>
                  <a:pt x="435" y="1097"/>
                </a:lnTo>
                <a:lnTo>
                  <a:pt x="440" y="1102"/>
                </a:lnTo>
                <a:lnTo>
                  <a:pt x="450" y="1110"/>
                </a:lnTo>
                <a:lnTo>
                  <a:pt x="456" y="1115"/>
                </a:lnTo>
                <a:lnTo>
                  <a:pt x="464" y="1117"/>
                </a:lnTo>
                <a:lnTo>
                  <a:pt x="471" y="1119"/>
                </a:lnTo>
                <a:lnTo>
                  <a:pt x="480" y="1121"/>
                </a:lnTo>
                <a:lnTo>
                  <a:pt x="480" y="1121"/>
                </a:lnTo>
                <a:lnTo>
                  <a:pt x="487" y="1121"/>
                </a:lnTo>
                <a:lnTo>
                  <a:pt x="496" y="1119"/>
                </a:lnTo>
                <a:lnTo>
                  <a:pt x="505" y="1118"/>
                </a:lnTo>
                <a:lnTo>
                  <a:pt x="512" y="1115"/>
                </a:lnTo>
                <a:lnTo>
                  <a:pt x="524" y="1108"/>
                </a:lnTo>
                <a:lnTo>
                  <a:pt x="528" y="1106"/>
                </a:lnTo>
                <a:lnTo>
                  <a:pt x="531" y="1102"/>
                </a:lnTo>
                <a:lnTo>
                  <a:pt x="531" y="1102"/>
                </a:lnTo>
                <a:lnTo>
                  <a:pt x="531" y="1100"/>
                </a:lnTo>
                <a:lnTo>
                  <a:pt x="529" y="1093"/>
                </a:lnTo>
                <a:lnTo>
                  <a:pt x="523" y="1079"/>
                </a:lnTo>
                <a:lnTo>
                  <a:pt x="513" y="1058"/>
                </a:lnTo>
                <a:lnTo>
                  <a:pt x="513" y="1058"/>
                </a:lnTo>
                <a:lnTo>
                  <a:pt x="510" y="1037"/>
                </a:lnTo>
                <a:lnTo>
                  <a:pt x="506" y="1022"/>
                </a:lnTo>
                <a:lnTo>
                  <a:pt x="502" y="1011"/>
                </a:lnTo>
                <a:lnTo>
                  <a:pt x="502" y="1011"/>
                </a:lnTo>
                <a:lnTo>
                  <a:pt x="500" y="1006"/>
                </a:lnTo>
                <a:lnTo>
                  <a:pt x="500" y="1003"/>
                </a:lnTo>
                <a:lnTo>
                  <a:pt x="498" y="999"/>
                </a:lnTo>
                <a:lnTo>
                  <a:pt x="495" y="991"/>
                </a:lnTo>
                <a:lnTo>
                  <a:pt x="495" y="991"/>
                </a:lnTo>
                <a:lnTo>
                  <a:pt x="485" y="970"/>
                </a:lnTo>
                <a:lnTo>
                  <a:pt x="477" y="951"/>
                </a:lnTo>
                <a:lnTo>
                  <a:pt x="477" y="951"/>
                </a:lnTo>
                <a:lnTo>
                  <a:pt x="471" y="936"/>
                </a:lnTo>
                <a:lnTo>
                  <a:pt x="469" y="925"/>
                </a:lnTo>
                <a:lnTo>
                  <a:pt x="466" y="914"/>
                </a:lnTo>
                <a:lnTo>
                  <a:pt x="464" y="903"/>
                </a:lnTo>
                <a:lnTo>
                  <a:pt x="464" y="892"/>
                </a:lnTo>
                <a:lnTo>
                  <a:pt x="466" y="882"/>
                </a:lnTo>
                <a:lnTo>
                  <a:pt x="467" y="878"/>
                </a:lnTo>
                <a:lnTo>
                  <a:pt x="470" y="873"/>
                </a:lnTo>
                <a:lnTo>
                  <a:pt x="470" y="873"/>
                </a:lnTo>
                <a:lnTo>
                  <a:pt x="476" y="867"/>
                </a:lnTo>
                <a:lnTo>
                  <a:pt x="485" y="859"/>
                </a:lnTo>
                <a:lnTo>
                  <a:pt x="496" y="853"/>
                </a:lnTo>
                <a:lnTo>
                  <a:pt x="507" y="846"/>
                </a:lnTo>
                <a:lnTo>
                  <a:pt x="531" y="833"/>
                </a:lnTo>
                <a:lnTo>
                  <a:pt x="541" y="827"/>
                </a:lnTo>
                <a:lnTo>
                  <a:pt x="549" y="821"/>
                </a:lnTo>
                <a:lnTo>
                  <a:pt x="549" y="821"/>
                </a:lnTo>
                <a:lnTo>
                  <a:pt x="562" y="810"/>
                </a:lnTo>
                <a:lnTo>
                  <a:pt x="569" y="799"/>
                </a:lnTo>
                <a:lnTo>
                  <a:pt x="575" y="790"/>
                </a:lnTo>
                <a:lnTo>
                  <a:pt x="576" y="785"/>
                </a:lnTo>
                <a:lnTo>
                  <a:pt x="576" y="785"/>
                </a:lnTo>
                <a:lnTo>
                  <a:pt x="580" y="780"/>
                </a:lnTo>
                <a:lnTo>
                  <a:pt x="586" y="773"/>
                </a:lnTo>
                <a:lnTo>
                  <a:pt x="595" y="765"/>
                </a:lnTo>
                <a:lnTo>
                  <a:pt x="595" y="765"/>
                </a:lnTo>
                <a:lnTo>
                  <a:pt x="599" y="780"/>
                </a:lnTo>
                <a:lnTo>
                  <a:pt x="599" y="794"/>
                </a:lnTo>
                <a:lnTo>
                  <a:pt x="599" y="802"/>
                </a:lnTo>
                <a:lnTo>
                  <a:pt x="596" y="810"/>
                </a:lnTo>
                <a:lnTo>
                  <a:pt x="596" y="810"/>
                </a:lnTo>
                <a:lnTo>
                  <a:pt x="593" y="820"/>
                </a:lnTo>
                <a:lnTo>
                  <a:pt x="586" y="832"/>
                </a:lnTo>
                <a:lnTo>
                  <a:pt x="569" y="862"/>
                </a:lnTo>
                <a:lnTo>
                  <a:pt x="560" y="877"/>
                </a:lnTo>
                <a:lnTo>
                  <a:pt x="553" y="890"/>
                </a:lnTo>
                <a:lnTo>
                  <a:pt x="549" y="902"/>
                </a:lnTo>
                <a:lnTo>
                  <a:pt x="548" y="906"/>
                </a:lnTo>
                <a:lnTo>
                  <a:pt x="548" y="910"/>
                </a:lnTo>
                <a:lnTo>
                  <a:pt x="548" y="910"/>
                </a:lnTo>
                <a:lnTo>
                  <a:pt x="549" y="913"/>
                </a:lnTo>
                <a:lnTo>
                  <a:pt x="553" y="918"/>
                </a:lnTo>
                <a:lnTo>
                  <a:pt x="565" y="928"/>
                </a:lnTo>
                <a:lnTo>
                  <a:pt x="581" y="939"/>
                </a:lnTo>
                <a:lnTo>
                  <a:pt x="601" y="951"/>
                </a:lnTo>
                <a:lnTo>
                  <a:pt x="637" y="975"/>
                </a:lnTo>
                <a:lnTo>
                  <a:pt x="651" y="983"/>
                </a:lnTo>
                <a:lnTo>
                  <a:pt x="659" y="989"/>
                </a:lnTo>
                <a:lnTo>
                  <a:pt x="659" y="989"/>
                </a:lnTo>
                <a:lnTo>
                  <a:pt x="683" y="1013"/>
                </a:lnTo>
                <a:lnTo>
                  <a:pt x="697" y="1025"/>
                </a:lnTo>
                <a:lnTo>
                  <a:pt x="705" y="1034"/>
                </a:lnTo>
                <a:lnTo>
                  <a:pt x="705" y="1034"/>
                </a:lnTo>
                <a:lnTo>
                  <a:pt x="710" y="1040"/>
                </a:lnTo>
                <a:lnTo>
                  <a:pt x="715" y="1044"/>
                </a:lnTo>
                <a:lnTo>
                  <a:pt x="718" y="1046"/>
                </a:lnTo>
                <a:lnTo>
                  <a:pt x="718" y="1049"/>
                </a:lnTo>
                <a:lnTo>
                  <a:pt x="718" y="1049"/>
                </a:lnTo>
                <a:lnTo>
                  <a:pt x="715" y="1055"/>
                </a:lnTo>
                <a:lnTo>
                  <a:pt x="710" y="1066"/>
                </a:lnTo>
                <a:lnTo>
                  <a:pt x="708" y="1071"/>
                </a:lnTo>
                <a:lnTo>
                  <a:pt x="707" y="1077"/>
                </a:lnTo>
                <a:lnTo>
                  <a:pt x="707" y="1082"/>
                </a:lnTo>
                <a:lnTo>
                  <a:pt x="708" y="1087"/>
                </a:lnTo>
                <a:lnTo>
                  <a:pt x="708" y="1087"/>
                </a:lnTo>
                <a:lnTo>
                  <a:pt x="711" y="1093"/>
                </a:lnTo>
                <a:lnTo>
                  <a:pt x="719" y="1102"/>
                </a:lnTo>
                <a:lnTo>
                  <a:pt x="739" y="1122"/>
                </a:lnTo>
                <a:lnTo>
                  <a:pt x="750" y="1132"/>
                </a:lnTo>
                <a:lnTo>
                  <a:pt x="761" y="1139"/>
                </a:lnTo>
                <a:lnTo>
                  <a:pt x="770" y="1144"/>
                </a:lnTo>
                <a:lnTo>
                  <a:pt x="772" y="1146"/>
                </a:lnTo>
                <a:lnTo>
                  <a:pt x="775" y="1146"/>
                </a:lnTo>
                <a:lnTo>
                  <a:pt x="775" y="1146"/>
                </a:lnTo>
                <a:lnTo>
                  <a:pt x="780" y="1142"/>
                </a:lnTo>
                <a:lnTo>
                  <a:pt x="786" y="1136"/>
                </a:lnTo>
                <a:lnTo>
                  <a:pt x="791" y="1127"/>
                </a:lnTo>
                <a:lnTo>
                  <a:pt x="794" y="1117"/>
                </a:lnTo>
                <a:lnTo>
                  <a:pt x="798" y="1106"/>
                </a:lnTo>
                <a:lnTo>
                  <a:pt x="801" y="1095"/>
                </a:lnTo>
                <a:lnTo>
                  <a:pt x="801" y="1085"/>
                </a:lnTo>
                <a:lnTo>
                  <a:pt x="801" y="1081"/>
                </a:lnTo>
                <a:lnTo>
                  <a:pt x="799" y="1076"/>
                </a:lnTo>
                <a:lnTo>
                  <a:pt x="799" y="1076"/>
                </a:lnTo>
                <a:lnTo>
                  <a:pt x="793" y="1064"/>
                </a:lnTo>
                <a:lnTo>
                  <a:pt x="788" y="1055"/>
                </a:lnTo>
                <a:lnTo>
                  <a:pt x="775" y="1037"/>
                </a:lnTo>
                <a:lnTo>
                  <a:pt x="775" y="1037"/>
                </a:lnTo>
                <a:lnTo>
                  <a:pt x="768" y="1027"/>
                </a:lnTo>
                <a:lnTo>
                  <a:pt x="764" y="1018"/>
                </a:lnTo>
                <a:lnTo>
                  <a:pt x="757" y="999"/>
                </a:lnTo>
                <a:lnTo>
                  <a:pt x="757" y="999"/>
                </a:lnTo>
                <a:lnTo>
                  <a:pt x="756" y="996"/>
                </a:lnTo>
                <a:lnTo>
                  <a:pt x="752" y="992"/>
                </a:lnTo>
                <a:lnTo>
                  <a:pt x="742" y="983"/>
                </a:lnTo>
                <a:lnTo>
                  <a:pt x="729" y="973"/>
                </a:lnTo>
                <a:lnTo>
                  <a:pt x="713" y="962"/>
                </a:lnTo>
                <a:lnTo>
                  <a:pt x="681" y="941"/>
                </a:lnTo>
                <a:lnTo>
                  <a:pt x="659" y="926"/>
                </a:lnTo>
                <a:lnTo>
                  <a:pt x="659" y="926"/>
                </a:lnTo>
                <a:lnTo>
                  <a:pt x="654" y="921"/>
                </a:lnTo>
                <a:lnTo>
                  <a:pt x="651" y="915"/>
                </a:lnTo>
                <a:lnTo>
                  <a:pt x="648" y="910"/>
                </a:lnTo>
                <a:lnTo>
                  <a:pt x="647" y="904"/>
                </a:lnTo>
                <a:lnTo>
                  <a:pt x="647" y="899"/>
                </a:lnTo>
                <a:lnTo>
                  <a:pt x="650" y="893"/>
                </a:lnTo>
                <a:lnTo>
                  <a:pt x="653" y="887"/>
                </a:lnTo>
                <a:lnTo>
                  <a:pt x="658" y="879"/>
                </a:lnTo>
                <a:lnTo>
                  <a:pt x="658" y="879"/>
                </a:lnTo>
                <a:lnTo>
                  <a:pt x="674" y="859"/>
                </a:lnTo>
                <a:lnTo>
                  <a:pt x="695" y="831"/>
                </a:lnTo>
                <a:lnTo>
                  <a:pt x="720" y="795"/>
                </a:lnTo>
                <a:lnTo>
                  <a:pt x="720" y="795"/>
                </a:lnTo>
                <a:lnTo>
                  <a:pt x="755" y="806"/>
                </a:lnTo>
                <a:lnTo>
                  <a:pt x="825" y="827"/>
                </a:lnTo>
                <a:lnTo>
                  <a:pt x="825" y="827"/>
                </a:lnTo>
                <a:lnTo>
                  <a:pt x="842" y="832"/>
                </a:lnTo>
                <a:lnTo>
                  <a:pt x="856" y="835"/>
                </a:lnTo>
                <a:lnTo>
                  <a:pt x="882" y="838"/>
                </a:lnTo>
                <a:lnTo>
                  <a:pt x="892" y="841"/>
                </a:lnTo>
                <a:lnTo>
                  <a:pt x="901" y="842"/>
                </a:lnTo>
                <a:lnTo>
                  <a:pt x="907" y="845"/>
                </a:lnTo>
                <a:lnTo>
                  <a:pt x="911" y="848"/>
                </a:lnTo>
                <a:lnTo>
                  <a:pt x="911" y="848"/>
                </a:lnTo>
                <a:lnTo>
                  <a:pt x="912" y="853"/>
                </a:lnTo>
                <a:lnTo>
                  <a:pt x="913" y="861"/>
                </a:lnTo>
                <a:lnTo>
                  <a:pt x="916" y="884"/>
                </a:lnTo>
                <a:lnTo>
                  <a:pt x="916" y="916"/>
                </a:lnTo>
                <a:lnTo>
                  <a:pt x="916" y="952"/>
                </a:lnTo>
                <a:lnTo>
                  <a:pt x="916" y="1020"/>
                </a:lnTo>
                <a:lnTo>
                  <a:pt x="913" y="1059"/>
                </a:lnTo>
                <a:lnTo>
                  <a:pt x="913" y="1059"/>
                </a:lnTo>
                <a:lnTo>
                  <a:pt x="911" y="1071"/>
                </a:lnTo>
                <a:lnTo>
                  <a:pt x="910" y="1076"/>
                </a:lnTo>
                <a:lnTo>
                  <a:pt x="906" y="1081"/>
                </a:lnTo>
                <a:lnTo>
                  <a:pt x="897" y="1093"/>
                </a:lnTo>
                <a:lnTo>
                  <a:pt x="881" y="1110"/>
                </a:lnTo>
                <a:lnTo>
                  <a:pt x="881" y="1110"/>
                </a:lnTo>
                <a:lnTo>
                  <a:pt x="865" y="1127"/>
                </a:lnTo>
                <a:lnTo>
                  <a:pt x="855" y="1139"/>
                </a:lnTo>
                <a:lnTo>
                  <a:pt x="848" y="1148"/>
                </a:lnTo>
                <a:lnTo>
                  <a:pt x="843" y="1153"/>
                </a:lnTo>
                <a:lnTo>
                  <a:pt x="843" y="1153"/>
                </a:lnTo>
                <a:lnTo>
                  <a:pt x="835" y="1158"/>
                </a:lnTo>
                <a:lnTo>
                  <a:pt x="827" y="1165"/>
                </a:lnTo>
                <a:lnTo>
                  <a:pt x="818" y="1174"/>
                </a:lnTo>
                <a:lnTo>
                  <a:pt x="812" y="1183"/>
                </a:lnTo>
                <a:lnTo>
                  <a:pt x="812" y="1183"/>
                </a:lnTo>
                <a:lnTo>
                  <a:pt x="809" y="1189"/>
                </a:lnTo>
                <a:lnTo>
                  <a:pt x="808" y="1198"/>
                </a:lnTo>
                <a:lnTo>
                  <a:pt x="808" y="1210"/>
                </a:lnTo>
                <a:lnTo>
                  <a:pt x="809" y="1222"/>
                </a:lnTo>
                <a:lnTo>
                  <a:pt x="812" y="1236"/>
                </a:lnTo>
                <a:lnTo>
                  <a:pt x="817" y="1247"/>
                </a:lnTo>
                <a:lnTo>
                  <a:pt x="819" y="1252"/>
                </a:lnTo>
                <a:lnTo>
                  <a:pt x="823" y="1256"/>
                </a:lnTo>
                <a:lnTo>
                  <a:pt x="828" y="1258"/>
                </a:lnTo>
                <a:lnTo>
                  <a:pt x="833" y="1261"/>
                </a:lnTo>
                <a:lnTo>
                  <a:pt x="833" y="1261"/>
                </a:lnTo>
                <a:lnTo>
                  <a:pt x="843" y="1263"/>
                </a:lnTo>
                <a:lnTo>
                  <a:pt x="851" y="1263"/>
                </a:lnTo>
                <a:lnTo>
                  <a:pt x="859" y="1262"/>
                </a:lnTo>
                <a:lnTo>
                  <a:pt x="866" y="1259"/>
                </a:lnTo>
                <a:lnTo>
                  <a:pt x="873" y="1254"/>
                </a:lnTo>
                <a:lnTo>
                  <a:pt x="879" y="1250"/>
                </a:lnTo>
                <a:lnTo>
                  <a:pt x="884" y="1242"/>
                </a:lnTo>
                <a:lnTo>
                  <a:pt x="889" y="1233"/>
                </a:lnTo>
                <a:lnTo>
                  <a:pt x="889" y="1233"/>
                </a:lnTo>
                <a:lnTo>
                  <a:pt x="892" y="1225"/>
                </a:lnTo>
                <a:lnTo>
                  <a:pt x="894" y="1216"/>
                </a:lnTo>
                <a:lnTo>
                  <a:pt x="892" y="1210"/>
                </a:lnTo>
                <a:lnTo>
                  <a:pt x="891" y="1202"/>
                </a:lnTo>
                <a:lnTo>
                  <a:pt x="890" y="1196"/>
                </a:lnTo>
                <a:lnTo>
                  <a:pt x="890" y="1189"/>
                </a:lnTo>
                <a:lnTo>
                  <a:pt x="891" y="1183"/>
                </a:lnTo>
                <a:lnTo>
                  <a:pt x="895" y="1176"/>
                </a:lnTo>
                <a:lnTo>
                  <a:pt x="895" y="1176"/>
                </a:lnTo>
                <a:lnTo>
                  <a:pt x="906" y="1160"/>
                </a:lnTo>
                <a:lnTo>
                  <a:pt x="916" y="1146"/>
                </a:lnTo>
                <a:lnTo>
                  <a:pt x="926" y="1128"/>
                </a:lnTo>
                <a:lnTo>
                  <a:pt x="926" y="1128"/>
                </a:lnTo>
                <a:lnTo>
                  <a:pt x="926" y="1133"/>
                </a:lnTo>
                <a:lnTo>
                  <a:pt x="926" y="1138"/>
                </a:lnTo>
                <a:lnTo>
                  <a:pt x="926" y="1146"/>
                </a:lnTo>
                <a:lnTo>
                  <a:pt x="928" y="1152"/>
                </a:lnTo>
                <a:lnTo>
                  <a:pt x="932" y="1159"/>
                </a:lnTo>
                <a:lnTo>
                  <a:pt x="938" y="1164"/>
                </a:lnTo>
                <a:lnTo>
                  <a:pt x="942" y="1167"/>
                </a:lnTo>
                <a:lnTo>
                  <a:pt x="946" y="1169"/>
                </a:lnTo>
                <a:lnTo>
                  <a:pt x="946" y="1169"/>
                </a:lnTo>
                <a:lnTo>
                  <a:pt x="956" y="1170"/>
                </a:lnTo>
                <a:lnTo>
                  <a:pt x="965" y="1170"/>
                </a:lnTo>
                <a:lnTo>
                  <a:pt x="974" y="1169"/>
                </a:lnTo>
                <a:lnTo>
                  <a:pt x="982" y="1167"/>
                </a:lnTo>
                <a:lnTo>
                  <a:pt x="993" y="1162"/>
                </a:lnTo>
                <a:lnTo>
                  <a:pt x="999" y="1159"/>
                </a:lnTo>
                <a:lnTo>
                  <a:pt x="999" y="1159"/>
                </a:lnTo>
                <a:lnTo>
                  <a:pt x="1027" y="1144"/>
                </a:lnTo>
                <a:lnTo>
                  <a:pt x="1048" y="1132"/>
                </a:lnTo>
                <a:lnTo>
                  <a:pt x="1058" y="1126"/>
                </a:lnTo>
                <a:lnTo>
                  <a:pt x="1065" y="1119"/>
                </a:lnTo>
                <a:lnTo>
                  <a:pt x="1065" y="1119"/>
                </a:lnTo>
                <a:lnTo>
                  <a:pt x="1070" y="1116"/>
                </a:lnTo>
                <a:lnTo>
                  <a:pt x="1076" y="1112"/>
                </a:lnTo>
                <a:lnTo>
                  <a:pt x="1087" y="1105"/>
                </a:lnTo>
                <a:lnTo>
                  <a:pt x="1099" y="1097"/>
                </a:lnTo>
                <a:lnTo>
                  <a:pt x="1105" y="1091"/>
                </a:lnTo>
                <a:lnTo>
                  <a:pt x="1112" y="1085"/>
                </a:lnTo>
                <a:lnTo>
                  <a:pt x="1112" y="1085"/>
                </a:lnTo>
                <a:lnTo>
                  <a:pt x="1118" y="1079"/>
                </a:lnTo>
                <a:lnTo>
                  <a:pt x="1122" y="1072"/>
                </a:lnTo>
                <a:lnTo>
                  <a:pt x="1126" y="1061"/>
                </a:lnTo>
                <a:lnTo>
                  <a:pt x="1133" y="1050"/>
                </a:lnTo>
                <a:lnTo>
                  <a:pt x="1136" y="1043"/>
                </a:lnTo>
                <a:lnTo>
                  <a:pt x="1144" y="1035"/>
                </a:lnTo>
                <a:lnTo>
                  <a:pt x="1144" y="1035"/>
                </a:lnTo>
                <a:lnTo>
                  <a:pt x="1157" y="1020"/>
                </a:lnTo>
                <a:lnTo>
                  <a:pt x="1169" y="1008"/>
                </a:lnTo>
                <a:lnTo>
                  <a:pt x="1174" y="1002"/>
                </a:lnTo>
                <a:lnTo>
                  <a:pt x="1177" y="996"/>
                </a:lnTo>
                <a:lnTo>
                  <a:pt x="1180" y="989"/>
                </a:lnTo>
                <a:lnTo>
                  <a:pt x="1181" y="982"/>
                </a:lnTo>
                <a:lnTo>
                  <a:pt x="1181" y="982"/>
                </a:lnTo>
                <a:lnTo>
                  <a:pt x="1181" y="975"/>
                </a:lnTo>
                <a:lnTo>
                  <a:pt x="1179" y="967"/>
                </a:lnTo>
                <a:lnTo>
                  <a:pt x="1176" y="961"/>
                </a:lnTo>
                <a:lnTo>
                  <a:pt x="1171" y="954"/>
                </a:lnTo>
                <a:lnTo>
                  <a:pt x="1161" y="934"/>
                </a:lnTo>
                <a:lnTo>
                  <a:pt x="1156" y="921"/>
                </a:lnTo>
                <a:lnTo>
                  <a:pt x="1153" y="908"/>
                </a:lnTo>
                <a:lnTo>
                  <a:pt x="1153" y="908"/>
                </a:lnTo>
                <a:lnTo>
                  <a:pt x="1133" y="831"/>
                </a:lnTo>
                <a:lnTo>
                  <a:pt x="1122" y="786"/>
                </a:lnTo>
                <a:lnTo>
                  <a:pt x="1122" y="786"/>
                </a:lnTo>
                <a:lnTo>
                  <a:pt x="1126" y="781"/>
                </a:lnTo>
                <a:lnTo>
                  <a:pt x="1136" y="768"/>
                </a:lnTo>
                <a:lnTo>
                  <a:pt x="1143" y="758"/>
                </a:lnTo>
                <a:lnTo>
                  <a:pt x="1149" y="745"/>
                </a:lnTo>
                <a:lnTo>
                  <a:pt x="1155" y="732"/>
                </a:lnTo>
                <a:lnTo>
                  <a:pt x="1160" y="717"/>
                </a:lnTo>
                <a:lnTo>
                  <a:pt x="1160" y="717"/>
                </a:lnTo>
                <a:lnTo>
                  <a:pt x="1161" y="708"/>
                </a:lnTo>
                <a:lnTo>
                  <a:pt x="1161" y="700"/>
                </a:lnTo>
                <a:lnTo>
                  <a:pt x="1160" y="682"/>
                </a:lnTo>
                <a:lnTo>
                  <a:pt x="1157" y="664"/>
                </a:lnTo>
                <a:lnTo>
                  <a:pt x="1153" y="646"/>
                </a:lnTo>
                <a:lnTo>
                  <a:pt x="1143" y="610"/>
                </a:lnTo>
                <a:lnTo>
                  <a:pt x="1139" y="593"/>
                </a:lnTo>
                <a:lnTo>
                  <a:pt x="1138" y="584"/>
                </a:lnTo>
                <a:lnTo>
                  <a:pt x="1138" y="577"/>
                </a:lnTo>
                <a:lnTo>
                  <a:pt x="1138" y="577"/>
                </a:lnTo>
                <a:lnTo>
                  <a:pt x="1140" y="551"/>
                </a:lnTo>
                <a:lnTo>
                  <a:pt x="1144" y="532"/>
                </a:lnTo>
                <a:lnTo>
                  <a:pt x="1148" y="518"/>
                </a:lnTo>
                <a:lnTo>
                  <a:pt x="1154" y="505"/>
                </a:lnTo>
                <a:lnTo>
                  <a:pt x="1154" y="505"/>
                </a:lnTo>
                <a:lnTo>
                  <a:pt x="1155" y="501"/>
                </a:lnTo>
                <a:lnTo>
                  <a:pt x="1155" y="495"/>
                </a:lnTo>
                <a:lnTo>
                  <a:pt x="1155" y="483"/>
                </a:lnTo>
                <a:lnTo>
                  <a:pt x="1154" y="452"/>
                </a:lnTo>
                <a:lnTo>
                  <a:pt x="1154" y="452"/>
                </a:lnTo>
                <a:lnTo>
                  <a:pt x="1176" y="451"/>
                </a:lnTo>
                <a:lnTo>
                  <a:pt x="1176" y="451"/>
                </a:lnTo>
                <a:lnTo>
                  <a:pt x="1186" y="449"/>
                </a:lnTo>
                <a:lnTo>
                  <a:pt x="1197" y="451"/>
                </a:lnTo>
                <a:lnTo>
                  <a:pt x="1197" y="451"/>
                </a:lnTo>
                <a:lnTo>
                  <a:pt x="1216" y="466"/>
                </a:lnTo>
                <a:lnTo>
                  <a:pt x="1229" y="479"/>
                </a:lnTo>
                <a:lnTo>
                  <a:pt x="1229" y="479"/>
                </a:lnTo>
                <a:lnTo>
                  <a:pt x="1240" y="492"/>
                </a:lnTo>
                <a:lnTo>
                  <a:pt x="1252" y="504"/>
                </a:lnTo>
                <a:lnTo>
                  <a:pt x="1257" y="509"/>
                </a:lnTo>
                <a:lnTo>
                  <a:pt x="1263" y="513"/>
                </a:lnTo>
                <a:lnTo>
                  <a:pt x="1268" y="515"/>
                </a:lnTo>
                <a:lnTo>
                  <a:pt x="1273" y="516"/>
                </a:lnTo>
                <a:lnTo>
                  <a:pt x="1273" y="516"/>
                </a:lnTo>
                <a:lnTo>
                  <a:pt x="1281" y="515"/>
                </a:lnTo>
                <a:lnTo>
                  <a:pt x="1288" y="514"/>
                </a:lnTo>
                <a:lnTo>
                  <a:pt x="1292" y="510"/>
                </a:lnTo>
                <a:lnTo>
                  <a:pt x="1297" y="504"/>
                </a:lnTo>
                <a:lnTo>
                  <a:pt x="1297" y="504"/>
                </a:lnTo>
                <a:lnTo>
                  <a:pt x="1305" y="495"/>
                </a:lnTo>
                <a:lnTo>
                  <a:pt x="1307" y="493"/>
                </a:lnTo>
                <a:lnTo>
                  <a:pt x="1312" y="492"/>
                </a:lnTo>
                <a:lnTo>
                  <a:pt x="1312" y="492"/>
                </a:lnTo>
                <a:lnTo>
                  <a:pt x="1319" y="489"/>
                </a:lnTo>
                <a:lnTo>
                  <a:pt x="1323" y="487"/>
                </a:lnTo>
                <a:lnTo>
                  <a:pt x="1328" y="483"/>
                </a:lnTo>
                <a:lnTo>
                  <a:pt x="1335" y="477"/>
                </a:lnTo>
                <a:lnTo>
                  <a:pt x="1335" y="477"/>
                </a:lnTo>
                <a:lnTo>
                  <a:pt x="1341" y="469"/>
                </a:lnTo>
                <a:lnTo>
                  <a:pt x="1346" y="463"/>
                </a:lnTo>
                <a:lnTo>
                  <a:pt x="1348" y="457"/>
                </a:lnTo>
                <a:lnTo>
                  <a:pt x="1348" y="454"/>
                </a:lnTo>
                <a:lnTo>
                  <a:pt x="1348" y="452"/>
                </a:lnTo>
                <a:lnTo>
                  <a:pt x="1348" y="452"/>
                </a:lnTo>
                <a:lnTo>
                  <a:pt x="1345" y="444"/>
                </a:lnTo>
                <a:lnTo>
                  <a:pt x="1338" y="435"/>
                </a:lnTo>
                <a:lnTo>
                  <a:pt x="1330" y="423"/>
                </a:lnTo>
                <a:lnTo>
                  <a:pt x="1322" y="415"/>
                </a:lnTo>
                <a:lnTo>
                  <a:pt x="1322" y="415"/>
                </a:lnTo>
                <a:lnTo>
                  <a:pt x="1315" y="406"/>
                </a:lnTo>
                <a:lnTo>
                  <a:pt x="1309" y="397"/>
                </a:lnTo>
                <a:lnTo>
                  <a:pt x="1302" y="390"/>
                </a:lnTo>
                <a:lnTo>
                  <a:pt x="1295" y="381"/>
                </a:lnTo>
                <a:lnTo>
                  <a:pt x="1295" y="381"/>
                </a:lnTo>
                <a:lnTo>
                  <a:pt x="1289" y="376"/>
                </a:lnTo>
                <a:lnTo>
                  <a:pt x="1283" y="371"/>
                </a:lnTo>
                <a:lnTo>
                  <a:pt x="1278" y="366"/>
                </a:lnTo>
                <a:lnTo>
                  <a:pt x="1274" y="362"/>
                </a:lnTo>
                <a:lnTo>
                  <a:pt x="1271" y="355"/>
                </a:lnTo>
                <a:lnTo>
                  <a:pt x="1271" y="355"/>
                </a:lnTo>
                <a:lnTo>
                  <a:pt x="1269" y="348"/>
                </a:lnTo>
                <a:lnTo>
                  <a:pt x="1268" y="340"/>
                </a:lnTo>
                <a:lnTo>
                  <a:pt x="1266" y="324"/>
                </a:lnTo>
                <a:lnTo>
                  <a:pt x="1266" y="309"/>
                </a:lnTo>
                <a:lnTo>
                  <a:pt x="1265" y="305"/>
                </a:lnTo>
                <a:lnTo>
                  <a:pt x="1264" y="301"/>
                </a:lnTo>
                <a:lnTo>
                  <a:pt x="1264" y="301"/>
                </a:lnTo>
                <a:lnTo>
                  <a:pt x="1252" y="277"/>
                </a:lnTo>
                <a:lnTo>
                  <a:pt x="1234" y="245"/>
                </a:lnTo>
                <a:lnTo>
                  <a:pt x="1234" y="245"/>
                </a:lnTo>
                <a:lnTo>
                  <a:pt x="1228" y="235"/>
                </a:lnTo>
                <a:lnTo>
                  <a:pt x="1226" y="231"/>
                </a:lnTo>
                <a:lnTo>
                  <a:pt x="1222" y="230"/>
                </a:lnTo>
                <a:lnTo>
                  <a:pt x="1219" y="227"/>
                </a:lnTo>
                <a:lnTo>
                  <a:pt x="1219" y="227"/>
                </a:lnTo>
                <a:lnTo>
                  <a:pt x="1213" y="213"/>
                </a:lnTo>
                <a:lnTo>
                  <a:pt x="1205" y="189"/>
                </a:lnTo>
                <a:lnTo>
                  <a:pt x="1195" y="168"/>
                </a:lnTo>
                <a:lnTo>
                  <a:pt x="1191" y="161"/>
                </a:lnTo>
                <a:lnTo>
                  <a:pt x="1188" y="160"/>
                </a:lnTo>
                <a:lnTo>
                  <a:pt x="1187" y="158"/>
                </a:lnTo>
                <a:lnTo>
                  <a:pt x="1187" y="158"/>
                </a:lnTo>
                <a:lnTo>
                  <a:pt x="1186" y="160"/>
                </a:lnTo>
                <a:lnTo>
                  <a:pt x="1185" y="162"/>
                </a:lnTo>
                <a:lnTo>
                  <a:pt x="1183" y="168"/>
                </a:lnTo>
                <a:lnTo>
                  <a:pt x="1183" y="187"/>
                </a:lnTo>
                <a:lnTo>
                  <a:pt x="1185" y="205"/>
                </a:lnTo>
                <a:lnTo>
                  <a:pt x="1185" y="212"/>
                </a:lnTo>
                <a:lnTo>
                  <a:pt x="1183" y="213"/>
                </a:lnTo>
                <a:lnTo>
                  <a:pt x="1183" y="214"/>
                </a:lnTo>
                <a:lnTo>
                  <a:pt x="1183" y="214"/>
                </a:lnTo>
                <a:lnTo>
                  <a:pt x="1166" y="213"/>
                </a:lnTo>
                <a:lnTo>
                  <a:pt x="1156" y="212"/>
                </a:lnTo>
                <a:lnTo>
                  <a:pt x="1153" y="210"/>
                </a:lnTo>
                <a:lnTo>
                  <a:pt x="1153" y="210"/>
                </a:lnTo>
                <a:lnTo>
                  <a:pt x="1149" y="204"/>
                </a:lnTo>
                <a:lnTo>
                  <a:pt x="1144" y="194"/>
                </a:lnTo>
                <a:lnTo>
                  <a:pt x="1140" y="188"/>
                </a:lnTo>
                <a:lnTo>
                  <a:pt x="1136" y="183"/>
                </a:lnTo>
                <a:lnTo>
                  <a:pt x="1131" y="181"/>
                </a:lnTo>
                <a:lnTo>
                  <a:pt x="1126" y="179"/>
                </a:lnTo>
                <a:lnTo>
                  <a:pt x="1126" y="179"/>
                </a:lnTo>
                <a:lnTo>
                  <a:pt x="1125" y="179"/>
                </a:lnTo>
                <a:lnTo>
                  <a:pt x="1123" y="181"/>
                </a:lnTo>
                <a:lnTo>
                  <a:pt x="1120" y="186"/>
                </a:lnTo>
                <a:lnTo>
                  <a:pt x="1118" y="193"/>
                </a:lnTo>
                <a:lnTo>
                  <a:pt x="1115" y="202"/>
                </a:lnTo>
                <a:lnTo>
                  <a:pt x="1114" y="217"/>
                </a:lnTo>
                <a:lnTo>
                  <a:pt x="1112" y="225"/>
                </a:lnTo>
                <a:lnTo>
                  <a:pt x="1112" y="225"/>
                </a:lnTo>
                <a:lnTo>
                  <a:pt x="1082" y="243"/>
                </a:lnTo>
                <a:lnTo>
                  <a:pt x="1058" y="257"/>
                </a:lnTo>
                <a:lnTo>
                  <a:pt x="1048" y="265"/>
                </a:lnTo>
                <a:lnTo>
                  <a:pt x="1041" y="272"/>
                </a:lnTo>
                <a:lnTo>
                  <a:pt x="1041" y="272"/>
                </a:lnTo>
                <a:lnTo>
                  <a:pt x="996" y="329"/>
                </a:lnTo>
                <a:lnTo>
                  <a:pt x="963" y="371"/>
                </a:lnTo>
                <a:lnTo>
                  <a:pt x="941" y="355"/>
                </a:lnTo>
                <a:lnTo>
                  <a:pt x="941" y="355"/>
                </a:lnTo>
                <a:lnTo>
                  <a:pt x="942" y="355"/>
                </a:lnTo>
                <a:lnTo>
                  <a:pt x="943" y="354"/>
                </a:lnTo>
                <a:lnTo>
                  <a:pt x="944" y="352"/>
                </a:lnTo>
                <a:lnTo>
                  <a:pt x="942" y="344"/>
                </a:lnTo>
                <a:lnTo>
                  <a:pt x="942" y="344"/>
                </a:lnTo>
                <a:lnTo>
                  <a:pt x="938" y="337"/>
                </a:lnTo>
                <a:lnTo>
                  <a:pt x="934" y="332"/>
                </a:lnTo>
                <a:lnTo>
                  <a:pt x="930" y="327"/>
                </a:lnTo>
                <a:lnTo>
                  <a:pt x="930" y="327"/>
                </a:lnTo>
                <a:lnTo>
                  <a:pt x="922" y="314"/>
                </a:lnTo>
                <a:lnTo>
                  <a:pt x="922" y="314"/>
                </a:lnTo>
                <a:lnTo>
                  <a:pt x="921" y="311"/>
                </a:lnTo>
                <a:lnTo>
                  <a:pt x="920" y="309"/>
                </a:lnTo>
                <a:lnTo>
                  <a:pt x="915" y="308"/>
                </a:lnTo>
                <a:lnTo>
                  <a:pt x="915" y="308"/>
                </a:lnTo>
                <a:lnTo>
                  <a:pt x="911" y="308"/>
                </a:lnTo>
                <a:lnTo>
                  <a:pt x="908" y="308"/>
                </a:lnTo>
                <a:lnTo>
                  <a:pt x="907" y="308"/>
                </a:lnTo>
                <a:lnTo>
                  <a:pt x="906" y="307"/>
                </a:lnTo>
                <a:lnTo>
                  <a:pt x="906" y="307"/>
                </a:lnTo>
                <a:lnTo>
                  <a:pt x="902" y="303"/>
                </a:lnTo>
                <a:lnTo>
                  <a:pt x="892" y="293"/>
                </a:lnTo>
                <a:lnTo>
                  <a:pt x="892" y="293"/>
                </a:lnTo>
                <a:lnTo>
                  <a:pt x="879" y="282"/>
                </a:lnTo>
                <a:lnTo>
                  <a:pt x="860" y="267"/>
                </a:lnTo>
                <a:lnTo>
                  <a:pt x="837" y="250"/>
                </a:lnTo>
                <a:lnTo>
                  <a:pt x="837" y="250"/>
                </a:lnTo>
                <a:lnTo>
                  <a:pt x="832" y="225"/>
                </a:lnTo>
                <a:lnTo>
                  <a:pt x="828" y="205"/>
                </a:lnTo>
                <a:lnTo>
                  <a:pt x="824" y="191"/>
                </a:lnTo>
                <a:lnTo>
                  <a:pt x="824" y="191"/>
                </a:lnTo>
                <a:lnTo>
                  <a:pt x="819" y="179"/>
                </a:lnTo>
                <a:lnTo>
                  <a:pt x="814" y="170"/>
                </a:lnTo>
                <a:lnTo>
                  <a:pt x="804" y="153"/>
                </a:lnTo>
                <a:lnTo>
                  <a:pt x="804" y="153"/>
                </a:lnTo>
                <a:lnTo>
                  <a:pt x="799" y="148"/>
                </a:lnTo>
                <a:lnTo>
                  <a:pt x="794" y="145"/>
                </a:lnTo>
                <a:lnTo>
                  <a:pt x="791" y="142"/>
                </a:lnTo>
                <a:lnTo>
                  <a:pt x="776" y="141"/>
                </a:lnTo>
                <a:lnTo>
                  <a:pt x="776" y="135"/>
                </a:lnTo>
                <a:lnTo>
                  <a:pt x="776" y="135"/>
                </a:lnTo>
                <a:lnTo>
                  <a:pt x="781" y="132"/>
                </a:lnTo>
                <a:lnTo>
                  <a:pt x="786" y="130"/>
                </a:lnTo>
                <a:lnTo>
                  <a:pt x="790" y="125"/>
                </a:lnTo>
                <a:lnTo>
                  <a:pt x="790" y="125"/>
                </a:lnTo>
                <a:lnTo>
                  <a:pt x="793" y="116"/>
                </a:lnTo>
                <a:lnTo>
                  <a:pt x="796" y="109"/>
                </a:lnTo>
                <a:lnTo>
                  <a:pt x="796" y="109"/>
                </a:lnTo>
                <a:lnTo>
                  <a:pt x="796" y="108"/>
                </a:lnTo>
                <a:lnTo>
                  <a:pt x="796" y="108"/>
                </a:lnTo>
                <a:lnTo>
                  <a:pt x="797" y="105"/>
                </a:lnTo>
                <a:lnTo>
                  <a:pt x="797" y="105"/>
                </a:lnTo>
                <a:lnTo>
                  <a:pt x="798" y="104"/>
                </a:lnTo>
                <a:lnTo>
                  <a:pt x="799" y="101"/>
                </a:lnTo>
                <a:lnTo>
                  <a:pt x="799" y="100"/>
                </a:lnTo>
                <a:lnTo>
                  <a:pt x="798" y="98"/>
                </a:lnTo>
                <a:lnTo>
                  <a:pt x="798" y="98"/>
                </a:lnTo>
                <a:lnTo>
                  <a:pt x="793" y="93"/>
                </a:lnTo>
                <a:lnTo>
                  <a:pt x="791" y="89"/>
                </a:lnTo>
                <a:lnTo>
                  <a:pt x="791" y="85"/>
                </a:lnTo>
                <a:lnTo>
                  <a:pt x="791" y="85"/>
                </a:lnTo>
                <a:lnTo>
                  <a:pt x="790" y="70"/>
                </a:lnTo>
                <a:lnTo>
                  <a:pt x="790" y="70"/>
                </a:lnTo>
                <a:lnTo>
                  <a:pt x="799" y="68"/>
                </a:lnTo>
                <a:lnTo>
                  <a:pt x="807" y="66"/>
                </a:lnTo>
                <a:lnTo>
                  <a:pt x="809" y="64"/>
                </a:lnTo>
                <a:lnTo>
                  <a:pt x="811" y="63"/>
                </a:lnTo>
                <a:lnTo>
                  <a:pt x="811" y="63"/>
                </a:lnTo>
                <a:lnTo>
                  <a:pt x="808" y="61"/>
                </a:lnTo>
                <a:lnTo>
                  <a:pt x="803" y="57"/>
                </a:lnTo>
                <a:lnTo>
                  <a:pt x="797" y="53"/>
                </a:lnTo>
                <a:lnTo>
                  <a:pt x="797" y="53"/>
                </a:lnTo>
                <a:lnTo>
                  <a:pt x="787" y="36"/>
                </a:lnTo>
                <a:lnTo>
                  <a:pt x="778" y="22"/>
                </a:lnTo>
                <a:lnTo>
                  <a:pt x="773" y="17"/>
                </a:lnTo>
                <a:lnTo>
                  <a:pt x="768" y="12"/>
                </a:lnTo>
                <a:lnTo>
                  <a:pt x="768" y="12"/>
                </a:lnTo>
                <a:lnTo>
                  <a:pt x="764" y="9"/>
                </a:lnTo>
                <a:lnTo>
                  <a:pt x="756" y="5"/>
                </a:lnTo>
                <a:lnTo>
                  <a:pt x="746" y="2"/>
                </a:lnTo>
                <a:lnTo>
                  <a:pt x="736" y="1"/>
                </a:lnTo>
                <a:lnTo>
                  <a:pt x="725" y="0"/>
                </a:lnTo>
                <a:lnTo>
                  <a:pt x="715" y="1"/>
                </a:lnTo>
                <a:lnTo>
                  <a:pt x="705" y="2"/>
                </a:lnTo>
                <a:lnTo>
                  <a:pt x="697" y="7"/>
                </a:lnTo>
                <a:lnTo>
                  <a:pt x="697" y="7"/>
                </a:lnTo>
                <a:lnTo>
                  <a:pt x="689" y="12"/>
                </a:lnTo>
                <a:lnTo>
                  <a:pt x="684" y="20"/>
                </a:lnTo>
                <a:lnTo>
                  <a:pt x="681" y="26"/>
                </a:lnTo>
                <a:lnTo>
                  <a:pt x="678" y="33"/>
                </a:lnTo>
                <a:lnTo>
                  <a:pt x="677" y="46"/>
                </a:lnTo>
                <a:lnTo>
                  <a:pt x="676" y="57"/>
                </a:lnTo>
                <a:lnTo>
                  <a:pt x="676" y="57"/>
                </a:lnTo>
                <a:lnTo>
                  <a:pt x="674" y="70"/>
                </a:lnTo>
                <a:lnTo>
                  <a:pt x="676" y="75"/>
                </a:lnTo>
                <a:lnTo>
                  <a:pt x="683" y="77"/>
                </a:lnTo>
                <a:lnTo>
                  <a:pt x="683" y="77"/>
                </a:lnTo>
                <a:lnTo>
                  <a:pt x="685" y="85"/>
                </a:lnTo>
                <a:lnTo>
                  <a:pt x="690" y="92"/>
                </a:lnTo>
                <a:lnTo>
                  <a:pt x="695" y="99"/>
                </a:lnTo>
                <a:lnTo>
                  <a:pt x="695" y="99"/>
                </a:lnTo>
                <a:lnTo>
                  <a:pt x="704" y="109"/>
                </a:lnTo>
                <a:lnTo>
                  <a:pt x="705" y="111"/>
                </a:lnTo>
                <a:lnTo>
                  <a:pt x="708" y="132"/>
                </a:lnTo>
                <a:lnTo>
                  <a:pt x="708" y="132"/>
                </a:lnTo>
                <a:lnTo>
                  <a:pt x="705" y="131"/>
                </a:lnTo>
                <a:lnTo>
                  <a:pt x="703" y="131"/>
                </a:lnTo>
                <a:lnTo>
                  <a:pt x="702" y="132"/>
                </a:lnTo>
                <a:lnTo>
                  <a:pt x="702" y="132"/>
                </a:lnTo>
                <a:lnTo>
                  <a:pt x="698" y="144"/>
                </a:lnTo>
                <a:lnTo>
                  <a:pt x="694" y="152"/>
                </a:lnTo>
                <a:lnTo>
                  <a:pt x="688" y="161"/>
                </a:lnTo>
                <a:lnTo>
                  <a:pt x="688" y="161"/>
                </a:lnTo>
                <a:lnTo>
                  <a:pt x="677" y="176"/>
                </a:lnTo>
                <a:lnTo>
                  <a:pt x="674" y="179"/>
                </a:lnTo>
                <a:lnTo>
                  <a:pt x="673" y="184"/>
                </a:lnTo>
                <a:lnTo>
                  <a:pt x="673" y="184"/>
                </a:lnTo>
                <a:lnTo>
                  <a:pt x="671" y="193"/>
                </a:lnTo>
                <a:lnTo>
                  <a:pt x="668" y="209"/>
                </a:lnTo>
                <a:lnTo>
                  <a:pt x="667" y="219"/>
                </a:lnTo>
                <a:lnTo>
                  <a:pt x="668" y="230"/>
                </a:lnTo>
                <a:lnTo>
                  <a:pt x="671" y="240"/>
                </a:lnTo>
                <a:lnTo>
                  <a:pt x="674" y="251"/>
                </a:lnTo>
                <a:lnTo>
                  <a:pt x="674" y="251"/>
                </a:lnTo>
                <a:lnTo>
                  <a:pt x="687" y="277"/>
                </a:lnTo>
                <a:lnTo>
                  <a:pt x="700" y="308"/>
                </a:lnTo>
                <a:lnTo>
                  <a:pt x="720" y="353"/>
                </a:lnTo>
                <a:lnTo>
                  <a:pt x="720" y="353"/>
                </a:lnTo>
                <a:lnTo>
                  <a:pt x="721" y="358"/>
                </a:lnTo>
                <a:lnTo>
                  <a:pt x="723" y="363"/>
                </a:lnTo>
                <a:lnTo>
                  <a:pt x="723" y="375"/>
                </a:lnTo>
                <a:lnTo>
                  <a:pt x="723" y="388"/>
                </a:lnTo>
                <a:lnTo>
                  <a:pt x="723" y="388"/>
                </a:lnTo>
                <a:close/>
                <a:moveTo>
                  <a:pt x="1154" y="441"/>
                </a:moveTo>
                <a:lnTo>
                  <a:pt x="1154" y="441"/>
                </a:lnTo>
                <a:lnTo>
                  <a:pt x="1154" y="432"/>
                </a:lnTo>
                <a:lnTo>
                  <a:pt x="1154" y="426"/>
                </a:lnTo>
                <a:lnTo>
                  <a:pt x="1155" y="422"/>
                </a:lnTo>
                <a:lnTo>
                  <a:pt x="1156" y="421"/>
                </a:lnTo>
                <a:lnTo>
                  <a:pt x="1159" y="422"/>
                </a:lnTo>
                <a:lnTo>
                  <a:pt x="1159" y="422"/>
                </a:lnTo>
                <a:lnTo>
                  <a:pt x="1170" y="430"/>
                </a:lnTo>
                <a:lnTo>
                  <a:pt x="1186" y="441"/>
                </a:lnTo>
                <a:lnTo>
                  <a:pt x="1186" y="441"/>
                </a:lnTo>
                <a:lnTo>
                  <a:pt x="1180" y="442"/>
                </a:lnTo>
                <a:lnTo>
                  <a:pt x="1172" y="442"/>
                </a:lnTo>
                <a:lnTo>
                  <a:pt x="1172" y="442"/>
                </a:lnTo>
                <a:lnTo>
                  <a:pt x="1154" y="441"/>
                </a:lnTo>
                <a:lnTo>
                  <a:pt x="1154" y="441"/>
                </a:lnTo>
                <a:close/>
                <a:moveTo>
                  <a:pt x="858" y="332"/>
                </a:moveTo>
                <a:lnTo>
                  <a:pt x="869" y="343"/>
                </a:lnTo>
                <a:lnTo>
                  <a:pt x="869" y="343"/>
                </a:lnTo>
                <a:lnTo>
                  <a:pt x="869" y="344"/>
                </a:lnTo>
                <a:lnTo>
                  <a:pt x="870" y="345"/>
                </a:lnTo>
                <a:lnTo>
                  <a:pt x="874" y="349"/>
                </a:lnTo>
                <a:lnTo>
                  <a:pt x="882" y="354"/>
                </a:lnTo>
                <a:lnTo>
                  <a:pt x="882" y="354"/>
                </a:lnTo>
                <a:lnTo>
                  <a:pt x="894" y="360"/>
                </a:lnTo>
                <a:lnTo>
                  <a:pt x="903" y="362"/>
                </a:lnTo>
                <a:lnTo>
                  <a:pt x="917" y="363"/>
                </a:lnTo>
                <a:lnTo>
                  <a:pt x="917" y="363"/>
                </a:lnTo>
                <a:lnTo>
                  <a:pt x="925" y="364"/>
                </a:lnTo>
                <a:lnTo>
                  <a:pt x="926" y="365"/>
                </a:lnTo>
                <a:lnTo>
                  <a:pt x="927" y="364"/>
                </a:lnTo>
                <a:lnTo>
                  <a:pt x="927" y="364"/>
                </a:lnTo>
                <a:lnTo>
                  <a:pt x="930" y="364"/>
                </a:lnTo>
                <a:lnTo>
                  <a:pt x="932" y="365"/>
                </a:lnTo>
                <a:lnTo>
                  <a:pt x="934" y="366"/>
                </a:lnTo>
                <a:lnTo>
                  <a:pt x="953" y="383"/>
                </a:lnTo>
                <a:lnTo>
                  <a:pt x="931" y="409"/>
                </a:lnTo>
                <a:lnTo>
                  <a:pt x="911" y="396"/>
                </a:lnTo>
                <a:lnTo>
                  <a:pt x="912" y="380"/>
                </a:lnTo>
                <a:lnTo>
                  <a:pt x="912" y="380"/>
                </a:lnTo>
                <a:lnTo>
                  <a:pt x="894" y="374"/>
                </a:lnTo>
                <a:lnTo>
                  <a:pt x="870" y="364"/>
                </a:lnTo>
                <a:lnTo>
                  <a:pt x="870" y="364"/>
                </a:lnTo>
                <a:lnTo>
                  <a:pt x="865" y="360"/>
                </a:lnTo>
                <a:lnTo>
                  <a:pt x="860" y="353"/>
                </a:lnTo>
                <a:lnTo>
                  <a:pt x="855" y="344"/>
                </a:lnTo>
                <a:lnTo>
                  <a:pt x="858" y="332"/>
                </a:lnTo>
                <a:close/>
                <a:moveTo>
                  <a:pt x="941" y="1103"/>
                </a:moveTo>
                <a:lnTo>
                  <a:pt x="941" y="1103"/>
                </a:lnTo>
                <a:lnTo>
                  <a:pt x="957" y="1085"/>
                </a:lnTo>
                <a:lnTo>
                  <a:pt x="968" y="1069"/>
                </a:lnTo>
                <a:lnTo>
                  <a:pt x="973" y="1060"/>
                </a:lnTo>
                <a:lnTo>
                  <a:pt x="977" y="1053"/>
                </a:lnTo>
                <a:lnTo>
                  <a:pt x="977" y="1053"/>
                </a:lnTo>
                <a:lnTo>
                  <a:pt x="979" y="1041"/>
                </a:lnTo>
                <a:lnTo>
                  <a:pt x="979" y="1032"/>
                </a:lnTo>
                <a:lnTo>
                  <a:pt x="980" y="1018"/>
                </a:lnTo>
                <a:lnTo>
                  <a:pt x="983" y="996"/>
                </a:lnTo>
                <a:lnTo>
                  <a:pt x="983" y="996"/>
                </a:lnTo>
                <a:lnTo>
                  <a:pt x="986" y="965"/>
                </a:lnTo>
                <a:lnTo>
                  <a:pt x="993" y="930"/>
                </a:lnTo>
                <a:lnTo>
                  <a:pt x="1000" y="898"/>
                </a:lnTo>
                <a:lnTo>
                  <a:pt x="1006" y="873"/>
                </a:lnTo>
                <a:lnTo>
                  <a:pt x="1006" y="873"/>
                </a:lnTo>
                <a:lnTo>
                  <a:pt x="1009" y="866"/>
                </a:lnTo>
                <a:lnTo>
                  <a:pt x="1013" y="858"/>
                </a:lnTo>
                <a:lnTo>
                  <a:pt x="1016" y="852"/>
                </a:lnTo>
                <a:lnTo>
                  <a:pt x="1020" y="847"/>
                </a:lnTo>
                <a:lnTo>
                  <a:pt x="1024" y="845"/>
                </a:lnTo>
                <a:lnTo>
                  <a:pt x="1027" y="842"/>
                </a:lnTo>
                <a:lnTo>
                  <a:pt x="1031" y="841"/>
                </a:lnTo>
                <a:lnTo>
                  <a:pt x="1035" y="841"/>
                </a:lnTo>
                <a:lnTo>
                  <a:pt x="1035" y="841"/>
                </a:lnTo>
                <a:lnTo>
                  <a:pt x="1039" y="845"/>
                </a:lnTo>
                <a:lnTo>
                  <a:pt x="1045" y="852"/>
                </a:lnTo>
                <a:lnTo>
                  <a:pt x="1061" y="874"/>
                </a:lnTo>
                <a:lnTo>
                  <a:pt x="1077" y="899"/>
                </a:lnTo>
                <a:lnTo>
                  <a:pt x="1084" y="908"/>
                </a:lnTo>
                <a:lnTo>
                  <a:pt x="1089" y="915"/>
                </a:lnTo>
                <a:lnTo>
                  <a:pt x="1089" y="915"/>
                </a:lnTo>
                <a:lnTo>
                  <a:pt x="1100" y="924"/>
                </a:lnTo>
                <a:lnTo>
                  <a:pt x="1110" y="931"/>
                </a:lnTo>
                <a:lnTo>
                  <a:pt x="1119" y="937"/>
                </a:lnTo>
                <a:lnTo>
                  <a:pt x="1124" y="944"/>
                </a:lnTo>
                <a:lnTo>
                  <a:pt x="1124" y="944"/>
                </a:lnTo>
                <a:lnTo>
                  <a:pt x="1128" y="949"/>
                </a:lnTo>
                <a:lnTo>
                  <a:pt x="1129" y="956"/>
                </a:lnTo>
                <a:lnTo>
                  <a:pt x="1128" y="965"/>
                </a:lnTo>
                <a:lnTo>
                  <a:pt x="1124" y="976"/>
                </a:lnTo>
                <a:lnTo>
                  <a:pt x="1124" y="976"/>
                </a:lnTo>
                <a:lnTo>
                  <a:pt x="1118" y="992"/>
                </a:lnTo>
                <a:lnTo>
                  <a:pt x="1114" y="1002"/>
                </a:lnTo>
                <a:lnTo>
                  <a:pt x="1108" y="1013"/>
                </a:lnTo>
                <a:lnTo>
                  <a:pt x="1100" y="1024"/>
                </a:lnTo>
                <a:lnTo>
                  <a:pt x="1091" y="1035"/>
                </a:lnTo>
                <a:lnTo>
                  <a:pt x="1078" y="1045"/>
                </a:lnTo>
                <a:lnTo>
                  <a:pt x="1063" y="1055"/>
                </a:lnTo>
                <a:lnTo>
                  <a:pt x="1063" y="1055"/>
                </a:lnTo>
                <a:lnTo>
                  <a:pt x="1034" y="1072"/>
                </a:lnTo>
                <a:lnTo>
                  <a:pt x="1014" y="1087"/>
                </a:lnTo>
                <a:lnTo>
                  <a:pt x="999" y="1097"/>
                </a:lnTo>
                <a:lnTo>
                  <a:pt x="991" y="1102"/>
                </a:lnTo>
                <a:lnTo>
                  <a:pt x="991" y="1102"/>
                </a:lnTo>
                <a:lnTo>
                  <a:pt x="986" y="1103"/>
                </a:lnTo>
                <a:lnTo>
                  <a:pt x="982" y="1102"/>
                </a:lnTo>
                <a:lnTo>
                  <a:pt x="975" y="1101"/>
                </a:lnTo>
                <a:lnTo>
                  <a:pt x="963" y="1100"/>
                </a:lnTo>
                <a:lnTo>
                  <a:pt x="963" y="1100"/>
                </a:lnTo>
                <a:lnTo>
                  <a:pt x="952" y="1101"/>
                </a:lnTo>
                <a:lnTo>
                  <a:pt x="946" y="1102"/>
                </a:lnTo>
                <a:lnTo>
                  <a:pt x="942" y="1103"/>
                </a:lnTo>
                <a:lnTo>
                  <a:pt x="941" y="1103"/>
                </a:lnTo>
                <a:lnTo>
                  <a:pt x="941" y="1103"/>
                </a:lnTo>
                <a:close/>
                <a:moveTo>
                  <a:pt x="861" y="374"/>
                </a:moveTo>
                <a:lnTo>
                  <a:pt x="902" y="391"/>
                </a:lnTo>
                <a:lnTo>
                  <a:pt x="902" y="391"/>
                </a:lnTo>
                <a:lnTo>
                  <a:pt x="906" y="396"/>
                </a:lnTo>
                <a:lnTo>
                  <a:pt x="910" y="401"/>
                </a:lnTo>
                <a:lnTo>
                  <a:pt x="910" y="401"/>
                </a:lnTo>
                <a:lnTo>
                  <a:pt x="912" y="405"/>
                </a:lnTo>
                <a:lnTo>
                  <a:pt x="917" y="409"/>
                </a:lnTo>
                <a:lnTo>
                  <a:pt x="923" y="414"/>
                </a:lnTo>
                <a:lnTo>
                  <a:pt x="923" y="414"/>
                </a:lnTo>
                <a:lnTo>
                  <a:pt x="921" y="416"/>
                </a:lnTo>
                <a:lnTo>
                  <a:pt x="916" y="423"/>
                </a:lnTo>
                <a:lnTo>
                  <a:pt x="916" y="423"/>
                </a:lnTo>
                <a:lnTo>
                  <a:pt x="915" y="426"/>
                </a:lnTo>
                <a:lnTo>
                  <a:pt x="913" y="427"/>
                </a:lnTo>
                <a:lnTo>
                  <a:pt x="911" y="428"/>
                </a:lnTo>
                <a:lnTo>
                  <a:pt x="911" y="428"/>
                </a:lnTo>
                <a:lnTo>
                  <a:pt x="905" y="423"/>
                </a:lnTo>
                <a:lnTo>
                  <a:pt x="892" y="414"/>
                </a:lnTo>
                <a:lnTo>
                  <a:pt x="892" y="414"/>
                </a:lnTo>
                <a:lnTo>
                  <a:pt x="875" y="396"/>
                </a:lnTo>
                <a:lnTo>
                  <a:pt x="875" y="396"/>
                </a:lnTo>
                <a:lnTo>
                  <a:pt x="861" y="386"/>
                </a:lnTo>
                <a:lnTo>
                  <a:pt x="861" y="37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1">
            <a:extLst>
              <a:ext uri="{FF2B5EF4-FFF2-40B4-BE49-F238E27FC236}">
                <a16:creationId xmlns:a16="http://schemas.microsoft.com/office/drawing/2014/main" id="{35B52480-F1A0-4E1D-B2C2-DDC287097383}"/>
              </a:ext>
            </a:extLst>
          </p:cNvPr>
          <p:cNvSpPr>
            <a:spLocks noEditPoints="1"/>
          </p:cNvSpPr>
          <p:nvPr/>
        </p:nvSpPr>
        <p:spPr bwMode="auto">
          <a:xfrm>
            <a:off x="6845301" y="900860"/>
            <a:ext cx="1994694" cy="2552850"/>
          </a:xfrm>
          <a:custGeom>
            <a:avLst/>
            <a:gdLst>
              <a:gd name="T0" fmla="*/ 276 w 1115"/>
              <a:gd name="T1" fmla="*/ 503 h 1427"/>
              <a:gd name="T2" fmla="*/ 171 w 1115"/>
              <a:gd name="T3" fmla="*/ 569 h 1427"/>
              <a:gd name="T4" fmla="*/ 68 w 1115"/>
              <a:gd name="T5" fmla="*/ 717 h 1427"/>
              <a:gd name="T6" fmla="*/ 70 w 1115"/>
              <a:gd name="T7" fmla="*/ 1088 h 1427"/>
              <a:gd name="T8" fmla="*/ 9 w 1115"/>
              <a:gd name="T9" fmla="*/ 1257 h 1427"/>
              <a:gd name="T10" fmla="*/ 62 w 1115"/>
              <a:gd name="T11" fmla="*/ 1326 h 1427"/>
              <a:gd name="T12" fmla="*/ 114 w 1115"/>
              <a:gd name="T13" fmla="*/ 1155 h 1427"/>
              <a:gd name="T14" fmla="*/ 156 w 1115"/>
              <a:gd name="T15" fmla="*/ 1075 h 1427"/>
              <a:gd name="T16" fmla="*/ 180 w 1115"/>
              <a:gd name="T17" fmla="*/ 1039 h 1427"/>
              <a:gd name="T18" fmla="*/ 309 w 1115"/>
              <a:gd name="T19" fmla="*/ 979 h 1427"/>
              <a:gd name="T20" fmla="*/ 297 w 1115"/>
              <a:gd name="T21" fmla="*/ 1022 h 1427"/>
              <a:gd name="T22" fmla="*/ 185 w 1115"/>
              <a:gd name="T23" fmla="*/ 1093 h 1427"/>
              <a:gd name="T24" fmla="*/ 193 w 1115"/>
              <a:gd name="T25" fmla="*/ 1282 h 1427"/>
              <a:gd name="T26" fmla="*/ 97 w 1115"/>
              <a:gd name="T27" fmla="*/ 1413 h 1427"/>
              <a:gd name="T28" fmla="*/ 199 w 1115"/>
              <a:gd name="T29" fmla="*/ 1387 h 1427"/>
              <a:gd name="T30" fmla="*/ 260 w 1115"/>
              <a:gd name="T31" fmla="*/ 1205 h 1427"/>
              <a:gd name="T32" fmla="*/ 372 w 1115"/>
              <a:gd name="T33" fmla="*/ 1105 h 1427"/>
              <a:gd name="T34" fmla="*/ 546 w 1115"/>
              <a:gd name="T35" fmla="*/ 1057 h 1427"/>
              <a:gd name="T36" fmla="*/ 581 w 1115"/>
              <a:gd name="T37" fmla="*/ 1070 h 1427"/>
              <a:gd name="T38" fmla="*/ 496 w 1115"/>
              <a:gd name="T39" fmla="*/ 1161 h 1427"/>
              <a:gd name="T40" fmla="*/ 555 w 1115"/>
              <a:gd name="T41" fmla="*/ 1218 h 1427"/>
              <a:gd name="T42" fmla="*/ 633 w 1115"/>
              <a:gd name="T43" fmla="*/ 1105 h 1427"/>
              <a:gd name="T44" fmla="*/ 666 w 1115"/>
              <a:gd name="T45" fmla="*/ 1011 h 1427"/>
              <a:gd name="T46" fmla="*/ 802 w 1115"/>
              <a:gd name="T47" fmla="*/ 1034 h 1427"/>
              <a:gd name="T48" fmla="*/ 847 w 1115"/>
              <a:gd name="T49" fmla="*/ 1096 h 1427"/>
              <a:gd name="T50" fmla="*/ 754 w 1115"/>
              <a:gd name="T51" fmla="*/ 1186 h 1427"/>
              <a:gd name="T52" fmla="*/ 680 w 1115"/>
              <a:gd name="T53" fmla="*/ 1166 h 1427"/>
              <a:gd name="T54" fmla="*/ 696 w 1115"/>
              <a:gd name="T55" fmla="*/ 1246 h 1427"/>
              <a:gd name="T56" fmla="*/ 786 w 1115"/>
              <a:gd name="T57" fmla="*/ 1251 h 1427"/>
              <a:gd name="T58" fmla="*/ 892 w 1115"/>
              <a:gd name="T59" fmla="*/ 1116 h 1427"/>
              <a:gd name="T60" fmla="*/ 889 w 1115"/>
              <a:gd name="T61" fmla="*/ 987 h 1427"/>
              <a:gd name="T62" fmla="*/ 863 w 1115"/>
              <a:gd name="T63" fmla="*/ 795 h 1427"/>
              <a:gd name="T64" fmla="*/ 953 w 1115"/>
              <a:gd name="T65" fmla="*/ 855 h 1427"/>
              <a:gd name="T66" fmla="*/ 996 w 1115"/>
              <a:gd name="T67" fmla="*/ 907 h 1427"/>
              <a:gd name="T68" fmla="*/ 1061 w 1115"/>
              <a:gd name="T69" fmla="*/ 825 h 1427"/>
              <a:gd name="T70" fmla="*/ 1059 w 1115"/>
              <a:gd name="T71" fmla="*/ 620 h 1427"/>
              <a:gd name="T72" fmla="*/ 1061 w 1115"/>
              <a:gd name="T73" fmla="*/ 461 h 1427"/>
              <a:gd name="T74" fmla="*/ 1115 w 1115"/>
              <a:gd name="T75" fmla="*/ 333 h 1427"/>
              <a:gd name="T76" fmla="*/ 984 w 1115"/>
              <a:gd name="T77" fmla="*/ 367 h 1427"/>
              <a:gd name="T78" fmla="*/ 988 w 1115"/>
              <a:gd name="T79" fmla="*/ 314 h 1427"/>
              <a:gd name="T80" fmla="*/ 895 w 1115"/>
              <a:gd name="T81" fmla="*/ 304 h 1427"/>
              <a:gd name="T82" fmla="*/ 870 w 1115"/>
              <a:gd name="T83" fmla="*/ 226 h 1427"/>
              <a:gd name="T84" fmla="*/ 906 w 1115"/>
              <a:gd name="T85" fmla="*/ 182 h 1427"/>
              <a:gd name="T86" fmla="*/ 946 w 1115"/>
              <a:gd name="T87" fmla="*/ 140 h 1427"/>
              <a:gd name="T88" fmla="*/ 919 w 1115"/>
              <a:gd name="T89" fmla="*/ 72 h 1427"/>
              <a:gd name="T90" fmla="*/ 806 w 1115"/>
              <a:gd name="T91" fmla="*/ 3 h 1427"/>
              <a:gd name="T92" fmla="*/ 740 w 1115"/>
              <a:gd name="T93" fmla="*/ 77 h 1427"/>
              <a:gd name="T94" fmla="*/ 712 w 1115"/>
              <a:gd name="T95" fmla="*/ 122 h 1427"/>
              <a:gd name="T96" fmla="*/ 562 w 1115"/>
              <a:gd name="T97" fmla="*/ 201 h 1427"/>
              <a:gd name="T98" fmla="*/ 459 w 1115"/>
              <a:gd name="T99" fmla="*/ 263 h 1427"/>
              <a:gd name="T100" fmla="*/ 420 w 1115"/>
              <a:gd name="T101" fmla="*/ 363 h 1427"/>
              <a:gd name="T102" fmla="*/ 322 w 1115"/>
              <a:gd name="T103" fmla="*/ 486 h 1427"/>
              <a:gd name="T104" fmla="*/ 919 w 1115"/>
              <a:gd name="T105" fmla="*/ 763 h 1427"/>
              <a:gd name="T106" fmla="*/ 846 w 1115"/>
              <a:gd name="T107" fmla="*/ 681 h 1427"/>
              <a:gd name="T108" fmla="*/ 546 w 1115"/>
              <a:gd name="T109" fmla="*/ 400 h 1427"/>
              <a:gd name="T110" fmla="*/ 555 w 1115"/>
              <a:gd name="T111" fmla="*/ 454 h 1427"/>
              <a:gd name="T112" fmla="*/ 505 w 1115"/>
              <a:gd name="T113" fmla="*/ 431 h 1427"/>
              <a:gd name="T114" fmla="*/ 750 w 1115"/>
              <a:gd name="T115" fmla="*/ 326 h 1427"/>
              <a:gd name="T116" fmla="*/ 706 w 1115"/>
              <a:gd name="T117" fmla="*/ 341 h 1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15" h="1427">
                <a:moveTo>
                  <a:pt x="312" y="494"/>
                </a:moveTo>
                <a:lnTo>
                  <a:pt x="312" y="494"/>
                </a:lnTo>
                <a:lnTo>
                  <a:pt x="298" y="507"/>
                </a:lnTo>
                <a:lnTo>
                  <a:pt x="288" y="517"/>
                </a:lnTo>
                <a:lnTo>
                  <a:pt x="288" y="517"/>
                </a:lnTo>
                <a:lnTo>
                  <a:pt x="287" y="519"/>
                </a:lnTo>
                <a:lnTo>
                  <a:pt x="286" y="520"/>
                </a:lnTo>
                <a:lnTo>
                  <a:pt x="286" y="520"/>
                </a:lnTo>
                <a:lnTo>
                  <a:pt x="288" y="517"/>
                </a:lnTo>
                <a:lnTo>
                  <a:pt x="288" y="517"/>
                </a:lnTo>
                <a:lnTo>
                  <a:pt x="289" y="514"/>
                </a:lnTo>
                <a:lnTo>
                  <a:pt x="288" y="511"/>
                </a:lnTo>
                <a:lnTo>
                  <a:pt x="284" y="507"/>
                </a:lnTo>
                <a:lnTo>
                  <a:pt x="276" y="503"/>
                </a:lnTo>
                <a:lnTo>
                  <a:pt x="276" y="503"/>
                </a:lnTo>
                <a:lnTo>
                  <a:pt x="271" y="502"/>
                </a:lnTo>
                <a:lnTo>
                  <a:pt x="266" y="502"/>
                </a:lnTo>
                <a:lnTo>
                  <a:pt x="254" y="503"/>
                </a:lnTo>
                <a:lnTo>
                  <a:pt x="240" y="508"/>
                </a:lnTo>
                <a:lnTo>
                  <a:pt x="225" y="514"/>
                </a:lnTo>
                <a:lnTo>
                  <a:pt x="211" y="522"/>
                </a:lnTo>
                <a:lnTo>
                  <a:pt x="199" y="530"/>
                </a:lnTo>
                <a:lnTo>
                  <a:pt x="188" y="539"/>
                </a:lnTo>
                <a:lnTo>
                  <a:pt x="179" y="548"/>
                </a:lnTo>
                <a:lnTo>
                  <a:pt x="179" y="548"/>
                </a:lnTo>
                <a:lnTo>
                  <a:pt x="173" y="555"/>
                </a:lnTo>
                <a:lnTo>
                  <a:pt x="171" y="563"/>
                </a:lnTo>
                <a:lnTo>
                  <a:pt x="171" y="569"/>
                </a:lnTo>
                <a:lnTo>
                  <a:pt x="172" y="575"/>
                </a:lnTo>
                <a:lnTo>
                  <a:pt x="174" y="580"/>
                </a:lnTo>
                <a:lnTo>
                  <a:pt x="177" y="584"/>
                </a:lnTo>
                <a:lnTo>
                  <a:pt x="178" y="587"/>
                </a:lnTo>
                <a:lnTo>
                  <a:pt x="179" y="589"/>
                </a:lnTo>
                <a:lnTo>
                  <a:pt x="179" y="589"/>
                </a:lnTo>
                <a:lnTo>
                  <a:pt x="168" y="600"/>
                </a:lnTo>
                <a:lnTo>
                  <a:pt x="142" y="623"/>
                </a:lnTo>
                <a:lnTo>
                  <a:pt x="112" y="653"/>
                </a:lnTo>
                <a:lnTo>
                  <a:pt x="99" y="667"/>
                </a:lnTo>
                <a:lnTo>
                  <a:pt x="88" y="680"/>
                </a:lnTo>
                <a:lnTo>
                  <a:pt x="88" y="680"/>
                </a:lnTo>
                <a:lnTo>
                  <a:pt x="78" y="695"/>
                </a:lnTo>
                <a:lnTo>
                  <a:pt x="68" y="717"/>
                </a:lnTo>
                <a:lnTo>
                  <a:pt x="58" y="743"/>
                </a:lnTo>
                <a:lnTo>
                  <a:pt x="49" y="772"/>
                </a:lnTo>
                <a:lnTo>
                  <a:pt x="42" y="803"/>
                </a:lnTo>
                <a:lnTo>
                  <a:pt x="37" y="835"/>
                </a:lnTo>
                <a:lnTo>
                  <a:pt x="35" y="850"/>
                </a:lnTo>
                <a:lnTo>
                  <a:pt x="35" y="865"/>
                </a:lnTo>
                <a:lnTo>
                  <a:pt x="35" y="880"/>
                </a:lnTo>
                <a:lnTo>
                  <a:pt x="38" y="893"/>
                </a:lnTo>
                <a:lnTo>
                  <a:pt x="38" y="893"/>
                </a:lnTo>
                <a:lnTo>
                  <a:pt x="58" y="1005"/>
                </a:lnTo>
                <a:lnTo>
                  <a:pt x="66" y="1054"/>
                </a:lnTo>
                <a:lnTo>
                  <a:pt x="69" y="1073"/>
                </a:lnTo>
                <a:lnTo>
                  <a:pt x="70" y="1088"/>
                </a:lnTo>
                <a:lnTo>
                  <a:pt x="70" y="1088"/>
                </a:lnTo>
                <a:lnTo>
                  <a:pt x="70" y="1111"/>
                </a:lnTo>
                <a:lnTo>
                  <a:pt x="70" y="1136"/>
                </a:lnTo>
                <a:lnTo>
                  <a:pt x="69" y="1160"/>
                </a:lnTo>
                <a:lnTo>
                  <a:pt x="66" y="1169"/>
                </a:lnTo>
                <a:lnTo>
                  <a:pt x="64" y="1177"/>
                </a:lnTo>
                <a:lnTo>
                  <a:pt x="64" y="1177"/>
                </a:lnTo>
                <a:lnTo>
                  <a:pt x="57" y="1198"/>
                </a:lnTo>
                <a:lnTo>
                  <a:pt x="52" y="1205"/>
                </a:lnTo>
                <a:lnTo>
                  <a:pt x="44" y="1214"/>
                </a:lnTo>
                <a:lnTo>
                  <a:pt x="44" y="1214"/>
                </a:lnTo>
                <a:lnTo>
                  <a:pt x="34" y="1226"/>
                </a:lnTo>
                <a:lnTo>
                  <a:pt x="22" y="1241"/>
                </a:lnTo>
                <a:lnTo>
                  <a:pt x="16" y="1250"/>
                </a:lnTo>
                <a:lnTo>
                  <a:pt x="9" y="1257"/>
                </a:lnTo>
                <a:lnTo>
                  <a:pt x="6" y="1266"/>
                </a:lnTo>
                <a:lnTo>
                  <a:pt x="2" y="1276"/>
                </a:lnTo>
                <a:lnTo>
                  <a:pt x="2" y="1276"/>
                </a:lnTo>
                <a:lnTo>
                  <a:pt x="0" y="1285"/>
                </a:lnTo>
                <a:lnTo>
                  <a:pt x="0" y="1293"/>
                </a:lnTo>
                <a:lnTo>
                  <a:pt x="1" y="1302"/>
                </a:lnTo>
                <a:lnTo>
                  <a:pt x="5" y="1311"/>
                </a:lnTo>
                <a:lnTo>
                  <a:pt x="9" y="1318"/>
                </a:lnTo>
                <a:lnTo>
                  <a:pt x="17" y="1323"/>
                </a:lnTo>
                <a:lnTo>
                  <a:pt x="26" y="1327"/>
                </a:lnTo>
                <a:lnTo>
                  <a:pt x="38" y="1329"/>
                </a:lnTo>
                <a:lnTo>
                  <a:pt x="38" y="1329"/>
                </a:lnTo>
                <a:lnTo>
                  <a:pt x="50" y="1328"/>
                </a:lnTo>
                <a:lnTo>
                  <a:pt x="62" y="1326"/>
                </a:lnTo>
                <a:lnTo>
                  <a:pt x="71" y="1322"/>
                </a:lnTo>
                <a:lnTo>
                  <a:pt x="81" y="1316"/>
                </a:lnTo>
                <a:lnTo>
                  <a:pt x="89" y="1309"/>
                </a:lnTo>
                <a:lnTo>
                  <a:pt x="95" y="1301"/>
                </a:lnTo>
                <a:lnTo>
                  <a:pt x="100" y="1293"/>
                </a:lnTo>
                <a:lnTo>
                  <a:pt x="104" y="1285"/>
                </a:lnTo>
                <a:lnTo>
                  <a:pt x="104" y="1285"/>
                </a:lnTo>
                <a:lnTo>
                  <a:pt x="109" y="1265"/>
                </a:lnTo>
                <a:lnTo>
                  <a:pt x="112" y="1244"/>
                </a:lnTo>
                <a:lnTo>
                  <a:pt x="114" y="1221"/>
                </a:lnTo>
                <a:lnTo>
                  <a:pt x="115" y="1200"/>
                </a:lnTo>
                <a:lnTo>
                  <a:pt x="115" y="1200"/>
                </a:lnTo>
                <a:lnTo>
                  <a:pt x="114" y="1168"/>
                </a:lnTo>
                <a:lnTo>
                  <a:pt x="114" y="1155"/>
                </a:lnTo>
                <a:lnTo>
                  <a:pt x="115" y="1140"/>
                </a:lnTo>
                <a:lnTo>
                  <a:pt x="115" y="1140"/>
                </a:lnTo>
                <a:lnTo>
                  <a:pt x="115" y="1124"/>
                </a:lnTo>
                <a:lnTo>
                  <a:pt x="114" y="1109"/>
                </a:lnTo>
                <a:lnTo>
                  <a:pt x="114" y="1095"/>
                </a:lnTo>
                <a:lnTo>
                  <a:pt x="116" y="1088"/>
                </a:lnTo>
                <a:lnTo>
                  <a:pt x="118" y="1083"/>
                </a:lnTo>
                <a:lnTo>
                  <a:pt x="118" y="1083"/>
                </a:lnTo>
                <a:lnTo>
                  <a:pt x="122" y="1077"/>
                </a:lnTo>
                <a:lnTo>
                  <a:pt x="126" y="1072"/>
                </a:lnTo>
                <a:lnTo>
                  <a:pt x="136" y="1062"/>
                </a:lnTo>
                <a:lnTo>
                  <a:pt x="147" y="1054"/>
                </a:lnTo>
                <a:lnTo>
                  <a:pt x="140" y="1103"/>
                </a:lnTo>
                <a:lnTo>
                  <a:pt x="156" y="1075"/>
                </a:lnTo>
                <a:lnTo>
                  <a:pt x="156" y="1075"/>
                </a:lnTo>
                <a:lnTo>
                  <a:pt x="153" y="1091"/>
                </a:lnTo>
                <a:lnTo>
                  <a:pt x="152" y="1105"/>
                </a:lnTo>
                <a:lnTo>
                  <a:pt x="152" y="1115"/>
                </a:lnTo>
                <a:lnTo>
                  <a:pt x="152" y="1115"/>
                </a:lnTo>
                <a:lnTo>
                  <a:pt x="153" y="1120"/>
                </a:lnTo>
                <a:lnTo>
                  <a:pt x="156" y="1124"/>
                </a:lnTo>
                <a:lnTo>
                  <a:pt x="157" y="1124"/>
                </a:lnTo>
                <a:lnTo>
                  <a:pt x="158" y="1122"/>
                </a:lnTo>
                <a:lnTo>
                  <a:pt x="161" y="1112"/>
                </a:lnTo>
                <a:lnTo>
                  <a:pt x="161" y="1112"/>
                </a:lnTo>
                <a:lnTo>
                  <a:pt x="169" y="1077"/>
                </a:lnTo>
                <a:lnTo>
                  <a:pt x="174" y="1057"/>
                </a:lnTo>
                <a:lnTo>
                  <a:pt x="180" y="1039"/>
                </a:lnTo>
                <a:lnTo>
                  <a:pt x="180" y="1039"/>
                </a:lnTo>
                <a:lnTo>
                  <a:pt x="185" y="1030"/>
                </a:lnTo>
                <a:lnTo>
                  <a:pt x="188" y="1025"/>
                </a:lnTo>
                <a:lnTo>
                  <a:pt x="193" y="1017"/>
                </a:lnTo>
                <a:lnTo>
                  <a:pt x="201" y="1002"/>
                </a:lnTo>
                <a:lnTo>
                  <a:pt x="201" y="1002"/>
                </a:lnTo>
                <a:lnTo>
                  <a:pt x="214" y="979"/>
                </a:lnTo>
                <a:lnTo>
                  <a:pt x="221" y="959"/>
                </a:lnTo>
                <a:lnTo>
                  <a:pt x="229" y="938"/>
                </a:lnTo>
                <a:lnTo>
                  <a:pt x="229" y="938"/>
                </a:lnTo>
                <a:lnTo>
                  <a:pt x="244" y="944"/>
                </a:lnTo>
                <a:lnTo>
                  <a:pt x="276" y="960"/>
                </a:lnTo>
                <a:lnTo>
                  <a:pt x="293" y="970"/>
                </a:lnTo>
                <a:lnTo>
                  <a:pt x="309" y="979"/>
                </a:lnTo>
                <a:lnTo>
                  <a:pt x="320" y="987"/>
                </a:lnTo>
                <a:lnTo>
                  <a:pt x="324" y="990"/>
                </a:lnTo>
                <a:lnTo>
                  <a:pt x="325" y="992"/>
                </a:lnTo>
                <a:lnTo>
                  <a:pt x="325" y="992"/>
                </a:lnTo>
                <a:lnTo>
                  <a:pt x="328" y="997"/>
                </a:lnTo>
                <a:lnTo>
                  <a:pt x="330" y="1002"/>
                </a:lnTo>
                <a:lnTo>
                  <a:pt x="337" y="1010"/>
                </a:lnTo>
                <a:lnTo>
                  <a:pt x="338" y="1013"/>
                </a:lnTo>
                <a:lnTo>
                  <a:pt x="335" y="1016"/>
                </a:lnTo>
                <a:lnTo>
                  <a:pt x="330" y="1018"/>
                </a:lnTo>
                <a:lnTo>
                  <a:pt x="322" y="1022"/>
                </a:lnTo>
                <a:lnTo>
                  <a:pt x="322" y="1022"/>
                </a:lnTo>
                <a:lnTo>
                  <a:pt x="311" y="1023"/>
                </a:lnTo>
                <a:lnTo>
                  <a:pt x="297" y="1022"/>
                </a:lnTo>
                <a:lnTo>
                  <a:pt x="271" y="1020"/>
                </a:lnTo>
                <a:lnTo>
                  <a:pt x="257" y="1020"/>
                </a:lnTo>
                <a:lnTo>
                  <a:pt x="244" y="1020"/>
                </a:lnTo>
                <a:lnTo>
                  <a:pt x="230" y="1023"/>
                </a:lnTo>
                <a:lnTo>
                  <a:pt x="224" y="1026"/>
                </a:lnTo>
                <a:lnTo>
                  <a:pt x="218" y="1028"/>
                </a:lnTo>
                <a:lnTo>
                  <a:pt x="218" y="1028"/>
                </a:lnTo>
                <a:lnTo>
                  <a:pt x="208" y="1036"/>
                </a:lnTo>
                <a:lnTo>
                  <a:pt x="199" y="1044"/>
                </a:lnTo>
                <a:lnTo>
                  <a:pt x="192" y="1053"/>
                </a:lnTo>
                <a:lnTo>
                  <a:pt x="187" y="1062"/>
                </a:lnTo>
                <a:lnTo>
                  <a:pt x="184" y="1072"/>
                </a:lnTo>
                <a:lnTo>
                  <a:pt x="184" y="1082"/>
                </a:lnTo>
                <a:lnTo>
                  <a:pt x="185" y="1093"/>
                </a:lnTo>
                <a:lnTo>
                  <a:pt x="189" y="1105"/>
                </a:lnTo>
                <a:lnTo>
                  <a:pt x="189" y="1105"/>
                </a:lnTo>
                <a:lnTo>
                  <a:pt x="195" y="1121"/>
                </a:lnTo>
                <a:lnTo>
                  <a:pt x="199" y="1140"/>
                </a:lnTo>
                <a:lnTo>
                  <a:pt x="203" y="1161"/>
                </a:lnTo>
                <a:lnTo>
                  <a:pt x="206" y="1182"/>
                </a:lnTo>
                <a:lnTo>
                  <a:pt x="208" y="1203"/>
                </a:lnTo>
                <a:lnTo>
                  <a:pt x="209" y="1223"/>
                </a:lnTo>
                <a:lnTo>
                  <a:pt x="209" y="1240"/>
                </a:lnTo>
                <a:lnTo>
                  <a:pt x="208" y="1252"/>
                </a:lnTo>
                <a:lnTo>
                  <a:pt x="208" y="1252"/>
                </a:lnTo>
                <a:lnTo>
                  <a:pt x="204" y="1262"/>
                </a:lnTo>
                <a:lnTo>
                  <a:pt x="199" y="1272"/>
                </a:lnTo>
                <a:lnTo>
                  <a:pt x="193" y="1282"/>
                </a:lnTo>
                <a:lnTo>
                  <a:pt x="187" y="1292"/>
                </a:lnTo>
                <a:lnTo>
                  <a:pt x="171" y="1309"/>
                </a:lnTo>
                <a:lnTo>
                  <a:pt x="156" y="1324"/>
                </a:lnTo>
                <a:lnTo>
                  <a:pt x="156" y="1324"/>
                </a:lnTo>
                <a:lnTo>
                  <a:pt x="140" y="1337"/>
                </a:lnTo>
                <a:lnTo>
                  <a:pt x="121" y="1352"/>
                </a:lnTo>
                <a:lnTo>
                  <a:pt x="112" y="1359"/>
                </a:lnTo>
                <a:lnTo>
                  <a:pt x="106" y="1366"/>
                </a:lnTo>
                <a:lnTo>
                  <a:pt x="101" y="1374"/>
                </a:lnTo>
                <a:lnTo>
                  <a:pt x="99" y="1381"/>
                </a:lnTo>
                <a:lnTo>
                  <a:pt x="99" y="1381"/>
                </a:lnTo>
                <a:lnTo>
                  <a:pt x="96" y="1397"/>
                </a:lnTo>
                <a:lnTo>
                  <a:pt x="96" y="1405"/>
                </a:lnTo>
                <a:lnTo>
                  <a:pt x="97" y="1413"/>
                </a:lnTo>
                <a:lnTo>
                  <a:pt x="101" y="1420"/>
                </a:lnTo>
                <a:lnTo>
                  <a:pt x="102" y="1423"/>
                </a:lnTo>
                <a:lnTo>
                  <a:pt x="106" y="1425"/>
                </a:lnTo>
                <a:lnTo>
                  <a:pt x="110" y="1426"/>
                </a:lnTo>
                <a:lnTo>
                  <a:pt x="115" y="1427"/>
                </a:lnTo>
                <a:lnTo>
                  <a:pt x="120" y="1427"/>
                </a:lnTo>
                <a:lnTo>
                  <a:pt x="127" y="1426"/>
                </a:lnTo>
                <a:lnTo>
                  <a:pt x="127" y="1426"/>
                </a:lnTo>
                <a:lnTo>
                  <a:pt x="153" y="1418"/>
                </a:lnTo>
                <a:lnTo>
                  <a:pt x="166" y="1415"/>
                </a:lnTo>
                <a:lnTo>
                  <a:pt x="175" y="1410"/>
                </a:lnTo>
                <a:lnTo>
                  <a:pt x="184" y="1404"/>
                </a:lnTo>
                <a:lnTo>
                  <a:pt x="193" y="1396"/>
                </a:lnTo>
                <a:lnTo>
                  <a:pt x="199" y="1387"/>
                </a:lnTo>
                <a:lnTo>
                  <a:pt x="204" y="1378"/>
                </a:lnTo>
                <a:lnTo>
                  <a:pt x="204" y="1378"/>
                </a:lnTo>
                <a:lnTo>
                  <a:pt x="215" y="1348"/>
                </a:lnTo>
                <a:lnTo>
                  <a:pt x="219" y="1340"/>
                </a:lnTo>
                <a:lnTo>
                  <a:pt x="225" y="1333"/>
                </a:lnTo>
                <a:lnTo>
                  <a:pt x="225" y="1333"/>
                </a:lnTo>
                <a:lnTo>
                  <a:pt x="228" y="1329"/>
                </a:lnTo>
                <a:lnTo>
                  <a:pt x="230" y="1324"/>
                </a:lnTo>
                <a:lnTo>
                  <a:pt x="234" y="1311"/>
                </a:lnTo>
                <a:lnTo>
                  <a:pt x="241" y="1274"/>
                </a:lnTo>
                <a:lnTo>
                  <a:pt x="245" y="1252"/>
                </a:lnTo>
                <a:lnTo>
                  <a:pt x="250" y="1231"/>
                </a:lnTo>
                <a:lnTo>
                  <a:pt x="256" y="1213"/>
                </a:lnTo>
                <a:lnTo>
                  <a:pt x="260" y="1205"/>
                </a:lnTo>
                <a:lnTo>
                  <a:pt x="263" y="1198"/>
                </a:lnTo>
                <a:lnTo>
                  <a:pt x="263" y="1198"/>
                </a:lnTo>
                <a:lnTo>
                  <a:pt x="277" y="1173"/>
                </a:lnTo>
                <a:lnTo>
                  <a:pt x="293" y="1146"/>
                </a:lnTo>
                <a:lnTo>
                  <a:pt x="302" y="1134"/>
                </a:lnTo>
                <a:lnTo>
                  <a:pt x="311" y="1122"/>
                </a:lnTo>
                <a:lnTo>
                  <a:pt x="320" y="1112"/>
                </a:lnTo>
                <a:lnTo>
                  <a:pt x="330" y="1105"/>
                </a:lnTo>
                <a:lnTo>
                  <a:pt x="330" y="1105"/>
                </a:lnTo>
                <a:lnTo>
                  <a:pt x="337" y="1103"/>
                </a:lnTo>
                <a:lnTo>
                  <a:pt x="343" y="1101"/>
                </a:lnTo>
                <a:lnTo>
                  <a:pt x="350" y="1101"/>
                </a:lnTo>
                <a:lnTo>
                  <a:pt x="356" y="1103"/>
                </a:lnTo>
                <a:lnTo>
                  <a:pt x="372" y="1105"/>
                </a:lnTo>
                <a:lnTo>
                  <a:pt x="389" y="1109"/>
                </a:lnTo>
                <a:lnTo>
                  <a:pt x="406" y="1112"/>
                </a:lnTo>
                <a:lnTo>
                  <a:pt x="424" y="1114"/>
                </a:lnTo>
                <a:lnTo>
                  <a:pt x="433" y="1114"/>
                </a:lnTo>
                <a:lnTo>
                  <a:pt x="443" y="1111"/>
                </a:lnTo>
                <a:lnTo>
                  <a:pt x="452" y="1109"/>
                </a:lnTo>
                <a:lnTo>
                  <a:pt x="462" y="1105"/>
                </a:lnTo>
                <a:lnTo>
                  <a:pt x="462" y="1105"/>
                </a:lnTo>
                <a:lnTo>
                  <a:pt x="515" y="1080"/>
                </a:lnTo>
                <a:lnTo>
                  <a:pt x="531" y="1072"/>
                </a:lnTo>
                <a:lnTo>
                  <a:pt x="537" y="1068"/>
                </a:lnTo>
                <a:lnTo>
                  <a:pt x="542" y="1063"/>
                </a:lnTo>
                <a:lnTo>
                  <a:pt x="542" y="1063"/>
                </a:lnTo>
                <a:lnTo>
                  <a:pt x="546" y="1057"/>
                </a:lnTo>
                <a:lnTo>
                  <a:pt x="551" y="1049"/>
                </a:lnTo>
                <a:lnTo>
                  <a:pt x="560" y="1034"/>
                </a:lnTo>
                <a:lnTo>
                  <a:pt x="563" y="1030"/>
                </a:lnTo>
                <a:lnTo>
                  <a:pt x="568" y="1026"/>
                </a:lnTo>
                <a:lnTo>
                  <a:pt x="571" y="1026"/>
                </a:lnTo>
                <a:lnTo>
                  <a:pt x="573" y="1027"/>
                </a:lnTo>
                <a:lnTo>
                  <a:pt x="576" y="1030"/>
                </a:lnTo>
                <a:lnTo>
                  <a:pt x="578" y="1032"/>
                </a:lnTo>
                <a:lnTo>
                  <a:pt x="578" y="1032"/>
                </a:lnTo>
                <a:lnTo>
                  <a:pt x="579" y="1036"/>
                </a:lnTo>
                <a:lnTo>
                  <a:pt x="582" y="1041"/>
                </a:lnTo>
                <a:lnTo>
                  <a:pt x="583" y="1051"/>
                </a:lnTo>
                <a:lnTo>
                  <a:pt x="583" y="1060"/>
                </a:lnTo>
                <a:lnTo>
                  <a:pt x="581" y="1070"/>
                </a:lnTo>
                <a:lnTo>
                  <a:pt x="576" y="1088"/>
                </a:lnTo>
                <a:lnTo>
                  <a:pt x="572" y="1099"/>
                </a:lnTo>
                <a:lnTo>
                  <a:pt x="572" y="1099"/>
                </a:lnTo>
                <a:lnTo>
                  <a:pt x="567" y="1105"/>
                </a:lnTo>
                <a:lnTo>
                  <a:pt x="558" y="1115"/>
                </a:lnTo>
                <a:lnTo>
                  <a:pt x="543" y="1129"/>
                </a:lnTo>
                <a:lnTo>
                  <a:pt x="543" y="1129"/>
                </a:lnTo>
                <a:lnTo>
                  <a:pt x="535" y="1131"/>
                </a:lnTo>
                <a:lnTo>
                  <a:pt x="527" y="1134"/>
                </a:lnTo>
                <a:lnTo>
                  <a:pt x="519" y="1139"/>
                </a:lnTo>
                <a:lnTo>
                  <a:pt x="510" y="1143"/>
                </a:lnTo>
                <a:lnTo>
                  <a:pt x="501" y="1151"/>
                </a:lnTo>
                <a:lnTo>
                  <a:pt x="499" y="1156"/>
                </a:lnTo>
                <a:lnTo>
                  <a:pt x="496" y="1161"/>
                </a:lnTo>
                <a:lnTo>
                  <a:pt x="494" y="1167"/>
                </a:lnTo>
                <a:lnTo>
                  <a:pt x="494" y="1173"/>
                </a:lnTo>
                <a:lnTo>
                  <a:pt x="494" y="1173"/>
                </a:lnTo>
                <a:lnTo>
                  <a:pt x="494" y="1181"/>
                </a:lnTo>
                <a:lnTo>
                  <a:pt x="494" y="1187"/>
                </a:lnTo>
                <a:lnTo>
                  <a:pt x="495" y="1192"/>
                </a:lnTo>
                <a:lnTo>
                  <a:pt x="498" y="1197"/>
                </a:lnTo>
                <a:lnTo>
                  <a:pt x="504" y="1207"/>
                </a:lnTo>
                <a:lnTo>
                  <a:pt x="511" y="1213"/>
                </a:lnTo>
                <a:lnTo>
                  <a:pt x="520" y="1218"/>
                </a:lnTo>
                <a:lnTo>
                  <a:pt x="531" y="1220"/>
                </a:lnTo>
                <a:lnTo>
                  <a:pt x="542" y="1220"/>
                </a:lnTo>
                <a:lnTo>
                  <a:pt x="555" y="1218"/>
                </a:lnTo>
                <a:lnTo>
                  <a:pt x="555" y="1218"/>
                </a:lnTo>
                <a:lnTo>
                  <a:pt x="560" y="1217"/>
                </a:lnTo>
                <a:lnTo>
                  <a:pt x="564" y="1214"/>
                </a:lnTo>
                <a:lnTo>
                  <a:pt x="573" y="1207"/>
                </a:lnTo>
                <a:lnTo>
                  <a:pt x="581" y="1198"/>
                </a:lnTo>
                <a:lnTo>
                  <a:pt x="586" y="1188"/>
                </a:lnTo>
                <a:lnTo>
                  <a:pt x="595" y="1167"/>
                </a:lnTo>
                <a:lnTo>
                  <a:pt x="600" y="1156"/>
                </a:lnTo>
                <a:lnTo>
                  <a:pt x="607" y="1147"/>
                </a:lnTo>
                <a:lnTo>
                  <a:pt x="607" y="1147"/>
                </a:lnTo>
                <a:lnTo>
                  <a:pt x="615" y="1132"/>
                </a:lnTo>
                <a:lnTo>
                  <a:pt x="619" y="1124"/>
                </a:lnTo>
                <a:lnTo>
                  <a:pt x="624" y="1116"/>
                </a:lnTo>
                <a:lnTo>
                  <a:pt x="633" y="1105"/>
                </a:lnTo>
                <a:lnTo>
                  <a:pt x="633" y="1105"/>
                </a:lnTo>
                <a:lnTo>
                  <a:pt x="639" y="1100"/>
                </a:lnTo>
                <a:lnTo>
                  <a:pt x="644" y="1096"/>
                </a:lnTo>
                <a:lnTo>
                  <a:pt x="650" y="1094"/>
                </a:lnTo>
                <a:lnTo>
                  <a:pt x="652" y="1091"/>
                </a:lnTo>
                <a:lnTo>
                  <a:pt x="654" y="1090"/>
                </a:lnTo>
                <a:lnTo>
                  <a:pt x="657" y="1080"/>
                </a:lnTo>
                <a:lnTo>
                  <a:pt x="657" y="1080"/>
                </a:lnTo>
                <a:lnTo>
                  <a:pt x="660" y="1072"/>
                </a:lnTo>
                <a:lnTo>
                  <a:pt x="661" y="1062"/>
                </a:lnTo>
                <a:lnTo>
                  <a:pt x="661" y="1038"/>
                </a:lnTo>
                <a:lnTo>
                  <a:pt x="661" y="1028"/>
                </a:lnTo>
                <a:lnTo>
                  <a:pt x="662" y="1020"/>
                </a:lnTo>
                <a:lnTo>
                  <a:pt x="665" y="1013"/>
                </a:lnTo>
                <a:lnTo>
                  <a:pt x="666" y="1011"/>
                </a:lnTo>
                <a:lnTo>
                  <a:pt x="669" y="1011"/>
                </a:lnTo>
                <a:lnTo>
                  <a:pt x="669" y="1011"/>
                </a:lnTo>
                <a:lnTo>
                  <a:pt x="673" y="1011"/>
                </a:lnTo>
                <a:lnTo>
                  <a:pt x="677" y="1013"/>
                </a:lnTo>
                <a:lnTo>
                  <a:pt x="686" y="1018"/>
                </a:lnTo>
                <a:lnTo>
                  <a:pt x="697" y="1026"/>
                </a:lnTo>
                <a:lnTo>
                  <a:pt x="706" y="1031"/>
                </a:lnTo>
                <a:lnTo>
                  <a:pt x="716" y="1034"/>
                </a:lnTo>
                <a:lnTo>
                  <a:pt x="716" y="1034"/>
                </a:lnTo>
                <a:lnTo>
                  <a:pt x="722" y="1036"/>
                </a:lnTo>
                <a:lnTo>
                  <a:pt x="728" y="1037"/>
                </a:lnTo>
                <a:lnTo>
                  <a:pt x="745" y="1037"/>
                </a:lnTo>
                <a:lnTo>
                  <a:pt x="784" y="1036"/>
                </a:lnTo>
                <a:lnTo>
                  <a:pt x="802" y="1034"/>
                </a:lnTo>
                <a:lnTo>
                  <a:pt x="818" y="1036"/>
                </a:lnTo>
                <a:lnTo>
                  <a:pt x="826" y="1037"/>
                </a:lnTo>
                <a:lnTo>
                  <a:pt x="832" y="1038"/>
                </a:lnTo>
                <a:lnTo>
                  <a:pt x="837" y="1042"/>
                </a:lnTo>
                <a:lnTo>
                  <a:pt x="841" y="1044"/>
                </a:lnTo>
                <a:lnTo>
                  <a:pt x="841" y="1044"/>
                </a:lnTo>
                <a:lnTo>
                  <a:pt x="846" y="1052"/>
                </a:lnTo>
                <a:lnTo>
                  <a:pt x="852" y="1057"/>
                </a:lnTo>
                <a:lnTo>
                  <a:pt x="857" y="1060"/>
                </a:lnTo>
                <a:lnTo>
                  <a:pt x="859" y="1064"/>
                </a:lnTo>
                <a:lnTo>
                  <a:pt x="861" y="1069"/>
                </a:lnTo>
                <a:lnTo>
                  <a:pt x="859" y="1075"/>
                </a:lnTo>
                <a:lnTo>
                  <a:pt x="856" y="1085"/>
                </a:lnTo>
                <a:lnTo>
                  <a:pt x="847" y="1096"/>
                </a:lnTo>
                <a:lnTo>
                  <a:pt x="847" y="1096"/>
                </a:lnTo>
                <a:lnTo>
                  <a:pt x="838" y="1110"/>
                </a:lnTo>
                <a:lnTo>
                  <a:pt x="830" y="1125"/>
                </a:lnTo>
                <a:lnTo>
                  <a:pt x="815" y="1151"/>
                </a:lnTo>
                <a:lnTo>
                  <a:pt x="807" y="1162"/>
                </a:lnTo>
                <a:lnTo>
                  <a:pt x="800" y="1171"/>
                </a:lnTo>
                <a:lnTo>
                  <a:pt x="792" y="1178"/>
                </a:lnTo>
                <a:lnTo>
                  <a:pt x="789" y="1179"/>
                </a:lnTo>
                <a:lnTo>
                  <a:pt x="785" y="1181"/>
                </a:lnTo>
                <a:lnTo>
                  <a:pt x="785" y="1181"/>
                </a:lnTo>
                <a:lnTo>
                  <a:pt x="771" y="1183"/>
                </a:lnTo>
                <a:lnTo>
                  <a:pt x="763" y="1186"/>
                </a:lnTo>
                <a:lnTo>
                  <a:pt x="758" y="1187"/>
                </a:lnTo>
                <a:lnTo>
                  <a:pt x="754" y="1186"/>
                </a:lnTo>
                <a:lnTo>
                  <a:pt x="750" y="1184"/>
                </a:lnTo>
                <a:lnTo>
                  <a:pt x="745" y="1182"/>
                </a:lnTo>
                <a:lnTo>
                  <a:pt x="745" y="1182"/>
                </a:lnTo>
                <a:lnTo>
                  <a:pt x="742" y="1179"/>
                </a:lnTo>
                <a:lnTo>
                  <a:pt x="737" y="1176"/>
                </a:lnTo>
                <a:lnTo>
                  <a:pt x="730" y="1168"/>
                </a:lnTo>
                <a:lnTo>
                  <a:pt x="726" y="1165"/>
                </a:lnTo>
                <a:lnTo>
                  <a:pt x="721" y="1162"/>
                </a:lnTo>
                <a:lnTo>
                  <a:pt x="714" y="1160"/>
                </a:lnTo>
                <a:lnTo>
                  <a:pt x="706" y="1160"/>
                </a:lnTo>
                <a:lnTo>
                  <a:pt x="706" y="1160"/>
                </a:lnTo>
                <a:lnTo>
                  <a:pt x="697" y="1160"/>
                </a:lnTo>
                <a:lnTo>
                  <a:pt x="688" y="1162"/>
                </a:lnTo>
                <a:lnTo>
                  <a:pt x="680" y="1166"/>
                </a:lnTo>
                <a:lnTo>
                  <a:pt x="671" y="1169"/>
                </a:lnTo>
                <a:lnTo>
                  <a:pt x="665" y="1174"/>
                </a:lnTo>
                <a:lnTo>
                  <a:pt x="659" y="1179"/>
                </a:lnTo>
                <a:lnTo>
                  <a:pt x="655" y="1186"/>
                </a:lnTo>
                <a:lnTo>
                  <a:pt x="652" y="1192"/>
                </a:lnTo>
                <a:lnTo>
                  <a:pt x="652" y="1192"/>
                </a:lnTo>
                <a:lnTo>
                  <a:pt x="652" y="1198"/>
                </a:lnTo>
                <a:lnTo>
                  <a:pt x="655" y="1207"/>
                </a:lnTo>
                <a:lnTo>
                  <a:pt x="659" y="1215"/>
                </a:lnTo>
                <a:lnTo>
                  <a:pt x="664" y="1225"/>
                </a:lnTo>
                <a:lnTo>
                  <a:pt x="671" y="1233"/>
                </a:lnTo>
                <a:lnTo>
                  <a:pt x="680" y="1240"/>
                </a:lnTo>
                <a:lnTo>
                  <a:pt x="690" y="1245"/>
                </a:lnTo>
                <a:lnTo>
                  <a:pt x="696" y="1246"/>
                </a:lnTo>
                <a:lnTo>
                  <a:pt x="701" y="1246"/>
                </a:lnTo>
                <a:lnTo>
                  <a:pt x="701" y="1246"/>
                </a:lnTo>
                <a:lnTo>
                  <a:pt x="711" y="1246"/>
                </a:lnTo>
                <a:lnTo>
                  <a:pt x="718" y="1246"/>
                </a:lnTo>
                <a:lnTo>
                  <a:pt x="727" y="1244"/>
                </a:lnTo>
                <a:lnTo>
                  <a:pt x="733" y="1243"/>
                </a:lnTo>
                <a:lnTo>
                  <a:pt x="737" y="1244"/>
                </a:lnTo>
                <a:lnTo>
                  <a:pt x="742" y="1245"/>
                </a:lnTo>
                <a:lnTo>
                  <a:pt x="742" y="1245"/>
                </a:lnTo>
                <a:lnTo>
                  <a:pt x="754" y="1250"/>
                </a:lnTo>
                <a:lnTo>
                  <a:pt x="768" y="1254"/>
                </a:lnTo>
                <a:lnTo>
                  <a:pt x="774" y="1254"/>
                </a:lnTo>
                <a:lnTo>
                  <a:pt x="780" y="1254"/>
                </a:lnTo>
                <a:lnTo>
                  <a:pt x="786" y="1251"/>
                </a:lnTo>
                <a:lnTo>
                  <a:pt x="792" y="1246"/>
                </a:lnTo>
                <a:lnTo>
                  <a:pt x="792" y="1246"/>
                </a:lnTo>
                <a:lnTo>
                  <a:pt x="796" y="1243"/>
                </a:lnTo>
                <a:lnTo>
                  <a:pt x="796" y="1239"/>
                </a:lnTo>
                <a:lnTo>
                  <a:pt x="796" y="1235"/>
                </a:lnTo>
                <a:lnTo>
                  <a:pt x="797" y="1231"/>
                </a:lnTo>
                <a:lnTo>
                  <a:pt x="799" y="1225"/>
                </a:lnTo>
                <a:lnTo>
                  <a:pt x="805" y="1215"/>
                </a:lnTo>
                <a:lnTo>
                  <a:pt x="816" y="1202"/>
                </a:lnTo>
                <a:lnTo>
                  <a:pt x="833" y="1182"/>
                </a:lnTo>
                <a:lnTo>
                  <a:pt x="833" y="1182"/>
                </a:lnTo>
                <a:lnTo>
                  <a:pt x="854" y="1161"/>
                </a:lnTo>
                <a:lnTo>
                  <a:pt x="874" y="1139"/>
                </a:lnTo>
                <a:lnTo>
                  <a:pt x="892" y="1116"/>
                </a:lnTo>
                <a:lnTo>
                  <a:pt x="908" y="1095"/>
                </a:lnTo>
                <a:lnTo>
                  <a:pt x="921" y="1077"/>
                </a:lnTo>
                <a:lnTo>
                  <a:pt x="931" y="1060"/>
                </a:lnTo>
                <a:lnTo>
                  <a:pt x="939" y="1048"/>
                </a:lnTo>
                <a:lnTo>
                  <a:pt x="940" y="1043"/>
                </a:lnTo>
                <a:lnTo>
                  <a:pt x="941" y="1039"/>
                </a:lnTo>
                <a:lnTo>
                  <a:pt x="941" y="1039"/>
                </a:lnTo>
                <a:lnTo>
                  <a:pt x="940" y="1033"/>
                </a:lnTo>
                <a:lnTo>
                  <a:pt x="937" y="1027"/>
                </a:lnTo>
                <a:lnTo>
                  <a:pt x="932" y="1021"/>
                </a:lnTo>
                <a:lnTo>
                  <a:pt x="926" y="1016"/>
                </a:lnTo>
                <a:lnTo>
                  <a:pt x="910" y="1002"/>
                </a:lnTo>
                <a:lnTo>
                  <a:pt x="889" y="987"/>
                </a:lnTo>
                <a:lnTo>
                  <a:pt x="889" y="987"/>
                </a:lnTo>
                <a:lnTo>
                  <a:pt x="877" y="977"/>
                </a:lnTo>
                <a:lnTo>
                  <a:pt x="866" y="965"/>
                </a:lnTo>
                <a:lnTo>
                  <a:pt x="856" y="951"/>
                </a:lnTo>
                <a:lnTo>
                  <a:pt x="848" y="938"/>
                </a:lnTo>
                <a:lnTo>
                  <a:pt x="841" y="923"/>
                </a:lnTo>
                <a:lnTo>
                  <a:pt x="837" y="911"/>
                </a:lnTo>
                <a:lnTo>
                  <a:pt x="835" y="898"/>
                </a:lnTo>
                <a:lnTo>
                  <a:pt x="836" y="893"/>
                </a:lnTo>
                <a:lnTo>
                  <a:pt x="837" y="890"/>
                </a:lnTo>
                <a:lnTo>
                  <a:pt x="837" y="890"/>
                </a:lnTo>
                <a:lnTo>
                  <a:pt x="846" y="865"/>
                </a:lnTo>
                <a:lnTo>
                  <a:pt x="856" y="830"/>
                </a:lnTo>
                <a:lnTo>
                  <a:pt x="861" y="812"/>
                </a:lnTo>
                <a:lnTo>
                  <a:pt x="863" y="795"/>
                </a:lnTo>
                <a:lnTo>
                  <a:pt x="864" y="781"/>
                </a:lnTo>
                <a:lnTo>
                  <a:pt x="864" y="769"/>
                </a:lnTo>
                <a:lnTo>
                  <a:pt x="864" y="769"/>
                </a:lnTo>
                <a:lnTo>
                  <a:pt x="879" y="773"/>
                </a:lnTo>
                <a:lnTo>
                  <a:pt x="894" y="777"/>
                </a:lnTo>
                <a:lnTo>
                  <a:pt x="894" y="777"/>
                </a:lnTo>
                <a:lnTo>
                  <a:pt x="910" y="778"/>
                </a:lnTo>
                <a:lnTo>
                  <a:pt x="925" y="778"/>
                </a:lnTo>
                <a:lnTo>
                  <a:pt x="927" y="787"/>
                </a:lnTo>
                <a:lnTo>
                  <a:pt x="927" y="787"/>
                </a:lnTo>
                <a:lnTo>
                  <a:pt x="935" y="805"/>
                </a:lnTo>
                <a:lnTo>
                  <a:pt x="944" y="825"/>
                </a:lnTo>
                <a:lnTo>
                  <a:pt x="951" y="845"/>
                </a:lnTo>
                <a:lnTo>
                  <a:pt x="953" y="855"/>
                </a:lnTo>
                <a:lnTo>
                  <a:pt x="955" y="862"/>
                </a:lnTo>
                <a:lnTo>
                  <a:pt x="955" y="862"/>
                </a:lnTo>
                <a:lnTo>
                  <a:pt x="955" y="870"/>
                </a:lnTo>
                <a:lnTo>
                  <a:pt x="955" y="876"/>
                </a:lnTo>
                <a:lnTo>
                  <a:pt x="953" y="887"/>
                </a:lnTo>
                <a:lnTo>
                  <a:pt x="955" y="892"/>
                </a:lnTo>
                <a:lnTo>
                  <a:pt x="956" y="896"/>
                </a:lnTo>
                <a:lnTo>
                  <a:pt x="960" y="898"/>
                </a:lnTo>
                <a:lnTo>
                  <a:pt x="966" y="899"/>
                </a:lnTo>
                <a:lnTo>
                  <a:pt x="966" y="899"/>
                </a:lnTo>
                <a:lnTo>
                  <a:pt x="983" y="903"/>
                </a:lnTo>
                <a:lnTo>
                  <a:pt x="988" y="903"/>
                </a:lnTo>
                <a:lnTo>
                  <a:pt x="988" y="903"/>
                </a:lnTo>
                <a:lnTo>
                  <a:pt x="996" y="907"/>
                </a:lnTo>
                <a:lnTo>
                  <a:pt x="1001" y="908"/>
                </a:lnTo>
                <a:lnTo>
                  <a:pt x="1007" y="909"/>
                </a:lnTo>
                <a:lnTo>
                  <a:pt x="1015" y="908"/>
                </a:lnTo>
                <a:lnTo>
                  <a:pt x="1019" y="907"/>
                </a:lnTo>
                <a:lnTo>
                  <a:pt x="1023" y="904"/>
                </a:lnTo>
                <a:lnTo>
                  <a:pt x="1028" y="899"/>
                </a:lnTo>
                <a:lnTo>
                  <a:pt x="1033" y="895"/>
                </a:lnTo>
                <a:lnTo>
                  <a:pt x="1038" y="888"/>
                </a:lnTo>
                <a:lnTo>
                  <a:pt x="1043" y="880"/>
                </a:lnTo>
                <a:lnTo>
                  <a:pt x="1043" y="880"/>
                </a:lnTo>
                <a:lnTo>
                  <a:pt x="1051" y="864"/>
                </a:lnTo>
                <a:lnTo>
                  <a:pt x="1056" y="850"/>
                </a:lnTo>
                <a:lnTo>
                  <a:pt x="1060" y="836"/>
                </a:lnTo>
                <a:lnTo>
                  <a:pt x="1061" y="825"/>
                </a:lnTo>
                <a:lnTo>
                  <a:pt x="1061" y="814"/>
                </a:lnTo>
                <a:lnTo>
                  <a:pt x="1060" y="803"/>
                </a:lnTo>
                <a:lnTo>
                  <a:pt x="1056" y="778"/>
                </a:lnTo>
                <a:lnTo>
                  <a:pt x="1056" y="778"/>
                </a:lnTo>
                <a:lnTo>
                  <a:pt x="1053" y="743"/>
                </a:lnTo>
                <a:lnTo>
                  <a:pt x="1051" y="730"/>
                </a:lnTo>
                <a:lnTo>
                  <a:pt x="1051" y="706"/>
                </a:lnTo>
                <a:lnTo>
                  <a:pt x="1051" y="706"/>
                </a:lnTo>
                <a:lnTo>
                  <a:pt x="1051" y="679"/>
                </a:lnTo>
                <a:lnTo>
                  <a:pt x="1051" y="657"/>
                </a:lnTo>
                <a:lnTo>
                  <a:pt x="1051" y="647"/>
                </a:lnTo>
                <a:lnTo>
                  <a:pt x="1053" y="637"/>
                </a:lnTo>
                <a:lnTo>
                  <a:pt x="1055" y="628"/>
                </a:lnTo>
                <a:lnTo>
                  <a:pt x="1059" y="620"/>
                </a:lnTo>
                <a:lnTo>
                  <a:pt x="1059" y="620"/>
                </a:lnTo>
                <a:lnTo>
                  <a:pt x="1066" y="605"/>
                </a:lnTo>
                <a:lnTo>
                  <a:pt x="1072" y="595"/>
                </a:lnTo>
                <a:lnTo>
                  <a:pt x="1076" y="586"/>
                </a:lnTo>
                <a:lnTo>
                  <a:pt x="1077" y="580"/>
                </a:lnTo>
                <a:lnTo>
                  <a:pt x="1079" y="575"/>
                </a:lnTo>
                <a:lnTo>
                  <a:pt x="1079" y="575"/>
                </a:lnTo>
                <a:lnTo>
                  <a:pt x="1077" y="554"/>
                </a:lnTo>
                <a:lnTo>
                  <a:pt x="1074" y="524"/>
                </a:lnTo>
                <a:lnTo>
                  <a:pt x="1070" y="493"/>
                </a:lnTo>
                <a:lnTo>
                  <a:pt x="1066" y="480"/>
                </a:lnTo>
                <a:lnTo>
                  <a:pt x="1064" y="468"/>
                </a:lnTo>
                <a:lnTo>
                  <a:pt x="1064" y="468"/>
                </a:lnTo>
                <a:lnTo>
                  <a:pt x="1061" y="461"/>
                </a:lnTo>
                <a:lnTo>
                  <a:pt x="1058" y="455"/>
                </a:lnTo>
                <a:lnTo>
                  <a:pt x="1054" y="447"/>
                </a:lnTo>
                <a:lnTo>
                  <a:pt x="1053" y="444"/>
                </a:lnTo>
                <a:lnTo>
                  <a:pt x="1051" y="440"/>
                </a:lnTo>
                <a:lnTo>
                  <a:pt x="1053" y="436"/>
                </a:lnTo>
                <a:lnTo>
                  <a:pt x="1055" y="430"/>
                </a:lnTo>
                <a:lnTo>
                  <a:pt x="1055" y="430"/>
                </a:lnTo>
                <a:lnTo>
                  <a:pt x="1060" y="420"/>
                </a:lnTo>
                <a:lnTo>
                  <a:pt x="1069" y="407"/>
                </a:lnTo>
                <a:lnTo>
                  <a:pt x="1090" y="376"/>
                </a:lnTo>
                <a:lnTo>
                  <a:pt x="1101" y="359"/>
                </a:lnTo>
                <a:lnTo>
                  <a:pt x="1108" y="346"/>
                </a:lnTo>
                <a:lnTo>
                  <a:pt x="1113" y="336"/>
                </a:lnTo>
                <a:lnTo>
                  <a:pt x="1115" y="333"/>
                </a:lnTo>
                <a:lnTo>
                  <a:pt x="1115" y="331"/>
                </a:lnTo>
                <a:lnTo>
                  <a:pt x="1115" y="331"/>
                </a:lnTo>
                <a:lnTo>
                  <a:pt x="1112" y="331"/>
                </a:lnTo>
                <a:lnTo>
                  <a:pt x="1108" y="331"/>
                </a:lnTo>
                <a:lnTo>
                  <a:pt x="1097" y="336"/>
                </a:lnTo>
                <a:lnTo>
                  <a:pt x="1067" y="352"/>
                </a:lnTo>
                <a:lnTo>
                  <a:pt x="1036" y="369"/>
                </a:lnTo>
                <a:lnTo>
                  <a:pt x="1025" y="376"/>
                </a:lnTo>
                <a:lnTo>
                  <a:pt x="1018" y="378"/>
                </a:lnTo>
                <a:lnTo>
                  <a:pt x="1018" y="378"/>
                </a:lnTo>
                <a:lnTo>
                  <a:pt x="1012" y="377"/>
                </a:lnTo>
                <a:lnTo>
                  <a:pt x="1006" y="376"/>
                </a:lnTo>
                <a:lnTo>
                  <a:pt x="991" y="371"/>
                </a:lnTo>
                <a:lnTo>
                  <a:pt x="984" y="367"/>
                </a:lnTo>
                <a:lnTo>
                  <a:pt x="979" y="363"/>
                </a:lnTo>
                <a:lnTo>
                  <a:pt x="976" y="359"/>
                </a:lnTo>
                <a:lnTo>
                  <a:pt x="975" y="356"/>
                </a:lnTo>
                <a:lnTo>
                  <a:pt x="975" y="356"/>
                </a:lnTo>
                <a:lnTo>
                  <a:pt x="976" y="352"/>
                </a:lnTo>
                <a:lnTo>
                  <a:pt x="979" y="347"/>
                </a:lnTo>
                <a:lnTo>
                  <a:pt x="988" y="335"/>
                </a:lnTo>
                <a:lnTo>
                  <a:pt x="992" y="329"/>
                </a:lnTo>
                <a:lnTo>
                  <a:pt x="993" y="322"/>
                </a:lnTo>
                <a:lnTo>
                  <a:pt x="993" y="320"/>
                </a:lnTo>
                <a:lnTo>
                  <a:pt x="993" y="317"/>
                </a:lnTo>
                <a:lnTo>
                  <a:pt x="991" y="315"/>
                </a:lnTo>
                <a:lnTo>
                  <a:pt x="988" y="314"/>
                </a:lnTo>
                <a:lnTo>
                  <a:pt x="988" y="314"/>
                </a:lnTo>
                <a:lnTo>
                  <a:pt x="986" y="312"/>
                </a:lnTo>
                <a:lnTo>
                  <a:pt x="982" y="311"/>
                </a:lnTo>
                <a:lnTo>
                  <a:pt x="975" y="312"/>
                </a:lnTo>
                <a:lnTo>
                  <a:pt x="966" y="316"/>
                </a:lnTo>
                <a:lnTo>
                  <a:pt x="957" y="321"/>
                </a:lnTo>
                <a:lnTo>
                  <a:pt x="942" y="331"/>
                </a:lnTo>
                <a:lnTo>
                  <a:pt x="937" y="333"/>
                </a:lnTo>
                <a:lnTo>
                  <a:pt x="934" y="335"/>
                </a:lnTo>
                <a:lnTo>
                  <a:pt x="934" y="335"/>
                </a:lnTo>
                <a:lnTo>
                  <a:pt x="930" y="333"/>
                </a:lnTo>
                <a:lnTo>
                  <a:pt x="926" y="331"/>
                </a:lnTo>
                <a:lnTo>
                  <a:pt x="916" y="324"/>
                </a:lnTo>
                <a:lnTo>
                  <a:pt x="895" y="304"/>
                </a:lnTo>
                <a:lnTo>
                  <a:pt x="895" y="304"/>
                </a:lnTo>
                <a:lnTo>
                  <a:pt x="892" y="299"/>
                </a:lnTo>
                <a:lnTo>
                  <a:pt x="889" y="294"/>
                </a:lnTo>
                <a:lnTo>
                  <a:pt x="888" y="289"/>
                </a:lnTo>
                <a:lnTo>
                  <a:pt x="887" y="284"/>
                </a:lnTo>
                <a:lnTo>
                  <a:pt x="887" y="275"/>
                </a:lnTo>
                <a:lnTo>
                  <a:pt x="887" y="272"/>
                </a:lnTo>
                <a:lnTo>
                  <a:pt x="887" y="272"/>
                </a:lnTo>
                <a:lnTo>
                  <a:pt x="883" y="265"/>
                </a:lnTo>
                <a:lnTo>
                  <a:pt x="873" y="247"/>
                </a:lnTo>
                <a:lnTo>
                  <a:pt x="873" y="247"/>
                </a:lnTo>
                <a:lnTo>
                  <a:pt x="864" y="234"/>
                </a:lnTo>
                <a:lnTo>
                  <a:pt x="863" y="233"/>
                </a:lnTo>
                <a:lnTo>
                  <a:pt x="863" y="233"/>
                </a:lnTo>
                <a:lnTo>
                  <a:pt x="870" y="226"/>
                </a:lnTo>
                <a:lnTo>
                  <a:pt x="875" y="220"/>
                </a:lnTo>
                <a:lnTo>
                  <a:pt x="878" y="215"/>
                </a:lnTo>
                <a:lnTo>
                  <a:pt x="878" y="215"/>
                </a:lnTo>
                <a:lnTo>
                  <a:pt x="879" y="210"/>
                </a:lnTo>
                <a:lnTo>
                  <a:pt x="882" y="206"/>
                </a:lnTo>
                <a:lnTo>
                  <a:pt x="882" y="206"/>
                </a:lnTo>
                <a:lnTo>
                  <a:pt x="887" y="198"/>
                </a:lnTo>
                <a:lnTo>
                  <a:pt x="889" y="194"/>
                </a:lnTo>
                <a:lnTo>
                  <a:pt x="889" y="194"/>
                </a:lnTo>
                <a:lnTo>
                  <a:pt x="892" y="192"/>
                </a:lnTo>
                <a:lnTo>
                  <a:pt x="899" y="190"/>
                </a:lnTo>
                <a:lnTo>
                  <a:pt x="903" y="189"/>
                </a:lnTo>
                <a:lnTo>
                  <a:pt x="905" y="186"/>
                </a:lnTo>
                <a:lnTo>
                  <a:pt x="906" y="182"/>
                </a:lnTo>
                <a:lnTo>
                  <a:pt x="906" y="179"/>
                </a:lnTo>
                <a:lnTo>
                  <a:pt x="906" y="179"/>
                </a:lnTo>
                <a:lnTo>
                  <a:pt x="903" y="167"/>
                </a:lnTo>
                <a:lnTo>
                  <a:pt x="901" y="163"/>
                </a:lnTo>
                <a:lnTo>
                  <a:pt x="903" y="154"/>
                </a:lnTo>
                <a:lnTo>
                  <a:pt x="903" y="154"/>
                </a:lnTo>
                <a:lnTo>
                  <a:pt x="905" y="146"/>
                </a:lnTo>
                <a:lnTo>
                  <a:pt x="906" y="143"/>
                </a:lnTo>
                <a:lnTo>
                  <a:pt x="908" y="141"/>
                </a:lnTo>
                <a:lnTo>
                  <a:pt x="909" y="141"/>
                </a:lnTo>
                <a:lnTo>
                  <a:pt x="909" y="141"/>
                </a:lnTo>
                <a:lnTo>
                  <a:pt x="929" y="143"/>
                </a:lnTo>
                <a:lnTo>
                  <a:pt x="942" y="141"/>
                </a:lnTo>
                <a:lnTo>
                  <a:pt x="946" y="140"/>
                </a:lnTo>
                <a:lnTo>
                  <a:pt x="947" y="139"/>
                </a:lnTo>
                <a:lnTo>
                  <a:pt x="947" y="138"/>
                </a:lnTo>
                <a:lnTo>
                  <a:pt x="947" y="138"/>
                </a:lnTo>
                <a:lnTo>
                  <a:pt x="946" y="134"/>
                </a:lnTo>
                <a:lnTo>
                  <a:pt x="942" y="130"/>
                </a:lnTo>
                <a:lnTo>
                  <a:pt x="934" y="120"/>
                </a:lnTo>
                <a:lnTo>
                  <a:pt x="921" y="108"/>
                </a:lnTo>
                <a:lnTo>
                  <a:pt x="921" y="108"/>
                </a:lnTo>
                <a:lnTo>
                  <a:pt x="921" y="106"/>
                </a:lnTo>
                <a:lnTo>
                  <a:pt x="923" y="101"/>
                </a:lnTo>
                <a:lnTo>
                  <a:pt x="923" y="89"/>
                </a:lnTo>
                <a:lnTo>
                  <a:pt x="921" y="82"/>
                </a:lnTo>
                <a:lnTo>
                  <a:pt x="919" y="72"/>
                </a:lnTo>
                <a:lnTo>
                  <a:pt x="919" y="72"/>
                </a:lnTo>
                <a:lnTo>
                  <a:pt x="918" y="66"/>
                </a:lnTo>
                <a:lnTo>
                  <a:pt x="914" y="60"/>
                </a:lnTo>
                <a:lnTo>
                  <a:pt x="906" y="49"/>
                </a:lnTo>
                <a:lnTo>
                  <a:pt x="896" y="37"/>
                </a:lnTo>
                <a:lnTo>
                  <a:pt x="885" y="28"/>
                </a:lnTo>
                <a:lnTo>
                  <a:pt x="873" y="19"/>
                </a:lnTo>
                <a:lnTo>
                  <a:pt x="862" y="11"/>
                </a:lnTo>
                <a:lnTo>
                  <a:pt x="851" y="5"/>
                </a:lnTo>
                <a:lnTo>
                  <a:pt x="841" y="2"/>
                </a:lnTo>
                <a:lnTo>
                  <a:pt x="841" y="2"/>
                </a:lnTo>
                <a:lnTo>
                  <a:pt x="832" y="0"/>
                </a:lnTo>
                <a:lnTo>
                  <a:pt x="823" y="0"/>
                </a:lnTo>
                <a:lnTo>
                  <a:pt x="815" y="2"/>
                </a:lnTo>
                <a:lnTo>
                  <a:pt x="806" y="3"/>
                </a:lnTo>
                <a:lnTo>
                  <a:pt x="797" y="5"/>
                </a:lnTo>
                <a:lnTo>
                  <a:pt x="789" y="8"/>
                </a:lnTo>
                <a:lnTo>
                  <a:pt x="773" y="16"/>
                </a:lnTo>
                <a:lnTo>
                  <a:pt x="773" y="16"/>
                </a:lnTo>
                <a:lnTo>
                  <a:pt x="764" y="23"/>
                </a:lnTo>
                <a:lnTo>
                  <a:pt x="758" y="30"/>
                </a:lnTo>
                <a:lnTo>
                  <a:pt x="752" y="37"/>
                </a:lnTo>
                <a:lnTo>
                  <a:pt x="747" y="46"/>
                </a:lnTo>
                <a:lnTo>
                  <a:pt x="739" y="62"/>
                </a:lnTo>
                <a:lnTo>
                  <a:pt x="737" y="70"/>
                </a:lnTo>
                <a:lnTo>
                  <a:pt x="737" y="70"/>
                </a:lnTo>
                <a:lnTo>
                  <a:pt x="737" y="72"/>
                </a:lnTo>
                <a:lnTo>
                  <a:pt x="738" y="73"/>
                </a:lnTo>
                <a:lnTo>
                  <a:pt x="740" y="77"/>
                </a:lnTo>
                <a:lnTo>
                  <a:pt x="740" y="77"/>
                </a:lnTo>
                <a:lnTo>
                  <a:pt x="743" y="83"/>
                </a:lnTo>
                <a:lnTo>
                  <a:pt x="744" y="86"/>
                </a:lnTo>
                <a:lnTo>
                  <a:pt x="744" y="87"/>
                </a:lnTo>
                <a:lnTo>
                  <a:pt x="742" y="88"/>
                </a:lnTo>
                <a:lnTo>
                  <a:pt x="742" y="88"/>
                </a:lnTo>
                <a:lnTo>
                  <a:pt x="738" y="89"/>
                </a:lnTo>
                <a:lnTo>
                  <a:pt x="735" y="91"/>
                </a:lnTo>
                <a:lnTo>
                  <a:pt x="733" y="93"/>
                </a:lnTo>
                <a:lnTo>
                  <a:pt x="729" y="102"/>
                </a:lnTo>
                <a:lnTo>
                  <a:pt x="729" y="102"/>
                </a:lnTo>
                <a:lnTo>
                  <a:pt x="722" y="112"/>
                </a:lnTo>
                <a:lnTo>
                  <a:pt x="712" y="122"/>
                </a:lnTo>
                <a:lnTo>
                  <a:pt x="712" y="122"/>
                </a:lnTo>
                <a:lnTo>
                  <a:pt x="701" y="123"/>
                </a:lnTo>
                <a:lnTo>
                  <a:pt x="677" y="124"/>
                </a:lnTo>
                <a:lnTo>
                  <a:pt x="662" y="125"/>
                </a:lnTo>
                <a:lnTo>
                  <a:pt x="647" y="128"/>
                </a:lnTo>
                <a:lnTo>
                  <a:pt x="634" y="132"/>
                </a:lnTo>
                <a:lnTo>
                  <a:pt x="623" y="137"/>
                </a:lnTo>
                <a:lnTo>
                  <a:pt x="623" y="137"/>
                </a:lnTo>
                <a:lnTo>
                  <a:pt x="613" y="143"/>
                </a:lnTo>
                <a:lnTo>
                  <a:pt x="603" y="151"/>
                </a:lnTo>
                <a:lnTo>
                  <a:pt x="594" y="160"/>
                </a:lnTo>
                <a:lnTo>
                  <a:pt x="587" y="170"/>
                </a:lnTo>
                <a:lnTo>
                  <a:pt x="573" y="189"/>
                </a:lnTo>
                <a:lnTo>
                  <a:pt x="567" y="196"/>
                </a:lnTo>
                <a:lnTo>
                  <a:pt x="562" y="201"/>
                </a:lnTo>
                <a:lnTo>
                  <a:pt x="562" y="201"/>
                </a:lnTo>
                <a:lnTo>
                  <a:pt x="557" y="205"/>
                </a:lnTo>
                <a:lnTo>
                  <a:pt x="555" y="208"/>
                </a:lnTo>
                <a:lnTo>
                  <a:pt x="551" y="215"/>
                </a:lnTo>
                <a:lnTo>
                  <a:pt x="548" y="217"/>
                </a:lnTo>
                <a:lnTo>
                  <a:pt x="545" y="221"/>
                </a:lnTo>
                <a:lnTo>
                  <a:pt x="540" y="223"/>
                </a:lnTo>
                <a:lnTo>
                  <a:pt x="531" y="227"/>
                </a:lnTo>
                <a:lnTo>
                  <a:pt x="531" y="227"/>
                </a:lnTo>
                <a:lnTo>
                  <a:pt x="512" y="236"/>
                </a:lnTo>
                <a:lnTo>
                  <a:pt x="494" y="246"/>
                </a:lnTo>
                <a:lnTo>
                  <a:pt x="477" y="255"/>
                </a:lnTo>
                <a:lnTo>
                  <a:pt x="459" y="263"/>
                </a:lnTo>
                <a:lnTo>
                  <a:pt x="459" y="263"/>
                </a:lnTo>
                <a:lnTo>
                  <a:pt x="450" y="267"/>
                </a:lnTo>
                <a:lnTo>
                  <a:pt x="439" y="268"/>
                </a:lnTo>
                <a:lnTo>
                  <a:pt x="427" y="268"/>
                </a:lnTo>
                <a:lnTo>
                  <a:pt x="416" y="268"/>
                </a:lnTo>
                <a:lnTo>
                  <a:pt x="397" y="267"/>
                </a:lnTo>
                <a:lnTo>
                  <a:pt x="392" y="267"/>
                </a:lnTo>
                <a:lnTo>
                  <a:pt x="390" y="267"/>
                </a:lnTo>
                <a:lnTo>
                  <a:pt x="390" y="267"/>
                </a:lnTo>
                <a:lnTo>
                  <a:pt x="396" y="273"/>
                </a:lnTo>
                <a:lnTo>
                  <a:pt x="410" y="283"/>
                </a:lnTo>
                <a:lnTo>
                  <a:pt x="429" y="298"/>
                </a:lnTo>
                <a:lnTo>
                  <a:pt x="439" y="322"/>
                </a:lnTo>
                <a:lnTo>
                  <a:pt x="439" y="322"/>
                </a:lnTo>
                <a:lnTo>
                  <a:pt x="420" y="363"/>
                </a:lnTo>
                <a:lnTo>
                  <a:pt x="403" y="394"/>
                </a:lnTo>
                <a:lnTo>
                  <a:pt x="391" y="414"/>
                </a:lnTo>
                <a:lnTo>
                  <a:pt x="391" y="414"/>
                </a:lnTo>
                <a:lnTo>
                  <a:pt x="358" y="459"/>
                </a:lnTo>
                <a:lnTo>
                  <a:pt x="358" y="459"/>
                </a:lnTo>
                <a:lnTo>
                  <a:pt x="351" y="467"/>
                </a:lnTo>
                <a:lnTo>
                  <a:pt x="348" y="475"/>
                </a:lnTo>
                <a:lnTo>
                  <a:pt x="344" y="480"/>
                </a:lnTo>
                <a:lnTo>
                  <a:pt x="343" y="481"/>
                </a:lnTo>
                <a:lnTo>
                  <a:pt x="341" y="481"/>
                </a:lnTo>
                <a:lnTo>
                  <a:pt x="341" y="481"/>
                </a:lnTo>
                <a:lnTo>
                  <a:pt x="338" y="481"/>
                </a:lnTo>
                <a:lnTo>
                  <a:pt x="332" y="482"/>
                </a:lnTo>
                <a:lnTo>
                  <a:pt x="322" y="486"/>
                </a:lnTo>
                <a:lnTo>
                  <a:pt x="317" y="490"/>
                </a:lnTo>
                <a:lnTo>
                  <a:pt x="312" y="494"/>
                </a:lnTo>
                <a:lnTo>
                  <a:pt x="312" y="494"/>
                </a:lnTo>
                <a:close/>
                <a:moveTo>
                  <a:pt x="859" y="757"/>
                </a:moveTo>
                <a:lnTo>
                  <a:pt x="859" y="757"/>
                </a:lnTo>
                <a:lnTo>
                  <a:pt x="847" y="726"/>
                </a:lnTo>
                <a:lnTo>
                  <a:pt x="847" y="726"/>
                </a:lnTo>
                <a:lnTo>
                  <a:pt x="892" y="727"/>
                </a:lnTo>
                <a:lnTo>
                  <a:pt x="892" y="727"/>
                </a:lnTo>
                <a:lnTo>
                  <a:pt x="901" y="738"/>
                </a:lnTo>
                <a:lnTo>
                  <a:pt x="909" y="748"/>
                </a:lnTo>
                <a:lnTo>
                  <a:pt x="909" y="748"/>
                </a:lnTo>
                <a:lnTo>
                  <a:pt x="919" y="763"/>
                </a:lnTo>
                <a:lnTo>
                  <a:pt x="919" y="763"/>
                </a:lnTo>
                <a:lnTo>
                  <a:pt x="910" y="764"/>
                </a:lnTo>
                <a:lnTo>
                  <a:pt x="910" y="764"/>
                </a:lnTo>
                <a:lnTo>
                  <a:pt x="900" y="763"/>
                </a:lnTo>
                <a:lnTo>
                  <a:pt x="887" y="762"/>
                </a:lnTo>
                <a:lnTo>
                  <a:pt x="859" y="757"/>
                </a:lnTo>
                <a:lnTo>
                  <a:pt x="859" y="757"/>
                </a:lnTo>
                <a:close/>
                <a:moveTo>
                  <a:pt x="842" y="716"/>
                </a:moveTo>
                <a:lnTo>
                  <a:pt x="842" y="716"/>
                </a:lnTo>
                <a:lnTo>
                  <a:pt x="837" y="704"/>
                </a:lnTo>
                <a:lnTo>
                  <a:pt x="835" y="696"/>
                </a:lnTo>
                <a:lnTo>
                  <a:pt x="835" y="696"/>
                </a:lnTo>
                <a:lnTo>
                  <a:pt x="837" y="691"/>
                </a:lnTo>
                <a:lnTo>
                  <a:pt x="839" y="688"/>
                </a:lnTo>
                <a:lnTo>
                  <a:pt x="846" y="681"/>
                </a:lnTo>
                <a:lnTo>
                  <a:pt x="846" y="681"/>
                </a:lnTo>
                <a:lnTo>
                  <a:pt x="849" y="684"/>
                </a:lnTo>
                <a:lnTo>
                  <a:pt x="857" y="691"/>
                </a:lnTo>
                <a:lnTo>
                  <a:pt x="880" y="715"/>
                </a:lnTo>
                <a:lnTo>
                  <a:pt x="842" y="716"/>
                </a:lnTo>
                <a:close/>
                <a:moveTo>
                  <a:pt x="510" y="424"/>
                </a:moveTo>
                <a:lnTo>
                  <a:pt x="510" y="424"/>
                </a:lnTo>
                <a:lnTo>
                  <a:pt x="512" y="418"/>
                </a:lnTo>
                <a:lnTo>
                  <a:pt x="514" y="415"/>
                </a:lnTo>
                <a:lnTo>
                  <a:pt x="519" y="411"/>
                </a:lnTo>
                <a:lnTo>
                  <a:pt x="519" y="411"/>
                </a:lnTo>
                <a:lnTo>
                  <a:pt x="526" y="408"/>
                </a:lnTo>
                <a:lnTo>
                  <a:pt x="537" y="404"/>
                </a:lnTo>
                <a:lnTo>
                  <a:pt x="546" y="400"/>
                </a:lnTo>
                <a:lnTo>
                  <a:pt x="551" y="398"/>
                </a:lnTo>
                <a:lnTo>
                  <a:pt x="551" y="398"/>
                </a:lnTo>
                <a:lnTo>
                  <a:pt x="551" y="398"/>
                </a:lnTo>
                <a:lnTo>
                  <a:pt x="551" y="400"/>
                </a:lnTo>
                <a:lnTo>
                  <a:pt x="550" y="409"/>
                </a:lnTo>
                <a:lnTo>
                  <a:pt x="547" y="421"/>
                </a:lnTo>
                <a:lnTo>
                  <a:pt x="547" y="426"/>
                </a:lnTo>
                <a:lnTo>
                  <a:pt x="547" y="431"/>
                </a:lnTo>
                <a:lnTo>
                  <a:pt x="547" y="431"/>
                </a:lnTo>
                <a:lnTo>
                  <a:pt x="550" y="442"/>
                </a:lnTo>
                <a:lnTo>
                  <a:pt x="555" y="451"/>
                </a:lnTo>
                <a:lnTo>
                  <a:pt x="555" y="451"/>
                </a:lnTo>
                <a:lnTo>
                  <a:pt x="555" y="452"/>
                </a:lnTo>
                <a:lnTo>
                  <a:pt x="555" y="454"/>
                </a:lnTo>
                <a:lnTo>
                  <a:pt x="550" y="454"/>
                </a:lnTo>
                <a:lnTo>
                  <a:pt x="542" y="452"/>
                </a:lnTo>
                <a:lnTo>
                  <a:pt x="535" y="451"/>
                </a:lnTo>
                <a:lnTo>
                  <a:pt x="535" y="451"/>
                </a:lnTo>
                <a:lnTo>
                  <a:pt x="530" y="451"/>
                </a:lnTo>
                <a:lnTo>
                  <a:pt x="527" y="450"/>
                </a:lnTo>
                <a:lnTo>
                  <a:pt x="515" y="442"/>
                </a:lnTo>
                <a:lnTo>
                  <a:pt x="515" y="442"/>
                </a:lnTo>
                <a:lnTo>
                  <a:pt x="509" y="439"/>
                </a:lnTo>
                <a:lnTo>
                  <a:pt x="504" y="437"/>
                </a:lnTo>
                <a:lnTo>
                  <a:pt x="501" y="437"/>
                </a:lnTo>
                <a:lnTo>
                  <a:pt x="499" y="439"/>
                </a:lnTo>
                <a:lnTo>
                  <a:pt x="499" y="439"/>
                </a:lnTo>
                <a:lnTo>
                  <a:pt x="505" y="431"/>
                </a:lnTo>
                <a:lnTo>
                  <a:pt x="510" y="424"/>
                </a:lnTo>
                <a:lnTo>
                  <a:pt x="510" y="424"/>
                </a:lnTo>
                <a:close/>
                <a:moveTo>
                  <a:pt x="498" y="440"/>
                </a:moveTo>
                <a:lnTo>
                  <a:pt x="498" y="440"/>
                </a:lnTo>
                <a:lnTo>
                  <a:pt x="499" y="439"/>
                </a:lnTo>
                <a:lnTo>
                  <a:pt x="498" y="440"/>
                </a:lnTo>
                <a:close/>
                <a:moveTo>
                  <a:pt x="726" y="311"/>
                </a:moveTo>
                <a:lnTo>
                  <a:pt x="726" y="311"/>
                </a:lnTo>
                <a:lnTo>
                  <a:pt x="729" y="316"/>
                </a:lnTo>
                <a:lnTo>
                  <a:pt x="733" y="320"/>
                </a:lnTo>
                <a:lnTo>
                  <a:pt x="737" y="322"/>
                </a:lnTo>
                <a:lnTo>
                  <a:pt x="737" y="322"/>
                </a:lnTo>
                <a:lnTo>
                  <a:pt x="742" y="325"/>
                </a:lnTo>
                <a:lnTo>
                  <a:pt x="750" y="326"/>
                </a:lnTo>
                <a:lnTo>
                  <a:pt x="760" y="327"/>
                </a:lnTo>
                <a:lnTo>
                  <a:pt x="753" y="338"/>
                </a:lnTo>
                <a:lnTo>
                  <a:pt x="753" y="338"/>
                </a:lnTo>
                <a:lnTo>
                  <a:pt x="745" y="348"/>
                </a:lnTo>
                <a:lnTo>
                  <a:pt x="740" y="358"/>
                </a:lnTo>
                <a:lnTo>
                  <a:pt x="735" y="368"/>
                </a:lnTo>
                <a:lnTo>
                  <a:pt x="735" y="368"/>
                </a:lnTo>
                <a:lnTo>
                  <a:pt x="728" y="383"/>
                </a:lnTo>
                <a:lnTo>
                  <a:pt x="726" y="388"/>
                </a:lnTo>
                <a:lnTo>
                  <a:pt x="704" y="371"/>
                </a:lnTo>
                <a:lnTo>
                  <a:pt x="697" y="356"/>
                </a:lnTo>
                <a:lnTo>
                  <a:pt x="697" y="356"/>
                </a:lnTo>
                <a:lnTo>
                  <a:pt x="701" y="348"/>
                </a:lnTo>
                <a:lnTo>
                  <a:pt x="706" y="341"/>
                </a:lnTo>
                <a:lnTo>
                  <a:pt x="712" y="333"/>
                </a:lnTo>
                <a:lnTo>
                  <a:pt x="712" y="333"/>
                </a:lnTo>
                <a:lnTo>
                  <a:pt x="718" y="326"/>
                </a:lnTo>
                <a:lnTo>
                  <a:pt x="723" y="319"/>
                </a:lnTo>
                <a:lnTo>
                  <a:pt x="726" y="311"/>
                </a:lnTo>
                <a:lnTo>
                  <a:pt x="726" y="3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2">
            <a:extLst>
              <a:ext uri="{FF2B5EF4-FFF2-40B4-BE49-F238E27FC236}">
                <a16:creationId xmlns:a16="http://schemas.microsoft.com/office/drawing/2014/main" id="{CB150479-C66F-4A71-8B95-16AD9BB7FC8C}"/>
              </a:ext>
            </a:extLst>
          </p:cNvPr>
          <p:cNvSpPr>
            <a:spLocks noEditPoints="1"/>
          </p:cNvSpPr>
          <p:nvPr/>
        </p:nvSpPr>
        <p:spPr bwMode="auto">
          <a:xfrm>
            <a:off x="7488238" y="3814763"/>
            <a:ext cx="1109663" cy="2587625"/>
          </a:xfrm>
          <a:custGeom>
            <a:avLst/>
            <a:gdLst>
              <a:gd name="T0" fmla="*/ 3 w 699"/>
              <a:gd name="T1" fmla="*/ 228 h 1630"/>
              <a:gd name="T2" fmla="*/ 47 w 699"/>
              <a:gd name="T3" fmla="*/ 416 h 1630"/>
              <a:gd name="T4" fmla="*/ 127 w 699"/>
              <a:gd name="T5" fmla="*/ 529 h 1630"/>
              <a:gd name="T6" fmla="*/ 77 w 699"/>
              <a:gd name="T7" fmla="*/ 726 h 1630"/>
              <a:gd name="T8" fmla="*/ 26 w 699"/>
              <a:gd name="T9" fmla="*/ 756 h 1630"/>
              <a:gd name="T10" fmla="*/ 26 w 699"/>
              <a:gd name="T11" fmla="*/ 816 h 1630"/>
              <a:gd name="T12" fmla="*/ 66 w 699"/>
              <a:gd name="T13" fmla="*/ 828 h 1630"/>
              <a:gd name="T14" fmla="*/ 163 w 699"/>
              <a:gd name="T15" fmla="*/ 1143 h 1630"/>
              <a:gd name="T16" fmla="*/ 198 w 699"/>
              <a:gd name="T17" fmla="*/ 1349 h 1630"/>
              <a:gd name="T18" fmla="*/ 215 w 699"/>
              <a:gd name="T19" fmla="*/ 1477 h 1630"/>
              <a:gd name="T20" fmla="*/ 236 w 699"/>
              <a:gd name="T21" fmla="*/ 1565 h 1630"/>
              <a:gd name="T22" fmla="*/ 285 w 699"/>
              <a:gd name="T23" fmla="*/ 1498 h 1630"/>
              <a:gd name="T24" fmla="*/ 229 w 699"/>
              <a:gd name="T25" fmla="*/ 1241 h 1630"/>
              <a:gd name="T26" fmla="*/ 187 w 699"/>
              <a:gd name="T27" fmla="*/ 1030 h 1630"/>
              <a:gd name="T28" fmla="*/ 291 w 699"/>
              <a:gd name="T29" fmla="*/ 1235 h 1630"/>
              <a:gd name="T30" fmla="*/ 329 w 699"/>
              <a:gd name="T31" fmla="*/ 1396 h 1630"/>
              <a:gd name="T32" fmla="*/ 364 w 699"/>
              <a:gd name="T33" fmla="*/ 1524 h 1630"/>
              <a:gd name="T34" fmla="*/ 438 w 699"/>
              <a:gd name="T35" fmla="*/ 1476 h 1630"/>
              <a:gd name="T36" fmla="*/ 373 w 699"/>
              <a:gd name="T37" fmla="*/ 1331 h 1630"/>
              <a:gd name="T38" fmla="*/ 382 w 699"/>
              <a:gd name="T39" fmla="*/ 1145 h 1630"/>
              <a:gd name="T40" fmla="*/ 445 w 699"/>
              <a:gd name="T41" fmla="*/ 1159 h 1630"/>
              <a:gd name="T42" fmla="*/ 491 w 699"/>
              <a:gd name="T43" fmla="*/ 1464 h 1630"/>
              <a:gd name="T44" fmla="*/ 543 w 699"/>
              <a:gd name="T45" fmla="*/ 1563 h 1630"/>
              <a:gd name="T46" fmla="*/ 518 w 699"/>
              <a:gd name="T47" fmla="*/ 1433 h 1630"/>
              <a:gd name="T48" fmla="*/ 498 w 699"/>
              <a:gd name="T49" fmla="*/ 1166 h 1630"/>
              <a:gd name="T50" fmla="*/ 550 w 699"/>
              <a:gd name="T51" fmla="*/ 1339 h 1630"/>
              <a:gd name="T52" fmla="*/ 560 w 699"/>
              <a:gd name="T53" fmla="*/ 1602 h 1630"/>
              <a:gd name="T54" fmla="*/ 638 w 699"/>
              <a:gd name="T55" fmla="*/ 1553 h 1630"/>
              <a:gd name="T56" fmla="*/ 602 w 699"/>
              <a:gd name="T57" fmla="*/ 1299 h 1630"/>
              <a:gd name="T58" fmla="*/ 573 w 699"/>
              <a:gd name="T59" fmla="*/ 1030 h 1630"/>
              <a:gd name="T60" fmla="*/ 559 w 699"/>
              <a:gd name="T61" fmla="*/ 817 h 1630"/>
              <a:gd name="T62" fmla="*/ 607 w 699"/>
              <a:gd name="T63" fmla="*/ 870 h 1630"/>
              <a:gd name="T64" fmla="*/ 694 w 699"/>
              <a:gd name="T65" fmla="*/ 853 h 1630"/>
              <a:gd name="T66" fmla="*/ 617 w 699"/>
              <a:gd name="T67" fmla="*/ 771 h 1630"/>
              <a:gd name="T68" fmla="*/ 575 w 699"/>
              <a:gd name="T69" fmla="*/ 623 h 1630"/>
              <a:gd name="T70" fmla="*/ 438 w 699"/>
              <a:gd name="T71" fmla="*/ 418 h 1630"/>
              <a:gd name="T72" fmla="*/ 420 w 699"/>
              <a:gd name="T73" fmla="*/ 307 h 1630"/>
              <a:gd name="T74" fmla="*/ 337 w 699"/>
              <a:gd name="T75" fmla="*/ 177 h 1630"/>
              <a:gd name="T76" fmla="*/ 187 w 699"/>
              <a:gd name="T77" fmla="*/ 104 h 1630"/>
              <a:gd name="T78" fmla="*/ 102 w 699"/>
              <a:gd name="T79" fmla="*/ 3 h 1630"/>
              <a:gd name="T80" fmla="*/ 5 w 699"/>
              <a:gd name="T81" fmla="*/ 75 h 1630"/>
              <a:gd name="T82" fmla="*/ 113 w 699"/>
              <a:gd name="T83" fmla="*/ 339 h 1630"/>
              <a:gd name="T84" fmla="*/ 129 w 699"/>
              <a:gd name="T85" fmla="*/ 379 h 1630"/>
              <a:gd name="T86" fmla="*/ 72 w 699"/>
              <a:gd name="T87" fmla="*/ 329 h 1630"/>
              <a:gd name="T88" fmla="*/ 253 w 699"/>
              <a:gd name="T89" fmla="*/ 894 h 1630"/>
              <a:gd name="T90" fmla="*/ 291 w 699"/>
              <a:gd name="T91" fmla="*/ 889 h 1630"/>
              <a:gd name="T92" fmla="*/ 203 w 699"/>
              <a:gd name="T93" fmla="*/ 894 h 1630"/>
              <a:gd name="T94" fmla="*/ 403 w 699"/>
              <a:gd name="T95" fmla="*/ 635 h 1630"/>
              <a:gd name="T96" fmla="*/ 362 w 699"/>
              <a:gd name="T97" fmla="*/ 709 h 1630"/>
              <a:gd name="T98" fmla="*/ 215 w 699"/>
              <a:gd name="T99" fmla="*/ 862 h 1630"/>
              <a:gd name="T100" fmla="*/ 220 w 699"/>
              <a:gd name="T101" fmla="*/ 747 h 1630"/>
              <a:gd name="T102" fmla="*/ 231 w 699"/>
              <a:gd name="T103" fmla="*/ 623 h 1630"/>
              <a:gd name="T104" fmla="*/ 252 w 699"/>
              <a:gd name="T105" fmla="*/ 769 h 1630"/>
              <a:gd name="T106" fmla="*/ 253 w 699"/>
              <a:gd name="T107" fmla="*/ 857 h 1630"/>
              <a:gd name="T108" fmla="*/ 218 w 699"/>
              <a:gd name="T109" fmla="*/ 431 h 1630"/>
              <a:gd name="T110" fmla="*/ 196 w 699"/>
              <a:gd name="T111" fmla="*/ 478 h 1630"/>
              <a:gd name="T112" fmla="*/ 184 w 699"/>
              <a:gd name="T113" fmla="*/ 561 h 1630"/>
              <a:gd name="T114" fmla="*/ 160 w 699"/>
              <a:gd name="T115" fmla="*/ 408 h 1630"/>
              <a:gd name="T116" fmla="*/ 325 w 699"/>
              <a:gd name="T117" fmla="*/ 416 h 1630"/>
              <a:gd name="T118" fmla="*/ 386 w 699"/>
              <a:gd name="T119" fmla="*/ 454 h 1630"/>
              <a:gd name="T120" fmla="*/ 652 w 699"/>
              <a:gd name="T121" fmla="*/ 801 h 1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99" h="1630">
                <a:moveTo>
                  <a:pt x="14" y="127"/>
                </a:moveTo>
                <a:lnTo>
                  <a:pt x="14" y="127"/>
                </a:lnTo>
                <a:lnTo>
                  <a:pt x="14" y="134"/>
                </a:lnTo>
                <a:lnTo>
                  <a:pt x="15" y="137"/>
                </a:lnTo>
                <a:lnTo>
                  <a:pt x="18" y="141"/>
                </a:lnTo>
                <a:lnTo>
                  <a:pt x="18" y="141"/>
                </a:lnTo>
                <a:lnTo>
                  <a:pt x="25" y="147"/>
                </a:lnTo>
                <a:lnTo>
                  <a:pt x="29" y="150"/>
                </a:lnTo>
                <a:lnTo>
                  <a:pt x="40" y="166"/>
                </a:lnTo>
                <a:lnTo>
                  <a:pt x="40" y="166"/>
                </a:lnTo>
                <a:lnTo>
                  <a:pt x="25" y="182"/>
                </a:lnTo>
                <a:lnTo>
                  <a:pt x="14" y="195"/>
                </a:lnTo>
                <a:lnTo>
                  <a:pt x="10" y="202"/>
                </a:lnTo>
                <a:lnTo>
                  <a:pt x="6" y="208"/>
                </a:lnTo>
                <a:lnTo>
                  <a:pt x="6" y="208"/>
                </a:lnTo>
                <a:lnTo>
                  <a:pt x="3" y="228"/>
                </a:lnTo>
                <a:lnTo>
                  <a:pt x="0" y="238"/>
                </a:lnTo>
                <a:lnTo>
                  <a:pt x="0" y="246"/>
                </a:lnTo>
                <a:lnTo>
                  <a:pt x="0" y="246"/>
                </a:lnTo>
                <a:lnTo>
                  <a:pt x="4" y="282"/>
                </a:lnTo>
                <a:lnTo>
                  <a:pt x="6" y="313"/>
                </a:lnTo>
                <a:lnTo>
                  <a:pt x="6" y="313"/>
                </a:lnTo>
                <a:lnTo>
                  <a:pt x="6" y="319"/>
                </a:lnTo>
                <a:lnTo>
                  <a:pt x="5" y="328"/>
                </a:lnTo>
                <a:lnTo>
                  <a:pt x="4" y="339"/>
                </a:lnTo>
                <a:lnTo>
                  <a:pt x="4" y="344"/>
                </a:lnTo>
                <a:lnTo>
                  <a:pt x="5" y="349"/>
                </a:lnTo>
                <a:lnTo>
                  <a:pt x="5" y="349"/>
                </a:lnTo>
                <a:lnTo>
                  <a:pt x="13" y="363"/>
                </a:lnTo>
                <a:lnTo>
                  <a:pt x="25" y="382"/>
                </a:lnTo>
                <a:lnTo>
                  <a:pt x="47" y="416"/>
                </a:lnTo>
                <a:lnTo>
                  <a:pt x="47" y="416"/>
                </a:lnTo>
                <a:lnTo>
                  <a:pt x="56" y="426"/>
                </a:lnTo>
                <a:lnTo>
                  <a:pt x="66" y="436"/>
                </a:lnTo>
                <a:lnTo>
                  <a:pt x="73" y="444"/>
                </a:lnTo>
                <a:lnTo>
                  <a:pt x="78" y="451"/>
                </a:lnTo>
                <a:lnTo>
                  <a:pt x="78" y="451"/>
                </a:lnTo>
                <a:lnTo>
                  <a:pt x="84" y="458"/>
                </a:lnTo>
                <a:lnTo>
                  <a:pt x="93" y="469"/>
                </a:lnTo>
                <a:lnTo>
                  <a:pt x="102" y="482"/>
                </a:lnTo>
                <a:lnTo>
                  <a:pt x="106" y="488"/>
                </a:lnTo>
                <a:lnTo>
                  <a:pt x="107" y="493"/>
                </a:lnTo>
                <a:lnTo>
                  <a:pt x="107" y="493"/>
                </a:lnTo>
                <a:lnTo>
                  <a:pt x="111" y="503"/>
                </a:lnTo>
                <a:lnTo>
                  <a:pt x="114" y="511"/>
                </a:lnTo>
                <a:lnTo>
                  <a:pt x="119" y="522"/>
                </a:lnTo>
                <a:lnTo>
                  <a:pt x="119" y="522"/>
                </a:lnTo>
                <a:lnTo>
                  <a:pt x="127" y="529"/>
                </a:lnTo>
                <a:lnTo>
                  <a:pt x="133" y="534"/>
                </a:lnTo>
                <a:lnTo>
                  <a:pt x="145" y="556"/>
                </a:lnTo>
                <a:lnTo>
                  <a:pt x="141" y="582"/>
                </a:lnTo>
                <a:lnTo>
                  <a:pt x="141" y="582"/>
                </a:lnTo>
                <a:lnTo>
                  <a:pt x="134" y="588"/>
                </a:lnTo>
                <a:lnTo>
                  <a:pt x="119" y="602"/>
                </a:lnTo>
                <a:lnTo>
                  <a:pt x="102" y="620"/>
                </a:lnTo>
                <a:lnTo>
                  <a:pt x="94" y="630"/>
                </a:lnTo>
                <a:lnTo>
                  <a:pt x="89" y="639"/>
                </a:lnTo>
                <a:lnTo>
                  <a:pt x="89" y="639"/>
                </a:lnTo>
                <a:lnTo>
                  <a:pt x="86" y="648"/>
                </a:lnTo>
                <a:lnTo>
                  <a:pt x="83" y="660"/>
                </a:lnTo>
                <a:lnTo>
                  <a:pt x="80" y="686"/>
                </a:lnTo>
                <a:lnTo>
                  <a:pt x="77" y="711"/>
                </a:lnTo>
                <a:lnTo>
                  <a:pt x="77" y="726"/>
                </a:lnTo>
                <a:lnTo>
                  <a:pt x="77" y="726"/>
                </a:lnTo>
                <a:lnTo>
                  <a:pt x="77" y="730"/>
                </a:lnTo>
                <a:lnTo>
                  <a:pt x="76" y="732"/>
                </a:lnTo>
                <a:lnTo>
                  <a:pt x="75" y="733"/>
                </a:lnTo>
                <a:lnTo>
                  <a:pt x="67" y="735"/>
                </a:lnTo>
                <a:lnTo>
                  <a:pt x="55" y="742"/>
                </a:lnTo>
                <a:lnTo>
                  <a:pt x="55" y="742"/>
                </a:lnTo>
                <a:lnTo>
                  <a:pt x="46" y="744"/>
                </a:lnTo>
                <a:lnTo>
                  <a:pt x="40" y="747"/>
                </a:lnTo>
                <a:lnTo>
                  <a:pt x="34" y="747"/>
                </a:lnTo>
                <a:lnTo>
                  <a:pt x="27" y="747"/>
                </a:lnTo>
                <a:lnTo>
                  <a:pt x="20" y="745"/>
                </a:lnTo>
                <a:lnTo>
                  <a:pt x="18" y="744"/>
                </a:lnTo>
                <a:lnTo>
                  <a:pt x="18" y="744"/>
                </a:lnTo>
                <a:lnTo>
                  <a:pt x="19" y="747"/>
                </a:lnTo>
                <a:lnTo>
                  <a:pt x="21" y="752"/>
                </a:lnTo>
                <a:lnTo>
                  <a:pt x="26" y="756"/>
                </a:lnTo>
                <a:lnTo>
                  <a:pt x="29" y="759"/>
                </a:lnTo>
                <a:lnTo>
                  <a:pt x="32" y="760"/>
                </a:lnTo>
                <a:lnTo>
                  <a:pt x="32" y="760"/>
                </a:lnTo>
                <a:lnTo>
                  <a:pt x="46" y="761"/>
                </a:lnTo>
                <a:lnTo>
                  <a:pt x="46" y="761"/>
                </a:lnTo>
                <a:lnTo>
                  <a:pt x="44" y="763"/>
                </a:lnTo>
                <a:lnTo>
                  <a:pt x="39" y="766"/>
                </a:lnTo>
                <a:lnTo>
                  <a:pt x="32" y="773"/>
                </a:lnTo>
                <a:lnTo>
                  <a:pt x="29" y="776"/>
                </a:lnTo>
                <a:lnTo>
                  <a:pt x="26" y="781"/>
                </a:lnTo>
                <a:lnTo>
                  <a:pt x="26" y="781"/>
                </a:lnTo>
                <a:lnTo>
                  <a:pt x="21" y="792"/>
                </a:lnTo>
                <a:lnTo>
                  <a:pt x="18" y="802"/>
                </a:lnTo>
                <a:lnTo>
                  <a:pt x="15" y="812"/>
                </a:lnTo>
                <a:lnTo>
                  <a:pt x="24" y="805"/>
                </a:lnTo>
                <a:lnTo>
                  <a:pt x="26" y="816"/>
                </a:lnTo>
                <a:lnTo>
                  <a:pt x="34" y="806"/>
                </a:lnTo>
                <a:lnTo>
                  <a:pt x="34" y="823"/>
                </a:lnTo>
                <a:lnTo>
                  <a:pt x="34" y="823"/>
                </a:lnTo>
                <a:lnTo>
                  <a:pt x="40" y="815"/>
                </a:lnTo>
                <a:lnTo>
                  <a:pt x="45" y="807"/>
                </a:lnTo>
                <a:lnTo>
                  <a:pt x="49" y="797"/>
                </a:lnTo>
                <a:lnTo>
                  <a:pt x="49" y="797"/>
                </a:lnTo>
                <a:lnTo>
                  <a:pt x="51" y="794"/>
                </a:lnTo>
                <a:lnTo>
                  <a:pt x="55" y="790"/>
                </a:lnTo>
                <a:lnTo>
                  <a:pt x="62" y="784"/>
                </a:lnTo>
                <a:lnTo>
                  <a:pt x="70" y="780"/>
                </a:lnTo>
                <a:lnTo>
                  <a:pt x="71" y="780"/>
                </a:lnTo>
                <a:lnTo>
                  <a:pt x="72" y="780"/>
                </a:lnTo>
                <a:lnTo>
                  <a:pt x="72" y="780"/>
                </a:lnTo>
                <a:lnTo>
                  <a:pt x="68" y="806"/>
                </a:lnTo>
                <a:lnTo>
                  <a:pt x="66" y="828"/>
                </a:lnTo>
                <a:lnTo>
                  <a:pt x="65" y="849"/>
                </a:lnTo>
                <a:lnTo>
                  <a:pt x="65" y="849"/>
                </a:lnTo>
                <a:lnTo>
                  <a:pt x="66" y="864"/>
                </a:lnTo>
                <a:lnTo>
                  <a:pt x="70" y="887"/>
                </a:lnTo>
                <a:lnTo>
                  <a:pt x="82" y="946"/>
                </a:lnTo>
                <a:lnTo>
                  <a:pt x="89" y="977"/>
                </a:lnTo>
                <a:lnTo>
                  <a:pt x="97" y="1004"/>
                </a:lnTo>
                <a:lnTo>
                  <a:pt x="103" y="1026"/>
                </a:lnTo>
                <a:lnTo>
                  <a:pt x="107" y="1035"/>
                </a:lnTo>
                <a:lnTo>
                  <a:pt x="109" y="1041"/>
                </a:lnTo>
                <a:lnTo>
                  <a:pt x="109" y="1041"/>
                </a:lnTo>
                <a:lnTo>
                  <a:pt x="124" y="1065"/>
                </a:lnTo>
                <a:lnTo>
                  <a:pt x="141" y="1095"/>
                </a:lnTo>
                <a:lnTo>
                  <a:pt x="156" y="1123"/>
                </a:lnTo>
                <a:lnTo>
                  <a:pt x="161" y="1134"/>
                </a:lnTo>
                <a:lnTo>
                  <a:pt x="163" y="1143"/>
                </a:lnTo>
                <a:lnTo>
                  <a:pt x="163" y="1143"/>
                </a:lnTo>
                <a:lnTo>
                  <a:pt x="163" y="1148"/>
                </a:lnTo>
                <a:lnTo>
                  <a:pt x="160" y="1152"/>
                </a:lnTo>
                <a:lnTo>
                  <a:pt x="158" y="1161"/>
                </a:lnTo>
                <a:lnTo>
                  <a:pt x="156" y="1166"/>
                </a:lnTo>
                <a:lnTo>
                  <a:pt x="156" y="1174"/>
                </a:lnTo>
                <a:lnTo>
                  <a:pt x="159" y="1183"/>
                </a:lnTo>
                <a:lnTo>
                  <a:pt x="163" y="1195"/>
                </a:lnTo>
                <a:lnTo>
                  <a:pt x="163" y="1195"/>
                </a:lnTo>
                <a:lnTo>
                  <a:pt x="174" y="1228"/>
                </a:lnTo>
                <a:lnTo>
                  <a:pt x="185" y="1268"/>
                </a:lnTo>
                <a:lnTo>
                  <a:pt x="194" y="1305"/>
                </a:lnTo>
                <a:lnTo>
                  <a:pt x="196" y="1321"/>
                </a:lnTo>
                <a:lnTo>
                  <a:pt x="197" y="1332"/>
                </a:lnTo>
                <a:lnTo>
                  <a:pt x="197" y="1332"/>
                </a:lnTo>
                <a:lnTo>
                  <a:pt x="198" y="1349"/>
                </a:lnTo>
                <a:lnTo>
                  <a:pt x="197" y="1357"/>
                </a:lnTo>
                <a:lnTo>
                  <a:pt x="197" y="1365"/>
                </a:lnTo>
                <a:lnTo>
                  <a:pt x="198" y="1379"/>
                </a:lnTo>
                <a:lnTo>
                  <a:pt x="198" y="1379"/>
                </a:lnTo>
                <a:lnTo>
                  <a:pt x="201" y="1387"/>
                </a:lnTo>
                <a:lnTo>
                  <a:pt x="203" y="1394"/>
                </a:lnTo>
                <a:lnTo>
                  <a:pt x="208" y="1407"/>
                </a:lnTo>
                <a:lnTo>
                  <a:pt x="215" y="1418"/>
                </a:lnTo>
                <a:lnTo>
                  <a:pt x="218" y="1430"/>
                </a:lnTo>
                <a:lnTo>
                  <a:pt x="218" y="1430"/>
                </a:lnTo>
                <a:lnTo>
                  <a:pt x="220" y="1445"/>
                </a:lnTo>
                <a:lnTo>
                  <a:pt x="220" y="1459"/>
                </a:lnTo>
                <a:lnTo>
                  <a:pt x="218" y="1469"/>
                </a:lnTo>
                <a:lnTo>
                  <a:pt x="217" y="1475"/>
                </a:lnTo>
                <a:lnTo>
                  <a:pt x="217" y="1475"/>
                </a:lnTo>
                <a:lnTo>
                  <a:pt x="215" y="1477"/>
                </a:lnTo>
                <a:lnTo>
                  <a:pt x="211" y="1482"/>
                </a:lnTo>
                <a:lnTo>
                  <a:pt x="206" y="1488"/>
                </a:lnTo>
                <a:lnTo>
                  <a:pt x="201" y="1496"/>
                </a:lnTo>
                <a:lnTo>
                  <a:pt x="197" y="1505"/>
                </a:lnTo>
                <a:lnTo>
                  <a:pt x="196" y="1510"/>
                </a:lnTo>
                <a:lnTo>
                  <a:pt x="195" y="1514"/>
                </a:lnTo>
                <a:lnTo>
                  <a:pt x="196" y="1519"/>
                </a:lnTo>
                <a:lnTo>
                  <a:pt x="197" y="1524"/>
                </a:lnTo>
                <a:lnTo>
                  <a:pt x="200" y="1529"/>
                </a:lnTo>
                <a:lnTo>
                  <a:pt x="203" y="1534"/>
                </a:lnTo>
                <a:lnTo>
                  <a:pt x="203" y="1534"/>
                </a:lnTo>
                <a:lnTo>
                  <a:pt x="217" y="1552"/>
                </a:lnTo>
                <a:lnTo>
                  <a:pt x="222" y="1559"/>
                </a:lnTo>
                <a:lnTo>
                  <a:pt x="226" y="1563"/>
                </a:lnTo>
                <a:lnTo>
                  <a:pt x="231" y="1565"/>
                </a:lnTo>
                <a:lnTo>
                  <a:pt x="236" y="1565"/>
                </a:lnTo>
                <a:lnTo>
                  <a:pt x="241" y="1564"/>
                </a:lnTo>
                <a:lnTo>
                  <a:pt x="248" y="1559"/>
                </a:lnTo>
                <a:lnTo>
                  <a:pt x="248" y="1559"/>
                </a:lnTo>
                <a:lnTo>
                  <a:pt x="255" y="1553"/>
                </a:lnTo>
                <a:lnTo>
                  <a:pt x="262" y="1545"/>
                </a:lnTo>
                <a:lnTo>
                  <a:pt x="267" y="1539"/>
                </a:lnTo>
                <a:lnTo>
                  <a:pt x="270" y="1532"/>
                </a:lnTo>
                <a:lnTo>
                  <a:pt x="277" y="1521"/>
                </a:lnTo>
                <a:lnTo>
                  <a:pt x="280" y="1513"/>
                </a:lnTo>
                <a:lnTo>
                  <a:pt x="280" y="1513"/>
                </a:lnTo>
                <a:lnTo>
                  <a:pt x="281" y="1511"/>
                </a:lnTo>
                <a:lnTo>
                  <a:pt x="284" y="1511"/>
                </a:lnTo>
                <a:lnTo>
                  <a:pt x="286" y="1511"/>
                </a:lnTo>
                <a:lnTo>
                  <a:pt x="286" y="1510"/>
                </a:lnTo>
                <a:lnTo>
                  <a:pt x="288" y="1508"/>
                </a:lnTo>
                <a:lnTo>
                  <a:pt x="285" y="1498"/>
                </a:lnTo>
                <a:lnTo>
                  <a:pt x="285" y="1498"/>
                </a:lnTo>
                <a:lnTo>
                  <a:pt x="281" y="1479"/>
                </a:lnTo>
                <a:lnTo>
                  <a:pt x="274" y="1455"/>
                </a:lnTo>
                <a:lnTo>
                  <a:pt x="257" y="1401"/>
                </a:lnTo>
                <a:lnTo>
                  <a:pt x="257" y="1401"/>
                </a:lnTo>
                <a:lnTo>
                  <a:pt x="252" y="1379"/>
                </a:lnTo>
                <a:lnTo>
                  <a:pt x="249" y="1365"/>
                </a:lnTo>
                <a:lnTo>
                  <a:pt x="248" y="1355"/>
                </a:lnTo>
                <a:lnTo>
                  <a:pt x="248" y="1346"/>
                </a:lnTo>
                <a:lnTo>
                  <a:pt x="248" y="1346"/>
                </a:lnTo>
                <a:lnTo>
                  <a:pt x="244" y="1330"/>
                </a:lnTo>
                <a:lnTo>
                  <a:pt x="238" y="1300"/>
                </a:lnTo>
                <a:lnTo>
                  <a:pt x="231" y="1268"/>
                </a:lnTo>
                <a:lnTo>
                  <a:pt x="229" y="1253"/>
                </a:lnTo>
                <a:lnTo>
                  <a:pt x="229" y="1241"/>
                </a:lnTo>
                <a:lnTo>
                  <a:pt x="229" y="1241"/>
                </a:lnTo>
                <a:lnTo>
                  <a:pt x="231" y="1222"/>
                </a:lnTo>
                <a:lnTo>
                  <a:pt x="232" y="1209"/>
                </a:lnTo>
                <a:lnTo>
                  <a:pt x="233" y="1195"/>
                </a:lnTo>
                <a:lnTo>
                  <a:pt x="233" y="1179"/>
                </a:lnTo>
                <a:lnTo>
                  <a:pt x="233" y="1179"/>
                </a:lnTo>
                <a:lnTo>
                  <a:pt x="231" y="1160"/>
                </a:lnTo>
                <a:lnTo>
                  <a:pt x="227" y="1143"/>
                </a:lnTo>
                <a:lnTo>
                  <a:pt x="220" y="1127"/>
                </a:lnTo>
                <a:lnTo>
                  <a:pt x="208" y="1108"/>
                </a:lnTo>
                <a:lnTo>
                  <a:pt x="208" y="1108"/>
                </a:lnTo>
                <a:lnTo>
                  <a:pt x="203" y="1098"/>
                </a:lnTo>
                <a:lnTo>
                  <a:pt x="198" y="1086"/>
                </a:lnTo>
                <a:lnTo>
                  <a:pt x="195" y="1074"/>
                </a:lnTo>
                <a:lnTo>
                  <a:pt x="191" y="1060"/>
                </a:lnTo>
                <a:lnTo>
                  <a:pt x="189" y="1039"/>
                </a:lnTo>
                <a:lnTo>
                  <a:pt x="187" y="1030"/>
                </a:lnTo>
                <a:lnTo>
                  <a:pt x="187" y="1030"/>
                </a:lnTo>
                <a:lnTo>
                  <a:pt x="192" y="1028"/>
                </a:lnTo>
                <a:lnTo>
                  <a:pt x="206" y="1023"/>
                </a:lnTo>
                <a:lnTo>
                  <a:pt x="212" y="1020"/>
                </a:lnTo>
                <a:lnTo>
                  <a:pt x="220" y="1018"/>
                </a:lnTo>
                <a:lnTo>
                  <a:pt x="224" y="1018"/>
                </a:lnTo>
                <a:lnTo>
                  <a:pt x="229" y="1019"/>
                </a:lnTo>
                <a:lnTo>
                  <a:pt x="229" y="1019"/>
                </a:lnTo>
                <a:lnTo>
                  <a:pt x="231" y="1023"/>
                </a:lnTo>
                <a:lnTo>
                  <a:pt x="233" y="1029"/>
                </a:lnTo>
                <a:lnTo>
                  <a:pt x="237" y="1045"/>
                </a:lnTo>
                <a:lnTo>
                  <a:pt x="244" y="1076"/>
                </a:lnTo>
                <a:lnTo>
                  <a:pt x="244" y="1076"/>
                </a:lnTo>
                <a:lnTo>
                  <a:pt x="253" y="1111"/>
                </a:lnTo>
                <a:lnTo>
                  <a:pt x="272" y="1173"/>
                </a:lnTo>
                <a:lnTo>
                  <a:pt x="291" y="1235"/>
                </a:lnTo>
                <a:lnTo>
                  <a:pt x="299" y="1258"/>
                </a:lnTo>
                <a:lnTo>
                  <a:pt x="305" y="1272"/>
                </a:lnTo>
                <a:lnTo>
                  <a:pt x="305" y="1272"/>
                </a:lnTo>
                <a:lnTo>
                  <a:pt x="307" y="1280"/>
                </a:lnTo>
                <a:lnTo>
                  <a:pt x="311" y="1289"/>
                </a:lnTo>
                <a:lnTo>
                  <a:pt x="314" y="1305"/>
                </a:lnTo>
                <a:lnTo>
                  <a:pt x="316" y="1321"/>
                </a:lnTo>
                <a:lnTo>
                  <a:pt x="320" y="1339"/>
                </a:lnTo>
                <a:lnTo>
                  <a:pt x="320" y="1339"/>
                </a:lnTo>
                <a:lnTo>
                  <a:pt x="320" y="1346"/>
                </a:lnTo>
                <a:lnTo>
                  <a:pt x="320" y="1352"/>
                </a:lnTo>
                <a:lnTo>
                  <a:pt x="317" y="1363"/>
                </a:lnTo>
                <a:lnTo>
                  <a:pt x="317" y="1370"/>
                </a:lnTo>
                <a:lnTo>
                  <a:pt x="319" y="1376"/>
                </a:lnTo>
                <a:lnTo>
                  <a:pt x="322" y="1384"/>
                </a:lnTo>
                <a:lnTo>
                  <a:pt x="329" y="1396"/>
                </a:lnTo>
                <a:lnTo>
                  <a:pt x="329" y="1396"/>
                </a:lnTo>
                <a:lnTo>
                  <a:pt x="353" y="1429"/>
                </a:lnTo>
                <a:lnTo>
                  <a:pt x="358" y="1439"/>
                </a:lnTo>
                <a:lnTo>
                  <a:pt x="360" y="1443"/>
                </a:lnTo>
                <a:lnTo>
                  <a:pt x="360" y="1446"/>
                </a:lnTo>
                <a:lnTo>
                  <a:pt x="360" y="1446"/>
                </a:lnTo>
                <a:lnTo>
                  <a:pt x="357" y="1456"/>
                </a:lnTo>
                <a:lnTo>
                  <a:pt x="353" y="1471"/>
                </a:lnTo>
                <a:lnTo>
                  <a:pt x="351" y="1479"/>
                </a:lnTo>
                <a:lnTo>
                  <a:pt x="350" y="1487"/>
                </a:lnTo>
                <a:lnTo>
                  <a:pt x="350" y="1495"/>
                </a:lnTo>
                <a:lnTo>
                  <a:pt x="352" y="1503"/>
                </a:lnTo>
                <a:lnTo>
                  <a:pt x="352" y="1503"/>
                </a:lnTo>
                <a:lnTo>
                  <a:pt x="355" y="1511"/>
                </a:lnTo>
                <a:lnTo>
                  <a:pt x="360" y="1518"/>
                </a:lnTo>
                <a:lnTo>
                  <a:pt x="364" y="1524"/>
                </a:lnTo>
                <a:lnTo>
                  <a:pt x="371" y="1531"/>
                </a:lnTo>
                <a:lnTo>
                  <a:pt x="378" y="1534"/>
                </a:lnTo>
                <a:lnTo>
                  <a:pt x="387" y="1536"/>
                </a:lnTo>
                <a:lnTo>
                  <a:pt x="397" y="1536"/>
                </a:lnTo>
                <a:lnTo>
                  <a:pt x="408" y="1533"/>
                </a:lnTo>
                <a:lnTo>
                  <a:pt x="408" y="1533"/>
                </a:lnTo>
                <a:lnTo>
                  <a:pt x="418" y="1529"/>
                </a:lnTo>
                <a:lnTo>
                  <a:pt x="425" y="1528"/>
                </a:lnTo>
                <a:lnTo>
                  <a:pt x="430" y="1527"/>
                </a:lnTo>
                <a:lnTo>
                  <a:pt x="434" y="1526"/>
                </a:lnTo>
                <a:lnTo>
                  <a:pt x="436" y="1522"/>
                </a:lnTo>
                <a:lnTo>
                  <a:pt x="438" y="1518"/>
                </a:lnTo>
                <a:lnTo>
                  <a:pt x="440" y="1500"/>
                </a:lnTo>
                <a:lnTo>
                  <a:pt x="440" y="1500"/>
                </a:lnTo>
                <a:lnTo>
                  <a:pt x="440" y="1487"/>
                </a:lnTo>
                <a:lnTo>
                  <a:pt x="438" y="1476"/>
                </a:lnTo>
                <a:lnTo>
                  <a:pt x="435" y="1466"/>
                </a:lnTo>
                <a:lnTo>
                  <a:pt x="430" y="1459"/>
                </a:lnTo>
                <a:lnTo>
                  <a:pt x="421" y="1444"/>
                </a:lnTo>
                <a:lnTo>
                  <a:pt x="416" y="1436"/>
                </a:lnTo>
                <a:lnTo>
                  <a:pt x="413" y="1430"/>
                </a:lnTo>
                <a:lnTo>
                  <a:pt x="413" y="1430"/>
                </a:lnTo>
                <a:lnTo>
                  <a:pt x="408" y="1422"/>
                </a:lnTo>
                <a:lnTo>
                  <a:pt x="404" y="1418"/>
                </a:lnTo>
                <a:lnTo>
                  <a:pt x="403" y="1413"/>
                </a:lnTo>
                <a:lnTo>
                  <a:pt x="402" y="1398"/>
                </a:lnTo>
                <a:lnTo>
                  <a:pt x="402" y="1398"/>
                </a:lnTo>
                <a:lnTo>
                  <a:pt x="400" y="1387"/>
                </a:lnTo>
                <a:lnTo>
                  <a:pt x="397" y="1377"/>
                </a:lnTo>
                <a:lnTo>
                  <a:pt x="392" y="1366"/>
                </a:lnTo>
                <a:lnTo>
                  <a:pt x="387" y="1355"/>
                </a:lnTo>
                <a:lnTo>
                  <a:pt x="373" y="1331"/>
                </a:lnTo>
                <a:lnTo>
                  <a:pt x="368" y="1318"/>
                </a:lnTo>
                <a:lnTo>
                  <a:pt x="363" y="1301"/>
                </a:lnTo>
                <a:lnTo>
                  <a:pt x="363" y="1301"/>
                </a:lnTo>
                <a:lnTo>
                  <a:pt x="358" y="1284"/>
                </a:lnTo>
                <a:lnTo>
                  <a:pt x="355" y="1266"/>
                </a:lnTo>
                <a:lnTo>
                  <a:pt x="351" y="1244"/>
                </a:lnTo>
                <a:lnTo>
                  <a:pt x="350" y="1225"/>
                </a:lnTo>
                <a:lnTo>
                  <a:pt x="350" y="1205"/>
                </a:lnTo>
                <a:lnTo>
                  <a:pt x="351" y="1186"/>
                </a:lnTo>
                <a:lnTo>
                  <a:pt x="353" y="1179"/>
                </a:lnTo>
                <a:lnTo>
                  <a:pt x="356" y="1171"/>
                </a:lnTo>
                <a:lnTo>
                  <a:pt x="360" y="1165"/>
                </a:lnTo>
                <a:lnTo>
                  <a:pt x="364" y="1160"/>
                </a:lnTo>
                <a:lnTo>
                  <a:pt x="364" y="1160"/>
                </a:lnTo>
                <a:lnTo>
                  <a:pt x="373" y="1152"/>
                </a:lnTo>
                <a:lnTo>
                  <a:pt x="382" y="1145"/>
                </a:lnTo>
                <a:lnTo>
                  <a:pt x="389" y="1140"/>
                </a:lnTo>
                <a:lnTo>
                  <a:pt x="397" y="1137"/>
                </a:lnTo>
                <a:lnTo>
                  <a:pt x="403" y="1135"/>
                </a:lnTo>
                <a:lnTo>
                  <a:pt x="407" y="1134"/>
                </a:lnTo>
                <a:lnTo>
                  <a:pt x="410" y="1134"/>
                </a:lnTo>
                <a:lnTo>
                  <a:pt x="413" y="1134"/>
                </a:lnTo>
                <a:lnTo>
                  <a:pt x="413" y="1134"/>
                </a:lnTo>
                <a:lnTo>
                  <a:pt x="421" y="1143"/>
                </a:lnTo>
                <a:lnTo>
                  <a:pt x="428" y="1148"/>
                </a:lnTo>
                <a:lnTo>
                  <a:pt x="434" y="1153"/>
                </a:lnTo>
                <a:lnTo>
                  <a:pt x="434" y="1153"/>
                </a:lnTo>
                <a:lnTo>
                  <a:pt x="440" y="1155"/>
                </a:lnTo>
                <a:lnTo>
                  <a:pt x="443" y="1157"/>
                </a:lnTo>
                <a:lnTo>
                  <a:pt x="445" y="1157"/>
                </a:lnTo>
                <a:lnTo>
                  <a:pt x="445" y="1159"/>
                </a:lnTo>
                <a:lnTo>
                  <a:pt x="445" y="1159"/>
                </a:lnTo>
                <a:lnTo>
                  <a:pt x="445" y="1186"/>
                </a:lnTo>
                <a:lnTo>
                  <a:pt x="444" y="1221"/>
                </a:lnTo>
                <a:lnTo>
                  <a:pt x="444" y="1221"/>
                </a:lnTo>
                <a:lnTo>
                  <a:pt x="444" y="1237"/>
                </a:lnTo>
                <a:lnTo>
                  <a:pt x="444" y="1261"/>
                </a:lnTo>
                <a:lnTo>
                  <a:pt x="446" y="1287"/>
                </a:lnTo>
                <a:lnTo>
                  <a:pt x="447" y="1299"/>
                </a:lnTo>
                <a:lnTo>
                  <a:pt x="451" y="1309"/>
                </a:lnTo>
                <a:lnTo>
                  <a:pt x="451" y="1309"/>
                </a:lnTo>
                <a:lnTo>
                  <a:pt x="470" y="1360"/>
                </a:lnTo>
                <a:lnTo>
                  <a:pt x="480" y="1391"/>
                </a:lnTo>
                <a:lnTo>
                  <a:pt x="483" y="1404"/>
                </a:lnTo>
                <a:lnTo>
                  <a:pt x="486" y="1417"/>
                </a:lnTo>
                <a:lnTo>
                  <a:pt x="486" y="1417"/>
                </a:lnTo>
                <a:lnTo>
                  <a:pt x="488" y="1440"/>
                </a:lnTo>
                <a:lnTo>
                  <a:pt x="491" y="1464"/>
                </a:lnTo>
                <a:lnTo>
                  <a:pt x="492" y="1498"/>
                </a:lnTo>
                <a:lnTo>
                  <a:pt x="492" y="1498"/>
                </a:lnTo>
                <a:lnTo>
                  <a:pt x="492" y="1511"/>
                </a:lnTo>
                <a:lnTo>
                  <a:pt x="492" y="1527"/>
                </a:lnTo>
                <a:lnTo>
                  <a:pt x="492" y="1536"/>
                </a:lnTo>
                <a:lnTo>
                  <a:pt x="495" y="1543"/>
                </a:lnTo>
                <a:lnTo>
                  <a:pt x="498" y="1549"/>
                </a:lnTo>
                <a:lnTo>
                  <a:pt x="503" y="1554"/>
                </a:lnTo>
                <a:lnTo>
                  <a:pt x="503" y="1554"/>
                </a:lnTo>
                <a:lnTo>
                  <a:pt x="516" y="1562"/>
                </a:lnTo>
                <a:lnTo>
                  <a:pt x="528" y="1566"/>
                </a:lnTo>
                <a:lnTo>
                  <a:pt x="533" y="1568"/>
                </a:lnTo>
                <a:lnTo>
                  <a:pt x="537" y="1568"/>
                </a:lnTo>
                <a:lnTo>
                  <a:pt x="540" y="1565"/>
                </a:lnTo>
                <a:lnTo>
                  <a:pt x="543" y="1563"/>
                </a:lnTo>
                <a:lnTo>
                  <a:pt x="543" y="1563"/>
                </a:lnTo>
                <a:lnTo>
                  <a:pt x="548" y="1550"/>
                </a:lnTo>
                <a:lnTo>
                  <a:pt x="550" y="1540"/>
                </a:lnTo>
                <a:lnTo>
                  <a:pt x="553" y="1531"/>
                </a:lnTo>
                <a:lnTo>
                  <a:pt x="554" y="1519"/>
                </a:lnTo>
                <a:lnTo>
                  <a:pt x="554" y="1510"/>
                </a:lnTo>
                <a:lnTo>
                  <a:pt x="552" y="1500"/>
                </a:lnTo>
                <a:lnTo>
                  <a:pt x="550" y="1495"/>
                </a:lnTo>
                <a:lnTo>
                  <a:pt x="548" y="1491"/>
                </a:lnTo>
                <a:lnTo>
                  <a:pt x="548" y="1491"/>
                </a:lnTo>
                <a:lnTo>
                  <a:pt x="539" y="1481"/>
                </a:lnTo>
                <a:lnTo>
                  <a:pt x="534" y="1476"/>
                </a:lnTo>
                <a:lnTo>
                  <a:pt x="532" y="1472"/>
                </a:lnTo>
                <a:lnTo>
                  <a:pt x="529" y="1470"/>
                </a:lnTo>
                <a:lnTo>
                  <a:pt x="526" y="1456"/>
                </a:lnTo>
                <a:lnTo>
                  <a:pt x="526" y="1456"/>
                </a:lnTo>
                <a:lnTo>
                  <a:pt x="518" y="1433"/>
                </a:lnTo>
                <a:lnTo>
                  <a:pt x="512" y="1402"/>
                </a:lnTo>
                <a:lnTo>
                  <a:pt x="506" y="1367"/>
                </a:lnTo>
                <a:lnTo>
                  <a:pt x="503" y="1350"/>
                </a:lnTo>
                <a:lnTo>
                  <a:pt x="502" y="1332"/>
                </a:lnTo>
                <a:lnTo>
                  <a:pt x="502" y="1332"/>
                </a:lnTo>
                <a:lnTo>
                  <a:pt x="501" y="1275"/>
                </a:lnTo>
                <a:lnTo>
                  <a:pt x="501" y="1275"/>
                </a:lnTo>
                <a:lnTo>
                  <a:pt x="499" y="1259"/>
                </a:lnTo>
                <a:lnTo>
                  <a:pt x="497" y="1248"/>
                </a:lnTo>
                <a:lnTo>
                  <a:pt x="495" y="1238"/>
                </a:lnTo>
                <a:lnTo>
                  <a:pt x="493" y="1225"/>
                </a:lnTo>
                <a:lnTo>
                  <a:pt x="493" y="1225"/>
                </a:lnTo>
                <a:lnTo>
                  <a:pt x="495" y="1205"/>
                </a:lnTo>
                <a:lnTo>
                  <a:pt x="496" y="1184"/>
                </a:lnTo>
                <a:lnTo>
                  <a:pt x="497" y="1174"/>
                </a:lnTo>
                <a:lnTo>
                  <a:pt x="498" y="1166"/>
                </a:lnTo>
                <a:lnTo>
                  <a:pt x="501" y="1163"/>
                </a:lnTo>
                <a:lnTo>
                  <a:pt x="502" y="1161"/>
                </a:lnTo>
                <a:lnTo>
                  <a:pt x="503" y="1163"/>
                </a:lnTo>
                <a:lnTo>
                  <a:pt x="503" y="1163"/>
                </a:lnTo>
                <a:lnTo>
                  <a:pt x="511" y="1171"/>
                </a:lnTo>
                <a:lnTo>
                  <a:pt x="518" y="1185"/>
                </a:lnTo>
                <a:lnTo>
                  <a:pt x="527" y="1204"/>
                </a:lnTo>
                <a:lnTo>
                  <a:pt x="530" y="1212"/>
                </a:lnTo>
                <a:lnTo>
                  <a:pt x="533" y="1222"/>
                </a:lnTo>
                <a:lnTo>
                  <a:pt x="533" y="1222"/>
                </a:lnTo>
                <a:lnTo>
                  <a:pt x="537" y="1241"/>
                </a:lnTo>
                <a:lnTo>
                  <a:pt x="539" y="1259"/>
                </a:lnTo>
                <a:lnTo>
                  <a:pt x="543" y="1298"/>
                </a:lnTo>
                <a:lnTo>
                  <a:pt x="543" y="1298"/>
                </a:lnTo>
                <a:lnTo>
                  <a:pt x="545" y="1319"/>
                </a:lnTo>
                <a:lnTo>
                  <a:pt x="550" y="1339"/>
                </a:lnTo>
                <a:lnTo>
                  <a:pt x="554" y="1356"/>
                </a:lnTo>
                <a:lnTo>
                  <a:pt x="556" y="1368"/>
                </a:lnTo>
                <a:lnTo>
                  <a:pt x="556" y="1368"/>
                </a:lnTo>
                <a:lnTo>
                  <a:pt x="559" y="1405"/>
                </a:lnTo>
                <a:lnTo>
                  <a:pt x="559" y="1405"/>
                </a:lnTo>
                <a:lnTo>
                  <a:pt x="563" y="1472"/>
                </a:lnTo>
                <a:lnTo>
                  <a:pt x="565" y="1508"/>
                </a:lnTo>
                <a:lnTo>
                  <a:pt x="564" y="1531"/>
                </a:lnTo>
                <a:lnTo>
                  <a:pt x="564" y="1531"/>
                </a:lnTo>
                <a:lnTo>
                  <a:pt x="561" y="1543"/>
                </a:lnTo>
                <a:lnTo>
                  <a:pt x="556" y="1560"/>
                </a:lnTo>
                <a:lnTo>
                  <a:pt x="555" y="1570"/>
                </a:lnTo>
                <a:lnTo>
                  <a:pt x="555" y="1580"/>
                </a:lnTo>
                <a:lnTo>
                  <a:pt x="556" y="1591"/>
                </a:lnTo>
                <a:lnTo>
                  <a:pt x="560" y="1602"/>
                </a:lnTo>
                <a:lnTo>
                  <a:pt x="560" y="1602"/>
                </a:lnTo>
                <a:lnTo>
                  <a:pt x="566" y="1612"/>
                </a:lnTo>
                <a:lnTo>
                  <a:pt x="573" y="1620"/>
                </a:lnTo>
                <a:lnTo>
                  <a:pt x="581" y="1626"/>
                </a:lnTo>
                <a:lnTo>
                  <a:pt x="590" y="1628"/>
                </a:lnTo>
                <a:lnTo>
                  <a:pt x="600" y="1630"/>
                </a:lnTo>
                <a:lnTo>
                  <a:pt x="609" y="1628"/>
                </a:lnTo>
                <a:lnTo>
                  <a:pt x="616" y="1626"/>
                </a:lnTo>
                <a:lnTo>
                  <a:pt x="622" y="1621"/>
                </a:lnTo>
                <a:lnTo>
                  <a:pt x="622" y="1621"/>
                </a:lnTo>
                <a:lnTo>
                  <a:pt x="627" y="1614"/>
                </a:lnTo>
                <a:lnTo>
                  <a:pt x="632" y="1605"/>
                </a:lnTo>
                <a:lnTo>
                  <a:pt x="636" y="1595"/>
                </a:lnTo>
                <a:lnTo>
                  <a:pt x="637" y="1584"/>
                </a:lnTo>
                <a:lnTo>
                  <a:pt x="638" y="1573"/>
                </a:lnTo>
                <a:lnTo>
                  <a:pt x="639" y="1563"/>
                </a:lnTo>
                <a:lnTo>
                  <a:pt x="638" y="1553"/>
                </a:lnTo>
                <a:lnTo>
                  <a:pt x="637" y="1547"/>
                </a:lnTo>
                <a:lnTo>
                  <a:pt x="637" y="1547"/>
                </a:lnTo>
                <a:lnTo>
                  <a:pt x="633" y="1534"/>
                </a:lnTo>
                <a:lnTo>
                  <a:pt x="627" y="1522"/>
                </a:lnTo>
                <a:lnTo>
                  <a:pt x="616" y="1497"/>
                </a:lnTo>
                <a:lnTo>
                  <a:pt x="616" y="1497"/>
                </a:lnTo>
                <a:lnTo>
                  <a:pt x="613" y="1487"/>
                </a:lnTo>
                <a:lnTo>
                  <a:pt x="610" y="1474"/>
                </a:lnTo>
                <a:lnTo>
                  <a:pt x="604" y="1436"/>
                </a:lnTo>
                <a:lnTo>
                  <a:pt x="599" y="1398"/>
                </a:lnTo>
                <a:lnTo>
                  <a:pt x="595" y="1371"/>
                </a:lnTo>
                <a:lnTo>
                  <a:pt x="595" y="1371"/>
                </a:lnTo>
                <a:lnTo>
                  <a:pt x="595" y="1361"/>
                </a:lnTo>
                <a:lnTo>
                  <a:pt x="596" y="1350"/>
                </a:lnTo>
                <a:lnTo>
                  <a:pt x="600" y="1324"/>
                </a:lnTo>
                <a:lnTo>
                  <a:pt x="602" y="1299"/>
                </a:lnTo>
                <a:lnTo>
                  <a:pt x="604" y="1287"/>
                </a:lnTo>
                <a:lnTo>
                  <a:pt x="604" y="1277"/>
                </a:lnTo>
                <a:lnTo>
                  <a:pt x="604" y="1277"/>
                </a:lnTo>
                <a:lnTo>
                  <a:pt x="601" y="1261"/>
                </a:lnTo>
                <a:lnTo>
                  <a:pt x="597" y="1248"/>
                </a:lnTo>
                <a:lnTo>
                  <a:pt x="594" y="1235"/>
                </a:lnTo>
                <a:lnTo>
                  <a:pt x="589" y="1218"/>
                </a:lnTo>
                <a:lnTo>
                  <a:pt x="589" y="1218"/>
                </a:lnTo>
                <a:lnTo>
                  <a:pt x="587" y="1206"/>
                </a:lnTo>
                <a:lnTo>
                  <a:pt x="586" y="1191"/>
                </a:lnTo>
                <a:lnTo>
                  <a:pt x="586" y="1155"/>
                </a:lnTo>
                <a:lnTo>
                  <a:pt x="585" y="1114"/>
                </a:lnTo>
                <a:lnTo>
                  <a:pt x="584" y="1092"/>
                </a:lnTo>
                <a:lnTo>
                  <a:pt x="580" y="1071"/>
                </a:lnTo>
                <a:lnTo>
                  <a:pt x="580" y="1071"/>
                </a:lnTo>
                <a:lnTo>
                  <a:pt x="573" y="1030"/>
                </a:lnTo>
                <a:lnTo>
                  <a:pt x="565" y="996"/>
                </a:lnTo>
                <a:lnTo>
                  <a:pt x="554" y="944"/>
                </a:lnTo>
                <a:lnTo>
                  <a:pt x="554" y="944"/>
                </a:lnTo>
                <a:lnTo>
                  <a:pt x="550" y="924"/>
                </a:lnTo>
                <a:lnTo>
                  <a:pt x="547" y="903"/>
                </a:lnTo>
                <a:lnTo>
                  <a:pt x="543" y="867"/>
                </a:lnTo>
                <a:lnTo>
                  <a:pt x="543" y="867"/>
                </a:lnTo>
                <a:lnTo>
                  <a:pt x="540" y="852"/>
                </a:lnTo>
                <a:lnTo>
                  <a:pt x="539" y="838"/>
                </a:lnTo>
                <a:lnTo>
                  <a:pt x="539" y="821"/>
                </a:lnTo>
                <a:lnTo>
                  <a:pt x="539" y="821"/>
                </a:lnTo>
                <a:lnTo>
                  <a:pt x="539" y="820"/>
                </a:lnTo>
                <a:lnTo>
                  <a:pt x="540" y="820"/>
                </a:lnTo>
                <a:lnTo>
                  <a:pt x="547" y="817"/>
                </a:lnTo>
                <a:lnTo>
                  <a:pt x="559" y="817"/>
                </a:lnTo>
                <a:lnTo>
                  <a:pt x="559" y="817"/>
                </a:lnTo>
                <a:lnTo>
                  <a:pt x="563" y="816"/>
                </a:lnTo>
                <a:lnTo>
                  <a:pt x="564" y="815"/>
                </a:lnTo>
                <a:lnTo>
                  <a:pt x="565" y="815"/>
                </a:lnTo>
                <a:lnTo>
                  <a:pt x="566" y="817"/>
                </a:lnTo>
                <a:lnTo>
                  <a:pt x="566" y="817"/>
                </a:lnTo>
                <a:lnTo>
                  <a:pt x="580" y="838"/>
                </a:lnTo>
                <a:lnTo>
                  <a:pt x="580" y="838"/>
                </a:lnTo>
                <a:lnTo>
                  <a:pt x="586" y="846"/>
                </a:lnTo>
                <a:lnTo>
                  <a:pt x="591" y="852"/>
                </a:lnTo>
                <a:lnTo>
                  <a:pt x="595" y="857"/>
                </a:lnTo>
                <a:lnTo>
                  <a:pt x="596" y="861"/>
                </a:lnTo>
                <a:lnTo>
                  <a:pt x="596" y="861"/>
                </a:lnTo>
                <a:lnTo>
                  <a:pt x="599" y="863"/>
                </a:lnTo>
                <a:lnTo>
                  <a:pt x="602" y="864"/>
                </a:lnTo>
                <a:lnTo>
                  <a:pt x="605" y="868"/>
                </a:lnTo>
                <a:lnTo>
                  <a:pt x="607" y="870"/>
                </a:lnTo>
                <a:lnTo>
                  <a:pt x="607" y="870"/>
                </a:lnTo>
                <a:lnTo>
                  <a:pt x="609" y="878"/>
                </a:lnTo>
                <a:lnTo>
                  <a:pt x="611" y="887"/>
                </a:lnTo>
                <a:lnTo>
                  <a:pt x="612" y="891"/>
                </a:lnTo>
                <a:lnTo>
                  <a:pt x="615" y="895"/>
                </a:lnTo>
                <a:lnTo>
                  <a:pt x="618" y="899"/>
                </a:lnTo>
                <a:lnTo>
                  <a:pt x="622" y="900"/>
                </a:lnTo>
                <a:lnTo>
                  <a:pt x="622" y="900"/>
                </a:lnTo>
                <a:lnTo>
                  <a:pt x="626" y="900"/>
                </a:lnTo>
                <a:lnTo>
                  <a:pt x="630" y="899"/>
                </a:lnTo>
                <a:lnTo>
                  <a:pt x="639" y="895"/>
                </a:lnTo>
                <a:lnTo>
                  <a:pt x="652" y="889"/>
                </a:lnTo>
                <a:lnTo>
                  <a:pt x="664" y="880"/>
                </a:lnTo>
                <a:lnTo>
                  <a:pt x="677" y="870"/>
                </a:lnTo>
                <a:lnTo>
                  <a:pt x="688" y="862"/>
                </a:lnTo>
                <a:lnTo>
                  <a:pt x="694" y="853"/>
                </a:lnTo>
                <a:lnTo>
                  <a:pt x="696" y="849"/>
                </a:lnTo>
                <a:lnTo>
                  <a:pt x="696" y="847"/>
                </a:lnTo>
                <a:lnTo>
                  <a:pt x="696" y="847"/>
                </a:lnTo>
                <a:lnTo>
                  <a:pt x="696" y="842"/>
                </a:lnTo>
                <a:lnTo>
                  <a:pt x="698" y="839"/>
                </a:lnTo>
                <a:lnTo>
                  <a:pt x="699" y="836"/>
                </a:lnTo>
                <a:lnTo>
                  <a:pt x="699" y="835"/>
                </a:lnTo>
                <a:lnTo>
                  <a:pt x="698" y="833"/>
                </a:lnTo>
                <a:lnTo>
                  <a:pt x="692" y="826"/>
                </a:lnTo>
                <a:lnTo>
                  <a:pt x="692" y="826"/>
                </a:lnTo>
                <a:lnTo>
                  <a:pt x="680" y="816"/>
                </a:lnTo>
                <a:lnTo>
                  <a:pt x="667" y="806"/>
                </a:lnTo>
                <a:lnTo>
                  <a:pt x="637" y="786"/>
                </a:lnTo>
                <a:lnTo>
                  <a:pt x="637" y="786"/>
                </a:lnTo>
                <a:lnTo>
                  <a:pt x="625" y="778"/>
                </a:lnTo>
                <a:lnTo>
                  <a:pt x="617" y="771"/>
                </a:lnTo>
                <a:lnTo>
                  <a:pt x="611" y="765"/>
                </a:lnTo>
                <a:lnTo>
                  <a:pt x="604" y="756"/>
                </a:lnTo>
                <a:lnTo>
                  <a:pt x="604" y="756"/>
                </a:lnTo>
                <a:lnTo>
                  <a:pt x="597" y="747"/>
                </a:lnTo>
                <a:lnTo>
                  <a:pt x="592" y="743"/>
                </a:lnTo>
                <a:lnTo>
                  <a:pt x="591" y="742"/>
                </a:lnTo>
                <a:lnTo>
                  <a:pt x="591" y="737"/>
                </a:lnTo>
                <a:lnTo>
                  <a:pt x="591" y="737"/>
                </a:lnTo>
                <a:lnTo>
                  <a:pt x="592" y="726"/>
                </a:lnTo>
                <a:lnTo>
                  <a:pt x="592" y="703"/>
                </a:lnTo>
                <a:lnTo>
                  <a:pt x="592" y="690"/>
                </a:lnTo>
                <a:lnTo>
                  <a:pt x="591" y="676"/>
                </a:lnTo>
                <a:lnTo>
                  <a:pt x="589" y="662"/>
                </a:lnTo>
                <a:lnTo>
                  <a:pt x="585" y="648"/>
                </a:lnTo>
                <a:lnTo>
                  <a:pt x="585" y="648"/>
                </a:lnTo>
                <a:lnTo>
                  <a:pt x="575" y="623"/>
                </a:lnTo>
                <a:lnTo>
                  <a:pt x="566" y="604"/>
                </a:lnTo>
                <a:lnTo>
                  <a:pt x="559" y="592"/>
                </a:lnTo>
                <a:lnTo>
                  <a:pt x="556" y="587"/>
                </a:lnTo>
                <a:lnTo>
                  <a:pt x="556" y="587"/>
                </a:lnTo>
                <a:lnTo>
                  <a:pt x="552" y="576"/>
                </a:lnTo>
                <a:lnTo>
                  <a:pt x="538" y="548"/>
                </a:lnTo>
                <a:lnTo>
                  <a:pt x="528" y="531"/>
                </a:lnTo>
                <a:lnTo>
                  <a:pt x="518" y="514"/>
                </a:lnTo>
                <a:lnTo>
                  <a:pt x="507" y="498"/>
                </a:lnTo>
                <a:lnTo>
                  <a:pt x="496" y="483"/>
                </a:lnTo>
                <a:lnTo>
                  <a:pt x="496" y="483"/>
                </a:lnTo>
                <a:lnTo>
                  <a:pt x="475" y="459"/>
                </a:lnTo>
                <a:lnTo>
                  <a:pt x="460" y="441"/>
                </a:lnTo>
                <a:lnTo>
                  <a:pt x="447" y="426"/>
                </a:lnTo>
                <a:lnTo>
                  <a:pt x="443" y="421"/>
                </a:lnTo>
                <a:lnTo>
                  <a:pt x="438" y="418"/>
                </a:lnTo>
                <a:lnTo>
                  <a:pt x="438" y="418"/>
                </a:lnTo>
                <a:lnTo>
                  <a:pt x="428" y="412"/>
                </a:lnTo>
                <a:lnTo>
                  <a:pt x="418" y="406"/>
                </a:lnTo>
                <a:lnTo>
                  <a:pt x="409" y="400"/>
                </a:lnTo>
                <a:lnTo>
                  <a:pt x="409" y="400"/>
                </a:lnTo>
                <a:lnTo>
                  <a:pt x="413" y="380"/>
                </a:lnTo>
                <a:lnTo>
                  <a:pt x="416" y="365"/>
                </a:lnTo>
                <a:lnTo>
                  <a:pt x="418" y="351"/>
                </a:lnTo>
                <a:lnTo>
                  <a:pt x="418" y="351"/>
                </a:lnTo>
                <a:lnTo>
                  <a:pt x="418" y="345"/>
                </a:lnTo>
                <a:lnTo>
                  <a:pt x="416" y="342"/>
                </a:lnTo>
                <a:lnTo>
                  <a:pt x="415" y="337"/>
                </a:lnTo>
                <a:lnTo>
                  <a:pt x="415" y="330"/>
                </a:lnTo>
                <a:lnTo>
                  <a:pt x="415" y="330"/>
                </a:lnTo>
                <a:lnTo>
                  <a:pt x="418" y="321"/>
                </a:lnTo>
                <a:lnTo>
                  <a:pt x="420" y="307"/>
                </a:lnTo>
                <a:lnTo>
                  <a:pt x="421" y="299"/>
                </a:lnTo>
                <a:lnTo>
                  <a:pt x="421" y="291"/>
                </a:lnTo>
                <a:lnTo>
                  <a:pt x="420" y="281"/>
                </a:lnTo>
                <a:lnTo>
                  <a:pt x="418" y="270"/>
                </a:lnTo>
                <a:lnTo>
                  <a:pt x="418" y="270"/>
                </a:lnTo>
                <a:lnTo>
                  <a:pt x="413" y="250"/>
                </a:lnTo>
                <a:lnTo>
                  <a:pt x="410" y="243"/>
                </a:lnTo>
                <a:lnTo>
                  <a:pt x="408" y="236"/>
                </a:lnTo>
                <a:lnTo>
                  <a:pt x="403" y="229"/>
                </a:lnTo>
                <a:lnTo>
                  <a:pt x="397" y="223"/>
                </a:lnTo>
                <a:lnTo>
                  <a:pt x="388" y="215"/>
                </a:lnTo>
                <a:lnTo>
                  <a:pt x="377" y="207"/>
                </a:lnTo>
                <a:lnTo>
                  <a:pt x="377" y="207"/>
                </a:lnTo>
                <a:lnTo>
                  <a:pt x="350" y="188"/>
                </a:lnTo>
                <a:lnTo>
                  <a:pt x="350" y="188"/>
                </a:lnTo>
                <a:lnTo>
                  <a:pt x="337" y="177"/>
                </a:lnTo>
                <a:lnTo>
                  <a:pt x="337" y="177"/>
                </a:lnTo>
                <a:lnTo>
                  <a:pt x="320" y="160"/>
                </a:lnTo>
                <a:lnTo>
                  <a:pt x="301" y="143"/>
                </a:lnTo>
                <a:lnTo>
                  <a:pt x="301" y="143"/>
                </a:lnTo>
                <a:lnTo>
                  <a:pt x="289" y="134"/>
                </a:lnTo>
                <a:lnTo>
                  <a:pt x="279" y="129"/>
                </a:lnTo>
                <a:lnTo>
                  <a:pt x="269" y="125"/>
                </a:lnTo>
                <a:lnTo>
                  <a:pt x="259" y="122"/>
                </a:lnTo>
                <a:lnTo>
                  <a:pt x="259" y="122"/>
                </a:lnTo>
                <a:lnTo>
                  <a:pt x="236" y="116"/>
                </a:lnTo>
                <a:lnTo>
                  <a:pt x="227" y="112"/>
                </a:lnTo>
                <a:lnTo>
                  <a:pt x="221" y="110"/>
                </a:lnTo>
                <a:lnTo>
                  <a:pt x="221" y="110"/>
                </a:lnTo>
                <a:lnTo>
                  <a:pt x="217" y="109"/>
                </a:lnTo>
                <a:lnTo>
                  <a:pt x="208" y="108"/>
                </a:lnTo>
                <a:lnTo>
                  <a:pt x="187" y="104"/>
                </a:lnTo>
                <a:lnTo>
                  <a:pt x="159" y="100"/>
                </a:lnTo>
                <a:lnTo>
                  <a:pt x="153" y="79"/>
                </a:lnTo>
                <a:lnTo>
                  <a:pt x="153" y="79"/>
                </a:lnTo>
                <a:lnTo>
                  <a:pt x="155" y="74"/>
                </a:lnTo>
                <a:lnTo>
                  <a:pt x="156" y="70"/>
                </a:lnTo>
                <a:lnTo>
                  <a:pt x="156" y="68"/>
                </a:lnTo>
                <a:lnTo>
                  <a:pt x="156" y="68"/>
                </a:lnTo>
                <a:lnTo>
                  <a:pt x="151" y="64"/>
                </a:lnTo>
                <a:lnTo>
                  <a:pt x="148" y="60"/>
                </a:lnTo>
                <a:lnTo>
                  <a:pt x="148" y="60"/>
                </a:lnTo>
                <a:lnTo>
                  <a:pt x="144" y="52"/>
                </a:lnTo>
                <a:lnTo>
                  <a:pt x="134" y="36"/>
                </a:lnTo>
                <a:lnTo>
                  <a:pt x="128" y="26"/>
                </a:lnTo>
                <a:lnTo>
                  <a:pt x="120" y="17"/>
                </a:lnTo>
                <a:lnTo>
                  <a:pt x="112" y="10"/>
                </a:lnTo>
                <a:lnTo>
                  <a:pt x="102" y="3"/>
                </a:lnTo>
                <a:lnTo>
                  <a:pt x="102" y="3"/>
                </a:lnTo>
                <a:lnTo>
                  <a:pt x="97" y="1"/>
                </a:lnTo>
                <a:lnTo>
                  <a:pt x="91" y="0"/>
                </a:lnTo>
                <a:lnTo>
                  <a:pt x="77" y="0"/>
                </a:lnTo>
                <a:lnTo>
                  <a:pt x="63" y="2"/>
                </a:lnTo>
                <a:lnTo>
                  <a:pt x="50" y="7"/>
                </a:lnTo>
                <a:lnTo>
                  <a:pt x="36" y="13"/>
                </a:lnTo>
                <a:lnTo>
                  <a:pt x="25" y="22"/>
                </a:lnTo>
                <a:lnTo>
                  <a:pt x="20" y="27"/>
                </a:lnTo>
                <a:lnTo>
                  <a:pt x="15" y="32"/>
                </a:lnTo>
                <a:lnTo>
                  <a:pt x="13" y="38"/>
                </a:lnTo>
                <a:lnTo>
                  <a:pt x="10" y="44"/>
                </a:lnTo>
                <a:lnTo>
                  <a:pt x="10" y="44"/>
                </a:lnTo>
                <a:lnTo>
                  <a:pt x="6" y="55"/>
                </a:lnTo>
                <a:lnTo>
                  <a:pt x="5" y="67"/>
                </a:lnTo>
                <a:lnTo>
                  <a:pt x="5" y="75"/>
                </a:lnTo>
                <a:lnTo>
                  <a:pt x="5" y="84"/>
                </a:lnTo>
                <a:lnTo>
                  <a:pt x="8" y="96"/>
                </a:lnTo>
                <a:lnTo>
                  <a:pt x="10" y="104"/>
                </a:lnTo>
                <a:lnTo>
                  <a:pt x="10" y="104"/>
                </a:lnTo>
                <a:lnTo>
                  <a:pt x="14" y="127"/>
                </a:lnTo>
                <a:lnTo>
                  <a:pt x="14" y="127"/>
                </a:lnTo>
                <a:close/>
                <a:moveTo>
                  <a:pt x="75" y="308"/>
                </a:moveTo>
                <a:lnTo>
                  <a:pt x="75" y="308"/>
                </a:lnTo>
                <a:lnTo>
                  <a:pt x="75" y="308"/>
                </a:lnTo>
                <a:lnTo>
                  <a:pt x="76" y="308"/>
                </a:lnTo>
                <a:lnTo>
                  <a:pt x="78" y="309"/>
                </a:lnTo>
                <a:lnTo>
                  <a:pt x="87" y="317"/>
                </a:lnTo>
                <a:lnTo>
                  <a:pt x="103" y="334"/>
                </a:lnTo>
                <a:lnTo>
                  <a:pt x="103" y="334"/>
                </a:lnTo>
                <a:lnTo>
                  <a:pt x="108" y="338"/>
                </a:lnTo>
                <a:lnTo>
                  <a:pt x="113" y="339"/>
                </a:lnTo>
                <a:lnTo>
                  <a:pt x="118" y="340"/>
                </a:lnTo>
                <a:lnTo>
                  <a:pt x="124" y="344"/>
                </a:lnTo>
                <a:lnTo>
                  <a:pt x="124" y="344"/>
                </a:lnTo>
                <a:lnTo>
                  <a:pt x="134" y="349"/>
                </a:lnTo>
                <a:lnTo>
                  <a:pt x="137" y="350"/>
                </a:lnTo>
                <a:lnTo>
                  <a:pt x="139" y="351"/>
                </a:lnTo>
                <a:lnTo>
                  <a:pt x="139" y="351"/>
                </a:lnTo>
                <a:lnTo>
                  <a:pt x="141" y="354"/>
                </a:lnTo>
                <a:lnTo>
                  <a:pt x="141" y="355"/>
                </a:lnTo>
                <a:lnTo>
                  <a:pt x="140" y="360"/>
                </a:lnTo>
                <a:lnTo>
                  <a:pt x="138" y="364"/>
                </a:lnTo>
                <a:lnTo>
                  <a:pt x="138" y="364"/>
                </a:lnTo>
                <a:lnTo>
                  <a:pt x="137" y="369"/>
                </a:lnTo>
                <a:lnTo>
                  <a:pt x="133" y="374"/>
                </a:lnTo>
                <a:lnTo>
                  <a:pt x="129" y="379"/>
                </a:lnTo>
                <a:lnTo>
                  <a:pt x="129" y="379"/>
                </a:lnTo>
                <a:lnTo>
                  <a:pt x="124" y="385"/>
                </a:lnTo>
                <a:lnTo>
                  <a:pt x="122" y="391"/>
                </a:lnTo>
                <a:lnTo>
                  <a:pt x="119" y="396"/>
                </a:lnTo>
                <a:lnTo>
                  <a:pt x="117" y="400"/>
                </a:lnTo>
                <a:lnTo>
                  <a:pt x="117" y="400"/>
                </a:lnTo>
                <a:lnTo>
                  <a:pt x="114" y="400"/>
                </a:lnTo>
                <a:lnTo>
                  <a:pt x="113" y="400"/>
                </a:lnTo>
                <a:lnTo>
                  <a:pt x="109" y="397"/>
                </a:lnTo>
                <a:lnTo>
                  <a:pt x="103" y="387"/>
                </a:lnTo>
                <a:lnTo>
                  <a:pt x="103" y="387"/>
                </a:lnTo>
                <a:lnTo>
                  <a:pt x="75" y="353"/>
                </a:lnTo>
                <a:lnTo>
                  <a:pt x="75" y="353"/>
                </a:lnTo>
                <a:lnTo>
                  <a:pt x="72" y="349"/>
                </a:lnTo>
                <a:lnTo>
                  <a:pt x="71" y="343"/>
                </a:lnTo>
                <a:lnTo>
                  <a:pt x="71" y="335"/>
                </a:lnTo>
                <a:lnTo>
                  <a:pt x="72" y="329"/>
                </a:lnTo>
                <a:lnTo>
                  <a:pt x="73" y="317"/>
                </a:lnTo>
                <a:lnTo>
                  <a:pt x="75" y="308"/>
                </a:lnTo>
                <a:lnTo>
                  <a:pt x="75" y="308"/>
                </a:lnTo>
                <a:close/>
                <a:moveTo>
                  <a:pt x="203" y="894"/>
                </a:moveTo>
                <a:lnTo>
                  <a:pt x="203" y="894"/>
                </a:lnTo>
                <a:lnTo>
                  <a:pt x="198" y="890"/>
                </a:lnTo>
                <a:lnTo>
                  <a:pt x="198" y="890"/>
                </a:lnTo>
                <a:lnTo>
                  <a:pt x="200" y="890"/>
                </a:lnTo>
                <a:lnTo>
                  <a:pt x="211" y="893"/>
                </a:lnTo>
                <a:lnTo>
                  <a:pt x="226" y="898"/>
                </a:lnTo>
                <a:lnTo>
                  <a:pt x="233" y="900"/>
                </a:lnTo>
                <a:lnTo>
                  <a:pt x="237" y="900"/>
                </a:lnTo>
                <a:lnTo>
                  <a:pt x="237" y="900"/>
                </a:lnTo>
                <a:lnTo>
                  <a:pt x="242" y="899"/>
                </a:lnTo>
                <a:lnTo>
                  <a:pt x="247" y="896"/>
                </a:lnTo>
                <a:lnTo>
                  <a:pt x="253" y="894"/>
                </a:lnTo>
                <a:lnTo>
                  <a:pt x="264" y="893"/>
                </a:lnTo>
                <a:lnTo>
                  <a:pt x="264" y="893"/>
                </a:lnTo>
                <a:lnTo>
                  <a:pt x="274" y="891"/>
                </a:lnTo>
                <a:lnTo>
                  <a:pt x="279" y="890"/>
                </a:lnTo>
                <a:lnTo>
                  <a:pt x="281" y="888"/>
                </a:lnTo>
                <a:lnTo>
                  <a:pt x="285" y="884"/>
                </a:lnTo>
                <a:lnTo>
                  <a:pt x="285" y="884"/>
                </a:lnTo>
                <a:lnTo>
                  <a:pt x="290" y="878"/>
                </a:lnTo>
                <a:lnTo>
                  <a:pt x="294" y="870"/>
                </a:lnTo>
                <a:lnTo>
                  <a:pt x="298" y="861"/>
                </a:lnTo>
                <a:lnTo>
                  <a:pt x="298" y="861"/>
                </a:lnTo>
                <a:lnTo>
                  <a:pt x="298" y="867"/>
                </a:lnTo>
                <a:lnTo>
                  <a:pt x="296" y="874"/>
                </a:lnTo>
                <a:lnTo>
                  <a:pt x="294" y="883"/>
                </a:lnTo>
                <a:lnTo>
                  <a:pt x="294" y="883"/>
                </a:lnTo>
                <a:lnTo>
                  <a:pt x="291" y="889"/>
                </a:lnTo>
                <a:lnTo>
                  <a:pt x="289" y="893"/>
                </a:lnTo>
                <a:lnTo>
                  <a:pt x="284" y="895"/>
                </a:lnTo>
                <a:lnTo>
                  <a:pt x="278" y="898"/>
                </a:lnTo>
                <a:lnTo>
                  <a:pt x="278" y="898"/>
                </a:lnTo>
                <a:lnTo>
                  <a:pt x="268" y="900"/>
                </a:lnTo>
                <a:lnTo>
                  <a:pt x="257" y="903"/>
                </a:lnTo>
                <a:lnTo>
                  <a:pt x="248" y="904"/>
                </a:lnTo>
                <a:lnTo>
                  <a:pt x="244" y="905"/>
                </a:lnTo>
                <a:lnTo>
                  <a:pt x="242" y="908"/>
                </a:lnTo>
                <a:lnTo>
                  <a:pt x="242" y="908"/>
                </a:lnTo>
                <a:lnTo>
                  <a:pt x="241" y="909"/>
                </a:lnTo>
                <a:lnTo>
                  <a:pt x="237" y="909"/>
                </a:lnTo>
                <a:lnTo>
                  <a:pt x="228" y="908"/>
                </a:lnTo>
                <a:lnTo>
                  <a:pt x="216" y="903"/>
                </a:lnTo>
                <a:lnTo>
                  <a:pt x="203" y="894"/>
                </a:lnTo>
                <a:lnTo>
                  <a:pt x="203" y="894"/>
                </a:lnTo>
                <a:close/>
                <a:moveTo>
                  <a:pt x="322" y="815"/>
                </a:moveTo>
                <a:lnTo>
                  <a:pt x="322" y="815"/>
                </a:lnTo>
                <a:lnTo>
                  <a:pt x="326" y="809"/>
                </a:lnTo>
                <a:lnTo>
                  <a:pt x="329" y="799"/>
                </a:lnTo>
                <a:lnTo>
                  <a:pt x="333" y="774"/>
                </a:lnTo>
                <a:lnTo>
                  <a:pt x="338" y="749"/>
                </a:lnTo>
                <a:lnTo>
                  <a:pt x="341" y="738"/>
                </a:lnTo>
                <a:lnTo>
                  <a:pt x="343" y="729"/>
                </a:lnTo>
                <a:lnTo>
                  <a:pt x="343" y="729"/>
                </a:lnTo>
                <a:lnTo>
                  <a:pt x="351" y="716"/>
                </a:lnTo>
                <a:lnTo>
                  <a:pt x="361" y="702"/>
                </a:lnTo>
                <a:lnTo>
                  <a:pt x="369" y="688"/>
                </a:lnTo>
                <a:lnTo>
                  <a:pt x="381" y="674"/>
                </a:lnTo>
                <a:lnTo>
                  <a:pt x="381" y="674"/>
                </a:lnTo>
                <a:lnTo>
                  <a:pt x="398" y="646"/>
                </a:lnTo>
                <a:lnTo>
                  <a:pt x="403" y="635"/>
                </a:lnTo>
                <a:lnTo>
                  <a:pt x="408" y="623"/>
                </a:lnTo>
                <a:lnTo>
                  <a:pt x="408" y="623"/>
                </a:lnTo>
                <a:lnTo>
                  <a:pt x="415" y="586"/>
                </a:lnTo>
                <a:lnTo>
                  <a:pt x="419" y="562"/>
                </a:lnTo>
                <a:lnTo>
                  <a:pt x="419" y="562"/>
                </a:lnTo>
                <a:lnTo>
                  <a:pt x="416" y="593"/>
                </a:lnTo>
                <a:lnTo>
                  <a:pt x="413" y="617"/>
                </a:lnTo>
                <a:lnTo>
                  <a:pt x="410" y="633"/>
                </a:lnTo>
                <a:lnTo>
                  <a:pt x="410" y="633"/>
                </a:lnTo>
                <a:lnTo>
                  <a:pt x="405" y="645"/>
                </a:lnTo>
                <a:lnTo>
                  <a:pt x="398" y="660"/>
                </a:lnTo>
                <a:lnTo>
                  <a:pt x="389" y="676"/>
                </a:lnTo>
                <a:lnTo>
                  <a:pt x="381" y="687"/>
                </a:lnTo>
                <a:lnTo>
                  <a:pt x="381" y="687"/>
                </a:lnTo>
                <a:lnTo>
                  <a:pt x="372" y="697"/>
                </a:lnTo>
                <a:lnTo>
                  <a:pt x="362" y="709"/>
                </a:lnTo>
                <a:lnTo>
                  <a:pt x="355" y="722"/>
                </a:lnTo>
                <a:lnTo>
                  <a:pt x="350" y="733"/>
                </a:lnTo>
                <a:lnTo>
                  <a:pt x="350" y="733"/>
                </a:lnTo>
                <a:lnTo>
                  <a:pt x="346" y="747"/>
                </a:lnTo>
                <a:lnTo>
                  <a:pt x="341" y="766"/>
                </a:lnTo>
                <a:lnTo>
                  <a:pt x="335" y="797"/>
                </a:lnTo>
                <a:lnTo>
                  <a:pt x="335" y="797"/>
                </a:lnTo>
                <a:lnTo>
                  <a:pt x="332" y="802"/>
                </a:lnTo>
                <a:lnTo>
                  <a:pt x="330" y="807"/>
                </a:lnTo>
                <a:lnTo>
                  <a:pt x="324" y="815"/>
                </a:lnTo>
                <a:lnTo>
                  <a:pt x="319" y="818"/>
                </a:lnTo>
                <a:lnTo>
                  <a:pt x="322" y="815"/>
                </a:lnTo>
                <a:lnTo>
                  <a:pt x="322" y="815"/>
                </a:lnTo>
                <a:close/>
                <a:moveTo>
                  <a:pt x="218" y="865"/>
                </a:moveTo>
                <a:lnTo>
                  <a:pt x="218" y="865"/>
                </a:lnTo>
                <a:lnTo>
                  <a:pt x="215" y="862"/>
                </a:lnTo>
                <a:lnTo>
                  <a:pt x="212" y="857"/>
                </a:lnTo>
                <a:lnTo>
                  <a:pt x="212" y="852"/>
                </a:lnTo>
                <a:lnTo>
                  <a:pt x="213" y="847"/>
                </a:lnTo>
                <a:lnTo>
                  <a:pt x="216" y="837"/>
                </a:lnTo>
                <a:lnTo>
                  <a:pt x="217" y="833"/>
                </a:lnTo>
                <a:lnTo>
                  <a:pt x="217" y="831"/>
                </a:lnTo>
                <a:lnTo>
                  <a:pt x="217" y="831"/>
                </a:lnTo>
                <a:lnTo>
                  <a:pt x="216" y="820"/>
                </a:lnTo>
                <a:lnTo>
                  <a:pt x="216" y="804"/>
                </a:lnTo>
                <a:lnTo>
                  <a:pt x="216" y="804"/>
                </a:lnTo>
                <a:lnTo>
                  <a:pt x="215" y="794"/>
                </a:lnTo>
                <a:lnTo>
                  <a:pt x="216" y="781"/>
                </a:lnTo>
                <a:lnTo>
                  <a:pt x="216" y="781"/>
                </a:lnTo>
                <a:lnTo>
                  <a:pt x="216" y="771"/>
                </a:lnTo>
                <a:lnTo>
                  <a:pt x="217" y="761"/>
                </a:lnTo>
                <a:lnTo>
                  <a:pt x="220" y="747"/>
                </a:lnTo>
                <a:lnTo>
                  <a:pt x="220" y="747"/>
                </a:lnTo>
                <a:lnTo>
                  <a:pt x="221" y="739"/>
                </a:lnTo>
                <a:lnTo>
                  <a:pt x="221" y="732"/>
                </a:lnTo>
                <a:lnTo>
                  <a:pt x="221" y="708"/>
                </a:lnTo>
                <a:lnTo>
                  <a:pt x="221" y="708"/>
                </a:lnTo>
                <a:lnTo>
                  <a:pt x="221" y="696"/>
                </a:lnTo>
                <a:lnTo>
                  <a:pt x="220" y="686"/>
                </a:lnTo>
                <a:lnTo>
                  <a:pt x="218" y="660"/>
                </a:lnTo>
                <a:lnTo>
                  <a:pt x="218" y="660"/>
                </a:lnTo>
                <a:lnTo>
                  <a:pt x="218" y="652"/>
                </a:lnTo>
                <a:lnTo>
                  <a:pt x="218" y="645"/>
                </a:lnTo>
                <a:lnTo>
                  <a:pt x="221" y="640"/>
                </a:lnTo>
                <a:lnTo>
                  <a:pt x="222" y="635"/>
                </a:lnTo>
                <a:lnTo>
                  <a:pt x="227" y="629"/>
                </a:lnTo>
                <a:lnTo>
                  <a:pt x="231" y="623"/>
                </a:lnTo>
                <a:lnTo>
                  <a:pt x="231" y="623"/>
                </a:lnTo>
                <a:lnTo>
                  <a:pt x="232" y="620"/>
                </a:lnTo>
                <a:lnTo>
                  <a:pt x="233" y="619"/>
                </a:lnTo>
                <a:lnTo>
                  <a:pt x="236" y="620"/>
                </a:lnTo>
                <a:lnTo>
                  <a:pt x="237" y="621"/>
                </a:lnTo>
                <a:lnTo>
                  <a:pt x="241" y="628"/>
                </a:lnTo>
                <a:lnTo>
                  <a:pt x="244" y="634"/>
                </a:lnTo>
                <a:lnTo>
                  <a:pt x="244" y="634"/>
                </a:lnTo>
                <a:lnTo>
                  <a:pt x="244" y="640"/>
                </a:lnTo>
                <a:lnTo>
                  <a:pt x="246" y="648"/>
                </a:lnTo>
                <a:lnTo>
                  <a:pt x="246" y="669"/>
                </a:lnTo>
                <a:lnTo>
                  <a:pt x="246" y="697"/>
                </a:lnTo>
                <a:lnTo>
                  <a:pt x="247" y="732"/>
                </a:lnTo>
                <a:lnTo>
                  <a:pt x="247" y="732"/>
                </a:lnTo>
                <a:lnTo>
                  <a:pt x="249" y="756"/>
                </a:lnTo>
                <a:lnTo>
                  <a:pt x="250" y="765"/>
                </a:lnTo>
                <a:lnTo>
                  <a:pt x="252" y="769"/>
                </a:lnTo>
                <a:lnTo>
                  <a:pt x="254" y="776"/>
                </a:lnTo>
                <a:lnTo>
                  <a:pt x="254" y="776"/>
                </a:lnTo>
                <a:lnTo>
                  <a:pt x="258" y="796"/>
                </a:lnTo>
                <a:lnTo>
                  <a:pt x="259" y="815"/>
                </a:lnTo>
                <a:lnTo>
                  <a:pt x="259" y="815"/>
                </a:lnTo>
                <a:lnTo>
                  <a:pt x="259" y="825"/>
                </a:lnTo>
                <a:lnTo>
                  <a:pt x="262" y="835"/>
                </a:lnTo>
                <a:lnTo>
                  <a:pt x="268" y="854"/>
                </a:lnTo>
                <a:lnTo>
                  <a:pt x="268" y="854"/>
                </a:lnTo>
                <a:lnTo>
                  <a:pt x="269" y="859"/>
                </a:lnTo>
                <a:lnTo>
                  <a:pt x="270" y="863"/>
                </a:lnTo>
                <a:lnTo>
                  <a:pt x="269" y="863"/>
                </a:lnTo>
                <a:lnTo>
                  <a:pt x="267" y="863"/>
                </a:lnTo>
                <a:lnTo>
                  <a:pt x="262" y="861"/>
                </a:lnTo>
                <a:lnTo>
                  <a:pt x="257" y="858"/>
                </a:lnTo>
                <a:lnTo>
                  <a:pt x="253" y="857"/>
                </a:lnTo>
                <a:lnTo>
                  <a:pt x="253" y="857"/>
                </a:lnTo>
                <a:lnTo>
                  <a:pt x="249" y="858"/>
                </a:lnTo>
                <a:lnTo>
                  <a:pt x="247" y="859"/>
                </a:lnTo>
                <a:lnTo>
                  <a:pt x="244" y="865"/>
                </a:lnTo>
                <a:lnTo>
                  <a:pt x="241" y="870"/>
                </a:lnTo>
                <a:lnTo>
                  <a:pt x="238" y="872"/>
                </a:lnTo>
                <a:lnTo>
                  <a:pt x="236" y="872"/>
                </a:lnTo>
                <a:lnTo>
                  <a:pt x="236" y="872"/>
                </a:lnTo>
                <a:lnTo>
                  <a:pt x="231" y="872"/>
                </a:lnTo>
                <a:lnTo>
                  <a:pt x="228" y="872"/>
                </a:lnTo>
                <a:lnTo>
                  <a:pt x="224" y="870"/>
                </a:lnTo>
                <a:lnTo>
                  <a:pt x="218" y="865"/>
                </a:lnTo>
                <a:lnTo>
                  <a:pt x="218" y="865"/>
                </a:lnTo>
                <a:close/>
                <a:moveTo>
                  <a:pt x="218" y="431"/>
                </a:moveTo>
                <a:lnTo>
                  <a:pt x="218" y="431"/>
                </a:lnTo>
                <a:lnTo>
                  <a:pt x="218" y="431"/>
                </a:lnTo>
                <a:lnTo>
                  <a:pt x="215" y="427"/>
                </a:lnTo>
                <a:lnTo>
                  <a:pt x="197" y="412"/>
                </a:lnTo>
                <a:lnTo>
                  <a:pt x="163" y="379"/>
                </a:lnTo>
                <a:lnTo>
                  <a:pt x="163" y="379"/>
                </a:lnTo>
                <a:lnTo>
                  <a:pt x="161" y="378"/>
                </a:lnTo>
                <a:lnTo>
                  <a:pt x="160" y="379"/>
                </a:lnTo>
                <a:lnTo>
                  <a:pt x="160" y="386"/>
                </a:lnTo>
                <a:lnTo>
                  <a:pt x="163" y="400"/>
                </a:lnTo>
                <a:lnTo>
                  <a:pt x="167" y="415"/>
                </a:lnTo>
                <a:lnTo>
                  <a:pt x="177" y="447"/>
                </a:lnTo>
                <a:lnTo>
                  <a:pt x="184" y="463"/>
                </a:lnTo>
                <a:lnTo>
                  <a:pt x="184" y="463"/>
                </a:lnTo>
                <a:lnTo>
                  <a:pt x="186" y="467"/>
                </a:lnTo>
                <a:lnTo>
                  <a:pt x="191" y="470"/>
                </a:lnTo>
                <a:lnTo>
                  <a:pt x="195" y="474"/>
                </a:lnTo>
                <a:lnTo>
                  <a:pt x="196" y="478"/>
                </a:lnTo>
                <a:lnTo>
                  <a:pt x="196" y="478"/>
                </a:lnTo>
                <a:lnTo>
                  <a:pt x="197" y="482"/>
                </a:lnTo>
                <a:lnTo>
                  <a:pt x="196" y="489"/>
                </a:lnTo>
                <a:lnTo>
                  <a:pt x="192" y="508"/>
                </a:lnTo>
                <a:lnTo>
                  <a:pt x="192" y="508"/>
                </a:lnTo>
                <a:lnTo>
                  <a:pt x="191" y="517"/>
                </a:lnTo>
                <a:lnTo>
                  <a:pt x="190" y="527"/>
                </a:lnTo>
                <a:lnTo>
                  <a:pt x="190" y="560"/>
                </a:lnTo>
                <a:lnTo>
                  <a:pt x="190" y="560"/>
                </a:lnTo>
                <a:lnTo>
                  <a:pt x="191" y="619"/>
                </a:lnTo>
                <a:lnTo>
                  <a:pt x="191" y="619"/>
                </a:lnTo>
                <a:lnTo>
                  <a:pt x="190" y="610"/>
                </a:lnTo>
                <a:lnTo>
                  <a:pt x="187" y="589"/>
                </a:lnTo>
                <a:lnTo>
                  <a:pt x="187" y="589"/>
                </a:lnTo>
                <a:lnTo>
                  <a:pt x="185" y="576"/>
                </a:lnTo>
                <a:lnTo>
                  <a:pt x="184" y="561"/>
                </a:lnTo>
                <a:lnTo>
                  <a:pt x="182" y="541"/>
                </a:lnTo>
                <a:lnTo>
                  <a:pt x="182" y="541"/>
                </a:lnTo>
                <a:lnTo>
                  <a:pt x="185" y="531"/>
                </a:lnTo>
                <a:lnTo>
                  <a:pt x="186" y="522"/>
                </a:lnTo>
                <a:lnTo>
                  <a:pt x="186" y="511"/>
                </a:lnTo>
                <a:lnTo>
                  <a:pt x="186" y="511"/>
                </a:lnTo>
                <a:lnTo>
                  <a:pt x="185" y="500"/>
                </a:lnTo>
                <a:lnTo>
                  <a:pt x="185" y="488"/>
                </a:lnTo>
                <a:lnTo>
                  <a:pt x="184" y="479"/>
                </a:lnTo>
                <a:lnTo>
                  <a:pt x="184" y="477"/>
                </a:lnTo>
                <a:lnTo>
                  <a:pt x="181" y="475"/>
                </a:lnTo>
                <a:lnTo>
                  <a:pt x="181" y="475"/>
                </a:lnTo>
                <a:lnTo>
                  <a:pt x="179" y="470"/>
                </a:lnTo>
                <a:lnTo>
                  <a:pt x="174" y="459"/>
                </a:lnTo>
                <a:lnTo>
                  <a:pt x="164" y="427"/>
                </a:lnTo>
                <a:lnTo>
                  <a:pt x="160" y="408"/>
                </a:lnTo>
                <a:lnTo>
                  <a:pt x="156" y="392"/>
                </a:lnTo>
                <a:lnTo>
                  <a:pt x="155" y="380"/>
                </a:lnTo>
                <a:lnTo>
                  <a:pt x="155" y="375"/>
                </a:lnTo>
                <a:lnTo>
                  <a:pt x="156" y="373"/>
                </a:lnTo>
                <a:lnTo>
                  <a:pt x="156" y="373"/>
                </a:lnTo>
                <a:lnTo>
                  <a:pt x="158" y="371"/>
                </a:lnTo>
                <a:lnTo>
                  <a:pt x="160" y="371"/>
                </a:lnTo>
                <a:lnTo>
                  <a:pt x="167" y="376"/>
                </a:lnTo>
                <a:lnTo>
                  <a:pt x="176" y="384"/>
                </a:lnTo>
                <a:lnTo>
                  <a:pt x="186" y="395"/>
                </a:lnTo>
                <a:lnTo>
                  <a:pt x="206" y="416"/>
                </a:lnTo>
                <a:lnTo>
                  <a:pt x="218" y="431"/>
                </a:lnTo>
                <a:lnTo>
                  <a:pt x="218" y="431"/>
                </a:lnTo>
                <a:close/>
                <a:moveTo>
                  <a:pt x="319" y="432"/>
                </a:moveTo>
                <a:lnTo>
                  <a:pt x="319" y="432"/>
                </a:lnTo>
                <a:lnTo>
                  <a:pt x="325" y="416"/>
                </a:lnTo>
                <a:lnTo>
                  <a:pt x="341" y="380"/>
                </a:lnTo>
                <a:lnTo>
                  <a:pt x="351" y="363"/>
                </a:lnTo>
                <a:lnTo>
                  <a:pt x="360" y="348"/>
                </a:lnTo>
                <a:lnTo>
                  <a:pt x="363" y="343"/>
                </a:lnTo>
                <a:lnTo>
                  <a:pt x="367" y="339"/>
                </a:lnTo>
                <a:lnTo>
                  <a:pt x="369" y="339"/>
                </a:lnTo>
                <a:lnTo>
                  <a:pt x="372" y="340"/>
                </a:lnTo>
                <a:lnTo>
                  <a:pt x="372" y="340"/>
                </a:lnTo>
                <a:lnTo>
                  <a:pt x="374" y="344"/>
                </a:lnTo>
                <a:lnTo>
                  <a:pt x="376" y="349"/>
                </a:lnTo>
                <a:lnTo>
                  <a:pt x="378" y="364"/>
                </a:lnTo>
                <a:lnTo>
                  <a:pt x="381" y="382"/>
                </a:lnTo>
                <a:lnTo>
                  <a:pt x="383" y="402"/>
                </a:lnTo>
                <a:lnTo>
                  <a:pt x="386" y="438"/>
                </a:lnTo>
                <a:lnTo>
                  <a:pt x="386" y="454"/>
                </a:lnTo>
                <a:lnTo>
                  <a:pt x="386" y="454"/>
                </a:lnTo>
                <a:lnTo>
                  <a:pt x="379" y="402"/>
                </a:lnTo>
                <a:lnTo>
                  <a:pt x="373" y="365"/>
                </a:lnTo>
                <a:lnTo>
                  <a:pt x="372" y="353"/>
                </a:lnTo>
                <a:lnTo>
                  <a:pt x="369" y="347"/>
                </a:lnTo>
                <a:lnTo>
                  <a:pt x="369" y="347"/>
                </a:lnTo>
                <a:lnTo>
                  <a:pt x="368" y="347"/>
                </a:lnTo>
                <a:lnTo>
                  <a:pt x="366" y="349"/>
                </a:lnTo>
                <a:lnTo>
                  <a:pt x="360" y="358"/>
                </a:lnTo>
                <a:lnTo>
                  <a:pt x="342" y="387"/>
                </a:lnTo>
                <a:lnTo>
                  <a:pt x="319" y="432"/>
                </a:lnTo>
                <a:lnTo>
                  <a:pt x="319" y="432"/>
                </a:lnTo>
                <a:close/>
                <a:moveTo>
                  <a:pt x="623" y="790"/>
                </a:moveTo>
                <a:lnTo>
                  <a:pt x="623" y="790"/>
                </a:lnTo>
                <a:lnTo>
                  <a:pt x="636" y="794"/>
                </a:lnTo>
                <a:lnTo>
                  <a:pt x="644" y="797"/>
                </a:lnTo>
                <a:lnTo>
                  <a:pt x="652" y="801"/>
                </a:lnTo>
                <a:lnTo>
                  <a:pt x="652" y="801"/>
                </a:lnTo>
                <a:lnTo>
                  <a:pt x="657" y="805"/>
                </a:lnTo>
                <a:lnTo>
                  <a:pt x="662" y="810"/>
                </a:lnTo>
                <a:lnTo>
                  <a:pt x="668" y="820"/>
                </a:lnTo>
                <a:lnTo>
                  <a:pt x="668" y="820"/>
                </a:lnTo>
                <a:lnTo>
                  <a:pt x="673" y="827"/>
                </a:lnTo>
                <a:lnTo>
                  <a:pt x="675" y="831"/>
                </a:lnTo>
                <a:lnTo>
                  <a:pt x="675" y="831"/>
                </a:lnTo>
                <a:lnTo>
                  <a:pt x="663" y="826"/>
                </a:lnTo>
                <a:lnTo>
                  <a:pt x="652" y="820"/>
                </a:lnTo>
                <a:lnTo>
                  <a:pt x="644" y="815"/>
                </a:lnTo>
                <a:lnTo>
                  <a:pt x="644" y="815"/>
                </a:lnTo>
                <a:lnTo>
                  <a:pt x="631" y="799"/>
                </a:lnTo>
                <a:lnTo>
                  <a:pt x="623" y="790"/>
                </a:lnTo>
                <a:lnTo>
                  <a:pt x="623" y="7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4">
            <a:extLst>
              <a:ext uri="{FF2B5EF4-FFF2-40B4-BE49-F238E27FC236}">
                <a16:creationId xmlns:a16="http://schemas.microsoft.com/office/drawing/2014/main" id="{CCEADF9E-F291-475E-9969-010912881AF1}"/>
              </a:ext>
            </a:extLst>
          </p:cNvPr>
          <p:cNvSpPr>
            <a:spLocks noEditPoints="1"/>
          </p:cNvSpPr>
          <p:nvPr/>
        </p:nvSpPr>
        <p:spPr bwMode="auto">
          <a:xfrm>
            <a:off x="722530" y="1043735"/>
            <a:ext cx="2507395" cy="2380503"/>
          </a:xfrm>
          <a:custGeom>
            <a:avLst/>
            <a:gdLst>
              <a:gd name="T0" fmla="*/ 632 w 1482"/>
              <a:gd name="T1" fmla="*/ 443 h 1407"/>
              <a:gd name="T2" fmla="*/ 551 w 1482"/>
              <a:gd name="T3" fmla="*/ 466 h 1407"/>
              <a:gd name="T4" fmla="*/ 525 w 1482"/>
              <a:gd name="T5" fmla="*/ 532 h 1407"/>
              <a:gd name="T6" fmla="*/ 367 w 1482"/>
              <a:gd name="T7" fmla="*/ 645 h 1407"/>
              <a:gd name="T8" fmla="*/ 192 w 1482"/>
              <a:gd name="T9" fmla="*/ 667 h 1407"/>
              <a:gd name="T10" fmla="*/ 88 w 1482"/>
              <a:gd name="T11" fmla="*/ 826 h 1407"/>
              <a:gd name="T12" fmla="*/ 14 w 1482"/>
              <a:gd name="T13" fmla="*/ 921 h 1407"/>
              <a:gd name="T14" fmla="*/ 10 w 1482"/>
              <a:gd name="T15" fmla="*/ 1016 h 1407"/>
              <a:gd name="T16" fmla="*/ 41 w 1482"/>
              <a:gd name="T17" fmla="*/ 1082 h 1407"/>
              <a:gd name="T18" fmla="*/ 118 w 1482"/>
              <a:gd name="T19" fmla="*/ 935 h 1407"/>
              <a:gd name="T20" fmla="*/ 196 w 1482"/>
              <a:gd name="T21" fmla="*/ 837 h 1407"/>
              <a:gd name="T22" fmla="*/ 308 w 1482"/>
              <a:gd name="T23" fmla="*/ 715 h 1407"/>
              <a:gd name="T24" fmla="*/ 335 w 1482"/>
              <a:gd name="T25" fmla="*/ 948 h 1407"/>
              <a:gd name="T26" fmla="*/ 268 w 1482"/>
              <a:gd name="T27" fmla="*/ 1065 h 1407"/>
              <a:gd name="T28" fmla="*/ 227 w 1482"/>
              <a:gd name="T29" fmla="*/ 1243 h 1407"/>
              <a:gd name="T30" fmla="*/ 243 w 1482"/>
              <a:gd name="T31" fmla="*/ 1338 h 1407"/>
              <a:gd name="T32" fmla="*/ 316 w 1482"/>
              <a:gd name="T33" fmla="*/ 1400 h 1407"/>
              <a:gd name="T34" fmla="*/ 370 w 1482"/>
              <a:gd name="T35" fmla="*/ 1350 h 1407"/>
              <a:gd name="T36" fmla="*/ 314 w 1482"/>
              <a:gd name="T37" fmla="*/ 1305 h 1407"/>
              <a:gd name="T38" fmla="*/ 337 w 1482"/>
              <a:gd name="T39" fmla="*/ 1166 h 1407"/>
              <a:gd name="T40" fmla="*/ 487 w 1482"/>
              <a:gd name="T41" fmla="*/ 942 h 1407"/>
              <a:gd name="T42" fmla="*/ 686 w 1482"/>
              <a:gd name="T43" fmla="*/ 796 h 1407"/>
              <a:gd name="T44" fmla="*/ 895 w 1482"/>
              <a:gd name="T45" fmla="*/ 733 h 1407"/>
              <a:gd name="T46" fmla="*/ 1052 w 1482"/>
              <a:gd name="T47" fmla="*/ 684 h 1407"/>
              <a:gd name="T48" fmla="*/ 1169 w 1482"/>
              <a:gd name="T49" fmla="*/ 694 h 1407"/>
              <a:gd name="T50" fmla="*/ 1236 w 1482"/>
              <a:gd name="T51" fmla="*/ 640 h 1407"/>
              <a:gd name="T52" fmla="*/ 1257 w 1482"/>
              <a:gd name="T53" fmla="*/ 558 h 1407"/>
              <a:gd name="T54" fmla="*/ 1257 w 1482"/>
              <a:gd name="T55" fmla="*/ 660 h 1407"/>
              <a:gd name="T56" fmla="*/ 1298 w 1482"/>
              <a:gd name="T57" fmla="*/ 543 h 1407"/>
              <a:gd name="T58" fmla="*/ 1249 w 1482"/>
              <a:gd name="T59" fmla="*/ 470 h 1407"/>
              <a:gd name="T60" fmla="*/ 1280 w 1482"/>
              <a:gd name="T61" fmla="*/ 354 h 1407"/>
              <a:gd name="T62" fmla="*/ 1395 w 1482"/>
              <a:gd name="T63" fmla="*/ 412 h 1407"/>
              <a:gd name="T64" fmla="*/ 1476 w 1482"/>
              <a:gd name="T65" fmla="*/ 400 h 1407"/>
              <a:gd name="T66" fmla="*/ 1464 w 1482"/>
              <a:gd name="T67" fmla="*/ 324 h 1407"/>
              <a:gd name="T68" fmla="*/ 1424 w 1482"/>
              <a:gd name="T69" fmla="*/ 204 h 1407"/>
              <a:gd name="T70" fmla="*/ 1408 w 1482"/>
              <a:gd name="T71" fmla="*/ 49 h 1407"/>
              <a:gd name="T72" fmla="*/ 1274 w 1482"/>
              <a:gd name="T73" fmla="*/ 97 h 1407"/>
              <a:gd name="T74" fmla="*/ 1190 w 1482"/>
              <a:gd name="T75" fmla="*/ 102 h 1407"/>
              <a:gd name="T76" fmla="*/ 1061 w 1482"/>
              <a:gd name="T77" fmla="*/ 118 h 1407"/>
              <a:gd name="T78" fmla="*/ 1086 w 1482"/>
              <a:gd name="T79" fmla="*/ 78 h 1407"/>
              <a:gd name="T80" fmla="*/ 1050 w 1482"/>
              <a:gd name="T81" fmla="*/ 16 h 1407"/>
              <a:gd name="T82" fmla="*/ 959 w 1482"/>
              <a:gd name="T83" fmla="*/ 28 h 1407"/>
              <a:gd name="T84" fmla="*/ 951 w 1482"/>
              <a:gd name="T85" fmla="*/ 95 h 1407"/>
              <a:gd name="T86" fmla="*/ 767 w 1482"/>
              <a:gd name="T87" fmla="*/ 168 h 1407"/>
              <a:gd name="T88" fmla="*/ 678 w 1482"/>
              <a:gd name="T89" fmla="*/ 220 h 1407"/>
              <a:gd name="T90" fmla="*/ 691 w 1482"/>
              <a:gd name="T91" fmla="*/ 353 h 1407"/>
              <a:gd name="T92" fmla="*/ 1216 w 1482"/>
              <a:gd name="T93" fmla="*/ 391 h 1407"/>
              <a:gd name="T94" fmla="*/ 1218 w 1482"/>
              <a:gd name="T95" fmla="*/ 356 h 1407"/>
              <a:gd name="T96" fmla="*/ 1184 w 1482"/>
              <a:gd name="T97" fmla="*/ 421 h 1407"/>
              <a:gd name="T98" fmla="*/ 1154 w 1482"/>
              <a:gd name="T99" fmla="*/ 367 h 1407"/>
              <a:gd name="T100" fmla="*/ 1250 w 1482"/>
              <a:gd name="T101" fmla="*/ 331 h 1407"/>
              <a:gd name="T102" fmla="*/ 1263 w 1482"/>
              <a:gd name="T103" fmla="*/ 304 h 1407"/>
              <a:gd name="T104" fmla="*/ 1336 w 1482"/>
              <a:gd name="T105" fmla="*/ 355 h 1407"/>
              <a:gd name="T106" fmla="*/ 1281 w 1482"/>
              <a:gd name="T107" fmla="*/ 344 h 1407"/>
              <a:gd name="T108" fmla="*/ 1262 w 1482"/>
              <a:gd name="T109" fmla="*/ 327 h 1407"/>
              <a:gd name="T110" fmla="*/ 1356 w 1482"/>
              <a:gd name="T111" fmla="*/ 380 h 1407"/>
              <a:gd name="T112" fmla="*/ 1350 w 1482"/>
              <a:gd name="T113" fmla="*/ 396 h 1407"/>
              <a:gd name="T114" fmla="*/ 1195 w 1482"/>
              <a:gd name="T115" fmla="*/ 624 h 1407"/>
              <a:gd name="T116" fmla="*/ 1127 w 1482"/>
              <a:gd name="T117" fmla="*/ 652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82" h="1407">
                <a:moveTo>
                  <a:pt x="694" y="381"/>
                </a:moveTo>
                <a:lnTo>
                  <a:pt x="694" y="381"/>
                </a:lnTo>
                <a:lnTo>
                  <a:pt x="694" y="387"/>
                </a:lnTo>
                <a:lnTo>
                  <a:pt x="692" y="395"/>
                </a:lnTo>
                <a:lnTo>
                  <a:pt x="689" y="403"/>
                </a:lnTo>
                <a:lnTo>
                  <a:pt x="686" y="412"/>
                </a:lnTo>
                <a:lnTo>
                  <a:pt x="679" y="422"/>
                </a:lnTo>
                <a:lnTo>
                  <a:pt x="672" y="429"/>
                </a:lnTo>
                <a:lnTo>
                  <a:pt x="667" y="433"/>
                </a:lnTo>
                <a:lnTo>
                  <a:pt x="662" y="436"/>
                </a:lnTo>
                <a:lnTo>
                  <a:pt x="662" y="436"/>
                </a:lnTo>
                <a:lnTo>
                  <a:pt x="648" y="440"/>
                </a:lnTo>
                <a:lnTo>
                  <a:pt x="632" y="443"/>
                </a:lnTo>
                <a:lnTo>
                  <a:pt x="614" y="445"/>
                </a:lnTo>
                <a:lnTo>
                  <a:pt x="595" y="447"/>
                </a:lnTo>
                <a:lnTo>
                  <a:pt x="564" y="449"/>
                </a:lnTo>
                <a:lnTo>
                  <a:pt x="555" y="450"/>
                </a:lnTo>
                <a:lnTo>
                  <a:pt x="553" y="452"/>
                </a:lnTo>
                <a:lnTo>
                  <a:pt x="553" y="454"/>
                </a:lnTo>
                <a:lnTo>
                  <a:pt x="553" y="454"/>
                </a:lnTo>
                <a:lnTo>
                  <a:pt x="557" y="459"/>
                </a:lnTo>
                <a:lnTo>
                  <a:pt x="559" y="463"/>
                </a:lnTo>
                <a:lnTo>
                  <a:pt x="564" y="466"/>
                </a:lnTo>
                <a:lnTo>
                  <a:pt x="564" y="466"/>
                </a:lnTo>
                <a:lnTo>
                  <a:pt x="558" y="466"/>
                </a:lnTo>
                <a:lnTo>
                  <a:pt x="551" y="466"/>
                </a:lnTo>
                <a:lnTo>
                  <a:pt x="543" y="468"/>
                </a:lnTo>
                <a:lnTo>
                  <a:pt x="536" y="471"/>
                </a:lnTo>
                <a:lnTo>
                  <a:pt x="528" y="476"/>
                </a:lnTo>
                <a:lnTo>
                  <a:pt x="525" y="479"/>
                </a:lnTo>
                <a:lnTo>
                  <a:pt x="522" y="484"/>
                </a:lnTo>
                <a:lnTo>
                  <a:pt x="520" y="489"/>
                </a:lnTo>
                <a:lnTo>
                  <a:pt x="517" y="494"/>
                </a:lnTo>
                <a:lnTo>
                  <a:pt x="517" y="494"/>
                </a:lnTo>
                <a:lnTo>
                  <a:pt x="516" y="505"/>
                </a:lnTo>
                <a:lnTo>
                  <a:pt x="517" y="515"/>
                </a:lnTo>
                <a:lnTo>
                  <a:pt x="518" y="522"/>
                </a:lnTo>
                <a:lnTo>
                  <a:pt x="521" y="527"/>
                </a:lnTo>
                <a:lnTo>
                  <a:pt x="525" y="532"/>
                </a:lnTo>
                <a:lnTo>
                  <a:pt x="527" y="535"/>
                </a:lnTo>
                <a:lnTo>
                  <a:pt x="529" y="537"/>
                </a:lnTo>
                <a:lnTo>
                  <a:pt x="529" y="537"/>
                </a:lnTo>
                <a:lnTo>
                  <a:pt x="517" y="545"/>
                </a:lnTo>
                <a:lnTo>
                  <a:pt x="486" y="564"/>
                </a:lnTo>
                <a:lnTo>
                  <a:pt x="449" y="588"/>
                </a:lnTo>
                <a:lnTo>
                  <a:pt x="433" y="600"/>
                </a:lnTo>
                <a:lnTo>
                  <a:pt x="420" y="611"/>
                </a:lnTo>
                <a:lnTo>
                  <a:pt x="420" y="611"/>
                </a:lnTo>
                <a:lnTo>
                  <a:pt x="403" y="627"/>
                </a:lnTo>
                <a:lnTo>
                  <a:pt x="391" y="636"/>
                </a:lnTo>
                <a:lnTo>
                  <a:pt x="381" y="641"/>
                </a:lnTo>
                <a:lnTo>
                  <a:pt x="367" y="645"/>
                </a:lnTo>
                <a:lnTo>
                  <a:pt x="367" y="645"/>
                </a:lnTo>
                <a:lnTo>
                  <a:pt x="335" y="652"/>
                </a:lnTo>
                <a:lnTo>
                  <a:pt x="335" y="652"/>
                </a:lnTo>
                <a:lnTo>
                  <a:pt x="321" y="651"/>
                </a:lnTo>
                <a:lnTo>
                  <a:pt x="306" y="650"/>
                </a:lnTo>
                <a:lnTo>
                  <a:pt x="288" y="649"/>
                </a:lnTo>
                <a:lnTo>
                  <a:pt x="267" y="650"/>
                </a:lnTo>
                <a:lnTo>
                  <a:pt x="245" y="651"/>
                </a:lnTo>
                <a:lnTo>
                  <a:pt x="222" y="655"/>
                </a:lnTo>
                <a:lnTo>
                  <a:pt x="212" y="658"/>
                </a:lnTo>
                <a:lnTo>
                  <a:pt x="201" y="662"/>
                </a:lnTo>
                <a:lnTo>
                  <a:pt x="201" y="662"/>
                </a:lnTo>
                <a:lnTo>
                  <a:pt x="192" y="667"/>
                </a:lnTo>
                <a:lnTo>
                  <a:pt x="183" y="673"/>
                </a:lnTo>
                <a:lnTo>
                  <a:pt x="174" y="681"/>
                </a:lnTo>
                <a:lnTo>
                  <a:pt x="165" y="689"/>
                </a:lnTo>
                <a:lnTo>
                  <a:pt x="157" y="699"/>
                </a:lnTo>
                <a:lnTo>
                  <a:pt x="148" y="709"/>
                </a:lnTo>
                <a:lnTo>
                  <a:pt x="134" y="730"/>
                </a:lnTo>
                <a:lnTo>
                  <a:pt x="121" y="753"/>
                </a:lnTo>
                <a:lnTo>
                  <a:pt x="109" y="775"/>
                </a:lnTo>
                <a:lnTo>
                  <a:pt x="101" y="795"/>
                </a:lnTo>
                <a:lnTo>
                  <a:pt x="95" y="812"/>
                </a:lnTo>
                <a:lnTo>
                  <a:pt x="95" y="812"/>
                </a:lnTo>
                <a:lnTo>
                  <a:pt x="92" y="819"/>
                </a:lnTo>
                <a:lnTo>
                  <a:pt x="88" y="826"/>
                </a:lnTo>
                <a:lnTo>
                  <a:pt x="83" y="832"/>
                </a:lnTo>
                <a:lnTo>
                  <a:pt x="80" y="837"/>
                </a:lnTo>
                <a:lnTo>
                  <a:pt x="69" y="847"/>
                </a:lnTo>
                <a:lnTo>
                  <a:pt x="57" y="853"/>
                </a:lnTo>
                <a:lnTo>
                  <a:pt x="48" y="858"/>
                </a:lnTo>
                <a:lnTo>
                  <a:pt x="39" y="862"/>
                </a:lnTo>
                <a:lnTo>
                  <a:pt x="30" y="864"/>
                </a:lnTo>
                <a:lnTo>
                  <a:pt x="55" y="870"/>
                </a:lnTo>
                <a:lnTo>
                  <a:pt x="55" y="870"/>
                </a:lnTo>
                <a:lnTo>
                  <a:pt x="39" y="886"/>
                </a:lnTo>
                <a:lnTo>
                  <a:pt x="25" y="904"/>
                </a:lnTo>
                <a:lnTo>
                  <a:pt x="19" y="912"/>
                </a:lnTo>
                <a:lnTo>
                  <a:pt x="14" y="921"/>
                </a:lnTo>
                <a:lnTo>
                  <a:pt x="14" y="921"/>
                </a:lnTo>
                <a:lnTo>
                  <a:pt x="10" y="930"/>
                </a:lnTo>
                <a:lnTo>
                  <a:pt x="7" y="941"/>
                </a:lnTo>
                <a:lnTo>
                  <a:pt x="3" y="961"/>
                </a:lnTo>
                <a:lnTo>
                  <a:pt x="0" y="977"/>
                </a:lnTo>
                <a:lnTo>
                  <a:pt x="0" y="983"/>
                </a:lnTo>
                <a:lnTo>
                  <a:pt x="15" y="977"/>
                </a:lnTo>
                <a:lnTo>
                  <a:pt x="15" y="977"/>
                </a:lnTo>
                <a:lnTo>
                  <a:pt x="14" y="982"/>
                </a:lnTo>
                <a:lnTo>
                  <a:pt x="10" y="994"/>
                </a:lnTo>
                <a:lnTo>
                  <a:pt x="10" y="1002"/>
                </a:lnTo>
                <a:lnTo>
                  <a:pt x="9" y="1009"/>
                </a:lnTo>
                <a:lnTo>
                  <a:pt x="10" y="1016"/>
                </a:lnTo>
                <a:lnTo>
                  <a:pt x="13" y="1023"/>
                </a:lnTo>
                <a:lnTo>
                  <a:pt x="13" y="1023"/>
                </a:lnTo>
                <a:lnTo>
                  <a:pt x="15" y="1026"/>
                </a:lnTo>
                <a:lnTo>
                  <a:pt x="19" y="1030"/>
                </a:lnTo>
                <a:lnTo>
                  <a:pt x="26" y="1034"/>
                </a:lnTo>
                <a:lnTo>
                  <a:pt x="30" y="1036"/>
                </a:lnTo>
                <a:lnTo>
                  <a:pt x="33" y="1039"/>
                </a:lnTo>
                <a:lnTo>
                  <a:pt x="35" y="1044"/>
                </a:lnTo>
                <a:lnTo>
                  <a:pt x="36" y="1049"/>
                </a:lnTo>
                <a:lnTo>
                  <a:pt x="36" y="1049"/>
                </a:lnTo>
                <a:lnTo>
                  <a:pt x="39" y="1061"/>
                </a:lnTo>
                <a:lnTo>
                  <a:pt x="40" y="1072"/>
                </a:lnTo>
                <a:lnTo>
                  <a:pt x="41" y="1082"/>
                </a:lnTo>
                <a:lnTo>
                  <a:pt x="54" y="1056"/>
                </a:lnTo>
                <a:lnTo>
                  <a:pt x="71" y="1061"/>
                </a:lnTo>
                <a:lnTo>
                  <a:pt x="71" y="1061"/>
                </a:lnTo>
                <a:lnTo>
                  <a:pt x="69" y="1056"/>
                </a:lnTo>
                <a:lnTo>
                  <a:pt x="64" y="1042"/>
                </a:lnTo>
                <a:lnTo>
                  <a:pt x="62" y="1034"/>
                </a:lnTo>
                <a:lnTo>
                  <a:pt x="61" y="1025"/>
                </a:lnTo>
                <a:lnTo>
                  <a:pt x="61" y="1018"/>
                </a:lnTo>
                <a:lnTo>
                  <a:pt x="64" y="1010"/>
                </a:lnTo>
                <a:lnTo>
                  <a:pt x="64" y="1010"/>
                </a:lnTo>
                <a:lnTo>
                  <a:pt x="76" y="990"/>
                </a:lnTo>
                <a:lnTo>
                  <a:pt x="97" y="963"/>
                </a:lnTo>
                <a:lnTo>
                  <a:pt x="118" y="935"/>
                </a:lnTo>
                <a:lnTo>
                  <a:pt x="127" y="920"/>
                </a:lnTo>
                <a:lnTo>
                  <a:pt x="134" y="907"/>
                </a:lnTo>
                <a:lnTo>
                  <a:pt x="134" y="907"/>
                </a:lnTo>
                <a:lnTo>
                  <a:pt x="139" y="896"/>
                </a:lnTo>
                <a:lnTo>
                  <a:pt x="142" y="888"/>
                </a:lnTo>
                <a:lnTo>
                  <a:pt x="144" y="871"/>
                </a:lnTo>
                <a:lnTo>
                  <a:pt x="147" y="865"/>
                </a:lnTo>
                <a:lnTo>
                  <a:pt x="150" y="859"/>
                </a:lnTo>
                <a:lnTo>
                  <a:pt x="159" y="854"/>
                </a:lnTo>
                <a:lnTo>
                  <a:pt x="170" y="848"/>
                </a:lnTo>
                <a:lnTo>
                  <a:pt x="170" y="848"/>
                </a:lnTo>
                <a:lnTo>
                  <a:pt x="184" y="843"/>
                </a:lnTo>
                <a:lnTo>
                  <a:pt x="196" y="837"/>
                </a:lnTo>
                <a:lnTo>
                  <a:pt x="206" y="831"/>
                </a:lnTo>
                <a:lnTo>
                  <a:pt x="216" y="823"/>
                </a:lnTo>
                <a:lnTo>
                  <a:pt x="236" y="807"/>
                </a:lnTo>
                <a:lnTo>
                  <a:pt x="258" y="787"/>
                </a:lnTo>
                <a:lnTo>
                  <a:pt x="258" y="787"/>
                </a:lnTo>
                <a:lnTo>
                  <a:pt x="271" y="775"/>
                </a:lnTo>
                <a:lnTo>
                  <a:pt x="282" y="761"/>
                </a:lnTo>
                <a:lnTo>
                  <a:pt x="290" y="748"/>
                </a:lnTo>
                <a:lnTo>
                  <a:pt x="298" y="733"/>
                </a:lnTo>
                <a:lnTo>
                  <a:pt x="309" y="710"/>
                </a:lnTo>
                <a:lnTo>
                  <a:pt x="313" y="702"/>
                </a:lnTo>
                <a:lnTo>
                  <a:pt x="313" y="702"/>
                </a:lnTo>
                <a:lnTo>
                  <a:pt x="308" y="715"/>
                </a:lnTo>
                <a:lnTo>
                  <a:pt x="300" y="749"/>
                </a:lnTo>
                <a:lnTo>
                  <a:pt x="297" y="769"/>
                </a:lnTo>
                <a:lnTo>
                  <a:pt x="294" y="790"/>
                </a:lnTo>
                <a:lnTo>
                  <a:pt x="293" y="808"/>
                </a:lnTo>
                <a:lnTo>
                  <a:pt x="294" y="817"/>
                </a:lnTo>
                <a:lnTo>
                  <a:pt x="297" y="824"/>
                </a:lnTo>
                <a:lnTo>
                  <a:pt x="297" y="824"/>
                </a:lnTo>
                <a:lnTo>
                  <a:pt x="320" y="890"/>
                </a:lnTo>
                <a:lnTo>
                  <a:pt x="330" y="922"/>
                </a:lnTo>
                <a:lnTo>
                  <a:pt x="332" y="933"/>
                </a:lnTo>
                <a:lnTo>
                  <a:pt x="334" y="942"/>
                </a:lnTo>
                <a:lnTo>
                  <a:pt x="334" y="942"/>
                </a:lnTo>
                <a:lnTo>
                  <a:pt x="335" y="948"/>
                </a:lnTo>
                <a:lnTo>
                  <a:pt x="337" y="952"/>
                </a:lnTo>
                <a:lnTo>
                  <a:pt x="341" y="958"/>
                </a:lnTo>
                <a:lnTo>
                  <a:pt x="342" y="961"/>
                </a:lnTo>
                <a:lnTo>
                  <a:pt x="340" y="966"/>
                </a:lnTo>
                <a:lnTo>
                  <a:pt x="336" y="973"/>
                </a:lnTo>
                <a:lnTo>
                  <a:pt x="328" y="983"/>
                </a:lnTo>
                <a:lnTo>
                  <a:pt x="328" y="983"/>
                </a:lnTo>
                <a:lnTo>
                  <a:pt x="306" y="1008"/>
                </a:lnTo>
                <a:lnTo>
                  <a:pt x="287" y="1032"/>
                </a:lnTo>
                <a:lnTo>
                  <a:pt x="273" y="1054"/>
                </a:lnTo>
                <a:lnTo>
                  <a:pt x="269" y="1061"/>
                </a:lnTo>
                <a:lnTo>
                  <a:pt x="268" y="1065"/>
                </a:lnTo>
                <a:lnTo>
                  <a:pt x="268" y="1065"/>
                </a:lnTo>
                <a:lnTo>
                  <a:pt x="269" y="1075"/>
                </a:lnTo>
                <a:lnTo>
                  <a:pt x="271" y="1091"/>
                </a:lnTo>
                <a:lnTo>
                  <a:pt x="269" y="1114"/>
                </a:lnTo>
                <a:lnTo>
                  <a:pt x="268" y="1129"/>
                </a:lnTo>
                <a:lnTo>
                  <a:pt x="266" y="1145"/>
                </a:lnTo>
                <a:lnTo>
                  <a:pt x="266" y="1145"/>
                </a:lnTo>
                <a:lnTo>
                  <a:pt x="262" y="1160"/>
                </a:lnTo>
                <a:lnTo>
                  <a:pt x="258" y="1175"/>
                </a:lnTo>
                <a:lnTo>
                  <a:pt x="249" y="1201"/>
                </a:lnTo>
                <a:lnTo>
                  <a:pt x="241" y="1221"/>
                </a:lnTo>
                <a:lnTo>
                  <a:pt x="231" y="1238"/>
                </a:lnTo>
                <a:lnTo>
                  <a:pt x="231" y="1238"/>
                </a:lnTo>
                <a:lnTo>
                  <a:pt x="227" y="1243"/>
                </a:lnTo>
                <a:lnTo>
                  <a:pt x="223" y="1248"/>
                </a:lnTo>
                <a:lnTo>
                  <a:pt x="217" y="1254"/>
                </a:lnTo>
                <a:lnTo>
                  <a:pt x="215" y="1257"/>
                </a:lnTo>
                <a:lnTo>
                  <a:pt x="215" y="1259"/>
                </a:lnTo>
                <a:lnTo>
                  <a:pt x="216" y="1263"/>
                </a:lnTo>
                <a:lnTo>
                  <a:pt x="219" y="1267"/>
                </a:lnTo>
                <a:lnTo>
                  <a:pt x="219" y="1267"/>
                </a:lnTo>
                <a:lnTo>
                  <a:pt x="225" y="1281"/>
                </a:lnTo>
                <a:lnTo>
                  <a:pt x="232" y="1300"/>
                </a:lnTo>
                <a:lnTo>
                  <a:pt x="240" y="1320"/>
                </a:lnTo>
                <a:lnTo>
                  <a:pt x="242" y="1330"/>
                </a:lnTo>
                <a:lnTo>
                  <a:pt x="243" y="1338"/>
                </a:lnTo>
                <a:lnTo>
                  <a:pt x="243" y="1338"/>
                </a:lnTo>
                <a:lnTo>
                  <a:pt x="246" y="1347"/>
                </a:lnTo>
                <a:lnTo>
                  <a:pt x="249" y="1357"/>
                </a:lnTo>
                <a:lnTo>
                  <a:pt x="256" y="1368"/>
                </a:lnTo>
                <a:lnTo>
                  <a:pt x="262" y="1379"/>
                </a:lnTo>
                <a:lnTo>
                  <a:pt x="268" y="1388"/>
                </a:lnTo>
                <a:lnTo>
                  <a:pt x="276" y="1397"/>
                </a:lnTo>
                <a:lnTo>
                  <a:pt x="282" y="1403"/>
                </a:lnTo>
                <a:lnTo>
                  <a:pt x="287" y="1407"/>
                </a:lnTo>
                <a:lnTo>
                  <a:pt x="287" y="1407"/>
                </a:lnTo>
                <a:lnTo>
                  <a:pt x="293" y="1407"/>
                </a:lnTo>
                <a:lnTo>
                  <a:pt x="300" y="1405"/>
                </a:lnTo>
                <a:lnTo>
                  <a:pt x="309" y="1403"/>
                </a:lnTo>
                <a:lnTo>
                  <a:pt x="316" y="1400"/>
                </a:lnTo>
                <a:lnTo>
                  <a:pt x="331" y="1393"/>
                </a:lnTo>
                <a:lnTo>
                  <a:pt x="336" y="1389"/>
                </a:lnTo>
                <a:lnTo>
                  <a:pt x="339" y="1387"/>
                </a:lnTo>
                <a:lnTo>
                  <a:pt x="339" y="1387"/>
                </a:lnTo>
                <a:lnTo>
                  <a:pt x="339" y="1381"/>
                </a:lnTo>
                <a:lnTo>
                  <a:pt x="340" y="1378"/>
                </a:lnTo>
                <a:lnTo>
                  <a:pt x="340" y="1378"/>
                </a:lnTo>
                <a:lnTo>
                  <a:pt x="345" y="1374"/>
                </a:lnTo>
                <a:lnTo>
                  <a:pt x="355" y="1367"/>
                </a:lnTo>
                <a:lnTo>
                  <a:pt x="361" y="1362"/>
                </a:lnTo>
                <a:lnTo>
                  <a:pt x="366" y="1357"/>
                </a:lnTo>
                <a:lnTo>
                  <a:pt x="368" y="1352"/>
                </a:lnTo>
                <a:lnTo>
                  <a:pt x="370" y="1350"/>
                </a:lnTo>
                <a:lnTo>
                  <a:pt x="370" y="1347"/>
                </a:lnTo>
                <a:lnTo>
                  <a:pt x="370" y="1347"/>
                </a:lnTo>
                <a:lnTo>
                  <a:pt x="367" y="1342"/>
                </a:lnTo>
                <a:lnTo>
                  <a:pt x="363" y="1340"/>
                </a:lnTo>
                <a:lnTo>
                  <a:pt x="359" y="1337"/>
                </a:lnTo>
                <a:lnTo>
                  <a:pt x="352" y="1336"/>
                </a:lnTo>
                <a:lnTo>
                  <a:pt x="341" y="1333"/>
                </a:lnTo>
                <a:lnTo>
                  <a:pt x="337" y="1332"/>
                </a:lnTo>
                <a:lnTo>
                  <a:pt x="334" y="1331"/>
                </a:lnTo>
                <a:lnTo>
                  <a:pt x="334" y="1331"/>
                </a:lnTo>
                <a:lnTo>
                  <a:pt x="323" y="1317"/>
                </a:lnTo>
                <a:lnTo>
                  <a:pt x="316" y="1310"/>
                </a:lnTo>
                <a:lnTo>
                  <a:pt x="314" y="1305"/>
                </a:lnTo>
                <a:lnTo>
                  <a:pt x="313" y="1301"/>
                </a:lnTo>
                <a:lnTo>
                  <a:pt x="313" y="1301"/>
                </a:lnTo>
                <a:lnTo>
                  <a:pt x="310" y="1290"/>
                </a:lnTo>
                <a:lnTo>
                  <a:pt x="308" y="1278"/>
                </a:lnTo>
                <a:lnTo>
                  <a:pt x="306" y="1264"/>
                </a:lnTo>
                <a:lnTo>
                  <a:pt x="308" y="1258"/>
                </a:lnTo>
                <a:lnTo>
                  <a:pt x="309" y="1253"/>
                </a:lnTo>
                <a:lnTo>
                  <a:pt x="309" y="1253"/>
                </a:lnTo>
                <a:lnTo>
                  <a:pt x="318" y="1221"/>
                </a:lnTo>
                <a:lnTo>
                  <a:pt x="323" y="1202"/>
                </a:lnTo>
                <a:lnTo>
                  <a:pt x="329" y="1189"/>
                </a:lnTo>
                <a:lnTo>
                  <a:pt x="329" y="1189"/>
                </a:lnTo>
                <a:lnTo>
                  <a:pt x="337" y="1166"/>
                </a:lnTo>
                <a:lnTo>
                  <a:pt x="350" y="1128"/>
                </a:lnTo>
                <a:lnTo>
                  <a:pt x="361" y="1093"/>
                </a:lnTo>
                <a:lnTo>
                  <a:pt x="365" y="1081"/>
                </a:lnTo>
                <a:lnTo>
                  <a:pt x="367" y="1076"/>
                </a:lnTo>
                <a:lnTo>
                  <a:pt x="367" y="1076"/>
                </a:lnTo>
                <a:lnTo>
                  <a:pt x="380" y="1061"/>
                </a:lnTo>
                <a:lnTo>
                  <a:pt x="403" y="1031"/>
                </a:lnTo>
                <a:lnTo>
                  <a:pt x="427" y="1002"/>
                </a:lnTo>
                <a:lnTo>
                  <a:pt x="438" y="987"/>
                </a:lnTo>
                <a:lnTo>
                  <a:pt x="438" y="987"/>
                </a:lnTo>
                <a:lnTo>
                  <a:pt x="446" y="980"/>
                </a:lnTo>
                <a:lnTo>
                  <a:pt x="465" y="964"/>
                </a:lnTo>
                <a:lnTo>
                  <a:pt x="487" y="942"/>
                </a:lnTo>
                <a:lnTo>
                  <a:pt x="500" y="928"/>
                </a:lnTo>
                <a:lnTo>
                  <a:pt x="512" y="915"/>
                </a:lnTo>
                <a:lnTo>
                  <a:pt x="512" y="915"/>
                </a:lnTo>
                <a:lnTo>
                  <a:pt x="523" y="899"/>
                </a:lnTo>
                <a:lnTo>
                  <a:pt x="534" y="883"/>
                </a:lnTo>
                <a:lnTo>
                  <a:pt x="554" y="853"/>
                </a:lnTo>
                <a:lnTo>
                  <a:pt x="572" y="821"/>
                </a:lnTo>
                <a:lnTo>
                  <a:pt x="572" y="821"/>
                </a:lnTo>
                <a:lnTo>
                  <a:pt x="585" y="819"/>
                </a:lnTo>
                <a:lnTo>
                  <a:pt x="617" y="813"/>
                </a:lnTo>
                <a:lnTo>
                  <a:pt x="640" y="808"/>
                </a:lnTo>
                <a:lnTo>
                  <a:pt x="662" y="802"/>
                </a:lnTo>
                <a:lnTo>
                  <a:pt x="686" y="796"/>
                </a:lnTo>
                <a:lnTo>
                  <a:pt x="709" y="787"/>
                </a:lnTo>
                <a:lnTo>
                  <a:pt x="709" y="787"/>
                </a:lnTo>
                <a:lnTo>
                  <a:pt x="762" y="769"/>
                </a:lnTo>
                <a:lnTo>
                  <a:pt x="819" y="749"/>
                </a:lnTo>
                <a:lnTo>
                  <a:pt x="884" y="727"/>
                </a:lnTo>
                <a:lnTo>
                  <a:pt x="884" y="727"/>
                </a:lnTo>
                <a:lnTo>
                  <a:pt x="881" y="732"/>
                </a:lnTo>
                <a:lnTo>
                  <a:pt x="881" y="735"/>
                </a:lnTo>
                <a:lnTo>
                  <a:pt x="883" y="736"/>
                </a:lnTo>
                <a:lnTo>
                  <a:pt x="885" y="736"/>
                </a:lnTo>
                <a:lnTo>
                  <a:pt x="885" y="736"/>
                </a:lnTo>
                <a:lnTo>
                  <a:pt x="889" y="735"/>
                </a:lnTo>
                <a:lnTo>
                  <a:pt x="895" y="733"/>
                </a:lnTo>
                <a:lnTo>
                  <a:pt x="910" y="725"/>
                </a:lnTo>
                <a:lnTo>
                  <a:pt x="926" y="718"/>
                </a:lnTo>
                <a:lnTo>
                  <a:pt x="935" y="715"/>
                </a:lnTo>
                <a:lnTo>
                  <a:pt x="942" y="713"/>
                </a:lnTo>
                <a:lnTo>
                  <a:pt x="942" y="713"/>
                </a:lnTo>
                <a:lnTo>
                  <a:pt x="968" y="708"/>
                </a:lnTo>
                <a:lnTo>
                  <a:pt x="999" y="703"/>
                </a:lnTo>
                <a:lnTo>
                  <a:pt x="999" y="703"/>
                </a:lnTo>
                <a:lnTo>
                  <a:pt x="1011" y="701"/>
                </a:lnTo>
                <a:lnTo>
                  <a:pt x="1021" y="698"/>
                </a:lnTo>
                <a:lnTo>
                  <a:pt x="1039" y="691"/>
                </a:lnTo>
                <a:lnTo>
                  <a:pt x="1039" y="691"/>
                </a:lnTo>
                <a:lnTo>
                  <a:pt x="1052" y="684"/>
                </a:lnTo>
                <a:lnTo>
                  <a:pt x="1063" y="678"/>
                </a:lnTo>
                <a:lnTo>
                  <a:pt x="1076" y="671"/>
                </a:lnTo>
                <a:lnTo>
                  <a:pt x="1094" y="665"/>
                </a:lnTo>
                <a:lnTo>
                  <a:pt x="1125" y="691"/>
                </a:lnTo>
                <a:lnTo>
                  <a:pt x="1125" y="691"/>
                </a:lnTo>
                <a:lnTo>
                  <a:pt x="1129" y="693"/>
                </a:lnTo>
                <a:lnTo>
                  <a:pt x="1138" y="699"/>
                </a:lnTo>
                <a:lnTo>
                  <a:pt x="1143" y="702"/>
                </a:lnTo>
                <a:lnTo>
                  <a:pt x="1149" y="703"/>
                </a:lnTo>
                <a:lnTo>
                  <a:pt x="1156" y="702"/>
                </a:lnTo>
                <a:lnTo>
                  <a:pt x="1164" y="698"/>
                </a:lnTo>
                <a:lnTo>
                  <a:pt x="1164" y="698"/>
                </a:lnTo>
                <a:lnTo>
                  <a:pt x="1169" y="694"/>
                </a:lnTo>
                <a:lnTo>
                  <a:pt x="1174" y="688"/>
                </a:lnTo>
                <a:lnTo>
                  <a:pt x="1176" y="683"/>
                </a:lnTo>
                <a:lnTo>
                  <a:pt x="1179" y="678"/>
                </a:lnTo>
                <a:lnTo>
                  <a:pt x="1181" y="672"/>
                </a:lnTo>
                <a:lnTo>
                  <a:pt x="1185" y="667"/>
                </a:lnTo>
                <a:lnTo>
                  <a:pt x="1190" y="662"/>
                </a:lnTo>
                <a:lnTo>
                  <a:pt x="1196" y="657"/>
                </a:lnTo>
                <a:lnTo>
                  <a:pt x="1196" y="657"/>
                </a:lnTo>
                <a:lnTo>
                  <a:pt x="1203" y="653"/>
                </a:lnTo>
                <a:lnTo>
                  <a:pt x="1210" y="650"/>
                </a:lnTo>
                <a:lnTo>
                  <a:pt x="1221" y="646"/>
                </a:lnTo>
                <a:lnTo>
                  <a:pt x="1231" y="642"/>
                </a:lnTo>
                <a:lnTo>
                  <a:pt x="1236" y="640"/>
                </a:lnTo>
                <a:lnTo>
                  <a:pt x="1239" y="636"/>
                </a:lnTo>
                <a:lnTo>
                  <a:pt x="1239" y="636"/>
                </a:lnTo>
                <a:lnTo>
                  <a:pt x="1242" y="631"/>
                </a:lnTo>
                <a:lnTo>
                  <a:pt x="1246" y="625"/>
                </a:lnTo>
                <a:lnTo>
                  <a:pt x="1249" y="610"/>
                </a:lnTo>
                <a:lnTo>
                  <a:pt x="1254" y="590"/>
                </a:lnTo>
                <a:lnTo>
                  <a:pt x="1241" y="562"/>
                </a:lnTo>
                <a:lnTo>
                  <a:pt x="1202" y="548"/>
                </a:lnTo>
                <a:lnTo>
                  <a:pt x="1248" y="522"/>
                </a:lnTo>
                <a:lnTo>
                  <a:pt x="1248" y="522"/>
                </a:lnTo>
                <a:lnTo>
                  <a:pt x="1250" y="538"/>
                </a:lnTo>
                <a:lnTo>
                  <a:pt x="1253" y="551"/>
                </a:lnTo>
                <a:lnTo>
                  <a:pt x="1257" y="558"/>
                </a:lnTo>
                <a:lnTo>
                  <a:pt x="1257" y="558"/>
                </a:lnTo>
                <a:lnTo>
                  <a:pt x="1259" y="564"/>
                </a:lnTo>
                <a:lnTo>
                  <a:pt x="1262" y="572"/>
                </a:lnTo>
                <a:lnTo>
                  <a:pt x="1265" y="584"/>
                </a:lnTo>
                <a:lnTo>
                  <a:pt x="1265" y="584"/>
                </a:lnTo>
                <a:lnTo>
                  <a:pt x="1270" y="608"/>
                </a:lnTo>
                <a:lnTo>
                  <a:pt x="1273" y="629"/>
                </a:lnTo>
                <a:lnTo>
                  <a:pt x="1273" y="629"/>
                </a:lnTo>
                <a:lnTo>
                  <a:pt x="1263" y="642"/>
                </a:lnTo>
                <a:lnTo>
                  <a:pt x="1257" y="653"/>
                </a:lnTo>
                <a:lnTo>
                  <a:pt x="1255" y="657"/>
                </a:lnTo>
                <a:lnTo>
                  <a:pt x="1257" y="660"/>
                </a:lnTo>
                <a:lnTo>
                  <a:pt x="1257" y="660"/>
                </a:lnTo>
                <a:lnTo>
                  <a:pt x="1270" y="676"/>
                </a:lnTo>
                <a:lnTo>
                  <a:pt x="1279" y="684"/>
                </a:lnTo>
                <a:lnTo>
                  <a:pt x="1283" y="686"/>
                </a:lnTo>
                <a:lnTo>
                  <a:pt x="1286" y="687"/>
                </a:lnTo>
                <a:lnTo>
                  <a:pt x="1286" y="687"/>
                </a:lnTo>
                <a:lnTo>
                  <a:pt x="1289" y="683"/>
                </a:lnTo>
                <a:lnTo>
                  <a:pt x="1291" y="677"/>
                </a:lnTo>
                <a:lnTo>
                  <a:pt x="1296" y="660"/>
                </a:lnTo>
                <a:lnTo>
                  <a:pt x="1301" y="635"/>
                </a:lnTo>
                <a:lnTo>
                  <a:pt x="1301" y="635"/>
                </a:lnTo>
                <a:lnTo>
                  <a:pt x="1296" y="551"/>
                </a:lnTo>
                <a:lnTo>
                  <a:pt x="1296" y="551"/>
                </a:lnTo>
                <a:lnTo>
                  <a:pt x="1298" y="543"/>
                </a:lnTo>
                <a:lnTo>
                  <a:pt x="1298" y="536"/>
                </a:lnTo>
                <a:lnTo>
                  <a:pt x="1301" y="521"/>
                </a:lnTo>
                <a:lnTo>
                  <a:pt x="1303" y="514"/>
                </a:lnTo>
                <a:lnTo>
                  <a:pt x="1303" y="506"/>
                </a:lnTo>
                <a:lnTo>
                  <a:pt x="1301" y="500"/>
                </a:lnTo>
                <a:lnTo>
                  <a:pt x="1299" y="495"/>
                </a:lnTo>
                <a:lnTo>
                  <a:pt x="1299" y="495"/>
                </a:lnTo>
                <a:lnTo>
                  <a:pt x="1291" y="489"/>
                </a:lnTo>
                <a:lnTo>
                  <a:pt x="1279" y="481"/>
                </a:lnTo>
                <a:lnTo>
                  <a:pt x="1263" y="474"/>
                </a:lnTo>
                <a:lnTo>
                  <a:pt x="1255" y="471"/>
                </a:lnTo>
                <a:lnTo>
                  <a:pt x="1249" y="470"/>
                </a:lnTo>
                <a:lnTo>
                  <a:pt x="1249" y="470"/>
                </a:lnTo>
                <a:lnTo>
                  <a:pt x="1242" y="470"/>
                </a:lnTo>
                <a:lnTo>
                  <a:pt x="1233" y="471"/>
                </a:lnTo>
                <a:lnTo>
                  <a:pt x="1216" y="475"/>
                </a:lnTo>
                <a:lnTo>
                  <a:pt x="1196" y="481"/>
                </a:lnTo>
                <a:lnTo>
                  <a:pt x="1167" y="486"/>
                </a:lnTo>
                <a:lnTo>
                  <a:pt x="1170" y="447"/>
                </a:lnTo>
                <a:lnTo>
                  <a:pt x="1170" y="447"/>
                </a:lnTo>
                <a:lnTo>
                  <a:pt x="1187" y="439"/>
                </a:lnTo>
                <a:lnTo>
                  <a:pt x="1201" y="433"/>
                </a:lnTo>
                <a:lnTo>
                  <a:pt x="1208" y="428"/>
                </a:lnTo>
                <a:lnTo>
                  <a:pt x="1208" y="428"/>
                </a:lnTo>
                <a:lnTo>
                  <a:pt x="1246" y="390"/>
                </a:lnTo>
                <a:lnTo>
                  <a:pt x="1280" y="354"/>
                </a:lnTo>
                <a:lnTo>
                  <a:pt x="1280" y="354"/>
                </a:lnTo>
                <a:lnTo>
                  <a:pt x="1317" y="381"/>
                </a:lnTo>
                <a:lnTo>
                  <a:pt x="1317" y="381"/>
                </a:lnTo>
                <a:lnTo>
                  <a:pt x="1330" y="390"/>
                </a:lnTo>
                <a:lnTo>
                  <a:pt x="1340" y="397"/>
                </a:lnTo>
                <a:lnTo>
                  <a:pt x="1350" y="402"/>
                </a:lnTo>
                <a:lnTo>
                  <a:pt x="1358" y="405"/>
                </a:lnTo>
                <a:lnTo>
                  <a:pt x="1358" y="405"/>
                </a:lnTo>
                <a:lnTo>
                  <a:pt x="1367" y="407"/>
                </a:lnTo>
                <a:lnTo>
                  <a:pt x="1378" y="408"/>
                </a:lnTo>
                <a:lnTo>
                  <a:pt x="1390" y="410"/>
                </a:lnTo>
                <a:lnTo>
                  <a:pt x="1390" y="410"/>
                </a:lnTo>
                <a:lnTo>
                  <a:pt x="1395" y="412"/>
                </a:lnTo>
                <a:lnTo>
                  <a:pt x="1409" y="419"/>
                </a:lnTo>
                <a:lnTo>
                  <a:pt x="1416" y="423"/>
                </a:lnTo>
                <a:lnTo>
                  <a:pt x="1425" y="427"/>
                </a:lnTo>
                <a:lnTo>
                  <a:pt x="1431" y="428"/>
                </a:lnTo>
                <a:lnTo>
                  <a:pt x="1438" y="428"/>
                </a:lnTo>
                <a:lnTo>
                  <a:pt x="1438" y="428"/>
                </a:lnTo>
                <a:lnTo>
                  <a:pt x="1441" y="426"/>
                </a:lnTo>
                <a:lnTo>
                  <a:pt x="1446" y="423"/>
                </a:lnTo>
                <a:lnTo>
                  <a:pt x="1452" y="417"/>
                </a:lnTo>
                <a:lnTo>
                  <a:pt x="1460" y="411"/>
                </a:lnTo>
                <a:lnTo>
                  <a:pt x="1469" y="405"/>
                </a:lnTo>
                <a:lnTo>
                  <a:pt x="1469" y="405"/>
                </a:lnTo>
                <a:lnTo>
                  <a:pt x="1476" y="400"/>
                </a:lnTo>
                <a:lnTo>
                  <a:pt x="1478" y="397"/>
                </a:lnTo>
                <a:lnTo>
                  <a:pt x="1481" y="393"/>
                </a:lnTo>
                <a:lnTo>
                  <a:pt x="1482" y="390"/>
                </a:lnTo>
                <a:lnTo>
                  <a:pt x="1482" y="385"/>
                </a:lnTo>
                <a:lnTo>
                  <a:pt x="1481" y="380"/>
                </a:lnTo>
                <a:lnTo>
                  <a:pt x="1480" y="374"/>
                </a:lnTo>
                <a:lnTo>
                  <a:pt x="1480" y="374"/>
                </a:lnTo>
                <a:lnTo>
                  <a:pt x="1475" y="364"/>
                </a:lnTo>
                <a:lnTo>
                  <a:pt x="1470" y="356"/>
                </a:lnTo>
                <a:lnTo>
                  <a:pt x="1467" y="349"/>
                </a:lnTo>
                <a:lnTo>
                  <a:pt x="1465" y="338"/>
                </a:lnTo>
                <a:lnTo>
                  <a:pt x="1465" y="338"/>
                </a:lnTo>
                <a:lnTo>
                  <a:pt x="1464" y="324"/>
                </a:lnTo>
                <a:lnTo>
                  <a:pt x="1462" y="310"/>
                </a:lnTo>
                <a:lnTo>
                  <a:pt x="1462" y="299"/>
                </a:lnTo>
                <a:lnTo>
                  <a:pt x="1461" y="296"/>
                </a:lnTo>
                <a:lnTo>
                  <a:pt x="1460" y="293"/>
                </a:lnTo>
                <a:lnTo>
                  <a:pt x="1460" y="293"/>
                </a:lnTo>
                <a:lnTo>
                  <a:pt x="1447" y="279"/>
                </a:lnTo>
                <a:lnTo>
                  <a:pt x="1439" y="268"/>
                </a:lnTo>
                <a:lnTo>
                  <a:pt x="1436" y="262"/>
                </a:lnTo>
                <a:lnTo>
                  <a:pt x="1434" y="256"/>
                </a:lnTo>
                <a:lnTo>
                  <a:pt x="1434" y="256"/>
                </a:lnTo>
                <a:lnTo>
                  <a:pt x="1430" y="241"/>
                </a:lnTo>
                <a:lnTo>
                  <a:pt x="1428" y="224"/>
                </a:lnTo>
                <a:lnTo>
                  <a:pt x="1424" y="204"/>
                </a:lnTo>
                <a:lnTo>
                  <a:pt x="1420" y="193"/>
                </a:lnTo>
                <a:lnTo>
                  <a:pt x="1415" y="183"/>
                </a:lnTo>
                <a:lnTo>
                  <a:pt x="1415" y="183"/>
                </a:lnTo>
                <a:lnTo>
                  <a:pt x="1394" y="141"/>
                </a:lnTo>
                <a:lnTo>
                  <a:pt x="1383" y="120"/>
                </a:lnTo>
                <a:lnTo>
                  <a:pt x="1383" y="120"/>
                </a:lnTo>
                <a:lnTo>
                  <a:pt x="1388" y="109"/>
                </a:lnTo>
                <a:lnTo>
                  <a:pt x="1399" y="85"/>
                </a:lnTo>
                <a:lnTo>
                  <a:pt x="1404" y="73"/>
                </a:lnTo>
                <a:lnTo>
                  <a:pt x="1408" y="61"/>
                </a:lnTo>
                <a:lnTo>
                  <a:pt x="1409" y="53"/>
                </a:lnTo>
                <a:lnTo>
                  <a:pt x="1409" y="50"/>
                </a:lnTo>
                <a:lnTo>
                  <a:pt x="1408" y="49"/>
                </a:lnTo>
                <a:lnTo>
                  <a:pt x="1408" y="49"/>
                </a:lnTo>
                <a:lnTo>
                  <a:pt x="1405" y="49"/>
                </a:lnTo>
                <a:lnTo>
                  <a:pt x="1403" y="50"/>
                </a:lnTo>
                <a:lnTo>
                  <a:pt x="1395" y="57"/>
                </a:lnTo>
                <a:lnTo>
                  <a:pt x="1377" y="75"/>
                </a:lnTo>
                <a:lnTo>
                  <a:pt x="1357" y="94"/>
                </a:lnTo>
                <a:lnTo>
                  <a:pt x="1351" y="100"/>
                </a:lnTo>
                <a:lnTo>
                  <a:pt x="1347" y="104"/>
                </a:lnTo>
                <a:lnTo>
                  <a:pt x="1347" y="104"/>
                </a:lnTo>
                <a:lnTo>
                  <a:pt x="1335" y="104"/>
                </a:lnTo>
                <a:lnTo>
                  <a:pt x="1314" y="102"/>
                </a:lnTo>
                <a:lnTo>
                  <a:pt x="1290" y="100"/>
                </a:lnTo>
                <a:lnTo>
                  <a:pt x="1274" y="97"/>
                </a:lnTo>
                <a:lnTo>
                  <a:pt x="1274" y="97"/>
                </a:lnTo>
                <a:lnTo>
                  <a:pt x="1267" y="96"/>
                </a:lnTo>
                <a:lnTo>
                  <a:pt x="1263" y="94"/>
                </a:lnTo>
                <a:lnTo>
                  <a:pt x="1260" y="94"/>
                </a:lnTo>
                <a:lnTo>
                  <a:pt x="1254" y="94"/>
                </a:lnTo>
                <a:lnTo>
                  <a:pt x="1254" y="94"/>
                </a:lnTo>
                <a:lnTo>
                  <a:pt x="1246" y="95"/>
                </a:lnTo>
                <a:lnTo>
                  <a:pt x="1241" y="97"/>
                </a:lnTo>
                <a:lnTo>
                  <a:pt x="1234" y="99"/>
                </a:lnTo>
                <a:lnTo>
                  <a:pt x="1228" y="101"/>
                </a:lnTo>
                <a:lnTo>
                  <a:pt x="1228" y="101"/>
                </a:lnTo>
                <a:lnTo>
                  <a:pt x="1205" y="101"/>
                </a:lnTo>
                <a:lnTo>
                  <a:pt x="1190" y="102"/>
                </a:lnTo>
                <a:lnTo>
                  <a:pt x="1175" y="105"/>
                </a:lnTo>
                <a:lnTo>
                  <a:pt x="1175" y="105"/>
                </a:lnTo>
                <a:lnTo>
                  <a:pt x="1154" y="109"/>
                </a:lnTo>
                <a:lnTo>
                  <a:pt x="1144" y="111"/>
                </a:lnTo>
                <a:lnTo>
                  <a:pt x="1132" y="117"/>
                </a:lnTo>
                <a:lnTo>
                  <a:pt x="1132" y="117"/>
                </a:lnTo>
                <a:lnTo>
                  <a:pt x="1113" y="126"/>
                </a:lnTo>
                <a:lnTo>
                  <a:pt x="1087" y="136"/>
                </a:lnTo>
                <a:lnTo>
                  <a:pt x="1053" y="149"/>
                </a:lnTo>
                <a:lnTo>
                  <a:pt x="1049" y="142"/>
                </a:lnTo>
                <a:lnTo>
                  <a:pt x="1049" y="142"/>
                </a:lnTo>
                <a:lnTo>
                  <a:pt x="1061" y="118"/>
                </a:lnTo>
                <a:lnTo>
                  <a:pt x="1061" y="118"/>
                </a:lnTo>
                <a:lnTo>
                  <a:pt x="1063" y="111"/>
                </a:lnTo>
                <a:lnTo>
                  <a:pt x="1065" y="107"/>
                </a:lnTo>
                <a:lnTo>
                  <a:pt x="1063" y="105"/>
                </a:lnTo>
                <a:lnTo>
                  <a:pt x="1063" y="105"/>
                </a:lnTo>
                <a:lnTo>
                  <a:pt x="1061" y="100"/>
                </a:lnTo>
                <a:lnTo>
                  <a:pt x="1060" y="96"/>
                </a:lnTo>
                <a:lnTo>
                  <a:pt x="1061" y="92"/>
                </a:lnTo>
                <a:lnTo>
                  <a:pt x="1061" y="92"/>
                </a:lnTo>
                <a:lnTo>
                  <a:pt x="1063" y="84"/>
                </a:lnTo>
                <a:lnTo>
                  <a:pt x="1065" y="79"/>
                </a:lnTo>
                <a:lnTo>
                  <a:pt x="1065" y="79"/>
                </a:lnTo>
                <a:lnTo>
                  <a:pt x="1077" y="79"/>
                </a:lnTo>
                <a:lnTo>
                  <a:pt x="1086" y="78"/>
                </a:lnTo>
                <a:lnTo>
                  <a:pt x="1088" y="78"/>
                </a:lnTo>
                <a:lnTo>
                  <a:pt x="1089" y="76"/>
                </a:lnTo>
                <a:lnTo>
                  <a:pt x="1089" y="76"/>
                </a:lnTo>
                <a:lnTo>
                  <a:pt x="1087" y="73"/>
                </a:lnTo>
                <a:lnTo>
                  <a:pt x="1081" y="68"/>
                </a:lnTo>
                <a:lnTo>
                  <a:pt x="1075" y="60"/>
                </a:lnTo>
                <a:lnTo>
                  <a:pt x="1075" y="60"/>
                </a:lnTo>
                <a:lnTo>
                  <a:pt x="1072" y="55"/>
                </a:lnTo>
                <a:lnTo>
                  <a:pt x="1068" y="43"/>
                </a:lnTo>
                <a:lnTo>
                  <a:pt x="1065" y="37"/>
                </a:lnTo>
                <a:lnTo>
                  <a:pt x="1061" y="29"/>
                </a:lnTo>
                <a:lnTo>
                  <a:pt x="1056" y="22"/>
                </a:lnTo>
                <a:lnTo>
                  <a:pt x="1050" y="16"/>
                </a:lnTo>
                <a:lnTo>
                  <a:pt x="1050" y="16"/>
                </a:lnTo>
                <a:lnTo>
                  <a:pt x="1042" y="11"/>
                </a:lnTo>
                <a:lnTo>
                  <a:pt x="1034" y="6"/>
                </a:lnTo>
                <a:lnTo>
                  <a:pt x="1024" y="2"/>
                </a:lnTo>
                <a:lnTo>
                  <a:pt x="1013" y="0"/>
                </a:lnTo>
                <a:lnTo>
                  <a:pt x="1001" y="0"/>
                </a:lnTo>
                <a:lnTo>
                  <a:pt x="992" y="1"/>
                </a:lnTo>
                <a:lnTo>
                  <a:pt x="982" y="5"/>
                </a:lnTo>
                <a:lnTo>
                  <a:pt x="977" y="7"/>
                </a:lnTo>
                <a:lnTo>
                  <a:pt x="973" y="11"/>
                </a:lnTo>
                <a:lnTo>
                  <a:pt x="973" y="11"/>
                </a:lnTo>
                <a:lnTo>
                  <a:pt x="966" y="18"/>
                </a:lnTo>
                <a:lnTo>
                  <a:pt x="959" y="28"/>
                </a:lnTo>
                <a:lnTo>
                  <a:pt x="953" y="38"/>
                </a:lnTo>
                <a:lnTo>
                  <a:pt x="949" y="49"/>
                </a:lnTo>
                <a:lnTo>
                  <a:pt x="943" y="66"/>
                </a:lnTo>
                <a:lnTo>
                  <a:pt x="943" y="71"/>
                </a:lnTo>
                <a:lnTo>
                  <a:pt x="943" y="74"/>
                </a:lnTo>
                <a:lnTo>
                  <a:pt x="949" y="78"/>
                </a:lnTo>
                <a:lnTo>
                  <a:pt x="949" y="78"/>
                </a:lnTo>
                <a:lnTo>
                  <a:pt x="951" y="83"/>
                </a:lnTo>
                <a:lnTo>
                  <a:pt x="951" y="83"/>
                </a:lnTo>
                <a:lnTo>
                  <a:pt x="952" y="87"/>
                </a:lnTo>
                <a:lnTo>
                  <a:pt x="952" y="91"/>
                </a:lnTo>
                <a:lnTo>
                  <a:pt x="952" y="91"/>
                </a:lnTo>
                <a:lnTo>
                  <a:pt x="951" y="95"/>
                </a:lnTo>
                <a:lnTo>
                  <a:pt x="948" y="96"/>
                </a:lnTo>
                <a:lnTo>
                  <a:pt x="951" y="99"/>
                </a:lnTo>
                <a:lnTo>
                  <a:pt x="947" y="105"/>
                </a:lnTo>
                <a:lnTo>
                  <a:pt x="947" y="107"/>
                </a:lnTo>
                <a:lnTo>
                  <a:pt x="947" y="107"/>
                </a:lnTo>
                <a:lnTo>
                  <a:pt x="935" y="110"/>
                </a:lnTo>
                <a:lnTo>
                  <a:pt x="902" y="118"/>
                </a:lnTo>
                <a:lnTo>
                  <a:pt x="902" y="118"/>
                </a:lnTo>
                <a:lnTo>
                  <a:pt x="879" y="126"/>
                </a:lnTo>
                <a:lnTo>
                  <a:pt x="849" y="136"/>
                </a:lnTo>
                <a:lnTo>
                  <a:pt x="795" y="156"/>
                </a:lnTo>
                <a:lnTo>
                  <a:pt x="795" y="156"/>
                </a:lnTo>
                <a:lnTo>
                  <a:pt x="767" y="168"/>
                </a:lnTo>
                <a:lnTo>
                  <a:pt x="735" y="184"/>
                </a:lnTo>
                <a:lnTo>
                  <a:pt x="692" y="205"/>
                </a:lnTo>
                <a:lnTo>
                  <a:pt x="692" y="205"/>
                </a:lnTo>
                <a:lnTo>
                  <a:pt x="683" y="208"/>
                </a:lnTo>
                <a:lnTo>
                  <a:pt x="671" y="211"/>
                </a:lnTo>
                <a:lnTo>
                  <a:pt x="661" y="214"/>
                </a:lnTo>
                <a:lnTo>
                  <a:pt x="658" y="215"/>
                </a:lnTo>
                <a:lnTo>
                  <a:pt x="660" y="216"/>
                </a:lnTo>
                <a:lnTo>
                  <a:pt x="660" y="216"/>
                </a:lnTo>
                <a:lnTo>
                  <a:pt x="666" y="219"/>
                </a:lnTo>
                <a:lnTo>
                  <a:pt x="672" y="219"/>
                </a:lnTo>
                <a:lnTo>
                  <a:pt x="677" y="220"/>
                </a:lnTo>
                <a:lnTo>
                  <a:pt x="678" y="220"/>
                </a:lnTo>
                <a:lnTo>
                  <a:pt x="678" y="220"/>
                </a:lnTo>
                <a:lnTo>
                  <a:pt x="676" y="225"/>
                </a:lnTo>
                <a:lnTo>
                  <a:pt x="672" y="235"/>
                </a:lnTo>
                <a:lnTo>
                  <a:pt x="668" y="248"/>
                </a:lnTo>
                <a:lnTo>
                  <a:pt x="666" y="263"/>
                </a:lnTo>
                <a:lnTo>
                  <a:pt x="666" y="263"/>
                </a:lnTo>
                <a:lnTo>
                  <a:pt x="667" y="271"/>
                </a:lnTo>
                <a:lnTo>
                  <a:pt x="667" y="279"/>
                </a:lnTo>
                <a:lnTo>
                  <a:pt x="671" y="297"/>
                </a:lnTo>
                <a:lnTo>
                  <a:pt x="676" y="313"/>
                </a:lnTo>
                <a:lnTo>
                  <a:pt x="681" y="327"/>
                </a:lnTo>
                <a:lnTo>
                  <a:pt x="681" y="327"/>
                </a:lnTo>
                <a:lnTo>
                  <a:pt x="691" y="353"/>
                </a:lnTo>
                <a:lnTo>
                  <a:pt x="694" y="367"/>
                </a:lnTo>
                <a:lnTo>
                  <a:pt x="694" y="381"/>
                </a:lnTo>
                <a:close/>
                <a:moveTo>
                  <a:pt x="1270" y="351"/>
                </a:moveTo>
                <a:lnTo>
                  <a:pt x="1270" y="351"/>
                </a:lnTo>
                <a:lnTo>
                  <a:pt x="1262" y="359"/>
                </a:lnTo>
                <a:lnTo>
                  <a:pt x="1246" y="374"/>
                </a:lnTo>
                <a:lnTo>
                  <a:pt x="1246" y="374"/>
                </a:lnTo>
                <a:lnTo>
                  <a:pt x="1229" y="388"/>
                </a:lnTo>
                <a:lnTo>
                  <a:pt x="1220" y="397"/>
                </a:lnTo>
                <a:lnTo>
                  <a:pt x="1220" y="397"/>
                </a:lnTo>
                <a:lnTo>
                  <a:pt x="1215" y="400"/>
                </a:lnTo>
                <a:lnTo>
                  <a:pt x="1215" y="400"/>
                </a:lnTo>
                <a:lnTo>
                  <a:pt x="1216" y="391"/>
                </a:lnTo>
                <a:lnTo>
                  <a:pt x="1218" y="383"/>
                </a:lnTo>
                <a:lnTo>
                  <a:pt x="1221" y="380"/>
                </a:lnTo>
                <a:lnTo>
                  <a:pt x="1224" y="377"/>
                </a:lnTo>
                <a:lnTo>
                  <a:pt x="1224" y="377"/>
                </a:lnTo>
                <a:lnTo>
                  <a:pt x="1246" y="356"/>
                </a:lnTo>
                <a:lnTo>
                  <a:pt x="1260" y="340"/>
                </a:lnTo>
                <a:lnTo>
                  <a:pt x="1270" y="351"/>
                </a:lnTo>
                <a:close/>
                <a:moveTo>
                  <a:pt x="1250" y="331"/>
                </a:moveTo>
                <a:lnTo>
                  <a:pt x="1250" y="331"/>
                </a:lnTo>
                <a:lnTo>
                  <a:pt x="1247" y="333"/>
                </a:lnTo>
                <a:lnTo>
                  <a:pt x="1238" y="339"/>
                </a:lnTo>
                <a:lnTo>
                  <a:pt x="1218" y="356"/>
                </a:lnTo>
                <a:lnTo>
                  <a:pt x="1218" y="356"/>
                </a:lnTo>
                <a:lnTo>
                  <a:pt x="1211" y="365"/>
                </a:lnTo>
                <a:lnTo>
                  <a:pt x="1205" y="374"/>
                </a:lnTo>
                <a:lnTo>
                  <a:pt x="1200" y="381"/>
                </a:lnTo>
                <a:lnTo>
                  <a:pt x="1198" y="385"/>
                </a:lnTo>
                <a:lnTo>
                  <a:pt x="1198" y="385"/>
                </a:lnTo>
                <a:lnTo>
                  <a:pt x="1198" y="391"/>
                </a:lnTo>
                <a:lnTo>
                  <a:pt x="1197" y="396"/>
                </a:lnTo>
                <a:lnTo>
                  <a:pt x="1195" y="401"/>
                </a:lnTo>
                <a:lnTo>
                  <a:pt x="1195" y="401"/>
                </a:lnTo>
                <a:lnTo>
                  <a:pt x="1191" y="407"/>
                </a:lnTo>
                <a:lnTo>
                  <a:pt x="1189" y="413"/>
                </a:lnTo>
                <a:lnTo>
                  <a:pt x="1186" y="417"/>
                </a:lnTo>
                <a:lnTo>
                  <a:pt x="1184" y="421"/>
                </a:lnTo>
                <a:lnTo>
                  <a:pt x="1184" y="421"/>
                </a:lnTo>
                <a:lnTo>
                  <a:pt x="1179" y="424"/>
                </a:lnTo>
                <a:lnTo>
                  <a:pt x="1174" y="426"/>
                </a:lnTo>
                <a:lnTo>
                  <a:pt x="1167" y="428"/>
                </a:lnTo>
                <a:lnTo>
                  <a:pt x="1167" y="428"/>
                </a:lnTo>
                <a:lnTo>
                  <a:pt x="1161" y="419"/>
                </a:lnTo>
                <a:lnTo>
                  <a:pt x="1156" y="412"/>
                </a:lnTo>
                <a:lnTo>
                  <a:pt x="1154" y="405"/>
                </a:lnTo>
                <a:lnTo>
                  <a:pt x="1154" y="405"/>
                </a:lnTo>
                <a:lnTo>
                  <a:pt x="1153" y="396"/>
                </a:lnTo>
                <a:lnTo>
                  <a:pt x="1151" y="383"/>
                </a:lnTo>
                <a:lnTo>
                  <a:pt x="1153" y="372"/>
                </a:lnTo>
                <a:lnTo>
                  <a:pt x="1154" y="367"/>
                </a:lnTo>
                <a:lnTo>
                  <a:pt x="1155" y="365"/>
                </a:lnTo>
                <a:lnTo>
                  <a:pt x="1155" y="365"/>
                </a:lnTo>
                <a:lnTo>
                  <a:pt x="1161" y="355"/>
                </a:lnTo>
                <a:lnTo>
                  <a:pt x="1170" y="340"/>
                </a:lnTo>
                <a:lnTo>
                  <a:pt x="1179" y="324"/>
                </a:lnTo>
                <a:lnTo>
                  <a:pt x="1185" y="313"/>
                </a:lnTo>
                <a:lnTo>
                  <a:pt x="1185" y="313"/>
                </a:lnTo>
                <a:lnTo>
                  <a:pt x="1191" y="307"/>
                </a:lnTo>
                <a:lnTo>
                  <a:pt x="1198" y="299"/>
                </a:lnTo>
                <a:lnTo>
                  <a:pt x="1206" y="292"/>
                </a:lnTo>
                <a:lnTo>
                  <a:pt x="1206" y="292"/>
                </a:lnTo>
                <a:lnTo>
                  <a:pt x="1229" y="312"/>
                </a:lnTo>
                <a:lnTo>
                  <a:pt x="1250" y="331"/>
                </a:lnTo>
                <a:lnTo>
                  <a:pt x="1250" y="331"/>
                </a:lnTo>
                <a:close/>
                <a:moveTo>
                  <a:pt x="1213" y="286"/>
                </a:moveTo>
                <a:lnTo>
                  <a:pt x="1213" y="286"/>
                </a:lnTo>
                <a:lnTo>
                  <a:pt x="1228" y="276"/>
                </a:lnTo>
                <a:lnTo>
                  <a:pt x="1228" y="276"/>
                </a:lnTo>
                <a:lnTo>
                  <a:pt x="1229" y="276"/>
                </a:lnTo>
                <a:lnTo>
                  <a:pt x="1231" y="276"/>
                </a:lnTo>
                <a:lnTo>
                  <a:pt x="1233" y="277"/>
                </a:lnTo>
                <a:lnTo>
                  <a:pt x="1233" y="277"/>
                </a:lnTo>
                <a:lnTo>
                  <a:pt x="1238" y="281"/>
                </a:lnTo>
                <a:lnTo>
                  <a:pt x="1247" y="288"/>
                </a:lnTo>
                <a:lnTo>
                  <a:pt x="1263" y="304"/>
                </a:lnTo>
                <a:lnTo>
                  <a:pt x="1263" y="304"/>
                </a:lnTo>
                <a:lnTo>
                  <a:pt x="1276" y="314"/>
                </a:lnTo>
                <a:lnTo>
                  <a:pt x="1283" y="318"/>
                </a:lnTo>
                <a:lnTo>
                  <a:pt x="1289" y="320"/>
                </a:lnTo>
                <a:lnTo>
                  <a:pt x="1289" y="320"/>
                </a:lnTo>
                <a:lnTo>
                  <a:pt x="1300" y="324"/>
                </a:lnTo>
                <a:lnTo>
                  <a:pt x="1315" y="331"/>
                </a:lnTo>
                <a:lnTo>
                  <a:pt x="1315" y="331"/>
                </a:lnTo>
                <a:lnTo>
                  <a:pt x="1322" y="336"/>
                </a:lnTo>
                <a:lnTo>
                  <a:pt x="1330" y="341"/>
                </a:lnTo>
                <a:lnTo>
                  <a:pt x="1333" y="346"/>
                </a:lnTo>
                <a:lnTo>
                  <a:pt x="1336" y="353"/>
                </a:lnTo>
                <a:lnTo>
                  <a:pt x="1336" y="353"/>
                </a:lnTo>
                <a:lnTo>
                  <a:pt x="1336" y="355"/>
                </a:lnTo>
                <a:lnTo>
                  <a:pt x="1335" y="357"/>
                </a:lnTo>
                <a:lnTo>
                  <a:pt x="1331" y="360"/>
                </a:lnTo>
                <a:lnTo>
                  <a:pt x="1317" y="366"/>
                </a:lnTo>
                <a:lnTo>
                  <a:pt x="1317" y="366"/>
                </a:lnTo>
                <a:lnTo>
                  <a:pt x="1312" y="367"/>
                </a:lnTo>
                <a:lnTo>
                  <a:pt x="1311" y="367"/>
                </a:lnTo>
                <a:lnTo>
                  <a:pt x="1310" y="365"/>
                </a:lnTo>
                <a:lnTo>
                  <a:pt x="1306" y="364"/>
                </a:lnTo>
                <a:lnTo>
                  <a:pt x="1306" y="364"/>
                </a:lnTo>
                <a:lnTo>
                  <a:pt x="1301" y="360"/>
                </a:lnTo>
                <a:lnTo>
                  <a:pt x="1294" y="356"/>
                </a:lnTo>
                <a:lnTo>
                  <a:pt x="1281" y="344"/>
                </a:lnTo>
                <a:lnTo>
                  <a:pt x="1281" y="344"/>
                </a:lnTo>
                <a:lnTo>
                  <a:pt x="1279" y="340"/>
                </a:lnTo>
                <a:lnTo>
                  <a:pt x="1279" y="340"/>
                </a:lnTo>
                <a:lnTo>
                  <a:pt x="1279" y="338"/>
                </a:lnTo>
                <a:lnTo>
                  <a:pt x="1279" y="338"/>
                </a:lnTo>
                <a:lnTo>
                  <a:pt x="1279" y="335"/>
                </a:lnTo>
                <a:lnTo>
                  <a:pt x="1278" y="335"/>
                </a:lnTo>
                <a:lnTo>
                  <a:pt x="1276" y="335"/>
                </a:lnTo>
                <a:lnTo>
                  <a:pt x="1275" y="334"/>
                </a:lnTo>
                <a:lnTo>
                  <a:pt x="1275" y="334"/>
                </a:lnTo>
                <a:lnTo>
                  <a:pt x="1273" y="331"/>
                </a:lnTo>
                <a:lnTo>
                  <a:pt x="1270" y="330"/>
                </a:lnTo>
                <a:lnTo>
                  <a:pt x="1262" y="327"/>
                </a:lnTo>
                <a:lnTo>
                  <a:pt x="1262" y="327"/>
                </a:lnTo>
                <a:lnTo>
                  <a:pt x="1255" y="323"/>
                </a:lnTo>
                <a:lnTo>
                  <a:pt x="1252" y="319"/>
                </a:lnTo>
                <a:lnTo>
                  <a:pt x="1246" y="313"/>
                </a:lnTo>
                <a:lnTo>
                  <a:pt x="1239" y="307"/>
                </a:lnTo>
                <a:lnTo>
                  <a:pt x="1213" y="286"/>
                </a:lnTo>
                <a:close/>
                <a:moveTo>
                  <a:pt x="1347" y="365"/>
                </a:moveTo>
                <a:lnTo>
                  <a:pt x="1351" y="369"/>
                </a:lnTo>
                <a:lnTo>
                  <a:pt x="1351" y="369"/>
                </a:lnTo>
                <a:lnTo>
                  <a:pt x="1351" y="375"/>
                </a:lnTo>
                <a:lnTo>
                  <a:pt x="1351" y="375"/>
                </a:lnTo>
                <a:lnTo>
                  <a:pt x="1351" y="377"/>
                </a:lnTo>
                <a:lnTo>
                  <a:pt x="1353" y="379"/>
                </a:lnTo>
                <a:lnTo>
                  <a:pt x="1356" y="380"/>
                </a:lnTo>
                <a:lnTo>
                  <a:pt x="1356" y="380"/>
                </a:lnTo>
                <a:lnTo>
                  <a:pt x="1367" y="385"/>
                </a:lnTo>
                <a:lnTo>
                  <a:pt x="1367" y="385"/>
                </a:lnTo>
                <a:lnTo>
                  <a:pt x="1371" y="388"/>
                </a:lnTo>
                <a:lnTo>
                  <a:pt x="1376" y="392"/>
                </a:lnTo>
                <a:lnTo>
                  <a:pt x="1381" y="398"/>
                </a:lnTo>
                <a:lnTo>
                  <a:pt x="1381" y="398"/>
                </a:lnTo>
                <a:lnTo>
                  <a:pt x="1376" y="400"/>
                </a:lnTo>
                <a:lnTo>
                  <a:pt x="1368" y="401"/>
                </a:lnTo>
                <a:lnTo>
                  <a:pt x="1368" y="401"/>
                </a:lnTo>
                <a:lnTo>
                  <a:pt x="1361" y="400"/>
                </a:lnTo>
                <a:lnTo>
                  <a:pt x="1350" y="396"/>
                </a:lnTo>
                <a:lnTo>
                  <a:pt x="1350" y="396"/>
                </a:lnTo>
                <a:lnTo>
                  <a:pt x="1342" y="391"/>
                </a:lnTo>
                <a:lnTo>
                  <a:pt x="1333" y="386"/>
                </a:lnTo>
                <a:lnTo>
                  <a:pt x="1324" y="379"/>
                </a:lnTo>
                <a:lnTo>
                  <a:pt x="1347" y="365"/>
                </a:lnTo>
                <a:close/>
                <a:moveTo>
                  <a:pt x="1185" y="589"/>
                </a:moveTo>
                <a:lnTo>
                  <a:pt x="1185" y="589"/>
                </a:lnTo>
                <a:lnTo>
                  <a:pt x="1189" y="592"/>
                </a:lnTo>
                <a:lnTo>
                  <a:pt x="1195" y="595"/>
                </a:lnTo>
                <a:lnTo>
                  <a:pt x="1195" y="595"/>
                </a:lnTo>
                <a:lnTo>
                  <a:pt x="1198" y="601"/>
                </a:lnTo>
                <a:lnTo>
                  <a:pt x="1200" y="608"/>
                </a:lnTo>
                <a:lnTo>
                  <a:pt x="1195" y="624"/>
                </a:lnTo>
                <a:lnTo>
                  <a:pt x="1195" y="624"/>
                </a:lnTo>
                <a:lnTo>
                  <a:pt x="1179" y="631"/>
                </a:lnTo>
                <a:lnTo>
                  <a:pt x="1160" y="641"/>
                </a:lnTo>
                <a:lnTo>
                  <a:pt x="1160" y="641"/>
                </a:lnTo>
                <a:lnTo>
                  <a:pt x="1158" y="645"/>
                </a:lnTo>
                <a:lnTo>
                  <a:pt x="1156" y="646"/>
                </a:lnTo>
                <a:lnTo>
                  <a:pt x="1155" y="647"/>
                </a:lnTo>
                <a:lnTo>
                  <a:pt x="1155" y="647"/>
                </a:lnTo>
                <a:lnTo>
                  <a:pt x="1151" y="650"/>
                </a:lnTo>
                <a:lnTo>
                  <a:pt x="1148" y="651"/>
                </a:lnTo>
                <a:lnTo>
                  <a:pt x="1143" y="651"/>
                </a:lnTo>
                <a:lnTo>
                  <a:pt x="1143" y="651"/>
                </a:lnTo>
                <a:lnTo>
                  <a:pt x="1132" y="652"/>
                </a:lnTo>
                <a:lnTo>
                  <a:pt x="1127" y="652"/>
                </a:lnTo>
                <a:lnTo>
                  <a:pt x="1127" y="652"/>
                </a:lnTo>
                <a:lnTo>
                  <a:pt x="1124" y="621"/>
                </a:lnTo>
                <a:lnTo>
                  <a:pt x="1124" y="621"/>
                </a:lnTo>
                <a:lnTo>
                  <a:pt x="1128" y="619"/>
                </a:lnTo>
                <a:lnTo>
                  <a:pt x="1135" y="613"/>
                </a:lnTo>
                <a:lnTo>
                  <a:pt x="1154" y="601"/>
                </a:lnTo>
                <a:lnTo>
                  <a:pt x="1154" y="601"/>
                </a:lnTo>
                <a:lnTo>
                  <a:pt x="1172" y="594"/>
                </a:lnTo>
                <a:lnTo>
                  <a:pt x="1185" y="589"/>
                </a:lnTo>
                <a:lnTo>
                  <a:pt x="1185" y="58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8">
            <a:extLst>
              <a:ext uri="{FF2B5EF4-FFF2-40B4-BE49-F238E27FC236}">
                <a16:creationId xmlns:a16="http://schemas.microsoft.com/office/drawing/2014/main" id="{C8CBECFF-1EF9-44B1-94FF-D39BBC1F3546}"/>
              </a:ext>
            </a:extLst>
          </p:cNvPr>
          <p:cNvSpPr>
            <a:spLocks noEditPoints="1"/>
          </p:cNvSpPr>
          <p:nvPr/>
        </p:nvSpPr>
        <p:spPr bwMode="auto">
          <a:xfrm>
            <a:off x="709920" y="3879346"/>
            <a:ext cx="2561918" cy="2420952"/>
          </a:xfrm>
          <a:custGeom>
            <a:avLst/>
            <a:gdLst>
              <a:gd name="T0" fmla="*/ 374 w 1254"/>
              <a:gd name="T1" fmla="*/ 253 h 1185"/>
              <a:gd name="T2" fmla="*/ 342 w 1254"/>
              <a:gd name="T3" fmla="*/ 345 h 1185"/>
              <a:gd name="T4" fmla="*/ 307 w 1254"/>
              <a:gd name="T5" fmla="*/ 347 h 1185"/>
              <a:gd name="T6" fmla="*/ 232 w 1254"/>
              <a:gd name="T7" fmla="*/ 339 h 1185"/>
              <a:gd name="T8" fmla="*/ 62 w 1254"/>
              <a:gd name="T9" fmla="*/ 412 h 1185"/>
              <a:gd name="T10" fmla="*/ 20 w 1254"/>
              <a:gd name="T11" fmla="*/ 415 h 1185"/>
              <a:gd name="T12" fmla="*/ 26 w 1254"/>
              <a:gd name="T13" fmla="*/ 477 h 1185"/>
              <a:gd name="T14" fmla="*/ 75 w 1254"/>
              <a:gd name="T15" fmla="*/ 648 h 1185"/>
              <a:gd name="T16" fmla="*/ 79 w 1254"/>
              <a:gd name="T17" fmla="*/ 683 h 1185"/>
              <a:gd name="T18" fmla="*/ 109 w 1254"/>
              <a:gd name="T19" fmla="*/ 771 h 1185"/>
              <a:gd name="T20" fmla="*/ 183 w 1254"/>
              <a:gd name="T21" fmla="*/ 756 h 1185"/>
              <a:gd name="T22" fmla="*/ 203 w 1254"/>
              <a:gd name="T23" fmla="*/ 651 h 1185"/>
              <a:gd name="T24" fmla="*/ 275 w 1254"/>
              <a:gd name="T25" fmla="*/ 677 h 1185"/>
              <a:gd name="T26" fmla="*/ 251 w 1254"/>
              <a:gd name="T27" fmla="*/ 825 h 1185"/>
              <a:gd name="T28" fmla="*/ 139 w 1254"/>
              <a:gd name="T29" fmla="*/ 1031 h 1185"/>
              <a:gd name="T30" fmla="*/ 61 w 1254"/>
              <a:gd name="T31" fmla="*/ 1102 h 1185"/>
              <a:gd name="T32" fmla="*/ 80 w 1254"/>
              <a:gd name="T33" fmla="*/ 1160 h 1185"/>
              <a:gd name="T34" fmla="*/ 124 w 1254"/>
              <a:gd name="T35" fmla="*/ 1108 h 1185"/>
              <a:gd name="T36" fmla="*/ 315 w 1254"/>
              <a:gd name="T37" fmla="*/ 877 h 1185"/>
              <a:gd name="T38" fmla="*/ 422 w 1254"/>
              <a:gd name="T39" fmla="*/ 797 h 1185"/>
              <a:gd name="T40" fmla="*/ 551 w 1254"/>
              <a:gd name="T41" fmla="*/ 853 h 1185"/>
              <a:gd name="T42" fmla="*/ 592 w 1254"/>
              <a:gd name="T43" fmla="*/ 995 h 1185"/>
              <a:gd name="T44" fmla="*/ 591 w 1254"/>
              <a:gd name="T45" fmla="*/ 1135 h 1185"/>
              <a:gd name="T46" fmla="*/ 545 w 1254"/>
              <a:gd name="T47" fmla="*/ 1166 h 1185"/>
              <a:gd name="T48" fmla="*/ 608 w 1254"/>
              <a:gd name="T49" fmla="*/ 1171 h 1185"/>
              <a:gd name="T50" fmla="*/ 648 w 1254"/>
              <a:gd name="T51" fmla="*/ 1102 h 1185"/>
              <a:gd name="T52" fmla="*/ 627 w 1254"/>
              <a:gd name="T53" fmla="*/ 918 h 1185"/>
              <a:gd name="T54" fmla="*/ 824 w 1254"/>
              <a:gd name="T55" fmla="*/ 715 h 1185"/>
              <a:gd name="T56" fmla="*/ 1014 w 1254"/>
              <a:gd name="T57" fmla="*/ 918 h 1185"/>
              <a:gd name="T58" fmla="*/ 1075 w 1254"/>
              <a:gd name="T59" fmla="*/ 963 h 1185"/>
              <a:gd name="T60" fmla="*/ 1031 w 1254"/>
              <a:gd name="T61" fmla="*/ 829 h 1185"/>
              <a:gd name="T62" fmla="*/ 975 w 1254"/>
              <a:gd name="T63" fmla="*/ 720 h 1185"/>
              <a:gd name="T64" fmla="*/ 1157 w 1254"/>
              <a:gd name="T65" fmla="*/ 848 h 1185"/>
              <a:gd name="T66" fmla="*/ 1223 w 1254"/>
              <a:gd name="T67" fmla="*/ 945 h 1185"/>
              <a:gd name="T68" fmla="*/ 1239 w 1254"/>
              <a:gd name="T69" fmla="*/ 885 h 1185"/>
              <a:gd name="T70" fmla="*/ 1148 w 1254"/>
              <a:gd name="T71" fmla="*/ 741 h 1185"/>
              <a:gd name="T72" fmla="*/ 1099 w 1254"/>
              <a:gd name="T73" fmla="*/ 708 h 1185"/>
              <a:gd name="T74" fmla="*/ 1049 w 1254"/>
              <a:gd name="T75" fmla="*/ 503 h 1185"/>
              <a:gd name="T76" fmla="*/ 1042 w 1254"/>
              <a:gd name="T77" fmla="*/ 436 h 1185"/>
              <a:gd name="T78" fmla="*/ 1107 w 1254"/>
              <a:gd name="T79" fmla="*/ 467 h 1185"/>
              <a:gd name="T80" fmla="*/ 1177 w 1254"/>
              <a:gd name="T81" fmla="*/ 443 h 1185"/>
              <a:gd name="T82" fmla="*/ 1206 w 1254"/>
              <a:gd name="T83" fmla="*/ 392 h 1185"/>
              <a:gd name="T84" fmla="*/ 1187 w 1254"/>
              <a:gd name="T85" fmla="*/ 323 h 1185"/>
              <a:gd name="T86" fmla="*/ 1088 w 1254"/>
              <a:gd name="T87" fmla="*/ 321 h 1185"/>
              <a:gd name="T88" fmla="*/ 938 w 1254"/>
              <a:gd name="T89" fmla="*/ 398 h 1185"/>
              <a:gd name="T90" fmla="*/ 717 w 1254"/>
              <a:gd name="T91" fmla="*/ 398 h 1185"/>
              <a:gd name="T92" fmla="*/ 689 w 1254"/>
              <a:gd name="T93" fmla="*/ 368 h 1185"/>
              <a:gd name="T94" fmla="*/ 663 w 1254"/>
              <a:gd name="T95" fmla="*/ 269 h 1185"/>
              <a:gd name="T96" fmla="*/ 443 w 1254"/>
              <a:gd name="T97" fmla="*/ 91 h 1185"/>
              <a:gd name="T98" fmla="*/ 447 w 1254"/>
              <a:gd name="T99" fmla="*/ 25 h 1185"/>
              <a:gd name="T100" fmla="*/ 349 w 1254"/>
              <a:gd name="T101" fmla="*/ 20 h 1185"/>
              <a:gd name="T102" fmla="*/ 339 w 1254"/>
              <a:gd name="T103" fmla="*/ 97 h 1185"/>
              <a:gd name="T104" fmla="*/ 347 w 1254"/>
              <a:gd name="T105" fmla="*/ 140 h 1185"/>
              <a:gd name="T106" fmla="*/ 407 w 1254"/>
              <a:gd name="T107" fmla="*/ 372 h 1185"/>
              <a:gd name="T108" fmla="*/ 245 w 1254"/>
              <a:gd name="T109" fmla="*/ 616 h 1185"/>
              <a:gd name="T110" fmla="*/ 287 w 1254"/>
              <a:gd name="T111" fmla="*/ 616 h 1185"/>
              <a:gd name="T112" fmla="*/ 264 w 1254"/>
              <a:gd name="T113" fmla="*/ 664 h 1185"/>
              <a:gd name="T114" fmla="*/ 274 w 1254"/>
              <a:gd name="T115" fmla="*/ 569 h 1185"/>
              <a:gd name="T116" fmla="*/ 271 w 1254"/>
              <a:gd name="T117" fmla="*/ 600 h 1185"/>
              <a:gd name="T118" fmla="*/ 248 w 1254"/>
              <a:gd name="T119" fmla="*/ 594 h 1185"/>
              <a:gd name="T120" fmla="*/ 228 w 1254"/>
              <a:gd name="T121" fmla="*/ 573 h 1185"/>
              <a:gd name="T122" fmla="*/ 218 w 1254"/>
              <a:gd name="T123" fmla="*/ 560 h 1185"/>
              <a:gd name="T124" fmla="*/ 243 w 1254"/>
              <a:gd name="T125" fmla="*/ 552 h 1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54" h="1185">
                <a:moveTo>
                  <a:pt x="367" y="154"/>
                </a:moveTo>
                <a:lnTo>
                  <a:pt x="367" y="154"/>
                </a:lnTo>
                <a:lnTo>
                  <a:pt x="360" y="166"/>
                </a:lnTo>
                <a:lnTo>
                  <a:pt x="357" y="175"/>
                </a:lnTo>
                <a:lnTo>
                  <a:pt x="355" y="180"/>
                </a:lnTo>
                <a:lnTo>
                  <a:pt x="355" y="184"/>
                </a:lnTo>
                <a:lnTo>
                  <a:pt x="355" y="184"/>
                </a:lnTo>
                <a:lnTo>
                  <a:pt x="358" y="196"/>
                </a:lnTo>
                <a:lnTo>
                  <a:pt x="364" y="214"/>
                </a:lnTo>
                <a:lnTo>
                  <a:pt x="373" y="236"/>
                </a:lnTo>
                <a:lnTo>
                  <a:pt x="373" y="236"/>
                </a:lnTo>
                <a:lnTo>
                  <a:pt x="374" y="253"/>
                </a:lnTo>
                <a:lnTo>
                  <a:pt x="374" y="253"/>
                </a:lnTo>
                <a:lnTo>
                  <a:pt x="373" y="258"/>
                </a:lnTo>
                <a:lnTo>
                  <a:pt x="372" y="262"/>
                </a:lnTo>
                <a:lnTo>
                  <a:pt x="373" y="266"/>
                </a:lnTo>
                <a:lnTo>
                  <a:pt x="373" y="266"/>
                </a:lnTo>
                <a:lnTo>
                  <a:pt x="373" y="269"/>
                </a:lnTo>
                <a:lnTo>
                  <a:pt x="373" y="274"/>
                </a:lnTo>
                <a:lnTo>
                  <a:pt x="373" y="285"/>
                </a:lnTo>
                <a:lnTo>
                  <a:pt x="369" y="342"/>
                </a:lnTo>
                <a:lnTo>
                  <a:pt x="352" y="341"/>
                </a:lnTo>
                <a:lnTo>
                  <a:pt x="352" y="345"/>
                </a:lnTo>
                <a:lnTo>
                  <a:pt x="352" y="345"/>
                </a:lnTo>
                <a:lnTo>
                  <a:pt x="345" y="345"/>
                </a:lnTo>
                <a:lnTo>
                  <a:pt x="342" y="345"/>
                </a:lnTo>
                <a:lnTo>
                  <a:pt x="339" y="346"/>
                </a:lnTo>
                <a:lnTo>
                  <a:pt x="339" y="346"/>
                </a:lnTo>
                <a:lnTo>
                  <a:pt x="338" y="349"/>
                </a:lnTo>
                <a:lnTo>
                  <a:pt x="338" y="350"/>
                </a:lnTo>
                <a:lnTo>
                  <a:pt x="338" y="350"/>
                </a:lnTo>
                <a:lnTo>
                  <a:pt x="336" y="350"/>
                </a:lnTo>
                <a:lnTo>
                  <a:pt x="336" y="350"/>
                </a:lnTo>
                <a:lnTo>
                  <a:pt x="326" y="347"/>
                </a:lnTo>
                <a:lnTo>
                  <a:pt x="321" y="345"/>
                </a:lnTo>
                <a:lnTo>
                  <a:pt x="315" y="345"/>
                </a:lnTo>
                <a:lnTo>
                  <a:pt x="315" y="345"/>
                </a:lnTo>
                <a:lnTo>
                  <a:pt x="311" y="345"/>
                </a:lnTo>
                <a:lnTo>
                  <a:pt x="307" y="347"/>
                </a:lnTo>
                <a:lnTo>
                  <a:pt x="303" y="350"/>
                </a:lnTo>
                <a:lnTo>
                  <a:pt x="303" y="350"/>
                </a:lnTo>
                <a:lnTo>
                  <a:pt x="302" y="352"/>
                </a:lnTo>
                <a:lnTo>
                  <a:pt x="301" y="353"/>
                </a:lnTo>
                <a:lnTo>
                  <a:pt x="301" y="353"/>
                </a:lnTo>
                <a:lnTo>
                  <a:pt x="297" y="351"/>
                </a:lnTo>
                <a:lnTo>
                  <a:pt x="287" y="346"/>
                </a:lnTo>
                <a:lnTo>
                  <a:pt x="274" y="341"/>
                </a:lnTo>
                <a:lnTo>
                  <a:pt x="266" y="339"/>
                </a:lnTo>
                <a:lnTo>
                  <a:pt x="258" y="337"/>
                </a:lnTo>
                <a:lnTo>
                  <a:pt x="258" y="337"/>
                </a:lnTo>
                <a:lnTo>
                  <a:pt x="241" y="337"/>
                </a:lnTo>
                <a:lnTo>
                  <a:pt x="232" y="339"/>
                </a:lnTo>
                <a:lnTo>
                  <a:pt x="222" y="341"/>
                </a:lnTo>
                <a:lnTo>
                  <a:pt x="210" y="345"/>
                </a:lnTo>
                <a:lnTo>
                  <a:pt x="199" y="350"/>
                </a:lnTo>
                <a:lnTo>
                  <a:pt x="186" y="356"/>
                </a:lnTo>
                <a:lnTo>
                  <a:pt x="171" y="366"/>
                </a:lnTo>
                <a:lnTo>
                  <a:pt x="171" y="366"/>
                </a:lnTo>
                <a:lnTo>
                  <a:pt x="119" y="399"/>
                </a:lnTo>
                <a:lnTo>
                  <a:pt x="93" y="415"/>
                </a:lnTo>
                <a:lnTo>
                  <a:pt x="93" y="415"/>
                </a:lnTo>
                <a:lnTo>
                  <a:pt x="82" y="420"/>
                </a:lnTo>
                <a:lnTo>
                  <a:pt x="82" y="420"/>
                </a:lnTo>
                <a:lnTo>
                  <a:pt x="70" y="415"/>
                </a:lnTo>
                <a:lnTo>
                  <a:pt x="62" y="412"/>
                </a:lnTo>
                <a:lnTo>
                  <a:pt x="59" y="412"/>
                </a:lnTo>
                <a:lnTo>
                  <a:pt x="57" y="412"/>
                </a:lnTo>
                <a:lnTo>
                  <a:pt x="57" y="412"/>
                </a:lnTo>
                <a:lnTo>
                  <a:pt x="56" y="414"/>
                </a:lnTo>
                <a:lnTo>
                  <a:pt x="56" y="415"/>
                </a:lnTo>
                <a:lnTo>
                  <a:pt x="57" y="422"/>
                </a:lnTo>
                <a:lnTo>
                  <a:pt x="61" y="431"/>
                </a:lnTo>
                <a:lnTo>
                  <a:pt x="61" y="431"/>
                </a:lnTo>
                <a:lnTo>
                  <a:pt x="49" y="434"/>
                </a:lnTo>
                <a:lnTo>
                  <a:pt x="36" y="436"/>
                </a:lnTo>
                <a:lnTo>
                  <a:pt x="36" y="436"/>
                </a:lnTo>
                <a:lnTo>
                  <a:pt x="30" y="430"/>
                </a:lnTo>
                <a:lnTo>
                  <a:pt x="20" y="415"/>
                </a:lnTo>
                <a:lnTo>
                  <a:pt x="9" y="403"/>
                </a:lnTo>
                <a:lnTo>
                  <a:pt x="4" y="399"/>
                </a:lnTo>
                <a:lnTo>
                  <a:pt x="2" y="398"/>
                </a:lnTo>
                <a:lnTo>
                  <a:pt x="1" y="398"/>
                </a:lnTo>
                <a:lnTo>
                  <a:pt x="1" y="398"/>
                </a:lnTo>
                <a:lnTo>
                  <a:pt x="0" y="401"/>
                </a:lnTo>
                <a:lnTo>
                  <a:pt x="0" y="407"/>
                </a:lnTo>
                <a:lnTo>
                  <a:pt x="1" y="423"/>
                </a:lnTo>
                <a:lnTo>
                  <a:pt x="5" y="440"/>
                </a:lnTo>
                <a:lnTo>
                  <a:pt x="7" y="448"/>
                </a:lnTo>
                <a:lnTo>
                  <a:pt x="10" y="454"/>
                </a:lnTo>
                <a:lnTo>
                  <a:pt x="10" y="454"/>
                </a:lnTo>
                <a:lnTo>
                  <a:pt x="26" y="477"/>
                </a:lnTo>
                <a:lnTo>
                  <a:pt x="26" y="477"/>
                </a:lnTo>
                <a:lnTo>
                  <a:pt x="30" y="501"/>
                </a:lnTo>
                <a:lnTo>
                  <a:pt x="32" y="532"/>
                </a:lnTo>
                <a:lnTo>
                  <a:pt x="32" y="532"/>
                </a:lnTo>
                <a:lnTo>
                  <a:pt x="33" y="543"/>
                </a:lnTo>
                <a:lnTo>
                  <a:pt x="35" y="552"/>
                </a:lnTo>
                <a:lnTo>
                  <a:pt x="35" y="552"/>
                </a:lnTo>
                <a:lnTo>
                  <a:pt x="36" y="558"/>
                </a:lnTo>
                <a:lnTo>
                  <a:pt x="38" y="564"/>
                </a:lnTo>
                <a:lnTo>
                  <a:pt x="43" y="576"/>
                </a:lnTo>
                <a:lnTo>
                  <a:pt x="43" y="576"/>
                </a:lnTo>
                <a:lnTo>
                  <a:pt x="63" y="620"/>
                </a:lnTo>
                <a:lnTo>
                  <a:pt x="75" y="648"/>
                </a:lnTo>
                <a:lnTo>
                  <a:pt x="79" y="658"/>
                </a:lnTo>
                <a:lnTo>
                  <a:pt x="80" y="661"/>
                </a:lnTo>
                <a:lnTo>
                  <a:pt x="79" y="663"/>
                </a:lnTo>
                <a:lnTo>
                  <a:pt x="79" y="663"/>
                </a:lnTo>
                <a:lnTo>
                  <a:pt x="74" y="667"/>
                </a:lnTo>
                <a:lnTo>
                  <a:pt x="73" y="668"/>
                </a:lnTo>
                <a:lnTo>
                  <a:pt x="73" y="669"/>
                </a:lnTo>
                <a:lnTo>
                  <a:pt x="73" y="669"/>
                </a:lnTo>
                <a:lnTo>
                  <a:pt x="73" y="672"/>
                </a:lnTo>
                <a:lnTo>
                  <a:pt x="75" y="677"/>
                </a:lnTo>
                <a:lnTo>
                  <a:pt x="75" y="677"/>
                </a:lnTo>
                <a:lnTo>
                  <a:pt x="79" y="680"/>
                </a:lnTo>
                <a:lnTo>
                  <a:pt x="79" y="683"/>
                </a:lnTo>
                <a:lnTo>
                  <a:pt x="79" y="683"/>
                </a:lnTo>
                <a:lnTo>
                  <a:pt x="79" y="698"/>
                </a:lnTo>
                <a:lnTo>
                  <a:pt x="79" y="698"/>
                </a:lnTo>
                <a:lnTo>
                  <a:pt x="75" y="708"/>
                </a:lnTo>
                <a:lnTo>
                  <a:pt x="73" y="716"/>
                </a:lnTo>
                <a:lnTo>
                  <a:pt x="73" y="720"/>
                </a:lnTo>
                <a:lnTo>
                  <a:pt x="74" y="723"/>
                </a:lnTo>
                <a:lnTo>
                  <a:pt x="74" y="723"/>
                </a:lnTo>
                <a:lnTo>
                  <a:pt x="82" y="741"/>
                </a:lnTo>
                <a:lnTo>
                  <a:pt x="87" y="757"/>
                </a:lnTo>
                <a:lnTo>
                  <a:pt x="87" y="757"/>
                </a:lnTo>
                <a:lnTo>
                  <a:pt x="94" y="762"/>
                </a:lnTo>
                <a:lnTo>
                  <a:pt x="109" y="771"/>
                </a:lnTo>
                <a:lnTo>
                  <a:pt x="126" y="778"/>
                </a:lnTo>
                <a:lnTo>
                  <a:pt x="134" y="781"/>
                </a:lnTo>
                <a:lnTo>
                  <a:pt x="139" y="782"/>
                </a:lnTo>
                <a:lnTo>
                  <a:pt x="139" y="782"/>
                </a:lnTo>
                <a:lnTo>
                  <a:pt x="142" y="782"/>
                </a:lnTo>
                <a:lnTo>
                  <a:pt x="145" y="780"/>
                </a:lnTo>
                <a:lnTo>
                  <a:pt x="151" y="776"/>
                </a:lnTo>
                <a:lnTo>
                  <a:pt x="161" y="766"/>
                </a:lnTo>
                <a:lnTo>
                  <a:pt x="161" y="766"/>
                </a:lnTo>
                <a:lnTo>
                  <a:pt x="166" y="763"/>
                </a:lnTo>
                <a:lnTo>
                  <a:pt x="172" y="761"/>
                </a:lnTo>
                <a:lnTo>
                  <a:pt x="178" y="758"/>
                </a:lnTo>
                <a:lnTo>
                  <a:pt x="183" y="756"/>
                </a:lnTo>
                <a:lnTo>
                  <a:pt x="183" y="756"/>
                </a:lnTo>
                <a:lnTo>
                  <a:pt x="184" y="754"/>
                </a:lnTo>
                <a:lnTo>
                  <a:pt x="186" y="750"/>
                </a:lnTo>
                <a:lnTo>
                  <a:pt x="187" y="741"/>
                </a:lnTo>
                <a:lnTo>
                  <a:pt x="186" y="732"/>
                </a:lnTo>
                <a:lnTo>
                  <a:pt x="186" y="729"/>
                </a:lnTo>
                <a:lnTo>
                  <a:pt x="186" y="729"/>
                </a:lnTo>
                <a:lnTo>
                  <a:pt x="186" y="720"/>
                </a:lnTo>
                <a:lnTo>
                  <a:pt x="191" y="704"/>
                </a:lnTo>
                <a:lnTo>
                  <a:pt x="197" y="674"/>
                </a:lnTo>
                <a:lnTo>
                  <a:pt x="197" y="674"/>
                </a:lnTo>
                <a:lnTo>
                  <a:pt x="201" y="659"/>
                </a:lnTo>
                <a:lnTo>
                  <a:pt x="203" y="651"/>
                </a:lnTo>
                <a:lnTo>
                  <a:pt x="203" y="651"/>
                </a:lnTo>
                <a:lnTo>
                  <a:pt x="206" y="654"/>
                </a:lnTo>
                <a:lnTo>
                  <a:pt x="213" y="663"/>
                </a:lnTo>
                <a:lnTo>
                  <a:pt x="224" y="673"/>
                </a:lnTo>
                <a:lnTo>
                  <a:pt x="230" y="677"/>
                </a:lnTo>
                <a:lnTo>
                  <a:pt x="235" y="678"/>
                </a:lnTo>
                <a:lnTo>
                  <a:pt x="235" y="678"/>
                </a:lnTo>
                <a:lnTo>
                  <a:pt x="246" y="679"/>
                </a:lnTo>
                <a:lnTo>
                  <a:pt x="256" y="680"/>
                </a:lnTo>
                <a:lnTo>
                  <a:pt x="266" y="679"/>
                </a:lnTo>
                <a:lnTo>
                  <a:pt x="271" y="678"/>
                </a:lnTo>
                <a:lnTo>
                  <a:pt x="275" y="677"/>
                </a:lnTo>
                <a:lnTo>
                  <a:pt x="275" y="677"/>
                </a:lnTo>
                <a:lnTo>
                  <a:pt x="285" y="671"/>
                </a:lnTo>
                <a:lnTo>
                  <a:pt x="286" y="669"/>
                </a:lnTo>
                <a:lnTo>
                  <a:pt x="286" y="669"/>
                </a:lnTo>
                <a:lnTo>
                  <a:pt x="284" y="689"/>
                </a:lnTo>
                <a:lnTo>
                  <a:pt x="282" y="704"/>
                </a:lnTo>
                <a:lnTo>
                  <a:pt x="282" y="710"/>
                </a:lnTo>
                <a:lnTo>
                  <a:pt x="284" y="714"/>
                </a:lnTo>
                <a:lnTo>
                  <a:pt x="284" y="714"/>
                </a:lnTo>
                <a:lnTo>
                  <a:pt x="295" y="734"/>
                </a:lnTo>
                <a:lnTo>
                  <a:pt x="295" y="734"/>
                </a:lnTo>
                <a:lnTo>
                  <a:pt x="277" y="772"/>
                </a:lnTo>
                <a:lnTo>
                  <a:pt x="262" y="802"/>
                </a:lnTo>
                <a:lnTo>
                  <a:pt x="251" y="825"/>
                </a:lnTo>
                <a:lnTo>
                  <a:pt x="251" y="825"/>
                </a:lnTo>
                <a:lnTo>
                  <a:pt x="246" y="834"/>
                </a:lnTo>
                <a:lnTo>
                  <a:pt x="241" y="845"/>
                </a:lnTo>
                <a:lnTo>
                  <a:pt x="232" y="870"/>
                </a:lnTo>
                <a:lnTo>
                  <a:pt x="222" y="895"/>
                </a:lnTo>
                <a:lnTo>
                  <a:pt x="217" y="905"/>
                </a:lnTo>
                <a:lnTo>
                  <a:pt x="213" y="912"/>
                </a:lnTo>
                <a:lnTo>
                  <a:pt x="213" y="912"/>
                </a:lnTo>
                <a:lnTo>
                  <a:pt x="178" y="963"/>
                </a:lnTo>
                <a:lnTo>
                  <a:pt x="157" y="996"/>
                </a:lnTo>
                <a:lnTo>
                  <a:pt x="144" y="1022"/>
                </a:lnTo>
                <a:lnTo>
                  <a:pt x="144" y="1022"/>
                </a:lnTo>
                <a:lnTo>
                  <a:pt x="139" y="1031"/>
                </a:lnTo>
                <a:lnTo>
                  <a:pt x="134" y="1038"/>
                </a:lnTo>
                <a:lnTo>
                  <a:pt x="123" y="1051"/>
                </a:lnTo>
                <a:lnTo>
                  <a:pt x="113" y="1061"/>
                </a:lnTo>
                <a:lnTo>
                  <a:pt x="108" y="1067"/>
                </a:lnTo>
                <a:lnTo>
                  <a:pt x="108" y="1067"/>
                </a:lnTo>
                <a:lnTo>
                  <a:pt x="103" y="1077"/>
                </a:lnTo>
                <a:lnTo>
                  <a:pt x="101" y="1080"/>
                </a:lnTo>
                <a:lnTo>
                  <a:pt x="101" y="1080"/>
                </a:lnTo>
                <a:lnTo>
                  <a:pt x="90" y="1089"/>
                </a:lnTo>
                <a:lnTo>
                  <a:pt x="90" y="1089"/>
                </a:lnTo>
                <a:lnTo>
                  <a:pt x="83" y="1093"/>
                </a:lnTo>
                <a:lnTo>
                  <a:pt x="72" y="1097"/>
                </a:lnTo>
                <a:lnTo>
                  <a:pt x="61" y="1102"/>
                </a:lnTo>
                <a:lnTo>
                  <a:pt x="56" y="1105"/>
                </a:lnTo>
                <a:lnTo>
                  <a:pt x="52" y="1109"/>
                </a:lnTo>
                <a:lnTo>
                  <a:pt x="52" y="1109"/>
                </a:lnTo>
                <a:lnTo>
                  <a:pt x="49" y="1114"/>
                </a:lnTo>
                <a:lnTo>
                  <a:pt x="49" y="1119"/>
                </a:lnTo>
                <a:lnTo>
                  <a:pt x="51" y="1126"/>
                </a:lnTo>
                <a:lnTo>
                  <a:pt x="53" y="1134"/>
                </a:lnTo>
                <a:lnTo>
                  <a:pt x="57" y="1140"/>
                </a:lnTo>
                <a:lnTo>
                  <a:pt x="62" y="1147"/>
                </a:lnTo>
                <a:lnTo>
                  <a:pt x="68" y="1152"/>
                </a:lnTo>
                <a:lnTo>
                  <a:pt x="74" y="1157"/>
                </a:lnTo>
                <a:lnTo>
                  <a:pt x="74" y="1157"/>
                </a:lnTo>
                <a:lnTo>
                  <a:pt x="80" y="1160"/>
                </a:lnTo>
                <a:lnTo>
                  <a:pt x="87" y="1162"/>
                </a:lnTo>
                <a:lnTo>
                  <a:pt x="92" y="1163"/>
                </a:lnTo>
                <a:lnTo>
                  <a:pt x="96" y="1163"/>
                </a:lnTo>
                <a:lnTo>
                  <a:pt x="101" y="1162"/>
                </a:lnTo>
                <a:lnTo>
                  <a:pt x="105" y="1161"/>
                </a:lnTo>
                <a:lnTo>
                  <a:pt x="108" y="1159"/>
                </a:lnTo>
                <a:lnTo>
                  <a:pt x="110" y="1155"/>
                </a:lnTo>
                <a:lnTo>
                  <a:pt x="110" y="1155"/>
                </a:lnTo>
                <a:lnTo>
                  <a:pt x="113" y="1150"/>
                </a:lnTo>
                <a:lnTo>
                  <a:pt x="115" y="1144"/>
                </a:lnTo>
                <a:lnTo>
                  <a:pt x="119" y="1128"/>
                </a:lnTo>
                <a:lnTo>
                  <a:pt x="123" y="1114"/>
                </a:lnTo>
                <a:lnTo>
                  <a:pt x="124" y="1108"/>
                </a:lnTo>
                <a:lnTo>
                  <a:pt x="126" y="1105"/>
                </a:lnTo>
                <a:lnTo>
                  <a:pt x="126" y="1105"/>
                </a:lnTo>
                <a:lnTo>
                  <a:pt x="137" y="1099"/>
                </a:lnTo>
                <a:lnTo>
                  <a:pt x="142" y="1095"/>
                </a:lnTo>
                <a:lnTo>
                  <a:pt x="147" y="1092"/>
                </a:lnTo>
                <a:lnTo>
                  <a:pt x="147" y="1092"/>
                </a:lnTo>
                <a:lnTo>
                  <a:pt x="177" y="1047"/>
                </a:lnTo>
                <a:lnTo>
                  <a:pt x="198" y="1017"/>
                </a:lnTo>
                <a:lnTo>
                  <a:pt x="213" y="996"/>
                </a:lnTo>
                <a:lnTo>
                  <a:pt x="213" y="996"/>
                </a:lnTo>
                <a:lnTo>
                  <a:pt x="235" y="970"/>
                </a:lnTo>
                <a:lnTo>
                  <a:pt x="248" y="957"/>
                </a:lnTo>
                <a:lnTo>
                  <a:pt x="315" y="877"/>
                </a:lnTo>
                <a:lnTo>
                  <a:pt x="315" y="877"/>
                </a:lnTo>
                <a:lnTo>
                  <a:pt x="327" y="861"/>
                </a:lnTo>
                <a:lnTo>
                  <a:pt x="337" y="845"/>
                </a:lnTo>
                <a:lnTo>
                  <a:pt x="345" y="833"/>
                </a:lnTo>
                <a:lnTo>
                  <a:pt x="348" y="828"/>
                </a:lnTo>
                <a:lnTo>
                  <a:pt x="352" y="825"/>
                </a:lnTo>
                <a:lnTo>
                  <a:pt x="352" y="825"/>
                </a:lnTo>
                <a:lnTo>
                  <a:pt x="362" y="818"/>
                </a:lnTo>
                <a:lnTo>
                  <a:pt x="378" y="808"/>
                </a:lnTo>
                <a:lnTo>
                  <a:pt x="389" y="803"/>
                </a:lnTo>
                <a:lnTo>
                  <a:pt x="400" y="799"/>
                </a:lnTo>
                <a:lnTo>
                  <a:pt x="411" y="797"/>
                </a:lnTo>
                <a:lnTo>
                  <a:pt x="422" y="797"/>
                </a:lnTo>
                <a:lnTo>
                  <a:pt x="422" y="797"/>
                </a:lnTo>
                <a:lnTo>
                  <a:pt x="433" y="799"/>
                </a:lnTo>
                <a:lnTo>
                  <a:pt x="445" y="802"/>
                </a:lnTo>
                <a:lnTo>
                  <a:pt x="466" y="808"/>
                </a:lnTo>
                <a:lnTo>
                  <a:pt x="484" y="813"/>
                </a:lnTo>
                <a:lnTo>
                  <a:pt x="493" y="814"/>
                </a:lnTo>
                <a:lnTo>
                  <a:pt x="502" y="814"/>
                </a:lnTo>
                <a:lnTo>
                  <a:pt x="502" y="814"/>
                </a:lnTo>
                <a:lnTo>
                  <a:pt x="518" y="814"/>
                </a:lnTo>
                <a:lnTo>
                  <a:pt x="528" y="813"/>
                </a:lnTo>
                <a:lnTo>
                  <a:pt x="536" y="812"/>
                </a:lnTo>
                <a:lnTo>
                  <a:pt x="536" y="812"/>
                </a:lnTo>
                <a:lnTo>
                  <a:pt x="551" y="853"/>
                </a:lnTo>
                <a:lnTo>
                  <a:pt x="561" y="884"/>
                </a:lnTo>
                <a:lnTo>
                  <a:pt x="565" y="897"/>
                </a:lnTo>
                <a:lnTo>
                  <a:pt x="566" y="906"/>
                </a:lnTo>
                <a:lnTo>
                  <a:pt x="566" y="906"/>
                </a:lnTo>
                <a:lnTo>
                  <a:pt x="568" y="924"/>
                </a:lnTo>
                <a:lnTo>
                  <a:pt x="572" y="945"/>
                </a:lnTo>
                <a:lnTo>
                  <a:pt x="577" y="965"/>
                </a:lnTo>
                <a:lnTo>
                  <a:pt x="580" y="978"/>
                </a:lnTo>
                <a:lnTo>
                  <a:pt x="580" y="978"/>
                </a:lnTo>
                <a:lnTo>
                  <a:pt x="583" y="981"/>
                </a:lnTo>
                <a:lnTo>
                  <a:pt x="587" y="985"/>
                </a:lnTo>
                <a:lnTo>
                  <a:pt x="591" y="990"/>
                </a:lnTo>
                <a:lnTo>
                  <a:pt x="592" y="995"/>
                </a:lnTo>
                <a:lnTo>
                  <a:pt x="592" y="995"/>
                </a:lnTo>
                <a:lnTo>
                  <a:pt x="595" y="1002"/>
                </a:lnTo>
                <a:lnTo>
                  <a:pt x="598" y="1014"/>
                </a:lnTo>
                <a:lnTo>
                  <a:pt x="602" y="1026"/>
                </a:lnTo>
                <a:lnTo>
                  <a:pt x="602" y="1031"/>
                </a:lnTo>
                <a:lnTo>
                  <a:pt x="603" y="1036"/>
                </a:lnTo>
                <a:lnTo>
                  <a:pt x="603" y="1036"/>
                </a:lnTo>
                <a:lnTo>
                  <a:pt x="602" y="1078"/>
                </a:lnTo>
                <a:lnTo>
                  <a:pt x="601" y="1118"/>
                </a:lnTo>
                <a:lnTo>
                  <a:pt x="601" y="1118"/>
                </a:lnTo>
                <a:lnTo>
                  <a:pt x="599" y="1121"/>
                </a:lnTo>
                <a:lnTo>
                  <a:pt x="598" y="1125"/>
                </a:lnTo>
                <a:lnTo>
                  <a:pt x="591" y="1135"/>
                </a:lnTo>
                <a:lnTo>
                  <a:pt x="585" y="1144"/>
                </a:lnTo>
                <a:lnTo>
                  <a:pt x="581" y="1146"/>
                </a:lnTo>
                <a:lnTo>
                  <a:pt x="578" y="1146"/>
                </a:lnTo>
                <a:lnTo>
                  <a:pt x="578" y="1146"/>
                </a:lnTo>
                <a:lnTo>
                  <a:pt x="573" y="1146"/>
                </a:lnTo>
                <a:lnTo>
                  <a:pt x="566" y="1147"/>
                </a:lnTo>
                <a:lnTo>
                  <a:pt x="560" y="1150"/>
                </a:lnTo>
                <a:lnTo>
                  <a:pt x="556" y="1151"/>
                </a:lnTo>
                <a:lnTo>
                  <a:pt x="554" y="1154"/>
                </a:lnTo>
                <a:lnTo>
                  <a:pt x="554" y="1154"/>
                </a:lnTo>
                <a:lnTo>
                  <a:pt x="546" y="1162"/>
                </a:lnTo>
                <a:lnTo>
                  <a:pt x="545" y="1165"/>
                </a:lnTo>
                <a:lnTo>
                  <a:pt x="545" y="1166"/>
                </a:lnTo>
                <a:lnTo>
                  <a:pt x="545" y="1168"/>
                </a:lnTo>
                <a:lnTo>
                  <a:pt x="547" y="1171"/>
                </a:lnTo>
                <a:lnTo>
                  <a:pt x="547" y="1171"/>
                </a:lnTo>
                <a:lnTo>
                  <a:pt x="551" y="1173"/>
                </a:lnTo>
                <a:lnTo>
                  <a:pt x="559" y="1176"/>
                </a:lnTo>
                <a:lnTo>
                  <a:pt x="576" y="1182"/>
                </a:lnTo>
                <a:lnTo>
                  <a:pt x="585" y="1183"/>
                </a:lnTo>
                <a:lnTo>
                  <a:pt x="593" y="1185"/>
                </a:lnTo>
                <a:lnTo>
                  <a:pt x="599" y="1183"/>
                </a:lnTo>
                <a:lnTo>
                  <a:pt x="601" y="1183"/>
                </a:lnTo>
                <a:lnTo>
                  <a:pt x="603" y="1181"/>
                </a:lnTo>
                <a:lnTo>
                  <a:pt x="603" y="1181"/>
                </a:lnTo>
                <a:lnTo>
                  <a:pt x="608" y="1171"/>
                </a:lnTo>
                <a:lnTo>
                  <a:pt x="613" y="1157"/>
                </a:lnTo>
                <a:lnTo>
                  <a:pt x="613" y="1157"/>
                </a:lnTo>
                <a:lnTo>
                  <a:pt x="618" y="1147"/>
                </a:lnTo>
                <a:lnTo>
                  <a:pt x="624" y="1137"/>
                </a:lnTo>
                <a:lnTo>
                  <a:pt x="630" y="1130"/>
                </a:lnTo>
                <a:lnTo>
                  <a:pt x="635" y="1126"/>
                </a:lnTo>
                <a:lnTo>
                  <a:pt x="635" y="1126"/>
                </a:lnTo>
                <a:lnTo>
                  <a:pt x="639" y="1124"/>
                </a:lnTo>
                <a:lnTo>
                  <a:pt x="643" y="1120"/>
                </a:lnTo>
                <a:lnTo>
                  <a:pt x="647" y="1114"/>
                </a:lnTo>
                <a:lnTo>
                  <a:pt x="648" y="1106"/>
                </a:lnTo>
                <a:lnTo>
                  <a:pt x="648" y="1106"/>
                </a:lnTo>
                <a:lnTo>
                  <a:pt x="648" y="1102"/>
                </a:lnTo>
                <a:lnTo>
                  <a:pt x="647" y="1095"/>
                </a:lnTo>
                <a:lnTo>
                  <a:pt x="642" y="1078"/>
                </a:lnTo>
                <a:lnTo>
                  <a:pt x="638" y="1057"/>
                </a:lnTo>
                <a:lnTo>
                  <a:pt x="634" y="1035"/>
                </a:lnTo>
                <a:lnTo>
                  <a:pt x="634" y="1035"/>
                </a:lnTo>
                <a:lnTo>
                  <a:pt x="633" y="1011"/>
                </a:lnTo>
                <a:lnTo>
                  <a:pt x="632" y="989"/>
                </a:lnTo>
                <a:lnTo>
                  <a:pt x="632" y="969"/>
                </a:lnTo>
                <a:lnTo>
                  <a:pt x="630" y="952"/>
                </a:lnTo>
                <a:lnTo>
                  <a:pt x="630" y="952"/>
                </a:lnTo>
                <a:lnTo>
                  <a:pt x="629" y="939"/>
                </a:lnTo>
                <a:lnTo>
                  <a:pt x="627" y="918"/>
                </a:lnTo>
                <a:lnTo>
                  <a:pt x="627" y="918"/>
                </a:lnTo>
                <a:lnTo>
                  <a:pt x="624" y="886"/>
                </a:lnTo>
                <a:lnTo>
                  <a:pt x="624" y="848"/>
                </a:lnTo>
                <a:lnTo>
                  <a:pt x="623" y="801"/>
                </a:lnTo>
                <a:lnTo>
                  <a:pt x="623" y="801"/>
                </a:lnTo>
                <a:lnTo>
                  <a:pt x="680" y="780"/>
                </a:lnTo>
                <a:lnTo>
                  <a:pt x="727" y="762"/>
                </a:lnTo>
                <a:lnTo>
                  <a:pt x="767" y="749"/>
                </a:lnTo>
                <a:lnTo>
                  <a:pt x="767" y="749"/>
                </a:lnTo>
                <a:lnTo>
                  <a:pt x="782" y="744"/>
                </a:lnTo>
                <a:lnTo>
                  <a:pt x="794" y="739"/>
                </a:lnTo>
                <a:lnTo>
                  <a:pt x="805" y="732"/>
                </a:lnTo>
                <a:lnTo>
                  <a:pt x="814" y="726"/>
                </a:lnTo>
                <a:lnTo>
                  <a:pt x="824" y="715"/>
                </a:lnTo>
                <a:lnTo>
                  <a:pt x="827" y="711"/>
                </a:lnTo>
                <a:lnTo>
                  <a:pt x="827" y="711"/>
                </a:lnTo>
                <a:lnTo>
                  <a:pt x="935" y="797"/>
                </a:lnTo>
                <a:lnTo>
                  <a:pt x="935" y="797"/>
                </a:lnTo>
                <a:lnTo>
                  <a:pt x="951" y="814"/>
                </a:lnTo>
                <a:lnTo>
                  <a:pt x="974" y="838"/>
                </a:lnTo>
                <a:lnTo>
                  <a:pt x="993" y="861"/>
                </a:lnTo>
                <a:lnTo>
                  <a:pt x="1005" y="875"/>
                </a:lnTo>
                <a:lnTo>
                  <a:pt x="1005" y="875"/>
                </a:lnTo>
                <a:lnTo>
                  <a:pt x="1008" y="886"/>
                </a:lnTo>
                <a:lnTo>
                  <a:pt x="1012" y="900"/>
                </a:lnTo>
                <a:lnTo>
                  <a:pt x="1014" y="918"/>
                </a:lnTo>
                <a:lnTo>
                  <a:pt x="1014" y="918"/>
                </a:lnTo>
                <a:lnTo>
                  <a:pt x="1019" y="928"/>
                </a:lnTo>
                <a:lnTo>
                  <a:pt x="1024" y="938"/>
                </a:lnTo>
                <a:lnTo>
                  <a:pt x="1032" y="949"/>
                </a:lnTo>
                <a:lnTo>
                  <a:pt x="1039" y="959"/>
                </a:lnTo>
                <a:lnTo>
                  <a:pt x="1048" y="968"/>
                </a:lnTo>
                <a:lnTo>
                  <a:pt x="1052" y="971"/>
                </a:lnTo>
                <a:lnTo>
                  <a:pt x="1057" y="973"/>
                </a:lnTo>
                <a:lnTo>
                  <a:pt x="1060" y="973"/>
                </a:lnTo>
                <a:lnTo>
                  <a:pt x="1065" y="971"/>
                </a:lnTo>
                <a:lnTo>
                  <a:pt x="1065" y="971"/>
                </a:lnTo>
                <a:lnTo>
                  <a:pt x="1069" y="970"/>
                </a:lnTo>
                <a:lnTo>
                  <a:pt x="1073" y="967"/>
                </a:lnTo>
                <a:lnTo>
                  <a:pt x="1075" y="963"/>
                </a:lnTo>
                <a:lnTo>
                  <a:pt x="1078" y="959"/>
                </a:lnTo>
                <a:lnTo>
                  <a:pt x="1079" y="950"/>
                </a:lnTo>
                <a:lnTo>
                  <a:pt x="1080" y="941"/>
                </a:lnTo>
                <a:lnTo>
                  <a:pt x="1079" y="931"/>
                </a:lnTo>
                <a:lnTo>
                  <a:pt x="1078" y="922"/>
                </a:lnTo>
                <a:lnTo>
                  <a:pt x="1074" y="912"/>
                </a:lnTo>
                <a:lnTo>
                  <a:pt x="1074" y="912"/>
                </a:lnTo>
                <a:lnTo>
                  <a:pt x="1068" y="901"/>
                </a:lnTo>
                <a:lnTo>
                  <a:pt x="1058" y="887"/>
                </a:lnTo>
                <a:lnTo>
                  <a:pt x="1058" y="887"/>
                </a:lnTo>
                <a:lnTo>
                  <a:pt x="1053" y="876"/>
                </a:lnTo>
                <a:lnTo>
                  <a:pt x="1045" y="861"/>
                </a:lnTo>
                <a:lnTo>
                  <a:pt x="1031" y="829"/>
                </a:lnTo>
                <a:lnTo>
                  <a:pt x="1031" y="829"/>
                </a:lnTo>
                <a:lnTo>
                  <a:pt x="1027" y="818"/>
                </a:lnTo>
                <a:lnTo>
                  <a:pt x="1026" y="812"/>
                </a:lnTo>
                <a:lnTo>
                  <a:pt x="1023" y="806"/>
                </a:lnTo>
                <a:lnTo>
                  <a:pt x="1018" y="797"/>
                </a:lnTo>
                <a:lnTo>
                  <a:pt x="1018" y="797"/>
                </a:lnTo>
                <a:lnTo>
                  <a:pt x="1006" y="777"/>
                </a:lnTo>
                <a:lnTo>
                  <a:pt x="1000" y="765"/>
                </a:lnTo>
                <a:lnTo>
                  <a:pt x="1000" y="765"/>
                </a:lnTo>
                <a:lnTo>
                  <a:pt x="918" y="682"/>
                </a:lnTo>
                <a:lnTo>
                  <a:pt x="918" y="682"/>
                </a:lnTo>
                <a:lnTo>
                  <a:pt x="950" y="704"/>
                </a:lnTo>
                <a:lnTo>
                  <a:pt x="975" y="720"/>
                </a:lnTo>
                <a:lnTo>
                  <a:pt x="986" y="726"/>
                </a:lnTo>
                <a:lnTo>
                  <a:pt x="995" y="730"/>
                </a:lnTo>
                <a:lnTo>
                  <a:pt x="995" y="730"/>
                </a:lnTo>
                <a:lnTo>
                  <a:pt x="1012" y="736"/>
                </a:lnTo>
                <a:lnTo>
                  <a:pt x="1022" y="740"/>
                </a:lnTo>
                <a:lnTo>
                  <a:pt x="1036" y="747"/>
                </a:lnTo>
                <a:lnTo>
                  <a:pt x="1036" y="747"/>
                </a:lnTo>
                <a:lnTo>
                  <a:pt x="1048" y="755"/>
                </a:lnTo>
                <a:lnTo>
                  <a:pt x="1064" y="767"/>
                </a:lnTo>
                <a:lnTo>
                  <a:pt x="1102" y="797"/>
                </a:lnTo>
                <a:lnTo>
                  <a:pt x="1138" y="828"/>
                </a:lnTo>
                <a:lnTo>
                  <a:pt x="1151" y="840"/>
                </a:lnTo>
                <a:lnTo>
                  <a:pt x="1157" y="848"/>
                </a:lnTo>
                <a:lnTo>
                  <a:pt x="1157" y="848"/>
                </a:lnTo>
                <a:lnTo>
                  <a:pt x="1164" y="863"/>
                </a:lnTo>
                <a:lnTo>
                  <a:pt x="1172" y="882"/>
                </a:lnTo>
                <a:lnTo>
                  <a:pt x="1180" y="900"/>
                </a:lnTo>
                <a:lnTo>
                  <a:pt x="1185" y="910"/>
                </a:lnTo>
                <a:lnTo>
                  <a:pt x="1185" y="910"/>
                </a:lnTo>
                <a:lnTo>
                  <a:pt x="1190" y="918"/>
                </a:lnTo>
                <a:lnTo>
                  <a:pt x="1195" y="926"/>
                </a:lnTo>
                <a:lnTo>
                  <a:pt x="1200" y="933"/>
                </a:lnTo>
                <a:lnTo>
                  <a:pt x="1206" y="939"/>
                </a:lnTo>
                <a:lnTo>
                  <a:pt x="1214" y="944"/>
                </a:lnTo>
                <a:lnTo>
                  <a:pt x="1218" y="945"/>
                </a:lnTo>
                <a:lnTo>
                  <a:pt x="1223" y="945"/>
                </a:lnTo>
                <a:lnTo>
                  <a:pt x="1228" y="945"/>
                </a:lnTo>
                <a:lnTo>
                  <a:pt x="1231" y="944"/>
                </a:lnTo>
                <a:lnTo>
                  <a:pt x="1231" y="944"/>
                </a:lnTo>
                <a:lnTo>
                  <a:pt x="1240" y="939"/>
                </a:lnTo>
                <a:lnTo>
                  <a:pt x="1246" y="933"/>
                </a:lnTo>
                <a:lnTo>
                  <a:pt x="1250" y="926"/>
                </a:lnTo>
                <a:lnTo>
                  <a:pt x="1252" y="917"/>
                </a:lnTo>
                <a:lnTo>
                  <a:pt x="1254" y="908"/>
                </a:lnTo>
                <a:lnTo>
                  <a:pt x="1252" y="901"/>
                </a:lnTo>
                <a:lnTo>
                  <a:pt x="1251" y="895"/>
                </a:lnTo>
                <a:lnTo>
                  <a:pt x="1247" y="891"/>
                </a:lnTo>
                <a:lnTo>
                  <a:pt x="1247" y="891"/>
                </a:lnTo>
                <a:lnTo>
                  <a:pt x="1239" y="885"/>
                </a:lnTo>
                <a:lnTo>
                  <a:pt x="1230" y="881"/>
                </a:lnTo>
                <a:lnTo>
                  <a:pt x="1223" y="879"/>
                </a:lnTo>
                <a:lnTo>
                  <a:pt x="1216" y="875"/>
                </a:lnTo>
                <a:lnTo>
                  <a:pt x="1216" y="875"/>
                </a:lnTo>
                <a:lnTo>
                  <a:pt x="1211" y="870"/>
                </a:lnTo>
                <a:lnTo>
                  <a:pt x="1204" y="860"/>
                </a:lnTo>
                <a:lnTo>
                  <a:pt x="1184" y="832"/>
                </a:lnTo>
                <a:lnTo>
                  <a:pt x="1167" y="801"/>
                </a:lnTo>
                <a:lnTo>
                  <a:pt x="1159" y="788"/>
                </a:lnTo>
                <a:lnTo>
                  <a:pt x="1157" y="781"/>
                </a:lnTo>
                <a:lnTo>
                  <a:pt x="1157" y="781"/>
                </a:lnTo>
                <a:lnTo>
                  <a:pt x="1152" y="754"/>
                </a:lnTo>
                <a:lnTo>
                  <a:pt x="1148" y="741"/>
                </a:lnTo>
                <a:lnTo>
                  <a:pt x="1145" y="734"/>
                </a:lnTo>
                <a:lnTo>
                  <a:pt x="1145" y="734"/>
                </a:lnTo>
                <a:lnTo>
                  <a:pt x="1143" y="732"/>
                </a:lnTo>
                <a:lnTo>
                  <a:pt x="1142" y="732"/>
                </a:lnTo>
                <a:lnTo>
                  <a:pt x="1141" y="734"/>
                </a:lnTo>
                <a:lnTo>
                  <a:pt x="1138" y="736"/>
                </a:lnTo>
                <a:lnTo>
                  <a:pt x="1136" y="736"/>
                </a:lnTo>
                <a:lnTo>
                  <a:pt x="1130" y="734"/>
                </a:lnTo>
                <a:lnTo>
                  <a:pt x="1122" y="729"/>
                </a:lnTo>
                <a:lnTo>
                  <a:pt x="1110" y="720"/>
                </a:lnTo>
                <a:lnTo>
                  <a:pt x="1110" y="720"/>
                </a:lnTo>
                <a:lnTo>
                  <a:pt x="1104" y="714"/>
                </a:lnTo>
                <a:lnTo>
                  <a:pt x="1099" y="708"/>
                </a:lnTo>
                <a:lnTo>
                  <a:pt x="1090" y="694"/>
                </a:lnTo>
                <a:lnTo>
                  <a:pt x="1084" y="680"/>
                </a:lnTo>
                <a:lnTo>
                  <a:pt x="1080" y="668"/>
                </a:lnTo>
                <a:lnTo>
                  <a:pt x="1078" y="656"/>
                </a:lnTo>
                <a:lnTo>
                  <a:pt x="1076" y="646"/>
                </a:lnTo>
                <a:lnTo>
                  <a:pt x="1075" y="631"/>
                </a:lnTo>
                <a:lnTo>
                  <a:pt x="1075" y="631"/>
                </a:lnTo>
                <a:lnTo>
                  <a:pt x="1074" y="610"/>
                </a:lnTo>
                <a:lnTo>
                  <a:pt x="1068" y="573"/>
                </a:lnTo>
                <a:lnTo>
                  <a:pt x="1064" y="552"/>
                </a:lnTo>
                <a:lnTo>
                  <a:pt x="1059" y="532"/>
                </a:lnTo>
                <a:lnTo>
                  <a:pt x="1054" y="516"/>
                </a:lnTo>
                <a:lnTo>
                  <a:pt x="1049" y="503"/>
                </a:lnTo>
                <a:lnTo>
                  <a:pt x="1049" y="503"/>
                </a:lnTo>
                <a:lnTo>
                  <a:pt x="1039" y="485"/>
                </a:lnTo>
                <a:lnTo>
                  <a:pt x="1027" y="467"/>
                </a:lnTo>
                <a:lnTo>
                  <a:pt x="1013" y="449"/>
                </a:lnTo>
                <a:lnTo>
                  <a:pt x="1013" y="449"/>
                </a:lnTo>
                <a:lnTo>
                  <a:pt x="1014" y="445"/>
                </a:lnTo>
                <a:lnTo>
                  <a:pt x="1017" y="439"/>
                </a:lnTo>
                <a:lnTo>
                  <a:pt x="1019" y="435"/>
                </a:lnTo>
                <a:lnTo>
                  <a:pt x="1023" y="433"/>
                </a:lnTo>
                <a:lnTo>
                  <a:pt x="1028" y="433"/>
                </a:lnTo>
                <a:lnTo>
                  <a:pt x="1034" y="433"/>
                </a:lnTo>
                <a:lnTo>
                  <a:pt x="1034" y="433"/>
                </a:lnTo>
                <a:lnTo>
                  <a:pt x="1042" y="436"/>
                </a:lnTo>
                <a:lnTo>
                  <a:pt x="1049" y="441"/>
                </a:lnTo>
                <a:lnTo>
                  <a:pt x="1067" y="458"/>
                </a:lnTo>
                <a:lnTo>
                  <a:pt x="1079" y="471"/>
                </a:lnTo>
                <a:lnTo>
                  <a:pt x="1083" y="475"/>
                </a:lnTo>
                <a:lnTo>
                  <a:pt x="1084" y="475"/>
                </a:lnTo>
                <a:lnTo>
                  <a:pt x="1084" y="475"/>
                </a:lnTo>
                <a:lnTo>
                  <a:pt x="1084" y="475"/>
                </a:lnTo>
                <a:lnTo>
                  <a:pt x="1086" y="465"/>
                </a:lnTo>
                <a:lnTo>
                  <a:pt x="1088" y="459"/>
                </a:lnTo>
                <a:lnTo>
                  <a:pt x="1088" y="459"/>
                </a:lnTo>
                <a:lnTo>
                  <a:pt x="1093" y="461"/>
                </a:lnTo>
                <a:lnTo>
                  <a:pt x="1100" y="465"/>
                </a:lnTo>
                <a:lnTo>
                  <a:pt x="1107" y="467"/>
                </a:lnTo>
                <a:lnTo>
                  <a:pt x="1119" y="470"/>
                </a:lnTo>
                <a:lnTo>
                  <a:pt x="1130" y="471"/>
                </a:lnTo>
                <a:lnTo>
                  <a:pt x="1143" y="470"/>
                </a:lnTo>
                <a:lnTo>
                  <a:pt x="1157" y="467"/>
                </a:lnTo>
                <a:lnTo>
                  <a:pt x="1157" y="467"/>
                </a:lnTo>
                <a:lnTo>
                  <a:pt x="1169" y="462"/>
                </a:lnTo>
                <a:lnTo>
                  <a:pt x="1179" y="459"/>
                </a:lnTo>
                <a:lnTo>
                  <a:pt x="1185" y="455"/>
                </a:lnTo>
                <a:lnTo>
                  <a:pt x="1189" y="451"/>
                </a:lnTo>
                <a:lnTo>
                  <a:pt x="1192" y="449"/>
                </a:lnTo>
                <a:lnTo>
                  <a:pt x="1192" y="446"/>
                </a:lnTo>
                <a:lnTo>
                  <a:pt x="1192" y="445"/>
                </a:lnTo>
                <a:lnTo>
                  <a:pt x="1177" y="443"/>
                </a:lnTo>
                <a:lnTo>
                  <a:pt x="1218" y="433"/>
                </a:lnTo>
                <a:lnTo>
                  <a:pt x="1199" y="424"/>
                </a:lnTo>
                <a:lnTo>
                  <a:pt x="1231" y="420"/>
                </a:lnTo>
                <a:lnTo>
                  <a:pt x="1182" y="412"/>
                </a:lnTo>
                <a:lnTo>
                  <a:pt x="1182" y="412"/>
                </a:lnTo>
                <a:lnTo>
                  <a:pt x="1182" y="410"/>
                </a:lnTo>
                <a:lnTo>
                  <a:pt x="1182" y="405"/>
                </a:lnTo>
                <a:lnTo>
                  <a:pt x="1184" y="403"/>
                </a:lnTo>
                <a:lnTo>
                  <a:pt x="1187" y="399"/>
                </a:lnTo>
                <a:lnTo>
                  <a:pt x="1190" y="397"/>
                </a:lnTo>
                <a:lnTo>
                  <a:pt x="1195" y="394"/>
                </a:lnTo>
                <a:lnTo>
                  <a:pt x="1195" y="394"/>
                </a:lnTo>
                <a:lnTo>
                  <a:pt x="1206" y="392"/>
                </a:lnTo>
                <a:lnTo>
                  <a:pt x="1216" y="392"/>
                </a:lnTo>
                <a:lnTo>
                  <a:pt x="1225" y="393"/>
                </a:lnTo>
                <a:lnTo>
                  <a:pt x="1213" y="381"/>
                </a:lnTo>
                <a:lnTo>
                  <a:pt x="1228" y="381"/>
                </a:lnTo>
                <a:lnTo>
                  <a:pt x="1228" y="381"/>
                </a:lnTo>
                <a:lnTo>
                  <a:pt x="1228" y="379"/>
                </a:lnTo>
                <a:lnTo>
                  <a:pt x="1228" y="375"/>
                </a:lnTo>
                <a:lnTo>
                  <a:pt x="1224" y="367"/>
                </a:lnTo>
                <a:lnTo>
                  <a:pt x="1216" y="355"/>
                </a:lnTo>
                <a:lnTo>
                  <a:pt x="1216" y="355"/>
                </a:lnTo>
                <a:lnTo>
                  <a:pt x="1206" y="342"/>
                </a:lnTo>
                <a:lnTo>
                  <a:pt x="1197" y="331"/>
                </a:lnTo>
                <a:lnTo>
                  <a:pt x="1187" y="323"/>
                </a:lnTo>
                <a:lnTo>
                  <a:pt x="1180" y="319"/>
                </a:lnTo>
                <a:lnTo>
                  <a:pt x="1174" y="315"/>
                </a:lnTo>
                <a:lnTo>
                  <a:pt x="1174" y="315"/>
                </a:lnTo>
                <a:lnTo>
                  <a:pt x="1162" y="309"/>
                </a:lnTo>
                <a:lnTo>
                  <a:pt x="1154" y="306"/>
                </a:lnTo>
                <a:lnTo>
                  <a:pt x="1148" y="304"/>
                </a:lnTo>
                <a:lnTo>
                  <a:pt x="1141" y="301"/>
                </a:lnTo>
                <a:lnTo>
                  <a:pt x="1133" y="301"/>
                </a:lnTo>
                <a:lnTo>
                  <a:pt x="1123" y="303"/>
                </a:lnTo>
                <a:lnTo>
                  <a:pt x="1114" y="306"/>
                </a:lnTo>
                <a:lnTo>
                  <a:pt x="1114" y="306"/>
                </a:lnTo>
                <a:lnTo>
                  <a:pt x="1095" y="316"/>
                </a:lnTo>
                <a:lnTo>
                  <a:pt x="1088" y="321"/>
                </a:lnTo>
                <a:lnTo>
                  <a:pt x="1080" y="327"/>
                </a:lnTo>
                <a:lnTo>
                  <a:pt x="1067" y="340"/>
                </a:lnTo>
                <a:lnTo>
                  <a:pt x="1052" y="357"/>
                </a:lnTo>
                <a:lnTo>
                  <a:pt x="1052" y="357"/>
                </a:lnTo>
                <a:lnTo>
                  <a:pt x="1042" y="366"/>
                </a:lnTo>
                <a:lnTo>
                  <a:pt x="1031" y="372"/>
                </a:lnTo>
                <a:lnTo>
                  <a:pt x="1018" y="378"/>
                </a:lnTo>
                <a:lnTo>
                  <a:pt x="1005" y="383"/>
                </a:lnTo>
                <a:lnTo>
                  <a:pt x="981" y="388"/>
                </a:lnTo>
                <a:lnTo>
                  <a:pt x="966" y="392"/>
                </a:lnTo>
                <a:lnTo>
                  <a:pt x="966" y="392"/>
                </a:lnTo>
                <a:lnTo>
                  <a:pt x="948" y="396"/>
                </a:lnTo>
                <a:lnTo>
                  <a:pt x="938" y="398"/>
                </a:lnTo>
                <a:lnTo>
                  <a:pt x="938" y="398"/>
                </a:lnTo>
                <a:lnTo>
                  <a:pt x="918" y="396"/>
                </a:lnTo>
                <a:lnTo>
                  <a:pt x="873" y="389"/>
                </a:lnTo>
                <a:lnTo>
                  <a:pt x="848" y="388"/>
                </a:lnTo>
                <a:lnTo>
                  <a:pt x="824" y="386"/>
                </a:lnTo>
                <a:lnTo>
                  <a:pt x="803" y="386"/>
                </a:lnTo>
                <a:lnTo>
                  <a:pt x="795" y="387"/>
                </a:lnTo>
                <a:lnTo>
                  <a:pt x="788" y="388"/>
                </a:lnTo>
                <a:lnTo>
                  <a:pt x="788" y="388"/>
                </a:lnTo>
                <a:lnTo>
                  <a:pt x="767" y="396"/>
                </a:lnTo>
                <a:lnTo>
                  <a:pt x="748" y="404"/>
                </a:lnTo>
                <a:lnTo>
                  <a:pt x="730" y="414"/>
                </a:lnTo>
                <a:lnTo>
                  <a:pt x="717" y="398"/>
                </a:lnTo>
                <a:lnTo>
                  <a:pt x="717" y="398"/>
                </a:lnTo>
                <a:lnTo>
                  <a:pt x="721" y="391"/>
                </a:lnTo>
                <a:lnTo>
                  <a:pt x="725" y="384"/>
                </a:lnTo>
                <a:lnTo>
                  <a:pt x="726" y="377"/>
                </a:lnTo>
                <a:lnTo>
                  <a:pt x="726" y="377"/>
                </a:lnTo>
                <a:lnTo>
                  <a:pt x="725" y="375"/>
                </a:lnTo>
                <a:lnTo>
                  <a:pt x="723" y="372"/>
                </a:lnTo>
                <a:lnTo>
                  <a:pt x="721" y="371"/>
                </a:lnTo>
                <a:lnTo>
                  <a:pt x="718" y="370"/>
                </a:lnTo>
                <a:lnTo>
                  <a:pt x="710" y="367"/>
                </a:lnTo>
                <a:lnTo>
                  <a:pt x="700" y="367"/>
                </a:lnTo>
                <a:lnTo>
                  <a:pt x="700" y="367"/>
                </a:lnTo>
                <a:lnTo>
                  <a:pt x="689" y="368"/>
                </a:lnTo>
                <a:lnTo>
                  <a:pt x="680" y="371"/>
                </a:lnTo>
                <a:lnTo>
                  <a:pt x="670" y="375"/>
                </a:lnTo>
                <a:lnTo>
                  <a:pt x="660" y="319"/>
                </a:lnTo>
                <a:lnTo>
                  <a:pt x="679" y="301"/>
                </a:lnTo>
                <a:lnTo>
                  <a:pt x="666" y="289"/>
                </a:lnTo>
                <a:lnTo>
                  <a:pt x="696" y="283"/>
                </a:lnTo>
                <a:lnTo>
                  <a:pt x="696" y="283"/>
                </a:lnTo>
                <a:lnTo>
                  <a:pt x="691" y="278"/>
                </a:lnTo>
                <a:lnTo>
                  <a:pt x="686" y="275"/>
                </a:lnTo>
                <a:lnTo>
                  <a:pt x="682" y="274"/>
                </a:lnTo>
                <a:lnTo>
                  <a:pt x="682" y="274"/>
                </a:lnTo>
                <a:lnTo>
                  <a:pt x="675" y="273"/>
                </a:lnTo>
                <a:lnTo>
                  <a:pt x="663" y="269"/>
                </a:lnTo>
                <a:lnTo>
                  <a:pt x="649" y="264"/>
                </a:lnTo>
                <a:lnTo>
                  <a:pt x="643" y="261"/>
                </a:lnTo>
                <a:lnTo>
                  <a:pt x="638" y="257"/>
                </a:lnTo>
                <a:lnTo>
                  <a:pt x="638" y="257"/>
                </a:lnTo>
                <a:lnTo>
                  <a:pt x="551" y="175"/>
                </a:lnTo>
                <a:lnTo>
                  <a:pt x="551" y="175"/>
                </a:lnTo>
                <a:lnTo>
                  <a:pt x="536" y="163"/>
                </a:lnTo>
                <a:lnTo>
                  <a:pt x="523" y="153"/>
                </a:lnTo>
                <a:lnTo>
                  <a:pt x="497" y="134"/>
                </a:lnTo>
                <a:lnTo>
                  <a:pt x="477" y="124"/>
                </a:lnTo>
                <a:lnTo>
                  <a:pt x="469" y="119"/>
                </a:lnTo>
                <a:lnTo>
                  <a:pt x="447" y="105"/>
                </a:lnTo>
                <a:lnTo>
                  <a:pt x="443" y="91"/>
                </a:lnTo>
                <a:lnTo>
                  <a:pt x="443" y="91"/>
                </a:lnTo>
                <a:lnTo>
                  <a:pt x="448" y="86"/>
                </a:lnTo>
                <a:lnTo>
                  <a:pt x="453" y="81"/>
                </a:lnTo>
                <a:lnTo>
                  <a:pt x="456" y="75"/>
                </a:lnTo>
                <a:lnTo>
                  <a:pt x="456" y="75"/>
                </a:lnTo>
                <a:lnTo>
                  <a:pt x="456" y="69"/>
                </a:lnTo>
                <a:lnTo>
                  <a:pt x="457" y="62"/>
                </a:lnTo>
                <a:lnTo>
                  <a:pt x="456" y="53"/>
                </a:lnTo>
                <a:lnTo>
                  <a:pt x="456" y="53"/>
                </a:lnTo>
                <a:lnTo>
                  <a:pt x="455" y="43"/>
                </a:lnTo>
                <a:lnTo>
                  <a:pt x="452" y="35"/>
                </a:lnTo>
                <a:lnTo>
                  <a:pt x="447" y="25"/>
                </a:lnTo>
                <a:lnTo>
                  <a:pt x="447" y="25"/>
                </a:lnTo>
                <a:lnTo>
                  <a:pt x="442" y="19"/>
                </a:lnTo>
                <a:lnTo>
                  <a:pt x="436" y="14"/>
                </a:lnTo>
                <a:lnTo>
                  <a:pt x="428" y="9"/>
                </a:lnTo>
                <a:lnTo>
                  <a:pt x="421" y="7"/>
                </a:lnTo>
                <a:lnTo>
                  <a:pt x="412" y="3"/>
                </a:lnTo>
                <a:lnTo>
                  <a:pt x="405" y="2"/>
                </a:lnTo>
                <a:lnTo>
                  <a:pt x="398" y="0"/>
                </a:lnTo>
                <a:lnTo>
                  <a:pt x="391" y="0"/>
                </a:lnTo>
                <a:lnTo>
                  <a:pt x="391" y="0"/>
                </a:lnTo>
                <a:lnTo>
                  <a:pt x="385" y="2"/>
                </a:lnTo>
                <a:lnTo>
                  <a:pt x="378" y="4"/>
                </a:lnTo>
                <a:lnTo>
                  <a:pt x="363" y="12"/>
                </a:lnTo>
                <a:lnTo>
                  <a:pt x="349" y="20"/>
                </a:lnTo>
                <a:lnTo>
                  <a:pt x="344" y="24"/>
                </a:lnTo>
                <a:lnTo>
                  <a:pt x="341" y="28"/>
                </a:lnTo>
                <a:lnTo>
                  <a:pt x="341" y="28"/>
                </a:lnTo>
                <a:lnTo>
                  <a:pt x="331" y="50"/>
                </a:lnTo>
                <a:lnTo>
                  <a:pt x="323" y="62"/>
                </a:lnTo>
                <a:lnTo>
                  <a:pt x="323" y="62"/>
                </a:lnTo>
                <a:lnTo>
                  <a:pt x="316" y="69"/>
                </a:lnTo>
                <a:lnTo>
                  <a:pt x="312" y="72"/>
                </a:lnTo>
                <a:lnTo>
                  <a:pt x="311" y="75"/>
                </a:lnTo>
                <a:lnTo>
                  <a:pt x="312" y="75"/>
                </a:lnTo>
                <a:lnTo>
                  <a:pt x="312" y="75"/>
                </a:lnTo>
                <a:lnTo>
                  <a:pt x="329" y="77"/>
                </a:lnTo>
                <a:lnTo>
                  <a:pt x="339" y="97"/>
                </a:lnTo>
                <a:lnTo>
                  <a:pt x="339" y="97"/>
                </a:lnTo>
                <a:lnTo>
                  <a:pt x="339" y="100"/>
                </a:lnTo>
                <a:lnTo>
                  <a:pt x="339" y="102"/>
                </a:lnTo>
                <a:lnTo>
                  <a:pt x="337" y="108"/>
                </a:lnTo>
                <a:lnTo>
                  <a:pt x="333" y="113"/>
                </a:lnTo>
                <a:lnTo>
                  <a:pt x="332" y="116"/>
                </a:lnTo>
                <a:lnTo>
                  <a:pt x="332" y="117"/>
                </a:lnTo>
                <a:lnTo>
                  <a:pt x="332" y="117"/>
                </a:lnTo>
                <a:lnTo>
                  <a:pt x="338" y="122"/>
                </a:lnTo>
                <a:lnTo>
                  <a:pt x="341" y="124"/>
                </a:lnTo>
                <a:lnTo>
                  <a:pt x="343" y="127"/>
                </a:lnTo>
                <a:lnTo>
                  <a:pt x="343" y="127"/>
                </a:lnTo>
                <a:lnTo>
                  <a:pt x="347" y="140"/>
                </a:lnTo>
                <a:lnTo>
                  <a:pt x="349" y="148"/>
                </a:lnTo>
                <a:lnTo>
                  <a:pt x="350" y="152"/>
                </a:lnTo>
                <a:lnTo>
                  <a:pt x="352" y="153"/>
                </a:lnTo>
                <a:lnTo>
                  <a:pt x="352" y="153"/>
                </a:lnTo>
                <a:lnTo>
                  <a:pt x="355" y="153"/>
                </a:lnTo>
                <a:lnTo>
                  <a:pt x="360" y="150"/>
                </a:lnTo>
                <a:lnTo>
                  <a:pt x="367" y="148"/>
                </a:lnTo>
                <a:lnTo>
                  <a:pt x="367" y="154"/>
                </a:lnTo>
                <a:close/>
                <a:moveTo>
                  <a:pt x="482" y="327"/>
                </a:moveTo>
                <a:lnTo>
                  <a:pt x="487" y="340"/>
                </a:lnTo>
                <a:lnTo>
                  <a:pt x="484" y="355"/>
                </a:lnTo>
                <a:lnTo>
                  <a:pt x="471" y="376"/>
                </a:lnTo>
                <a:lnTo>
                  <a:pt x="407" y="372"/>
                </a:lnTo>
                <a:lnTo>
                  <a:pt x="464" y="350"/>
                </a:lnTo>
                <a:lnTo>
                  <a:pt x="482" y="327"/>
                </a:lnTo>
                <a:close/>
                <a:moveTo>
                  <a:pt x="425" y="259"/>
                </a:moveTo>
                <a:lnTo>
                  <a:pt x="427" y="254"/>
                </a:lnTo>
                <a:lnTo>
                  <a:pt x="433" y="258"/>
                </a:lnTo>
                <a:lnTo>
                  <a:pt x="435" y="270"/>
                </a:lnTo>
                <a:lnTo>
                  <a:pt x="442" y="285"/>
                </a:lnTo>
                <a:lnTo>
                  <a:pt x="445" y="314"/>
                </a:lnTo>
                <a:lnTo>
                  <a:pt x="422" y="323"/>
                </a:lnTo>
                <a:lnTo>
                  <a:pt x="421" y="310"/>
                </a:lnTo>
                <a:lnTo>
                  <a:pt x="425" y="259"/>
                </a:lnTo>
                <a:close/>
                <a:moveTo>
                  <a:pt x="245" y="616"/>
                </a:moveTo>
                <a:lnTo>
                  <a:pt x="245" y="616"/>
                </a:lnTo>
                <a:lnTo>
                  <a:pt x="262" y="615"/>
                </a:lnTo>
                <a:lnTo>
                  <a:pt x="262" y="615"/>
                </a:lnTo>
                <a:lnTo>
                  <a:pt x="267" y="614"/>
                </a:lnTo>
                <a:lnTo>
                  <a:pt x="272" y="612"/>
                </a:lnTo>
                <a:lnTo>
                  <a:pt x="276" y="610"/>
                </a:lnTo>
                <a:lnTo>
                  <a:pt x="280" y="606"/>
                </a:lnTo>
                <a:lnTo>
                  <a:pt x="280" y="606"/>
                </a:lnTo>
                <a:lnTo>
                  <a:pt x="285" y="599"/>
                </a:lnTo>
                <a:lnTo>
                  <a:pt x="287" y="593"/>
                </a:lnTo>
                <a:lnTo>
                  <a:pt x="289" y="586"/>
                </a:lnTo>
                <a:lnTo>
                  <a:pt x="296" y="591"/>
                </a:lnTo>
                <a:lnTo>
                  <a:pt x="296" y="591"/>
                </a:lnTo>
                <a:lnTo>
                  <a:pt x="287" y="616"/>
                </a:lnTo>
                <a:lnTo>
                  <a:pt x="287" y="616"/>
                </a:lnTo>
                <a:lnTo>
                  <a:pt x="286" y="626"/>
                </a:lnTo>
                <a:lnTo>
                  <a:pt x="285" y="640"/>
                </a:lnTo>
                <a:lnTo>
                  <a:pt x="284" y="659"/>
                </a:lnTo>
                <a:lnTo>
                  <a:pt x="284" y="659"/>
                </a:lnTo>
                <a:lnTo>
                  <a:pt x="284" y="661"/>
                </a:lnTo>
                <a:lnTo>
                  <a:pt x="280" y="663"/>
                </a:lnTo>
                <a:lnTo>
                  <a:pt x="276" y="666"/>
                </a:lnTo>
                <a:lnTo>
                  <a:pt x="272" y="666"/>
                </a:lnTo>
                <a:lnTo>
                  <a:pt x="269" y="666"/>
                </a:lnTo>
                <a:lnTo>
                  <a:pt x="269" y="666"/>
                </a:lnTo>
                <a:lnTo>
                  <a:pt x="266" y="666"/>
                </a:lnTo>
                <a:lnTo>
                  <a:pt x="264" y="664"/>
                </a:lnTo>
                <a:lnTo>
                  <a:pt x="260" y="659"/>
                </a:lnTo>
                <a:lnTo>
                  <a:pt x="255" y="652"/>
                </a:lnTo>
                <a:lnTo>
                  <a:pt x="251" y="645"/>
                </a:lnTo>
                <a:lnTo>
                  <a:pt x="246" y="631"/>
                </a:lnTo>
                <a:lnTo>
                  <a:pt x="244" y="625"/>
                </a:lnTo>
                <a:lnTo>
                  <a:pt x="245" y="616"/>
                </a:lnTo>
                <a:close/>
                <a:moveTo>
                  <a:pt x="239" y="569"/>
                </a:moveTo>
                <a:lnTo>
                  <a:pt x="262" y="563"/>
                </a:lnTo>
                <a:lnTo>
                  <a:pt x="262" y="573"/>
                </a:lnTo>
                <a:lnTo>
                  <a:pt x="262" y="573"/>
                </a:lnTo>
                <a:lnTo>
                  <a:pt x="267" y="571"/>
                </a:lnTo>
                <a:lnTo>
                  <a:pt x="274" y="569"/>
                </a:lnTo>
                <a:lnTo>
                  <a:pt x="274" y="569"/>
                </a:lnTo>
                <a:lnTo>
                  <a:pt x="276" y="569"/>
                </a:lnTo>
                <a:lnTo>
                  <a:pt x="279" y="569"/>
                </a:lnTo>
                <a:lnTo>
                  <a:pt x="284" y="571"/>
                </a:lnTo>
                <a:lnTo>
                  <a:pt x="284" y="571"/>
                </a:lnTo>
                <a:lnTo>
                  <a:pt x="285" y="571"/>
                </a:lnTo>
                <a:lnTo>
                  <a:pt x="285" y="574"/>
                </a:lnTo>
                <a:lnTo>
                  <a:pt x="284" y="580"/>
                </a:lnTo>
                <a:lnTo>
                  <a:pt x="284" y="580"/>
                </a:lnTo>
                <a:lnTo>
                  <a:pt x="282" y="584"/>
                </a:lnTo>
                <a:lnTo>
                  <a:pt x="280" y="589"/>
                </a:lnTo>
                <a:lnTo>
                  <a:pt x="276" y="595"/>
                </a:lnTo>
                <a:lnTo>
                  <a:pt x="271" y="600"/>
                </a:lnTo>
                <a:lnTo>
                  <a:pt x="271" y="600"/>
                </a:lnTo>
                <a:lnTo>
                  <a:pt x="267" y="605"/>
                </a:lnTo>
                <a:lnTo>
                  <a:pt x="262" y="606"/>
                </a:lnTo>
                <a:lnTo>
                  <a:pt x="259" y="607"/>
                </a:lnTo>
                <a:lnTo>
                  <a:pt x="254" y="607"/>
                </a:lnTo>
                <a:lnTo>
                  <a:pt x="254" y="607"/>
                </a:lnTo>
                <a:lnTo>
                  <a:pt x="251" y="607"/>
                </a:lnTo>
                <a:lnTo>
                  <a:pt x="251" y="606"/>
                </a:lnTo>
                <a:lnTo>
                  <a:pt x="251" y="604"/>
                </a:lnTo>
                <a:lnTo>
                  <a:pt x="251" y="602"/>
                </a:lnTo>
                <a:lnTo>
                  <a:pt x="251" y="602"/>
                </a:lnTo>
                <a:lnTo>
                  <a:pt x="249" y="597"/>
                </a:lnTo>
                <a:lnTo>
                  <a:pt x="248" y="594"/>
                </a:lnTo>
                <a:lnTo>
                  <a:pt x="248" y="594"/>
                </a:lnTo>
                <a:lnTo>
                  <a:pt x="248" y="589"/>
                </a:lnTo>
                <a:lnTo>
                  <a:pt x="248" y="585"/>
                </a:lnTo>
                <a:lnTo>
                  <a:pt x="248" y="585"/>
                </a:lnTo>
                <a:lnTo>
                  <a:pt x="246" y="583"/>
                </a:lnTo>
                <a:lnTo>
                  <a:pt x="244" y="580"/>
                </a:lnTo>
                <a:lnTo>
                  <a:pt x="239" y="576"/>
                </a:lnTo>
                <a:lnTo>
                  <a:pt x="239" y="576"/>
                </a:lnTo>
                <a:lnTo>
                  <a:pt x="239" y="573"/>
                </a:lnTo>
                <a:lnTo>
                  <a:pt x="239" y="569"/>
                </a:lnTo>
                <a:lnTo>
                  <a:pt x="239" y="569"/>
                </a:lnTo>
                <a:close/>
                <a:moveTo>
                  <a:pt x="232" y="554"/>
                </a:moveTo>
                <a:lnTo>
                  <a:pt x="232" y="554"/>
                </a:lnTo>
                <a:lnTo>
                  <a:pt x="228" y="573"/>
                </a:lnTo>
                <a:lnTo>
                  <a:pt x="228" y="573"/>
                </a:lnTo>
                <a:lnTo>
                  <a:pt x="227" y="578"/>
                </a:lnTo>
                <a:lnTo>
                  <a:pt x="222" y="585"/>
                </a:lnTo>
                <a:lnTo>
                  <a:pt x="222" y="585"/>
                </a:lnTo>
                <a:lnTo>
                  <a:pt x="217" y="589"/>
                </a:lnTo>
                <a:lnTo>
                  <a:pt x="210" y="593"/>
                </a:lnTo>
                <a:lnTo>
                  <a:pt x="204" y="597"/>
                </a:lnTo>
                <a:lnTo>
                  <a:pt x="204" y="597"/>
                </a:lnTo>
                <a:lnTo>
                  <a:pt x="209" y="588"/>
                </a:lnTo>
                <a:lnTo>
                  <a:pt x="214" y="579"/>
                </a:lnTo>
                <a:lnTo>
                  <a:pt x="217" y="573"/>
                </a:lnTo>
                <a:lnTo>
                  <a:pt x="217" y="573"/>
                </a:lnTo>
                <a:lnTo>
                  <a:pt x="218" y="560"/>
                </a:lnTo>
                <a:lnTo>
                  <a:pt x="218" y="554"/>
                </a:lnTo>
                <a:lnTo>
                  <a:pt x="218" y="547"/>
                </a:lnTo>
                <a:lnTo>
                  <a:pt x="223" y="543"/>
                </a:lnTo>
                <a:lnTo>
                  <a:pt x="244" y="545"/>
                </a:lnTo>
                <a:lnTo>
                  <a:pt x="244" y="545"/>
                </a:lnTo>
                <a:lnTo>
                  <a:pt x="250" y="548"/>
                </a:lnTo>
                <a:lnTo>
                  <a:pt x="254" y="550"/>
                </a:lnTo>
                <a:lnTo>
                  <a:pt x="255" y="552"/>
                </a:lnTo>
                <a:lnTo>
                  <a:pt x="254" y="552"/>
                </a:lnTo>
                <a:lnTo>
                  <a:pt x="254" y="552"/>
                </a:lnTo>
                <a:lnTo>
                  <a:pt x="251" y="553"/>
                </a:lnTo>
                <a:lnTo>
                  <a:pt x="248" y="553"/>
                </a:lnTo>
                <a:lnTo>
                  <a:pt x="243" y="552"/>
                </a:lnTo>
                <a:lnTo>
                  <a:pt x="232" y="554"/>
                </a:lnTo>
                <a:close/>
                <a:moveTo>
                  <a:pt x="234" y="597"/>
                </a:moveTo>
                <a:lnTo>
                  <a:pt x="214" y="617"/>
                </a:lnTo>
                <a:lnTo>
                  <a:pt x="201" y="620"/>
                </a:lnTo>
                <a:lnTo>
                  <a:pt x="187" y="621"/>
                </a:lnTo>
                <a:lnTo>
                  <a:pt x="214" y="602"/>
                </a:lnTo>
                <a:lnTo>
                  <a:pt x="225" y="594"/>
                </a:lnTo>
                <a:lnTo>
                  <a:pt x="234" y="591"/>
                </a:lnTo>
                <a:lnTo>
                  <a:pt x="234" y="59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AA33401E-E48A-4507-AFEF-4C1BC1310592}"/>
              </a:ext>
            </a:extLst>
          </p:cNvPr>
          <p:cNvSpPr>
            <a:spLocks noEditPoints="1"/>
          </p:cNvSpPr>
          <p:nvPr/>
        </p:nvSpPr>
        <p:spPr bwMode="auto">
          <a:xfrm>
            <a:off x="3716337" y="1069758"/>
            <a:ext cx="2473325" cy="2305300"/>
          </a:xfrm>
          <a:custGeom>
            <a:avLst/>
            <a:gdLst>
              <a:gd name="T0" fmla="*/ 425 w 1472"/>
              <a:gd name="T1" fmla="*/ 177 h 1372"/>
              <a:gd name="T2" fmla="*/ 597 w 1472"/>
              <a:gd name="T3" fmla="*/ 131 h 1372"/>
              <a:gd name="T4" fmla="*/ 533 w 1472"/>
              <a:gd name="T5" fmla="*/ 130 h 1372"/>
              <a:gd name="T6" fmla="*/ 499 w 1472"/>
              <a:gd name="T7" fmla="*/ 62 h 1372"/>
              <a:gd name="T8" fmla="*/ 587 w 1472"/>
              <a:gd name="T9" fmla="*/ 11 h 1372"/>
              <a:gd name="T10" fmla="*/ 816 w 1472"/>
              <a:gd name="T11" fmla="*/ 101 h 1372"/>
              <a:gd name="T12" fmla="*/ 927 w 1472"/>
              <a:gd name="T13" fmla="*/ 204 h 1372"/>
              <a:gd name="T14" fmla="*/ 829 w 1472"/>
              <a:gd name="T15" fmla="*/ 332 h 1372"/>
              <a:gd name="T16" fmla="*/ 943 w 1472"/>
              <a:gd name="T17" fmla="*/ 356 h 1372"/>
              <a:gd name="T18" fmla="*/ 943 w 1472"/>
              <a:gd name="T19" fmla="*/ 394 h 1372"/>
              <a:gd name="T20" fmla="*/ 971 w 1472"/>
              <a:gd name="T21" fmla="*/ 449 h 1372"/>
              <a:gd name="T22" fmla="*/ 1250 w 1472"/>
              <a:gd name="T23" fmla="*/ 594 h 1372"/>
              <a:gd name="T24" fmla="*/ 1413 w 1472"/>
              <a:gd name="T25" fmla="*/ 672 h 1372"/>
              <a:gd name="T26" fmla="*/ 1427 w 1472"/>
              <a:gd name="T27" fmla="*/ 836 h 1372"/>
              <a:gd name="T28" fmla="*/ 1407 w 1472"/>
              <a:gd name="T29" fmla="*/ 843 h 1372"/>
              <a:gd name="T30" fmla="*/ 1457 w 1472"/>
              <a:gd name="T31" fmla="*/ 899 h 1372"/>
              <a:gd name="T32" fmla="*/ 1404 w 1472"/>
              <a:gd name="T33" fmla="*/ 925 h 1372"/>
              <a:gd name="T34" fmla="*/ 1416 w 1472"/>
              <a:gd name="T35" fmla="*/ 940 h 1372"/>
              <a:gd name="T36" fmla="*/ 1384 w 1472"/>
              <a:gd name="T37" fmla="*/ 981 h 1372"/>
              <a:gd name="T38" fmla="*/ 1364 w 1472"/>
              <a:gd name="T39" fmla="*/ 991 h 1372"/>
              <a:gd name="T40" fmla="*/ 1345 w 1472"/>
              <a:gd name="T41" fmla="*/ 740 h 1372"/>
              <a:gd name="T42" fmla="*/ 1283 w 1472"/>
              <a:gd name="T43" fmla="*/ 849 h 1372"/>
              <a:gd name="T44" fmla="*/ 1318 w 1472"/>
              <a:gd name="T45" fmla="*/ 1025 h 1372"/>
              <a:gd name="T46" fmla="*/ 1321 w 1472"/>
              <a:gd name="T47" fmla="*/ 1183 h 1372"/>
              <a:gd name="T48" fmla="*/ 1349 w 1472"/>
              <a:gd name="T49" fmla="*/ 1332 h 1372"/>
              <a:gd name="T50" fmla="*/ 1317 w 1472"/>
              <a:gd name="T51" fmla="*/ 1368 h 1372"/>
              <a:gd name="T52" fmla="*/ 1260 w 1472"/>
              <a:gd name="T53" fmla="*/ 1272 h 1372"/>
              <a:gd name="T54" fmla="*/ 1221 w 1472"/>
              <a:gd name="T55" fmla="*/ 1067 h 1372"/>
              <a:gd name="T56" fmla="*/ 1015 w 1472"/>
              <a:gd name="T57" fmla="*/ 839 h 1372"/>
              <a:gd name="T58" fmla="*/ 861 w 1472"/>
              <a:gd name="T59" fmla="*/ 740 h 1372"/>
              <a:gd name="T60" fmla="*/ 655 w 1472"/>
              <a:gd name="T61" fmla="*/ 702 h 1372"/>
              <a:gd name="T62" fmla="*/ 587 w 1472"/>
              <a:gd name="T63" fmla="*/ 665 h 1372"/>
              <a:gd name="T64" fmla="*/ 585 w 1472"/>
              <a:gd name="T65" fmla="*/ 719 h 1372"/>
              <a:gd name="T66" fmla="*/ 549 w 1472"/>
              <a:gd name="T67" fmla="*/ 823 h 1372"/>
              <a:gd name="T68" fmla="*/ 482 w 1472"/>
              <a:gd name="T69" fmla="*/ 792 h 1372"/>
              <a:gd name="T70" fmla="*/ 327 w 1472"/>
              <a:gd name="T71" fmla="*/ 685 h 1372"/>
              <a:gd name="T72" fmla="*/ 393 w 1472"/>
              <a:gd name="T73" fmla="*/ 432 h 1372"/>
              <a:gd name="T74" fmla="*/ 320 w 1472"/>
              <a:gd name="T75" fmla="*/ 482 h 1372"/>
              <a:gd name="T76" fmla="*/ 253 w 1472"/>
              <a:gd name="T77" fmla="*/ 374 h 1372"/>
              <a:gd name="T78" fmla="*/ 149 w 1472"/>
              <a:gd name="T79" fmla="*/ 456 h 1372"/>
              <a:gd name="T80" fmla="*/ 88 w 1472"/>
              <a:gd name="T81" fmla="*/ 458 h 1372"/>
              <a:gd name="T82" fmla="*/ 140 w 1472"/>
              <a:gd name="T83" fmla="*/ 454 h 1372"/>
              <a:gd name="T84" fmla="*/ 89 w 1472"/>
              <a:gd name="T85" fmla="*/ 460 h 1372"/>
              <a:gd name="T86" fmla="*/ 9 w 1472"/>
              <a:gd name="T87" fmla="*/ 464 h 1372"/>
              <a:gd name="T88" fmla="*/ 50 w 1472"/>
              <a:gd name="T89" fmla="*/ 330 h 1372"/>
              <a:gd name="T90" fmla="*/ 82 w 1472"/>
              <a:gd name="T91" fmla="*/ 210 h 1372"/>
              <a:gd name="T92" fmla="*/ 22 w 1472"/>
              <a:gd name="T93" fmla="*/ 127 h 1372"/>
              <a:gd name="T94" fmla="*/ 161 w 1472"/>
              <a:gd name="T95" fmla="*/ 151 h 1372"/>
              <a:gd name="T96" fmla="*/ 343 w 1472"/>
              <a:gd name="T97" fmla="*/ 108 h 1372"/>
              <a:gd name="T98" fmla="*/ 460 w 1472"/>
              <a:gd name="T99" fmla="*/ 136 h 1372"/>
              <a:gd name="T100" fmla="*/ 274 w 1472"/>
              <a:gd name="T101" fmla="*/ 321 h 1372"/>
              <a:gd name="T102" fmla="*/ 265 w 1472"/>
              <a:gd name="T103" fmla="*/ 337 h 1372"/>
              <a:gd name="T104" fmla="*/ 337 w 1472"/>
              <a:gd name="T105" fmla="*/ 400 h 1372"/>
              <a:gd name="T106" fmla="*/ 176 w 1472"/>
              <a:gd name="T107" fmla="*/ 384 h 1372"/>
              <a:gd name="T108" fmla="*/ 149 w 1472"/>
              <a:gd name="T109" fmla="*/ 443 h 1372"/>
              <a:gd name="T110" fmla="*/ 204 w 1472"/>
              <a:gd name="T111" fmla="*/ 381 h 1372"/>
              <a:gd name="T112" fmla="*/ 373 w 1472"/>
              <a:gd name="T113" fmla="*/ 425 h 1372"/>
              <a:gd name="T114" fmla="*/ 271 w 1472"/>
              <a:gd name="T115" fmla="*/ 356 h 1372"/>
              <a:gd name="T116" fmla="*/ 307 w 1472"/>
              <a:gd name="T117" fmla="*/ 434 h 1372"/>
              <a:gd name="T118" fmla="*/ 370 w 1472"/>
              <a:gd name="T119" fmla="*/ 449 h 1372"/>
              <a:gd name="T120" fmla="*/ 223 w 1472"/>
              <a:gd name="T121" fmla="*/ 375 h 1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72" h="1372">
                <a:moveTo>
                  <a:pt x="474" y="183"/>
                </a:moveTo>
                <a:lnTo>
                  <a:pt x="474" y="183"/>
                </a:lnTo>
                <a:lnTo>
                  <a:pt x="472" y="183"/>
                </a:lnTo>
                <a:lnTo>
                  <a:pt x="466" y="181"/>
                </a:lnTo>
                <a:lnTo>
                  <a:pt x="466" y="181"/>
                </a:lnTo>
                <a:lnTo>
                  <a:pt x="473" y="182"/>
                </a:lnTo>
                <a:lnTo>
                  <a:pt x="474" y="183"/>
                </a:lnTo>
                <a:lnTo>
                  <a:pt x="474" y="183"/>
                </a:lnTo>
                <a:close/>
                <a:moveTo>
                  <a:pt x="441" y="171"/>
                </a:moveTo>
                <a:lnTo>
                  <a:pt x="441" y="171"/>
                </a:lnTo>
                <a:lnTo>
                  <a:pt x="466" y="181"/>
                </a:lnTo>
                <a:lnTo>
                  <a:pt x="466" y="181"/>
                </a:lnTo>
                <a:lnTo>
                  <a:pt x="441" y="178"/>
                </a:lnTo>
                <a:lnTo>
                  <a:pt x="425" y="177"/>
                </a:lnTo>
                <a:lnTo>
                  <a:pt x="425" y="177"/>
                </a:lnTo>
                <a:lnTo>
                  <a:pt x="432" y="179"/>
                </a:lnTo>
                <a:lnTo>
                  <a:pt x="466" y="192"/>
                </a:lnTo>
                <a:lnTo>
                  <a:pt x="466" y="192"/>
                </a:lnTo>
                <a:lnTo>
                  <a:pt x="529" y="212"/>
                </a:lnTo>
                <a:lnTo>
                  <a:pt x="529" y="212"/>
                </a:lnTo>
                <a:lnTo>
                  <a:pt x="548" y="194"/>
                </a:lnTo>
                <a:lnTo>
                  <a:pt x="548" y="194"/>
                </a:lnTo>
                <a:lnTo>
                  <a:pt x="549" y="193"/>
                </a:lnTo>
                <a:lnTo>
                  <a:pt x="548" y="192"/>
                </a:lnTo>
                <a:lnTo>
                  <a:pt x="555" y="192"/>
                </a:lnTo>
                <a:lnTo>
                  <a:pt x="555" y="192"/>
                </a:lnTo>
                <a:lnTo>
                  <a:pt x="629" y="183"/>
                </a:lnTo>
                <a:lnTo>
                  <a:pt x="617" y="151"/>
                </a:lnTo>
                <a:lnTo>
                  <a:pt x="597" y="131"/>
                </a:lnTo>
                <a:lnTo>
                  <a:pt x="597" y="131"/>
                </a:lnTo>
                <a:lnTo>
                  <a:pt x="587" y="137"/>
                </a:lnTo>
                <a:lnTo>
                  <a:pt x="574" y="145"/>
                </a:lnTo>
                <a:lnTo>
                  <a:pt x="574" y="145"/>
                </a:lnTo>
                <a:lnTo>
                  <a:pt x="571" y="147"/>
                </a:lnTo>
                <a:lnTo>
                  <a:pt x="567" y="151"/>
                </a:lnTo>
                <a:lnTo>
                  <a:pt x="565" y="152"/>
                </a:lnTo>
                <a:lnTo>
                  <a:pt x="562" y="152"/>
                </a:lnTo>
                <a:lnTo>
                  <a:pt x="559" y="152"/>
                </a:lnTo>
                <a:lnTo>
                  <a:pt x="555" y="151"/>
                </a:lnTo>
                <a:lnTo>
                  <a:pt x="555" y="151"/>
                </a:lnTo>
                <a:lnTo>
                  <a:pt x="546" y="146"/>
                </a:lnTo>
                <a:lnTo>
                  <a:pt x="540" y="140"/>
                </a:lnTo>
                <a:lnTo>
                  <a:pt x="536" y="135"/>
                </a:lnTo>
                <a:lnTo>
                  <a:pt x="533" y="130"/>
                </a:lnTo>
                <a:lnTo>
                  <a:pt x="533" y="130"/>
                </a:lnTo>
                <a:lnTo>
                  <a:pt x="529" y="124"/>
                </a:lnTo>
                <a:lnTo>
                  <a:pt x="525" y="119"/>
                </a:lnTo>
                <a:lnTo>
                  <a:pt x="520" y="112"/>
                </a:lnTo>
                <a:lnTo>
                  <a:pt x="505" y="108"/>
                </a:lnTo>
                <a:lnTo>
                  <a:pt x="505" y="108"/>
                </a:lnTo>
                <a:lnTo>
                  <a:pt x="494" y="111"/>
                </a:lnTo>
                <a:lnTo>
                  <a:pt x="488" y="114"/>
                </a:lnTo>
                <a:lnTo>
                  <a:pt x="486" y="112"/>
                </a:lnTo>
                <a:lnTo>
                  <a:pt x="486" y="112"/>
                </a:lnTo>
                <a:lnTo>
                  <a:pt x="486" y="112"/>
                </a:lnTo>
                <a:lnTo>
                  <a:pt x="493" y="103"/>
                </a:lnTo>
                <a:lnTo>
                  <a:pt x="498" y="96"/>
                </a:lnTo>
                <a:lnTo>
                  <a:pt x="498" y="96"/>
                </a:lnTo>
                <a:lnTo>
                  <a:pt x="498" y="78"/>
                </a:lnTo>
                <a:lnTo>
                  <a:pt x="499" y="62"/>
                </a:lnTo>
                <a:lnTo>
                  <a:pt x="500" y="46"/>
                </a:lnTo>
                <a:lnTo>
                  <a:pt x="500" y="46"/>
                </a:lnTo>
                <a:lnTo>
                  <a:pt x="503" y="38"/>
                </a:lnTo>
                <a:lnTo>
                  <a:pt x="507" y="29"/>
                </a:lnTo>
                <a:lnTo>
                  <a:pt x="513" y="22"/>
                </a:lnTo>
                <a:lnTo>
                  <a:pt x="520" y="15"/>
                </a:lnTo>
                <a:lnTo>
                  <a:pt x="529" y="7"/>
                </a:lnTo>
                <a:lnTo>
                  <a:pt x="539" y="2"/>
                </a:lnTo>
                <a:lnTo>
                  <a:pt x="550" y="0"/>
                </a:lnTo>
                <a:lnTo>
                  <a:pt x="555" y="0"/>
                </a:lnTo>
                <a:lnTo>
                  <a:pt x="561" y="0"/>
                </a:lnTo>
                <a:lnTo>
                  <a:pt x="561" y="0"/>
                </a:lnTo>
                <a:lnTo>
                  <a:pt x="571" y="2"/>
                </a:lnTo>
                <a:lnTo>
                  <a:pt x="580" y="6"/>
                </a:lnTo>
                <a:lnTo>
                  <a:pt x="587" y="11"/>
                </a:lnTo>
                <a:lnTo>
                  <a:pt x="592" y="15"/>
                </a:lnTo>
                <a:lnTo>
                  <a:pt x="600" y="23"/>
                </a:lnTo>
                <a:lnTo>
                  <a:pt x="603" y="28"/>
                </a:lnTo>
                <a:lnTo>
                  <a:pt x="603" y="28"/>
                </a:lnTo>
                <a:lnTo>
                  <a:pt x="606" y="29"/>
                </a:lnTo>
                <a:lnTo>
                  <a:pt x="607" y="32"/>
                </a:lnTo>
                <a:lnTo>
                  <a:pt x="608" y="34"/>
                </a:lnTo>
                <a:lnTo>
                  <a:pt x="603" y="41"/>
                </a:lnTo>
                <a:lnTo>
                  <a:pt x="619" y="49"/>
                </a:lnTo>
                <a:lnTo>
                  <a:pt x="619" y="49"/>
                </a:lnTo>
                <a:lnTo>
                  <a:pt x="649" y="58"/>
                </a:lnTo>
                <a:lnTo>
                  <a:pt x="709" y="73"/>
                </a:lnTo>
                <a:lnTo>
                  <a:pt x="709" y="73"/>
                </a:lnTo>
                <a:lnTo>
                  <a:pt x="793" y="95"/>
                </a:lnTo>
                <a:lnTo>
                  <a:pt x="816" y="101"/>
                </a:lnTo>
                <a:lnTo>
                  <a:pt x="837" y="109"/>
                </a:lnTo>
                <a:lnTo>
                  <a:pt x="857" y="115"/>
                </a:lnTo>
                <a:lnTo>
                  <a:pt x="872" y="122"/>
                </a:lnTo>
                <a:lnTo>
                  <a:pt x="872" y="122"/>
                </a:lnTo>
                <a:lnTo>
                  <a:pt x="896" y="136"/>
                </a:lnTo>
                <a:lnTo>
                  <a:pt x="915" y="145"/>
                </a:lnTo>
                <a:lnTo>
                  <a:pt x="933" y="153"/>
                </a:lnTo>
                <a:lnTo>
                  <a:pt x="937" y="183"/>
                </a:lnTo>
                <a:lnTo>
                  <a:pt x="913" y="172"/>
                </a:lnTo>
                <a:lnTo>
                  <a:pt x="913" y="172"/>
                </a:lnTo>
                <a:lnTo>
                  <a:pt x="917" y="176"/>
                </a:lnTo>
                <a:lnTo>
                  <a:pt x="919" y="181"/>
                </a:lnTo>
                <a:lnTo>
                  <a:pt x="923" y="187"/>
                </a:lnTo>
                <a:lnTo>
                  <a:pt x="925" y="195"/>
                </a:lnTo>
                <a:lnTo>
                  <a:pt x="927" y="204"/>
                </a:lnTo>
                <a:lnTo>
                  <a:pt x="928" y="214"/>
                </a:lnTo>
                <a:lnTo>
                  <a:pt x="927" y="226"/>
                </a:lnTo>
                <a:lnTo>
                  <a:pt x="927" y="226"/>
                </a:lnTo>
                <a:lnTo>
                  <a:pt x="924" y="233"/>
                </a:lnTo>
                <a:lnTo>
                  <a:pt x="922" y="238"/>
                </a:lnTo>
                <a:lnTo>
                  <a:pt x="913" y="250"/>
                </a:lnTo>
                <a:lnTo>
                  <a:pt x="902" y="262"/>
                </a:lnTo>
                <a:lnTo>
                  <a:pt x="891" y="272"/>
                </a:lnTo>
                <a:lnTo>
                  <a:pt x="866" y="292"/>
                </a:lnTo>
                <a:lnTo>
                  <a:pt x="849" y="306"/>
                </a:lnTo>
                <a:lnTo>
                  <a:pt x="849" y="306"/>
                </a:lnTo>
                <a:lnTo>
                  <a:pt x="839" y="316"/>
                </a:lnTo>
                <a:lnTo>
                  <a:pt x="832" y="323"/>
                </a:lnTo>
                <a:lnTo>
                  <a:pt x="830" y="328"/>
                </a:lnTo>
                <a:lnTo>
                  <a:pt x="829" y="332"/>
                </a:lnTo>
                <a:lnTo>
                  <a:pt x="829" y="332"/>
                </a:lnTo>
                <a:lnTo>
                  <a:pt x="831" y="335"/>
                </a:lnTo>
                <a:lnTo>
                  <a:pt x="835" y="339"/>
                </a:lnTo>
                <a:lnTo>
                  <a:pt x="839" y="344"/>
                </a:lnTo>
                <a:lnTo>
                  <a:pt x="845" y="349"/>
                </a:lnTo>
                <a:lnTo>
                  <a:pt x="845" y="349"/>
                </a:lnTo>
                <a:lnTo>
                  <a:pt x="863" y="358"/>
                </a:lnTo>
                <a:lnTo>
                  <a:pt x="873" y="360"/>
                </a:lnTo>
                <a:lnTo>
                  <a:pt x="878" y="361"/>
                </a:lnTo>
                <a:lnTo>
                  <a:pt x="878" y="361"/>
                </a:lnTo>
                <a:lnTo>
                  <a:pt x="903" y="360"/>
                </a:lnTo>
                <a:lnTo>
                  <a:pt x="928" y="359"/>
                </a:lnTo>
                <a:lnTo>
                  <a:pt x="928" y="359"/>
                </a:lnTo>
                <a:lnTo>
                  <a:pt x="937" y="358"/>
                </a:lnTo>
                <a:lnTo>
                  <a:pt x="943" y="356"/>
                </a:lnTo>
                <a:lnTo>
                  <a:pt x="948" y="358"/>
                </a:lnTo>
                <a:lnTo>
                  <a:pt x="948" y="358"/>
                </a:lnTo>
                <a:lnTo>
                  <a:pt x="949" y="359"/>
                </a:lnTo>
                <a:lnTo>
                  <a:pt x="950" y="360"/>
                </a:lnTo>
                <a:lnTo>
                  <a:pt x="949" y="366"/>
                </a:lnTo>
                <a:lnTo>
                  <a:pt x="945" y="371"/>
                </a:lnTo>
                <a:lnTo>
                  <a:pt x="943" y="375"/>
                </a:lnTo>
                <a:lnTo>
                  <a:pt x="943" y="375"/>
                </a:lnTo>
                <a:lnTo>
                  <a:pt x="941" y="378"/>
                </a:lnTo>
                <a:lnTo>
                  <a:pt x="940" y="380"/>
                </a:lnTo>
                <a:lnTo>
                  <a:pt x="939" y="387"/>
                </a:lnTo>
                <a:lnTo>
                  <a:pt x="939" y="387"/>
                </a:lnTo>
                <a:lnTo>
                  <a:pt x="938" y="389"/>
                </a:lnTo>
                <a:lnTo>
                  <a:pt x="939" y="390"/>
                </a:lnTo>
                <a:lnTo>
                  <a:pt x="943" y="394"/>
                </a:lnTo>
                <a:lnTo>
                  <a:pt x="943" y="394"/>
                </a:lnTo>
                <a:lnTo>
                  <a:pt x="945" y="396"/>
                </a:lnTo>
                <a:lnTo>
                  <a:pt x="949" y="396"/>
                </a:lnTo>
                <a:lnTo>
                  <a:pt x="958" y="397"/>
                </a:lnTo>
                <a:lnTo>
                  <a:pt x="966" y="399"/>
                </a:lnTo>
                <a:lnTo>
                  <a:pt x="969" y="401"/>
                </a:lnTo>
                <a:lnTo>
                  <a:pt x="971" y="402"/>
                </a:lnTo>
                <a:lnTo>
                  <a:pt x="971" y="402"/>
                </a:lnTo>
                <a:lnTo>
                  <a:pt x="972" y="406"/>
                </a:lnTo>
                <a:lnTo>
                  <a:pt x="972" y="412"/>
                </a:lnTo>
                <a:lnTo>
                  <a:pt x="972" y="427"/>
                </a:lnTo>
                <a:lnTo>
                  <a:pt x="971" y="449"/>
                </a:lnTo>
                <a:lnTo>
                  <a:pt x="971" y="449"/>
                </a:lnTo>
                <a:lnTo>
                  <a:pt x="971" y="449"/>
                </a:lnTo>
                <a:lnTo>
                  <a:pt x="971" y="449"/>
                </a:lnTo>
                <a:lnTo>
                  <a:pt x="971" y="449"/>
                </a:lnTo>
                <a:lnTo>
                  <a:pt x="980" y="452"/>
                </a:lnTo>
                <a:lnTo>
                  <a:pt x="1003" y="459"/>
                </a:lnTo>
                <a:lnTo>
                  <a:pt x="1036" y="469"/>
                </a:lnTo>
                <a:lnTo>
                  <a:pt x="1074" y="483"/>
                </a:lnTo>
                <a:lnTo>
                  <a:pt x="1114" y="499"/>
                </a:lnTo>
                <a:lnTo>
                  <a:pt x="1152" y="515"/>
                </a:lnTo>
                <a:lnTo>
                  <a:pt x="1169" y="524"/>
                </a:lnTo>
                <a:lnTo>
                  <a:pt x="1184" y="531"/>
                </a:lnTo>
                <a:lnTo>
                  <a:pt x="1195" y="540"/>
                </a:lnTo>
                <a:lnTo>
                  <a:pt x="1205" y="547"/>
                </a:lnTo>
                <a:lnTo>
                  <a:pt x="1205" y="547"/>
                </a:lnTo>
                <a:lnTo>
                  <a:pt x="1219" y="561"/>
                </a:lnTo>
                <a:lnTo>
                  <a:pt x="1231" y="573"/>
                </a:lnTo>
                <a:lnTo>
                  <a:pt x="1250" y="594"/>
                </a:lnTo>
                <a:lnTo>
                  <a:pt x="1260" y="608"/>
                </a:lnTo>
                <a:lnTo>
                  <a:pt x="1264" y="613"/>
                </a:lnTo>
                <a:lnTo>
                  <a:pt x="1264" y="613"/>
                </a:lnTo>
                <a:lnTo>
                  <a:pt x="1291" y="610"/>
                </a:lnTo>
                <a:lnTo>
                  <a:pt x="1314" y="608"/>
                </a:lnTo>
                <a:lnTo>
                  <a:pt x="1326" y="608"/>
                </a:lnTo>
                <a:lnTo>
                  <a:pt x="1334" y="609"/>
                </a:lnTo>
                <a:lnTo>
                  <a:pt x="1334" y="609"/>
                </a:lnTo>
                <a:lnTo>
                  <a:pt x="1344" y="612"/>
                </a:lnTo>
                <a:lnTo>
                  <a:pt x="1356" y="618"/>
                </a:lnTo>
                <a:lnTo>
                  <a:pt x="1370" y="626"/>
                </a:lnTo>
                <a:lnTo>
                  <a:pt x="1384" y="638"/>
                </a:lnTo>
                <a:lnTo>
                  <a:pt x="1397" y="651"/>
                </a:lnTo>
                <a:lnTo>
                  <a:pt x="1409" y="665"/>
                </a:lnTo>
                <a:lnTo>
                  <a:pt x="1413" y="672"/>
                </a:lnTo>
                <a:lnTo>
                  <a:pt x="1417" y="680"/>
                </a:lnTo>
                <a:lnTo>
                  <a:pt x="1421" y="687"/>
                </a:lnTo>
                <a:lnTo>
                  <a:pt x="1422" y="695"/>
                </a:lnTo>
                <a:lnTo>
                  <a:pt x="1422" y="695"/>
                </a:lnTo>
                <a:lnTo>
                  <a:pt x="1425" y="709"/>
                </a:lnTo>
                <a:lnTo>
                  <a:pt x="1425" y="724"/>
                </a:lnTo>
                <a:lnTo>
                  <a:pt x="1423" y="752"/>
                </a:lnTo>
                <a:lnTo>
                  <a:pt x="1421" y="779"/>
                </a:lnTo>
                <a:lnTo>
                  <a:pt x="1420" y="794"/>
                </a:lnTo>
                <a:lnTo>
                  <a:pt x="1420" y="809"/>
                </a:lnTo>
                <a:lnTo>
                  <a:pt x="1420" y="809"/>
                </a:lnTo>
                <a:lnTo>
                  <a:pt x="1421" y="817"/>
                </a:lnTo>
                <a:lnTo>
                  <a:pt x="1422" y="823"/>
                </a:lnTo>
                <a:lnTo>
                  <a:pt x="1425" y="830"/>
                </a:lnTo>
                <a:lnTo>
                  <a:pt x="1427" y="836"/>
                </a:lnTo>
                <a:lnTo>
                  <a:pt x="1435" y="846"/>
                </a:lnTo>
                <a:lnTo>
                  <a:pt x="1443" y="854"/>
                </a:lnTo>
                <a:lnTo>
                  <a:pt x="1452" y="859"/>
                </a:lnTo>
                <a:lnTo>
                  <a:pt x="1458" y="864"/>
                </a:lnTo>
                <a:lnTo>
                  <a:pt x="1466" y="867"/>
                </a:lnTo>
                <a:lnTo>
                  <a:pt x="1466" y="867"/>
                </a:lnTo>
                <a:lnTo>
                  <a:pt x="1451" y="867"/>
                </a:lnTo>
                <a:lnTo>
                  <a:pt x="1438" y="865"/>
                </a:lnTo>
                <a:lnTo>
                  <a:pt x="1433" y="864"/>
                </a:lnTo>
                <a:lnTo>
                  <a:pt x="1428" y="863"/>
                </a:lnTo>
                <a:lnTo>
                  <a:pt x="1428" y="863"/>
                </a:lnTo>
                <a:lnTo>
                  <a:pt x="1422" y="858"/>
                </a:lnTo>
                <a:lnTo>
                  <a:pt x="1415" y="851"/>
                </a:lnTo>
                <a:lnTo>
                  <a:pt x="1407" y="843"/>
                </a:lnTo>
                <a:lnTo>
                  <a:pt x="1407" y="843"/>
                </a:lnTo>
                <a:lnTo>
                  <a:pt x="1407" y="847"/>
                </a:lnTo>
                <a:lnTo>
                  <a:pt x="1407" y="854"/>
                </a:lnTo>
                <a:lnTo>
                  <a:pt x="1409" y="861"/>
                </a:lnTo>
                <a:lnTo>
                  <a:pt x="1411" y="865"/>
                </a:lnTo>
                <a:lnTo>
                  <a:pt x="1415" y="872"/>
                </a:lnTo>
                <a:lnTo>
                  <a:pt x="1420" y="878"/>
                </a:lnTo>
                <a:lnTo>
                  <a:pt x="1420" y="878"/>
                </a:lnTo>
                <a:lnTo>
                  <a:pt x="1427" y="883"/>
                </a:lnTo>
                <a:lnTo>
                  <a:pt x="1436" y="887"/>
                </a:lnTo>
                <a:lnTo>
                  <a:pt x="1444" y="890"/>
                </a:lnTo>
                <a:lnTo>
                  <a:pt x="1453" y="891"/>
                </a:lnTo>
                <a:lnTo>
                  <a:pt x="1467" y="893"/>
                </a:lnTo>
                <a:lnTo>
                  <a:pt x="1472" y="893"/>
                </a:lnTo>
                <a:lnTo>
                  <a:pt x="1472" y="893"/>
                </a:lnTo>
                <a:lnTo>
                  <a:pt x="1457" y="899"/>
                </a:lnTo>
                <a:lnTo>
                  <a:pt x="1443" y="903"/>
                </a:lnTo>
                <a:lnTo>
                  <a:pt x="1436" y="904"/>
                </a:lnTo>
                <a:lnTo>
                  <a:pt x="1428" y="904"/>
                </a:lnTo>
                <a:lnTo>
                  <a:pt x="1428" y="904"/>
                </a:lnTo>
                <a:lnTo>
                  <a:pt x="1415" y="903"/>
                </a:lnTo>
                <a:lnTo>
                  <a:pt x="1401" y="901"/>
                </a:lnTo>
                <a:lnTo>
                  <a:pt x="1386" y="899"/>
                </a:lnTo>
                <a:lnTo>
                  <a:pt x="1386" y="899"/>
                </a:lnTo>
                <a:lnTo>
                  <a:pt x="1385" y="903"/>
                </a:lnTo>
                <a:lnTo>
                  <a:pt x="1385" y="905"/>
                </a:lnTo>
                <a:lnTo>
                  <a:pt x="1385" y="909"/>
                </a:lnTo>
                <a:lnTo>
                  <a:pt x="1386" y="914"/>
                </a:lnTo>
                <a:lnTo>
                  <a:pt x="1390" y="918"/>
                </a:lnTo>
                <a:lnTo>
                  <a:pt x="1395" y="921"/>
                </a:lnTo>
                <a:lnTo>
                  <a:pt x="1404" y="925"/>
                </a:lnTo>
                <a:lnTo>
                  <a:pt x="1404" y="925"/>
                </a:lnTo>
                <a:lnTo>
                  <a:pt x="1412" y="927"/>
                </a:lnTo>
                <a:lnTo>
                  <a:pt x="1422" y="927"/>
                </a:lnTo>
                <a:lnTo>
                  <a:pt x="1432" y="925"/>
                </a:lnTo>
                <a:lnTo>
                  <a:pt x="1441" y="922"/>
                </a:lnTo>
                <a:lnTo>
                  <a:pt x="1453" y="915"/>
                </a:lnTo>
                <a:lnTo>
                  <a:pt x="1459" y="913"/>
                </a:lnTo>
                <a:lnTo>
                  <a:pt x="1459" y="913"/>
                </a:lnTo>
                <a:lnTo>
                  <a:pt x="1456" y="916"/>
                </a:lnTo>
                <a:lnTo>
                  <a:pt x="1446" y="925"/>
                </a:lnTo>
                <a:lnTo>
                  <a:pt x="1439" y="931"/>
                </a:lnTo>
                <a:lnTo>
                  <a:pt x="1432" y="935"/>
                </a:lnTo>
                <a:lnTo>
                  <a:pt x="1425" y="939"/>
                </a:lnTo>
                <a:lnTo>
                  <a:pt x="1416" y="940"/>
                </a:lnTo>
                <a:lnTo>
                  <a:pt x="1416" y="940"/>
                </a:lnTo>
                <a:lnTo>
                  <a:pt x="1407" y="940"/>
                </a:lnTo>
                <a:lnTo>
                  <a:pt x="1397" y="939"/>
                </a:lnTo>
                <a:lnTo>
                  <a:pt x="1389" y="935"/>
                </a:lnTo>
                <a:lnTo>
                  <a:pt x="1380" y="931"/>
                </a:lnTo>
                <a:lnTo>
                  <a:pt x="1368" y="924"/>
                </a:lnTo>
                <a:lnTo>
                  <a:pt x="1363" y="921"/>
                </a:lnTo>
                <a:lnTo>
                  <a:pt x="1363" y="921"/>
                </a:lnTo>
                <a:lnTo>
                  <a:pt x="1363" y="927"/>
                </a:lnTo>
                <a:lnTo>
                  <a:pt x="1364" y="942"/>
                </a:lnTo>
                <a:lnTo>
                  <a:pt x="1365" y="951"/>
                </a:lnTo>
                <a:lnTo>
                  <a:pt x="1369" y="960"/>
                </a:lnTo>
                <a:lnTo>
                  <a:pt x="1373" y="970"/>
                </a:lnTo>
                <a:lnTo>
                  <a:pt x="1379" y="977"/>
                </a:lnTo>
                <a:lnTo>
                  <a:pt x="1379" y="977"/>
                </a:lnTo>
                <a:lnTo>
                  <a:pt x="1384" y="981"/>
                </a:lnTo>
                <a:lnTo>
                  <a:pt x="1389" y="983"/>
                </a:lnTo>
                <a:lnTo>
                  <a:pt x="1400" y="988"/>
                </a:lnTo>
                <a:lnTo>
                  <a:pt x="1413" y="992"/>
                </a:lnTo>
                <a:lnTo>
                  <a:pt x="1427" y="996"/>
                </a:lnTo>
                <a:lnTo>
                  <a:pt x="1451" y="998"/>
                </a:lnTo>
                <a:lnTo>
                  <a:pt x="1461" y="998"/>
                </a:lnTo>
                <a:lnTo>
                  <a:pt x="1461" y="998"/>
                </a:lnTo>
                <a:lnTo>
                  <a:pt x="1432" y="1002"/>
                </a:lnTo>
                <a:lnTo>
                  <a:pt x="1406" y="1003"/>
                </a:lnTo>
                <a:lnTo>
                  <a:pt x="1384" y="1003"/>
                </a:lnTo>
                <a:lnTo>
                  <a:pt x="1384" y="1003"/>
                </a:lnTo>
                <a:lnTo>
                  <a:pt x="1379" y="1002"/>
                </a:lnTo>
                <a:lnTo>
                  <a:pt x="1374" y="999"/>
                </a:lnTo>
                <a:lnTo>
                  <a:pt x="1369" y="996"/>
                </a:lnTo>
                <a:lnTo>
                  <a:pt x="1364" y="991"/>
                </a:lnTo>
                <a:lnTo>
                  <a:pt x="1355" y="978"/>
                </a:lnTo>
                <a:lnTo>
                  <a:pt x="1345" y="963"/>
                </a:lnTo>
                <a:lnTo>
                  <a:pt x="1338" y="948"/>
                </a:lnTo>
                <a:lnTo>
                  <a:pt x="1332" y="932"/>
                </a:lnTo>
                <a:lnTo>
                  <a:pt x="1328" y="919"/>
                </a:lnTo>
                <a:lnTo>
                  <a:pt x="1326" y="908"/>
                </a:lnTo>
                <a:lnTo>
                  <a:pt x="1326" y="908"/>
                </a:lnTo>
                <a:lnTo>
                  <a:pt x="1326" y="896"/>
                </a:lnTo>
                <a:lnTo>
                  <a:pt x="1328" y="883"/>
                </a:lnTo>
                <a:lnTo>
                  <a:pt x="1333" y="849"/>
                </a:lnTo>
                <a:lnTo>
                  <a:pt x="1339" y="815"/>
                </a:lnTo>
                <a:lnTo>
                  <a:pt x="1342" y="800"/>
                </a:lnTo>
                <a:lnTo>
                  <a:pt x="1343" y="787"/>
                </a:lnTo>
                <a:lnTo>
                  <a:pt x="1343" y="787"/>
                </a:lnTo>
                <a:lnTo>
                  <a:pt x="1345" y="740"/>
                </a:lnTo>
                <a:lnTo>
                  <a:pt x="1347" y="712"/>
                </a:lnTo>
                <a:lnTo>
                  <a:pt x="1347" y="712"/>
                </a:lnTo>
                <a:lnTo>
                  <a:pt x="1344" y="723"/>
                </a:lnTo>
                <a:lnTo>
                  <a:pt x="1334" y="752"/>
                </a:lnTo>
                <a:lnTo>
                  <a:pt x="1327" y="768"/>
                </a:lnTo>
                <a:lnTo>
                  <a:pt x="1319" y="784"/>
                </a:lnTo>
                <a:lnTo>
                  <a:pt x="1311" y="799"/>
                </a:lnTo>
                <a:lnTo>
                  <a:pt x="1307" y="805"/>
                </a:lnTo>
                <a:lnTo>
                  <a:pt x="1302" y="809"/>
                </a:lnTo>
                <a:lnTo>
                  <a:pt x="1302" y="809"/>
                </a:lnTo>
                <a:lnTo>
                  <a:pt x="1297" y="813"/>
                </a:lnTo>
                <a:lnTo>
                  <a:pt x="1293" y="820"/>
                </a:lnTo>
                <a:lnTo>
                  <a:pt x="1291" y="826"/>
                </a:lnTo>
                <a:lnTo>
                  <a:pt x="1288" y="833"/>
                </a:lnTo>
                <a:lnTo>
                  <a:pt x="1283" y="849"/>
                </a:lnTo>
                <a:lnTo>
                  <a:pt x="1282" y="867"/>
                </a:lnTo>
                <a:lnTo>
                  <a:pt x="1281" y="884"/>
                </a:lnTo>
                <a:lnTo>
                  <a:pt x="1281" y="901"/>
                </a:lnTo>
                <a:lnTo>
                  <a:pt x="1282" y="916"/>
                </a:lnTo>
                <a:lnTo>
                  <a:pt x="1285" y="927"/>
                </a:lnTo>
                <a:lnTo>
                  <a:pt x="1285" y="927"/>
                </a:lnTo>
                <a:lnTo>
                  <a:pt x="1288" y="937"/>
                </a:lnTo>
                <a:lnTo>
                  <a:pt x="1292" y="947"/>
                </a:lnTo>
                <a:lnTo>
                  <a:pt x="1302" y="968"/>
                </a:lnTo>
                <a:lnTo>
                  <a:pt x="1312" y="988"/>
                </a:lnTo>
                <a:lnTo>
                  <a:pt x="1314" y="998"/>
                </a:lnTo>
                <a:lnTo>
                  <a:pt x="1317" y="1007"/>
                </a:lnTo>
                <a:lnTo>
                  <a:pt x="1317" y="1007"/>
                </a:lnTo>
                <a:lnTo>
                  <a:pt x="1318" y="1019"/>
                </a:lnTo>
                <a:lnTo>
                  <a:pt x="1318" y="1025"/>
                </a:lnTo>
                <a:lnTo>
                  <a:pt x="1317" y="1033"/>
                </a:lnTo>
                <a:lnTo>
                  <a:pt x="1314" y="1046"/>
                </a:lnTo>
                <a:lnTo>
                  <a:pt x="1314" y="1046"/>
                </a:lnTo>
                <a:lnTo>
                  <a:pt x="1311" y="1092"/>
                </a:lnTo>
                <a:lnTo>
                  <a:pt x="1309" y="1117"/>
                </a:lnTo>
                <a:lnTo>
                  <a:pt x="1311" y="1137"/>
                </a:lnTo>
                <a:lnTo>
                  <a:pt x="1311" y="1137"/>
                </a:lnTo>
                <a:lnTo>
                  <a:pt x="1311" y="1150"/>
                </a:lnTo>
                <a:lnTo>
                  <a:pt x="1311" y="1160"/>
                </a:lnTo>
                <a:lnTo>
                  <a:pt x="1311" y="1169"/>
                </a:lnTo>
                <a:lnTo>
                  <a:pt x="1312" y="1173"/>
                </a:lnTo>
                <a:lnTo>
                  <a:pt x="1314" y="1178"/>
                </a:lnTo>
                <a:lnTo>
                  <a:pt x="1314" y="1178"/>
                </a:lnTo>
                <a:lnTo>
                  <a:pt x="1318" y="1180"/>
                </a:lnTo>
                <a:lnTo>
                  <a:pt x="1321" y="1183"/>
                </a:lnTo>
                <a:lnTo>
                  <a:pt x="1326" y="1186"/>
                </a:lnTo>
                <a:lnTo>
                  <a:pt x="1327" y="1189"/>
                </a:lnTo>
                <a:lnTo>
                  <a:pt x="1329" y="1194"/>
                </a:lnTo>
                <a:lnTo>
                  <a:pt x="1334" y="1211"/>
                </a:lnTo>
                <a:lnTo>
                  <a:pt x="1334" y="1211"/>
                </a:lnTo>
                <a:lnTo>
                  <a:pt x="1337" y="1225"/>
                </a:lnTo>
                <a:lnTo>
                  <a:pt x="1338" y="1236"/>
                </a:lnTo>
                <a:lnTo>
                  <a:pt x="1338" y="1258"/>
                </a:lnTo>
                <a:lnTo>
                  <a:pt x="1337" y="1273"/>
                </a:lnTo>
                <a:lnTo>
                  <a:pt x="1337" y="1280"/>
                </a:lnTo>
                <a:lnTo>
                  <a:pt x="1337" y="1280"/>
                </a:lnTo>
                <a:lnTo>
                  <a:pt x="1340" y="1299"/>
                </a:lnTo>
                <a:lnTo>
                  <a:pt x="1347" y="1324"/>
                </a:lnTo>
                <a:lnTo>
                  <a:pt x="1347" y="1324"/>
                </a:lnTo>
                <a:lnTo>
                  <a:pt x="1349" y="1332"/>
                </a:lnTo>
                <a:lnTo>
                  <a:pt x="1352" y="1341"/>
                </a:lnTo>
                <a:lnTo>
                  <a:pt x="1352" y="1346"/>
                </a:lnTo>
                <a:lnTo>
                  <a:pt x="1350" y="1350"/>
                </a:lnTo>
                <a:lnTo>
                  <a:pt x="1348" y="1353"/>
                </a:lnTo>
                <a:lnTo>
                  <a:pt x="1345" y="1356"/>
                </a:lnTo>
                <a:lnTo>
                  <a:pt x="1345" y="1356"/>
                </a:lnTo>
                <a:lnTo>
                  <a:pt x="1340" y="1357"/>
                </a:lnTo>
                <a:lnTo>
                  <a:pt x="1337" y="1357"/>
                </a:lnTo>
                <a:lnTo>
                  <a:pt x="1330" y="1356"/>
                </a:lnTo>
                <a:lnTo>
                  <a:pt x="1326" y="1355"/>
                </a:lnTo>
                <a:lnTo>
                  <a:pt x="1323" y="1353"/>
                </a:lnTo>
                <a:lnTo>
                  <a:pt x="1323" y="1353"/>
                </a:lnTo>
                <a:lnTo>
                  <a:pt x="1323" y="1357"/>
                </a:lnTo>
                <a:lnTo>
                  <a:pt x="1319" y="1365"/>
                </a:lnTo>
                <a:lnTo>
                  <a:pt x="1317" y="1368"/>
                </a:lnTo>
                <a:lnTo>
                  <a:pt x="1313" y="1371"/>
                </a:lnTo>
                <a:lnTo>
                  <a:pt x="1308" y="1372"/>
                </a:lnTo>
                <a:lnTo>
                  <a:pt x="1302" y="1371"/>
                </a:lnTo>
                <a:lnTo>
                  <a:pt x="1302" y="1371"/>
                </a:lnTo>
                <a:lnTo>
                  <a:pt x="1296" y="1367"/>
                </a:lnTo>
                <a:lnTo>
                  <a:pt x="1290" y="1361"/>
                </a:lnTo>
                <a:lnTo>
                  <a:pt x="1285" y="1352"/>
                </a:lnTo>
                <a:lnTo>
                  <a:pt x="1280" y="1344"/>
                </a:lnTo>
                <a:lnTo>
                  <a:pt x="1276" y="1334"/>
                </a:lnTo>
                <a:lnTo>
                  <a:pt x="1272" y="1324"/>
                </a:lnTo>
                <a:lnTo>
                  <a:pt x="1270" y="1314"/>
                </a:lnTo>
                <a:lnTo>
                  <a:pt x="1267" y="1304"/>
                </a:lnTo>
                <a:lnTo>
                  <a:pt x="1267" y="1304"/>
                </a:lnTo>
                <a:lnTo>
                  <a:pt x="1265" y="1287"/>
                </a:lnTo>
                <a:lnTo>
                  <a:pt x="1260" y="1272"/>
                </a:lnTo>
                <a:lnTo>
                  <a:pt x="1255" y="1259"/>
                </a:lnTo>
                <a:lnTo>
                  <a:pt x="1250" y="1251"/>
                </a:lnTo>
                <a:lnTo>
                  <a:pt x="1250" y="1251"/>
                </a:lnTo>
                <a:lnTo>
                  <a:pt x="1246" y="1241"/>
                </a:lnTo>
                <a:lnTo>
                  <a:pt x="1243" y="1228"/>
                </a:lnTo>
                <a:lnTo>
                  <a:pt x="1241" y="1214"/>
                </a:lnTo>
                <a:lnTo>
                  <a:pt x="1240" y="1196"/>
                </a:lnTo>
                <a:lnTo>
                  <a:pt x="1240" y="1196"/>
                </a:lnTo>
                <a:lnTo>
                  <a:pt x="1239" y="1170"/>
                </a:lnTo>
                <a:lnTo>
                  <a:pt x="1235" y="1135"/>
                </a:lnTo>
                <a:lnTo>
                  <a:pt x="1231" y="1101"/>
                </a:lnTo>
                <a:lnTo>
                  <a:pt x="1228" y="1086"/>
                </a:lnTo>
                <a:lnTo>
                  <a:pt x="1225" y="1074"/>
                </a:lnTo>
                <a:lnTo>
                  <a:pt x="1225" y="1074"/>
                </a:lnTo>
                <a:lnTo>
                  <a:pt x="1221" y="1067"/>
                </a:lnTo>
                <a:lnTo>
                  <a:pt x="1218" y="1060"/>
                </a:lnTo>
                <a:lnTo>
                  <a:pt x="1204" y="1040"/>
                </a:lnTo>
                <a:lnTo>
                  <a:pt x="1186" y="1017"/>
                </a:lnTo>
                <a:lnTo>
                  <a:pt x="1166" y="992"/>
                </a:lnTo>
                <a:lnTo>
                  <a:pt x="1145" y="968"/>
                </a:lnTo>
                <a:lnTo>
                  <a:pt x="1125" y="946"/>
                </a:lnTo>
                <a:lnTo>
                  <a:pt x="1109" y="930"/>
                </a:lnTo>
                <a:lnTo>
                  <a:pt x="1098" y="921"/>
                </a:lnTo>
                <a:lnTo>
                  <a:pt x="1098" y="921"/>
                </a:lnTo>
                <a:lnTo>
                  <a:pt x="1083" y="909"/>
                </a:lnTo>
                <a:lnTo>
                  <a:pt x="1065" y="894"/>
                </a:lnTo>
                <a:lnTo>
                  <a:pt x="1047" y="875"/>
                </a:lnTo>
                <a:lnTo>
                  <a:pt x="1024" y="852"/>
                </a:lnTo>
                <a:lnTo>
                  <a:pt x="1024" y="852"/>
                </a:lnTo>
                <a:lnTo>
                  <a:pt x="1015" y="839"/>
                </a:lnTo>
                <a:lnTo>
                  <a:pt x="1005" y="825"/>
                </a:lnTo>
                <a:lnTo>
                  <a:pt x="997" y="810"/>
                </a:lnTo>
                <a:lnTo>
                  <a:pt x="990" y="796"/>
                </a:lnTo>
                <a:lnTo>
                  <a:pt x="979" y="773"/>
                </a:lnTo>
                <a:lnTo>
                  <a:pt x="975" y="763"/>
                </a:lnTo>
                <a:lnTo>
                  <a:pt x="971" y="758"/>
                </a:lnTo>
                <a:lnTo>
                  <a:pt x="971" y="758"/>
                </a:lnTo>
                <a:lnTo>
                  <a:pt x="964" y="750"/>
                </a:lnTo>
                <a:lnTo>
                  <a:pt x="958" y="744"/>
                </a:lnTo>
                <a:lnTo>
                  <a:pt x="950" y="740"/>
                </a:lnTo>
                <a:lnTo>
                  <a:pt x="941" y="738"/>
                </a:lnTo>
                <a:lnTo>
                  <a:pt x="941" y="738"/>
                </a:lnTo>
                <a:lnTo>
                  <a:pt x="932" y="738"/>
                </a:lnTo>
                <a:lnTo>
                  <a:pt x="913" y="739"/>
                </a:lnTo>
                <a:lnTo>
                  <a:pt x="861" y="740"/>
                </a:lnTo>
                <a:lnTo>
                  <a:pt x="830" y="740"/>
                </a:lnTo>
                <a:lnTo>
                  <a:pt x="800" y="739"/>
                </a:lnTo>
                <a:lnTo>
                  <a:pt x="773" y="737"/>
                </a:lnTo>
                <a:lnTo>
                  <a:pt x="761" y="734"/>
                </a:lnTo>
                <a:lnTo>
                  <a:pt x="749" y="732"/>
                </a:lnTo>
                <a:lnTo>
                  <a:pt x="749" y="732"/>
                </a:lnTo>
                <a:lnTo>
                  <a:pt x="695" y="713"/>
                </a:lnTo>
                <a:lnTo>
                  <a:pt x="679" y="708"/>
                </a:lnTo>
                <a:lnTo>
                  <a:pt x="679" y="708"/>
                </a:lnTo>
                <a:lnTo>
                  <a:pt x="678" y="708"/>
                </a:lnTo>
                <a:lnTo>
                  <a:pt x="676" y="709"/>
                </a:lnTo>
                <a:lnTo>
                  <a:pt x="673" y="711"/>
                </a:lnTo>
                <a:lnTo>
                  <a:pt x="666" y="708"/>
                </a:lnTo>
                <a:lnTo>
                  <a:pt x="666" y="708"/>
                </a:lnTo>
                <a:lnTo>
                  <a:pt x="655" y="702"/>
                </a:lnTo>
                <a:lnTo>
                  <a:pt x="645" y="695"/>
                </a:lnTo>
                <a:lnTo>
                  <a:pt x="634" y="688"/>
                </a:lnTo>
                <a:lnTo>
                  <a:pt x="626" y="685"/>
                </a:lnTo>
                <a:lnTo>
                  <a:pt x="626" y="685"/>
                </a:lnTo>
                <a:lnTo>
                  <a:pt x="611" y="681"/>
                </a:lnTo>
                <a:lnTo>
                  <a:pt x="606" y="678"/>
                </a:lnTo>
                <a:lnTo>
                  <a:pt x="605" y="677"/>
                </a:lnTo>
                <a:lnTo>
                  <a:pt x="603" y="676"/>
                </a:lnTo>
                <a:lnTo>
                  <a:pt x="603" y="676"/>
                </a:lnTo>
                <a:lnTo>
                  <a:pt x="603" y="672"/>
                </a:lnTo>
                <a:lnTo>
                  <a:pt x="601" y="670"/>
                </a:lnTo>
                <a:lnTo>
                  <a:pt x="600" y="669"/>
                </a:lnTo>
                <a:lnTo>
                  <a:pt x="600" y="667"/>
                </a:lnTo>
                <a:lnTo>
                  <a:pt x="600" y="667"/>
                </a:lnTo>
                <a:lnTo>
                  <a:pt x="587" y="665"/>
                </a:lnTo>
                <a:lnTo>
                  <a:pt x="557" y="660"/>
                </a:lnTo>
                <a:lnTo>
                  <a:pt x="514" y="654"/>
                </a:lnTo>
                <a:lnTo>
                  <a:pt x="514" y="654"/>
                </a:lnTo>
                <a:lnTo>
                  <a:pt x="525" y="672"/>
                </a:lnTo>
                <a:lnTo>
                  <a:pt x="535" y="685"/>
                </a:lnTo>
                <a:lnTo>
                  <a:pt x="539" y="690"/>
                </a:lnTo>
                <a:lnTo>
                  <a:pt x="541" y="691"/>
                </a:lnTo>
                <a:lnTo>
                  <a:pt x="541" y="691"/>
                </a:lnTo>
                <a:lnTo>
                  <a:pt x="545" y="692"/>
                </a:lnTo>
                <a:lnTo>
                  <a:pt x="550" y="695"/>
                </a:lnTo>
                <a:lnTo>
                  <a:pt x="564" y="702"/>
                </a:lnTo>
                <a:lnTo>
                  <a:pt x="577" y="712"/>
                </a:lnTo>
                <a:lnTo>
                  <a:pt x="582" y="716"/>
                </a:lnTo>
                <a:lnTo>
                  <a:pt x="585" y="719"/>
                </a:lnTo>
                <a:lnTo>
                  <a:pt x="585" y="719"/>
                </a:lnTo>
                <a:lnTo>
                  <a:pt x="586" y="724"/>
                </a:lnTo>
                <a:lnTo>
                  <a:pt x="586" y="729"/>
                </a:lnTo>
                <a:lnTo>
                  <a:pt x="585" y="734"/>
                </a:lnTo>
                <a:lnTo>
                  <a:pt x="582" y="738"/>
                </a:lnTo>
                <a:lnTo>
                  <a:pt x="582" y="738"/>
                </a:lnTo>
                <a:lnTo>
                  <a:pt x="577" y="744"/>
                </a:lnTo>
                <a:lnTo>
                  <a:pt x="571" y="755"/>
                </a:lnTo>
                <a:lnTo>
                  <a:pt x="562" y="768"/>
                </a:lnTo>
                <a:lnTo>
                  <a:pt x="562" y="768"/>
                </a:lnTo>
                <a:lnTo>
                  <a:pt x="562" y="783"/>
                </a:lnTo>
                <a:lnTo>
                  <a:pt x="561" y="795"/>
                </a:lnTo>
                <a:lnTo>
                  <a:pt x="559" y="805"/>
                </a:lnTo>
                <a:lnTo>
                  <a:pt x="559" y="805"/>
                </a:lnTo>
                <a:lnTo>
                  <a:pt x="552" y="816"/>
                </a:lnTo>
                <a:lnTo>
                  <a:pt x="549" y="823"/>
                </a:lnTo>
                <a:lnTo>
                  <a:pt x="544" y="831"/>
                </a:lnTo>
                <a:lnTo>
                  <a:pt x="539" y="837"/>
                </a:lnTo>
                <a:lnTo>
                  <a:pt x="533" y="839"/>
                </a:lnTo>
                <a:lnTo>
                  <a:pt x="530" y="841"/>
                </a:lnTo>
                <a:lnTo>
                  <a:pt x="528" y="839"/>
                </a:lnTo>
                <a:lnTo>
                  <a:pt x="525" y="838"/>
                </a:lnTo>
                <a:lnTo>
                  <a:pt x="522" y="835"/>
                </a:lnTo>
                <a:lnTo>
                  <a:pt x="522" y="835"/>
                </a:lnTo>
                <a:lnTo>
                  <a:pt x="517" y="828"/>
                </a:lnTo>
                <a:lnTo>
                  <a:pt x="510" y="822"/>
                </a:lnTo>
                <a:lnTo>
                  <a:pt x="499" y="812"/>
                </a:lnTo>
                <a:lnTo>
                  <a:pt x="489" y="802"/>
                </a:lnTo>
                <a:lnTo>
                  <a:pt x="484" y="797"/>
                </a:lnTo>
                <a:lnTo>
                  <a:pt x="482" y="792"/>
                </a:lnTo>
                <a:lnTo>
                  <a:pt x="482" y="792"/>
                </a:lnTo>
                <a:lnTo>
                  <a:pt x="477" y="784"/>
                </a:lnTo>
                <a:lnTo>
                  <a:pt x="473" y="779"/>
                </a:lnTo>
                <a:lnTo>
                  <a:pt x="468" y="775"/>
                </a:lnTo>
                <a:lnTo>
                  <a:pt x="468" y="775"/>
                </a:lnTo>
                <a:lnTo>
                  <a:pt x="461" y="766"/>
                </a:lnTo>
                <a:lnTo>
                  <a:pt x="443" y="752"/>
                </a:lnTo>
                <a:lnTo>
                  <a:pt x="419" y="734"/>
                </a:lnTo>
                <a:lnTo>
                  <a:pt x="406" y="726"/>
                </a:lnTo>
                <a:lnTo>
                  <a:pt x="393" y="719"/>
                </a:lnTo>
                <a:lnTo>
                  <a:pt x="393" y="719"/>
                </a:lnTo>
                <a:lnTo>
                  <a:pt x="369" y="707"/>
                </a:lnTo>
                <a:lnTo>
                  <a:pt x="348" y="698"/>
                </a:lnTo>
                <a:lnTo>
                  <a:pt x="334" y="691"/>
                </a:lnTo>
                <a:lnTo>
                  <a:pt x="329" y="688"/>
                </a:lnTo>
                <a:lnTo>
                  <a:pt x="327" y="685"/>
                </a:lnTo>
                <a:lnTo>
                  <a:pt x="327" y="685"/>
                </a:lnTo>
                <a:lnTo>
                  <a:pt x="325" y="674"/>
                </a:lnTo>
                <a:lnTo>
                  <a:pt x="323" y="659"/>
                </a:lnTo>
                <a:lnTo>
                  <a:pt x="323" y="643"/>
                </a:lnTo>
                <a:lnTo>
                  <a:pt x="325" y="636"/>
                </a:lnTo>
                <a:lnTo>
                  <a:pt x="327" y="630"/>
                </a:lnTo>
                <a:lnTo>
                  <a:pt x="327" y="630"/>
                </a:lnTo>
                <a:lnTo>
                  <a:pt x="332" y="624"/>
                </a:lnTo>
                <a:lnTo>
                  <a:pt x="342" y="615"/>
                </a:lnTo>
                <a:lnTo>
                  <a:pt x="372" y="594"/>
                </a:lnTo>
                <a:lnTo>
                  <a:pt x="412" y="566"/>
                </a:lnTo>
                <a:lnTo>
                  <a:pt x="412" y="566"/>
                </a:lnTo>
                <a:lnTo>
                  <a:pt x="404" y="508"/>
                </a:lnTo>
                <a:lnTo>
                  <a:pt x="393" y="432"/>
                </a:lnTo>
                <a:lnTo>
                  <a:pt x="393" y="432"/>
                </a:lnTo>
                <a:lnTo>
                  <a:pt x="391" y="426"/>
                </a:lnTo>
                <a:lnTo>
                  <a:pt x="391" y="426"/>
                </a:lnTo>
                <a:lnTo>
                  <a:pt x="383" y="447"/>
                </a:lnTo>
                <a:lnTo>
                  <a:pt x="374" y="468"/>
                </a:lnTo>
                <a:lnTo>
                  <a:pt x="369" y="478"/>
                </a:lnTo>
                <a:lnTo>
                  <a:pt x="364" y="485"/>
                </a:lnTo>
                <a:lnTo>
                  <a:pt x="359" y="490"/>
                </a:lnTo>
                <a:lnTo>
                  <a:pt x="354" y="493"/>
                </a:lnTo>
                <a:lnTo>
                  <a:pt x="354" y="493"/>
                </a:lnTo>
                <a:lnTo>
                  <a:pt x="348" y="494"/>
                </a:lnTo>
                <a:lnTo>
                  <a:pt x="342" y="494"/>
                </a:lnTo>
                <a:lnTo>
                  <a:pt x="336" y="493"/>
                </a:lnTo>
                <a:lnTo>
                  <a:pt x="329" y="490"/>
                </a:lnTo>
                <a:lnTo>
                  <a:pt x="325" y="486"/>
                </a:lnTo>
                <a:lnTo>
                  <a:pt x="320" y="482"/>
                </a:lnTo>
                <a:lnTo>
                  <a:pt x="312" y="472"/>
                </a:lnTo>
                <a:lnTo>
                  <a:pt x="312" y="472"/>
                </a:lnTo>
                <a:lnTo>
                  <a:pt x="308" y="465"/>
                </a:lnTo>
                <a:lnTo>
                  <a:pt x="306" y="457"/>
                </a:lnTo>
                <a:lnTo>
                  <a:pt x="302" y="442"/>
                </a:lnTo>
                <a:lnTo>
                  <a:pt x="301" y="427"/>
                </a:lnTo>
                <a:lnTo>
                  <a:pt x="299" y="420"/>
                </a:lnTo>
                <a:lnTo>
                  <a:pt x="299" y="420"/>
                </a:lnTo>
                <a:lnTo>
                  <a:pt x="294" y="415"/>
                </a:lnTo>
                <a:lnTo>
                  <a:pt x="282" y="407"/>
                </a:lnTo>
                <a:lnTo>
                  <a:pt x="271" y="399"/>
                </a:lnTo>
                <a:lnTo>
                  <a:pt x="263" y="390"/>
                </a:lnTo>
                <a:lnTo>
                  <a:pt x="263" y="390"/>
                </a:lnTo>
                <a:lnTo>
                  <a:pt x="256" y="381"/>
                </a:lnTo>
                <a:lnTo>
                  <a:pt x="253" y="374"/>
                </a:lnTo>
                <a:lnTo>
                  <a:pt x="253" y="374"/>
                </a:lnTo>
                <a:lnTo>
                  <a:pt x="249" y="382"/>
                </a:lnTo>
                <a:lnTo>
                  <a:pt x="248" y="385"/>
                </a:lnTo>
                <a:lnTo>
                  <a:pt x="239" y="387"/>
                </a:lnTo>
                <a:lnTo>
                  <a:pt x="239" y="387"/>
                </a:lnTo>
                <a:lnTo>
                  <a:pt x="240" y="382"/>
                </a:lnTo>
                <a:lnTo>
                  <a:pt x="240" y="382"/>
                </a:lnTo>
                <a:lnTo>
                  <a:pt x="234" y="389"/>
                </a:lnTo>
                <a:lnTo>
                  <a:pt x="222" y="399"/>
                </a:lnTo>
                <a:lnTo>
                  <a:pt x="222" y="399"/>
                </a:lnTo>
                <a:lnTo>
                  <a:pt x="187" y="421"/>
                </a:lnTo>
                <a:lnTo>
                  <a:pt x="171" y="433"/>
                </a:lnTo>
                <a:lnTo>
                  <a:pt x="159" y="443"/>
                </a:lnTo>
                <a:lnTo>
                  <a:pt x="159" y="443"/>
                </a:lnTo>
                <a:lnTo>
                  <a:pt x="149" y="456"/>
                </a:lnTo>
                <a:lnTo>
                  <a:pt x="144" y="463"/>
                </a:lnTo>
                <a:lnTo>
                  <a:pt x="144" y="463"/>
                </a:lnTo>
                <a:lnTo>
                  <a:pt x="142" y="467"/>
                </a:lnTo>
                <a:lnTo>
                  <a:pt x="141" y="468"/>
                </a:lnTo>
                <a:lnTo>
                  <a:pt x="137" y="469"/>
                </a:lnTo>
                <a:lnTo>
                  <a:pt x="137" y="469"/>
                </a:lnTo>
                <a:lnTo>
                  <a:pt x="129" y="469"/>
                </a:lnTo>
                <a:lnTo>
                  <a:pt x="114" y="468"/>
                </a:lnTo>
                <a:lnTo>
                  <a:pt x="100" y="467"/>
                </a:lnTo>
                <a:lnTo>
                  <a:pt x="93" y="465"/>
                </a:lnTo>
                <a:lnTo>
                  <a:pt x="93" y="465"/>
                </a:lnTo>
                <a:lnTo>
                  <a:pt x="93" y="465"/>
                </a:lnTo>
                <a:lnTo>
                  <a:pt x="90" y="463"/>
                </a:lnTo>
                <a:lnTo>
                  <a:pt x="89" y="460"/>
                </a:lnTo>
                <a:lnTo>
                  <a:pt x="88" y="458"/>
                </a:lnTo>
                <a:lnTo>
                  <a:pt x="88" y="457"/>
                </a:lnTo>
                <a:lnTo>
                  <a:pt x="88" y="457"/>
                </a:lnTo>
                <a:lnTo>
                  <a:pt x="90" y="454"/>
                </a:lnTo>
                <a:lnTo>
                  <a:pt x="97" y="454"/>
                </a:lnTo>
                <a:lnTo>
                  <a:pt x="97" y="454"/>
                </a:lnTo>
                <a:lnTo>
                  <a:pt x="103" y="456"/>
                </a:lnTo>
                <a:lnTo>
                  <a:pt x="103" y="456"/>
                </a:lnTo>
                <a:lnTo>
                  <a:pt x="108" y="457"/>
                </a:lnTo>
                <a:lnTo>
                  <a:pt x="116" y="458"/>
                </a:lnTo>
                <a:lnTo>
                  <a:pt x="116" y="458"/>
                </a:lnTo>
                <a:lnTo>
                  <a:pt x="126" y="460"/>
                </a:lnTo>
                <a:lnTo>
                  <a:pt x="130" y="460"/>
                </a:lnTo>
                <a:lnTo>
                  <a:pt x="134" y="458"/>
                </a:lnTo>
                <a:lnTo>
                  <a:pt x="134" y="458"/>
                </a:lnTo>
                <a:lnTo>
                  <a:pt x="140" y="454"/>
                </a:lnTo>
                <a:lnTo>
                  <a:pt x="142" y="452"/>
                </a:lnTo>
                <a:lnTo>
                  <a:pt x="142" y="449"/>
                </a:lnTo>
                <a:lnTo>
                  <a:pt x="142" y="449"/>
                </a:lnTo>
                <a:lnTo>
                  <a:pt x="134" y="444"/>
                </a:lnTo>
                <a:lnTo>
                  <a:pt x="119" y="437"/>
                </a:lnTo>
                <a:lnTo>
                  <a:pt x="119" y="437"/>
                </a:lnTo>
                <a:lnTo>
                  <a:pt x="103" y="456"/>
                </a:lnTo>
                <a:lnTo>
                  <a:pt x="103" y="456"/>
                </a:lnTo>
                <a:lnTo>
                  <a:pt x="97" y="454"/>
                </a:lnTo>
                <a:lnTo>
                  <a:pt x="97" y="454"/>
                </a:lnTo>
                <a:lnTo>
                  <a:pt x="90" y="454"/>
                </a:lnTo>
                <a:lnTo>
                  <a:pt x="88" y="457"/>
                </a:lnTo>
                <a:lnTo>
                  <a:pt x="88" y="457"/>
                </a:lnTo>
                <a:lnTo>
                  <a:pt x="88" y="458"/>
                </a:lnTo>
                <a:lnTo>
                  <a:pt x="89" y="460"/>
                </a:lnTo>
                <a:lnTo>
                  <a:pt x="90" y="463"/>
                </a:lnTo>
                <a:lnTo>
                  <a:pt x="93" y="465"/>
                </a:lnTo>
                <a:lnTo>
                  <a:pt x="93" y="465"/>
                </a:lnTo>
                <a:lnTo>
                  <a:pt x="93" y="465"/>
                </a:lnTo>
                <a:lnTo>
                  <a:pt x="80" y="475"/>
                </a:lnTo>
                <a:lnTo>
                  <a:pt x="69" y="485"/>
                </a:lnTo>
                <a:lnTo>
                  <a:pt x="58" y="490"/>
                </a:lnTo>
                <a:lnTo>
                  <a:pt x="53" y="493"/>
                </a:lnTo>
                <a:lnTo>
                  <a:pt x="50" y="493"/>
                </a:lnTo>
                <a:lnTo>
                  <a:pt x="50" y="493"/>
                </a:lnTo>
                <a:lnTo>
                  <a:pt x="41" y="491"/>
                </a:lnTo>
                <a:lnTo>
                  <a:pt x="31" y="486"/>
                </a:lnTo>
                <a:lnTo>
                  <a:pt x="23" y="480"/>
                </a:lnTo>
                <a:lnTo>
                  <a:pt x="15" y="473"/>
                </a:lnTo>
                <a:lnTo>
                  <a:pt x="9" y="464"/>
                </a:lnTo>
                <a:lnTo>
                  <a:pt x="4" y="456"/>
                </a:lnTo>
                <a:lnTo>
                  <a:pt x="1" y="447"/>
                </a:lnTo>
                <a:lnTo>
                  <a:pt x="0" y="439"/>
                </a:lnTo>
                <a:lnTo>
                  <a:pt x="0" y="439"/>
                </a:lnTo>
                <a:lnTo>
                  <a:pt x="1" y="425"/>
                </a:lnTo>
                <a:lnTo>
                  <a:pt x="2" y="411"/>
                </a:lnTo>
                <a:lnTo>
                  <a:pt x="5" y="404"/>
                </a:lnTo>
                <a:lnTo>
                  <a:pt x="7" y="396"/>
                </a:lnTo>
                <a:lnTo>
                  <a:pt x="11" y="387"/>
                </a:lnTo>
                <a:lnTo>
                  <a:pt x="17" y="379"/>
                </a:lnTo>
                <a:lnTo>
                  <a:pt x="17" y="379"/>
                </a:lnTo>
                <a:lnTo>
                  <a:pt x="30" y="361"/>
                </a:lnTo>
                <a:lnTo>
                  <a:pt x="41" y="347"/>
                </a:lnTo>
                <a:lnTo>
                  <a:pt x="46" y="339"/>
                </a:lnTo>
                <a:lnTo>
                  <a:pt x="50" y="330"/>
                </a:lnTo>
                <a:lnTo>
                  <a:pt x="52" y="322"/>
                </a:lnTo>
                <a:lnTo>
                  <a:pt x="53" y="312"/>
                </a:lnTo>
                <a:lnTo>
                  <a:pt x="53" y="312"/>
                </a:lnTo>
                <a:lnTo>
                  <a:pt x="56" y="295"/>
                </a:lnTo>
                <a:lnTo>
                  <a:pt x="56" y="283"/>
                </a:lnTo>
                <a:lnTo>
                  <a:pt x="56" y="275"/>
                </a:lnTo>
                <a:lnTo>
                  <a:pt x="58" y="267"/>
                </a:lnTo>
                <a:lnTo>
                  <a:pt x="58" y="267"/>
                </a:lnTo>
                <a:lnTo>
                  <a:pt x="67" y="246"/>
                </a:lnTo>
                <a:lnTo>
                  <a:pt x="73" y="236"/>
                </a:lnTo>
                <a:lnTo>
                  <a:pt x="78" y="228"/>
                </a:lnTo>
                <a:lnTo>
                  <a:pt x="78" y="228"/>
                </a:lnTo>
                <a:lnTo>
                  <a:pt x="79" y="225"/>
                </a:lnTo>
                <a:lnTo>
                  <a:pt x="80" y="220"/>
                </a:lnTo>
                <a:lnTo>
                  <a:pt x="82" y="210"/>
                </a:lnTo>
                <a:lnTo>
                  <a:pt x="82" y="195"/>
                </a:lnTo>
                <a:lnTo>
                  <a:pt x="82" y="195"/>
                </a:lnTo>
                <a:lnTo>
                  <a:pt x="79" y="193"/>
                </a:lnTo>
                <a:lnTo>
                  <a:pt x="71" y="188"/>
                </a:lnTo>
                <a:lnTo>
                  <a:pt x="59" y="179"/>
                </a:lnTo>
                <a:lnTo>
                  <a:pt x="47" y="171"/>
                </a:lnTo>
                <a:lnTo>
                  <a:pt x="47" y="171"/>
                </a:lnTo>
                <a:lnTo>
                  <a:pt x="41" y="164"/>
                </a:lnTo>
                <a:lnTo>
                  <a:pt x="36" y="157"/>
                </a:lnTo>
                <a:lnTo>
                  <a:pt x="31" y="151"/>
                </a:lnTo>
                <a:lnTo>
                  <a:pt x="27" y="143"/>
                </a:lnTo>
                <a:lnTo>
                  <a:pt x="23" y="137"/>
                </a:lnTo>
                <a:lnTo>
                  <a:pt x="22" y="132"/>
                </a:lnTo>
                <a:lnTo>
                  <a:pt x="22" y="129"/>
                </a:lnTo>
                <a:lnTo>
                  <a:pt x="22" y="127"/>
                </a:lnTo>
                <a:lnTo>
                  <a:pt x="23" y="127"/>
                </a:lnTo>
                <a:lnTo>
                  <a:pt x="23" y="127"/>
                </a:lnTo>
                <a:lnTo>
                  <a:pt x="27" y="129"/>
                </a:lnTo>
                <a:lnTo>
                  <a:pt x="33" y="131"/>
                </a:lnTo>
                <a:lnTo>
                  <a:pt x="50" y="138"/>
                </a:lnTo>
                <a:lnTo>
                  <a:pt x="67" y="147"/>
                </a:lnTo>
                <a:lnTo>
                  <a:pt x="76" y="151"/>
                </a:lnTo>
                <a:lnTo>
                  <a:pt x="82" y="153"/>
                </a:lnTo>
                <a:lnTo>
                  <a:pt x="82" y="153"/>
                </a:lnTo>
                <a:lnTo>
                  <a:pt x="98" y="155"/>
                </a:lnTo>
                <a:lnTo>
                  <a:pt x="121" y="156"/>
                </a:lnTo>
                <a:lnTo>
                  <a:pt x="134" y="156"/>
                </a:lnTo>
                <a:lnTo>
                  <a:pt x="145" y="155"/>
                </a:lnTo>
                <a:lnTo>
                  <a:pt x="154" y="153"/>
                </a:lnTo>
                <a:lnTo>
                  <a:pt x="161" y="151"/>
                </a:lnTo>
                <a:lnTo>
                  <a:pt x="161" y="151"/>
                </a:lnTo>
                <a:lnTo>
                  <a:pt x="191" y="135"/>
                </a:lnTo>
                <a:lnTo>
                  <a:pt x="217" y="119"/>
                </a:lnTo>
                <a:lnTo>
                  <a:pt x="217" y="119"/>
                </a:lnTo>
                <a:lnTo>
                  <a:pt x="229" y="111"/>
                </a:lnTo>
                <a:lnTo>
                  <a:pt x="238" y="108"/>
                </a:lnTo>
                <a:lnTo>
                  <a:pt x="248" y="104"/>
                </a:lnTo>
                <a:lnTo>
                  <a:pt x="260" y="100"/>
                </a:lnTo>
                <a:lnTo>
                  <a:pt x="272" y="98"/>
                </a:lnTo>
                <a:lnTo>
                  <a:pt x="286" y="96"/>
                </a:lnTo>
                <a:lnTo>
                  <a:pt x="301" y="96"/>
                </a:lnTo>
                <a:lnTo>
                  <a:pt x="301" y="96"/>
                </a:lnTo>
                <a:lnTo>
                  <a:pt x="315" y="99"/>
                </a:lnTo>
                <a:lnTo>
                  <a:pt x="326" y="101"/>
                </a:lnTo>
                <a:lnTo>
                  <a:pt x="343" y="108"/>
                </a:lnTo>
                <a:lnTo>
                  <a:pt x="357" y="112"/>
                </a:lnTo>
                <a:lnTo>
                  <a:pt x="363" y="114"/>
                </a:lnTo>
                <a:lnTo>
                  <a:pt x="369" y="114"/>
                </a:lnTo>
                <a:lnTo>
                  <a:pt x="412" y="114"/>
                </a:lnTo>
                <a:lnTo>
                  <a:pt x="377" y="125"/>
                </a:lnTo>
                <a:lnTo>
                  <a:pt x="377" y="125"/>
                </a:lnTo>
                <a:lnTo>
                  <a:pt x="378" y="127"/>
                </a:lnTo>
                <a:lnTo>
                  <a:pt x="382" y="132"/>
                </a:lnTo>
                <a:lnTo>
                  <a:pt x="386" y="136"/>
                </a:lnTo>
                <a:lnTo>
                  <a:pt x="391" y="138"/>
                </a:lnTo>
                <a:lnTo>
                  <a:pt x="399" y="140"/>
                </a:lnTo>
                <a:lnTo>
                  <a:pt x="409" y="140"/>
                </a:lnTo>
                <a:lnTo>
                  <a:pt x="409" y="140"/>
                </a:lnTo>
                <a:lnTo>
                  <a:pt x="445" y="137"/>
                </a:lnTo>
                <a:lnTo>
                  <a:pt x="460" y="136"/>
                </a:lnTo>
                <a:lnTo>
                  <a:pt x="445" y="153"/>
                </a:lnTo>
                <a:lnTo>
                  <a:pt x="468" y="155"/>
                </a:lnTo>
                <a:lnTo>
                  <a:pt x="441" y="171"/>
                </a:lnTo>
                <a:close/>
                <a:moveTo>
                  <a:pt x="382" y="410"/>
                </a:moveTo>
                <a:lnTo>
                  <a:pt x="382" y="410"/>
                </a:lnTo>
                <a:lnTo>
                  <a:pt x="372" y="396"/>
                </a:lnTo>
                <a:lnTo>
                  <a:pt x="359" y="382"/>
                </a:lnTo>
                <a:lnTo>
                  <a:pt x="333" y="355"/>
                </a:lnTo>
                <a:lnTo>
                  <a:pt x="321" y="344"/>
                </a:lnTo>
                <a:lnTo>
                  <a:pt x="310" y="334"/>
                </a:lnTo>
                <a:lnTo>
                  <a:pt x="300" y="327"/>
                </a:lnTo>
                <a:lnTo>
                  <a:pt x="292" y="323"/>
                </a:lnTo>
                <a:lnTo>
                  <a:pt x="292" y="323"/>
                </a:lnTo>
                <a:lnTo>
                  <a:pt x="284" y="322"/>
                </a:lnTo>
                <a:lnTo>
                  <a:pt x="274" y="321"/>
                </a:lnTo>
                <a:lnTo>
                  <a:pt x="251" y="319"/>
                </a:lnTo>
                <a:lnTo>
                  <a:pt x="225" y="321"/>
                </a:lnTo>
                <a:lnTo>
                  <a:pt x="225" y="321"/>
                </a:lnTo>
                <a:lnTo>
                  <a:pt x="197" y="350"/>
                </a:lnTo>
                <a:lnTo>
                  <a:pt x="207" y="358"/>
                </a:lnTo>
                <a:lnTo>
                  <a:pt x="207" y="358"/>
                </a:lnTo>
                <a:lnTo>
                  <a:pt x="209" y="356"/>
                </a:lnTo>
                <a:lnTo>
                  <a:pt x="225" y="353"/>
                </a:lnTo>
                <a:lnTo>
                  <a:pt x="225" y="353"/>
                </a:lnTo>
                <a:lnTo>
                  <a:pt x="232" y="350"/>
                </a:lnTo>
                <a:lnTo>
                  <a:pt x="238" y="348"/>
                </a:lnTo>
                <a:lnTo>
                  <a:pt x="248" y="342"/>
                </a:lnTo>
                <a:lnTo>
                  <a:pt x="254" y="339"/>
                </a:lnTo>
                <a:lnTo>
                  <a:pt x="259" y="337"/>
                </a:lnTo>
                <a:lnTo>
                  <a:pt x="265" y="337"/>
                </a:lnTo>
                <a:lnTo>
                  <a:pt x="271" y="338"/>
                </a:lnTo>
                <a:lnTo>
                  <a:pt x="271" y="338"/>
                </a:lnTo>
                <a:lnTo>
                  <a:pt x="286" y="343"/>
                </a:lnTo>
                <a:lnTo>
                  <a:pt x="290" y="347"/>
                </a:lnTo>
                <a:lnTo>
                  <a:pt x="295" y="353"/>
                </a:lnTo>
                <a:lnTo>
                  <a:pt x="295" y="353"/>
                </a:lnTo>
                <a:lnTo>
                  <a:pt x="299" y="359"/>
                </a:lnTo>
                <a:lnTo>
                  <a:pt x="300" y="363"/>
                </a:lnTo>
                <a:lnTo>
                  <a:pt x="303" y="368"/>
                </a:lnTo>
                <a:lnTo>
                  <a:pt x="312" y="376"/>
                </a:lnTo>
                <a:lnTo>
                  <a:pt x="312" y="376"/>
                </a:lnTo>
                <a:lnTo>
                  <a:pt x="326" y="391"/>
                </a:lnTo>
                <a:lnTo>
                  <a:pt x="331" y="396"/>
                </a:lnTo>
                <a:lnTo>
                  <a:pt x="337" y="400"/>
                </a:lnTo>
                <a:lnTo>
                  <a:pt x="337" y="400"/>
                </a:lnTo>
                <a:lnTo>
                  <a:pt x="344" y="406"/>
                </a:lnTo>
                <a:lnTo>
                  <a:pt x="349" y="411"/>
                </a:lnTo>
                <a:lnTo>
                  <a:pt x="355" y="413"/>
                </a:lnTo>
                <a:lnTo>
                  <a:pt x="358" y="415"/>
                </a:lnTo>
                <a:lnTo>
                  <a:pt x="363" y="416"/>
                </a:lnTo>
                <a:lnTo>
                  <a:pt x="363" y="416"/>
                </a:lnTo>
                <a:lnTo>
                  <a:pt x="370" y="413"/>
                </a:lnTo>
                <a:lnTo>
                  <a:pt x="382" y="410"/>
                </a:lnTo>
                <a:lnTo>
                  <a:pt x="382" y="410"/>
                </a:lnTo>
                <a:close/>
                <a:moveTo>
                  <a:pt x="192" y="356"/>
                </a:moveTo>
                <a:lnTo>
                  <a:pt x="165" y="386"/>
                </a:lnTo>
                <a:lnTo>
                  <a:pt x="165" y="386"/>
                </a:lnTo>
                <a:lnTo>
                  <a:pt x="170" y="385"/>
                </a:lnTo>
                <a:lnTo>
                  <a:pt x="176" y="384"/>
                </a:lnTo>
                <a:lnTo>
                  <a:pt x="176" y="384"/>
                </a:lnTo>
                <a:lnTo>
                  <a:pt x="199" y="370"/>
                </a:lnTo>
                <a:lnTo>
                  <a:pt x="198" y="359"/>
                </a:lnTo>
                <a:lnTo>
                  <a:pt x="198" y="359"/>
                </a:lnTo>
                <a:lnTo>
                  <a:pt x="192" y="356"/>
                </a:lnTo>
                <a:lnTo>
                  <a:pt x="192" y="356"/>
                </a:lnTo>
                <a:close/>
                <a:moveTo>
                  <a:pt x="147" y="404"/>
                </a:moveTo>
                <a:lnTo>
                  <a:pt x="147" y="404"/>
                </a:lnTo>
                <a:lnTo>
                  <a:pt x="135" y="417"/>
                </a:lnTo>
                <a:lnTo>
                  <a:pt x="135" y="417"/>
                </a:lnTo>
                <a:lnTo>
                  <a:pt x="125" y="431"/>
                </a:lnTo>
                <a:lnTo>
                  <a:pt x="126" y="432"/>
                </a:lnTo>
                <a:lnTo>
                  <a:pt x="126" y="432"/>
                </a:lnTo>
                <a:lnTo>
                  <a:pt x="137" y="438"/>
                </a:lnTo>
                <a:lnTo>
                  <a:pt x="144" y="442"/>
                </a:lnTo>
                <a:lnTo>
                  <a:pt x="149" y="443"/>
                </a:lnTo>
                <a:lnTo>
                  <a:pt x="149" y="443"/>
                </a:lnTo>
                <a:lnTo>
                  <a:pt x="160" y="436"/>
                </a:lnTo>
                <a:lnTo>
                  <a:pt x="168" y="428"/>
                </a:lnTo>
                <a:lnTo>
                  <a:pt x="178" y="420"/>
                </a:lnTo>
                <a:lnTo>
                  <a:pt x="178" y="420"/>
                </a:lnTo>
                <a:lnTo>
                  <a:pt x="194" y="406"/>
                </a:lnTo>
                <a:lnTo>
                  <a:pt x="208" y="394"/>
                </a:lnTo>
                <a:lnTo>
                  <a:pt x="208" y="394"/>
                </a:lnTo>
                <a:lnTo>
                  <a:pt x="217" y="386"/>
                </a:lnTo>
                <a:lnTo>
                  <a:pt x="219" y="385"/>
                </a:lnTo>
                <a:lnTo>
                  <a:pt x="217" y="379"/>
                </a:lnTo>
                <a:lnTo>
                  <a:pt x="217" y="379"/>
                </a:lnTo>
                <a:lnTo>
                  <a:pt x="208" y="380"/>
                </a:lnTo>
                <a:lnTo>
                  <a:pt x="204" y="381"/>
                </a:lnTo>
                <a:lnTo>
                  <a:pt x="204" y="381"/>
                </a:lnTo>
                <a:lnTo>
                  <a:pt x="202" y="381"/>
                </a:lnTo>
                <a:lnTo>
                  <a:pt x="199" y="381"/>
                </a:lnTo>
                <a:lnTo>
                  <a:pt x="196" y="381"/>
                </a:lnTo>
                <a:lnTo>
                  <a:pt x="191" y="385"/>
                </a:lnTo>
                <a:lnTo>
                  <a:pt x="191" y="385"/>
                </a:lnTo>
                <a:lnTo>
                  <a:pt x="182" y="391"/>
                </a:lnTo>
                <a:lnTo>
                  <a:pt x="171" y="399"/>
                </a:lnTo>
                <a:lnTo>
                  <a:pt x="161" y="404"/>
                </a:lnTo>
                <a:lnTo>
                  <a:pt x="157" y="405"/>
                </a:lnTo>
                <a:lnTo>
                  <a:pt x="157" y="405"/>
                </a:lnTo>
                <a:lnTo>
                  <a:pt x="147" y="404"/>
                </a:lnTo>
                <a:lnTo>
                  <a:pt x="147" y="404"/>
                </a:lnTo>
                <a:close/>
                <a:moveTo>
                  <a:pt x="380" y="425"/>
                </a:moveTo>
                <a:lnTo>
                  <a:pt x="380" y="425"/>
                </a:lnTo>
                <a:lnTo>
                  <a:pt x="373" y="425"/>
                </a:lnTo>
                <a:lnTo>
                  <a:pt x="365" y="425"/>
                </a:lnTo>
                <a:lnTo>
                  <a:pt x="357" y="423"/>
                </a:lnTo>
                <a:lnTo>
                  <a:pt x="346" y="420"/>
                </a:lnTo>
                <a:lnTo>
                  <a:pt x="346" y="420"/>
                </a:lnTo>
                <a:lnTo>
                  <a:pt x="339" y="416"/>
                </a:lnTo>
                <a:lnTo>
                  <a:pt x="332" y="410"/>
                </a:lnTo>
                <a:lnTo>
                  <a:pt x="318" y="395"/>
                </a:lnTo>
                <a:lnTo>
                  <a:pt x="305" y="380"/>
                </a:lnTo>
                <a:lnTo>
                  <a:pt x="292" y="366"/>
                </a:lnTo>
                <a:lnTo>
                  <a:pt x="292" y="366"/>
                </a:lnTo>
                <a:lnTo>
                  <a:pt x="286" y="361"/>
                </a:lnTo>
                <a:lnTo>
                  <a:pt x="282" y="358"/>
                </a:lnTo>
                <a:lnTo>
                  <a:pt x="279" y="356"/>
                </a:lnTo>
                <a:lnTo>
                  <a:pt x="275" y="356"/>
                </a:lnTo>
                <a:lnTo>
                  <a:pt x="271" y="356"/>
                </a:lnTo>
                <a:lnTo>
                  <a:pt x="269" y="359"/>
                </a:lnTo>
                <a:lnTo>
                  <a:pt x="263" y="364"/>
                </a:lnTo>
                <a:lnTo>
                  <a:pt x="263" y="364"/>
                </a:lnTo>
                <a:lnTo>
                  <a:pt x="259" y="366"/>
                </a:lnTo>
                <a:lnTo>
                  <a:pt x="259" y="366"/>
                </a:lnTo>
                <a:lnTo>
                  <a:pt x="266" y="380"/>
                </a:lnTo>
                <a:lnTo>
                  <a:pt x="272" y="389"/>
                </a:lnTo>
                <a:lnTo>
                  <a:pt x="280" y="396"/>
                </a:lnTo>
                <a:lnTo>
                  <a:pt x="280" y="396"/>
                </a:lnTo>
                <a:lnTo>
                  <a:pt x="296" y="410"/>
                </a:lnTo>
                <a:lnTo>
                  <a:pt x="302" y="416"/>
                </a:lnTo>
                <a:lnTo>
                  <a:pt x="303" y="420"/>
                </a:lnTo>
                <a:lnTo>
                  <a:pt x="305" y="425"/>
                </a:lnTo>
                <a:lnTo>
                  <a:pt x="305" y="425"/>
                </a:lnTo>
                <a:lnTo>
                  <a:pt x="307" y="434"/>
                </a:lnTo>
                <a:lnTo>
                  <a:pt x="311" y="447"/>
                </a:lnTo>
                <a:lnTo>
                  <a:pt x="316" y="459"/>
                </a:lnTo>
                <a:lnTo>
                  <a:pt x="320" y="465"/>
                </a:lnTo>
                <a:lnTo>
                  <a:pt x="325" y="472"/>
                </a:lnTo>
                <a:lnTo>
                  <a:pt x="325" y="472"/>
                </a:lnTo>
                <a:lnTo>
                  <a:pt x="334" y="482"/>
                </a:lnTo>
                <a:lnTo>
                  <a:pt x="338" y="484"/>
                </a:lnTo>
                <a:lnTo>
                  <a:pt x="343" y="485"/>
                </a:lnTo>
                <a:lnTo>
                  <a:pt x="347" y="485"/>
                </a:lnTo>
                <a:lnTo>
                  <a:pt x="352" y="483"/>
                </a:lnTo>
                <a:lnTo>
                  <a:pt x="357" y="479"/>
                </a:lnTo>
                <a:lnTo>
                  <a:pt x="360" y="472"/>
                </a:lnTo>
                <a:lnTo>
                  <a:pt x="360" y="472"/>
                </a:lnTo>
                <a:lnTo>
                  <a:pt x="367" y="462"/>
                </a:lnTo>
                <a:lnTo>
                  <a:pt x="370" y="449"/>
                </a:lnTo>
                <a:lnTo>
                  <a:pt x="380" y="425"/>
                </a:lnTo>
                <a:lnTo>
                  <a:pt x="380" y="425"/>
                </a:lnTo>
                <a:close/>
                <a:moveTo>
                  <a:pt x="242" y="381"/>
                </a:moveTo>
                <a:lnTo>
                  <a:pt x="242" y="381"/>
                </a:lnTo>
                <a:lnTo>
                  <a:pt x="244" y="375"/>
                </a:lnTo>
                <a:lnTo>
                  <a:pt x="246" y="369"/>
                </a:lnTo>
                <a:lnTo>
                  <a:pt x="248" y="364"/>
                </a:lnTo>
                <a:lnTo>
                  <a:pt x="246" y="361"/>
                </a:lnTo>
                <a:lnTo>
                  <a:pt x="245" y="361"/>
                </a:lnTo>
                <a:lnTo>
                  <a:pt x="245" y="361"/>
                </a:lnTo>
                <a:lnTo>
                  <a:pt x="239" y="364"/>
                </a:lnTo>
                <a:lnTo>
                  <a:pt x="233" y="368"/>
                </a:lnTo>
                <a:lnTo>
                  <a:pt x="227" y="373"/>
                </a:lnTo>
                <a:lnTo>
                  <a:pt x="223" y="375"/>
                </a:lnTo>
                <a:lnTo>
                  <a:pt x="223" y="375"/>
                </a:lnTo>
                <a:lnTo>
                  <a:pt x="223" y="375"/>
                </a:lnTo>
                <a:lnTo>
                  <a:pt x="223" y="375"/>
                </a:lnTo>
                <a:lnTo>
                  <a:pt x="224" y="376"/>
                </a:lnTo>
                <a:lnTo>
                  <a:pt x="225" y="376"/>
                </a:lnTo>
                <a:lnTo>
                  <a:pt x="225" y="378"/>
                </a:lnTo>
                <a:lnTo>
                  <a:pt x="220" y="379"/>
                </a:lnTo>
                <a:lnTo>
                  <a:pt x="222" y="379"/>
                </a:lnTo>
                <a:lnTo>
                  <a:pt x="222" y="379"/>
                </a:lnTo>
                <a:lnTo>
                  <a:pt x="230" y="385"/>
                </a:lnTo>
                <a:lnTo>
                  <a:pt x="242" y="38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0">
            <a:extLst>
              <a:ext uri="{FF2B5EF4-FFF2-40B4-BE49-F238E27FC236}">
                <a16:creationId xmlns:a16="http://schemas.microsoft.com/office/drawing/2014/main" id="{C860F1F0-4BF5-461D-9DA0-4A294D876B76}"/>
              </a:ext>
            </a:extLst>
          </p:cNvPr>
          <p:cNvSpPr>
            <a:spLocks noEditPoints="1"/>
          </p:cNvSpPr>
          <p:nvPr/>
        </p:nvSpPr>
        <p:spPr bwMode="auto">
          <a:xfrm>
            <a:off x="3659187" y="3901438"/>
            <a:ext cx="2590801" cy="2427435"/>
          </a:xfrm>
          <a:custGeom>
            <a:avLst/>
            <a:gdLst>
              <a:gd name="T0" fmla="*/ 685 w 1348"/>
              <a:gd name="T1" fmla="*/ 451 h 1263"/>
              <a:gd name="T2" fmla="*/ 446 w 1348"/>
              <a:gd name="T3" fmla="*/ 498 h 1263"/>
              <a:gd name="T4" fmla="*/ 252 w 1348"/>
              <a:gd name="T5" fmla="*/ 539 h 1263"/>
              <a:gd name="T6" fmla="*/ 119 w 1348"/>
              <a:gd name="T7" fmla="*/ 701 h 1263"/>
              <a:gd name="T8" fmla="*/ 4 w 1348"/>
              <a:gd name="T9" fmla="*/ 718 h 1263"/>
              <a:gd name="T10" fmla="*/ 118 w 1348"/>
              <a:gd name="T11" fmla="*/ 790 h 1263"/>
              <a:gd name="T12" fmla="*/ 295 w 1348"/>
              <a:gd name="T13" fmla="*/ 665 h 1263"/>
              <a:gd name="T14" fmla="*/ 290 w 1348"/>
              <a:gd name="T15" fmla="*/ 723 h 1263"/>
              <a:gd name="T16" fmla="*/ 336 w 1348"/>
              <a:gd name="T17" fmla="*/ 655 h 1263"/>
              <a:gd name="T18" fmla="*/ 381 w 1348"/>
              <a:gd name="T19" fmla="*/ 541 h 1263"/>
              <a:gd name="T20" fmla="*/ 379 w 1348"/>
              <a:gd name="T21" fmla="*/ 630 h 1263"/>
              <a:gd name="T22" fmla="*/ 443 w 1348"/>
              <a:gd name="T23" fmla="*/ 785 h 1263"/>
              <a:gd name="T24" fmla="*/ 381 w 1348"/>
              <a:gd name="T25" fmla="*/ 842 h 1263"/>
              <a:gd name="T26" fmla="*/ 445 w 1348"/>
              <a:gd name="T27" fmla="*/ 1004 h 1263"/>
              <a:gd name="T28" fmla="*/ 464 w 1348"/>
              <a:gd name="T29" fmla="*/ 1117 h 1263"/>
              <a:gd name="T30" fmla="*/ 523 w 1348"/>
              <a:gd name="T31" fmla="*/ 1079 h 1263"/>
              <a:gd name="T32" fmla="*/ 477 w 1348"/>
              <a:gd name="T33" fmla="*/ 951 h 1263"/>
              <a:gd name="T34" fmla="*/ 531 w 1348"/>
              <a:gd name="T35" fmla="*/ 833 h 1263"/>
              <a:gd name="T36" fmla="*/ 599 w 1348"/>
              <a:gd name="T37" fmla="*/ 794 h 1263"/>
              <a:gd name="T38" fmla="*/ 553 w 1348"/>
              <a:gd name="T39" fmla="*/ 918 h 1263"/>
              <a:gd name="T40" fmla="*/ 718 w 1348"/>
              <a:gd name="T41" fmla="*/ 1046 h 1263"/>
              <a:gd name="T42" fmla="*/ 761 w 1348"/>
              <a:gd name="T43" fmla="*/ 1139 h 1263"/>
              <a:gd name="T44" fmla="*/ 799 w 1348"/>
              <a:gd name="T45" fmla="*/ 1076 h 1263"/>
              <a:gd name="T46" fmla="*/ 681 w 1348"/>
              <a:gd name="T47" fmla="*/ 941 h 1263"/>
              <a:gd name="T48" fmla="*/ 720 w 1348"/>
              <a:gd name="T49" fmla="*/ 795 h 1263"/>
              <a:gd name="T50" fmla="*/ 913 w 1348"/>
              <a:gd name="T51" fmla="*/ 861 h 1263"/>
              <a:gd name="T52" fmla="*/ 855 w 1348"/>
              <a:gd name="T53" fmla="*/ 1139 h 1263"/>
              <a:gd name="T54" fmla="*/ 817 w 1348"/>
              <a:gd name="T55" fmla="*/ 1247 h 1263"/>
              <a:gd name="T56" fmla="*/ 889 w 1348"/>
              <a:gd name="T57" fmla="*/ 1233 h 1263"/>
              <a:gd name="T58" fmla="*/ 926 w 1348"/>
              <a:gd name="T59" fmla="*/ 1133 h 1263"/>
              <a:gd name="T60" fmla="*/ 999 w 1348"/>
              <a:gd name="T61" fmla="*/ 1159 h 1263"/>
              <a:gd name="T62" fmla="*/ 1118 w 1348"/>
              <a:gd name="T63" fmla="*/ 1079 h 1263"/>
              <a:gd name="T64" fmla="*/ 1181 w 1348"/>
              <a:gd name="T65" fmla="*/ 975 h 1263"/>
              <a:gd name="T66" fmla="*/ 1149 w 1348"/>
              <a:gd name="T67" fmla="*/ 745 h 1263"/>
              <a:gd name="T68" fmla="*/ 1140 w 1348"/>
              <a:gd name="T69" fmla="*/ 551 h 1263"/>
              <a:gd name="T70" fmla="*/ 1197 w 1348"/>
              <a:gd name="T71" fmla="*/ 451 h 1263"/>
              <a:gd name="T72" fmla="*/ 1297 w 1348"/>
              <a:gd name="T73" fmla="*/ 504 h 1263"/>
              <a:gd name="T74" fmla="*/ 1348 w 1348"/>
              <a:gd name="T75" fmla="*/ 454 h 1263"/>
              <a:gd name="T76" fmla="*/ 1283 w 1348"/>
              <a:gd name="T77" fmla="*/ 371 h 1263"/>
              <a:gd name="T78" fmla="*/ 1234 w 1348"/>
              <a:gd name="T79" fmla="*/ 245 h 1263"/>
              <a:gd name="T80" fmla="*/ 1185 w 1348"/>
              <a:gd name="T81" fmla="*/ 162 h 1263"/>
              <a:gd name="T82" fmla="*/ 1140 w 1348"/>
              <a:gd name="T83" fmla="*/ 188 h 1263"/>
              <a:gd name="T84" fmla="*/ 1058 w 1348"/>
              <a:gd name="T85" fmla="*/ 257 h 1263"/>
              <a:gd name="T86" fmla="*/ 934 w 1348"/>
              <a:gd name="T87" fmla="*/ 332 h 1263"/>
              <a:gd name="T88" fmla="*/ 902 w 1348"/>
              <a:gd name="T89" fmla="*/ 303 h 1263"/>
              <a:gd name="T90" fmla="*/ 804 w 1348"/>
              <a:gd name="T91" fmla="*/ 153 h 1263"/>
              <a:gd name="T92" fmla="*/ 796 w 1348"/>
              <a:gd name="T93" fmla="*/ 108 h 1263"/>
              <a:gd name="T94" fmla="*/ 790 w 1348"/>
              <a:gd name="T95" fmla="*/ 70 h 1263"/>
              <a:gd name="T96" fmla="*/ 768 w 1348"/>
              <a:gd name="T97" fmla="*/ 12 h 1263"/>
              <a:gd name="T98" fmla="*/ 677 w 1348"/>
              <a:gd name="T99" fmla="*/ 46 h 1263"/>
              <a:gd name="T100" fmla="*/ 708 w 1348"/>
              <a:gd name="T101" fmla="*/ 132 h 1263"/>
              <a:gd name="T102" fmla="*/ 668 w 1348"/>
              <a:gd name="T103" fmla="*/ 209 h 1263"/>
              <a:gd name="T104" fmla="*/ 723 w 1348"/>
              <a:gd name="T105" fmla="*/ 388 h 1263"/>
              <a:gd name="T106" fmla="*/ 1172 w 1348"/>
              <a:gd name="T107" fmla="*/ 442 h 1263"/>
              <a:gd name="T108" fmla="*/ 917 w 1348"/>
              <a:gd name="T109" fmla="*/ 363 h 1263"/>
              <a:gd name="T110" fmla="*/ 870 w 1348"/>
              <a:gd name="T111" fmla="*/ 364 h 1263"/>
              <a:gd name="T112" fmla="*/ 979 w 1348"/>
              <a:gd name="T113" fmla="*/ 1032 h 1263"/>
              <a:gd name="T114" fmla="*/ 1027 w 1348"/>
              <a:gd name="T115" fmla="*/ 842 h 1263"/>
              <a:gd name="T116" fmla="*/ 1124 w 1348"/>
              <a:gd name="T117" fmla="*/ 944 h 1263"/>
              <a:gd name="T118" fmla="*/ 1063 w 1348"/>
              <a:gd name="T119" fmla="*/ 1055 h 1263"/>
              <a:gd name="T120" fmla="*/ 941 w 1348"/>
              <a:gd name="T121" fmla="*/ 1103 h 1263"/>
              <a:gd name="T122" fmla="*/ 916 w 1348"/>
              <a:gd name="T123" fmla="*/ 423 h 1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48" h="1263">
                <a:moveTo>
                  <a:pt x="723" y="388"/>
                </a:moveTo>
                <a:lnTo>
                  <a:pt x="723" y="388"/>
                </a:lnTo>
                <a:lnTo>
                  <a:pt x="707" y="411"/>
                </a:lnTo>
                <a:lnTo>
                  <a:pt x="697" y="427"/>
                </a:lnTo>
                <a:lnTo>
                  <a:pt x="693" y="433"/>
                </a:lnTo>
                <a:lnTo>
                  <a:pt x="693" y="436"/>
                </a:lnTo>
                <a:lnTo>
                  <a:pt x="693" y="436"/>
                </a:lnTo>
                <a:lnTo>
                  <a:pt x="697" y="440"/>
                </a:lnTo>
                <a:lnTo>
                  <a:pt x="699" y="443"/>
                </a:lnTo>
                <a:lnTo>
                  <a:pt x="699" y="443"/>
                </a:lnTo>
                <a:lnTo>
                  <a:pt x="692" y="444"/>
                </a:lnTo>
                <a:lnTo>
                  <a:pt x="688" y="447"/>
                </a:lnTo>
                <a:lnTo>
                  <a:pt x="685" y="448"/>
                </a:lnTo>
                <a:lnTo>
                  <a:pt x="685" y="451"/>
                </a:lnTo>
                <a:lnTo>
                  <a:pt x="685" y="459"/>
                </a:lnTo>
                <a:lnTo>
                  <a:pt x="685" y="459"/>
                </a:lnTo>
                <a:lnTo>
                  <a:pt x="643" y="451"/>
                </a:lnTo>
                <a:lnTo>
                  <a:pt x="607" y="446"/>
                </a:lnTo>
                <a:lnTo>
                  <a:pt x="593" y="444"/>
                </a:lnTo>
                <a:lnTo>
                  <a:pt x="580" y="444"/>
                </a:lnTo>
                <a:lnTo>
                  <a:pt x="580" y="444"/>
                </a:lnTo>
                <a:lnTo>
                  <a:pt x="559" y="448"/>
                </a:lnTo>
                <a:lnTo>
                  <a:pt x="533" y="454"/>
                </a:lnTo>
                <a:lnTo>
                  <a:pt x="508" y="463"/>
                </a:lnTo>
                <a:lnTo>
                  <a:pt x="485" y="474"/>
                </a:lnTo>
                <a:lnTo>
                  <a:pt x="485" y="474"/>
                </a:lnTo>
                <a:lnTo>
                  <a:pt x="464" y="485"/>
                </a:lnTo>
                <a:lnTo>
                  <a:pt x="446" y="498"/>
                </a:lnTo>
                <a:lnTo>
                  <a:pt x="429" y="510"/>
                </a:lnTo>
                <a:lnTo>
                  <a:pt x="429" y="510"/>
                </a:lnTo>
                <a:lnTo>
                  <a:pt x="417" y="506"/>
                </a:lnTo>
                <a:lnTo>
                  <a:pt x="402" y="504"/>
                </a:lnTo>
                <a:lnTo>
                  <a:pt x="382" y="503"/>
                </a:lnTo>
                <a:lnTo>
                  <a:pt x="361" y="501"/>
                </a:lnTo>
                <a:lnTo>
                  <a:pt x="337" y="503"/>
                </a:lnTo>
                <a:lnTo>
                  <a:pt x="326" y="504"/>
                </a:lnTo>
                <a:lnTo>
                  <a:pt x="314" y="506"/>
                </a:lnTo>
                <a:lnTo>
                  <a:pt x="303" y="510"/>
                </a:lnTo>
                <a:lnTo>
                  <a:pt x="292" y="515"/>
                </a:lnTo>
                <a:lnTo>
                  <a:pt x="292" y="515"/>
                </a:lnTo>
                <a:lnTo>
                  <a:pt x="270" y="526"/>
                </a:lnTo>
                <a:lnTo>
                  <a:pt x="252" y="539"/>
                </a:lnTo>
                <a:lnTo>
                  <a:pt x="236" y="552"/>
                </a:lnTo>
                <a:lnTo>
                  <a:pt x="222" y="567"/>
                </a:lnTo>
                <a:lnTo>
                  <a:pt x="211" y="582"/>
                </a:lnTo>
                <a:lnTo>
                  <a:pt x="200" y="598"/>
                </a:lnTo>
                <a:lnTo>
                  <a:pt x="191" y="614"/>
                </a:lnTo>
                <a:lnTo>
                  <a:pt x="184" y="630"/>
                </a:lnTo>
                <a:lnTo>
                  <a:pt x="184" y="630"/>
                </a:lnTo>
                <a:lnTo>
                  <a:pt x="173" y="659"/>
                </a:lnTo>
                <a:lnTo>
                  <a:pt x="166" y="669"/>
                </a:lnTo>
                <a:lnTo>
                  <a:pt x="161" y="677"/>
                </a:lnTo>
                <a:lnTo>
                  <a:pt x="154" y="685"/>
                </a:lnTo>
                <a:lnTo>
                  <a:pt x="145" y="691"/>
                </a:lnTo>
                <a:lnTo>
                  <a:pt x="134" y="696"/>
                </a:lnTo>
                <a:lnTo>
                  <a:pt x="119" y="701"/>
                </a:lnTo>
                <a:lnTo>
                  <a:pt x="119" y="701"/>
                </a:lnTo>
                <a:lnTo>
                  <a:pt x="111" y="702"/>
                </a:lnTo>
                <a:lnTo>
                  <a:pt x="101" y="703"/>
                </a:lnTo>
                <a:lnTo>
                  <a:pt x="92" y="702"/>
                </a:lnTo>
                <a:lnTo>
                  <a:pt x="82" y="701"/>
                </a:lnTo>
                <a:lnTo>
                  <a:pt x="64" y="697"/>
                </a:lnTo>
                <a:lnTo>
                  <a:pt x="46" y="691"/>
                </a:lnTo>
                <a:lnTo>
                  <a:pt x="30" y="685"/>
                </a:lnTo>
                <a:lnTo>
                  <a:pt x="18" y="679"/>
                </a:lnTo>
                <a:lnTo>
                  <a:pt x="7" y="672"/>
                </a:lnTo>
                <a:lnTo>
                  <a:pt x="24" y="698"/>
                </a:lnTo>
                <a:lnTo>
                  <a:pt x="0" y="698"/>
                </a:lnTo>
                <a:lnTo>
                  <a:pt x="24" y="713"/>
                </a:lnTo>
                <a:lnTo>
                  <a:pt x="4" y="718"/>
                </a:lnTo>
                <a:lnTo>
                  <a:pt x="20" y="736"/>
                </a:lnTo>
                <a:lnTo>
                  <a:pt x="8" y="737"/>
                </a:lnTo>
                <a:lnTo>
                  <a:pt x="8" y="737"/>
                </a:lnTo>
                <a:lnTo>
                  <a:pt x="10" y="738"/>
                </a:lnTo>
                <a:lnTo>
                  <a:pt x="16" y="742"/>
                </a:lnTo>
                <a:lnTo>
                  <a:pt x="25" y="750"/>
                </a:lnTo>
                <a:lnTo>
                  <a:pt x="35" y="763"/>
                </a:lnTo>
                <a:lnTo>
                  <a:pt x="35" y="763"/>
                </a:lnTo>
                <a:lnTo>
                  <a:pt x="42" y="770"/>
                </a:lnTo>
                <a:lnTo>
                  <a:pt x="52" y="776"/>
                </a:lnTo>
                <a:lnTo>
                  <a:pt x="65" y="783"/>
                </a:lnTo>
                <a:lnTo>
                  <a:pt x="80" y="786"/>
                </a:lnTo>
                <a:lnTo>
                  <a:pt x="98" y="790"/>
                </a:lnTo>
                <a:lnTo>
                  <a:pt x="118" y="790"/>
                </a:lnTo>
                <a:lnTo>
                  <a:pt x="139" y="789"/>
                </a:lnTo>
                <a:lnTo>
                  <a:pt x="163" y="784"/>
                </a:lnTo>
                <a:lnTo>
                  <a:pt x="163" y="784"/>
                </a:lnTo>
                <a:lnTo>
                  <a:pt x="174" y="780"/>
                </a:lnTo>
                <a:lnTo>
                  <a:pt x="186" y="775"/>
                </a:lnTo>
                <a:lnTo>
                  <a:pt x="197" y="769"/>
                </a:lnTo>
                <a:lnTo>
                  <a:pt x="207" y="762"/>
                </a:lnTo>
                <a:lnTo>
                  <a:pt x="218" y="754"/>
                </a:lnTo>
                <a:lnTo>
                  <a:pt x="228" y="745"/>
                </a:lnTo>
                <a:lnTo>
                  <a:pt x="247" y="727"/>
                </a:lnTo>
                <a:lnTo>
                  <a:pt x="263" y="708"/>
                </a:lnTo>
                <a:lnTo>
                  <a:pt x="277" y="690"/>
                </a:lnTo>
                <a:lnTo>
                  <a:pt x="295" y="665"/>
                </a:lnTo>
                <a:lnTo>
                  <a:pt x="295" y="665"/>
                </a:lnTo>
                <a:lnTo>
                  <a:pt x="305" y="649"/>
                </a:lnTo>
                <a:lnTo>
                  <a:pt x="313" y="636"/>
                </a:lnTo>
                <a:lnTo>
                  <a:pt x="318" y="629"/>
                </a:lnTo>
                <a:lnTo>
                  <a:pt x="319" y="624"/>
                </a:lnTo>
                <a:lnTo>
                  <a:pt x="319" y="624"/>
                </a:lnTo>
                <a:lnTo>
                  <a:pt x="319" y="629"/>
                </a:lnTo>
                <a:lnTo>
                  <a:pt x="319" y="641"/>
                </a:lnTo>
                <a:lnTo>
                  <a:pt x="318" y="661"/>
                </a:lnTo>
                <a:lnTo>
                  <a:pt x="315" y="672"/>
                </a:lnTo>
                <a:lnTo>
                  <a:pt x="313" y="685"/>
                </a:lnTo>
                <a:lnTo>
                  <a:pt x="313" y="685"/>
                </a:lnTo>
                <a:lnTo>
                  <a:pt x="308" y="697"/>
                </a:lnTo>
                <a:lnTo>
                  <a:pt x="300" y="710"/>
                </a:lnTo>
                <a:lnTo>
                  <a:pt x="290" y="723"/>
                </a:lnTo>
                <a:lnTo>
                  <a:pt x="280" y="736"/>
                </a:lnTo>
                <a:lnTo>
                  <a:pt x="264" y="755"/>
                </a:lnTo>
                <a:lnTo>
                  <a:pt x="256" y="764"/>
                </a:lnTo>
                <a:lnTo>
                  <a:pt x="256" y="764"/>
                </a:lnTo>
                <a:lnTo>
                  <a:pt x="264" y="758"/>
                </a:lnTo>
                <a:lnTo>
                  <a:pt x="284" y="741"/>
                </a:lnTo>
                <a:lnTo>
                  <a:pt x="296" y="731"/>
                </a:lnTo>
                <a:lnTo>
                  <a:pt x="306" y="719"/>
                </a:lnTo>
                <a:lnTo>
                  <a:pt x="316" y="708"/>
                </a:lnTo>
                <a:lnTo>
                  <a:pt x="322" y="700"/>
                </a:lnTo>
                <a:lnTo>
                  <a:pt x="322" y="700"/>
                </a:lnTo>
                <a:lnTo>
                  <a:pt x="326" y="690"/>
                </a:lnTo>
                <a:lnTo>
                  <a:pt x="330" y="679"/>
                </a:lnTo>
                <a:lnTo>
                  <a:pt x="336" y="655"/>
                </a:lnTo>
                <a:lnTo>
                  <a:pt x="340" y="636"/>
                </a:lnTo>
                <a:lnTo>
                  <a:pt x="341" y="628"/>
                </a:lnTo>
                <a:lnTo>
                  <a:pt x="345" y="674"/>
                </a:lnTo>
                <a:lnTo>
                  <a:pt x="345" y="674"/>
                </a:lnTo>
                <a:lnTo>
                  <a:pt x="346" y="655"/>
                </a:lnTo>
                <a:lnTo>
                  <a:pt x="348" y="615"/>
                </a:lnTo>
                <a:lnTo>
                  <a:pt x="351" y="593"/>
                </a:lnTo>
                <a:lnTo>
                  <a:pt x="355" y="573"/>
                </a:lnTo>
                <a:lnTo>
                  <a:pt x="360" y="557"/>
                </a:lnTo>
                <a:lnTo>
                  <a:pt x="363" y="551"/>
                </a:lnTo>
                <a:lnTo>
                  <a:pt x="366" y="547"/>
                </a:lnTo>
                <a:lnTo>
                  <a:pt x="366" y="547"/>
                </a:lnTo>
                <a:lnTo>
                  <a:pt x="373" y="544"/>
                </a:lnTo>
                <a:lnTo>
                  <a:pt x="381" y="541"/>
                </a:lnTo>
                <a:lnTo>
                  <a:pt x="388" y="540"/>
                </a:lnTo>
                <a:lnTo>
                  <a:pt x="396" y="540"/>
                </a:lnTo>
                <a:lnTo>
                  <a:pt x="407" y="541"/>
                </a:lnTo>
                <a:lnTo>
                  <a:pt x="410" y="542"/>
                </a:lnTo>
                <a:lnTo>
                  <a:pt x="410" y="542"/>
                </a:lnTo>
                <a:lnTo>
                  <a:pt x="405" y="547"/>
                </a:lnTo>
                <a:lnTo>
                  <a:pt x="401" y="555"/>
                </a:lnTo>
                <a:lnTo>
                  <a:pt x="394" y="563"/>
                </a:lnTo>
                <a:lnTo>
                  <a:pt x="388" y="575"/>
                </a:lnTo>
                <a:lnTo>
                  <a:pt x="383" y="588"/>
                </a:lnTo>
                <a:lnTo>
                  <a:pt x="379" y="603"/>
                </a:lnTo>
                <a:lnTo>
                  <a:pt x="378" y="620"/>
                </a:lnTo>
                <a:lnTo>
                  <a:pt x="378" y="620"/>
                </a:lnTo>
                <a:lnTo>
                  <a:pt x="379" y="630"/>
                </a:lnTo>
                <a:lnTo>
                  <a:pt x="381" y="639"/>
                </a:lnTo>
                <a:lnTo>
                  <a:pt x="384" y="648"/>
                </a:lnTo>
                <a:lnTo>
                  <a:pt x="388" y="656"/>
                </a:lnTo>
                <a:lnTo>
                  <a:pt x="398" y="672"/>
                </a:lnTo>
                <a:lnTo>
                  <a:pt x="409" y="688"/>
                </a:lnTo>
                <a:lnTo>
                  <a:pt x="420" y="705"/>
                </a:lnTo>
                <a:lnTo>
                  <a:pt x="431" y="721"/>
                </a:lnTo>
                <a:lnTo>
                  <a:pt x="439" y="737"/>
                </a:lnTo>
                <a:lnTo>
                  <a:pt x="441" y="744"/>
                </a:lnTo>
                <a:lnTo>
                  <a:pt x="444" y="752"/>
                </a:lnTo>
                <a:lnTo>
                  <a:pt x="444" y="752"/>
                </a:lnTo>
                <a:lnTo>
                  <a:pt x="444" y="765"/>
                </a:lnTo>
                <a:lnTo>
                  <a:pt x="444" y="776"/>
                </a:lnTo>
                <a:lnTo>
                  <a:pt x="443" y="785"/>
                </a:lnTo>
                <a:lnTo>
                  <a:pt x="441" y="791"/>
                </a:lnTo>
                <a:lnTo>
                  <a:pt x="438" y="797"/>
                </a:lnTo>
                <a:lnTo>
                  <a:pt x="434" y="801"/>
                </a:lnTo>
                <a:lnTo>
                  <a:pt x="427" y="810"/>
                </a:lnTo>
                <a:lnTo>
                  <a:pt x="427" y="810"/>
                </a:lnTo>
                <a:lnTo>
                  <a:pt x="423" y="814"/>
                </a:lnTo>
                <a:lnTo>
                  <a:pt x="417" y="817"/>
                </a:lnTo>
                <a:lnTo>
                  <a:pt x="402" y="822"/>
                </a:lnTo>
                <a:lnTo>
                  <a:pt x="396" y="825"/>
                </a:lnTo>
                <a:lnTo>
                  <a:pt x="389" y="830"/>
                </a:lnTo>
                <a:lnTo>
                  <a:pt x="384" y="835"/>
                </a:lnTo>
                <a:lnTo>
                  <a:pt x="382" y="838"/>
                </a:lnTo>
                <a:lnTo>
                  <a:pt x="381" y="842"/>
                </a:lnTo>
                <a:lnTo>
                  <a:pt x="381" y="842"/>
                </a:lnTo>
                <a:lnTo>
                  <a:pt x="381" y="847"/>
                </a:lnTo>
                <a:lnTo>
                  <a:pt x="381" y="853"/>
                </a:lnTo>
                <a:lnTo>
                  <a:pt x="384" y="866"/>
                </a:lnTo>
                <a:lnTo>
                  <a:pt x="391" y="880"/>
                </a:lnTo>
                <a:lnTo>
                  <a:pt x="398" y="895"/>
                </a:lnTo>
                <a:lnTo>
                  <a:pt x="413" y="923"/>
                </a:lnTo>
                <a:lnTo>
                  <a:pt x="423" y="939"/>
                </a:lnTo>
                <a:lnTo>
                  <a:pt x="423" y="939"/>
                </a:lnTo>
                <a:lnTo>
                  <a:pt x="427" y="944"/>
                </a:lnTo>
                <a:lnTo>
                  <a:pt x="429" y="951"/>
                </a:lnTo>
                <a:lnTo>
                  <a:pt x="434" y="970"/>
                </a:lnTo>
                <a:lnTo>
                  <a:pt x="440" y="989"/>
                </a:lnTo>
                <a:lnTo>
                  <a:pt x="445" y="1004"/>
                </a:lnTo>
                <a:lnTo>
                  <a:pt x="445" y="1004"/>
                </a:lnTo>
                <a:lnTo>
                  <a:pt x="449" y="1014"/>
                </a:lnTo>
                <a:lnTo>
                  <a:pt x="451" y="1022"/>
                </a:lnTo>
                <a:lnTo>
                  <a:pt x="453" y="1030"/>
                </a:lnTo>
                <a:lnTo>
                  <a:pt x="453" y="1038"/>
                </a:lnTo>
                <a:lnTo>
                  <a:pt x="453" y="1038"/>
                </a:lnTo>
                <a:lnTo>
                  <a:pt x="449" y="1051"/>
                </a:lnTo>
                <a:lnTo>
                  <a:pt x="444" y="1070"/>
                </a:lnTo>
                <a:lnTo>
                  <a:pt x="438" y="1089"/>
                </a:lnTo>
                <a:lnTo>
                  <a:pt x="435" y="1097"/>
                </a:lnTo>
                <a:lnTo>
                  <a:pt x="435" y="1097"/>
                </a:lnTo>
                <a:lnTo>
                  <a:pt x="440" y="1102"/>
                </a:lnTo>
                <a:lnTo>
                  <a:pt x="450" y="1110"/>
                </a:lnTo>
                <a:lnTo>
                  <a:pt x="456" y="1115"/>
                </a:lnTo>
                <a:lnTo>
                  <a:pt x="464" y="1117"/>
                </a:lnTo>
                <a:lnTo>
                  <a:pt x="471" y="1119"/>
                </a:lnTo>
                <a:lnTo>
                  <a:pt x="480" y="1121"/>
                </a:lnTo>
                <a:lnTo>
                  <a:pt x="480" y="1121"/>
                </a:lnTo>
                <a:lnTo>
                  <a:pt x="487" y="1121"/>
                </a:lnTo>
                <a:lnTo>
                  <a:pt x="496" y="1119"/>
                </a:lnTo>
                <a:lnTo>
                  <a:pt x="505" y="1118"/>
                </a:lnTo>
                <a:lnTo>
                  <a:pt x="512" y="1115"/>
                </a:lnTo>
                <a:lnTo>
                  <a:pt x="524" y="1108"/>
                </a:lnTo>
                <a:lnTo>
                  <a:pt x="528" y="1106"/>
                </a:lnTo>
                <a:lnTo>
                  <a:pt x="531" y="1102"/>
                </a:lnTo>
                <a:lnTo>
                  <a:pt x="531" y="1102"/>
                </a:lnTo>
                <a:lnTo>
                  <a:pt x="531" y="1100"/>
                </a:lnTo>
                <a:lnTo>
                  <a:pt x="529" y="1093"/>
                </a:lnTo>
                <a:lnTo>
                  <a:pt x="523" y="1079"/>
                </a:lnTo>
                <a:lnTo>
                  <a:pt x="513" y="1058"/>
                </a:lnTo>
                <a:lnTo>
                  <a:pt x="513" y="1058"/>
                </a:lnTo>
                <a:lnTo>
                  <a:pt x="510" y="1037"/>
                </a:lnTo>
                <a:lnTo>
                  <a:pt x="506" y="1022"/>
                </a:lnTo>
                <a:lnTo>
                  <a:pt x="502" y="1011"/>
                </a:lnTo>
                <a:lnTo>
                  <a:pt x="502" y="1011"/>
                </a:lnTo>
                <a:lnTo>
                  <a:pt x="500" y="1006"/>
                </a:lnTo>
                <a:lnTo>
                  <a:pt x="500" y="1003"/>
                </a:lnTo>
                <a:lnTo>
                  <a:pt x="498" y="999"/>
                </a:lnTo>
                <a:lnTo>
                  <a:pt x="495" y="991"/>
                </a:lnTo>
                <a:lnTo>
                  <a:pt x="495" y="991"/>
                </a:lnTo>
                <a:lnTo>
                  <a:pt x="485" y="970"/>
                </a:lnTo>
                <a:lnTo>
                  <a:pt x="477" y="951"/>
                </a:lnTo>
                <a:lnTo>
                  <a:pt x="477" y="951"/>
                </a:lnTo>
                <a:lnTo>
                  <a:pt x="471" y="936"/>
                </a:lnTo>
                <a:lnTo>
                  <a:pt x="469" y="925"/>
                </a:lnTo>
                <a:lnTo>
                  <a:pt x="466" y="914"/>
                </a:lnTo>
                <a:lnTo>
                  <a:pt x="464" y="903"/>
                </a:lnTo>
                <a:lnTo>
                  <a:pt x="464" y="892"/>
                </a:lnTo>
                <a:lnTo>
                  <a:pt x="466" y="882"/>
                </a:lnTo>
                <a:lnTo>
                  <a:pt x="467" y="878"/>
                </a:lnTo>
                <a:lnTo>
                  <a:pt x="470" y="873"/>
                </a:lnTo>
                <a:lnTo>
                  <a:pt x="470" y="873"/>
                </a:lnTo>
                <a:lnTo>
                  <a:pt x="476" y="867"/>
                </a:lnTo>
                <a:lnTo>
                  <a:pt x="485" y="859"/>
                </a:lnTo>
                <a:lnTo>
                  <a:pt x="496" y="853"/>
                </a:lnTo>
                <a:lnTo>
                  <a:pt x="507" y="846"/>
                </a:lnTo>
                <a:lnTo>
                  <a:pt x="531" y="833"/>
                </a:lnTo>
                <a:lnTo>
                  <a:pt x="541" y="827"/>
                </a:lnTo>
                <a:lnTo>
                  <a:pt x="549" y="821"/>
                </a:lnTo>
                <a:lnTo>
                  <a:pt x="549" y="821"/>
                </a:lnTo>
                <a:lnTo>
                  <a:pt x="562" y="810"/>
                </a:lnTo>
                <a:lnTo>
                  <a:pt x="569" y="799"/>
                </a:lnTo>
                <a:lnTo>
                  <a:pt x="575" y="790"/>
                </a:lnTo>
                <a:lnTo>
                  <a:pt x="576" y="785"/>
                </a:lnTo>
                <a:lnTo>
                  <a:pt x="576" y="785"/>
                </a:lnTo>
                <a:lnTo>
                  <a:pt x="580" y="780"/>
                </a:lnTo>
                <a:lnTo>
                  <a:pt x="586" y="773"/>
                </a:lnTo>
                <a:lnTo>
                  <a:pt x="595" y="765"/>
                </a:lnTo>
                <a:lnTo>
                  <a:pt x="595" y="765"/>
                </a:lnTo>
                <a:lnTo>
                  <a:pt x="599" y="780"/>
                </a:lnTo>
                <a:lnTo>
                  <a:pt x="599" y="794"/>
                </a:lnTo>
                <a:lnTo>
                  <a:pt x="599" y="802"/>
                </a:lnTo>
                <a:lnTo>
                  <a:pt x="596" y="810"/>
                </a:lnTo>
                <a:lnTo>
                  <a:pt x="596" y="810"/>
                </a:lnTo>
                <a:lnTo>
                  <a:pt x="593" y="820"/>
                </a:lnTo>
                <a:lnTo>
                  <a:pt x="586" y="832"/>
                </a:lnTo>
                <a:lnTo>
                  <a:pt x="569" y="862"/>
                </a:lnTo>
                <a:lnTo>
                  <a:pt x="560" y="877"/>
                </a:lnTo>
                <a:lnTo>
                  <a:pt x="553" y="890"/>
                </a:lnTo>
                <a:lnTo>
                  <a:pt x="549" y="902"/>
                </a:lnTo>
                <a:lnTo>
                  <a:pt x="548" y="906"/>
                </a:lnTo>
                <a:lnTo>
                  <a:pt x="548" y="910"/>
                </a:lnTo>
                <a:lnTo>
                  <a:pt x="548" y="910"/>
                </a:lnTo>
                <a:lnTo>
                  <a:pt x="549" y="913"/>
                </a:lnTo>
                <a:lnTo>
                  <a:pt x="553" y="918"/>
                </a:lnTo>
                <a:lnTo>
                  <a:pt x="565" y="928"/>
                </a:lnTo>
                <a:lnTo>
                  <a:pt x="581" y="939"/>
                </a:lnTo>
                <a:lnTo>
                  <a:pt x="601" y="951"/>
                </a:lnTo>
                <a:lnTo>
                  <a:pt x="637" y="975"/>
                </a:lnTo>
                <a:lnTo>
                  <a:pt x="651" y="983"/>
                </a:lnTo>
                <a:lnTo>
                  <a:pt x="659" y="989"/>
                </a:lnTo>
                <a:lnTo>
                  <a:pt x="659" y="989"/>
                </a:lnTo>
                <a:lnTo>
                  <a:pt x="683" y="1013"/>
                </a:lnTo>
                <a:lnTo>
                  <a:pt x="697" y="1025"/>
                </a:lnTo>
                <a:lnTo>
                  <a:pt x="705" y="1034"/>
                </a:lnTo>
                <a:lnTo>
                  <a:pt x="705" y="1034"/>
                </a:lnTo>
                <a:lnTo>
                  <a:pt x="710" y="1040"/>
                </a:lnTo>
                <a:lnTo>
                  <a:pt x="715" y="1044"/>
                </a:lnTo>
                <a:lnTo>
                  <a:pt x="718" y="1046"/>
                </a:lnTo>
                <a:lnTo>
                  <a:pt x="718" y="1049"/>
                </a:lnTo>
                <a:lnTo>
                  <a:pt x="718" y="1049"/>
                </a:lnTo>
                <a:lnTo>
                  <a:pt x="715" y="1055"/>
                </a:lnTo>
                <a:lnTo>
                  <a:pt x="710" y="1066"/>
                </a:lnTo>
                <a:lnTo>
                  <a:pt x="708" y="1071"/>
                </a:lnTo>
                <a:lnTo>
                  <a:pt x="707" y="1077"/>
                </a:lnTo>
                <a:lnTo>
                  <a:pt x="707" y="1082"/>
                </a:lnTo>
                <a:lnTo>
                  <a:pt x="708" y="1087"/>
                </a:lnTo>
                <a:lnTo>
                  <a:pt x="708" y="1087"/>
                </a:lnTo>
                <a:lnTo>
                  <a:pt x="711" y="1093"/>
                </a:lnTo>
                <a:lnTo>
                  <a:pt x="719" y="1102"/>
                </a:lnTo>
                <a:lnTo>
                  <a:pt x="739" y="1122"/>
                </a:lnTo>
                <a:lnTo>
                  <a:pt x="750" y="1132"/>
                </a:lnTo>
                <a:lnTo>
                  <a:pt x="761" y="1139"/>
                </a:lnTo>
                <a:lnTo>
                  <a:pt x="770" y="1144"/>
                </a:lnTo>
                <a:lnTo>
                  <a:pt x="772" y="1146"/>
                </a:lnTo>
                <a:lnTo>
                  <a:pt x="775" y="1146"/>
                </a:lnTo>
                <a:lnTo>
                  <a:pt x="775" y="1146"/>
                </a:lnTo>
                <a:lnTo>
                  <a:pt x="780" y="1142"/>
                </a:lnTo>
                <a:lnTo>
                  <a:pt x="786" y="1136"/>
                </a:lnTo>
                <a:lnTo>
                  <a:pt x="791" y="1127"/>
                </a:lnTo>
                <a:lnTo>
                  <a:pt x="794" y="1117"/>
                </a:lnTo>
                <a:lnTo>
                  <a:pt x="798" y="1106"/>
                </a:lnTo>
                <a:lnTo>
                  <a:pt x="801" y="1095"/>
                </a:lnTo>
                <a:lnTo>
                  <a:pt x="801" y="1085"/>
                </a:lnTo>
                <a:lnTo>
                  <a:pt x="801" y="1081"/>
                </a:lnTo>
                <a:lnTo>
                  <a:pt x="799" y="1076"/>
                </a:lnTo>
                <a:lnTo>
                  <a:pt x="799" y="1076"/>
                </a:lnTo>
                <a:lnTo>
                  <a:pt x="793" y="1064"/>
                </a:lnTo>
                <a:lnTo>
                  <a:pt x="788" y="1055"/>
                </a:lnTo>
                <a:lnTo>
                  <a:pt x="775" y="1037"/>
                </a:lnTo>
                <a:lnTo>
                  <a:pt x="775" y="1037"/>
                </a:lnTo>
                <a:lnTo>
                  <a:pt x="768" y="1027"/>
                </a:lnTo>
                <a:lnTo>
                  <a:pt x="764" y="1018"/>
                </a:lnTo>
                <a:lnTo>
                  <a:pt x="757" y="999"/>
                </a:lnTo>
                <a:lnTo>
                  <a:pt x="757" y="999"/>
                </a:lnTo>
                <a:lnTo>
                  <a:pt x="756" y="996"/>
                </a:lnTo>
                <a:lnTo>
                  <a:pt x="752" y="992"/>
                </a:lnTo>
                <a:lnTo>
                  <a:pt x="742" y="983"/>
                </a:lnTo>
                <a:lnTo>
                  <a:pt x="729" y="973"/>
                </a:lnTo>
                <a:lnTo>
                  <a:pt x="713" y="962"/>
                </a:lnTo>
                <a:lnTo>
                  <a:pt x="681" y="941"/>
                </a:lnTo>
                <a:lnTo>
                  <a:pt x="659" y="926"/>
                </a:lnTo>
                <a:lnTo>
                  <a:pt x="659" y="926"/>
                </a:lnTo>
                <a:lnTo>
                  <a:pt x="654" y="921"/>
                </a:lnTo>
                <a:lnTo>
                  <a:pt x="651" y="915"/>
                </a:lnTo>
                <a:lnTo>
                  <a:pt x="648" y="910"/>
                </a:lnTo>
                <a:lnTo>
                  <a:pt x="647" y="904"/>
                </a:lnTo>
                <a:lnTo>
                  <a:pt x="647" y="899"/>
                </a:lnTo>
                <a:lnTo>
                  <a:pt x="650" y="893"/>
                </a:lnTo>
                <a:lnTo>
                  <a:pt x="653" y="887"/>
                </a:lnTo>
                <a:lnTo>
                  <a:pt x="658" y="879"/>
                </a:lnTo>
                <a:lnTo>
                  <a:pt x="658" y="879"/>
                </a:lnTo>
                <a:lnTo>
                  <a:pt x="674" y="859"/>
                </a:lnTo>
                <a:lnTo>
                  <a:pt x="695" y="831"/>
                </a:lnTo>
                <a:lnTo>
                  <a:pt x="720" y="795"/>
                </a:lnTo>
                <a:lnTo>
                  <a:pt x="720" y="795"/>
                </a:lnTo>
                <a:lnTo>
                  <a:pt x="755" y="806"/>
                </a:lnTo>
                <a:lnTo>
                  <a:pt x="825" y="827"/>
                </a:lnTo>
                <a:lnTo>
                  <a:pt x="825" y="827"/>
                </a:lnTo>
                <a:lnTo>
                  <a:pt x="842" y="832"/>
                </a:lnTo>
                <a:lnTo>
                  <a:pt x="856" y="835"/>
                </a:lnTo>
                <a:lnTo>
                  <a:pt x="882" y="838"/>
                </a:lnTo>
                <a:lnTo>
                  <a:pt x="892" y="841"/>
                </a:lnTo>
                <a:lnTo>
                  <a:pt x="901" y="842"/>
                </a:lnTo>
                <a:lnTo>
                  <a:pt x="907" y="845"/>
                </a:lnTo>
                <a:lnTo>
                  <a:pt x="911" y="848"/>
                </a:lnTo>
                <a:lnTo>
                  <a:pt x="911" y="848"/>
                </a:lnTo>
                <a:lnTo>
                  <a:pt x="912" y="853"/>
                </a:lnTo>
                <a:lnTo>
                  <a:pt x="913" y="861"/>
                </a:lnTo>
                <a:lnTo>
                  <a:pt x="916" y="884"/>
                </a:lnTo>
                <a:lnTo>
                  <a:pt x="916" y="916"/>
                </a:lnTo>
                <a:lnTo>
                  <a:pt x="916" y="952"/>
                </a:lnTo>
                <a:lnTo>
                  <a:pt x="916" y="1020"/>
                </a:lnTo>
                <a:lnTo>
                  <a:pt x="913" y="1059"/>
                </a:lnTo>
                <a:lnTo>
                  <a:pt x="913" y="1059"/>
                </a:lnTo>
                <a:lnTo>
                  <a:pt x="911" y="1071"/>
                </a:lnTo>
                <a:lnTo>
                  <a:pt x="910" y="1076"/>
                </a:lnTo>
                <a:lnTo>
                  <a:pt x="906" y="1081"/>
                </a:lnTo>
                <a:lnTo>
                  <a:pt x="897" y="1093"/>
                </a:lnTo>
                <a:lnTo>
                  <a:pt x="881" y="1110"/>
                </a:lnTo>
                <a:lnTo>
                  <a:pt x="881" y="1110"/>
                </a:lnTo>
                <a:lnTo>
                  <a:pt x="865" y="1127"/>
                </a:lnTo>
                <a:lnTo>
                  <a:pt x="855" y="1139"/>
                </a:lnTo>
                <a:lnTo>
                  <a:pt x="848" y="1148"/>
                </a:lnTo>
                <a:lnTo>
                  <a:pt x="843" y="1153"/>
                </a:lnTo>
                <a:lnTo>
                  <a:pt x="843" y="1153"/>
                </a:lnTo>
                <a:lnTo>
                  <a:pt x="835" y="1158"/>
                </a:lnTo>
                <a:lnTo>
                  <a:pt x="827" y="1165"/>
                </a:lnTo>
                <a:lnTo>
                  <a:pt x="818" y="1174"/>
                </a:lnTo>
                <a:lnTo>
                  <a:pt x="812" y="1183"/>
                </a:lnTo>
                <a:lnTo>
                  <a:pt x="812" y="1183"/>
                </a:lnTo>
                <a:lnTo>
                  <a:pt x="809" y="1189"/>
                </a:lnTo>
                <a:lnTo>
                  <a:pt x="808" y="1198"/>
                </a:lnTo>
                <a:lnTo>
                  <a:pt x="808" y="1210"/>
                </a:lnTo>
                <a:lnTo>
                  <a:pt x="809" y="1222"/>
                </a:lnTo>
                <a:lnTo>
                  <a:pt x="812" y="1236"/>
                </a:lnTo>
                <a:lnTo>
                  <a:pt x="817" y="1247"/>
                </a:lnTo>
                <a:lnTo>
                  <a:pt x="819" y="1252"/>
                </a:lnTo>
                <a:lnTo>
                  <a:pt x="823" y="1256"/>
                </a:lnTo>
                <a:lnTo>
                  <a:pt x="828" y="1258"/>
                </a:lnTo>
                <a:lnTo>
                  <a:pt x="833" y="1261"/>
                </a:lnTo>
                <a:lnTo>
                  <a:pt x="833" y="1261"/>
                </a:lnTo>
                <a:lnTo>
                  <a:pt x="843" y="1263"/>
                </a:lnTo>
                <a:lnTo>
                  <a:pt x="851" y="1263"/>
                </a:lnTo>
                <a:lnTo>
                  <a:pt x="859" y="1262"/>
                </a:lnTo>
                <a:lnTo>
                  <a:pt x="866" y="1259"/>
                </a:lnTo>
                <a:lnTo>
                  <a:pt x="873" y="1254"/>
                </a:lnTo>
                <a:lnTo>
                  <a:pt x="879" y="1250"/>
                </a:lnTo>
                <a:lnTo>
                  <a:pt x="884" y="1242"/>
                </a:lnTo>
                <a:lnTo>
                  <a:pt x="889" y="1233"/>
                </a:lnTo>
                <a:lnTo>
                  <a:pt x="889" y="1233"/>
                </a:lnTo>
                <a:lnTo>
                  <a:pt x="892" y="1225"/>
                </a:lnTo>
                <a:lnTo>
                  <a:pt x="894" y="1216"/>
                </a:lnTo>
                <a:lnTo>
                  <a:pt x="892" y="1210"/>
                </a:lnTo>
                <a:lnTo>
                  <a:pt x="891" y="1202"/>
                </a:lnTo>
                <a:lnTo>
                  <a:pt x="890" y="1196"/>
                </a:lnTo>
                <a:lnTo>
                  <a:pt x="890" y="1189"/>
                </a:lnTo>
                <a:lnTo>
                  <a:pt x="891" y="1183"/>
                </a:lnTo>
                <a:lnTo>
                  <a:pt x="895" y="1176"/>
                </a:lnTo>
                <a:lnTo>
                  <a:pt x="895" y="1176"/>
                </a:lnTo>
                <a:lnTo>
                  <a:pt x="906" y="1160"/>
                </a:lnTo>
                <a:lnTo>
                  <a:pt x="916" y="1146"/>
                </a:lnTo>
                <a:lnTo>
                  <a:pt x="926" y="1128"/>
                </a:lnTo>
                <a:lnTo>
                  <a:pt x="926" y="1128"/>
                </a:lnTo>
                <a:lnTo>
                  <a:pt x="926" y="1133"/>
                </a:lnTo>
                <a:lnTo>
                  <a:pt x="926" y="1138"/>
                </a:lnTo>
                <a:lnTo>
                  <a:pt x="926" y="1146"/>
                </a:lnTo>
                <a:lnTo>
                  <a:pt x="928" y="1152"/>
                </a:lnTo>
                <a:lnTo>
                  <a:pt x="932" y="1159"/>
                </a:lnTo>
                <a:lnTo>
                  <a:pt x="938" y="1164"/>
                </a:lnTo>
                <a:lnTo>
                  <a:pt x="942" y="1167"/>
                </a:lnTo>
                <a:lnTo>
                  <a:pt x="946" y="1169"/>
                </a:lnTo>
                <a:lnTo>
                  <a:pt x="946" y="1169"/>
                </a:lnTo>
                <a:lnTo>
                  <a:pt x="956" y="1170"/>
                </a:lnTo>
                <a:lnTo>
                  <a:pt x="965" y="1170"/>
                </a:lnTo>
                <a:lnTo>
                  <a:pt x="974" y="1169"/>
                </a:lnTo>
                <a:lnTo>
                  <a:pt x="982" y="1167"/>
                </a:lnTo>
                <a:lnTo>
                  <a:pt x="993" y="1162"/>
                </a:lnTo>
                <a:lnTo>
                  <a:pt x="999" y="1159"/>
                </a:lnTo>
                <a:lnTo>
                  <a:pt x="999" y="1159"/>
                </a:lnTo>
                <a:lnTo>
                  <a:pt x="1027" y="1144"/>
                </a:lnTo>
                <a:lnTo>
                  <a:pt x="1048" y="1132"/>
                </a:lnTo>
                <a:lnTo>
                  <a:pt x="1058" y="1126"/>
                </a:lnTo>
                <a:lnTo>
                  <a:pt x="1065" y="1119"/>
                </a:lnTo>
                <a:lnTo>
                  <a:pt x="1065" y="1119"/>
                </a:lnTo>
                <a:lnTo>
                  <a:pt x="1070" y="1116"/>
                </a:lnTo>
                <a:lnTo>
                  <a:pt x="1076" y="1112"/>
                </a:lnTo>
                <a:lnTo>
                  <a:pt x="1087" y="1105"/>
                </a:lnTo>
                <a:lnTo>
                  <a:pt x="1099" y="1097"/>
                </a:lnTo>
                <a:lnTo>
                  <a:pt x="1105" y="1091"/>
                </a:lnTo>
                <a:lnTo>
                  <a:pt x="1112" y="1085"/>
                </a:lnTo>
                <a:lnTo>
                  <a:pt x="1112" y="1085"/>
                </a:lnTo>
                <a:lnTo>
                  <a:pt x="1118" y="1079"/>
                </a:lnTo>
                <a:lnTo>
                  <a:pt x="1122" y="1072"/>
                </a:lnTo>
                <a:lnTo>
                  <a:pt x="1126" y="1061"/>
                </a:lnTo>
                <a:lnTo>
                  <a:pt x="1133" y="1050"/>
                </a:lnTo>
                <a:lnTo>
                  <a:pt x="1136" y="1043"/>
                </a:lnTo>
                <a:lnTo>
                  <a:pt x="1144" y="1035"/>
                </a:lnTo>
                <a:lnTo>
                  <a:pt x="1144" y="1035"/>
                </a:lnTo>
                <a:lnTo>
                  <a:pt x="1157" y="1020"/>
                </a:lnTo>
                <a:lnTo>
                  <a:pt x="1169" y="1008"/>
                </a:lnTo>
                <a:lnTo>
                  <a:pt x="1174" y="1002"/>
                </a:lnTo>
                <a:lnTo>
                  <a:pt x="1177" y="996"/>
                </a:lnTo>
                <a:lnTo>
                  <a:pt x="1180" y="989"/>
                </a:lnTo>
                <a:lnTo>
                  <a:pt x="1181" y="982"/>
                </a:lnTo>
                <a:lnTo>
                  <a:pt x="1181" y="982"/>
                </a:lnTo>
                <a:lnTo>
                  <a:pt x="1181" y="975"/>
                </a:lnTo>
                <a:lnTo>
                  <a:pt x="1179" y="967"/>
                </a:lnTo>
                <a:lnTo>
                  <a:pt x="1176" y="961"/>
                </a:lnTo>
                <a:lnTo>
                  <a:pt x="1171" y="954"/>
                </a:lnTo>
                <a:lnTo>
                  <a:pt x="1161" y="934"/>
                </a:lnTo>
                <a:lnTo>
                  <a:pt x="1156" y="921"/>
                </a:lnTo>
                <a:lnTo>
                  <a:pt x="1153" y="908"/>
                </a:lnTo>
                <a:lnTo>
                  <a:pt x="1153" y="908"/>
                </a:lnTo>
                <a:lnTo>
                  <a:pt x="1133" y="831"/>
                </a:lnTo>
                <a:lnTo>
                  <a:pt x="1122" y="786"/>
                </a:lnTo>
                <a:lnTo>
                  <a:pt x="1122" y="786"/>
                </a:lnTo>
                <a:lnTo>
                  <a:pt x="1126" y="781"/>
                </a:lnTo>
                <a:lnTo>
                  <a:pt x="1136" y="768"/>
                </a:lnTo>
                <a:lnTo>
                  <a:pt x="1143" y="758"/>
                </a:lnTo>
                <a:lnTo>
                  <a:pt x="1149" y="745"/>
                </a:lnTo>
                <a:lnTo>
                  <a:pt x="1155" y="732"/>
                </a:lnTo>
                <a:lnTo>
                  <a:pt x="1160" y="717"/>
                </a:lnTo>
                <a:lnTo>
                  <a:pt x="1160" y="717"/>
                </a:lnTo>
                <a:lnTo>
                  <a:pt x="1161" y="708"/>
                </a:lnTo>
                <a:lnTo>
                  <a:pt x="1161" y="700"/>
                </a:lnTo>
                <a:lnTo>
                  <a:pt x="1160" y="682"/>
                </a:lnTo>
                <a:lnTo>
                  <a:pt x="1157" y="664"/>
                </a:lnTo>
                <a:lnTo>
                  <a:pt x="1153" y="646"/>
                </a:lnTo>
                <a:lnTo>
                  <a:pt x="1143" y="610"/>
                </a:lnTo>
                <a:lnTo>
                  <a:pt x="1139" y="593"/>
                </a:lnTo>
                <a:lnTo>
                  <a:pt x="1138" y="584"/>
                </a:lnTo>
                <a:lnTo>
                  <a:pt x="1138" y="577"/>
                </a:lnTo>
                <a:lnTo>
                  <a:pt x="1138" y="577"/>
                </a:lnTo>
                <a:lnTo>
                  <a:pt x="1140" y="551"/>
                </a:lnTo>
                <a:lnTo>
                  <a:pt x="1144" y="532"/>
                </a:lnTo>
                <a:lnTo>
                  <a:pt x="1148" y="518"/>
                </a:lnTo>
                <a:lnTo>
                  <a:pt x="1154" y="505"/>
                </a:lnTo>
                <a:lnTo>
                  <a:pt x="1154" y="505"/>
                </a:lnTo>
                <a:lnTo>
                  <a:pt x="1155" y="501"/>
                </a:lnTo>
                <a:lnTo>
                  <a:pt x="1155" y="495"/>
                </a:lnTo>
                <a:lnTo>
                  <a:pt x="1155" y="483"/>
                </a:lnTo>
                <a:lnTo>
                  <a:pt x="1154" y="452"/>
                </a:lnTo>
                <a:lnTo>
                  <a:pt x="1154" y="452"/>
                </a:lnTo>
                <a:lnTo>
                  <a:pt x="1176" y="451"/>
                </a:lnTo>
                <a:lnTo>
                  <a:pt x="1176" y="451"/>
                </a:lnTo>
                <a:lnTo>
                  <a:pt x="1186" y="449"/>
                </a:lnTo>
                <a:lnTo>
                  <a:pt x="1197" y="451"/>
                </a:lnTo>
                <a:lnTo>
                  <a:pt x="1197" y="451"/>
                </a:lnTo>
                <a:lnTo>
                  <a:pt x="1216" y="466"/>
                </a:lnTo>
                <a:lnTo>
                  <a:pt x="1229" y="479"/>
                </a:lnTo>
                <a:lnTo>
                  <a:pt x="1229" y="479"/>
                </a:lnTo>
                <a:lnTo>
                  <a:pt x="1240" y="492"/>
                </a:lnTo>
                <a:lnTo>
                  <a:pt x="1252" y="504"/>
                </a:lnTo>
                <a:lnTo>
                  <a:pt x="1257" y="509"/>
                </a:lnTo>
                <a:lnTo>
                  <a:pt x="1263" y="513"/>
                </a:lnTo>
                <a:lnTo>
                  <a:pt x="1268" y="515"/>
                </a:lnTo>
                <a:lnTo>
                  <a:pt x="1273" y="516"/>
                </a:lnTo>
                <a:lnTo>
                  <a:pt x="1273" y="516"/>
                </a:lnTo>
                <a:lnTo>
                  <a:pt x="1281" y="515"/>
                </a:lnTo>
                <a:lnTo>
                  <a:pt x="1288" y="514"/>
                </a:lnTo>
                <a:lnTo>
                  <a:pt x="1292" y="510"/>
                </a:lnTo>
                <a:lnTo>
                  <a:pt x="1297" y="504"/>
                </a:lnTo>
                <a:lnTo>
                  <a:pt x="1297" y="504"/>
                </a:lnTo>
                <a:lnTo>
                  <a:pt x="1305" y="495"/>
                </a:lnTo>
                <a:lnTo>
                  <a:pt x="1307" y="493"/>
                </a:lnTo>
                <a:lnTo>
                  <a:pt x="1312" y="492"/>
                </a:lnTo>
                <a:lnTo>
                  <a:pt x="1312" y="492"/>
                </a:lnTo>
                <a:lnTo>
                  <a:pt x="1319" y="489"/>
                </a:lnTo>
                <a:lnTo>
                  <a:pt x="1323" y="487"/>
                </a:lnTo>
                <a:lnTo>
                  <a:pt x="1328" y="483"/>
                </a:lnTo>
                <a:lnTo>
                  <a:pt x="1335" y="477"/>
                </a:lnTo>
                <a:lnTo>
                  <a:pt x="1335" y="477"/>
                </a:lnTo>
                <a:lnTo>
                  <a:pt x="1341" y="469"/>
                </a:lnTo>
                <a:lnTo>
                  <a:pt x="1346" y="463"/>
                </a:lnTo>
                <a:lnTo>
                  <a:pt x="1348" y="457"/>
                </a:lnTo>
                <a:lnTo>
                  <a:pt x="1348" y="454"/>
                </a:lnTo>
                <a:lnTo>
                  <a:pt x="1348" y="452"/>
                </a:lnTo>
                <a:lnTo>
                  <a:pt x="1348" y="452"/>
                </a:lnTo>
                <a:lnTo>
                  <a:pt x="1345" y="444"/>
                </a:lnTo>
                <a:lnTo>
                  <a:pt x="1338" y="435"/>
                </a:lnTo>
                <a:lnTo>
                  <a:pt x="1330" y="423"/>
                </a:lnTo>
                <a:lnTo>
                  <a:pt x="1322" y="415"/>
                </a:lnTo>
                <a:lnTo>
                  <a:pt x="1322" y="415"/>
                </a:lnTo>
                <a:lnTo>
                  <a:pt x="1315" y="406"/>
                </a:lnTo>
                <a:lnTo>
                  <a:pt x="1309" y="397"/>
                </a:lnTo>
                <a:lnTo>
                  <a:pt x="1302" y="390"/>
                </a:lnTo>
                <a:lnTo>
                  <a:pt x="1295" y="381"/>
                </a:lnTo>
                <a:lnTo>
                  <a:pt x="1295" y="381"/>
                </a:lnTo>
                <a:lnTo>
                  <a:pt x="1289" y="376"/>
                </a:lnTo>
                <a:lnTo>
                  <a:pt x="1283" y="371"/>
                </a:lnTo>
                <a:lnTo>
                  <a:pt x="1278" y="366"/>
                </a:lnTo>
                <a:lnTo>
                  <a:pt x="1274" y="362"/>
                </a:lnTo>
                <a:lnTo>
                  <a:pt x="1271" y="355"/>
                </a:lnTo>
                <a:lnTo>
                  <a:pt x="1271" y="355"/>
                </a:lnTo>
                <a:lnTo>
                  <a:pt x="1269" y="348"/>
                </a:lnTo>
                <a:lnTo>
                  <a:pt x="1268" y="340"/>
                </a:lnTo>
                <a:lnTo>
                  <a:pt x="1266" y="324"/>
                </a:lnTo>
                <a:lnTo>
                  <a:pt x="1266" y="309"/>
                </a:lnTo>
                <a:lnTo>
                  <a:pt x="1265" y="305"/>
                </a:lnTo>
                <a:lnTo>
                  <a:pt x="1264" y="301"/>
                </a:lnTo>
                <a:lnTo>
                  <a:pt x="1264" y="301"/>
                </a:lnTo>
                <a:lnTo>
                  <a:pt x="1252" y="277"/>
                </a:lnTo>
                <a:lnTo>
                  <a:pt x="1234" y="245"/>
                </a:lnTo>
                <a:lnTo>
                  <a:pt x="1234" y="245"/>
                </a:lnTo>
                <a:lnTo>
                  <a:pt x="1228" y="235"/>
                </a:lnTo>
                <a:lnTo>
                  <a:pt x="1226" y="231"/>
                </a:lnTo>
                <a:lnTo>
                  <a:pt x="1222" y="230"/>
                </a:lnTo>
                <a:lnTo>
                  <a:pt x="1219" y="227"/>
                </a:lnTo>
                <a:lnTo>
                  <a:pt x="1219" y="227"/>
                </a:lnTo>
                <a:lnTo>
                  <a:pt x="1213" y="213"/>
                </a:lnTo>
                <a:lnTo>
                  <a:pt x="1205" y="189"/>
                </a:lnTo>
                <a:lnTo>
                  <a:pt x="1195" y="168"/>
                </a:lnTo>
                <a:lnTo>
                  <a:pt x="1191" y="161"/>
                </a:lnTo>
                <a:lnTo>
                  <a:pt x="1188" y="160"/>
                </a:lnTo>
                <a:lnTo>
                  <a:pt x="1187" y="158"/>
                </a:lnTo>
                <a:lnTo>
                  <a:pt x="1187" y="158"/>
                </a:lnTo>
                <a:lnTo>
                  <a:pt x="1186" y="160"/>
                </a:lnTo>
                <a:lnTo>
                  <a:pt x="1185" y="162"/>
                </a:lnTo>
                <a:lnTo>
                  <a:pt x="1183" y="168"/>
                </a:lnTo>
                <a:lnTo>
                  <a:pt x="1183" y="187"/>
                </a:lnTo>
                <a:lnTo>
                  <a:pt x="1185" y="205"/>
                </a:lnTo>
                <a:lnTo>
                  <a:pt x="1185" y="212"/>
                </a:lnTo>
                <a:lnTo>
                  <a:pt x="1183" y="213"/>
                </a:lnTo>
                <a:lnTo>
                  <a:pt x="1183" y="214"/>
                </a:lnTo>
                <a:lnTo>
                  <a:pt x="1183" y="214"/>
                </a:lnTo>
                <a:lnTo>
                  <a:pt x="1166" y="213"/>
                </a:lnTo>
                <a:lnTo>
                  <a:pt x="1156" y="212"/>
                </a:lnTo>
                <a:lnTo>
                  <a:pt x="1153" y="210"/>
                </a:lnTo>
                <a:lnTo>
                  <a:pt x="1153" y="210"/>
                </a:lnTo>
                <a:lnTo>
                  <a:pt x="1149" y="204"/>
                </a:lnTo>
                <a:lnTo>
                  <a:pt x="1144" y="194"/>
                </a:lnTo>
                <a:lnTo>
                  <a:pt x="1140" y="188"/>
                </a:lnTo>
                <a:lnTo>
                  <a:pt x="1136" y="183"/>
                </a:lnTo>
                <a:lnTo>
                  <a:pt x="1131" y="181"/>
                </a:lnTo>
                <a:lnTo>
                  <a:pt x="1126" y="179"/>
                </a:lnTo>
                <a:lnTo>
                  <a:pt x="1126" y="179"/>
                </a:lnTo>
                <a:lnTo>
                  <a:pt x="1125" y="179"/>
                </a:lnTo>
                <a:lnTo>
                  <a:pt x="1123" y="181"/>
                </a:lnTo>
                <a:lnTo>
                  <a:pt x="1120" y="186"/>
                </a:lnTo>
                <a:lnTo>
                  <a:pt x="1118" y="193"/>
                </a:lnTo>
                <a:lnTo>
                  <a:pt x="1115" y="202"/>
                </a:lnTo>
                <a:lnTo>
                  <a:pt x="1114" y="217"/>
                </a:lnTo>
                <a:lnTo>
                  <a:pt x="1112" y="225"/>
                </a:lnTo>
                <a:lnTo>
                  <a:pt x="1112" y="225"/>
                </a:lnTo>
                <a:lnTo>
                  <a:pt x="1082" y="243"/>
                </a:lnTo>
                <a:lnTo>
                  <a:pt x="1058" y="257"/>
                </a:lnTo>
                <a:lnTo>
                  <a:pt x="1048" y="265"/>
                </a:lnTo>
                <a:lnTo>
                  <a:pt x="1041" y="272"/>
                </a:lnTo>
                <a:lnTo>
                  <a:pt x="1041" y="272"/>
                </a:lnTo>
                <a:lnTo>
                  <a:pt x="996" y="329"/>
                </a:lnTo>
                <a:lnTo>
                  <a:pt x="963" y="371"/>
                </a:lnTo>
                <a:lnTo>
                  <a:pt x="941" y="355"/>
                </a:lnTo>
                <a:lnTo>
                  <a:pt x="941" y="355"/>
                </a:lnTo>
                <a:lnTo>
                  <a:pt x="942" y="355"/>
                </a:lnTo>
                <a:lnTo>
                  <a:pt x="943" y="354"/>
                </a:lnTo>
                <a:lnTo>
                  <a:pt x="944" y="352"/>
                </a:lnTo>
                <a:lnTo>
                  <a:pt x="942" y="344"/>
                </a:lnTo>
                <a:lnTo>
                  <a:pt x="942" y="344"/>
                </a:lnTo>
                <a:lnTo>
                  <a:pt x="938" y="337"/>
                </a:lnTo>
                <a:lnTo>
                  <a:pt x="934" y="332"/>
                </a:lnTo>
                <a:lnTo>
                  <a:pt x="930" y="327"/>
                </a:lnTo>
                <a:lnTo>
                  <a:pt x="930" y="327"/>
                </a:lnTo>
                <a:lnTo>
                  <a:pt x="922" y="314"/>
                </a:lnTo>
                <a:lnTo>
                  <a:pt x="922" y="314"/>
                </a:lnTo>
                <a:lnTo>
                  <a:pt x="921" y="311"/>
                </a:lnTo>
                <a:lnTo>
                  <a:pt x="920" y="309"/>
                </a:lnTo>
                <a:lnTo>
                  <a:pt x="915" y="308"/>
                </a:lnTo>
                <a:lnTo>
                  <a:pt x="915" y="308"/>
                </a:lnTo>
                <a:lnTo>
                  <a:pt x="911" y="308"/>
                </a:lnTo>
                <a:lnTo>
                  <a:pt x="908" y="308"/>
                </a:lnTo>
                <a:lnTo>
                  <a:pt x="907" y="308"/>
                </a:lnTo>
                <a:lnTo>
                  <a:pt x="906" y="307"/>
                </a:lnTo>
                <a:lnTo>
                  <a:pt x="906" y="307"/>
                </a:lnTo>
                <a:lnTo>
                  <a:pt x="902" y="303"/>
                </a:lnTo>
                <a:lnTo>
                  <a:pt x="892" y="293"/>
                </a:lnTo>
                <a:lnTo>
                  <a:pt x="892" y="293"/>
                </a:lnTo>
                <a:lnTo>
                  <a:pt x="879" y="282"/>
                </a:lnTo>
                <a:lnTo>
                  <a:pt x="860" y="267"/>
                </a:lnTo>
                <a:lnTo>
                  <a:pt x="837" y="250"/>
                </a:lnTo>
                <a:lnTo>
                  <a:pt x="837" y="250"/>
                </a:lnTo>
                <a:lnTo>
                  <a:pt x="832" y="225"/>
                </a:lnTo>
                <a:lnTo>
                  <a:pt x="828" y="205"/>
                </a:lnTo>
                <a:lnTo>
                  <a:pt x="824" y="191"/>
                </a:lnTo>
                <a:lnTo>
                  <a:pt x="824" y="191"/>
                </a:lnTo>
                <a:lnTo>
                  <a:pt x="819" y="179"/>
                </a:lnTo>
                <a:lnTo>
                  <a:pt x="814" y="170"/>
                </a:lnTo>
                <a:lnTo>
                  <a:pt x="804" y="153"/>
                </a:lnTo>
                <a:lnTo>
                  <a:pt x="804" y="153"/>
                </a:lnTo>
                <a:lnTo>
                  <a:pt x="799" y="148"/>
                </a:lnTo>
                <a:lnTo>
                  <a:pt x="794" y="145"/>
                </a:lnTo>
                <a:lnTo>
                  <a:pt x="791" y="142"/>
                </a:lnTo>
                <a:lnTo>
                  <a:pt x="776" y="141"/>
                </a:lnTo>
                <a:lnTo>
                  <a:pt x="776" y="135"/>
                </a:lnTo>
                <a:lnTo>
                  <a:pt x="776" y="135"/>
                </a:lnTo>
                <a:lnTo>
                  <a:pt x="781" y="132"/>
                </a:lnTo>
                <a:lnTo>
                  <a:pt x="786" y="130"/>
                </a:lnTo>
                <a:lnTo>
                  <a:pt x="790" y="125"/>
                </a:lnTo>
                <a:lnTo>
                  <a:pt x="790" y="125"/>
                </a:lnTo>
                <a:lnTo>
                  <a:pt x="793" y="116"/>
                </a:lnTo>
                <a:lnTo>
                  <a:pt x="796" y="109"/>
                </a:lnTo>
                <a:lnTo>
                  <a:pt x="796" y="109"/>
                </a:lnTo>
                <a:lnTo>
                  <a:pt x="796" y="108"/>
                </a:lnTo>
                <a:lnTo>
                  <a:pt x="796" y="108"/>
                </a:lnTo>
                <a:lnTo>
                  <a:pt x="797" y="105"/>
                </a:lnTo>
                <a:lnTo>
                  <a:pt x="797" y="105"/>
                </a:lnTo>
                <a:lnTo>
                  <a:pt x="798" y="104"/>
                </a:lnTo>
                <a:lnTo>
                  <a:pt x="799" y="101"/>
                </a:lnTo>
                <a:lnTo>
                  <a:pt x="799" y="100"/>
                </a:lnTo>
                <a:lnTo>
                  <a:pt x="798" y="98"/>
                </a:lnTo>
                <a:lnTo>
                  <a:pt x="798" y="98"/>
                </a:lnTo>
                <a:lnTo>
                  <a:pt x="793" y="93"/>
                </a:lnTo>
                <a:lnTo>
                  <a:pt x="791" y="89"/>
                </a:lnTo>
                <a:lnTo>
                  <a:pt x="791" y="85"/>
                </a:lnTo>
                <a:lnTo>
                  <a:pt x="791" y="85"/>
                </a:lnTo>
                <a:lnTo>
                  <a:pt x="790" y="70"/>
                </a:lnTo>
                <a:lnTo>
                  <a:pt x="790" y="70"/>
                </a:lnTo>
                <a:lnTo>
                  <a:pt x="799" y="68"/>
                </a:lnTo>
                <a:lnTo>
                  <a:pt x="807" y="66"/>
                </a:lnTo>
                <a:lnTo>
                  <a:pt x="809" y="64"/>
                </a:lnTo>
                <a:lnTo>
                  <a:pt x="811" y="63"/>
                </a:lnTo>
                <a:lnTo>
                  <a:pt x="811" y="63"/>
                </a:lnTo>
                <a:lnTo>
                  <a:pt x="808" y="61"/>
                </a:lnTo>
                <a:lnTo>
                  <a:pt x="803" y="57"/>
                </a:lnTo>
                <a:lnTo>
                  <a:pt x="797" y="53"/>
                </a:lnTo>
                <a:lnTo>
                  <a:pt x="797" y="53"/>
                </a:lnTo>
                <a:lnTo>
                  <a:pt x="787" y="36"/>
                </a:lnTo>
                <a:lnTo>
                  <a:pt x="778" y="22"/>
                </a:lnTo>
                <a:lnTo>
                  <a:pt x="773" y="17"/>
                </a:lnTo>
                <a:lnTo>
                  <a:pt x="768" y="12"/>
                </a:lnTo>
                <a:lnTo>
                  <a:pt x="768" y="12"/>
                </a:lnTo>
                <a:lnTo>
                  <a:pt x="764" y="9"/>
                </a:lnTo>
                <a:lnTo>
                  <a:pt x="756" y="5"/>
                </a:lnTo>
                <a:lnTo>
                  <a:pt x="746" y="2"/>
                </a:lnTo>
                <a:lnTo>
                  <a:pt x="736" y="1"/>
                </a:lnTo>
                <a:lnTo>
                  <a:pt x="725" y="0"/>
                </a:lnTo>
                <a:lnTo>
                  <a:pt x="715" y="1"/>
                </a:lnTo>
                <a:lnTo>
                  <a:pt x="705" y="2"/>
                </a:lnTo>
                <a:lnTo>
                  <a:pt x="697" y="7"/>
                </a:lnTo>
                <a:lnTo>
                  <a:pt x="697" y="7"/>
                </a:lnTo>
                <a:lnTo>
                  <a:pt x="689" y="12"/>
                </a:lnTo>
                <a:lnTo>
                  <a:pt x="684" y="20"/>
                </a:lnTo>
                <a:lnTo>
                  <a:pt x="681" y="26"/>
                </a:lnTo>
                <a:lnTo>
                  <a:pt x="678" y="33"/>
                </a:lnTo>
                <a:lnTo>
                  <a:pt x="677" y="46"/>
                </a:lnTo>
                <a:lnTo>
                  <a:pt x="676" y="57"/>
                </a:lnTo>
                <a:lnTo>
                  <a:pt x="676" y="57"/>
                </a:lnTo>
                <a:lnTo>
                  <a:pt x="674" y="70"/>
                </a:lnTo>
                <a:lnTo>
                  <a:pt x="676" y="75"/>
                </a:lnTo>
                <a:lnTo>
                  <a:pt x="683" y="77"/>
                </a:lnTo>
                <a:lnTo>
                  <a:pt x="683" y="77"/>
                </a:lnTo>
                <a:lnTo>
                  <a:pt x="685" y="85"/>
                </a:lnTo>
                <a:lnTo>
                  <a:pt x="690" y="92"/>
                </a:lnTo>
                <a:lnTo>
                  <a:pt x="695" y="99"/>
                </a:lnTo>
                <a:lnTo>
                  <a:pt x="695" y="99"/>
                </a:lnTo>
                <a:lnTo>
                  <a:pt x="704" y="109"/>
                </a:lnTo>
                <a:lnTo>
                  <a:pt x="705" y="111"/>
                </a:lnTo>
                <a:lnTo>
                  <a:pt x="708" y="132"/>
                </a:lnTo>
                <a:lnTo>
                  <a:pt x="708" y="132"/>
                </a:lnTo>
                <a:lnTo>
                  <a:pt x="705" y="131"/>
                </a:lnTo>
                <a:lnTo>
                  <a:pt x="703" y="131"/>
                </a:lnTo>
                <a:lnTo>
                  <a:pt x="702" y="132"/>
                </a:lnTo>
                <a:lnTo>
                  <a:pt x="702" y="132"/>
                </a:lnTo>
                <a:lnTo>
                  <a:pt x="698" y="144"/>
                </a:lnTo>
                <a:lnTo>
                  <a:pt x="694" y="152"/>
                </a:lnTo>
                <a:lnTo>
                  <a:pt x="688" y="161"/>
                </a:lnTo>
                <a:lnTo>
                  <a:pt x="688" y="161"/>
                </a:lnTo>
                <a:lnTo>
                  <a:pt x="677" y="176"/>
                </a:lnTo>
                <a:lnTo>
                  <a:pt x="674" y="179"/>
                </a:lnTo>
                <a:lnTo>
                  <a:pt x="673" y="184"/>
                </a:lnTo>
                <a:lnTo>
                  <a:pt x="673" y="184"/>
                </a:lnTo>
                <a:lnTo>
                  <a:pt x="671" y="193"/>
                </a:lnTo>
                <a:lnTo>
                  <a:pt x="668" y="209"/>
                </a:lnTo>
                <a:lnTo>
                  <a:pt x="667" y="219"/>
                </a:lnTo>
                <a:lnTo>
                  <a:pt x="668" y="230"/>
                </a:lnTo>
                <a:lnTo>
                  <a:pt x="671" y="240"/>
                </a:lnTo>
                <a:lnTo>
                  <a:pt x="674" y="251"/>
                </a:lnTo>
                <a:lnTo>
                  <a:pt x="674" y="251"/>
                </a:lnTo>
                <a:lnTo>
                  <a:pt x="687" y="277"/>
                </a:lnTo>
                <a:lnTo>
                  <a:pt x="700" y="308"/>
                </a:lnTo>
                <a:lnTo>
                  <a:pt x="720" y="353"/>
                </a:lnTo>
                <a:lnTo>
                  <a:pt x="720" y="353"/>
                </a:lnTo>
                <a:lnTo>
                  <a:pt x="721" y="358"/>
                </a:lnTo>
                <a:lnTo>
                  <a:pt x="723" y="363"/>
                </a:lnTo>
                <a:lnTo>
                  <a:pt x="723" y="375"/>
                </a:lnTo>
                <a:lnTo>
                  <a:pt x="723" y="388"/>
                </a:lnTo>
                <a:lnTo>
                  <a:pt x="723" y="388"/>
                </a:lnTo>
                <a:close/>
                <a:moveTo>
                  <a:pt x="1154" y="441"/>
                </a:moveTo>
                <a:lnTo>
                  <a:pt x="1154" y="441"/>
                </a:lnTo>
                <a:lnTo>
                  <a:pt x="1154" y="432"/>
                </a:lnTo>
                <a:lnTo>
                  <a:pt x="1154" y="426"/>
                </a:lnTo>
                <a:lnTo>
                  <a:pt x="1155" y="422"/>
                </a:lnTo>
                <a:lnTo>
                  <a:pt x="1156" y="421"/>
                </a:lnTo>
                <a:lnTo>
                  <a:pt x="1159" y="422"/>
                </a:lnTo>
                <a:lnTo>
                  <a:pt x="1159" y="422"/>
                </a:lnTo>
                <a:lnTo>
                  <a:pt x="1170" y="430"/>
                </a:lnTo>
                <a:lnTo>
                  <a:pt x="1186" y="441"/>
                </a:lnTo>
                <a:lnTo>
                  <a:pt x="1186" y="441"/>
                </a:lnTo>
                <a:lnTo>
                  <a:pt x="1180" y="442"/>
                </a:lnTo>
                <a:lnTo>
                  <a:pt x="1172" y="442"/>
                </a:lnTo>
                <a:lnTo>
                  <a:pt x="1172" y="442"/>
                </a:lnTo>
                <a:lnTo>
                  <a:pt x="1154" y="441"/>
                </a:lnTo>
                <a:lnTo>
                  <a:pt x="1154" y="441"/>
                </a:lnTo>
                <a:close/>
                <a:moveTo>
                  <a:pt x="858" y="332"/>
                </a:moveTo>
                <a:lnTo>
                  <a:pt x="869" y="343"/>
                </a:lnTo>
                <a:lnTo>
                  <a:pt x="869" y="343"/>
                </a:lnTo>
                <a:lnTo>
                  <a:pt x="869" y="344"/>
                </a:lnTo>
                <a:lnTo>
                  <a:pt x="870" y="345"/>
                </a:lnTo>
                <a:lnTo>
                  <a:pt x="874" y="349"/>
                </a:lnTo>
                <a:lnTo>
                  <a:pt x="882" y="354"/>
                </a:lnTo>
                <a:lnTo>
                  <a:pt x="882" y="354"/>
                </a:lnTo>
                <a:lnTo>
                  <a:pt x="894" y="360"/>
                </a:lnTo>
                <a:lnTo>
                  <a:pt x="903" y="362"/>
                </a:lnTo>
                <a:lnTo>
                  <a:pt x="917" y="363"/>
                </a:lnTo>
                <a:lnTo>
                  <a:pt x="917" y="363"/>
                </a:lnTo>
                <a:lnTo>
                  <a:pt x="925" y="364"/>
                </a:lnTo>
                <a:lnTo>
                  <a:pt x="926" y="365"/>
                </a:lnTo>
                <a:lnTo>
                  <a:pt x="927" y="364"/>
                </a:lnTo>
                <a:lnTo>
                  <a:pt x="927" y="364"/>
                </a:lnTo>
                <a:lnTo>
                  <a:pt x="930" y="364"/>
                </a:lnTo>
                <a:lnTo>
                  <a:pt x="932" y="365"/>
                </a:lnTo>
                <a:lnTo>
                  <a:pt x="934" y="366"/>
                </a:lnTo>
                <a:lnTo>
                  <a:pt x="953" y="383"/>
                </a:lnTo>
                <a:lnTo>
                  <a:pt x="931" y="409"/>
                </a:lnTo>
                <a:lnTo>
                  <a:pt x="911" y="396"/>
                </a:lnTo>
                <a:lnTo>
                  <a:pt x="912" y="380"/>
                </a:lnTo>
                <a:lnTo>
                  <a:pt x="912" y="380"/>
                </a:lnTo>
                <a:lnTo>
                  <a:pt x="894" y="374"/>
                </a:lnTo>
                <a:lnTo>
                  <a:pt x="870" y="364"/>
                </a:lnTo>
                <a:lnTo>
                  <a:pt x="870" y="364"/>
                </a:lnTo>
                <a:lnTo>
                  <a:pt x="865" y="360"/>
                </a:lnTo>
                <a:lnTo>
                  <a:pt x="860" y="353"/>
                </a:lnTo>
                <a:lnTo>
                  <a:pt x="855" y="344"/>
                </a:lnTo>
                <a:lnTo>
                  <a:pt x="858" y="332"/>
                </a:lnTo>
                <a:close/>
                <a:moveTo>
                  <a:pt x="941" y="1103"/>
                </a:moveTo>
                <a:lnTo>
                  <a:pt x="941" y="1103"/>
                </a:lnTo>
                <a:lnTo>
                  <a:pt x="957" y="1085"/>
                </a:lnTo>
                <a:lnTo>
                  <a:pt x="968" y="1069"/>
                </a:lnTo>
                <a:lnTo>
                  <a:pt x="973" y="1060"/>
                </a:lnTo>
                <a:lnTo>
                  <a:pt x="977" y="1053"/>
                </a:lnTo>
                <a:lnTo>
                  <a:pt x="977" y="1053"/>
                </a:lnTo>
                <a:lnTo>
                  <a:pt x="979" y="1041"/>
                </a:lnTo>
                <a:lnTo>
                  <a:pt x="979" y="1032"/>
                </a:lnTo>
                <a:lnTo>
                  <a:pt x="980" y="1018"/>
                </a:lnTo>
                <a:lnTo>
                  <a:pt x="983" y="996"/>
                </a:lnTo>
                <a:lnTo>
                  <a:pt x="983" y="996"/>
                </a:lnTo>
                <a:lnTo>
                  <a:pt x="986" y="965"/>
                </a:lnTo>
                <a:lnTo>
                  <a:pt x="993" y="930"/>
                </a:lnTo>
                <a:lnTo>
                  <a:pt x="1000" y="898"/>
                </a:lnTo>
                <a:lnTo>
                  <a:pt x="1006" y="873"/>
                </a:lnTo>
                <a:lnTo>
                  <a:pt x="1006" y="873"/>
                </a:lnTo>
                <a:lnTo>
                  <a:pt x="1009" y="866"/>
                </a:lnTo>
                <a:lnTo>
                  <a:pt x="1013" y="858"/>
                </a:lnTo>
                <a:lnTo>
                  <a:pt x="1016" y="852"/>
                </a:lnTo>
                <a:lnTo>
                  <a:pt x="1020" y="847"/>
                </a:lnTo>
                <a:lnTo>
                  <a:pt x="1024" y="845"/>
                </a:lnTo>
                <a:lnTo>
                  <a:pt x="1027" y="842"/>
                </a:lnTo>
                <a:lnTo>
                  <a:pt x="1031" y="841"/>
                </a:lnTo>
                <a:lnTo>
                  <a:pt x="1035" y="841"/>
                </a:lnTo>
                <a:lnTo>
                  <a:pt x="1035" y="841"/>
                </a:lnTo>
                <a:lnTo>
                  <a:pt x="1039" y="845"/>
                </a:lnTo>
                <a:lnTo>
                  <a:pt x="1045" y="852"/>
                </a:lnTo>
                <a:lnTo>
                  <a:pt x="1061" y="874"/>
                </a:lnTo>
                <a:lnTo>
                  <a:pt x="1077" y="899"/>
                </a:lnTo>
                <a:lnTo>
                  <a:pt x="1084" y="908"/>
                </a:lnTo>
                <a:lnTo>
                  <a:pt x="1089" y="915"/>
                </a:lnTo>
                <a:lnTo>
                  <a:pt x="1089" y="915"/>
                </a:lnTo>
                <a:lnTo>
                  <a:pt x="1100" y="924"/>
                </a:lnTo>
                <a:lnTo>
                  <a:pt x="1110" y="931"/>
                </a:lnTo>
                <a:lnTo>
                  <a:pt x="1119" y="937"/>
                </a:lnTo>
                <a:lnTo>
                  <a:pt x="1124" y="944"/>
                </a:lnTo>
                <a:lnTo>
                  <a:pt x="1124" y="944"/>
                </a:lnTo>
                <a:lnTo>
                  <a:pt x="1128" y="949"/>
                </a:lnTo>
                <a:lnTo>
                  <a:pt x="1129" y="956"/>
                </a:lnTo>
                <a:lnTo>
                  <a:pt x="1128" y="965"/>
                </a:lnTo>
                <a:lnTo>
                  <a:pt x="1124" y="976"/>
                </a:lnTo>
                <a:lnTo>
                  <a:pt x="1124" y="976"/>
                </a:lnTo>
                <a:lnTo>
                  <a:pt x="1118" y="992"/>
                </a:lnTo>
                <a:lnTo>
                  <a:pt x="1114" y="1002"/>
                </a:lnTo>
                <a:lnTo>
                  <a:pt x="1108" y="1013"/>
                </a:lnTo>
                <a:lnTo>
                  <a:pt x="1100" y="1024"/>
                </a:lnTo>
                <a:lnTo>
                  <a:pt x="1091" y="1035"/>
                </a:lnTo>
                <a:lnTo>
                  <a:pt x="1078" y="1045"/>
                </a:lnTo>
                <a:lnTo>
                  <a:pt x="1063" y="1055"/>
                </a:lnTo>
                <a:lnTo>
                  <a:pt x="1063" y="1055"/>
                </a:lnTo>
                <a:lnTo>
                  <a:pt x="1034" y="1072"/>
                </a:lnTo>
                <a:lnTo>
                  <a:pt x="1014" y="1087"/>
                </a:lnTo>
                <a:lnTo>
                  <a:pt x="999" y="1097"/>
                </a:lnTo>
                <a:lnTo>
                  <a:pt x="991" y="1102"/>
                </a:lnTo>
                <a:lnTo>
                  <a:pt x="991" y="1102"/>
                </a:lnTo>
                <a:lnTo>
                  <a:pt x="986" y="1103"/>
                </a:lnTo>
                <a:lnTo>
                  <a:pt x="982" y="1102"/>
                </a:lnTo>
                <a:lnTo>
                  <a:pt x="975" y="1101"/>
                </a:lnTo>
                <a:lnTo>
                  <a:pt x="963" y="1100"/>
                </a:lnTo>
                <a:lnTo>
                  <a:pt x="963" y="1100"/>
                </a:lnTo>
                <a:lnTo>
                  <a:pt x="952" y="1101"/>
                </a:lnTo>
                <a:lnTo>
                  <a:pt x="946" y="1102"/>
                </a:lnTo>
                <a:lnTo>
                  <a:pt x="942" y="1103"/>
                </a:lnTo>
                <a:lnTo>
                  <a:pt x="941" y="1103"/>
                </a:lnTo>
                <a:lnTo>
                  <a:pt x="941" y="1103"/>
                </a:lnTo>
                <a:close/>
                <a:moveTo>
                  <a:pt x="861" y="374"/>
                </a:moveTo>
                <a:lnTo>
                  <a:pt x="902" y="391"/>
                </a:lnTo>
                <a:lnTo>
                  <a:pt x="902" y="391"/>
                </a:lnTo>
                <a:lnTo>
                  <a:pt x="906" y="396"/>
                </a:lnTo>
                <a:lnTo>
                  <a:pt x="910" y="401"/>
                </a:lnTo>
                <a:lnTo>
                  <a:pt x="910" y="401"/>
                </a:lnTo>
                <a:lnTo>
                  <a:pt x="912" y="405"/>
                </a:lnTo>
                <a:lnTo>
                  <a:pt x="917" y="409"/>
                </a:lnTo>
                <a:lnTo>
                  <a:pt x="923" y="414"/>
                </a:lnTo>
                <a:lnTo>
                  <a:pt x="923" y="414"/>
                </a:lnTo>
                <a:lnTo>
                  <a:pt x="921" y="416"/>
                </a:lnTo>
                <a:lnTo>
                  <a:pt x="916" y="423"/>
                </a:lnTo>
                <a:lnTo>
                  <a:pt x="916" y="423"/>
                </a:lnTo>
                <a:lnTo>
                  <a:pt x="915" y="426"/>
                </a:lnTo>
                <a:lnTo>
                  <a:pt x="913" y="427"/>
                </a:lnTo>
                <a:lnTo>
                  <a:pt x="911" y="428"/>
                </a:lnTo>
                <a:lnTo>
                  <a:pt x="911" y="428"/>
                </a:lnTo>
                <a:lnTo>
                  <a:pt x="905" y="423"/>
                </a:lnTo>
                <a:lnTo>
                  <a:pt x="892" y="414"/>
                </a:lnTo>
                <a:lnTo>
                  <a:pt x="892" y="414"/>
                </a:lnTo>
                <a:lnTo>
                  <a:pt x="875" y="396"/>
                </a:lnTo>
                <a:lnTo>
                  <a:pt x="875" y="396"/>
                </a:lnTo>
                <a:lnTo>
                  <a:pt x="861" y="386"/>
                </a:lnTo>
                <a:lnTo>
                  <a:pt x="861" y="37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1">
            <a:extLst>
              <a:ext uri="{FF2B5EF4-FFF2-40B4-BE49-F238E27FC236}">
                <a16:creationId xmlns:a16="http://schemas.microsoft.com/office/drawing/2014/main" id="{E8FF5C0A-5C8A-4E31-95C2-412B3AB0B576}"/>
              </a:ext>
            </a:extLst>
          </p:cNvPr>
          <p:cNvSpPr>
            <a:spLocks noEditPoints="1"/>
          </p:cNvSpPr>
          <p:nvPr/>
        </p:nvSpPr>
        <p:spPr bwMode="auto">
          <a:xfrm>
            <a:off x="6845301" y="900860"/>
            <a:ext cx="1994694" cy="2552850"/>
          </a:xfrm>
          <a:custGeom>
            <a:avLst/>
            <a:gdLst>
              <a:gd name="T0" fmla="*/ 276 w 1115"/>
              <a:gd name="T1" fmla="*/ 503 h 1427"/>
              <a:gd name="T2" fmla="*/ 171 w 1115"/>
              <a:gd name="T3" fmla="*/ 569 h 1427"/>
              <a:gd name="T4" fmla="*/ 68 w 1115"/>
              <a:gd name="T5" fmla="*/ 717 h 1427"/>
              <a:gd name="T6" fmla="*/ 70 w 1115"/>
              <a:gd name="T7" fmla="*/ 1088 h 1427"/>
              <a:gd name="T8" fmla="*/ 9 w 1115"/>
              <a:gd name="T9" fmla="*/ 1257 h 1427"/>
              <a:gd name="T10" fmla="*/ 62 w 1115"/>
              <a:gd name="T11" fmla="*/ 1326 h 1427"/>
              <a:gd name="T12" fmla="*/ 114 w 1115"/>
              <a:gd name="T13" fmla="*/ 1155 h 1427"/>
              <a:gd name="T14" fmla="*/ 156 w 1115"/>
              <a:gd name="T15" fmla="*/ 1075 h 1427"/>
              <a:gd name="T16" fmla="*/ 180 w 1115"/>
              <a:gd name="T17" fmla="*/ 1039 h 1427"/>
              <a:gd name="T18" fmla="*/ 309 w 1115"/>
              <a:gd name="T19" fmla="*/ 979 h 1427"/>
              <a:gd name="T20" fmla="*/ 297 w 1115"/>
              <a:gd name="T21" fmla="*/ 1022 h 1427"/>
              <a:gd name="T22" fmla="*/ 185 w 1115"/>
              <a:gd name="T23" fmla="*/ 1093 h 1427"/>
              <a:gd name="T24" fmla="*/ 193 w 1115"/>
              <a:gd name="T25" fmla="*/ 1282 h 1427"/>
              <a:gd name="T26" fmla="*/ 97 w 1115"/>
              <a:gd name="T27" fmla="*/ 1413 h 1427"/>
              <a:gd name="T28" fmla="*/ 199 w 1115"/>
              <a:gd name="T29" fmla="*/ 1387 h 1427"/>
              <a:gd name="T30" fmla="*/ 260 w 1115"/>
              <a:gd name="T31" fmla="*/ 1205 h 1427"/>
              <a:gd name="T32" fmla="*/ 372 w 1115"/>
              <a:gd name="T33" fmla="*/ 1105 h 1427"/>
              <a:gd name="T34" fmla="*/ 546 w 1115"/>
              <a:gd name="T35" fmla="*/ 1057 h 1427"/>
              <a:gd name="T36" fmla="*/ 581 w 1115"/>
              <a:gd name="T37" fmla="*/ 1070 h 1427"/>
              <a:gd name="T38" fmla="*/ 496 w 1115"/>
              <a:gd name="T39" fmla="*/ 1161 h 1427"/>
              <a:gd name="T40" fmla="*/ 555 w 1115"/>
              <a:gd name="T41" fmla="*/ 1218 h 1427"/>
              <a:gd name="T42" fmla="*/ 633 w 1115"/>
              <a:gd name="T43" fmla="*/ 1105 h 1427"/>
              <a:gd name="T44" fmla="*/ 666 w 1115"/>
              <a:gd name="T45" fmla="*/ 1011 h 1427"/>
              <a:gd name="T46" fmla="*/ 802 w 1115"/>
              <a:gd name="T47" fmla="*/ 1034 h 1427"/>
              <a:gd name="T48" fmla="*/ 847 w 1115"/>
              <a:gd name="T49" fmla="*/ 1096 h 1427"/>
              <a:gd name="T50" fmla="*/ 754 w 1115"/>
              <a:gd name="T51" fmla="*/ 1186 h 1427"/>
              <a:gd name="T52" fmla="*/ 680 w 1115"/>
              <a:gd name="T53" fmla="*/ 1166 h 1427"/>
              <a:gd name="T54" fmla="*/ 696 w 1115"/>
              <a:gd name="T55" fmla="*/ 1246 h 1427"/>
              <a:gd name="T56" fmla="*/ 786 w 1115"/>
              <a:gd name="T57" fmla="*/ 1251 h 1427"/>
              <a:gd name="T58" fmla="*/ 892 w 1115"/>
              <a:gd name="T59" fmla="*/ 1116 h 1427"/>
              <a:gd name="T60" fmla="*/ 889 w 1115"/>
              <a:gd name="T61" fmla="*/ 987 h 1427"/>
              <a:gd name="T62" fmla="*/ 863 w 1115"/>
              <a:gd name="T63" fmla="*/ 795 h 1427"/>
              <a:gd name="T64" fmla="*/ 953 w 1115"/>
              <a:gd name="T65" fmla="*/ 855 h 1427"/>
              <a:gd name="T66" fmla="*/ 996 w 1115"/>
              <a:gd name="T67" fmla="*/ 907 h 1427"/>
              <a:gd name="T68" fmla="*/ 1061 w 1115"/>
              <a:gd name="T69" fmla="*/ 825 h 1427"/>
              <a:gd name="T70" fmla="*/ 1059 w 1115"/>
              <a:gd name="T71" fmla="*/ 620 h 1427"/>
              <a:gd name="T72" fmla="*/ 1061 w 1115"/>
              <a:gd name="T73" fmla="*/ 461 h 1427"/>
              <a:gd name="T74" fmla="*/ 1115 w 1115"/>
              <a:gd name="T75" fmla="*/ 333 h 1427"/>
              <a:gd name="T76" fmla="*/ 984 w 1115"/>
              <a:gd name="T77" fmla="*/ 367 h 1427"/>
              <a:gd name="T78" fmla="*/ 988 w 1115"/>
              <a:gd name="T79" fmla="*/ 314 h 1427"/>
              <a:gd name="T80" fmla="*/ 895 w 1115"/>
              <a:gd name="T81" fmla="*/ 304 h 1427"/>
              <a:gd name="T82" fmla="*/ 870 w 1115"/>
              <a:gd name="T83" fmla="*/ 226 h 1427"/>
              <a:gd name="T84" fmla="*/ 906 w 1115"/>
              <a:gd name="T85" fmla="*/ 182 h 1427"/>
              <a:gd name="T86" fmla="*/ 946 w 1115"/>
              <a:gd name="T87" fmla="*/ 140 h 1427"/>
              <a:gd name="T88" fmla="*/ 919 w 1115"/>
              <a:gd name="T89" fmla="*/ 72 h 1427"/>
              <a:gd name="T90" fmla="*/ 806 w 1115"/>
              <a:gd name="T91" fmla="*/ 3 h 1427"/>
              <a:gd name="T92" fmla="*/ 740 w 1115"/>
              <a:gd name="T93" fmla="*/ 77 h 1427"/>
              <a:gd name="T94" fmla="*/ 712 w 1115"/>
              <a:gd name="T95" fmla="*/ 122 h 1427"/>
              <a:gd name="T96" fmla="*/ 562 w 1115"/>
              <a:gd name="T97" fmla="*/ 201 h 1427"/>
              <a:gd name="T98" fmla="*/ 459 w 1115"/>
              <a:gd name="T99" fmla="*/ 263 h 1427"/>
              <a:gd name="T100" fmla="*/ 420 w 1115"/>
              <a:gd name="T101" fmla="*/ 363 h 1427"/>
              <a:gd name="T102" fmla="*/ 322 w 1115"/>
              <a:gd name="T103" fmla="*/ 486 h 1427"/>
              <a:gd name="T104" fmla="*/ 919 w 1115"/>
              <a:gd name="T105" fmla="*/ 763 h 1427"/>
              <a:gd name="T106" fmla="*/ 846 w 1115"/>
              <a:gd name="T107" fmla="*/ 681 h 1427"/>
              <a:gd name="T108" fmla="*/ 546 w 1115"/>
              <a:gd name="T109" fmla="*/ 400 h 1427"/>
              <a:gd name="T110" fmla="*/ 555 w 1115"/>
              <a:gd name="T111" fmla="*/ 454 h 1427"/>
              <a:gd name="T112" fmla="*/ 505 w 1115"/>
              <a:gd name="T113" fmla="*/ 431 h 1427"/>
              <a:gd name="T114" fmla="*/ 750 w 1115"/>
              <a:gd name="T115" fmla="*/ 326 h 1427"/>
              <a:gd name="T116" fmla="*/ 706 w 1115"/>
              <a:gd name="T117" fmla="*/ 341 h 1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15" h="1427">
                <a:moveTo>
                  <a:pt x="312" y="494"/>
                </a:moveTo>
                <a:lnTo>
                  <a:pt x="312" y="494"/>
                </a:lnTo>
                <a:lnTo>
                  <a:pt x="298" y="507"/>
                </a:lnTo>
                <a:lnTo>
                  <a:pt x="288" y="517"/>
                </a:lnTo>
                <a:lnTo>
                  <a:pt x="288" y="517"/>
                </a:lnTo>
                <a:lnTo>
                  <a:pt x="287" y="519"/>
                </a:lnTo>
                <a:lnTo>
                  <a:pt x="286" y="520"/>
                </a:lnTo>
                <a:lnTo>
                  <a:pt x="286" y="520"/>
                </a:lnTo>
                <a:lnTo>
                  <a:pt x="288" y="517"/>
                </a:lnTo>
                <a:lnTo>
                  <a:pt x="288" y="517"/>
                </a:lnTo>
                <a:lnTo>
                  <a:pt x="289" y="514"/>
                </a:lnTo>
                <a:lnTo>
                  <a:pt x="288" y="511"/>
                </a:lnTo>
                <a:lnTo>
                  <a:pt x="284" y="507"/>
                </a:lnTo>
                <a:lnTo>
                  <a:pt x="276" y="503"/>
                </a:lnTo>
                <a:lnTo>
                  <a:pt x="276" y="503"/>
                </a:lnTo>
                <a:lnTo>
                  <a:pt x="271" y="502"/>
                </a:lnTo>
                <a:lnTo>
                  <a:pt x="266" y="502"/>
                </a:lnTo>
                <a:lnTo>
                  <a:pt x="254" y="503"/>
                </a:lnTo>
                <a:lnTo>
                  <a:pt x="240" y="508"/>
                </a:lnTo>
                <a:lnTo>
                  <a:pt x="225" y="514"/>
                </a:lnTo>
                <a:lnTo>
                  <a:pt x="211" y="522"/>
                </a:lnTo>
                <a:lnTo>
                  <a:pt x="199" y="530"/>
                </a:lnTo>
                <a:lnTo>
                  <a:pt x="188" y="539"/>
                </a:lnTo>
                <a:lnTo>
                  <a:pt x="179" y="548"/>
                </a:lnTo>
                <a:lnTo>
                  <a:pt x="179" y="548"/>
                </a:lnTo>
                <a:lnTo>
                  <a:pt x="173" y="555"/>
                </a:lnTo>
                <a:lnTo>
                  <a:pt x="171" y="563"/>
                </a:lnTo>
                <a:lnTo>
                  <a:pt x="171" y="569"/>
                </a:lnTo>
                <a:lnTo>
                  <a:pt x="172" y="575"/>
                </a:lnTo>
                <a:lnTo>
                  <a:pt x="174" y="580"/>
                </a:lnTo>
                <a:lnTo>
                  <a:pt x="177" y="584"/>
                </a:lnTo>
                <a:lnTo>
                  <a:pt x="178" y="587"/>
                </a:lnTo>
                <a:lnTo>
                  <a:pt x="179" y="589"/>
                </a:lnTo>
                <a:lnTo>
                  <a:pt x="179" y="589"/>
                </a:lnTo>
                <a:lnTo>
                  <a:pt x="168" y="600"/>
                </a:lnTo>
                <a:lnTo>
                  <a:pt x="142" y="623"/>
                </a:lnTo>
                <a:lnTo>
                  <a:pt x="112" y="653"/>
                </a:lnTo>
                <a:lnTo>
                  <a:pt x="99" y="667"/>
                </a:lnTo>
                <a:lnTo>
                  <a:pt x="88" y="680"/>
                </a:lnTo>
                <a:lnTo>
                  <a:pt x="88" y="680"/>
                </a:lnTo>
                <a:lnTo>
                  <a:pt x="78" y="695"/>
                </a:lnTo>
                <a:lnTo>
                  <a:pt x="68" y="717"/>
                </a:lnTo>
                <a:lnTo>
                  <a:pt x="58" y="743"/>
                </a:lnTo>
                <a:lnTo>
                  <a:pt x="49" y="772"/>
                </a:lnTo>
                <a:lnTo>
                  <a:pt x="42" y="803"/>
                </a:lnTo>
                <a:lnTo>
                  <a:pt x="37" y="835"/>
                </a:lnTo>
                <a:lnTo>
                  <a:pt x="35" y="850"/>
                </a:lnTo>
                <a:lnTo>
                  <a:pt x="35" y="865"/>
                </a:lnTo>
                <a:lnTo>
                  <a:pt x="35" y="880"/>
                </a:lnTo>
                <a:lnTo>
                  <a:pt x="38" y="893"/>
                </a:lnTo>
                <a:lnTo>
                  <a:pt x="38" y="893"/>
                </a:lnTo>
                <a:lnTo>
                  <a:pt x="58" y="1005"/>
                </a:lnTo>
                <a:lnTo>
                  <a:pt x="66" y="1054"/>
                </a:lnTo>
                <a:lnTo>
                  <a:pt x="69" y="1073"/>
                </a:lnTo>
                <a:lnTo>
                  <a:pt x="70" y="1088"/>
                </a:lnTo>
                <a:lnTo>
                  <a:pt x="70" y="1088"/>
                </a:lnTo>
                <a:lnTo>
                  <a:pt x="70" y="1111"/>
                </a:lnTo>
                <a:lnTo>
                  <a:pt x="70" y="1136"/>
                </a:lnTo>
                <a:lnTo>
                  <a:pt x="69" y="1160"/>
                </a:lnTo>
                <a:lnTo>
                  <a:pt x="66" y="1169"/>
                </a:lnTo>
                <a:lnTo>
                  <a:pt x="64" y="1177"/>
                </a:lnTo>
                <a:lnTo>
                  <a:pt x="64" y="1177"/>
                </a:lnTo>
                <a:lnTo>
                  <a:pt x="57" y="1198"/>
                </a:lnTo>
                <a:lnTo>
                  <a:pt x="52" y="1205"/>
                </a:lnTo>
                <a:lnTo>
                  <a:pt x="44" y="1214"/>
                </a:lnTo>
                <a:lnTo>
                  <a:pt x="44" y="1214"/>
                </a:lnTo>
                <a:lnTo>
                  <a:pt x="34" y="1226"/>
                </a:lnTo>
                <a:lnTo>
                  <a:pt x="22" y="1241"/>
                </a:lnTo>
                <a:lnTo>
                  <a:pt x="16" y="1250"/>
                </a:lnTo>
                <a:lnTo>
                  <a:pt x="9" y="1257"/>
                </a:lnTo>
                <a:lnTo>
                  <a:pt x="6" y="1266"/>
                </a:lnTo>
                <a:lnTo>
                  <a:pt x="2" y="1276"/>
                </a:lnTo>
                <a:lnTo>
                  <a:pt x="2" y="1276"/>
                </a:lnTo>
                <a:lnTo>
                  <a:pt x="0" y="1285"/>
                </a:lnTo>
                <a:lnTo>
                  <a:pt x="0" y="1293"/>
                </a:lnTo>
                <a:lnTo>
                  <a:pt x="1" y="1302"/>
                </a:lnTo>
                <a:lnTo>
                  <a:pt x="5" y="1311"/>
                </a:lnTo>
                <a:lnTo>
                  <a:pt x="9" y="1318"/>
                </a:lnTo>
                <a:lnTo>
                  <a:pt x="17" y="1323"/>
                </a:lnTo>
                <a:lnTo>
                  <a:pt x="26" y="1327"/>
                </a:lnTo>
                <a:lnTo>
                  <a:pt x="38" y="1329"/>
                </a:lnTo>
                <a:lnTo>
                  <a:pt x="38" y="1329"/>
                </a:lnTo>
                <a:lnTo>
                  <a:pt x="50" y="1328"/>
                </a:lnTo>
                <a:lnTo>
                  <a:pt x="62" y="1326"/>
                </a:lnTo>
                <a:lnTo>
                  <a:pt x="71" y="1322"/>
                </a:lnTo>
                <a:lnTo>
                  <a:pt x="81" y="1316"/>
                </a:lnTo>
                <a:lnTo>
                  <a:pt x="89" y="1309"/>
                </a:lnTo>
                <a:lnTo>
                  <a:pt x="95" y="1301"/>
                </a:lnTo>
                <a:lnTo>
                  <a:pt x="100" y="1293"/>
                </a:lnTo>
                <a:lnTo>
                  <a:pt x="104" y="1285"/>
                </a:lnTo>
                <a:lnTo>
                  <a:pt x="104" y="1285"/>
                </a:lnTo>
                <a:lnTo>
                  <a:pt x="109" y="1265"/>
                </a:lnTo>
                <a:lnTo>
                  <a:pt x="112" y="1244"/>
                </a:lnTo>
                <a:lnTo>
                  <a:pt x="114" y="1221"/>
                </a:lnTo>
                <a:lnTo>
                  <a:pt x="115" y="1200"/>
                </a:lnTo>
                <a:lnTo>
                  <a:pt x="115" y="1200"/>
                </a:lnTo>
                <a:lnTo>
                  <a:pt x="114" y="1168"/>
                </a:lnTo>
                <a:lnTo>
                  <a:pt x="114" y="1155"/>
                </a:lnTo>
                <a:lnTo>
                  <a:pt x="115" y="1140"/>
                </a:lnTo>
                <a:lnTo>
                  <a:pt x="115" y="1140"/>
                </a:lnTo>
                <a:lnTo>
                  <a:pt x="115" y="1124"/>
                </a:lnTo>
                <a:lnTo>
                  <a:pt x="114" y="1109"/>
                </a:lnTo>
                <a:lnTo>
                  <a:pt x="114" y="1095"/>
                </a:lnTo>
                <a:lnTo>
                  <a:pt x="116" y="1088"/>
                </a:lnTo>
                <a:lnTo>
                  <a:pt x="118" y="1083"/>
                </a:lnTo>
                <a:lnTo>
                  <a:pt x="118" y="1083"/>
                </a:lnTo>
                <a:lnTo>
                  <a:pt x="122" y="1077"/>
                </a:lnTo>
                <a:lnTo>
                  <a:pt x="126" y="1072"/>
                </a:lnTo>
                <a:lnTo>
                  <a:pt x="136" y="1062"/>
                </a:lnTo>
                <a:lnTo>
                  <a:pt x="147" y="1054"/>
                </a:lnTo>
                <a:lnTo>
                  <a:pt x="140" y="1103"/>
                </a:lnTo>
                <a:lnTo>
                  <a:pt x="156" y="1075"/>
                </a:lnTo>
                <a:lnTo>
                  <a:pt x="156" y="1075"/>
                </a:lnTo>
                <a:lnTo>
                  <a:pt x="153" y="1091"/>
                </a:lnTo>
                <a:lnTo>
                  <a:pt x="152" y="1105"/>
                </a:lnTo>
                <a:lnTo>
                  <a:pt x="152" y="1115"/>
                </a:lnTo>
                <a:lnTo>
                  <a:pt x="152" y="1115"/>
                </a:lnTo>
                <a:lnTo>
                  <a:pt x="153" y="1120"/>
                </a:lnTo>
                <a:lnTo>
                  <a:pt x="156" y="1124"/>
                </a:lnTo>
                <a:lnTo>
                  <a:pt x="157" y="1124"/>
                </a:lnTo>
                <a:lnTo>
                  <a:pt x="158" y="1122"/>
                </a:lnTo>
                <a:lnTo>
                  <a:pt x="161" y="1112"/>
                </a:lnTo>
                <a:lnTo>
                  <a:pt x="161" y="1112"/>
                </a:lnTo>
                <a:lnTo>
                  <a:pt x="169" y="1077"/>
                </a:lnTo>
                <a:lnTo>
                  <a:pt x="174" y="1057"/>
                </a:lnTo>
                <a:lnTo>
                  <a:pt x="180" y="1039"/>
                </a:lnTo>
                <a:lnTo>
                  <a:pt x="180" y="1039"/>
                </a:lnTo>
                <a:lnTo>
                  <a:pt x="185" y="1030"/>
                </a:lnTo>
                <a:lnTo>
                  <a:pt x="188" y="1025"/>
                </a:lnTo>
                <a:lnTo>
                  <a:pt x="193" y="1017"/>
                </a:lnTo>
                <a:lnTo>
                  <a:pt x="201" y="1002"/>
                </a:lnTo>
                <a:lnTo>
                  <a:pt x="201" y="1002"/>
                </a:lnTo>
                <a:lnTo>
                  <a:pt x="214" y="979"/>
                </a:lnTo>
                <a:lnTo>
                  <a:pt x="221" y="959"/>
                </a:lnTo>
                <a:lnTo>
                  <a:pt x="229" y="938"/>
                </a:lnTo>
                <a:lnTo>
                  <a:pt x="229" y="938"/>
                </a:lnTo>
                <a:lnTo>
                  <a:pt x="244" y="944"/>
                </a:lnTo>
                <a:lnTo>
                  <a:pt x="276" y="960"/>
                </a:lnTo>
                <a:lnTo>
                  <a:pt x="293" y="970"/>
                </a:lnTo>
                <a:lnTo>
                  <a:pt x="309" y="979"/>
                </a:lnTo>
                <a:lnTo>
                  <a:pt x="320" y="987"/>
                </a:lnTo>
                <a:lnTo>
                  <a:pt x="324" y="990"/>
                </a:lnTo>
                <a:lnTo>
                  <a:pt x="325" y="992"/>
                </a:lnTo>
                <a:lnTo>
                  <a:pt x="325" y="992"/>
                </a:lnTo>
                <a:lnTo>
                  <a:pt x="328" y="997"/>
                </a:lnTo>
                <a:lnTo>
                  <a:pt x="330" y="1002"/>
                </a:lnTo>
                <a:lnTo>
                  <a:pt x="337" y="1010"/>
                </a:lnTo>
                <a:lnTo>
                  <a:pt x="338" y="1013"/>
                </a:lnTo>
                <a:lnTo>
                  <a:pt x="335" y="1016"/>
                </a:lnTo>
                <a:lnTo>
                  <a:pt x="330" y="1018"/>
                </a:lnTo>
                <a:lnTo>
                  <a:pt x="322" y="1022"/>
                </a:lnTo>
                <a:lnTo>
                  <a:pt x="322" y="1022"/>
                </a:lnTo>
                <a:lnTo>
                  <a:pt x="311" y="1023"/>
                </a:lnTo>
                <a:lnTo>
                  <a:pt x="297" y="1022"/>
                </a:lnTo>
                <a:lnTo>
                  <a:pt x="271" y="1020"/>
                </a:lnTo>
                <a:lnTo>
                  <a:pt x="257" y="1020"/>
                </a:lnTo>
                <a:lnTo>
                  <a:pt x="244" y="1020"/>
                </a:lnTo>
                <a:lnTo>
                  <a:pt x="230" y="1023"/>
                </a:lnTo>
                <a:lnTo>
                  <a:pt x="224" y="1026"/>
                </a:lnTo>
                <a:lnTo>
                  <a:pt x="218" y="1028"/>
                </a:lnTo>
                <a:lnTo>
                  <a:pt x="218" y="1028"/>
                </a:lnTo>
                <a:lnTo>
                  <a:pt x="208" y="1036"/>
                </a:lnTo>
                <a:lnTo>
                  <a:pt x="199" y="1044"/>
                </a:lnTo>
                <a:lnTo>
                  <a:pt x="192" y="1053"/>
                </a:lnTo>
                <a:lnTo>
                  <a:pt x="187" y="1062"/>
                </a:lnTo>
                <a:lnTo>
                  <a:pt x="184" y="1072"/>
                </a:lnTo>
                <a:lnTo>
                  <a:pt x="184" y="1082"/>
                </a:lnTo>
                <a:lnTo>
                  <a:pt x="185" y="1093"/>
                </a:lnTo>
                <a:lnTo>
                  <a:pt x="189" y="1105"/>
                </a:lnTo>
                <a:lnTo>
                  <a:pt x="189" y="1105"/>
                </a:lnTo>
                <a:lnTo>
                  <a:pt x="195" y="1121"/>
                </a:lnTo>
                <a:lnTo>
                  <a:pt x="199" y="1140"/>
                </a:lnTo>
                <a:lnTo>
                  <a:pt x="203" y="1161"/>
                </a:lnTo>
                <a:lnTo>
                  <a:pt x="206" y="1182"/>
                </a:lnTo>
                <a:lnTo>
                  <a:pt x="208" y="1203"/>
                </a:lnTo>
                <a:lnTo>
                  <a:pt x="209" y="1223"/>
                </a:lnTo>
                <a:lnTo>
                  <a:pt x="209" y="1240"/>
                </a:lnTo>
                <a:lnTo>
                  <a:pt x="208" y="1252"/>
                </a:lnTo>
                <a:lnTo>
                  <a:pt x="208" y="1252"/>
                </a:lnTo>
                <a:lnTo>
                  <a:pt x="204" y="1262"/>
                </a:lnTo>
                <a:lnTo>
                  <a:pt x="199" y="1272"/>
                </a:lnTo>
                <a:lnTo>
                  <a:pt x="193" y="1282"/>
                </a:lnTo>
                <a:lnTo>
                  <a:pt x="187" y="1292"/>
                </a:lnTo>
                <a:lnTo>
                  <a:pt x="171" y="1309"/>
                </a:lnTo>
                <a:lnTo>
                  <a:pt x="156" y="1324"/>
                </a:lnTo>
                <a:lnTo>
                  <a:pt x="156" y="1324"/>
                </a:lnTo>
                <a:lnTo>
                  <a:pt x="140" y="1337"/>
                </a:lnTo>
                <a:lnTo>
                  <a:pt x="121" y="1352"/>
                </a:lnTo>
                <a:lnTo>
                  <a:pt x="112" y="1359"/>
                </a:lnTo>
                <a:lnTo>
                  <a:pt x="106" y="1366"/>
                </a:lnTo>
                <a:lnTo>
                  <a:pt x="101" y="1374"/>
                </a:lnTo>
                <a:lnTo>
                  <a:pt x="99" y="1381"/>
                </a:lnTo>
                <a:lnTo>
                  <a:pt x="99" y="1381"/>
                </a:lnTo>
                <a:lnTo>
                  <a:pt x="96" y="1397"/>
                </a:lnTo>
                <a:lnTo>
                  <a:pt x="96" y="1405"/>
                </a:lnTo>
                <a:lnTo>
                  <a:pt x="97" y="1413"/>
                </a:lnTo>
                <a:lnTo>
                  <a:pt x="101" y="1420"/>
                </a:lnTo>
                <a:lnTo>
                  <a:pt x="102" y="1423"/>
                </a:lnTo>
                <a:lnTo>
                  <a:pt x="106" y="1425"/>
                </a:lnTo>
                <a:lnTo>
                  <a:pt x="110" y="1426"/>
                </a:lnTo>
                <a:lnTo>
                  <a:pt x="115" y="1427"/>
                </a:lnTo>
                <a:lnTo>
                  <a:pt x="120" y="1427"/>
                </a:lnTo>
                <a:lnTo>
                  <a:pt x="127" y="1426"/>
                </a:lnTo>
                <a:lnTo>
                  <a:pt x="127" y="1426"/>
                </a:lnTo>
                <a:lnTo>
                  <a:pt x="153" y="1418"/>
                </a:lnTo>
                <a:lnTo>
                  <a:pt x="166" y="1415"/>
                </a:lnTo>
                <a:lnTo>
                  <a:pt x="175" y="1410"/>
                </a:lnTo>
                <a:lnTo>
                  <a:pt x="184" y="1404"/>
                </a:lnTo>
                <a:lnTo>
                  <a:pt x="193" y="1396"/>
                </a:lnTo>
                <a:lnTo>
                  <a:pt x="199" y="1387"/>
                </a:lnTo>
                <a:lnTo>
                  <a:pt x="204" y="1378"/>
                </a:lnTo>
                <a:lnTo>
                  <a:pt x="204" y="1378"/>
                </a:lnTo>
                <a:lnTo>
                  <a:pt x="215" y="1348"/>
                </a:lnTo>
                <a:lnTo>
                  <a:pt x="219" y="1340"/>
                </a:lnTo>
                <a:lnTo>
                  <a:pt x="225" y="1333"/>
                </a:lnTo>
                <a:lnTo>
                  <a:pt x="225" y="1333"/>
                </a:lnTo>
                <a:lnTo>
                  <a:pt x="228" y="1329"/>
                </a:lnTo>
                <a:lnTo>
                  <a:pt x="230" y="1324"/>
                </a:lnTo>
                <a:lnTo>
                  <a:pt x="234" y="1311"/>
                </a:lnTo>
                <a:lnTo>
                  <a:pt x="241" y="1274"/>
                </a:lnTo>
                <a:lnTo>
                  <a:pt x="245" y="1252"/>
                </a:lnTo>
                <a:lnTo>
                  <a:pt x="250" y="1231"/>
                </a:lnTo>
                <a:lnTo>
                  <a:pt x="256" y="1213"/>
                </a:lnTo>
                <a:lnTo>
                  <a:pt x="260" y="1205"/>
                </a:lnTo>
                <a:lnTo>
                  <a:pt x="263" y="1198"/>
                </a:lnTo>
                <a:lnTo>
                  <a:pt x="263" y="1198"/>
                </a:lnTo>
                <a:lnTo>
                  <a:pt x="277" y="1173"/>
                </a:lnTo>
                <a:lnTo>
                  <a:pt x="293" y="1146"/>
                </a:lnTo>
                <a:lnTo>
                  <a:pt x="302" y="1134"/>
                </a:lnTo>
                <a:lnTo>
                  <a:pt x="311" y="1122"/>
                </a:lnTo>
                <a:lnTo>
                  <a:pt x="320" y="1112"/>
                </a:lnTo>
                <a:lnTo>
                  <a:pt x="330" y="1105"/>
                </a:lnTo>
                <a:lnTo>
                  <a:pt x="330" y="1105"/>
                </a:lnTo>
                <a:lnTo>
                  <a:pt x="337" y="1103"/>
                </a:lnTo>
                <a:lnTo>
                  <a:pt x="343" y="1101"/>
                </a:lnTo>
                <a:lnTo>
                  <a:pt x="350" y="1101"/>
                </a:lnTo>
                <a:lnTo>
                  <a:pt x="356" y="1103"/>
                </a:lnTo>
                <a:lnTo>
                  <a:pt x="372" y="1105"/>
                </a:lnTo>
                <a:lnTo>
                  <a:pt x="389" y="1109"/>
                </a:lnTo>
                <a:lnTo>
                  <a:pt x="406" y="1112"/>
                </a:lnTo>
                <a:lnTo>
                  <a:pt x="424" y="1114"/>
                </a:lnTo>
                <a:lnTo>
                  <a:pt x="433" y="1114"/>
                </a:lnTo>
                <a:lnTo>
                  <a:pt x="443" y="1111"/>
                </a:lnTo>
                <a:lnTo>
                  <a:pt x="452" y="1109"/>
                </a:lnTo>
                <a:lnTo>
                  <a:pt x="462" y="1105"/>
                </a:lnTo>
                <a:lnTo>
                  <a:pt x="462" y="1105"/>
                </a:lnTo>
                <a:lnTo>
                  <a:pt x="515" y="1080"/>
                </a:lnTo>
                <a:lnTo>
                  <a:pt x="531" y="1072"/>
                </a:lnTo>
                <a:lnTo>
                  <a:pt x="537" y="1068"/>
                </a:lnTo>
                <a:lnTo>
                  <a:pt x="542" y="1063"/>
                </a:lnTo>
                <a:lnTo>
                  <a:pt x="542" y="1063"/>
                </a:lnTo>
                <a:lnTo>
                  <a:pt x="546" y="1057"/>
                </a:lnTo>
                <a:lnTo>
                  <a:pt x="551" y="1049"/>
                </a:lnTo>
                <a:lnTo>
                  <a:pt x="560" y="1034"/>
                </a:lnTo>
                <a:lnTo>
                  <a:pt x="563" y="1030"/>
                </a:lnTo>
                <a:lnTo>
                  <a:pt x="568" y="1026"/>
                </a:lnTo>
                <a:lnTo>
                  <a:pt x="571" y="1026"/>
                </a:lnTo>
                <a:lnTo>
                  <a:pt x="573" y="1027"/>
                </a:lnTo>
                <a:lnTo>
                  <a:pt x="576" y="1030"/>
                </a:lnTo>
                <a:lnTo>
                  <a:pt x="578" y="1032"/>
                </a:lnTo>
                <a:lnTo>
                  <a:pt x="578" y="1032"/>
                </a:lnTo>
                <a:lnTo>
                  <a:pt x="579" y="1036"/>
                </a:lnTo>
                <a:lnTo>
                  <a:pt x="582" y="1041"/>
                </a:lnTo>
                <a:lnTo>
                  <a:pt x="583" y="1051"/>
                </a:lnTo>
                <a:lnTo>
                  <a:pt x="583" y="1060"/>
                </a:lnTo>
                <a:lnTo>
                  <a:pt x="581" y="1070"/>
                </a:lnTo>
                <a:lnTo>
                  <a:pt x="576" y="1088"/>
                </a:lnTo>
                <a:lnTo>
                  <a:pt x="572" y="1099"/>
                </a:lnTo>
                <a:lnTo>
                  <a:pt x="572" y="1099"/>
                </a:lnTo>
                <a:lnTo>
                  <a:pt x="567" y="1105"/>
                </a:lnTo>
                <a:lnTo>
                  <a:pt x="558" y="1115"/>
                </a:lnTo>
                <a:lnTo>
                  <a:pt x="543" y="1129"/>
                </a:lnTo>
                <a:lnTo>
                  <a:pt x="543" y="1129"/>
                </a:lnTo>
                <a:lnTo>
                  <a:pt x="535" y="1131"/>
                </a:lnTo>
                <a:lnTo>
                  <a:pt x="527" y="1134"/>
                </a:lnTo>
                <a:lnTo>
                  <a:pt x="519" y="1139"/>
                </a:lnTo>
                <a:lnTo>
                  <a:pt x="510" y="1143"/>
                </a:lnTo>
                <a:lnTo>
                  <a:pt x="501" y="1151"/>
                </a:lnTo>
                <a:lnTo>
                  <a:pt x="499" y="1156"/>
                </a:lnTo>
                <a:lnTo>
                  <a:pt x="496" y="1161"/>
                </a:lnTo>
                <a:lnTo>
                  <a:pt x="494" y="1167"/>
                </a:lnTo>
                <a:lnTo>
                  <a:pt x="494" y="1173"/>
                </a:lnTo>
                <a:lnTo>
                  <a:pt x="494" y="1173"/>
                </a:lnTo>
                <a:lnTo>
                  <a:pt x="494" y="1181"/>
                </a:lnTo>
                <a:lnTo>
                  <a:pt x="494" y="1187"/>
                </a:lnTo>
                <a:lnTo>
                  <a:pt x="495" y="1192"/>
                </a:lnTo>
                <a:lnTo>
                  <a:pt x="498" y="1197"/>
                </a:lnTo>
                <a:lnTo>
                  <a:pt x="504" y="1207"/>
                </a:lnTo>
                <a:lnTo>
                  <a:pt x="511" y="1213"/>
                </a:lnTo>
                <a:lnTo>
                  <a:pt x="520" y="1218"/>
                </a:lnTo>
                <a:lnTo>
                  <a:pt x="531" y="1220"/>
                </a:lnTo>
                <a:lnTo>
                  <a:pt x="542" y="1220"/>
                </a:lnTo>
                <a:lnTo>
                  <a:pt x="555" y="1218"/>
                </a:lnTo>
                <a:lnTo>
                  <a:pt x="555" y="1218"/>
                </a:lnTo>
                <a:lnTo>
                  <a:pt x="560" y="1217"/>
                </a:lnTo>
                <a:lnTo>
                  <a:pt x="564" y="1214"/>
                </a:lnTo>
                <a:lnTo>
                  <a:pt x="573" y="1207"/>
                </a:lnTo>
                <a:lnTo>
                  <a:pt x="581" y="1198"/>
                </a:lnTo>
                <a:lnTo>
                  <a:pt x="586" y="1188"/>
                </a:lnTo>
                <a:lnTo>
                  <a:pt x="595" y="1167"/>
                </a:lnTo>
                <a:lnTo>
                  <a:pt x="600" y="1156"/>
                </a:lnTo>
                <a:lnTo>
                  <a:pt x="607" y="1147"/>
                </a:lnTo>
                <a:lnTo>
                  <a:pt x="607" y="1147"/>
                </a:lnTo>
                <a:lnTo>
                  <a:pt x="615" y="1132"/>
                </a:lnTo>
                <a:lnTo>
                  <a:pt x="619" y="1124"/>
                </a:lnTo>
                <a:lnTo>
                  <a:pt x="624" y="1116"/>
                </a:lnTo>
                <a:lnTo>
                  <a:pt x="633" y="1105"/>
                </a:lnTo>
                <a:lnTo>
                  <a:pt x="633" y="1105"/>
                </a:lnTo>
                <a:lnTo>
                  <a:pt x="639" y="1100"/>
                </a:lnTo>
                <a:lnTo>
                  <a:pt x="644" y="1096"/>
                </a:lnTo>
                <a:lnTo>
                  <a:pt x="650" y="1094"/>
                </a:lnTo>
                <a:lnTo>
                  <a:pt x="652" y="1091"/>
                </a:lnTo>
                <a:lnTo>
                  <a:pt x="654" y="1090"/>
                </a:lnTo>
                <a:lnTo>
                  <a:pt x="657" y="1080"/>
                </a:lnTo>
                <a:lnTo>
                  <a:pt x="657" y="1080"/>
                </a:lnTo>
                <a:lnTo>
                  <a:pt x="660" y="1072"/>
                </a:lnTo>
                <a:lnTo>
                  <a:pt x="661" y="1062"/>
                </a:lnTo>
                <a:lnTo>
                  <a:pt x="661" y="1038"/>
                </a:lnTo>
                <a:lnTo>
                  <a:pt x="661" y="1028"/>
                </a:lnTo>
                <a:lnTo>
                  <a:pt x="662" y="1020"/>
                </a:lnTo>
                <a:lnTo>
                  <a:pt x="665" y="1013"/>
                </a:lnTo>
                <a:lnTo>
                  <a:pt x="666" y="1011"/>
                </a:lnTo>
                <a:lnTo>
                  <a:pt x="669" y="1011"/>
                </a:lnTo>
                <a:lnTo>
                  <a:pt x="669" y="1011"/>
                </a:lnTo>
                <a:lnTo>
                  <a:pt x="673" y="1011"/>
                </a:lnTo>
                <a:lnTo>
                  <a:pt x="677" y="1013"/>
                </a:lnTo>
                <a:lnTo>
                  <a:pt x="686" y="1018"/>
                </a:lnTo>
                <a:lnTo>
                  <a:pt x="697" y="1026"/>
                </a:lnTo>
                <a:lnTo>
                  <a:pt x="706" y="1031"/>
                </a:lnTo>
                <a:lnTo>
                  <a:pt x="716" y="1034"/>
                </a:lnTo>
                <a:lnTo>
                  <a:pt x="716" y="1034"/>
                </a:lnTo>
                <a:lnTo>
                  <a:pt x="722" y="1036"/>
                </a:lnTo>
                <a:lnTo>
                  <a:pt x="728" y="1037"/>
                </a:lnTo>
                <a:lnTo>
                  <a:pt x="745" y="1037"/>
                </a:lnTo>
                <a:lnTo>
                  <a:pt x="784" y="1036"/>
                </a:lnTo>
                <a:lnTo>
                  <a:pt x="802" y="1034"/>
                </a:lnTo>
                <a:lnTo>
                  <a:pt x="818" y="1036"/>
                </a:lnTo>
                <a:lnTo>
                  <a:pt x="826" y="1037"/>
                </a:lnTo>
                <a:lnTo>
                  <a:pt x="832" y="1038"/>
                </a:lnTo>
                <a:lnTo>
                  <a:pt x="837" y="1042"/>
                </a:lnTo>
                <a:lnTo>
                  <a:pt x="841" y="1044"/>
                </a:lnTo>
                <a:lnTo>
                  <a:pt x="841" y="1044"/>
                </a:lnTo>
                <a:lnTo>
                  <a:pt x="846" y="1052"/>
                </a:lnTo>
                <a:lnTo>
                  <a:pt x="852" y="1057"/>
                </a:lnTo>
                <a:lnTo>
                  <a:pt x="857" y="1060"/>
                </a:lnTo>
                <a:lnTo>
                  <a:pt x="859" y="1064"/>
                </a:lnTo>
                <a:lnTo>
                  <a:pt x="861" y="1069"/>
                </a:lnTo>
                <a:lnTo>
                  <a:pt x="859" y="1075"/>
                </a:lnTo>
                <a:lnTo>
                  <a:pt x="856" y="1085"/>
                </a:lnTo>
                <a:lnTo>
                  <a:pt x="847" y="1096"/>
                </a:lnTo>
                <a:lnTo>
                  <a:pt x="847" y="1096"/>
                </a:lnTo>
                <a:lnTo>
                  <a:pt x="838" y="1110"/>
                </a:lnTo>
                <a:lnTo>
                  <a:pt x="830" y="1125"/>
                </a:lnTo>
                <a:lnTo>
                  <a:pt x="815" y="1151"/>
                </a:lnTo>
                <a:lnTo>
                  <a:pt x="807" y="1162"/>
                </a:lnTo>
                <a:lnTo>
                  <a:pt x="800" y="1171"/>
                </a:lnTo>
                <a:lnTo>
                  <a:pt x="792" y="1178"/>
                </a:lnTo>
                <a:lnTo>
                  <a:pt x="789" y="1179"/>
                </a:lnTo>
                <a:lnTo>
                  <a:pt x="785" y="1181"/>
                </a:lnTo>
                <a:lnTo>
                  <a:pt x="785" y="1181"/>
                </a:lnTo>
                <a:lnTo>
                  <a:pt x="771" y="1183"/>
                </a:lnTo>
                <a:lnTo>
                  <a:pt x="763" y="1186"/>
                </a:lnTo>
                <a:lnTo>
                  <a:pt x="758" y="1187"/>
                </a:lnTo>
                <a:lnTo>
                  <a:pt x="754" y="1186"/>
                </a:lnTo>
                <a:lnTo>
                  <a:pt x="750" y="1184"/>
                </a:lnTo>
                <a:lnTo>
                  <a:pt x="745" y="1182"/>
                </a:lnTo>
                <a:lnTo>
                  <a:pt x="745" y="1182"/>
                </a:lnTo>
                <a:lnTo>
                  <a:pt x="742" y="1179"/>
                </a:lnTo>
                <a:lnTo>
                  <a:pt x="737" y="1176"/>
                </a:lnTo>
                <a:lnTo>
                  <a:pt x="730" y="1168"/>
                </a:lnTo>
                <a:lnTo>
                  <a:pt x="726" y="1165"/>
                </a:lnTo>
                <a:lnTo>
                  <a:pt x="721" y="1162"/>
                </a:lnTo>
                <a:lnTo>
                  <a:pt x="714" y="1160"/>
                </a:lnTo>
                <a:lnTo>
                  <a:pt x="706" y="1160"/>
                </a:lnTo>
                <a:lnTo>
                  <a:pt x="706" y="1160"/>
                </a:lnTo>
                <a:lnTo>
                  <a:pt x="697" y="1160"/>
                </a:lnTo>
                <a:lnTo>
                  <a:pt x="688" y="1162"/>
                </a:lnTo>
                <a:lnTo>
                  <a:pt x="680" y="1166"/>
                </a:lnTo>
                <a:lnTo>
                  <a:pt x="671" y="1169"/>
                </a:lnTo>
                <a:lnTo>
                  <a:pt x="665" y="1174"/>
                </a:lnTo>
                <a:lnTo>
                  <a:pt x="659" y="1179"/>
                </a:lnTo>
                <a:lnTo>
                  <a:pt x="655" y="1186"/>
                </a:lnTo>
                <a:lnTo>
                  <a:pt x="652" y="1192"/>
                </a:lnTo>
                <a:lnTo>
                  <a:pt x="652" y="1192"/>
                </a:lnTo>
                <a:lnTo>
                  <a:pt x="652" y="1198"/>
                </a:lnTo>
                <a:lnTo>
                  <a:pt x="655" y="1207"/>
                </a:lnTo>
                <a:lnTo>
                  <a:pt x="659" y="1215"/>
                </a:lnTo>
                <a:lnTo>
                  <a:pt x="664" y="1225"/>
                </a:lnTo>
                <a:lnTo>
                  <a:pt x="671" y="1233"/>
                </a:lnTo>
                <a:lnTo>
                  <a:pt x="680" y="1240"/>
                </a:lnTo>
                <a:lnTo>
                  <a:pt x="690" y="1245"/>
                </a:lnTo>
                <a:lnTo>
                  <a:pt x="696" y="1246"/>
                </a:lnTo>
                <a:lnTo>
                  <a:pt x="701" y="1246"/>
                </a:lnTo>
                <a:lnTo>
                  <a:pt x="701" y="1246"/>
                </a:lnTo>
                <a:lnTo>
                  <a:pt x="711" y="1246"/>
                </a:lnTo>
                <a:lnTo>
                  <a:pt x="718" y="1246"/>
                </a:lnTo>
                <a:lnTo>
                  <a:pt x="727" y="1244"/>
                </a:lnTo>
                <a:lnTo>
                  <a:pt x="733" y="1243"/>
                </a:lnTo>
                <a:lnTo>
                  <a:pt x="737" y="1244"/>
                </a:lnTo>
                <a:lnTo>
                  <a:pt x="742" y="1245"/>
                </a:lnTo>
                <a:lnTo>
                  <a:pt x="742" y="1245"/>
                </a:lnTo>
                <a:lnTo>
                  <a:pt x="754" y="1250"/>
                </a:lnTo>
                <a:lnTo>
                  <a:pt x="768" y="1254"/>
                </a:lnTo>
                <a:lnTo>
                  <a:pt x="774" y="1254"/>
                </a:lnTo>
                <a:lnTo>
                  <a:pt x="780" y="1254"/>
                </a:lnTo>
                <a:lnTo>
                  <a:pt x="786" y="1251"/>
                </a:lnTo>
                <a:lnTo>
                  <a:pt x="792" y="1246"/>
                </a:lnTo>
                <a:lnTo>
                  <a:pt x="792" y="1246"/>
                </a:lnTo>
                <a:lnTo>
                  <a:pt x="796" y="1243"/>
                </a:lnTo>
                <a:lnTo>
                  <a:pt x="796" y="1239"/>
                </a:lnTo>
                <a:lnTo>
                  <a:pt x="796" y="1235"/>
                </a:lnTo>
                <a:lnTo>
                  <a:pt x="797" y="1231"/>
                </a:lnTo>
                <a:lnTo>
                  <a:pt x="799" y="1225"/>
                </a:lnTo>
                <a:lnTo>
                  <a:pt x="805" y="1215"/>
                </a:lnTo>
                <a:lnTo>
                  <a:pt x="816" y="1202"/>
                </a:lnTo>
                <a:lnTo>
                  <a:pt x="833" y="1182"/>
                </a:lnTo>
                <a:lnTo>
                  <a:pt x="833" y="1182"/>
                </a:lnTo>
                <a:lnTo>
                  <a:pt x="854" y="1161"/>
                </a:lnTo>
                <a:lnTo>
                  <a:pt x="874" y="1139"/>
                </a:lnTo>
                <a:lnTo>
                  <a:pt x="892" y="1116"/>
                </a:lnTo>
                <a:lnTo>
                  <a:pt x="908" y="1095"/>
                </a:lnTo>
                <a:lnTo>
                  <a:pt x="921" y="1077"/>
                </a:lnTo>
                <a:lnTo>
                  <a:pt x="931" y="1060"/>
                </a:lnTo>
                <a:lnTo>
                  <a:pt x="939" y="1048"/>
                </a:lnTo>
                <a:lnTo>
                  <a:pt x="940" y="1043"/>
                </a:lnTo>
                <a:lnTo>
                  <a:pt x="941" y="1039"/>
                </a:lnTo>
                <a:lnTo>
                  <a:pt x="941" y="1039"/>
                </a:lnTo>
                <a:lnTo>
                  <a:pt x="940" y="1033"/>
                </a:lnTo>
                <a:lnTo>
                  <a:pt x="937" y="1027"/>
                </a:lnTo>
                <a:lnTo>
                  <a:pt x="932" y="1021"/>
                </a:lnTo>
                <a:lnTo>
                  <a:pt x="926" y="1016"/>
                </a:lnTo>
                <a:lnTo>
                  <a:pt x="910" y="1002"/>
                </a:lnTo>
                <a:lnTo>
                  <a:pt x="889" y="987"/>
                </a:lnTo>
                <a:lnTo>
                  <a:pt x="889" y="987"/>
                </a:lnTo>
                <a:lnTo>
                  <a:pt x="877" y="977"/>
                </a:lnTo>
                <a:lnTo>
                  <a:pt x="866" y="965"/>
                </a:lnTo>
                <a:lnTo>
                  <a:pt x="856" y="951"/>
                </a:lnTo>
                <a:lnTo>
                  <a:pt x="848" y="938"/>
                </a:lnTo>
                <a:lnTo>
                  <a:pt x="841" y="923"/>
                </a:lnTo>
                <a:lnTo>
                  <a:pt x="837" y="911"/>
                </a:lnTo>
                <a:lnTo>
                  <a:pt x="835" y="898"/>
                </a:lnTo>
                <a:lnTo>
                  <a:pt x="836" y="893"/>
                </a:lnTo>
                <a:lnTo>
                  <a:pt x="837" y="890"/>
                </a:lnTo>
                <a:lnTo>
                  <a:pt x="837" y="890"/>
                </a:lnTo>
                <a:lnTo>
                  <a:pt x="846" y="865"/>
                </a:lnTo>
                <a:lnTo>
                  <a:pt x="856" y="830"/>
                </a:lnTo>
                <a:lnTo>
                  <a:pt x="861" y="812"/>
                </a:lnTo>
                <a:lnTo>
                  <a:pt x="863" y="795"/>
                </a:lnTo>
                <a:lnTo>
                  <a:pt x="864" y="781"/>
                </a:lnTo>
                <a:lnTo>
                  <a:pt x="864" y="769"/>
                </a:lnTo>
                <a:lnTo>
                  <a:pt x="864" y="769"/>
                </a:lnTo>
                <a:lnTo>
                  <a:pt x="879" y="773"/>
                </a:lnTo>
                <a:lnTo>
                  <a:pt x="894" y="777"/>
                </a:lnTo>
                <a:lnTo>
                  <a:pt x="894" y="777"/>
                </a:lnTo>
                <a:lnTo>
                  <a:pt x="910" y="778"/>
                </a:lnTo>
                <a:lnTo>
                  <a:pt x="925" y="778"/>
                </a:lnTo>
                <a:lnTo>
                  <a:pt x="927" y="787"/>
                </a:lnTo>
                <a:lnTo>
                  <a:pt x="927" y="787"/>
                </a:lnTo>
                <a:lnTo>
                  <a:pt x="935" y="805"/>
                </a:lnTo>
                <a:lnTo>
                  <a:pt x="944" y="825"/>
                </a:lnTo>
                <a:lnTo>
                  <a:pt x="951" y="845"/>
                </a:lnTo>
                <a:lnTo>
                  <a:pt x="953" y="855"/>
                </a:lnTo>
                <a:lnTo>
                  <a:pt x="955" y="862"/>
                </a:lnTo>
                <a:lnTo>
                  <a:pt x="955" y="862"/>
                </a:lnTo>
                <a:lnTo>
                  <a:pt x="955" y="870"/>
                </a:lnTo>
                <a:lnTo>
                  <a:pt x="955" y="876"/>
                </a:lnTo>
                <a:lnTo>
                  <a:pt x="953" y="887"/>
                </a:lnTo>
                <a:lnTo>
                  <a:pt x="955" y="892"/>
                </a:lnTo>
                <a:lnTo>
                  <a:pt x="956" y="896"/>
                </a:lnTo>
                <a:lnTo>
                  <a:pt x="960" y="898"/>
                </a:lnTo>
                <a:lnTo>
                  <a:pt x="966" y="899"/>
                </a:lnTo>
                <a:lnTo>
                  <a:pt x="966" y="899"/>
                </a:lnTo>
                <a:lnTo>
                  <a:pt x="983" y="903"/>
                </a:lnTo>
                <a:lnTo>
                  <a:pt x="988" y="903"/>
                </a:lnTo>
                <a:lnTo>
                  <a:pt x="988" y="903"/>
                </a:lnTo>
                <a:lnTo>
                  <a:pt x="996" y="907"/>
                </a:lnTo>
                <a:lnTo>
                  <a:pt x="1001" y="908"/>
                </a:lnTo>
                <a:lnTo>
                  <a:pt x="1007" y="909"/>
                </a:lnTo>
                <a:lnTo>
                  <a:pt x="1015" y="908"/>
                </a:lnTo>
                <a:lnTo>
                  <a:pt x="1019" y="907"/>
                </a:lnTo>
                <a:lnTo>
                  <a:pt x="1023" y="904"/>
                </a:lnTo>
                <a:lnTo>
                  <a:pt x="1028" y="899"/>
                </a:lnTo>
                <a:lnTo>
                  <a:pt x="1033" y="895"/>
                </a:lnTo>
                <a:lnTo>
                  <a:pt x="1038" y="888"/>
                </a:lnTo>
                <a:lnTo>
                  <a:pt x="1043" y="880"/>
                </a:lnTo>
                <a:lnTo>
                  <a:pt x="1043" y="880"/>
                </a:lnTo>
                <a:lnTo>
                  <a:pt x="1051" y="864"/>
                </a:lnTo>
                <a:lnTo>
                  <a:pt x="1056" y="850"/>
                </a:lnTo>
                <a:lnTo>
                  <a:pt x="1060" y="836"/>
                </a:lnTo>
                <a:lnTo>
                  <a:pt x="1061" y="825"/>
                </a:lnTo>
                <a:lnTo>
                  <a:pt x="1061" y="814"/>
                </a:lnTo>
                <a:lnTo>
                  <a:pt x="1060" y="803"/>
                </a:lnTo>
                <a:lnTo>
                  <a:pt x="1056" y="778"/>
                </a:lnTo>
                <a:lnTo>
                  <a:pt x="1056" y="778"/>
                </a:lnTo>
                <a:lnTo>
                  <a:pt x="1053" y="743"/>
                </a:lnTo>
                <a:lnTo>
                  <a:pt x="1051" y="730"/>
                </a:lnTo>
                <a:lnTo>
                  <a:pt x="1051" y="706"/>
                </a:lnTo>
                <a:lnTo>
                  <a:pt x="1051" y="706"/>
                </a:lnTo>
                <a:lnTo>
                  <a:pt x="1051" y="679"/>
                </a:lnTo>
                <a:lnTo>
                  <a:pt x="1051" y="657"/>
                </a:lnTo>
                <a:lnTo>
                  <a:pt x="1051" y="647"/>
                </a:lnTo>
                <a:lnTo>
                  <a:pt x="1053" y="637"/>
                </a:lnTo>
                <a:lnTo>
                  <a:pt x="1055" y="628"/>
                </a:lnTo>
                <a:lnTo>
                  <a:pt x="1059" y="620"/>
                </a:lnTo>
                <a:lnTo>
                  <a:pt x="1059" y="620"/>
                </a:lnTo>
                <a:lnTo>
                  <a:pt x="1066" y="605"/>
                </a:lnTo>
                <a:lnTo>
                  <a:pt x="1072" y="595"/>
                </a:lnTo>
                <a:lnTo>
                  <a:pt x="1076" y="586"/>
                </a:lnTo>
                <a:lnTo>
                  <a:pt x="1077" y="580"/>
                </a:lnTo>
                <a:lnTo>
                  <a:pt x="1079" y="575"/>
                </a:lnTo>
                <a:lnTo>
                  <a:pt x="1079" y="575"/>
                </a:lnTo>
                <a:lnTo>
                  <a:pt x="1077" y="554"/>
                </a:lnTo>
                <a:lnTo>
                  <a:pt x="1074" y="524"/>
                </a:lnTo>
                <a:lnTo>
                  <a:pt x="1070" y="493"/>
                </a:lnTo>
                <a:lnTo>
                  <a:pt x="1066" y="480"/>
                </a:lnTo>
                <a:lnTo>
                  <a:pt x="1064" y="468"/>
                </a:lnTo>
                <a:lnTo>
                  <a:pt x="1064" y="468"/>
                </a:lnTo>
                <a:lnTo>
                  <a:pt x="1061" y="461"/>
                </a:lnTo>
                <a:lnTo>
                  <a:pt x="1058" y="455"/>
                </a:lnTo>
                <a:lnTo>
                  <a:pt x="1054" y="447"/>
                </a:lnTo>
                <a:lnTo>
                  <a:pt x="1053" y="444"/>
                </a:lnTo>
                <a:lnTo>
                  <a:pt x="1051" y="440"/>
                </a:lnTo>
                <a:lnTo>
                  <a:pt x="1053" y="436"/>
                </a:lnTo>
                <a:lnTo>
                  <a:pt x="1055" y="430"/>
                </a:lnTo>
                <a:lnTo>
                  <a:pt x="1055" y="430"/>
                </a:lnTo>
                <a:lnTo>
                  <a:pt x="1060" y="420"/>
                </a:lnTo>
                <a:lnTo>
                  <a:pt x="1069" y="407"/>
                </a:lnTo>
                <a:lnTo>
                  <a:pt x="1090" y="376"/>
                </a:lnTo>
                <a:lnTo>
                  <a:pt x="1101" y="359"/>
                </a:lnTo>
                <a:lnTo>
                  <a:pt x="1108" y="346"/>
                </a:lnTo>
                <a:lnTo>
                  <a:pt x="1113" y="336"/>
                </a:lnTo>
                <a:lnTo>
                  <a:pt x="1115" y="333"/>
                </a:lnTo>
                <a:lnTo>
                  <a:pt x="1115" y="331"/>
                </a:lnTo>
                <a:lnTo>
                  <a:pt x="1115" y="331"/>
                </a:lnTo>
                <a:lnTo>
                  <a:pt x="1112" y="331"/>
                </a:lnTo>
                <a:lnTo>
                  <a:pt x="1108" y="331"/>
                </a:lnTo>
                <a:lnTo>
                  <a:pt x="1097" y="336"/>
                </a:lnTo>
                <a:lnTo>
                  <a:pt x="1067" y="352"/>
                </a:lnTo>
                <a:lnTo>
                  <a:pt x="1036" y="369"/>
                </a:lnTo>
                <a:lnTo>
                  <a:pt x="1025" y="376"/>
                </a:lnTo>
                <a:lnTo>
                  <a:pt x="1018" y="378"/>
                </a:lnTo>
                <a:lnTo>
                  <a:pt x="1018" y="378"/>
                </a:lnTo>
                <a:lnTo>
                  <a:pt x="1012" y="377"/>
                </a:lnTo>
                <a:lnTo>
                  <a:pt x="1006" y="376"/>
                </a:lnTo>
                <a:lnTo>
                  <a:pt x="991" y="371"/>
                </a:lnTo>
                <a:lnTo>
                  <a:pt x="984" y="367"/>
                </a:lnTo>
                <a:lnTo>
                  <a:pt x="979" y="363"/>
                </a:lnTo>
                <a:lnTo>
                  <a:pt x="976" y="359"/>
                </a:lnTo>
                <a:lnTo>
                  <a:pt x="975" y="356"/>
                </a:lnTo>
                <a:lnTo>
                  <a:pt x="975" y="356"/>
                </a:lnTo>
                <a:lnTo>
                  <a:pt x="976" y="352"/>
                </a:lnTo>
                <a:lnTo>
                  <a:pt x="979" y="347"/>
                </a:lnTo>
                <a:lnTo>
                  <a:pt x="988" y="335"/>
                </a:lnTo>
                <a:lnTo>
                  <a:pt x="992" y="329"/>
                </a:lnTo>
                <a:lnTo>
                  <a:pt x="993" y="322"/>
                </a:lnTo>
                <a:lnTo>
                  <a:pt x="993" y="320"/>
                </a:lnTo>
                <a:lnTo>
                  <a:pt x="993" y="317"/>
                </a:lnTo>
                <a:lnTo>
                  <a:pt x="991" y="315"/>
                </a:lnTo>
                <a:lnTo>
                  <a:pt x="988" y="314"/>
                </a:lnTo>
                <a:lnTo>
                  <a:pt x="988" y="314"/>
                </a:lnTo>
                <a:lnTo>
                  <a:pt x="986" y="312"/>
                </a:lnTo>
                <a:lnTo>
                  <a:pt x="982" y="311"/>
                </a:lnTo>
                <a:lnTo>
                  <a:pt x="975" y="312"/>
                </a:lnTo>
                <a:lnTo>
                  <a:pt x="966" y="316"/>
                </a:lnTo>
                <a:lnTo>
                  <a:pt x="957" y="321"/>
                </a:lnTo>
                <a:lnTo>
                  <a:pt x="942" y="331"/>
                </a:lnTo>
                <a:lnTo>
                  <a:pt x="937" y="333"/>
                </a:lnTo>
                <a:lnTo>
                  <a:pt x="934" y="335"/>
                </a:lnTo>
                <a:lnTo>
                  <a:pt x="934" y="335"/>
                </a:lnTo>
                <a:lnTo>
                  <a:pt x="930" y="333"/>
                </a:lnTo>
                <a:lnTo>
                  <a:pt x="926" y="331"/>
                </a:lnTo>
                <a:lnTo>
                  <a:pt x="916" y="324"/>
                </a:lnTo>
                <a:lnTo>
                  <a:pt x="895" y="304"/>
                </a:lnTo>
                <a:lnTo>
                  <a:pt x="895" y="304"/>
                </a:lnTo>
                <a:lnTo>
                  <a:pt x="892" y="299"/>
                </a:lnTo>
                <a:lnTo>
                  <a:pt x="889" y="294"/>
                </a:lnTo>
                <a:lnTo>
                  <a:pt x="888" y="289"/>
                </a:lnTo>
                <a:lnTo>
                  <a:pt x="887" y="284"/>
                </a:lnTo>
                <a:lnTo>
                  <a:pt x="887" y="275"/>
                </a:lnTo>
                <a:lnTo>
                  <a:pt x="887" y="272"/>
                </a:lnTo>
                <a:lnTo>
                  <a:pt x="887" y="272"/>
                </a:lnTo>
                <a:lnTo>
                  <a:pt x="883" y="265"/>
                </a:lnTo>
                <a:lnTo>
                  <a:pt x="873" y="247"/>
                </a:lnTo>
                <a:lnTo>
                  <a:pt x="873" y="247"/>
                </a:lnTo>
                <a:lnTo>
                  <a:pt x="864" y="234"/>
                </a:lnTo>
                <a:lnTo>
                  <a:pt x="863" y="233"/>
                </a:lnTo>
                <a:lnTo>
                  <a:pt x="863" y="233"/>
                </a:lnTo>
                <a:lnTo>
                  <a:pt x="870" y="226"/>
                </a:lnTo>
                <a:lnTo>
                  <a:pt x="875" y="220"/>
                </a:lnTo>
                <a:lnTo>
                  <a:pt x="878" y="215"/>
                </a:lnTo>
                <a:lnTo>
                  <a:pt x="878" y="215"/>
                </a:lnTo>
                <a:lnTo>
                  <a:pt x="879" y="210"/>
                </a:lnTo>
                <a:lnTo>
                  <a:pt x="882" y="206"/>
                </a:lnTo>
                <a:lnTo>
                  <a:pt x="882" y="206"/>
                </a:lnTo>
                <a:lnTo>
                  <a:pt x="887" y="198"/>
                </a:lnTo>
                <a:lnTo>
                  <a:pt x="889" y="194"/>
                </a:lnTo>
                <a:lnTo>
                  <a:pt x="889" y="194"/>
                </a:lnTo>
                <a:lnTo>
                  <a:pt x="892" y="192"/>
                </a:lnTo>
                <a:lnTo>
                  <a:pt x="899" y="190"/>
                </a:lnTo>
                <a:lnTo>
                  <a:pt x="903" y="189"/>
                </a:lnTo>
                <a:lnTo>
                  <a:pt x="905" y="186"/>
                </a:lnTo>
                <a:lnTo>
                  <a:pt x="906" y="182"/>
                </a:lnTo>
                <a:lnTo>
                  <a:pt x="906" y="179"/>
                </a:lnTo>
                <a:lnTo>
                  <a:pt x="906" y="179"/>
                </a:lnTo>
                <a:lnTo>
                  <a:pt x="903" y="167"/>
                </a:lnTo>
                <a:lnTo>
                  <a:pt x="901" y="163"/>
                </a:lnTo>
                <a:lnTo>
                  <a:pt x="903" y="154"/>
                </a:lnTo>
                <a:lnTo>
                  <a:pt x="903" y="154"/>
                </a:lnTo>
                <a:lnTo>
                  <a:pt x="905" y="146"/>
                </a:lnTo>
                <a:lnTo>
                  <a:pt x="906" y="143"/>
                </a:lnTo>
                <a:lnTo>
                  <a:pt x="908" y="141"/>
                </a:lnTo>
                <a:lnTo>
                  <a:pt x="909" y="141"/>
                </a:lnTo>
                <a:lnTo>
                  <a:pt x="909" y="141"/>
                </a:lnTo>
                <a:lnTo>
                  <a:pt x="929" y="143"/>
                </a:lnTo>
                <a:lnTo>
                  <a:pt x="942" y="141"/>
                </a:lnTo>
                <a:lnTo>
                  <a:pt x="946" y="140"/>
                </a:lnTo>
                <a:lnTo>
                  <a:pt x="947" y="139"/>
                </a:lnTo>
                <a:lnTo>
                  <a:pt x="947" y="138"/>
                </a:lnTo>
                <a:lnTo>
                  <a:pt x="947" y="138"/>
                </a:lnTo>
                <a:lnTo>
                  <a:pt x="946" y="134"/>
                </a:lnTo>
                <a:lnTo>
                  <a:pt x="942" y="130"/>
                </a:lnTo>
                <a:lnTo>
                  <a:pt x="934" y="120"/>
                </a:lnTo>
                <a:lnTo>
                  <a:pt x="921" y="108"/>
                </a:lnTo>
                <a:lnTo>
                  <a:pt x="921" y="108"/>
                </a:lnTo>
                <a:lnTo>
                  <a:pt x="921" y="106"/>
                </a:lnTo>
                <a:lnTo>
                  <a:pt x="923" y="101"/>
                </a:lnTo>
                <a:lnTo>
                  <a:pt x="923" y="89"/>
                </a:lnTo>
                <a:lnTo>
                  <a:pt x="921" y="82"/>
                </a:lnTo>
                <a:lnTo>
                  <a:pt x="919" y="72"/>
                </a:lnTo>
                <a:lnTo>
                  <a:pt x="919" y="72"/>
                </a:lnTo>
                <a:lnTo>
                  <a:pt x="918" y="66"/>
                </a:lnTo>
                <a:lnTo>
                  <a:pt x="914" y="60"/>
                </a:lnTo>
                <a:lnTo>
                  <a:pt x="906" y="49"/>
                </a:lnTo>
                <a:lnTo>
                  <a:pt x="896" y="37"/>
                </a:lnTo>
                <a:lnTo>
                  <a:pt x="885" y="28"/>
                </a:lnTo>
                <a:lnTo>
                  <a:pt x="873" y="19"/>
                </a:lnTo>
                <a:lnTo>
                  <a:pt x="862" y="11"/>
                </a:lnTo>
                <a:lnTo>
                  <a:pt x="851" y="5"/>
                </a:lnTo>
                <a:lnTo>
                  <a:pt x="841" y="2"/>
                </a:lnTo>
                <a:lnTo>
                  <a:pt x="841" y="2"/>
                </a:lnTo>
                <a:lnTo>
                  <a:pt x="832" y="0"/>
                </a:lnTo>
                <a:lnTo>
                  <a:pt x="823" y="0"/>
                </a:lnTo>
                <a:lnTo>
                  <a:pt x="815" y="2"/>
                </a:lnTo>
                <a:lnTo>
                  <a:pt x="806" y="3"/>
                </a:lnTo>
                <a:lnTo>
                  <a:pt x="797" y="5"/>
                </a:lnTo>
                <a:lnTo>
                  <a:pt x="789" y="8"/>
                </a:lnTo>
                <a:lnTo>
                  <a:pt x="773" y="16"/>
                </a:lnTo>
                <a:lnTo>
                  <a:pt x="773" y="16"/>
                </a:lnTo>
                <a:lnTo>
                  <a:pt x="764" y="23"/>
                </a:lnTo>
                <a:lnTo>
                  <a:pt x="758" y="30"/>
                </a:lnTo>
                <a:lnTo>
                  <a:pt x="752" y="37"/>
                </a:lnTo>
                <a:lnTo>
                  <a:pt x="747" y="46"/>
                </a:lnTo>
                <a:lnTo>
                  <a:pt x="739" y="62"/>
                </a:lnTo>
                <a:lnTo>
                  <a:pt x="737" y="70"/>
                </a:lnTo>
                <a:lnTo>
                  <a:pt x="737" y="70"/>
                </a:lnTo>
                <a:lnTo>
                  <a:pt x="737" y="72"/>
                </a:lnTo>
                <a:lnTo>
                  <a:pt x="738" y="73"/>
                </a:lnTo>
                <a:lnTo>
                  <a:pt x="740" y="77"/>
                </a:lnTo>
                <a:lnTo>
                  <a:pt x="740" y="77"/>
                </a:lnTo>
                <a:lnTo>
                  <a:pt x="743" y="83"/>
                </a:lnTo>
                <a:lnTo>
                  <a:pt x="744" y="86"/>
                </a:lnTo>
                <a:lnTo>
                  <a:pt x="744" y="87"/>
                </a:lnTo>
                <a:lnTo>
                  <a:pt x="742" y="88"/>
                </a:lnTo>
                <a:lnTo>
                  <a:pt x="742" y="88"/>
                </a:lnTo>
                <a:lnTo>
                  <a:pt x="738" y="89"/>
                </a:lnTo>
                <a:lnTo>
                  <a:pt x="735" y="91"/>
                </a:lnTo>
                <a:lnTo>
                  <a:pt x="733" y="93"/>
                </a:lnTo>
                <a:lnTo>
                  <a:pt x="729" y="102"/>
                </a:lnTo>
                <a:lnTo>
                  <a:pt x="729" y="102"/>
                </a:lnTo>
                <a:lnTo>
                  <a:pt x="722" y="112"/>
                </a:lnTo>
                <a:lnTo>
                  <a:pt x="712" y="122"/>
                </a:lnTo>
                <a:lnTo>
                  <a:pt x="712" y="122"/>
                </a:lnTo>
                <a:lnTo>
                  <a:pt x="701" y="123"/>
                </a:lnTo>
                <a:lnTo>
                  <a:pt x="677" y="124"/>
                </a:lnTo>
                <a:lnTo>
                  <a:pt x="662" y="125"/>
                </a:lnTo>
                <a:lnTo>
                  <a:pt x="647" y="128"/>
                </a:lnTo>
                <a:lnTo>
                  <a:pt x="634" y="132"/>
                </a:lnTo>
                <a:lnTo>
                  <a:pt x="623" y="137"/>
                </a:lnTo>
                <a:lnTo>
                  <a:pt x="623" y="137"/>
                </a:lnTo>
                <a:lnTo>
                  <a:pt x="613" y="143"/>
                </a:lnTo>
                <a:lnTo>
                  <a:pt x="603" y="151"/>
                </a:lnTo>
                <a:lnTo>
                  <a:pt x="594" y="160"/>
                </a:lnTo>
                <a:lnTo>
                  <a:pt x="587" y="170"/>
                </a:lnTo>
                <a:lnTo>
                  <a:pt x="573" y="189"/>
                </a:lnTo>
                <a:lnTo>
                  <a:pt x="567" y="196"/>
                </a:lnTo>
                <a:lnTo>
                  <a:pt x="562" y="201"/>
                </a:lnTo>
                <a:lnTo>
                  <a:pt x="562" y="201"/>
                </a:lnTo>
                <a:lnTo>
                  <a:pt x="557" y="205"/>
                </a:lnTo>
                <a:lnTo>
                  <a:pt x="555" y="208"/>
                </a:lnTo>
                <a:lnTo>
                  <a:pt x="551" y="215"/>
                </a:lnTo>
                <a:lnTo>
                  <a:pt x="548" y="217"/>
                </a:lnTo>
                <a:lnTo>
                  <a:pt x="545" y="221"/>
                </a:lnTo>
                <a:lnTo>
                  <a:pt x="540" y="223"/>
                </a:lnTo>
                <a:lnTo>
                  <a:pt x="531" y="227"/>
                </a:lnTo>
                <a:lnTo>
                  <a:pt x="531" y="227"/>
                </a:lnTo>
                <a:lnTo>
                  <a:pt x="512" y="236"/>
                </a:lnTo>
                <a:lnTo>
                  <a:pt x="494" y="246"/>
                </a:lnTo>
                <a:lnTo>
                  <a:pt x="477" y="255"/>
                </a:lnTo>
                <a:lnTo>
                  <a:pt x="459" y="263"/>
                </a:lnTo>
                <a:lnTo>
                  <a:pt x="459" y="263"/>
                </a:lnTo>
                <a:lnTo>
                  <a:pt x="450" y="267"/>
                </a:lnTo>
                <a:lnTo>
                  <a:pt x="439" y="268"/>
                </a:lnTo>
                <a:lnTo>
                  <a:pt x="427" y="268"/>
                </a:lnTo>
                <a:lnTo>
                  <a:pt x="416" y="268"/>
                </a:lnTo>
                <a:lnTo>
                  <a:pt x="397" y="267"/>
                </a:lnTo>
                <a:lnTo>
                  <a:pt x="392" y="267"/>
                </a:lnTo>
                <a:lnTo>
                  <a:pt x="390" y="267"/>
                </a:lnTo>
                <a:lnTo>
                  <a:pt x="390" y="267"/>
                </a:lnTo>
                <a:lnTo>
                  <a:pt x="396" y="273"/>
                </a:lnTo>
                <a:lnTo>
                  <a:pt x="410" y="283"/>
                </a:lnTo>
                <a:lnTo>
                  <a:pt x="429" y="298"/>
                </a:lnTo>
                <a:lnTo>
                  <a:pt x="439" y="322"/>
                </a:lnTo>
                <a:lnTo>
                  <a:pt x="439" y="322"/>
                </a:lnTo>
                <a:lnTo>
                  <a:pt x="420" y="363"/>
                </a:lnTo>
                <a:lnTo>
                  <a:pt x="403" y="394"/>
                </a:lnTo>
                <a:lnTo>
                  <a:pt x="391" y="414"/>
                </a:lnTo>
                <a:lnTo>
                  <a:pt x="391" y="414"/>
                </a:lnTo>
                <a:lnTo>
                  <a:pt x="358" y="459"/>
                </a:lnTo>
                <a:lnTo>
                  <a:pt x="358" y="459"/>
                </a:lnTo>
                <a:lnTo>
                  <a:pt x="351" y="467"/>
                </a:lnTo>
                <a:lnTo>
                  <a:pt x="348" y="475"/>
                </a:lnTo>
                <a:lnTo>
                  <a:pt x="344" y="480"/>
                </a:lnTo>
                <a:lnTo>
                  <a:pt x="343" y="481"/>
                </a:lnTo>
                <a:lnTo>
                  <a:pt x="341" y="481"/>
                </a:lnTo>
                <a:lnTo>
                  <a:pt x="341" y="481"/>
                </a:lnTo>
                <a:lnTo>
                  <a:pt x="338" y="481"/>
                </a:lnTo>
                <a:lnTo>
                  <a:pt x="332" y="482"/>
                </a:lnTo>
                <a:lnTo>
                  <a:pt x="322" y="486"/>
                </a:lnTo>
                <a:lnTo>
                  <a:pt x="317" y="490"/>
                </a:lnTo>
                <a:lnTo>
                  <a:pt x="312" y="494"/>
                </a:lnTo>
                <a:lnTo>
                  <a:pt x="312" y="494"/>
                </a:lnTo>
                <a:close/>
                <a:moveTo>
                  <a:pt x="859" y="757"/>
                </a:moveTo>
                <a:lnTo>
                  <a:pt x="859" y="757"/>
                </a:lnTo>
                <a:lnTo>
                  <a:pt x="847" y="726"/>
                </a:lnTo>
                <a:lnTo>
                  <a:pt x="847" y="726"/>
                </a:lnTo>
                <a:lnTo>
                  <a:pt x="892" y="727"/>
                </a:lnTo>
                <a:lnTo>
                  <a:pt x="892" y="727"/>
                </a:lnTo>
                <a:lnTo>
                  <a:pt x="901" y="738"/>
                </a:lnTo>
                <a:lnTo>
                  <a:pt x="909" y="748"/>
                </a:lnTo>
                <a:lnTo>
                  <a:pt x="909" y="748"/>
                </a:lnTo>
                <a:lnTo>
                  <a:pt x="919" y="763"/>
                </a:lnTo>
                <a:lnTo>
                  <a:pt x="919" y="763"/>
                </a:lnTo>
                <a:lnTo>
                  <a:pt x="910" y="764"/>
                </a:lnTo>
                <a:lnTo>
                  <a:pt x="910" y="764"/>
                </a:lnTo>
                <a:lnTo>
                  <a:pt x="900" y="763"/>
                </a:lnTo>
                <a:lnTo>
                  <a:pt x="887" y="762"/>
                </a:lnTo>
                <a:lnTo>
                  <a:pt x="859" y="757"/>
                </a:lnTo>
                <a:lnTo>
                  <a:pt x="859" y="757"/>
                </a:lnTo>
                <a:close/>
                <a:moveTo>
                  <a:pt x="842" y="716"/>
                </a:moveTo>
                <a:lnTo>
                  <a:pt x="842" y="716"/>
                </a:lnTo>
                <a:lnTo>
                  <a:pt x="837" y="704"/>
                </a:lnTo>
                <a:lnTo>
                  <a:pt x="835" y="696"/>
                </a:lnTo>
                <a:lnTo>
                  <a:pt x="835" y="696"/>
                </a:lnTo>
                <a:lnTo>
                  <a:pt x="837" y="691"/>
                </a:lnTo>
                <a:lnTo>
                  <a:pt x="839" y="688"/>
                </a:lnTo>
                <a:lnTo>
                  <a:pt x="846" y="681"/>
                </a:lnTo>
                <a:lnTo>
                  <a:pt x="846" y="681"/>
                </a:lnTo>
                <a:lnTo>
                  <a:pt x="849" y="684"/>
                </a:lnTo>
                <a:lnTo>
                  <a:pt x="857" y="691"/>
                </a:lnTo>
                <a:lnTo>
                  <a:pt x="880" y="715"/>
                </a:lnTo>
                <a:lnTo>
                  <a:pt x="842" y="716"/>
                </a:lnTo>
                <a:close/>
                <a:moveTo>
                  <a:pt x="510" y="424"/>
                </a:moveTo>
                <a:lnTo>
                  <a:pt x="510" y="424"/>
                </a:lnTo>
                <a:lnTo>
                  <a:pt x="512" y="418"/>
                </a:lnTo>
                <a:lnTo>
                  <a:pt x="514" y="415"/>
                </a:lnTo>
                <a:lnTo>
                  <a:pt x="519" y="411"/>
                </a:lnTo>
                <a:lnTo>
                  <a:pt x="519" y="411"/>
                </a:lnTo>
                <a:lnTo>
                  <a:pt x="526" y="408"/>
                </a:lnTo>
                <a:lnTo>
                  <a:pt x="537" y="404"/>
                </a:lnTo>
                <a:lnTo>
                  <a:pt x="546" y="400"/>
                </a:lnTo>
                <a:lnTo>
                  <a:pt x="551" y="398"/>
                </a:lnTo>
                <a:lnTo>
                  <a:pt x="551" y="398"/>
                </a:lnTo>
                <a:lnTo>
                  <a:pt x="551" y="398"/>
                </a:lnTo>
                <a:lnTo>
                  <a:pt x="551" y="400"/>
                </a:lnTo>
                <a:lnTo>
                  <a:pt x="550" y="409"/>
                </a:lnTo>
                <a:lnTo>
                  <a:pt x="547" y="421"/>
                </a:lnTo>
                <a:lnTo>
                  <a:pt x="547" y="426"/>
                </a:lnTo>
                <a:lnTo>
                  <a:pt x="547" y="431"/>
                </a:lnTo>
                <a:lnTo>
                  <a:pt x="547" y="431"/>
                </a:lnTo>
                <a:lnTo>
                  <a:pt x="550" y="442"/>
                </a:lnTo>
                <a:lnTo>
                  <a:pt x="555" y="451"/>
                </a:lnTo>
                <a:lnTo>
                  <a:pt x="555" y="451"/>
                </a:lnTo>
                <a:lnTo>
                  <a:pt x="555" y="452"/>
                </a:lnTo>
                <a:lnTo>
                  <a:pt x="555" y="454"/>
                </a:lnTo>
                <a:lnTo>
                  <a:pt x="550" y="454"/>
                </a:lnTo>
                <a:lnTo>
                  <a:pt x="542" y="452"/>
                </a:lnTo>
                <a:lnTo>
                  <a:pt x="535" y="451"/>
                </a:lnTo>
                <a:lnTo>
                  <a:pt x="535" y="451"/>
                </a:lnTo>
                <a:lnTo>
                  <a:pt x="530" y="451"/>
                </a:lnTo>
                <a:lnTo>
                  <a:pt x="527" y="450"/>
                </a:lnTo>
                <a:lnTo>
                  <a:pt x="515" y="442"/>
                </a:lnTo>
                <a:lnTo>
                  <a:pt x="515" y="442"/>
                </a:lnTo>
                <a:lnTo>
                  <a:pt x="509" y="439"/>
                </a:lnTo>
                <a:lnTo>
                  <a:pt x="504" y="437"/>
                </a:lnTo>
                <a:lnTo>
                  <a:pt x="501" y="437"/>
                </a:lnTo>
                <a:lnTo>
                  <a:pt x="499" y="439"/>
                </a:lnTo>
                <a:lnTo>
                  <a:pt x="499" y="439"/>
                </a:lnTo>
                <a:lnTo>
                  <a:pt x="505" y="431"/>
                </a:lnTo>
                <a:lnTo>
                  <a:pt x="510" y="424"/>
                </a:lnTo>
                <a:lnTo>
                  <a:pt x="510" y="424"/>
                </a:lnTo>
                <a:close/>
                <a:moveTo>
                  <a:pt x="498" y="440"/>
                </a:moveTo>
                <a:lnTo>
                  <a:pt x="498" y="440"/>
                </a:lnTo>
                <a:lnTo>
                  <a:pt x="499" y="439"/>
                </a:lnTo>
                <a:lnTo>
                  <a:pt x="498" y="440"/>
                </a:lnTo>
                <a:close/>
                <a:moveTo>
                  <a:pt x="726" y="311"/>
                </a:moveTo>
                <a:lnTo>
                  <a:pt x="726" y="311"/>
                </a:lnTo>
                <a:lnTo>
                  <a:pt x="729" y="316"/>
                </a:lnTo>
                <a:lnTo>
                  <a:pt x="733" y="320"/>
                </a:lnTo>
                <a:lnTo>
                  <a:pt x="737" y="322"/>
                </a:lnTo>
                <a:lnTo>
                  <a:pt x="737" y="322"/>
                </a:lnTo>
                <a:lnTo>
                  <a:pt x="742" y="325"/>
                </a:lnTo>
                <a:lnTo>
                  <a:pt x="750" y="326"/>
                </a:lnTo>
                <a:lnTo>
                  <a:pt x="760" y="327"/>
                </a:lnTo>
                <a:lnTo>
                  <a:pt x="753" y="338"/>
                </a:lnTo>
                <a:lnTo>
                  <a:pt x="753" y="338"/>
                </a:lnTo>
                <a:lnTo>
                  <a:pt x="745" y="348"/>
                </a:lnTo>
                <a:lnTo>
                  <a:pt x="740" y="358"/>
                </a:lnTo>
                <a:lnTo>
                  <a:pt x="735" y="368"/>
                </a:lnTo>
                <a:lnTo>
                  <a:pt x="735" y="368"/>
                </a:lnTo>
                <a:lnTo>
                  <a:pt x="728" y="383"/>
                </a:lnTo>
                <a:lnTo>
                  <a:pt x="726" y="388"/>
                </a:lnTo>
                <a:lnTo>
                  <a:pt x="704" y="371"/>
                </a:lnTo>
                <a:lnTo>
                  <a:pt x="697" y="356"/>
                </a:lnTo>
                <a:lnTo>
                  <a:pt x="697" y="356"/>
                </a:lnTo>
                <a:lnTo>
                  <a:pt x="701" y="348"/>
                </a:lnTo>
                <a:lnTo>
                  <a:pt x="706" y="341"/>
                </a:lnTo>
                <a:lnTo>
                  <a:pt x="712" y="333"/>
                </a:lnTo>
                <a:lnTo>
                  <a:pt x="712" y="333"/>
                </a:lnTo>
                <a:lnTo>
                  <a:pt x="718" y="326"/>
                </a:lnTo>
                <a:lnTo>
                  <a:pt x="723" y="319"/>
                </a:lnTo>
                <a:lnTo>
                  <a:pt x="726" y="311"/>
                </a:lnTo>
                <a:lnTo>
                  <a:pt x="726" y="31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2">
            <a:extLst>
              <a:ext uri="{FF2B5EF4-FFF2-40B4-BE49-F238E27FC236}">
                <a16:creationId xmlns:a16="http://schemas.microsoft.com/office/drawing/2014/main" id="{67E2780B-90F2-4BDA-9A75-20E9B08761E7}"/>
              </a:ext>
            </a:extLst>
          </p:cNvPr>
          <p:cNvSpPr>
            <a:spLocks noEditPoints="1"/>
          </p:cNvSpPr>
          <p:nvPr/>
        </p:nvSpPr>
        <p:spPr bwMode="auto">
          <a:xfrm>
            <a:off x="7488238" y="3814763"/>
            <a:ext cx="1109663" cy="2587625"/>
          </a:xfrm>
          <a:custGeom>
            <a:avLst/>
            <a:gdLst>
              <a:gd name="T0" fmla="*/ 3 w 699"/>
              <a:gd name="T1" fmla="*/ 228 h 1630"/>
              <a:gd name="T2" fmla="*/ 47 w 699"/>
              <a:gd name="T3" fmla="*/ 416 h 1630"/>
              <a:gd name="T4" fmla="*/ 127 w 699"/>
              <a:gd name="T5" fmla="*/ 529 h 1630"/>
              <a:gd name="T6" fmla="*/ 77 w 699"/>
              <a:gd name="T7" fmla="*/ 726 h 1630"/>
              <a:gd name="T8" fmla="*/ 26 w 699"/>
              <a:gd name="T9" fmla="*/ 756 h 1630"/>
              <a:gd name="T10" fmla="*/ 26 w 699"/>
              <a:gd name="T11" fmla="*/ 816 h 1630"/>
              <a:gd name="T12" fmla="*/ 66 w 699"/>
              <a:gd name="T13" fmla="*/ 828 h 1630"/>
              <a:gd name="T14" fmla="*/ 163 w 699"/>
              <a:gd name="T15" fmla="*/ 1143 h 1630"/>
              <a:gd name="T16" fmla="*/ 198 w 699"/>
              <a:gd name="T17" fmla="*/ 1349 h 1630"/>
              <a:gd name="T18" fmla="*/ 215 w 699"/>
              <a:gd name="T19" fmla="*/ 1477 h 1630"/>
              <a:gd name="T20" fmla="*/ 236 w 699"/>
              <a:gd name="T21" fmla="*/ 1565 h 1630"/>
              <a:gd name="T22" fmla="*/ 285 w 699"/>
              <a:gd name="T23" fmla="*/ 1498 h 1630"/>
              <a:gd name="T24" fmla="*/ 229 w 699"/>
              <a:gd name="T25" fmla="*/ 1241 h 1630"/>
              <a:gd name="T26" fmla="*/ 187 w 699"/>
              <a:gd name="T27" fmla="*/ 1030 h 1630"/>
              <a:gd name="T28" fmla="*/ 291 w 699"/>
              <a:gd name="T29" fmla="*/ 1235 h 1630"/>
              <a:gd name="T30" fmla="*/ 329 w 699"/>
              <a:gd name="T31" fmla="*/ 1396 h 1630"/>
              <a:gd name="T32" fmla="*/ 364 w 699"/>
              <a:gd name="T33" fmla="*/ 1524 h 1630"/>
              <a:gd name="T34" fmla="*/ 438 w 699"/>
              <a:gd name="T35" fmla="*/ 1476 h 1630"/>
              <a:gd name="T36" fmla="*/ 373 w 699"/>
              <a:gd name="T37" fmla="*/ 1331 h 1630"/>
              <a:gd name="T38" fmla="*/ 382 w 699"/>
              <a:gd name="T39" fmla="*/ 1145 h 1630"/>
              <a:gd name="T40" fmla="*/ 445 w 699"/>
              <a:gd name="T41" fmla="*/ 1159 h 1630"/>
              <a:gd name="T42" fmla="*/ 491 w 699"/>
              <a:gd name="T43" fmla="*/ 1464 h 1630"/>
              <a:gd name="T44" fmla="*/ 543 w 699"/>
              <a:gd name="T45" fmla="*/ 1563 h 1630"/>
              <a:gd name="T46" fmla="*/ 518 w 699"/>
              <a:gd name="T47" fmla="*/ 1433 h 1630"/>
              <a:gd name="T48" fmla="*/ 498 w 699"/>
              <a:gd name="T49" fmla="*/ 1166 h 1630"/>
              <a:gd name="T50" fmla="*/ 550 w 699"/>
              <a:gd name="T51" fmla="*/ 1339 h 1630"/>
              <a:gd name="T52" fmla="*/ 560 w 699"/>
              <a:gd name="T53" fmla="*/ 1602 h 1630"/>
              <a:gd name="T54" fmla="*/ 638 w 699"/>
              <a:gd name="T55" fmla="*/ 1553 h 1630"/>
              <a:gd name="T56" fmla="*/ 602 w 699"/>
              <a:gd name="T57" fmla="*/ 1299 h 1630"/>
              <a:gd name="T58" fmla="*/ 573 w 699"/>
              <a:gd name="T59" fmla="*/ 1030 h 1630"/>
              <a:gd name="T60" fmla="*/ 559 w 699"/>
              <a:gd name="T61" fmla="*/ 817 h 1630"/>
              <a:gd name="T62" fmla="*/ 607 w 699"/>
              <a:gd name="T63" fmla="*/ 870 h 1630"/>
              <a:gd name="T64" fmla="*/ 694 w 699"/>
              <a:gd name="T65" fmla="*/ 853 h 1630"/>
              <a:gd name="T66" fmla="*/ 617 w 699"/>
              <a:gd name="T67" fmla="*/ 771 h 1630"/>
              <a:gd name="T68" fmla="*/ 575 w 699"/>
              <a:gd name="T69" fmla="*/ 623 h 1630"/>
              <a:gd name="T70" fmla="*/ 438 w 699"/>
              <a:gd name="T71" fmla="*/ 418 h 1630"/>
              <a:gd name="T72" fmla="*/ 420 w 699"/>
              <a:gd name="T73" fmla="*/ 307 h 1630"/>
              <a:gd name="T74" fmla="*/ 337 w 699"/>
              <a:gd name="T75" fmla="*/ 177 h 1630"/>
              <a:gd name="T76" fmla="*/ 187 w 699"/>
              <a:gd name="T77" fmla="*/ 104 h 1630"/>
              <a:gd name="T78" fmla="*/ 102 w 699"/>
              <a:gd name="T79" fmla="*/ 3 h 1630"/>
              <a:gd name="T80" fmla="*/ 5 w 699"/>
              <a:gd name="T81" fmla="*/ 75 h 1630"/>
              <a:gd name="T82" fmla="*/ 113 w 699"/>
              <a:gd name="T83" fmla="*/ 339 h 1630"/>
              <a:gd name="T84" fmla="*/ 129 w 699"/>
              <a:gd name="T85" fmla="*/ 379 h 1630"/>
              <a:gd name="T86" fmla="*/ 72 w 699"/>
              <a:gd name="T87" fmla="*/ 329 h 1630"/>
              <a:gd name="T88" fmla="*/ 253 w 699"/>
              <a:gd name="T89" fmla="*/ 894 h 1630"/>
              <a:gd name="T90" fmla="*/ 291 w 699"/>
              <a:gd name="T91" fmla="*/ 889 h 1630"/>
              <a:gd name="T92" fmla="*/ 203 w 699"/>
              <a:gd name="T93" fmla="*/ 894 h 1630"/>
              <a:gd name="T94" fmla="*/ 403 w 699"/>
              <a:gd name="T95" fmla="*/ 635 h 1630"/>
              <a:gd name="T96" fmla="*/ 362 w 699"/>
              <a:gd name="T97" fmla="*/ 709 h 1630"/>
              <a:gd name="T98" fmla="*/ 215 w 699"/>
              <a:gd name="T99" fmla="*/ 862 h 1630"/>
              <a:gd name="T100" fmla="*/ 220 w 699"/>
              <a:gd name="T101" fmla="*/ 747 h 1630"/>
              <a:gd name="T102" fmla="*/ 231 w 699"/>
              <a:gd name="T103" fmla="*/ 623 h 1630"/>
              <a:gd name="T104" fmla="*/ 252 w 699"/>
              <a:gd name="T105" fmla="*/ 769 h 1630"/>
              <a:gd name="T106" fmla="*/ 253 w 699"/>
              <a:gd name="T107" fmla="*/ 857 h 1630"/>
              <a:gd name="T108" fmla="*/ 218 w 699"/>
              <a:gd name="T109" fmla="*/ 431 h 1630"/>
              <a:gd name="T110" fmla="*/ 196 w 699"/>
              <a:gd name="T111" fmla="*/ 478 h 1630"/>
              <a:gd name="T112" fmla="*/ 184 w 699"/>
              <a:gd name="T113" fmla="*/ 561 h 1630"/>
              <a:gd name="T114" fmla="*/ 160 w 699"/>
              <a:gd name="T115" fmla="*/ 408 h 1630"/>
              <a:gd name="T116" fmla="*/ 325 w 699"/>
              <a:gd name="T117" fmla="*/ 416 h 1630"/>
              <a:gd name="T118" fmla="*/ 386 w 699"/>
              <a:gd name="T119" fmla="*/ 454 h 1630"/>
              <a:gd name="T120" fmla="*/ 652 w 699"/>
              <a:gd name="T121" fmla="*/ 801 h 1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99" h="1630">
                <a:moveTo>
                  <a:pt x="14" y="127"/>
                </a:moveTo>
                <a:lnTo>
                  <a:pt x="14" y="127"/>
                </a:lnTo>
                <a:lnTo>
                  <a:pt x="14" y="134"/>
                </a:lnTo>
                <a:lnTo>
                  <a:pt x="15" y="137"/>
                </a:lnTo>
                <a:lnTo>
                  <a:pt x="18" y="141"/>
                </a:lnTo>
                <a:lnTo>
                  <a:pt x="18" y="141"/>
                </a:lnTo>
                <a:lnTo>
                  <a:pt x="25" y="147"/>
                </a:lnTo>
                <a:lnTo>
                  <a:pt x="29" y="150"/>
                </a:lnTo>
                <a:lnTo>
                  <a:pt x="40" y="166"/>
                </a:lnTo>
                <a:lnTo>
                  <a:pt x="40" y="166"/>
                </a:lnTo>
                <a:lnTo>
                  <a:pt x="25" y="182"/>
                </a:lnTo>
                <a:lnTo>
                  <a:pt x="14" y="195"/>
                </a:lnTo>
                <a:lnTo>
                  <a:pt x="10" y="202"/>
                </a:lnTo>
                <a:lnTo>
                  <a:pt x="6" y="208"/>
                </a:lnTo>
                <a:lnTo>
                  <a:pt x="6" y="208"/>
                </a:lnTo>
                <a:lnTo>
                  <a:pt x="3" y="228"/>
                </a:lnTo>
                <a:lnTo>
                  <a:pt x="0" y="238"/>
                </a:lnTo>
                <a:lnTo>
                  <a:pt x="0" y="246"/>
                </a:lnTo>
                <a:lnTo>
                  <a:pt x="0" y="246"/>
                </a:lnTo>
                <a:lnTo>
                  <a:pt x="4" y="282"/>
                </a:lnTo>
                <a:lnTo>
                  <a:pt x="6" y="313"/>
                </a:lnTo>
                <a:lnTo>
                  <a:pt x="6" y="313"/>
                </a:lnTo>
                <a:lnTo>
                  <a:pt x="6" y="319"/>
                </a:lnTo>
                <a:lnTo>
                  <a:pt x="5" y="328"/>
                </a:lnTo>
                <a:lnTo>
                  <a:pt x="4" y="339"/>
                </a:lnTo>
                <a:lnTo>
                  <a:pt x="4" y="344"/>
                </a:lnTo>
                <a:lnTo>
                  <a:pt x="5" y="349"/>
                </a:lnTo>
                <a:lnTo>
                  <a:pt x="5" y="349"/>
                </a:lnTo>
                <a:lnTo>
                  <a:pt x="13" y="363"/>
                </a:lnTo>
                <a:lnTo>
                  <a:pt x="25" y="382"/>
                </a:lnTo>
                <a:lnTo>
                  <a:pt x="47" y="416"/>
                </a:lnTo>
                <a:lnTo>
                  <a:pt x="47" y="416"/>
                </a:lnTo>
                <a:lnTo>
                  <a:pt x="56" y="426"/>
                </a:lnTo>
                <a:lnTo>
                  <a:pt x="66" y="436"/>
                </a:lnTo>
                <a:lnTo>
                  <a:pt x="73" y="444"/>
                </a:lnTo>
                <a:lnTo>
                  <a:pt x="78" y="451"/>
                </a:lnTo>
                <a:lnTo>
                  <a:pt x="78" y="451"/>
                </a:lnTo>
                <a:lnTo>
                  <a:pt x="84" y="458"/>
                </a:lnTo>
                <a:lnTo>
                  <a:pt x="93" y="469"/>
                </a:lnTo>
                <a:lnTo>
                  <a:pt x="102" y="482"/>
                </a:lnTo>
                <a:lnTo>
                  <a:pt x="106" y="488"/>
                </a:lnTo>
                <a:lnTo>
                  <a:pt x="107" y="493"/>
                </a:lnTo>
                <a:lnTo>
                  <a:pt x="107" y="493"/>
                </a:lnTo>
                <a:lnTo>
                  <a:pt x="111" y="503"/>
                </a:lnTo>
                <a:lnTo>
                  <a:pt x="114" y="511"/>
                </a:lnTo>
                <a:lnTo>
                  <a:pt x="119" y="522"/>
                </a:lnTo>
                <a:lnTo>
                  <a:pt x="119" y="522"/>
                </a:lnTo>
                <a:lnTo>
                  <a:pt x="127" y="529"/>
                </a:lnTo>
                <a:lnTo>
                  <a:pt x="133" y="534"/>
                </a:lnTo>
                <a:lnTo>
                  <a:pt x="145" y="556"/>
                </a:lnTo>
                <a:lnTo>
                  <a:pt x="141" y="582"/>
                </a:lnTo>
                <a:lnTo>
                  <a:pt x="141" y="582"/>
                </a:lnTo>
                <a:lnTo>
                  <a:pt x="134" y="588"/>
                </a:lnTo>
                <a:lnTo>
                  <a:pt x="119" y="602"/>
                </a:lnTo>
                <a:lnTo>
                  <a:pt x="102" y="620"/>
                </a:lnTo>
                <a:lnTo>
                  <a:pt x="94" y="630"/>
                </a:lnTo>
                <a:lnTo>
                  <a:pt x="89" y="639"/>
                </a:lnTo>
                <a:lnTo>
                  <a:pt x="89" y="639"/>
                </a:lnTo>
                <a:lnTo>
                  <a:pt x="86" y="648"/>
                </a:lnTo>
                <a:lnTo>
                  <a:pt x="83" y="660"/>
                </a:lnTo>
                <a:lnTo>
                  <a:pt x="80" y="686"/>
                </a:lnTo>
                <a:lnTo>
                  <a:pt x="77" y="711"/>
                </a:lnTo>
                <a:lnTo>
                  <a:pt x="77" y="726"/>
                </a:lnTo>
                <a:lnTo>
                  <a:pt x="77" y="726"/>
                </a:lnTo>
                <a:lnTo>
                  <a:pt x="77" y="730"/>
                </a:lnTo>
                <a:lnTo>
                  <a:pt x="76" y="732"/>
                </a:lnTo>
                <a:lnTo>
                  <a:pt x="75" y="733"/>
                </a:lnTo>
                <a:lnTo>
                  <a:pt x="67" y="735"/>
                </a:lnTo>
                <a:lnTo>
                  <a:pt x="55" y="742"/>
                </a:lnTo>
                <a:lnTo>
                  <a:pt x="55" y="742"/>
                </a:lnTo>
                <a:lnTo>
                  <a:pt x="46" y="744"/>
                </a:lnTo>
                <a:lnTo>
                  <a:pt x="40" y="747"/>
                </a:lnTo>
                <a:lnTo>
                  <a:pt x="34" y="747"/>
                </a:lnTo>
                <a:lnTo>
                  <a:pt x="27" y="747"/>
                </a:lnTo>
                <a:lnTo>
                  <a:pt x="20" y="745"/>
                </a:lnTo>
                <a:lnTo>
                  <a:pt x="18" y="744"/>
                </a:lnTo>
                <a:lnTo>
                  <a:pt x="18" y="744"/>
                </a:lnTo>
                <a:lnTo>
                  <a:pt x="19" y="747"/>
                </a:lnTo>
                <a:lnTo>
                  <a:pt x="21" y="752"/>
                </a:lnTo>
                <a:lnTo>
                  <a:pt x="26" y="756"/>
                </a:lnTo>
                <a:lnTo>
                  <a:pt x="29" y="759"/>
                </a:lnTo>
                <a:lnTo>
                  <a:pt x="32" y="760"/>
                </a:lnTo>
                <a:lnTo>
                  <a:pt x="32" y="760"/>
                </a:lnTo>
                <a:lnTo>
                  <a:pt x="46" y="761"/>
                </a:lnTo>
                <a:lnTo>
                  <a:pt x="46" y="761"/>
                </a:lnTo>
                <a:lnTo>
                  <a:pt x="44" y="763"/>
                </a:lnTo>
                <a:lnTo>
                  <a:pt x="39" y="766"/>
                </a:lnTo>
                <a:lnTo>
                  <a:pt x="32" y="773"/>
                </a:lnTo>
                <a:lnTo>
                  <a:pt x="29" y="776"/>
                </a:lnTo>
                <a:lnTo>
                  <a:pt x="26" y="781"/>
                </a:lnTo>
                <a:lnTo>
                  <a:pt x="26" y="781"/>
                </a:lnTo>
                <a:lnTo>
                  <a:pt x="21" y="792"/>
                </a:lnTo>
                <a:lnTo>
                  <a:pt x="18" y="802"/>
                </a:lnTo>
                <a:lnTo>
                  <a:pt x="15" y="812"/>
                </a:lnTo>
                <a:lnTo>
                  <a:pt x="24" y="805"/>
                </a:lnTo>
                <a:lnTo>
                  <a:pt x="26" y="816"/>
                </a:lnTo>
                <a:lnTo>
                  <a:pt x="34" y="806"/>
                </a:lnTo>
                <a:lnTo>
                  <a:pt x="34" y="823"/>
                </a:lnTo>
                <a:lnTo>
                  <a:pt x="34" y="823"/>
                </a:lnTo>
                <a:lnTo>
                  <a:pt x="40" y="815"/>
                </a:lnTo>
                <a:lnTo>
                  <a:pt x="45" y="807"/>
                </a:lnTo>
                <a:lnTo>
                  <a:pt x="49" y="797"/>
                </a:lnTo>
                <a:lnTo>
                  <a:pt x="49" y="797"/>
                </a:lnTo>
                <a:lnTo>
                  <a:pt x="51" y="794"/>
                </a:lnTo>
                <a:lnTo>
                  <a:pt x="55" y="790"/>
                </a:lnTo>
                <a:lnTo>
                  <a:pt x="62" y="784"/>
                </a:lnTo>
                <a:lnTo>
                  <a:pt x="70" y="780"/>
                </a:lnTo>
                <a:lnTo>
                  <a:pt x="71" y="780"/>
                </a:lnTo>
                <a:lnTo>
                  <a:pt x="72" y="780"/>
                </a:lnTo>
                <a:lnTo>
                  <a:pt x="72" y="780"/>
                </a:lnTo>
                <a:lnTo>
                  <a:pt x="68" y="806"/>
                </a:lnTo>
                <a:lnTo>
                  <a:pt x="66" y="828"/>
                </a:lnTo>
                <a:lnTo>
                  <a:pt x="65" y="849"/>
                </a:lnTo>
                <a:lnTo>
                  <a:pt x="65" y="849"/>
                </a:lnTo>
                <a:lnTo>
                  <a:pt x="66" y="864"/>
                </a:lnTo>
                <a:lnTo>
                  <a:pt x="70" y="887"/>
                </a:lnTo>
                <a:lnTo>
                  <a:pt x="82" y="946"/>
                </a:lnTo>
                <a:lnTo>
                  <a:pt x="89" y="977"/>
                </a:lnTo>
                <a:lnTo>
                  <a:pt x="97" y="1004"/>
                </a:lnTo>
                <a:lnTo>
                  <a:pt x="103" y="1026"/>
                </a:lnTo>
                <a:lnTo>
                  <a:pt x="107" y="1035"/>
                </a:lnTo>
                <a:lnTo>
                  <a:pt x="109" y="1041"/>
                </a:lnTo>
                <a:lnTo>
                  <a:pt x="109" y="1041"/>
                </a:lnTo>
                <a:lnTo>
                  <a:pt x="124" y="1065"/>
                </a:lnTo>
                <a:lnTo>
                  <a:pt x="141" y="1095"/>
                </a:lnTo>
                <a:lnTo>
                  <a:pt x="156" y="1123"/>
                </a:lnTo>
                <a:lnTo>
                  <a:pt x="161" y="1134"/>
                </a:lnTo>
                <a:lnTo>
                  <a:pt x="163" y="1143"/>
                </a:lnTo>
                <a:lnTo>
                  <a:pt x="163" y="1143"/>
                </a:lnTo>
                <a:lnTo>
                  <a:pt x="163" y="1148"/>
                </a:lnTo>
                <a:lnTo>
                  <a:pt x="160" y="1152"/>
                </a:lnTo>
                <a:lnTo>
                  <a:pt x="158" y="1161"/>
                </a:lnTo>
                <a:lnTo>
                  <a:pt x="156" y="1166"/>
                </a:lnTo>
                <a:lnTo>
                  <a:pt x="156" y="1174"/>
                </a:lnTo>
                <a:lnTo>
                  <a:pt x="159" y="1183"/>
                </a:lnTo>
                <a:lnTo>
                  <a:pt x="163" y="1195"/>
                </a:lnTo>
                <a:lnTo>
                  <a:pt x="163" y="1195"/>
                </a:lnTo>
                <a:lnTo>
                  <a:pt x="174" y="1228"/>
                </a:lnTo>
                <a:lnTo>
                  <a:pt x="185" y="1268"/>
                </a:lnTo>
                <a:lnTo>
                  <a:pt x="194" y="1305"/>
                </a:lnTo>
                <a:lnTo>
                  <a:pt x="196" y="1321"/>
                </a:lnTo>
                <a:lnTo>
                  <a:pt x="197" y="1332"/>
                </a:lnTo>
                <a:lnTo>
                  <a:pt x="197" y="1332"/>
                </a:lnTo>
                <a:lnTo>
                  <a:pt x="198" y="1349"/>
                </a:lnTo>
                <a:lnTo>
                  <a:pt x="197" y="1357"/>
                </a:lnTo>
                <a:lnTo>
                  <a:pt x="197" y="1365"/>
                </a:lnTo>
                <a:lnTo>
                  <a:pt x="198" y="1379"/>
                </a:lnTo>
                <a:lnTo>
                  <a:pt x="198" y="1379"/>
                </a:lnTo>
                <a:lnTo>
                  <a:pt x="201" y="1387"/>
                </a:lnTo>
                <a:lnTo>
                  <a:pt x="203" y="1394"/>
                </a:lnTo>
                <a:lnTo>
                  <a:pt x="208" y="1407"/>
                </a:lnTo>
                <a:lnTo>
                  <a:pt x="215" y="1418"/>
                </a:lnTo>
                <a:lnTo>
                  <a:pt x="218" y="1430"/>
                </a:lnTo>
                <a:lnTo>
                  <a:pt x="218" y="1430"/>
                </a:lnTo>
                <a:lnTo>
                  <a:pt x="220" y="1445"/>
                </a:lnTo>
                <a:lnTo>
                  <a:pt x="220" y="1459"/>
                </a:lnTo>
                <a:lnTo>
                  <a:pt x="218" y="1469"/>
                </a:lnTo>
                <a:lnTo>
                  <a:pt x="217" y="1475"/>
                </a:lnTo>
                <a:lnTo>
                  <a:pt x="217" y="1475"/>
                </a:lnTo>
                <a:lnTo>
                  <a:pt x="215" y="1477"/>
                </a:lnTo>
                <a:lnTo>
                  <a:pt x="211" y="1482"/>
                </a:lnTo>
                <a:lnTo>
                  <a:pt x="206" y="1488"/>
                </a:lnTo>
                <a:lnTo>
                  <a:pt x="201" y="1496"/>
                </a:lnTo>
                <a:lnTo>
                  <a:pt x="197" y="1505"/>
                </a:lnTo>
                <a:lnTo>
                  <a:pt x="196" y="1510"/>
                </a:lnTo>
                <a:lnTo>
                  <a:pt x="195" y="1514"/>
                </a:lnTo>
                <a:lnTo>
                  <a:pt x="196" y="1519"/>
                </a:lnTo>
                <a:lnTo>
                  <a:pt x="197" y="1524"/>
                </a:lnTo>
                <a:lnTo>
                  <a:pt x="200" y="1529"/>
                </a:lnTo>
                <a:lnTo>
                  <a:pt x="203" y="1534"/>
                </a:lnTo>
                <a:lnTo>
                  <a:pt x="203" y="1534"/>
                </a:lnTo>
                <a:lnTo>
                  <a:pt x="217" y="1552"/>
                </a:lnTo>
                <a:lnTo>
                  <a:pt x="222" y="1559"/>
                </a:lnTo>
                <a:lnTo>
                  <a:pt x="226" y="1563"/>
                </a:lnTo>
                <a:lnTo>
                  <a:pt x="231" y="1565"/>
                </a:lnTo>
                <a:lnTo>
                  <a:pt x="236" y="1565"/>
                </a:lnTo>
                <a:lnTo>
                  <a:pt x="241" y="1564"/>
                </a:lnTo>
                <a:lnTo>
                  <a:pt x="248" y="1559"/>
                </a:lnTo>
                <a:lnTo>
                  <a:pt x="248" y="1559"/>
                </a:lnTo>
                <a:lnTo>
                  <a:pt x="255" y="1553"/>
                </a:lnTo>
                <a:lnTo>
                  <a:pt x="262" y="1545"/>
                </a:lnTo>
                <a:lnTo>
                  <a:pt x="267" y="1539"/>
                </a:lnTo>
                <a:lnTo>
                  <a:pt x="270" y="1532"/>
                </a:lnTo>
                <a:lnTo>
                  <a:pt x="277" y="1521"/>
                </a:lnTo>
                <a:lnTo>
                  <a:pt x="280" y="1513"/>
                </a:lnTo>
                <a:lnTo>
                  <a:pt x="280" y="1513"/>
                </a:lnTo>
                <a:lnTo>
                  <a:pt x="281" y="1511"/>
                </a:lnTo>
                <a:lnTo>
                  <a:pt x="284" y="1511"/>
                </a:lnTo>
                <a:lnTo>
                  <a:pt x="286" y="1511"/>
                </a:lnTo>
                <a:lnTo>
                  <a:pt x="286" y="1510"/>
                </a:lnTo>
                <a:lnTo>
                  <a:pt x="288" y="1508"/>
                </a:lnTo>
                <a:lnTo>
                  <a:pt x="285" y="1498"/>
                </a:lnTo>
                <a:lnTo>
                  <a:pt x="285" y="1498"/>
                </a:lnTo>
                <a:lnTo>
                  <a:pt x="281" y="1479"/>
                </a:lnTo>
                <a:lnTo>
                  <a:pt x="274" y="1455"/>
                </a:lnTo>
                <a:lnTo>
                  <a:pt x="257" y="1401"/>
                </a:lnTo>
                <a:lnTo>
                  <a:pt x="257" y="1401"/>
                </a:lnTo>
                <a:lnTo>
                  <a:pt x="252" y="1379"/>
                </a:lnTo>
                <a:lnTo>
                  <a:pt x="249" y="1365"/>
                </a:lnTo>
                <a:lnTo>
                  <a:pt x="248" y="1355"/>
                </a:lnTo>
                <a:lnTo>
                  <a:pt x="248" y="1346"/>
                </a:lnTo>
                <a:lnTo>
                  <a:pt x="248" y="1346"/>
                </a:lnTo>
                <a:lnTo>
                  <a:pt x="244" y="1330"/>
                </a:lnTo>
                <a:lnTo>
                  <a:pt x="238" y="1300"/>
                </a:lnTo>
                <a:lnTo>
                  <a:pt x="231" y="1268"/>
                </a:lnTo>
                <a:lnTo>
                  <a:pt x="229" y="1253"/>
                </a:lnTo>
                <a:lnTo>
                  <a:pt x="229" y="1241"/>
                </a:lnTo>
                <a:lnTo>
                  <a:pt x="229" y="1241"/>
                </a:lnTo>
                <a:lnTo>
                  <a:pt x="231" y="1222"/>
                </a:lnTo>
                <a:lnTo>
                  <a:pt x="232" y="1209"/>
                </a:lnTo>
                <a:lnTo>
                  <a:pt x="233" y="1195"/>
                </a:lnTo>
                <a:lnTo>
                  <a:pt x="233" y="1179"/>
                </a:lnTo>
                <a:lnTo>
                  <a:pt x="233" y="1179"/>
                </a:lnTo>
                <a:lnTo>
                  <a:pt x="231" y="1160"/>
                </a:lnTo>
                <a:lnTo>
                  <a:pt x="227" y="1143"/>
                </a:lnTo>
                <a:lnTo>
                  <a:pt x="220" y="1127"/>
                </a:lnTo>
                <a:lnTo>
                  <a:pt x="208" y="1108"/>
                </a:lnTo>
                <a:lnTo>
                  <a:pt x="208" y="1108"/>
                </a:lnTo>
                <a:lnTo>
                  <a:pt x="203" y="1098"/>
                </a:lnTo>
                <a:lnTo>
                  <a:pt x="198" y="1086"/>
                </a:lnTo>
                <a:lnTo>
                  <a:pt x="195" y="1074"/>
                </a:lnTo>
                <a:lnTo>
                  <a:pt x="191" y="1060"/>
                </a:lnTo>
                <a:lnTo>
                  <a:pt x="189" y="1039"/>
                </a:lnTo>
                <a:lnTo>
                  <a:pt x="187" y="1030"/>
                </a:lnTo>
                <a:lnTo>
                  <a:pt x="187" y="1030"/>
                </a:lnTo>
                <a:lnTo>
                  <a:pt x="192" y="1028"/>
                </a:lnTo>
                <a:lnTo>
                  <a:pt x="206" y="1023"/>
                </a:lnTo>
                <a:lnTo>
                  <a:pt x="212" y="1020"/>
                </a:lnTo>
                <a:lnTo>
                  <a:pt x="220" y="1018"/>
                </a:lnTo>
                <a:lnTo>
                  <a:pt x="224" y="1018"/>
                </a:lnTo>
                <a:lnTo>
                  <a:pt x="229" y="1019"/>
                </a:lnTo>
                <a:lnTo>
                  <a:pt x="229" y="1019"/>
                </a:lnTo>
                <a:lnTo>
                  <a:pt x="231" y="1023"/>
                </a:lnTo>
                <a:lnTo>
                  <a:pt x="233" y="1029"/>
                </a:lnTo>
                <a:lnTo>
                  <a:pt x="237" y="1045"/>
                </a:lnTo>
                <a:lnTo>
                  <a:pt x="244" y="1076"/>
                </a:lnTo>
                <a:lnTo>
                  <a:pt x="244" y="1076"/>
                </a:lnTo>
                <a:lnTo>
                  <a:pt x="253" y="1111"/>
                </a:lnTo>
                <a:lnTo>
                  <a:pt x="272" y="1173"/>
                </a:lnTo>
                <a:lnTo>
                  <a:pt x="291" y="1235"/>
                </a:lnTo>
                <a:lnTo>
                  <a:pt x="299" y="1258"/>
                </a:lnTo>
                <a:lnTo>
                  <a:pt x="305" y="1272"/>
                </a:lnTo>
                <a:lnTo>
                  <a:pt x="305" y="1272"/>
                </a:lnTo>
                <a:lnTo>
                  <a:pt x="307" y="1280"/>
                </a:lnTo>
                <a:lnTo>
                  <a:pt x="311" y="1289"/>
                </a:lnTo>
                <a:lnTo>
                  <a:pt x="314" y="1305"/>
                </a:lnTo>
                <a:lnTo>
                  <a:pt x="316" y="1321"/>
                </a:lnTo>
                <a:lnTo>
                  <a:pt x="320" y="1339"/>
                </a:lnTo>
                <a:lnTo>
                  <a:pt x="320" y="1339"/>
                </a:lnTo>
                <a:lnTo>
                  <a:pt x="320" y="1346"/>
                </a:lnTo>
                <a:lnTo>
                  <a:pt x="320" y="1352"/>
                </a:lnTo>
                <a:lnTo>
                  <a:pt x="317" y="1363"/>
                </a:lnTo>
                <a:lnTo>
                  <a:pt x="317" y="1370"/>
                </a:lnTo>
                <a:lnTo>
                  <a:pt x="319" y="1376"/>
                </a:lnTo>
                <a:lnTo>
                  <a:pt x="322" y="1384"/>
                </a:lnTo>
                <a:lnTo>
                  <a:pt x="329" y="1396"/>
                </a:lnTo>
                <a:lnTo>
                  <a:pt x="329" y="1396"/>
                </a:lnTo>
                <a:lnTo>
                  <a:pt x="353" y="1429"/>
                </a:lnTo>
                <a:lnTo>
                  <a:pt x="358" y="1439"/>
                </a:lnTo>
                <a:lnTo>
                  <a:pt x="360" y="1443"/>
                </a:lnTo>
                <a:lnTo>
                  <a:pt x="360" y="1446"/>
                </a:lnTo>
                <a:lnTo>
                  <a:pt x="360" y="1446"/>
                </a:lnTo>
                <a:lnTo>
                  <a:pt x="357" y="1456"/>
                </a:lnTo>
                <a:lnTo>
                  <a:pt x="353" y="1471"/>
                </a:lnTo>
                <a:lnTo>
                  <a:pt x="351" y="1479"/>
                </a:lnTo>
                <a:lnTo>
                  <a:pt x="350" y="1487"/>
                </a:lnTo>
                <a:lnTo>
                  <a:pt x="350" y="1495"/>
                </a:lnTo>
                <a:lnTo>
                  <a:pt x="352" y="1503"/>
                </a:lnTo>
                <a:lnTo>
                  <a:pt x="352" y="1503"/>
                </a:lnTo>
                <a:lnTo>
                  <a:pt x="355" y="1511"/>
                </a:lnTo>
                <a:lnTo>
                  <a:pt x="360" y="1518"/>
                </a:lnTo>
                <a:lnTo>
                  <a:pt x="364" y="1524"/>
                </a:lnTo>
                <a:lnTo>
                  <a:pt x="371" y="1531"/>
                </a:lnTo>
                <a:lnTo>
                  <a:pt x="378" y="1534"/>
                </a:lnTo>
                <a:lnTo>
                  <a:pt x="387" y="1536"/>
                </a:lnTo>
                <a:lnTo>
                  <a:pt x="397" y="1536"/>
                </a:lnTo>
                <a:lnTo>
                  <a:pt x="408" y="1533"/>
                </a:lnTo>
                <a:lnTo>
                  <a:pt x="408" y="1533"/>
                </a:lnTo>
                <a:lnTo>
                  <a:pt x="418" y="1529"/>
                </a:lnTo>
                <a:lnTo>
                  <a:pt x="425" y="1528"/>
                </a:lnTo>
                <a:lnTo>
                  <a:pt x="430" y="1527"/>
                </a:lnTo>
                <a:lnTo>
                  <a:pt x="434" y="1526"/>
                </a:lnTo>
                <a:lnTo>
                  <a:pt x="436" y="1522"/>
                </a:lnTo>
                <a:lnTo>
                  <a:pt x="438" y="1518"/>
                </a:lnTo>
                <a:lnTo>
                  <a:pt x="440" y="1500"/>
                </a:lnTo>
                <a:lnTo>
                  <a:pt x="440" y="1500"/>
                </a:lnTo>
                <a:lnTo>
                  <a:pt x="440" y="1487"/>
                </a:lnTo>
                <a:lnTo>
                  <a:pt x="438" y="1476"/>
                </a:lnTo>
                <a:lnTo>
                  <a:pt x="435" y="1466"/>
                </a:lnTo>
                <a:lnTo>
                  <a:pt x="430" y="1459"/>
                </a:lnTo>
                <a:lnTo>
                  <a:pt x="421" y="1444"/>
                </a:lnTo>
                <a:lnTo>
                  <a:pt x="416" y="1436"/>
                </a:lnTo>
                <a:lnTo>
                  <a:pt x="413" y="1430"/>
                </a:lnTo>
                <a:lnTo>
                  <a:pt x="413" y="1430"/>
                </a:lnTo>
                <a:lnTo>
                  <a:pt x="408" y="1422"/>
                </a:lnTo>
                <a:lnTo>
                  <a:pt x="404" y="1418"/>
                </a:lnTo>
                <a:lnTo>
                  <a:pt x="403" y="1413"/>
                </a:lnTo>
                <a:lnTo>
                  <a:pt x="402" y="1398"/>
                </a:lnTo>
                <a:lnTo>
                  <a:pt x="402" y="1398"/>
                </a:lnTo>
                <a:lnTo>
                  <a:pt x="400" y="1387"/>
                </a:lnTo>
                <a:lnTo>
                  <a:pt x="397" y="1377"/>
                </a:lnTo>
                <a:lnTo>
                  <a:pt x="392" y="1366"/>
                </a:lnTo>
                <a:lnTo>
                  <a:pt x="387" y="1355"/>
                </a:lnTo>
                <a:lnTo>
                  <a:pt x="373" y="1331"/>
                </a:lnTo>
                <a:lnTo>
                  <a:pt x="368" y="1318"/>
                </a:lnTo>
                <a:lnTo>
                  <a:pt x="363" y="1301"/>
                </a:lnTo>
                <a:lnTo>
                  <a:pt x="363" y="1301"/>
                </a:lnTo>
                <a:lnTo>
                  <a:pt x="358" y="1284"/>
                </a:lnTo>
                <a:lnTo>
                  <a:pt x="355" y="1266"/>
                </a:lnTo>
                <a:lnTo>
                  <a:pt x="351" y="1244"/>
                </a:lnTo>
                <a:lnTo>
                  <a:pt x="350" y="1225"/>
                </a:lnTo>
                <a:lnTo>
                  <a:pt x="350" y="1205"/>
                </a:lnTo>
                <a:lnTo>
                  <a:pt x="351" y="1186"/>
                </a:lnTo>
                <a:lnTo>
                  <a:pt x="353" y="1179"/>
                </a:lnTo>
                <a:lnTo>
                  <a:pt x="356" y="1171"/>
                </a:lnTo>
                <a:lnTo>
                  <a:pt x="360" y="1165"/>
                </a:lnTo>
                <a:lnTo>
                  <a:pt x="364" y="1160"/>
                </a:lnTo>
                <a:lnTo>
                  <a:pt x="364" y="1160"/>
                </a:lnTo>
                <a:lnTo>
                  <a:pt x="373" y="1152"/>
                </a:lnTo>
                <a:lnTo>
                  <a:pt x="382" y="1145"/>
                </a:lnTo>
                <a:lnTo>
                  <a:pt x="389" y="1140"/>
                </a:lnTo>
                <a:lnTo>
                  <a:pt x="397" y="1137"/>
                </a:lnTo>
                <a:lnTo>
                  <a:pt x="403" y="1135"/>
                </a:lnTo>
                <a:lnTo>
                  <a:pt x="407" y="1134"/>
                </a:lnTo>
                <a:lnTo>
                  <a:pt x="410" y="1134"/>
                </a:lnTo>
                <a:lnTo>
                  <a:pt x="413" y="1134"/>
                </a:lnTo>
                <a:lnTo>
                  <a:pt x="413" y="1134"/>
                </a:lnTo>
                <a:lnTo>
                  <a:pt x="421" y="1143"/>
                </a:lnTo>
                <a:lnTo>
                  <a:pt x="428" y="1148"/>
                </a:lnTo>
                <a:lnTo>
                  <a:pt x="434" y="1153"/>
                </a:lnTo>
                <a:lnTo>
                  <a:pt x="434" y="1153"/>
                </a:lnTo>
                <a:lnTo>
                  <a:pt x="440" y="1155"/>
                </a:lnTo>
                <a:lnTo>
                  <a:pt x="443" y="1157"/>
                </a:lnTo>
                <a:lnTo>
                  <a:pt x="445" y="1157"/>
                </a:lnTo>
                <a:lnTo>
                  <a:pt x="445" y="1159"/>
                </a:lnTo>
                <a:lnTo>
                  <a:pt x="445" y="1159"/>
                </a:lnTo>
                <a:lnTo>
                  <a:pt x="445" y="1186"/>
                </a:lnTo>
                <a:lnTo>
                  <a:pt x="444" y="1221"/>
                </a:lnTo>
                <a:lnTo>
                  <a:pt x="444" y="1221"/>
                </a:lnTo>
                <a:lnTo>
                  <a:pt x="444" y="1237"/>
                </a:lnTo>
                <a:lnTo>
                  <a:pt x="444" y="1261"/>
                </a:lnTo>
                <a:lnTo>
                  <a:pt x="446" y="1287"/>
                </a:lnTo>
                <a:lnTo>
                  <a:pt x="447" y="1299"/>
                </a:lnTo>
                <a:lnTo>
                  <a:pt x="451" y="1309"/>
                </a:lnTo>
                <a:lnTo>
                  <a:pt x="451" y="1309"/>
                </a:lnTo>
                <a:lnTo>
                  <a:pt x="470" y="1360"/>
                </a:lnTo>
                <a:lnTo>
                  <a:pt x="480" y="1391"/>
                </a:lnTo>
                <a:lnTo>
                  <a:pt x="483" y="1404"/>
                </a:lnTo>
                <a:lnTo>
                  <a:pt x="486" y="1417"/>
                </a:lnTo>
                <a:lnTo>
                  <a:pt x="486" y="1417"/>
                </a:lnTo>
                <a:lnTo>
                  <a:pt x="488" y="1440"/>
                </a:lnTo>
                <a:lnTo>
                  <a:pt x="491" y="1464"/>
                </a:lnTo>
                <a:lnTo>
                  <a:pt x="492" y="1498"/>
                </a:lnTo>
                <a:lnTo>
                  <a:pt x="492" y="1498"/>
                </a:lnTo>
                <a:lnTo>
                  <a:pt x="492" y="1511"/>
                </a:lnTo>
                <a:lnTo>
                  <a:pt x="492" y="1527"/>
                </a:lnTo>
                <a:lnTo>
                  <a:pt x="492" y="1536"/>
                </a:lnTo>
                <a:lnTo>
                  <a:pt x="495" y="1543"/>
                </a:lnTo>
                <a:lnTo>
                  <a:pt x="498" y="1549"/>
                </a:lnTo>
                <a:lnTo>
                  <a:pt x="503" y="1554"/>
                </a:lnTo>
                <a:lnTo>
                  <a:pt x="503" y="1554"/>
                </a:lnTo>
                <a:lnTo>
                  <a:pt x="516" y="1562"/>
                </a:lnTo>
                <a:lnTo>
                  <a:pt x="528" y="1566"/>
                </a:lnTo>
                <a:lnTo>
                  <a:pt x="533" y="1568"/>
                </a:lnTo>
                <a:lnTo>
                  <a:pt x="537" y="1568"/>
                </a:lnTo>
                <a:lnTo>
                  <a:pt x="540" y="1565"/>
                </a:lnTo>
                <a:lnTo>
                  <a:pt x="543" y="1563"/>
                </a:lnTo>
                <a:lnTo>
                  <a:pt x="543" y="1563"/>
                </a:lnTo>
                <a:lnTo>
                  <a:pt x="548" y="1550"/>
                </a:lnTo>
                <a:lnTo>
                  <a:pt x="550" y="1540"/>
                </a:lnTo>
                <a:lnTo>
                  <a:pt x="553" y="1531"/>
                </a:lnTo>
                <a:lnTo>
                  <a:pt x="554" y="1519"/>
                </a:lnTo>
                <a:lnTo>
                  <a:pt x="554" y="1510"/>
                </a:lnTo>
                <a:lnTo>
                  <a:pt x="552" y="1500"/>
                </a:lnTo>
                <a:lnTo>
                  <a:pt x="550" y="1495"/>
                </a:lnTo>
                <a:lnTo>
                  <a:pt x="548" y="1491"/>
                </a:lnTo>
                <a:lnTo>
                  <a:pt x="548" y="1491"/>
                </a:lnTo>
                <a:lnTo>
                  <a:pt x="539" y="1481"/>
                </a:lnTo>
                <a:lnTo>
                  <a:pt x="534" y="1476"/>
                </a:lnTo>
                <a:lnTo>
                  <a:pt x="532" y="1472"/>
                </a:lnTo>
                <a:lnTo>
                  <a:pt x="529" y="1470"/>
                </a:lnTo>
                <a:lnTo>
                  <a:pt x="526" y="1456"/>
                </a:lnTo>
                <a:lnTo>
                  <a:pt x="526" y="1456"/>
                </a:lnTo>
                <a:lnTo>
                  <a:pt x="518" y="1433"/>
                </a:lnTo>
                <a:lnTo>
                  <a:pt x="512" y="1402"/>
                </a:lnTo>
                <a:lnTo>
                  <a:pt x="506" y="1367"/>
                </a:lnTo>
                <a:lnTo>
                  <a:pt x="503" y="1350"/>
                </a:lnTo>
                <a:lnTo>
                  <a:pt x="502" y="1332"/>
                </a:lnTo>
                <a:lnTo>
                  <a:pt x="502" y="1332"/>
                </a:lnTo>
                <a:lnTo>
                  <a:pt x="501" y="1275"/>
                </a:lnTo>
                <a:lnTo>
                  <a:pt x="501" y="1275"/>
                </a:lnTo>
                <a:lnTo>
                  <a:pt x="499" y="1259"/>
                </a:lnTo>
                <a:lnTo>
                  <a:pt x="497" y="1248"/>
                </a:lnTo>
                <a:lnTo>
                  <a:pt x="495" y="1238"/>
                </a:lnTo>
                <a:lnTo>
                  <a:pt x="493" y="1225"/>
                </a:lnTo>
                <a:lnTo>
                  <a:pt x="493" y="1225"/>
                </a:lnTo>
                <a:lnTo>
                  <a:pt x="495" y="1205"/>
                </a:lnTo>
                <a:lnTo>
                  <a:pt x="496" y="1184"/>
                </a:lnTo>
                <a:lnTo>
                  <a:pt x="497" y="1174"/>
                </a:lnTo>
                <a:lnTo>
                  <a:pt x="498" y="1166"/>
                </a:lnTo>
                <a:lnTo>
                  <a:pt x="501" y="1163"/>
                </a:lnTo>
                <a:lnTo>
                  <a:pt x="502" y="1161"/>
                </a:lnTo>
                <a:lnTo>
                  <a:pt x="503" y="1163"/>
                </a:lnTo>
                <a:lnTo>
                  <a:pt x="503" y="1163"/>
                </a:lnTo>
                <a:lnTo>
                  <a:pt x="511" y="1171"/>
                </a:lnTo>
                <a:lnTo>
                  <a:pt x="518" y="1185"/>
                </a:lnTo>
                <a:lnTo>
                  <a:pt x="527" y="1204"/>
                </a:lnTo>
                <a:lnTo>
                  <a:pt x="530" y="1212"/>
                </a:lnTo>
                <a:lnTo>
                  <a:pt x="533" y="1222"/>
                </a:lnTo>
                <a:lnTo>
                  <a:pt x="533" y="1222"/>
                </a:lnTo>
                <a:lnTo>
                  <a:pt x="537" y="1241"/>
                </a:lnTo>
                <a:lnTo>
                  <a:pt x="539" y="1259"/>
                </a:lnTo>
                <a:lnTo>
                  <a:pt x="543" y="1298"/>
                </a:lnTo>
                <a:lnTo>
                  <a:pt x="543" y="1298"/>
                </a:lnTo>
                <a:lnTo>
                  <a:pt x="545" y="1319"/>
                </a:lnTo>
                <a:lnTo>
                  <a:pt x="550" y="1339"/>
                </a:lnTo>
                <a:lnTo>
                  <a:pt x="554" y="1356"/>
                </a:lnTo>
                <a:lnTo>
                  <a:pt x="556" y="1368"/>
                </a:lnTo>
                <a:lnTo>
                  <a:pt x="556" y="1368"/>
                </a:lnTo>
                <a:lnTo>
                  <a:pt x="559" y="1405"/>
                </a:lnTo>
                <a:lnTo>
                  <a:pt x="559" y="1405"/>
                </a:lnTo>
                <a:lnTo>
                  <a:pt x="563" y="1472"/>
                </a:lnTo>
                <a:lnTo>
                  <a:pt x="565" y="1508"/>
                </a:lnTo>
                <a:lnTo>
                  <a:pt x="564" y="1531"/>
                </a:lnTo>
                <a:lnTo>
                  <a:pt x="564" y="1531"/>
                </a:lnTo>
                <a:lnTo>
                  <a:pt x="561" y="1543"/>
                </a:lnTo>
                <a:lnTo>
                  <a:pt x="556" y="1560"/>
                </a:lnTo>
                <a:lnTo>
                  <a:pt x="555" y="1570"/>
                </a:lnTo>
                <a:lnTo>
                  <a:pt x="555" y="1580"/>
                </a:lnTo>
                <a:lnTo>
                  <a:pt x="556" y="1591"/>
                </a:lnTo>
                <a:lnTo>
                  <a:pt x="560" y="1602"/>
                </a:lnTo>
                <a:lnTo>
                  <a:pt x="560" y="1602"/>
                </a:lnTo>
                <a:lnTo>
                  <a:pt x="566" y="1612"/>
                </a:lnTo>
                <a:lnTo>
                  <a:pt x="573" y="1620"/>
                </a:lnTo>
                <a:lnTo>
                  <a:pt x="581" y="1626"/>
                </a:lnTo>
                <a:lnTo>
                  <a:pt x="590" y="1628"/>
                </a:lnTo>
                <a:lnTo>
                  <a:pt x="600" y="1630"/>
                </a:lnTo>
                <a:lnTo>
                  <a:pt x="609" y="1628"/>
                </a:lnTo>
                <a:lnTo>
                  <a:pt x="616" y="1626"/>
                </a:lnTo>
                <a:lnTo>
                  <a:pt x="622" y="1621"/>
                </a:lnTo>
                <a:lnTo>
                  <a:pt x="622" y="1621"/>
                </a:lnTo>
                <a:lnTo>
                  <a:pt x="627" y="1614"/>
                </a:lnTo>
                <a:lnTo>
                  <a:pt x="632" y="1605"/>
                </a:lnTo>
                <a:lnTo>
                  <a:pt x="636" y="1595"/>
                </a:lnTo>
                <a:lnTo>
                  <a:pt x="637" y="1584"/>
                </a:lnTo>
                <a:lnTo>
                  <a:pt x="638" y="1573"/>
                </a:lnTo>
                <a:lnTo>
                  <a:pt x="639" y="1563"/>
                </a:lnTo>
                <a:lnTo>
                  <a:pt x="638" y="1553"/>
                </a:lnTo>
                <a:lnTo>
                  <a:pt x="637" y="1547"/>
                </a:lnTo>
                <a:lnTo>
                  <a:pt x="637" y="1547"/>
                </a:lnTo>
                <a:lnTo>
                  <a:pt x="633" y="1534"/>
                </a:lnTo>
                <a:lnTo>
                  <a:pt x="627" y="1522"/>
                </a:lnTo>
                <a:lnTo>
                  <a:pt x="616" y="1497"/>
                </a:lnTo>
                <a:lnTo>
                  <a:pt x="616" y="1497"/>
                </a:lnTo>
                <a:lnTo>
                  <a:pt x="613" y="1487"/>
                </a:lnTo>
                <a:lnTo>
                  <a:pt x="610" y="1474"/>
                </a:lnTo>
                <a:lnTo>
                  <a:pt x="604" y="1436"/>
                </a:lnTo>
                <a:lnTo>
                  <a:pt x="599" y="1398"/>
                </a:lnTo>
                <a:lnTo>
                  <a:pt x="595" y="1371"/>
                </a:lnTo>
                <a:lnTo>
                  <a:pt x="595" y="1371"/>
                </a:lnTo>
                <a:lnTo>
                  <a:pt x="595" y="1361"/>
                </a:lnTo>
                <a:lnTo>
                  <a:pt x="596" y="1350"/>
                </a:lnTo>
                <a:lnTo>
                  <a:pt x="600" y="1324"/>
                </a:lnTo>
                <a:lnTo>
                  <a:pt x="602" y="1299"/>
                </a:lnTo>
                <a:lnTo>
                  <a:pt x="604" y="1287"/>
                </a:lnTo>
                <a:lnTo>
                  <a:pt x="604" y="1277"/>
                </a:lnTo>
                <a:lnTo>
                  <a:pt x="604" y="1277"/>
                </a:lnTo>
                <a:lnTo>
                  <a:pt x="601" y="1261"/>
                </a:lnTo>
                <a:lnTo>
                  <a:pt x="597" y="1248"/>
                </a:lnTo>
                <a:lnTo>
                  <a:pt x="594" y="1235"/>
                </a:lnTo>
                <a:lnTo>
                  <a:pt x="589" y="1218"/>
                </a:lnTo>
                <a:lnTo>
                  <a:pt x="589" y="1218"/>
                </a:lnTo>
                <a:lnTo>
                  <a:pt x="587" y="1206"/>
                </a:lnTo>
                <a:lnTo>
                  <a:pt x="586" y="1191"/>
                </a:lnTo>
                <a:lnTo>
                  <a:pt x="586" y="1155"/>
                </a:lnTo>
                <a:lnTo>
                  <a:pt x="585" y="1114"/>
                </a:lnTo>
                <a:lnTo>
                  <a:pt x="584" y="1092"/>
                </a:lnTo>
                <a:lnTo>
                  <a:pt x="580" y="1071"/>
                </a:lnTo>
                <a:lnTo>
                  <a:pt x="580" y="1071"/>
                </a:lnTo>
                <a:lnTo>
                  <a:pt x="573" y="1030"/>
                </a:lnTo>
                <a:lnTo>
                  <a:pt x="565" y="996"/>
                </a:lnTo>
                <a:lnTo>
                  <a:pt x="554" y="944"/>
                </a:lnTo>
                <a:lnTo>
                  <a:pt x="554" y="944"/>
                </a:lnTo>
                <a:lnTo>
                  <a:pt x="550" y="924"/>
                </a:lnTo>
                <a:lnTo>
                  <a:pt x="547" y="903"/>
                </a:lnTo>
                <a:lnTo>
                  <a:pt x="543" y="867"/>
                </a:lnTo>
                <a:lnTo>
                  <a:pt x="543" y="867"/>
                </a:lnTo>
                <a:lnTo>
                  <a:pt x="540" y="852"/>
                </a:lnTo>
                <a:lnTo>
                  <a:pt x="539" y="838"/>
                </a:lnTo>
                <a:lnTo>
                  <a:pt x="539" y="821"/>
                </a:lnTo>
                <a:lnTo>
                  <a:pt x="539" y="821"/>
                </a:lnTo>
                <a:lnTo>
                  <a:pt x="539" y="820"/>
                </a:lnTo>
                <a:lnTo>
                  <a:pt x="540" y="820"/>
                </a:lnTo>
                <a:lnTo>
                  <a:pt x="547" y="817"/>
                </a:lnTo>
                <a:lnTo>
                  <a:pt x="559" y="817"/>
                </a:lnTo>
                <a:lnTo>
                  <a:pt x="559" y="817"/>
                </a:lnTo>
                <a:lnTo>
                  <a:pt x="563" y="816"/>
                </a:lnTo>
                <a:lnTo>
                  <a:pt x="564" y="815"/>
                </a:lnTo>
                <a:lnTo>
                  <a:pt x="565" y="815"/>
                </a:lnTo>
                <a:lnTo>
                  <a:pt x="566" y="817"/>
                </a:lnTo>
                <a:lnTo>
                  <a:pt x="566" y="817"/>
                </a:lnTo>
                <a:lnTo>
                  <a:pt x="580" y="838"/>
                </a:lnTo>
                <a:lnTo>
                  <a:pt x="580" y="838"/>
                </a:lnTo>
                <a:lnTo>
                  <a:pt x="586" y="846"/>
                </a:lnTo>
                <a:lnTo>
                  <a:pt x="591" y="852"/>
                </a:lnTo>
                <a:lnTo>
                  <a:pt x="595" y="857"/>
                </a:lnTo>
                <a:lnTo>
                  <a:pt x="596" y="861"/>
                </a:lnTo>
                <a:lnTo>
                  <a:pt x="596" y="861"/>
                </a:lnTo>
                <a:lnTo>
                  <a:pt x="599" y="863"/>
                </a:lnTo>
                <a:lnTo>
                  <a:pt x="602" y="864"/>
                </a:lnTo>
                <a:lnTo>
                  <a:pt x="605" y="868"/>
                </a:lnTo>
                <a:lnTo>
                  <a:pt x="607" y="870"/>
                </a:lnTo>
                <a:lnTo>
                  <a:pt x="607" y="870"/>
                </a:lnTo>
                <a:lnTo>
                  <a:pt x="609" y="878"/>
                </a:lnTo>
                <a:lnTo>
                  <a:pt x="611" y="887"/>
                </a:lnTo>
                <a:lnTo>
                  <a:pt x="612" y="891"/>
                </a:lnTo>
                <a:lnTo>
                  <a:pt x="615" y="895"/>
                </a:lnTo>
                <a:lnTo>
                  <a:pt x="618" y="899"/>
                </a:lnTo>
                <a:lnTo>
                  <a:pt x="622" y="900"/>
                </a:lnTo>
                <a:lnTo>
                  <a:pt x="622" y="900"/>
                </a:lnTo>
                <a:lnTo>
                  <a:pt x="626" y="900"/>
                </a:lnTo>
                <a:lnTo>
                  <a:pt x="630" y="899"/>
                </a:lnTo>
                <a:lnTo>
                  <a:pt x="639" y="895"/>
                </a:lnTo>
                <a:lnTo>
                  <a:pt x="652" y="889"/>
                </a:lnTo>
                <a:lnTo>
                  <a:pt x="664" y="880"/>
                </a:lnTo>
                <a:lnTo>
                  <a:pt x="677" y="870"/>
                </a:lnTo>
                <a:lnTo>
                  <a:pt x="688" y="862"/>
                </a:lnTo>
                <a:lnTo>
                  <a:pt x="694" y="853"/>
                </a:lnTo>
                <a:lnTo>
                  <a:pt x="696" y="849"/>
                </a:lnTo>
                <a:lnTo>
                  <a:pt x="696" y="847"/>
                </a:lnTo>
                <a:lnTo>
                  <a:pt x="696" y="847"/>
                </a:lnTo>
                <a:lnTo>
                  <a:pt x="696" y="842"/>
                </a:lnTo>
                <a:lnTo>
                  <a:pt x="698" y="839"/>
                </a:lnTo>
                <a:lnTo>
                  <a:pt x="699" y="836"/>
                </a:lnTo>
                <a:lnTo>
                  <a:pt x="699" y="835"/>
                </a:lnTo>
                <a:lnTo>
                  <a:pt x="698" y="833"/>
                </a:lnTo>
                <a:lnTo>
                  <a:pt x="692" y="826"/>
                </a:lnTo>
                <a:lnTo>
                  <a:pt x="692" y="826"/>
                </a:lnTo>
                <a:lnTo>
                  <a:pt x="680" y="816"/>
                </a:lnTo>
                <a:lnTo>
                  <a:pt x="667" y="806"/>
                </a:lnTo>
                <a:lnTo>
                  <a:pt x="637" y="786"/>
                </a:lnTo>
                <a:lnTo>
                  <a:pt x="637" y="786"/>
                </a:lnTo>
                <a:lnTo>
                  <a:pt x="625" y="778"/>
                </a:lnTo>
                <a:lnTo>
                  <a:pt x="617" y="771"/>
                </a:lnTo>
                <a:lnTo>
                  <a:pt x="611" y="765"/>
                </a:lnTo>
                <a:lnTo>
                  <a:pt x="604" y="756"/>
                </a:lnTo>
                <a:lnTo>
                  <a:pt x="604" y="756"/>
                </a:lnTo>
                <a:lnTo>
                  <a:pt x="597" y="747"/>
                </a:lnTo>
                <a:lnTo>
                  <a:pt x="592" y="743"/>
                </a:lnTo>
                <a:lnTo>
                  <a:pt x="591" y="742"/>
                </a:lnTo>
                <a:lnTo>
                  <a:pt x="591" y="737"/>
                </a:lnTo>
                <a:lnTo>
                  <a:pt x="591" y="737"/>
                </a:lnTo>
                <a:lnTo>
                  <a:pt x="592" y="726"/>
                </a:lnTo>
                <a:lnTo>
                  <a:pt x="592" y="703"/>
                </a:lnTo>
                <a:lnTo>
                  <a:pt x="592" y="690"/>
                </a:lnTo>
                <a:lnTo>
                  <a:pt x="591" y="676"/>
                </a:lnTo>
                <a:lnTo>
                  <a:pt x="589" y="662"/>
                </a:lnTo>
                <a:lnTo>
                  <a:pt x="585" y="648"/>
                </a:lnTo>
                <a:lnTo>
                  <a:pt x="585" y="648"/>
                </a:lnTo>
                <a:lnTo>
                  <a:pt x="575" y="623"/>
                </a:lnTo>
                <a:lnTo>
                  <a:pt x="566" y="604"/>
                </a:lnTo>
                <a:lnTo>
                  <a:pt x="559" y="592"/>
                </a:lnTo>
                <a:lnTo>
                  <a:pt x="556" y="587"/>
                </a:lnTo>
                <a:lnTo>
                  <a:pt x="556" y="587"/>
                </a:lnTo>
                <a:lnTo>
                  <a:pt x="552" y="576"/>
                </a:lnTo>
                <a:lnTo>
                  <a:pt x="538" y="548"/>
                </a:lnTo>
                <a:lnTo>
                  <a:pt x="528" y="531"/>
                </a:lnTo>
                <a:lnTo>
                  <a:pt x="518" y="514"/>
                </a:lnTo>
                <a:lnTo>
                  <a:pt x="507" y="498"/>
                </a:lnTo>
                <a:lnTo>
                  <a:pt x="496" y="483"/>
                </a:lnTo>
                <a:lnTo>
                  <a:pt x="496" y="483"/>
                </a:lnTo>
                <a:lnTo>
                  <a:pt x="475" y="459"/>
                </a:lnTo>
                <a:lnTo>
                  <a:pt x="460" y="441"/>
                </a:lnTo>
                <a:lnTo>
                  <a:pt x="447" y="426"/>
                </a:lnTo>
                <a:lnTo>
                  <a:pt x="443" y="421"/>
                </a:lnTo>
                <a:lnTo>
                  <a:pt x="438" y="418"/>
                </a:lnTo>
                <a:lnTo>
                  <a:pt x="438" y="418"/>
                </a:lnTo>
                <a:lnTo>
                  <a:pt x="428" y="412"/>
                </a:lnTo>
                <a:lnTo>
                  <a:pt x="418" y="406"/>
                </a:lnTo>
                <a:lnTo>
                  <a:pt x="409" y="400"/>
                </a:lnTo>
                <a:lnTo>
                  <a:pt x="409" y="400"/>
                </a:lnTo>
                <a:lnTo>
                  <a:pt x="413" y="380"/>
                </a:lnTo>
                <a:lnTo>
                  <a:pt x="416" y="365"/>
                </a:lnTo>
                <a:lnTo>
                  <a:pt x="418" y="351"/>
                </a:lnTo>
                <a:lnTo>
                  <a:pt x="418" y="351"/>
                </a:lnTo>
                <a:lnTo>
                  <a:pt x="418" y="345"/>
                </a:lnTo>
                <a:lnTo>
                  <a:pt x="416" y="342"/>
                </a:lnTo>
                <a:lnTo>
                  <a:pt x="415" y="337"/>
                </a:lnTo>
                <a:lnTo>
                  <a:pt x="415" y="330"/>
                </a:lnTo>
                <a:lnTo>
                  <a:pt x="415" y="330"/>
                </a:lnTo>
                <a:lnTo>
                  <a:pt x="418" y="321"/>
                </a:lnTo>
                <a:lnTo>
                  <a:pt x="420" y="307"/>
                </a:lnTo>
                <a:lnTo>
                  <a:pt x="421" y="299"/>
                </a:lnTo>
                <a:lnTo>
                  <a:pt x="421" y="291"/>
                </a:lnTo>
                <a:lnTo>
                  <a:pt x="420" y="281"/>
                </a:lnTo>
                <a:lnTo>
                  <a:pt x="418" y="270"/>
                </a:lnTo>
                <a:lnTo>
                  <a:pt x="418" y="270"/>
                </a:lnTo>
                <a:lnTo>
                  <a:pt x="413" y="250"/>
                </a:lnTo>
                <a:lnTo>
                  <a:pt x="410" y="243"/>
                </a:lnTo>
                <a:lnTo>
                  <a:pt x="408" y="236"/>
                </a:lnTo>
                <a:lnTo>
                  <a:pt x="403" y="229"/>
                </a:lnTo>
                <a:lnTo>
                  <a:pt x="397" y="223"/>
                </a:lnTo>
                <a:lnTo>
                  <a:pt x="388" y="215"/>
                </a:lnTo>
                <a:lnTo>
                  <a:pt x="377" y="207"/>
                </a:lnTo>
                <a:lnTo>
                  <a:pt x="377" y="207"/>
                </a:lnTo>
                <a:lnTo>
                  <a:pt x="350" y="188"/>
                </a:lnTo>
                <a:lnTo>
                  <a:pt x="350" y="188"/>
                </a:lnTo>
                <a:lnTo>
                  <a:pt x="337" y="177"/>
                </a:lnTo>
                <a:lnTo>
                  <a:pt x="337" y="177"/>
                </a:lnTo>
                <a:lnTo>
                  <a:pt x="320" y="160"/>
                </a:lnTo>
                <a:lnTo>
                  <a:pt x="301" y="143"/>
                </a:lnTo>
                <a:lnTo>
                  <a:pt x="301" y="143"/>
                </a:lnTo>
                <a:lnTo>
                  <a:pt x="289" y="134"/>
                </a:lnTo>
                <a:lnTo>
                  <a:pt x="279" y="129"/>
                </a:lnTo>
                <a:lnTo>
                  <a:pt x="269" y="125"/>
                </a:lnTo>
                <a:lnTo>
                  <a:pt x="259" y="122"/>
                </a:lnTo>
                <a:lnTo>
                  <a:pt x="259" y="122"/>
                </a:lnTo>
                <a:lnTo>
                  <a:pt x="236" y="116"/>
                </a:lnTo>
                <a:lnTo>
                  <a:pt x="227" y="112"/>
                </a:lnTo>
                <a:lnTo>
                  <a:pt x="221" y="110"/>
                </a:lnTo>
                <a:lnTo>
                  <a:pt x="221" y="110"/>
                </a:lnTo>
                <a:lnTo>
                  <a:pt x="217" y="109"/>
                </a:lnTo>
                <a:lnTo>
                  <a:pt x="208" y="108"/>
                </a:lnTo>
                <a:lnTo>
                  <a:pt x="187" y="104"/>
                </a:lnTo>
                <a:lnTo>
                  <a:pt x="159" y="100"/>
                </a:lnTo>
                <a:lnTo>
                  <a:pt x="153" y="79"/>
                </a:lnTo>
                <a:lnTo>
                  <a:pt x="153" y="79"/>
                </a:lnTo>
                <a:lnTo>
                  <a:pt x="155" y="74"/>
                </a:lnTo>
                <a:lnTo>
                  <a:pt x="156" y="70"/>
                </a:lnTo>
                <a:lnTo>
                  <a:pt x="156" y="68"/>
                </a:lnTo>
                <a:lnTo>
                  <a:pt x="156" y="68"/>
                </a:lnTo>
                <a:lnTo>
                  <a:pt x="151" y="64"/>
                </a:lnTo>
                <a:lnTo>
                  <a:pt x="148" y="60"/>
                </a:lnTo>
                <a:lnTo>
                  <a:pt x="148" y="60"/>
                </a:lnTo>
                <a:lnTo>
                  <a:pt x="144" y="52"/>
                </a:lnTo>
                <a:lnTo>
                  <a:pt x="134" y="36"/>
                </a:lnTo>
                <a:lnTo>
                  <a:pt x="128" y="26"/>
                </a:lnTo>
                <a:lnTo>
                  <a:pt x="120" y="17"/>
                </a:lnTo>
                <a:lnTo>
                  <a:pt x="112" y="10"/>
                </a:lnTo>
                <a:lnTo>
                  <a:pt x="102" y="3"/>
                </a:lnTo>
                <a:lnTo>
                  <a:pt x="102" y="3"/>
                </a:lnTo>
                <a:lnTo>
                  <a:pt x="97" y="1"/>
                </a:lnTo>
                <a:lnTo>
                  <a:pt x="91" y="0"/>
                </a:lnTo>
                <a:lnTo>
                  <a:pt x="77" y="0"/>
                </a:lnTo>
                <a:lnTo>
                  <a:pt x="63" y="2"/>
                </a:lnTo>
                <a:lnTo>
                  <a:pt x="50" y="7"/>
                </a:lnTo>
                <a:lnTo>
                  <a:pt x="36" y="13"/>
                </a:lnTo>
                <a:lnTo>
                  <a:pt x="25" y="22"/>
                </a:lnTo>
                <a:lnTo>
                  <a:pt x="20" y="27"/>
                </a:lnTo>
                <a:lnTo>
                  <a:pt x="15" y="32"/>
                </a:lnTo>
                <a:lnTo>
                  <a:pt x="13" y="38"/>
                </a:lnTo>
                <a:lnTo>
                  <a:pt x="10" y="44"/>
                </a:lnTo>
                <a:lnTo>
                  <a:pt x="10" y="44"/>
                </a:lnTo>
                <a:lnTo>
                  <a:pt x="6" y="55"/>
                </a:lnTo>
                <a:lnTo>
                  <a:pt x="5" y="67"/>
                </a:lnTo>
                <a:lnTo>
                  <a:pt x="5" y="75"/>
                </a:lnTo>
                <a:lnTo>
                  <a:pt x="5" y="84"/>
                </a:lnTo>
                <a:lnTo>
                  <a:pt x="8" y="96"/>
                </a:lnTo>
                <a:lnTo>
                  <a:pt x="10" y="104"/>
                </a:lnTo>
                <a:lnTo>
                  <a:pt x="10" y="104"/>
                </a:lnTo>
                <a:lnTo>
                  <a:pt x="14" y="127"/>
                </a:lnTo>
                <a:lnTo>
                  <a:pt x="14" y="127"/>
                </a:lnTo>
                <a:close/>
                <a:moveTo>
                  <a:pt x="75" y="308"/>
                </a:moveTo>
                <a:lnTo>
                  <a:pt x="75" y="308"/>
                </a:lnTo>
                <a:lnTo>
                  <a:pt x="75" y="308"/>
                </a:lnTo>
                <a:lnTo>
                  <a:pt x="76" y="308"/>
                </a:lnTo>
                <a:lnTo>
                  <a:pt x="78" y="309"/>
                </a:lnTo>
                <a:lnTo>
                  <a:pt x="87" y="317"/>
                </a:lnTo>
                <a:lnTo>
                  <a:pt x="103" y="334"/>
                </a:lnTo>
                <a:lnTo>
                  <a:pt x="103" y="334"/>
                </a:lnTo>
                <a:lnTo>
                  <a:pt x="108" y="338"/>
                </a:lnTo>
                <a:lnTo>
                  <a:pt x="113" y="339"/>
                </a:lnTo>
                <a:lnTo>
                  <a:pt x="118" y="340"/>
                </a:lnTo>
                <a:lnTo>
                  <a:pt x="124" y="344"/>
                </a:lnTo>
                <a:lnTo>
                  <a:pt x="124" y="344"/>
                </a:lnTo>
                <a:lnTo>
                  <a:pt x="134" y="349"/>
                </a:lnTo>
                <a:lnTo>
                  <a:pt x="137" y="350"/>
                </a:lnTo>
                <a:lnTo>
                  <a:pt x="139" y="351"/>
                </a:lnTo>
                <a:lnTo>
                  <a:pt x="139" y="351"/>
                </a:lnTo>
                <a:lnTo>
                  <a:pt x="141" y="354"/>
                </a:lnTo>
                <a:lnTo>
                  <a:pt x="141" y="355"/>
                </a:lnTo>
                <a:lnTo>
                  <a:pt x="140" y="360"/>
                </a:lnTo>
                <a:lnTo>
                  <a:pt x="138" y="364"/>
                </a:lnTo>
                <a:lnTo>
                  <a:pt x="138" y="364"/>
                </a:lnTo>
                <a:lnTo>
                  <a:pt x="137" y="369"/>
                </a:lnTo>
                <a:lnTo>
                  <a:pt x="133" y="374"/>
                </a:lnTo>
                <a:lnTo>
                  <a:pt x="129" y="379"/>
                </a:lnTo>
                <a:lnTo>
                  <a:pt x="129" y="379"/>
                </a:lnTo>
                <a:lnTo>
                  <a:pt x="124" y="385"/>
                </a:lnTo>
                <a:lnTo>
                  <a:pt x="122" y="391"/>
                </a:lnTo>
                <a:lnTo>
                  <a:pt x="119" y="396"/>
                </a:lnTo>
                <a:lnTo>
                  <a:pt x="117" y="400"/>
                </a:lnTo>
                <a:lnTo>
                  <a:pt x="117" y="400"/>
                </a:lnTo>
                <a:lnTo>
                  <a:pt x="114" y="400"/>
                </a:lnTo>
                <a:lnTo>
                  <a:pt x="113" y="400"/>
                </a:lnTo>
                <a:lnTo>
                  <a:pt x="109" y="397"/>
                </a:lnTo>
                <a:lnTo>
                  <a:pt x="103" y="387"/>
                </a:lnTo>
                <a:lnTo>
                  <a:pt x="103" y="387"/>
                </a:lnTo>
                <a:lnTo>
                  <a:pt x="75" y="353"/>
                </a:lnTo>
                <a:lnTo>
                  <a:pt x="75" y="353"/>
                </a:lnTo>
                <a:lnTo>
                  <a:pt x="72" y="349"/>
                </a:lnTo>
                <a:lnTo>
                  <a:pt x="71" y="343"/>
                </a:lnTo>
                <a:lnTo>
                  <a:pt x="71" y="335"/>
                </a:lnTo>
                <a:lnTo>
                  <a:pt x="72" y="329"/>
                </a:lnTo>
                <a:lnTo>
                  <a:pt x="73" y="317"/>
                </a:lnTo>
                <a:lnTo>
                  <a:pt x="75" y="308"/>
                </a:lnTo>
                <a:lnTo>
                  <a:pt x="75" y="308"/>
                </a:lnTo>
                <a:close/>
                <a:moveTo>
                  <a:pt x="203" y="894"/>
                </a:moveTo>
                <a:lnTo>
                  <a:pt x="203" y="894"/>
                </a:lnTo>
                <a:lnTo>
                  <a:pt x="198" y="890"/>
                </a:lnTo>
                <a:lnTo>
                  <a:pt x="198" y="890"/>
                </a:lnTo>
                <a:lnTo>
                  <a:pt x="200" y="890"/>
                </a:lnTo>
                <a:lnTo>
                  <a:pt x="211" y="893"/>
                </a:lnTo>
                <a:lnTo>
                  <a:pt x="226" y="898"/>
                </a:lnTo>
                <a:lnTo>
                  <a:pt x="233" y="900"/>
                </a:lnTo>
                <a:lnTo>
                  <a:pt x="237" y="900"/>
                </a:lnTo>
                <a:lnTo>
                  <a:pt x="237" y="900"/>
                </a:lnTo>
                <a:lnTo>
                  <a:pt x="242" y="899"/>
                </a:lnTo>
                <a:lnTo>
                  <a:pt x="247" y="896"/>
                </a:lnTo>
                <a:lnTo>
                  <a:pt x="253" y="894"/>
                </a:lnTo>
                <a:lnTo>
                  <a:pt x="264" y="893"/>
                </a:lnTo>
                <a:lnTo>
                  <a:pt x="264" y="893"/>
                </a:lnTo>
                <a:lnTo>
                  <a:pt x="274" y="891"/>
                </a:lnTo>
                <a:lnTo>
                  <a:pt x="279" y="890"/>
                </a:lnTo>
                <a:lnTo>
                  <a:pt x="281" y="888"/>
                </a:lnTo>
                <a:lnTo>
                  <a:pt x="285" y="884"/>
                </a:lnTo>
                <a:lnTo>
                  <a:pt x="285" y="884"/>
                </a:lnTo>
                <a:lnTo>
                  <a:pt x="290" y="878"/>
                </a:lnTo>
                <a:lnTo>
                  <a:pt x="294" y="870"/>
                </a:lnTo>
                <a:lnTo>
                  <a:pt x="298" y="861"/>
                </a:lnTo>
                <a:lnTo>
                  <a:pt x="298" y="861"/>
                </a:lnTo>
                <a:lnTo>
                  <a:pt x="298" y="867"/>
                </a:lnTo>
                <a:lnTo>
                  <a:pt x="296" y="874"/>
                </a:lnTo>
                <a:lnTo>
                  <a:pt x="294" y="883"/>
                </a:lnTo>
                <a:lnTo>
                  <a:pt x="294" y="883"/>
                </a:lnTo>
                <a:lnTo>
                  <a:pt x="291" y="889"/>
                </a:lnTo>
                <a:lnTo>
                  <a:pt x="289" y="893"/>
                </a:lnTo>
                <a:lnTo>
                  <a:pt x="284" y="895"/>
                </a:lnTo>
                <a:lnTo>
                  <a:pt x="278" y="898"/>
                </a:lnTo>
                <a:lnTo>
                  <a:pt x="278" y="898"/>
                </a:lnTo>
                <a:lnTo>
                  <a:pt x="268" y="900"/>
                </a:lnTo>
                <a:lnTo>
                  <a:pt x="257" y="903"/>
                </a:lnTo>
                <a:lnTo>
                  <a:pt x="248" y="904"/>
                </a:lnTo>
                <a:lnTo>
                  <a:pt x="244" y="905"/>
                </a:lnTo>
                <a:lnTo>
                  <a:pt x="242" y="908"/>
                </a:lnTo>
                <a:lnTo>
                  <a:pt x="242" y="908"/>
                </a:lnTo>
                <a:lnTo>
                  <a:pt x="241" y="909"/>
                </a:lnTo>
                <a:lnTo>
                  <a:pt x="237" y="909"/>
                </a:lnTo>
                <a:lnTo>
                  <a:pt x="228" y="908"/>
                </a:lnTo>
                <a:lnTo>
                  <a:pt x="216" y="903"/>
                </a:lnTo>
                <a:lnTo>
                  <a:pt x="203" y="894"/>
                </a:lnTo>
                <a:lnTo>
                  <a:pt x="203" y="894"/>
                </a:lnTo>
                <a:close/>
                <a:moveTo>
                  <a:pt x="322" y="815"/>
                </a:moveTo>
                <a:lnTo>
                  <a:pt x="322" y="815"/>
                </a:lnTo>
                <a:lnTo>
                  <a:pt x="326" y="809"/>
                </a:lnTo>
                <a:lnTo>
                  <a:pt x="329" y="799"/>
                </a:lnTo>
                <a:lnTo>
                  <a:pt x="333" y="774"/>
                </a:lnTo>
                <a:lnTo>
                  <a:pt x="338" y="749"/>
                </a:lnTo>
                <a:lnTo>
                  <a:pt x="341" y="738"/>
                </a:lnTo>
                <a:lnTo>
                  <a:pt x="343" y="729"/>
                </a:lnTo>
                <a:lnTo>
                  <a:pt x="343" y="729"/>
                </a:lnTo>
                <a:lnTo>
                  <a:pt x="351" y="716"/>
                </a:lnTo>
                <a:lnTo>
                  <a:pt x="361" y="702"/>
                </a:lnTo>
                <a:lnTo>
                  <a:pt x="369" y="688"/>
                </a:lnTo>
                <a:lnTo>
                  <a:pt x="381" y="674"/>
                </a:lnTo>
                <a:lnTo>
                  <a:pt x="381" y="674"/>
                </a:lnTo>
                <a:lnTo>
                  <a:pt x="398" y="646"/>
                </a:lnTo>
                <a:lnTo>
                  <a:pt x="403" y="635"/>
                </a:lnTo>
                <a:lnTo>
                  <a:pt x="408" y="623"/>
                </a:lnTo>
                <a:lnTo>
                  <a:pt x="408" y="623"/>
                </a:lnTo>
                <a:lnTo>
                  <a:pt x="415" y="586"/>
                </a:lnTo>
                <a:lnTo>
                  <a:pt x="419" y="562"/>
                </a:lnTo>
                <a:lnTo>
                  <a:pt x="419" y="562"/>
                </a:lnTo>
                <a:lnTo>
                  <a:pt x="416" y="593"/>
                </a:lnTo>
                <a:lnTo>
                  <a:pt x="413" y="617"/>
                </a:lnTo>
                <a:lnTo>
                  <a:pt x="410" y="633"/>
                </a:lnTo>
                <a:lnTo>
                  <a:pt x="410" y="633"/>
                </a:lnTo>
                <a:lnTo>
                  <a:pt x="405" y="645"/>
                </a:lnTo>
                <a:lnTo>
                  <a:pt x="398" y="660"/>
                </a:lnTo>
                <a:lnTo>
                  <a:pt x="389" y="676"/>
                </a:lnTo>
                <a:lnTo>
                  <a:pt x="381" y="687"/>
                </a:lnTo>
                <a:lnTo>
                  <a:pt x="381" y="687"/>
                </a:lnTo>
                <a:lnTo>
                  <a:pt x="372" y="697"/>
                </a:lnTo>
                <a:lnTo>
                  <a:pt x="362" y="709"/>
                </a:lnTo>
                <a:lnTo>
                  <a:pt x="355" y="722"/>
                </a:lnTo>
                <a:lnTo>
                  <a:pt x="350" y="733"/>
                </a:lnTo>
                <a:lnTo>
                  <a:pt x="350" y="733"/>
                </a:lnTo>
                <a:lnTo>
                  <a:pt x="346" y="747"/>
                </a:lnTo>
                <a:lnTo>
                  <a:pt x="341" y="766"/>
                </a:lnTo>
                <a:lnTo>
                  <a:pt x="335" y="797"/>
                </a:lnTo>
                <a:lnTo>
                  <a:pt x="335" y="797"/>
                </a:lnTo>
                <a:lnTo>
                  <a:pt x="332" y="802"/>
                </a:lnTo>
                <a:lnTo>
                  <a:pt x="330" y="807"/>
                </a:lnTo>
                <a:lnTo>
                  <a:pt x="324" y="815"/>
                </a:lnTo>
                <a:lnTo>
                  <a:pt x="319" y="818"/>
                </a:lnTo>
                <a:lnTo>
                  <a:pt x="322" y="815"/>
                </a:lnTo>
                <a:lnTo>
                  <a:pt x="322" y="815"/>
                </a:lnTo>
                <a:close/>
                <a:moveTo>
                  <a:pt x="218" y="865"/>
                </a:moveTo>
                <a:lnTo>
                  <a:pt x="218" y="865"/>
                </a:lnTo>
                <a:lnTo>
                  <a:pt x="215" y="862"/>
                </a:lnTo>
                <a:lnTo>
                  <a:pt x="212" y="857"/>
                </a:lnTo>
                <a:lnTo>
                  <a:pt x="212" y="852"/>
                </a:lnTo>
                <a:lnTo>
                  <a:pt x="213" y="847"/>
                </a:lnTo>
                <a:lnTo>
                  <a:pt x="216" y="837"/>
                </a:lnTo>
                <a:lnTo>
                  <a:pt x="217" y="833"/>
                </a:lnTo>
                <a:lnTo>
                  <a:pt x="217" y="831"/>
                </a:lnTo>
                <a:lnTo>
                  <a:pt x="217" y="831"/>
                </a:lnTo>
                <a:lnTo>
                  <a:pt x="216" y="820"/>
                </a:lnTo>
                <a:lnTo>
                  <a:pt x="216" y="804"/>
                </a:lnTo>
                <a:lnTo>
                  <a:pt x="216" y="804"/>
                </a:lnTo>
                <a:lnTo>
                  <a:pt x="215" y="794"/>
                </a:lnTo>
                <a:lnTo>
                  <a:pt x="216" y="781"/>
                </a:lnTo>
                <a:lnTo>
                  <a:pt x="216" y="781"/>
                </a:lnTo>
                <a:lnTo>
                  <a:pt x="216" y="771"/>
                </a:lnTo>
                <a:lnTo>
                  <a:pt x="217" y="761"/>
                </a:lnTo>
                <a:lnTo>
                  <a:pt x="220" y="747"/>
                </a:lnTo>
                <a:lnTo>
                  <a:pt x="220" y="747"/>
                </a:lnTo>
                <a:lnTo>
                  <a:pt x="221" y="739"/>
                </a:lnTo>
                <a:lnTo>
                  <a:pt x="221" y="732"/>
                </a:lnTo>
                <a:lnTo>
                  <a:pt x="221" y="708"/>
                </a:lnTo>
                <a:lnTo>
                  <a:pt x="221" y="708"/>
                </a:lnTo>
                <a:lnTo>
                  <a:pt x="221" y="696"/>
                </a:lnTo>
                <a:lnTo>
                  <a:pt x="220" y="686"/>
                </a:lnTo>
                <a:lnTo>
                  <a:pt x="218" y="660"/>
                </a:lnTo>
                <a:lnTo>
                  <a:pt x="218" y="660"/>
                </a:lnTo>
                <a:lnTo>
                  <a:pt x="218" y="652"/>
                </a:lnTo>
                <a:lnTo>
                  <a:pt x="218" y="645"/>
                </a:lnTo>
                <a:lnTo>
                  <a:pt x="221" y="640"/>
                </a:lnTo>
                <a:lnTo>
                  <a:pt x="222" y="635"/>
                </a:lnTo>
                <a:lnTo>
                  <a:pt x="227" y="629"/>
                </a:lnTo>
                <a:lnTo>
                  <a:pt x="231" y="623"/>
                </a:lnTo>
                <a:lnTo>
                  <a:pt x="231" y="623"/>
                </a:lnTo>
                <a:lnTo>
                  <a:pt x="232" y="620"/>
                </a:lnTo>
                <a:lnTo>
                  <a:pt x="233" y="619"/>
                </a:lnTo>
                <a:lnTo>
                  <a:pt x="236" y="620"/>
                </a:lnTo>
                <a:lnTo>
                  <a:pt x="237" y="621"/>
                </a:lnTo>
                <a:lnTo>
                  <a:pt x="241" y="628"/>
                </a:lnTo>
                <a:lnTo>
                  <a:pt x="244" y="634"/>
                </a:lnTo>
                <a:lnTo>
                  <a:pt x="244" y="634"/>
                </a:lnTo>
                <a:lnTo>
                  <a:pt x="244" y="640"/>
                </a:lnTo>
                <a:lnTo>
                  <a:pt x="246" y="648"/>
                </a:lnTo>
                <a:lnTo>
                  <a:pt x="246" y="669"/>
                </a:lnTo>
                <a:lnTo>
                  <a:pt x="246" y="697"/>
                </a:lnTo>
                <a:lnTo>
                  <a:pt x="247" y="732"/>
                </a:lnTo>
                <a:lnTo>
                  <a:pt x="247" y="732"/>
                </a:lnTo>
                <a:lnTo>
                  <a:pt x="249" y="756"/>
                </a:lnTo>
                <a:lnTo>
                  <a:pt x="250" y="765"/>
                </a:lnTo>
                <a:lnTo>
                  <a:pt x="252" y="769"/>
                </a:lnTo>
                <a:lnTo>
                  <a:pt x="254" y="776"/>
                </a:lnTo>
                <a:lnTo>
                  <a:pt x="254" y="776"/>
                </a:lnTo>
                <a:lnTo>
                  <a:pt x="258" y="796"/>
                </a:lnTo>
                <a:lnTo>
                  <a:pt x="259" y="815"/>
                </a:lnTo>
                <a:lnTo>
                  <a:pt x="259" y="815"/>
                </a:lnTo>
                <a:lnTo>
                  <a:pt x="259" y="825"/>
                </a:lnTo>
                <a:lnTo>
                  <a:pt x="262" y="835"/>
                </a:lnTo>
                <a:lnTo>
                  <a:pt x="268" y="854"/>
                </a:lnTo>
                <a:lnTo>
                  <a:pt x="268" y="854"/>
                </a:lnTo>
                <a:lnTo>
                  <a:pt x="269" y="859"/>
                </a:lnTo>
                <a:lnTo>
                  <a:pt x="270" y="863"/>
                </a:lnTo>
                <a:lnTo>
                  <a:pt x="269" y="863"/>
                </a:lnTo>
                <a:lnTo>
                  <a:pt x="267" y="863"/>
                </a:lnTo>
                <a:lnTo>
                  <a:pt x="262" y="861"/>
                </a:lnTo>
                <a:lnTo>
                  <a:pt x="257" y="858"/>
                </a:lnTo>
                <a:lnTo>
                  <a:pt x="253" y="857"/>
                </a:lnTo>
                <a:lnTo>
                  <a:pt x="253" y="857"/>
                </a:lnTo>
                <a:lnTo>
                  <a:pt x="249" y="858"/>
                </a:lnTo>
                <a:lnTo>
                  <a:pt x="247" y="859"/>
                </a:lnTo>
                <a:lnTo>
                  <a:pt x="244" y="865"/>
                </a:lnTo>
                <a:lnTo>
                  <a:pt x="241" y="870"/>
                </a:lnTo>
                <a:lnTo>
                  <a:pt x="238" y="872"/>
                </a:lnTo>
                <a:lnTo>
                  <a:pt x="236" y="872"/>
                </a:lnTo>
                <a:lnTo>
                  <a:pt x="236" y="872"/>
                </a:lnTo>
                <a:lnTo>
                  <a:pt x="231" y="872"/>
                </a:lnTo>
                <a:lnTo>
                  <a:pt x="228" y="872"/>
                </a:lnTo>
                <a:lnTo>
                  <a:pt x="224" y="870"/>
                </a:lnTo>
                <a:lnTo>
                  <a:pt x="218" y="865"/>
                </a:lnTo>
                <a:lnTo>
                  <a:pt x="218" y="865"/>
                </a:lnTo>
                <a:close/>
                <a:moveTo>
                  <a:pt x="218" y="431"/>
                </a:moveTo>
                <a:lnTo>
                  <a:pt x="218" y="431"/>
                </a:lnTo>
                <a:lnTo>
                  <a:pt x="218" y="431"/>
                </a:lnTo>
                <a:lnTo>
                  <a:pt x="215" y="427"/>
                </a:lnTo>
                <a:lnTo>
                  <a:pt x="197" y="412"/>
                </a:lnTo>
                <a:lnTo>
                  <a:pt x="163" y="379"/>
                </a:lnTo>
                <a:lnTo>
                  <a:pt x="163" y="379"/>
                </a:lnTo>
                <a:lnTo>
                  <a:pt x="161" y="378"/>
                </a:lnTo>
                <a:lnTo>
                  <a:pt x="160" y="379"/>
                </a:lnTo>
                <a:lnTo>
                  <a:pt x="160" y="386"/>
                </a:lnTo>
                <a:lnTo>
                  <a:pt x="163" y="400"/>
                </a:lnTo>
                <a:lnTo>
                  <a:pt x="167" y="415"/>
                </a:lnTo>
                <a:lnTo>
                  <a:pt x="177" y="447"/>
                </a:lnTo>
                <a:lnTo>
                  <a:pt x="184" y="463"/>
                </a:lnTo>
                <a:lnTo>
                  <a:pt x="184" y="463"/>
                </a:lnTo>
                <a:lnTo>
                  <a:pt x="186" y="467"/>
                </a:lnTo>
                <a:lnTo>
                  <a:pt x="191" y="470"/>
                </a:lnTo>
                <a:lnTo>
                  <a:pt x="195" y="474"/>
                </a:lnTo>
                <a:lnTo>
                  <a:pt x="196" y="478"/>
                </a:lnTo>
                <a:lnTo>
                  <a:pt x="196" y="478"/>
                </a:lnTo>
                <a:lnTo>
                  <a:pt x="197" y="482"/>
                </a:lnTo>
                <a:lnTo>
                  <a:pt x="196" y="489"/>
                </a:lnTo>
                <a:lnTo>
                  <a:pt x="192" y="508"/>
                </a:lnTo>
                <a:lnTo>
                  <a:pt x="192" y="508"/>
                </a:lnTo>
                <a:lnTo>
                  <a:pt x="191" y="517"/>
                </a:lnTo>
                <a:lnTo>
                  <a:pt x="190" y="527"/>
                </a:lnTo>
                <a:lnTo>
                  <a:pt x="190" y="560"/>
                </a:lnTo>
                <a:lnTo>
                  <a:pt x="190" y="560"/>
                </a:lnTo>
                <a:lnTo>
                  <a:pt x="191" y="619"/>
                </a:lnTo>
                <a:lnTo>
                  <a:pt x="191" y="619"/>
                </a:lnTo>
                <a:lnTo>
                  <a:pt x="190" y="610"/>
                </a:lnTo>
                <a:lnTo>
                  <a:pt x="187" y="589"/>
                </a:lnTo>
                <a:lnTo>
                  <a:pt x="187" y="589"/>
                </a:lnTo>
                <a:lnTo>
                  <a:pt x="185" y="576"/>
                </a:lnTo>
                <a:lnTo>
                  <a:pt x="184" y="561"/>
                </a:lnTo>
                <a:lnTo>
                  <a:pt x="182" y="541"/>
                </a:lnTo>
                <a:lnTo>
                  <a:pt x="182" y="541"/>
                </a:lnTo>
                <a:lnTo>
                  <a:pt x="185" y="531"/>
                </a:lnTo>
                <a:lnTo>
                  <a:pt x="186" y="522"/>
                </a:lnTo>
                <a:lnTo>
                  <a:pt x="186" y="511"/>
                </a:lnTo>
                <a:lnTo>
                  <a:pt x="186" y="511"/>
                </a:lnTo>
                <a:lnTo>
                  <a:pt x="185" y="500"/>
                </a:lnTo>
                <a:lnTo>
                  <a:pt x="185" y="488"/>
                </a:lnTo>
                <a:lnTo>
                  <a:pt x="184" y="479"/>
                </a:lnTo>
                <a:lnTo>
                  <a:pt x="184" y="477"/>
                </a:lnTo>
                <a:lnTo>
                  <a:pt x="181" y="475"/>
                </a:lnTo>
                <a:lnTo>
                  <a:pt x="181" y="475"/>
                </a:lnTo>
                <a:lnTo>
                  <a:pt x="179" y="470"/>
                </a:lnTo>
                <a:lnTo>
                  <a:pt x="174" y="459"/>
                </a:lnTo>
                <a:lnTo>
                  <a:pt x="164" y="427"/>
                </a:lnTo>
                <a:lnTo>
                  <a:pt x="160" y="408"/>
                </a:lnTo>
                <a:lnTo>
                  <a:pt x="156" y="392"/>
                </a:lnTo>
                <a:lnTo>
                  <a:pt x="155" y="380"/>
                </a:lnTo>
                <a:lnTo>
                  <a:pt x="155" y="375"/>
                </a:lnTo>
                <a:lnTo>
                  <a:pt x="156" y="373"/>
                </a:lnTo>
                <a:lnTo>
                  <a:pt x="156" y="373"/>
                </a:lnTo>
                <a:lnTo>
                  <a:pt x="158" y="371"/>
                </a:lnTo>
                <a:lnTo>
                  <a:pt x="160" y="371"/>
                </a:lnTo>
                <a:lnTo>
                  <a:pt x="167" y="376"/>
                </a:lnTo>
                <a:lnTo>
                  <a:pt x="176" y="384"/>
                </a:lnTo>
                <a:lnTo>
                  <a:pt x="186" y="395"/>
                </a:lnTo>
                <a:lnTo>
                  <a:pt x="206" y="416"/>
                </a:lnTo>
                <a:lnTo>
                  <a:pt x="218" y="431"/>
                </a:lnTo>
                <a:lnTo>
                  <a:pt x="218" y="431"/>
                </a:lnTo>
                <a:close/>
                <a:moveTo>
                  <a:pt x="319" y="432"/>
                </a:moveTo>
                <a:lnTo>
                  <a:pt x="319" y="432"/>
                </a:lnTo>
                <a:lnTo>
                  <a:pt x="325" y="416"/>
                </a:lnTo>
                <a:lnTo>
                  <a:pt x="341" y="380"/>
                </a:lnTo>
                <a:lnTo>
                  <a:pt x="351" y="363"/>
                </a:lnTo>
                <a:lnTo>
                  <a:pt x="360" y="348"/>
                </a:lnTo>
                <a:lnTo>
                  <a:pt x="363" y="343"/>
                </a:lnTo>
                <a:lnTo>
                  <a:pt x="367" y="339"/>
                </a:lnTo>
                <a:lnTo>
                  <a:pt x="369" y="339"/>
                </a:lnTo>
                <a:lnTo>
                  <a:pt x="372" y="340"/>
                </a:lnTo>
                <a:lnTo>
                  <a:pt x="372" y="340"/>
                </a:lnTo>
                <a:lnTo>
                  <a:pt x="374" y="344"/>
                </a:lnTo>
                <a:lnTo>
                  <a:pt x="376" y="349"/>
                </a:lnTo>
                <a:lnTo>
                  <a:pt x="378" y="364"/>
                </a:lnTo>
                <a:lnTo>
                  <a:pt x="381" y="382"/>
                </a:lnTo>
                <a:lnTo>
                  <a:pt x="383" y="402"/>
                </a:lnTo>
                <a:lnTo>
                  <a:pt x="386" y="438"/>
                </a:lnTo>
                <a:lnTo>
                  <a:pt x="386" y="454"/>
                </a:lnTo>
                <a:lnTo>
                  <a:pt x="386" y="454"/>
                </a:lnTo>
                <a:lnTo>
                  <a:pt x="379" y="402"/>
                </a:lnTo>
                <a:lnTo>
                  <a:pt x="373" y="365"/>
                </a:lnTo>
                <a:lnTo>
                  <a:pt x="372" y="353"/>
                </a:lnTo>
                <a:lnTo>
                  <a:pt x="369" y="347"/>
                </a:lnTo>
                <a:lnTo>
                  <a:pt x="369" y="347"/>
                </a:lnTo>
                <a:lnTo>
                  <a:pt x="368" y="347"/>
                </a:lnTo>
                <a:lnTo>
                  <a:pt x="366" y="349"/>
                </a:lnTo>
                <a:lnTo>
                  <a:pt x="360" y="358"/>
                </a:lnTo>
                <a:lnTo>
                  <a:pt x="342" y="387"/>
                </a:lnTo>
                <a:lnTo>
                  <a:pt x="319" y="432"/>
                </a:lnTo>
                <a:lnTo>
                  <a:pt x="319" y="432"/>
                </a:lnTo>
                <a:close/>
                <a:moveTo>
                  <a:pt x="623" y="790"/>
                </a:moveTo>
                <a:lnTo>
                  <a:pt x="623" y="790"/>
                </a:lnTo>
                <a:lnTo>
                  <a:pt x="636" y="794"/>
                </a:lnTo>
                <a:lnTo>
                  <a:pt x="644" y="797"/>
                </a:lnTo>
                <a:lnTo>
                  <a:pt x="652" y="801"/>
                </a:lnTo>
                <a:lnTo>
                  <a:pt x="652" y="801"/>
                </a:lnTo>
                <a:lnTo>
                  <a:pt x="657" y="805"/>
                </a:lnTo>
                <a:lnTo>
                  <a:pt x="662" y="810"/>
                </a:lnTo>
                <a:lnTo>
                  <a:pt x="668" y="820"/>
                </a:lnTo>
                <a:lnTo>
                  <a:pt x="668" y="820"/>
                </a:lnTo>
                <a:lnTo>
                  <a:pt x="673" y="827"/>
                </a:lnTo>
                <a:lnTo>
                  <a:pt x="675" y="831"/>
                </a:lnTo>
                <a:lnTo>
                  <a:pt x="675" y="831"/>
                </a:lnTo>
                <a:lnTo>
                  <a:pt x="663" y="826"/>
                </a:lnTo>
                <a:lnTo>
                  <a:pt x="652" y="820"/>
                </a:lnTo>
                <a:lnTo>
                  <a:pt x="644" y="815"/>
                </a:lnTo>
                <a:lnTo>
                  <a:pt x="644" y="815"/>
                </a:lnTo>
                <a:lnTo>
                  <a:pt x="631" y="799"/>
                </a:lnTo>
                <a:lnTo>
                  <a:pt x="623" y="790"/>
                </a:lnTo>
                <a:lnTo>
                  <a:pt x="623" y="79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pptxc45_馬術、乗馬のシルエット</dc:title>
  <dc:subject>pptxc45_馬術、乗馬のシルエット</dc:subject>
  <dc:creator>でじけろお</dc:creator>
  <cp:revision>1</cp:revision>
  <dcterms:created xsi:type="dcterms:W3CDTF">2018-05-20T00:31:01Z</dcterms:created>
  <dcterms:modified xsi:type="dcterms:W3CDTF">2019-11-27T16:00:49Z</dcterms:modified>
  <cp:version>1</cp:version>
</cp:coreProperties>
</file>