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1B1E15-A9DA-48F8-9432-D4F3B8F1E1C7}"/>
              </a:ext>
            </a:extLst>
          </p:cNvPr>
          <p:cNvGrpSpPr/>
          <p:nvPr userDrawn="1"/>
        </p:nvGrpSpPr>
        <p:grpSpPr>
          <a:xfrm>
            <a:off x="247647" y="1146853"/>
            <a:ext cx="9401178" cy="4564294"/>
            <a:chOff x="663768" y="836612"/>
            <a:chExt cx="1154844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452DCA8C-B669-48B7-9F79-8F261069ABD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63768" y="836612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CAAF1AE6-5B1B-42A5-A015-04E90A246B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2163" y="836612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D8F83426-1C36-4D5A-8988-C346BAF285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63768" y="3740150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2CA43366-EF60-4319-95F4-D54534EF196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2163" y="3740150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18">
              <a:extLst>
                <a:ext uri="{FF2B5EF4-FFF2-40B4-BE49-F238E27FC236}">
                  <a16:creationId xmlns:a16="http://schemas.microsoft.com/office/drawing/2014/main" id="{21AA996D-3ADF-4463-BF5B-AC4CE847C93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60558" y="836612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19">
              <a:extLst>
                <a:ext uri="{FF2B5EF4-FFF2-40B4-BE49-F238E27FC236}">
                  <a16:creationId xmlns:a16="http://schemas.microsoft.com/office/drawing/2014/main" id="{3669BB11-CA0A-43DF-BBB7-C5A3D7CBADE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60558" y="3740150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8E82CA33-3A37-4CC4-A1AA-ACAA550A43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508953" y="836612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F35FBB93-60C2-4908-906D-B3C420AB634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508953" y="3740150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80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7E013AA-953A-4486-862F-2F952ADE34FD}"/>
              </a:ext>
            </a:extLst>
          </p:cNvPr>
          <p:cNvGrpSpPr/>
          <p:nvPr/>
        </p:nvGrpSpPr>
        <p:grpSpPr>
          <a:xfrm>
            <a:off x="286922" y="1191982"/>
            <a:ext cx="2153492" cy="2131368"/>
            <a:chOff x="76200" y="869951"/>
            <a:chExt cx="2316143" cy="229234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F76F97F-1486-494E-98B5-F2F8AE5E3B20}"/>
                </a:ext>
              </a:extLst>
            </p:cNvPr>
            <p:cNvSpPr/>
            <p:nvPr/>
          </p:nvSpPr>
          <p:spPr>
            <a:xfrm rot="18900000">
              <a:off x="631955" y="2535348"/>
              <a:ext cx="457287" cy="16195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52CA796A-03C3-4C57-BB61-767DF7247112}"/>
                </a:ext>
              </a:extLst>
            </p:cNvPr>
            <p:cNvSpPr/>
            <p:nvPr/>
          </p:nvSpPr>
          <p:spPr>
            <a:xfrm rot="2700000">
              <a:off x="87945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9BC8CF95-2E4C-4F7C-BD77-9D59DE349DFB}"/>
                </a:ext>
              </a:extLst>
            </p:cNvPr>
            <p:cNvSpPr/>
            <p:nvPr/>
          </p:nvSpPr>
          <p:spPr>
            <a:xfrm rot="2700000" flipH="1">
              <a:off x="1338101" y="2535348"/>
              <a:ext cx="457287" cy="16195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B811C5E-8AFA-4F78-85C2-C56802636A8D}"/>
                </a:ext>
              </a:extLst>
            </p:cNvPr>
            <p:cNvSpPr/>
            <p:nvPr/>
          </p:nvSpPr>
          <p:spPr>
            <a:xfrm rot="18900000" flipH="1">
              <a:off x="136056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A985F81-E661-42F0-8F56-D909DDA6E15A}"/>
                </a:ext>
              </a:extLst>
            </p:cNvPr>
            <p:cNvSpPr/>
            <p:nvPr/>
          </p:nvSpPr>
          <p:spPr>
            <a:xfrm rot="2700000">
              <a:off x="135673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D24B21-2913-4223-8137-A0217D0A2B07}"/>
                </a:ext>
              </a:extLst>
            </p:cNvPr>
            <p:cNvSpPr/>
            <p:nvPr/>
          </p:nvSpPr>
          <p:spPr>
            <a:xfrm>
              <a:off x="1374705" y="869951"/>
              <a:ext cx="1017638" cy="1017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D7F8EC0-AA57-46B1-A680-E9053A3AEA1C}"/>
                </a:ext>
              </a:extLst>
            </p:cNvPr>
            <p:cNvSpPr/>
            <p:nvPr/>
          </p:nvSpPr>
          <p:spPr>
            <a:xfrm>
              <a:off x="1548381" y="1043627"/>
              <a:ext cx="670286" cy="670284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DE205CEF-D3A2-4AD7-BF86-13FD4D202CC4}"/>
                </a:ext>
              </a:extLst>
            </p:cNvPr>
            <p:cNvSpPr/>
            <p:nvPr/>
          </p:nvSpPr>
          <p:spPr>
            <a:xfrm rot="10800000">
              <a:off x="1019892" y="2808889"/>
              <a:ext cx="150608" cy="19143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8CF0538F-AB0E-4397-8040-11C6224F4FD7}"/>
                </a:ext>
              </a:extLst>
            </p:cNvPr>
            <p:cNvSpPr/>
            <p:nvPr/>
          </p:nvSpPr>
          <p:spPr>
            <a:xfrm rot="10800000" flipH="1">
              <a:off x="1236307" y="2812280"/>
              <a:ext cx="150608" cy="19143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0E54512-A3A3-49AA-89F7-829194222786}"/>
                </a:ext>
              </a:extLst>
            </p:cNvPr>
            <p:cNvSpPr/>
            <p:nvPr/>
          </p:nvSpPr>
          <p:spPr>
            <a:xfrm>
              <a:off x="882169" y="2509704"/>
              <a:ext cx="670283" cy="4166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1795B46-7590-43C2-B485-FACE28DCAA42}"/>
                </a:ext>
              </a:extLst>
            </p:cNvPr>
            <p:cNvSpPr/>
            <p:nvPr/>
          </p:nvSpPr>
          <p:spPr>
            <a:xfrm>
              <a:off x="76200" y="869951"/>
              <a:ext cx="1017638" cy="1017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06E9227-68B5-4D42-A242-F483E00FB066}"/>
                </a:ext>
              </a:extLst>
            </p:cNvPr>
            <p:cNvSpPr/>
            <p:nvPr/>
          </p:nvSpPr>
          <p:spPr>
            <a:xfrm>
              <a:off x="249876" y="1043627"/>
              <a:ext cx="670286" cy="670284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B00C7DD-340C-4D2E-901F-179B095C4406}"/>
                </a:ext>
              </a:extLst>
            </p:cNvPr>
            <p:cNvSpPr/>
            <p:nvPr/>
          </p:nvSpPr>
          <p:spPr>
            <a:xfrm>
              <a:off x="82925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1835709-2F9F-4E9D-B6CF-BCABC31D3A14}"/>
                </a:ext>
              </a:extLst>
            </p:cNvPr>
            <p:cNvSpPr/>
            <p:nvPr/>
          </p:nvSpPr>
          <p:spPr>
            <a:xfrm>
              <a:off x="594516" y="1264794"/>
              <a:ext cx="1245588" cy="124558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86D0E70-A871-4B42-A2C9-29972454CCEA}"/>
                </a:ext>
              </a:extLst>
            </p:cNvPr>
            <p:cNvSpPr/>
            <p:nvPr/>
          </p:nvSpPr>
          <p:spPr>
            <a:xfrm>
              <a:off x="843500" y="1634537"/>
              <a:ext cx="153324" cy="206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9779DAE-E187-487A-9920-34DA3A81CAE3}"/>
                </a:ext>
              </a:extLst>
            </p:cNvPr>
            <p:cNvSpPr/>
            <p:nvPr/>
          </p:nvSpPr>
          <p:spPr>
            <a:xfrm>
              <a:off x="1438478" y="1634537"/>
              <a:ext cx="153324" cy="206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29C8D71-CF47-4596-9893-C76AE1F7C235}"/>
                </a:ext>
              </a:extLst>
            </p:cNvPr>
            <p:cNvSpPr/>
            <p:nvPr/>
          </p:nvSpPr>
          <p:spPr>
            <a:xfrm>
              <a:off x="1027353" y="2131033"/>
              <a:ext cx="375846" cy="3245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417E87F-4929-4E85-9786-E39D32AFD0A2}"/>
                </a:ext>
              </a:extLst>
            </p:cNvPr>
            <p:cNvSpPr/>
            <p:nvPr/>
          </p:nvSpPr>
          <p:spPr>
            <a:xfrm flipH="1">
              <a:off x="123630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3DF76F2-A380-4A3A-B72E-7A2A34735EDC}"/>
                </a:ext>
              </a:extLst>
            </p:cNvPr>
            <p:cNvSpPr/>
            <p:nvPr/>
          </p:nvSpPr>
          <p:spPr>
            <a:xfrm>
              <a:off x="92016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02E390D-0173-40D2-9BF8-80DE86E238D8}"/>
                </a:ext>
              </a:extLst>
            </p:cNvPr>
            <p:cNvSpPr/>
            <p:nvPr/>
          </p:nvSpPr>
          <p:spPr>
            <a:xfrm>
              <a:off x="110062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4A23A0C-7BF6-4AB4-8A6D-D99A2EC01D3A}"/>
                </a:ext>
              </a:extLst>
            </p:cNvPr>
            <p:cNvSpPr/>
            <p:nvPr/>
          </p:nvSpPr>
          <p:spPr>
            <a:xfrm>
              <a:off x="86452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148B9714-B755-4CDC-B517-716BEB2E6A1B}"/>
                </a:ext>
              </a:extLst>
            </p:cNvPr>
            <p:cNvSpPr/>
            <p:nvPr/>
          </p:nvSpPr>
          <p:spPr>
            <a:xfrm rot="5400000">
              <a:off x="170184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5BE0158-7173-4FF9-B024-1E57D095461B}"/>
                </a:ext>
              </a:extLst>
            </p:cNvPr>
            <p:cNvSpPr/>
            <p:nvPr/>
          </p:nvSpPr>
          <p:spPr>
            <a:xfrm rot="6300000">
              <a:off x="170184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9A93A0DF-1358-40AD-9402-B73EB8CAA873}"/>
                </a:ext>
              </a:extLst>
            </p:cNvPr>
            <p:cNvSpPr/>
            <p:nvPr/>
          </p:nvSpPr>
          <p:spPr>
            <a:xfrm rot="16200000" flipH="1">
              <a:off x="69234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2861E987-B99E-4C9C-BD9E-866818BC354B}"/>
                </a:ext>
              </a:extLst>
            </p:cNvPr>
            <p:cNvSpPr/>
            <p:nvPr/>
          </p:nvSpPr>
          <p:spPr>
            <a:xfrm rot="15300000" flipH="1">
              <a:off x="69234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6823790-DF72-43EE-A4FE-82AAB7335947}"/>
                </a:ext>
              </a:extLst>
            </p:cNvPr>
            <p:cNvSpPr/>
            <p:nvPr/>
          </p:nvSpPr>
          <p:spPr>
            <a:xfrm>
              <a:off x="110469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F29A103-FF0A-4061-80AE-AA652CFCD466}"/>
                </a:ext>
              </a:extLst>
            </p:cNvPr>
            <p:cNvSpPr/>
            <p:nvPr/>
          </p:nvSpPr>
          <p:spPr>
            <a:xfrm flipV="1">
              <a:off x="116575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BFAAAFD-2BAF-4E52-80E9-4A7F9C796BDC}"/>
                </a:ext>
              </a:extLst>
            </p:cNvPr>
            <p:cNvSpPr/>
            <p:nvPr/>
          </p:nvSpPr>
          <p:spPr>
            <a:xfrm>
              <a:off x="881063" y="1647550"/>
              <a:ext cx="78198" cy="813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4320DC3-C056-4FE2-9B3F-18B951DD35F6}"/>
                </a:ext>
              </a:extLst>
            </p:cNvPr>
            <p:cNvSpPr/>
            <p:nvPr/>
          </p:nvSpPr>
          <p:spPr>
            <a:xfrm>
              <a:off x="1476041" y="1647550"/>
              <a:ext cx="78198" cy="813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BEEC685-8C0A-4E01-8610-B96BA7CED88C}"/>
              </a:ext>
            </a:extLst>
          </p:cNvPr>
          <p:cNvGrpSpPr/>
          <p:nvPr/>
        </p:nvGrpSpPr>
        <p:grpSpPr>
          <a:xfrm>
            <a:off x="2641502" y="1191982"/>
            <a:ext cx="2153492" cy="2131368"/>
            <a:chOff x="2430780" y="869951"/>
            <a:chExt cx="2316143" cy="2292349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C5D31D9-451F-499D-B83D-1EC02AC1ABC6}"/>
                </a:ext>
              </a:extLst>
            </p:cNvPr>
            <p:cNvSpPr/>
            <p:nvPr/>
          </p:nvSpPr>
          <p:spPr>
            <a:xfrm rot="18900000">
              <a:off x="2986535" y="2535348"/>
              <a:ext cx="457287" cy="1619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93466C03-2E0D-4EB1-8361-8CF24C210830}"/>
                </a:ext>
              </a:extLst>
            </p:cNvPr>
            <p:cNvSpPr/>
            <p:nvPr/>
          </p:nvSpPr>
          <p:spPr>
            <a:xfrm rot="2700000">
              <a:off x="323403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5BCD588-9BB3-49DF-B645-E1835CB844E2}"/>
                </a:ext>
              </a:extLst>
            </p:cNvPr>
            <p:cNvSpPr/>
            <p:nvPr/>
          </p:nvSpPr>
          <p:spPr>
            <a:xfrm rot="2700000" flipH="1">
              <a:off x="3692681" y="2535348"/>
              <a:ext cx="457287" cy="1619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8FAB4EEE-FCBF-4BF7-9D66-CB3240A5B3F7}"/>
                </a:ext>
              </a:extLst>
            </p:cNvPr>
            <p:cNvSpPr/>
            <p:nvPr/>
          </p:nvSpPr>
          <p:spPr>
            <a:xfrm rot="18900000" flipH="1">
              <a:off x="371514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57BB92B-A824-4F8A-8E83-49414FDDFBCA}"/>
                </a:ext>
              </a:extLst>
            </p:cNvPr>
            <p:cNvSpPr/>
            <p:nvPr/>
          </p:nvSpPr>
          <p:spPr>
            <a:xfrm rot="2700000">
              <a:off x="371131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D9C005C-1B01-4714-A84D-79257959014D}"/>
                </a:ext>
              </a:extLst>
            </p:cNvPr>
            <p:cNvSpPr/>
            <p:nvPr/>
          </p:nvSpPr>
          <p:spPr>
            <a:xfrm>
              <a:off x="3729285" y="869951"/>
              <a:ext cx="1017638" cy="10176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21E9C60-915D-4476-93BD-C6DB190350FE}"/>
                </a:ext>
              </a:extLst>
            </p:cNvPr>
            <p:cNvSpPr/>
            <p:nvPr/>
          </p:nvSpPr>
          <p:spPr>
            <a:xfrm>
              <a:off x="3902961" y="104362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B18C468E-6B71-47E2-B2BE-E644D3B0C86B}"/>
                </a:ext>
              </a:extLst>
            </p:cNvPr>
            <p:cNvSpPr/>
            <p:nvPr/>
          </p:nvSpPr>
          <p:spPr>
            <a:xfrm rot="10800000">
              <a:off x="3374472" y="2808889"/>
              <a:ext cx="150608" cy="191432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B446DD6C-576C-45FC-9D03-C8F0869D73BC}"/>
                </a:ext>
              </a:extLst>
            </p:cNvPr>
            <p:cNvSpPr/>
            <p:nvPr/>
          </p:nvSpPr>
          <p:spPr>
            <a:xfrm rot="10800000" flipH="1">
              <a:off x="3590887" y="2812280"/>
              <a:ext cx="150608" cy="191432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15B7DCF-48D1-4215-B5A2-F0810008A8AA}"/>
                </a:ext>
              </a:extLst>
            </p:cNvPr>
            <p:cNvSpPr/>
            <p:nvPr/>
          </p:nvSpPr>
          <p:spPr>
            <a:xfrm>
              <a:off x="3236749" y="2509704"/>
              <a:ext cx="670283" cy="4166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74BCA368-41C9-434B-A3A9-46E62F2396A3}"/>
                </a:ext>
              </a:extLst>
            </p:cNvPr>
            <p:cNvSpPr/>
            <p:nvPr/>
          </p:nvSpPr>
          <p:spPr>
            <a:xfrm>
              <a:off x="2430780" y="869951"/>
              <a:ext cx="1017638" cy="10176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B4ABD5-B424-43AF-8A78-A14BB02AE120}"/>
                </a:ext>
              </a:extLst>
            </p:cNvPr>
            <p:cNvSpPr/>
            <p:nvPr/>
          </p:nvSpPr>
          <p:spPr>
            <a:xfrm>
              <a:off x="2604456" y="104362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4F5683E-6AE9-4606-80FF-B14378287813}"/>
                </a:ext>
              </a:extLst>
            </p:cNvPr>
            <p:cNvSpPr/>
            <p:nvPr/>
          </p:nvSpPr>
          <p:spPr>
            <a:xfrm>
              <a:off x="318383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38EA63E-7082-4C22-A4B9-FE170A3452F9}"/>
                </a:ext>
              </a:extLst>
            </p:cNvPr>
            <p:cNvSpPr/>
            <p:nvPr/>
          </p:nvSpPr>
          <p:spPr>
            <a:xfrm>
              <a:off x="2949096" y="1264794"/>
              <a:ext cx="1245588" cy="124558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E0E52664-3355-4D2E-84AF-47EC64070813}"/>
                </a:ext>
              </a:extLst>
            </p:cNvPr>
            <p:cNvSpPr/>
            <p:nvPr/>
          </p:nvSpPr>
          <p:spPr>
            <a:xfrm>
              <a:off x="3381933" y="2131033"/>
              <a:ext cx="375846" cy="32455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8451D98-7C02-432F-88CF-31F5E7D0A282}"/>
                </a:ext>
              </a:extLst>
            </p:cNvPr>
            <p:cNvSpPr/>
            <p:nvPr/>
          </p:nvSpPr>
          <p:spPr>
            <a:xfrm flipH="1">
              <a:off x="359088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576F8EB-6D77-45CE-B6A6-17D05E61353F}"/>
                </a:ext>
              </a:extLst>
            </p:cNvPr>
            <p:cNvSpPr/>
            <p:nvPr/>
          </p:nvSpPr>
          <p:spPr>
            <a:xfrm>
              <a:off x="327474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22EDD0A-A065-49E1-AF75-6D8FDB1277B6}"/>
                </a:ext>
              </a:extLst>
            </p:cNvPr>
            <p:cNvSpPr/>
            <p:nvPr/>
          </p:nvSpPr>
          <p:spPr>
            <a:xfrm>
              <a:off x="345520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2D38FE7-F3CF-4395-914B-BB8765D48472}"/>
                </a:ext>
              </a:extLst>
            </p:cNvPr>
            <p:cNvSpPr/>
            <p:nvPr/>
          </p:nvSpPr>
          <p:spPr>
            <a:xfrm>
              <a:off x="321910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9FAD76A-0A1E-41F4-9E68-38D83E2844CF}"/>
                </a:ext>
              </a:extLst>
            </p:cNvPr>
            <p:cNvSpPr/>
            <p:nvPr/>
          </p:nvSpPr>
          <p:spPr>
            <a:xfrm rot="5400000">
              <a:off x="405642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9FD98E0-087C-4E71-BD50-2D4AC52B049D}"/>
                </a:ext>
              </a:extLst>
            </p:cNvPr>
            <p:cNvSpPr/>
            <p:nvPr/>
          </p:nvSpPr>
          <p:spPr>
            <a:xfrm rot="6300000">
              <a:off x="405642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39AA7B6-6291-4849-8EDD-532B9D219148}"/>
                </a:ext>
              </a:extLst>
            </p:cNvPr>
            <p:cNvSpPr/>
            <p:nvPr/>
          </p:nvSpPr>
          <p:spPr>
            <a:xfrm rot="16200000" flipH="1">
              <a:off x="304692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DF6D86D7-FDB5-49E0-AE9D-3DEDCBA8D9B2}"/>
                </a:ext>
              </a:extLst>
            </p:cNvPr>
            <p:cNvSpPr/>
            <p:nvPr/>
          </p:nvSpPr>
          <p:spPr>
            <a:xfrm rot="15300000" flipH="1">
              <a:off x="304692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B2D517B4-593E-43B8-9B77-A55A396D6569}"/>
                </a:ext>
              </a:extLst>
            </p:cNvPr>
            <p:cNvSpPr/>
            <p:nvPr/>
          </p:nvSpPr>
          <p:spPr>
            <a:xfrm>
              <a:off x="345927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A08BB50C-7DE4-4D4B-A770-59E267169BDA}"/>
                </a:ext>
              </a:extLst>
            </p:cNvPr>
            <p:cNvSpPr/>
            <p:nvPr/>
          </p:nvSpPr>
          <p:spPr>
            <a:xfrm flipV="1">
              <a:off x="352033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0BDAAB6-77E5-4D5D-B1CB-70FF8F7F9EC6}"/>
                </a:ext>
              </a:extLst>
            </p:cNvPr>
            <p:cNvSpPr/>
            <p:nvPr/>
          </p:nvSpPr>
          <p:spPr>
            <a:xfrm>
              <a:off x="3056288" y="1522028"/>
              <a:ext cx="440977" cy="44097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9702DC4-0560-408D-8F3B-C2EE3A71C7C7}"/>
                </a:ext>
              </a:extLst>
            </p:cNvPr>
            <p:cNvSpPr/>
            <p:nvPr/>
          </p:nvSpPr>
          <p:spPr>
            <a:xfrm>
              <a:off x="3646838" y="1522028"/>
              <a:ext cx="440977" cy="44097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B60818D-D03B-4EA2-A93D-D99755F7915D}"/>
                </a:ext>
              </a:extLst>
            </p:cNvPr>
            <p:cNvSpPr/>
            <p:nvPr/>
          </p:nvSpPr>
          <p:spPr>
            <a:xfrm>
              <a:off x="3172178" y="1638853"/>
              <a:ext cx="209198" cy="20919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2773DB7-88C1-4244-A7B8-E0A275585E59}"/>
                </a:ext>
              </a:extLst>
            </p:cNvPr>
            <p:cNvSpPr/>
            <p:nvPr/>
          </p:nvSpPr>
          <p:spPr>
            <a:xfrm>
              <a:off x="3762728" y="1638853"/>
              <a:ext cx="209198" cy="20919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59442DD-CCB7-4E10-AC3F-F07E4FF3CBE2}"/>
              </a:ext>
            </a:extLst>
          </p:cNvPr>
          <p:cNvGrpSpPr/>
          <p:nvPr/>
        </p:nvGrpSpPr>
        <p:grpSpPr>
          <a:xfrm>
            <a:off x="7464962" y="1191982"/>
            <a:ext cx="2153492" cy="2131368"/>
            <a:chOff x="7254240" y="869951"/>
            <a:chExt cx="2316143" cy="2292349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607FD85B-0592-4FA9-94D7-F3D14140FC9E}"/>
                </a:ext>
              </a:extLst>
            </p:cNvPr>
            <p:cNvSpPr/>
            <p:nvPr/>
          </p:nvSpPr>
          <p:spPr>
            <a:xfrm rot="18900000">
              <a:off x="7809995" y="2535348"/>
              <a:ext cx="457287" cy="161956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39CF910E-7BE1-4771-8534-71C7BAB05547}"/>
                </a:ext>
              </a:extLst>
            </p:cNvPr>
            <p:cNvSpPr/>
            <p:nvPr/>
          </p:nvSpPr>
          <p:spPr>
            <a:xfrm rot="2700000">
              <a:off x="805749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426BE4B-0E26-4E83-85CC-4D794BB3DE83}"/>
                </a:ext>
              </a:extLst>
            </p:cNvPr>
            <p:cNvSpPr/>
            <p:nvPr/>
          </p:nvSpPr>
          <p:spPr>
            <a:xfrm rot="2700000" flipH="1">
              <a:off x="8516141" y="2535348"/>
              <a:ext cx="457287" cy="161956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9E6C0D93-EAA2-480C-81FC-4E7F9E26BCE2}"/>
                </a:ext>
              </a:extLst>
            </p:cNvPr>
            <p:cNvSpPr/>
            <p:nvPr/>
          </p:nvSpPr>
          <p:spPr>
            <a:xfrm rot="18900000" flipH="1">
              <a:off x="853860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E131B6F-CEA5-43D4-88B4-BB726F81CAA2}"/>
                </a:ext>
              </a:extLst>
            </p:cNvPr>
            <p:cNvSpPr/>
            <p:nvPr/>
          </p:nvSpPr>
          <p:spPr>
            <a:xfrm rot="2700000">
              <a:off x="853477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17FF151-F85A-4033-B2FE-47446AA86D1F}"/>
                </a:ext>
              </a:extLst>
            </p:cNvPr>
            <p:cNvSpPr/>
            <p:nvPr/>
          </p:nvSpPr>
          <p:spPr>
            <a:xfrm>
              <a:off x="8552745" y="869951"/>
              <a:ext cx="1017638" cy="1017636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DCE1B1A-7A91-4857-B9DA-91A4F73530E2}"/>
                </a:ext>
              </a:extLst>
            </p:cNvPr>
            <p:cNvSpPr/>
            <p:nvPr/>
          </p:nvSpPr>
          <p:spPr>
            <a:xfrm>
              <a:off x="8726421" y="1043627"/>
              <a:ext cx="670286" cy="6702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579789D8-72CB-4B63-B7B2-C557905FF0AA}"/>
                </a:ext>
              </a:extLst>
            </p:cNvPr>
            <p:cNvSpPr/>
            <p:nvPr/>
          </p:nvSpPr>
          <p:spPr>
            <a:xfrm rot="10800000">
              <a:off x="8197932" y="2808889"/>
              <a:ext cx="150608" cy="191432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E7C7C49A-A6D4-4FAE-B79C-5DB240BD2A9E}"/>
                </a:ext>
              </a:extLst>
            </p:cNvPr>
            <p:cNvSpPr/>
            <p:nvPr/>
          </p:nvSpPr>
          <p:spPr>
            <a:xfrm rot="10800000" flipH="1">
              <a:off x="8414347" y="2812280"/>
              <a:ext cx="150608" cy="191432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5FA8B833-1642-4830-98B4-77A212BE2D7F}"/>
                </a:ext>
              </a:extLst>
            </p:cNvPr>
            <p:cNvSpPr/>
            <p:nvPr/>
          </p:nvSpPr>
          <p:spPr>
            <a:xfrm>
              <a:off x="8060209" y="2509704"/>
              <a:ext cx="670283" cy="416690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773EC16-A4E1-4362-AD08-BC7315ADE7AB}"/>
                </a:ext>
              </a:extLst>
            </p:cNvPr>
            <p:cNvSpPr/>
            <p:nvPr/>
          </p:nvSpPr>
          <p:spPr>
            <a:xfrm>
              <a:off x="7254240" y="869951"/>
              <a:ext cx="1017638" cy="1017636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E012A9A-CBB9-4A63-8CFA-07573EB678DB}"/>
                </a:ext>
              </a:extLst>
            </p:cNvPr>
            <p:cNvSpPr/>
            <p:nvPr/>
          </p:nvSpPr>
          <p:spPr>
            <a:xfrm>
              <a:off x="7427916" y="1043627"/>
              <a:ext cx="670286" cy="6702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794A10F-1593-4C74-AD9F-C641574F7D84}"/>
                </a:ext>
              </a:extLst>
            </p:cNvPr>
            <p:cNvSpPr/>
            <p:nvPr/>
          </p:nvSpPr>
          <p:spPr>
            <a:xfrm>
              <a:off x="800729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20FE4E99-B64F-4804-A222-B88DCC6CA6A8}"/>
                </a:ext>
              </a:extLst>
            </p:cNvPr>
            <p:cNvSpPr/>
            <p:nvPr/>
          </p:nvSpPr>
          <p:spPr>
            <a:xfrm>
              <a:off x="7772556" y="1264794"/>
              <a:ext cx="1245588" cy="124558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698D6790-2348-46DF-841F-B508691979EB}"/>
                </a:ext>
              </a:extLst>
            </p:cNvPr>
            <p:cNvSpPr/>
            <p:nvPr/>
          </p:nvSpPr>
          <p:spPr>
            <a:xfrm>
              <a:off x="8205393" y="2131033"/>
              <a:ext cx="375846" cy="32455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BA8AD2C-0084-4243-9DB5-70B8F88EDA2F}"/>
                </a:ext>
              </a:extLst>
            </p:cNvPr>
            <p:cNvSpPr/>
            <p:nvPr/>
          </p:nvSpPr>
          <p:spPr>
            <a:xfrm flipH="1">
              <a:off x="841434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EBAC65A-03CC-46BC-92EA-66DE28450874}"/>
                </a:ext>
              </a:extLst>
            </p:cNvPr>
            <p:cNvSpPr/>
            <p:nvPr/>
          </p:nvSpPr>
          <p:spPr>
            <a:xfrm>
              <a:off x="809820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FEC79F73-3984-49B1-A43F-FFD058C97146}"/>
                </a:ext>
              </a:extLst>
            </p:cNvPr>
            <p:cNvSpPr/>
            <p:nvPr/>
          </p:nvSpPr>
          <p:spPr>
            <a:xfrm>
              <a:off x="827866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FE20043-34BC-4993-9F9B-19AFBC98CC82}"/>
                </a:ext>
              </a:extLst>
            </p:cNvPr>
            <p:cNvSpPr/>
            <p:nvPr/>
          </p:nvSpPr>
          <p:spPr>
            <a:xfrm>
              <a:off x="804256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EA36554-0001-4818-8DC1-601BA4C62CD1}"/>
                </a:ext>
              </a:extLst>
            </p:cNvPr>
            <p:cNvSpPr/>
            <p:nvPr/>
          </p:nvSpPr>
          <p:spPr>
            <a:xfrm rot="5400000">
              <a:off x="887988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590133C9-8FA8-431B-A46D-73465D5D06B5}"/>
                </a:ext>
              </a:extLst>
            </p:cNvPr>
            <p:cNvSpPr/>
            <p:nvPr/>
          </p:nvSpPr>
          <p:spPr>
            <a:xfrm rot="6300000">
              <a:off x="887988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153BCE32-C695-4FB8-9271-91BFA3281685}"/>
                </a:ext>
              </a:extLst>
            </p:cNvPr>
            <p:cNvSpPr/>
            <p:nvPr/>
          </p:nvSpPr>
          <p:spPr>
            <a:xfrm rot="16200000" flipH="1">
              <a:off x="787038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FB159918-31B2-45D4-8B29-717DDF2AE646}"/>
                </a:ext>
              </a:extLst>
            </p:cNvPr>
            <p:cNvSpPr/>
            <p:nvPr/>
          </p:nvSpPr>
          <p:spPr>
            <a:xfrm rot="15300000" flipH="1">
              <a:off x="787038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F7D63D26-A1EE-40DC-917C-F50286B12506}"/>
                </a:ext>
              </a:extLst>
            </p:cNvPr>
            <p:cNvSpPr/>
            <p:nvPr/>
          </p:nvSpPr>
          <p:spPr>
            <a:xfrm>
              <a:off x="828273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BFDCF5D-B818-4609-BDF2-5C825F390121}"/>
                </a:ext>
              </a:extLst>
            </p:cNvPr>
            <p:cNvSpPr/>
            <p:nvPr/>
          </p:nvSpPr>
          <p:spPr>
            <a:xfrm flipV="1">
              <a:off x="834379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1F0D82D-8D58-43E0-B64A-B8C7C86EE0D9}"/>
                </a:ext>
              </a:extLst>
            </p:cNvPr>
            <p:cNvSpPr/>
            <p:nvPr/>
          </p:nvSpPr>
          <p:spPr>
            <a:xfrm rot="900000">
              <a:off x="7869181" y="1692275"/>
              <a:ext cx="442970" cy="1840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5D04928A-7492-40F5-8828-5EA9F39EE134}"/>
                </a:ext>
              </a:extLst>
            </p:cNvPr>
            <p:cNvSpPr/>
            <p:nvPr/>
          </p:nvSpPr>
          <p:spPr>
            <a:xfrm>
              <a:off x="8113753" y="1736691"/>
              <a:ext cx="107662" cy="1140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DC508E0-F94B-494F-9B14-4FD05870939A}"/>
                </a:ext>
              </a:extLst>
            </p:cNvPr>
            <p:cNvSpPr/>
            <p:nvPr/>
          </p:nvSpPr>
          <p:spPr>
            <a:xfrm rot="20700000" flipH="1">
              <a:off x="8478596" y="1692276"/>
              <a:ext cx="442970" cy="1840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8191D97-9A4E-430F-8FD8-92A39B75D7E5}"/>
                </a:ext>
              </a:extLst>
            </p:cNvPr>
            <p:cNvSpPr/>
            <p:nvPr/>
          </p:nvSpPr>
          <p:spPr>
            <a:xfrm flipH="1">
              <a:off x="8576999" y="1736692"/>
              <a:ext cx="107662" cy="1140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1D4DEC9-F61E-455E-A6F0-3EE0CA563105}"/>
              </a:ext>
            </a:extLst>
          </p:cNvPr>
          <p:cNvGrpSpPr/>
          <p:nvPr/>
        </p:nvGrpSpPr>
        <p:grpSpPr>
          <a:xfrm>
            <a:off x="286922" y="3586962"/>
            <a:ext cx="2153492" cy="2131368"/>
            <a:chOff x="76200" y="3506471"/>
            <a:chExt cx="2316143" cy="2292349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D062AA9-958C-4512-8976-B3BF9E9F0ADE}"/>
                </a:ext>
              </a:extLst>
            </p:cNvPr>
            <p:cNvSpPr/>
            <p:nvPr/>
          </p:nvSpPr>
          <p:spPr>
            <a:xfrm rot="18900000">
              <a:off x="631955" y="5171868"/>
              <a:ext cx="457287" cy="161956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9EF85C87-B63E-4654-B785-26221C65F317}"/>
                </a:ext>
              </a:extLst>
            </p:cNvPr>
            <p:cNvSpPr/>
            <p:nvPr/>
          </p:nvSpPr>
          <p:spPr>
            <a:xfrm rot="2700000">
              <a:off x="87945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B27D64AA-7F31-41C6-9956-1F76779C630D}"/>
                </a:ext>
              </a:extLst>
            </p:cNvPr>
            <p:cNvSpPr/>
            <p:nvPr/>
          </p:nvSpPr>
          <p:spPr>
            <a:xfrm rot="2700000" flipH="1">
              <a:off x="1338101" y="5171868"/>
              <a:ext cx="457287" cy="161956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1EDED47-30EB-4AF0-85B9-ACFE0B5BACD7}"/>
                </a:ext>
              </a:extLst>
            </p:cNvPr>
            <p:cNvSpPr/>
            <p:nvPr/>
          </p:nvSpPr>
          <p:spPr>
            <a:xfrm rot="18900000" flipH="1">
              <a:off x="136056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EEAD42D-CE93-4465-B2C8-8FE8C3FC392C}"/>
                </a:ext>
              </a:extLst>
            </p:cNvPr>
            <p:cNvSpPr/>
            <p:nvPr/>
          </p:nvSpPr>
          <p:spPr>
            <a:xfrm rot="2700000">
              <a:off x="135673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C2E889C-7DB2-4042-9FC2-9CE96D6B1A7B}"/>
                </a:ext>
              </a:extLst>
            </p:cNvPr>
            <p:cNvSpPr/>
            <p:nvPr/>
          </p:nvSpPr>
          <p:spPr>
            <a:xfrm>
              <a:off x="1374705" y="3506471"/>
              <a:ext cx="1017638" cy="1017636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1BE1B62-C238-41E6-8DF0-21327DCE0E74}"/>
                </a:ext>
              </a:extLst>
            </p:cNvPr>
            <p:cNvSpPr/>
            <p:nvPr/>
          </p:nvSpPr>
          <p:spPr>
            <a:xfrm>
              <a:off x="1548381" y="368014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63C6A77A-8A4D-4BBD-A271-C56A1092F033}"/>
                </a:ext>
              </a:extLst>
            </p:cNvPr>
            <p:cNvSpPr/>
            <p:nvPr/>
          </p:nvSpPr>
          <p:spPr>
            <a:xfrm rot="10800000">
              <a:off x="1019892" y="5445409"/>
              <a:ext cx="150608" cy="191432"/>
            </a:xfrm>
            <a:prstGeom prst="trapezoid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39ED82BF-0159-4E3A-A2BF-7F543E572565}"/>
                </a:ext>
              </a:extLst>
            </p:cNvPr>
            <p:cNvSpPr/>
            <p:nvPr/>
          </p:nvSpPr>
          <p:spPr>
            <a:xfrm rot="10800000" flipH="1">
              <a:off x="1236307" y="5448800"/>
              <a:ext cx="150608" cy="191432"/>
            </a:xfrm>
            <a:prstGeom prst="trapezoid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B54429D2-5F66-4FD4-A092-0B5E9D25CB16}"/>
                </a:ext>
              </a:extLst>
            </p:cNvPr>
            <p:cNvSpPr/>
            <p:nvPr/>
          </p:nvSpPr>
          <p:spPr>
            <a:xfrm>
              <a:off x="882169" y="5146224"/>
              <a:ext cx="670283" cy="416690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762E815D-D994-4A2A-BADD-7FFA02070254}"/>
                </a:ext>
              </a:extLst>
            </p:cNvPr>
            <p:cNvSpPr/>
            <p:nvPr/>
          </p:nvSpPr>
          <p:spPr>
            <a:xfrm>
              <a:off x="76200" y="3506471"/>
              <a:ext cx="1017638" cy="1017636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5516186-2E06-48F1-B458-40307EBC524A}"/>
                </a:ext>
              </a:extLst>
            </p:cNvPr>
            <p:cNvSpPr/>
            <p:nvPr/>
          </p:nvSpPr>
          <p:spPr>
            <a:xfrm>
              <a:off x="249876" y="368014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8E3E3CC-6C3F-42D8-900C-84F693704C86}"/>
                </a:ext>
              </a:extLst>
            </p:cNvPr>
            <p:cNvSpPr/>
            <p:nvPr/>
          </p:nvSpPr>
          <p:spPr>
            <a:xfrm>
              <a:off x="82925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1AEE8DA-9744-4F48-B2F7-3DE418B110EC}"/>
                </a:ext>
              </a:extLst>
            </p:cNvPr>
            <p:cNvSpPr/>
            <p:nvPr/>
          </p:nvSpPr>
          <p:spPr>
            <a:xfrm>
              <a:off x="594516" y="3901314"/>
              <a:ext cx="1245588" cy="1245587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7468CDE-FA7B-4566-9CA4-471776D37BF1}"/>
                </a:ext>
              </a:extLst>
            </p:cNvPr>
            <p:cNvSpPr/>
            <p:nvPr/>
          </p:nvSpPr>
          <p:spPr>
            <a:xfrm>
              <a:off x="1027353" y="4767553"/>
              <a:ext cx="375846" cy="324555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AA83770-8074-453E-923A-161442F02E10}"/>
                </a:ext>
              </a:extLst>
            </p:cNvPr>
            <p:cNvSpPr/>
            <p:nvPr/>
          </p:nvSpPr>
          <p:spPr>
            <a:xfrm flipH="1">
              <a:off x="123630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742C1A9-1C82-4A2A-ACE9-5C5B11B362B8}"/>
                </a:ext>
              </a:extLst>
            </p:cNvPr>
            <p:cNvSpPr/>
            <p:nvPr/>
          </p:nvSpPr>
          <p:spPr>
            <a:xfrm>
              <a:off x="92016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91A3F89D-04BA-4E20-B4F0-3604ED9D8874}"/>
                </a:ext>
              </a:extLst>
            </p:cNvPr>
            <p:cNvSpPr/>
            <p:nvPr/>
          </p:nvSpPr>
          <p:spPr>
            <a:xfrm>
              <a:off x="110062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F6E74E3-C930-4837-8358-693E6A4476DC}"/>
                </a:ext>
              </a:extLst>
            </p:cNvPr>
            <p:cNvSpPr/>
            <p:nvPr/>
          </p:nvSpPr>
          <p:spPr>
            <a:xfrm>
              <a:off x="86452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2E62880D-E604-4FC1-BE52-816191F1E806}"/>
                </a:ext>
              </a:extLst>
            </p:cNvPr>
            <p:cNvSpPr/>
            <p:nvPr/>
          </p:nvSpPr>
          <p:spPr>
            <a:xfrm rot="5400000">
              <a:off x="170184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863C66F2-5A71-4C02-86F2-45836C39B0E8}"/>
                </a:ext>
              </a:extLst>
            </p:cNvPr>
            <p:cNvSpPr/>
            <p:nvPr/>
          </p:nvSpPr>
          <p:spPr>
            <a:xfrm rot="6300000">
              <a:off x="170184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6EAA8275-9D4C-4516-A891-9742DB346579}"/>
                </a:ext>
              </a:extLst>
            </p:cNvPr>
            <p:cNvSpPr/>
            <p:nvPr/>
          </p:nvSpPr>
          <p:spPr>
            <a:xfrm rot="16200000" flipH="1">
              <a:off x="69234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C0A93BFA-8BFD-4BF3-B3EC-3C7F8C0309D3}"/>
                </a:ext>
              </a:extLst>
            </p:cNvPr>
            <p:cNvSpPr/>
            <p:nvPr/>
          </p:nvSpPr>
          <p:spPr>
            <a:xfrm rot="15300000" flipH="1">
              <a:off x="69234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04D4E6E-A97D-4DF6-8841-EFB30A3FB456}"/>
                </a:ext>
              </a:extLst>
            </p:cNvPr>
            <p:cNvSpPr/>
            <p:nvPr/>
          </p:nvSpPr>
          <p:spPr>
            <a:xfrm>
              <a:off x="110469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6E063FC9-CFCF-4E66-A810-96B37D6CDC9F}"/>
                </a:ext>
              </a:extLst>
            </p:cNvPr>
            <p:cNvSpPr/>
            <p:nvPr/>
          </p:nvSpPr>
          <p:spPr>
            <a:xfrm flipV="1">
              <a:off x="116575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4BC51E4-0D7E-4F32-9203-1429298EE5B6}"/>
                </a:ext>
              </a:extLst>
            </p:cNvPr>
            <p:cNvSpPr/>
            <p:nvPr/>
          </p:nvSpPr>
          <p:spPr>
            <a:xfrm>
              <a:off x="592552" y="4211444"/>
              <a:ext cx="1260916" cy="427032"/>
            </a:xfrm>
            <a:custGeom>
              <a:avLst/>
              <a:gdLst>
                <a:gd name="connsiteX0" fmla="*/ 1461294 w 2927350"/>
                <a:gd name="connsiteY0" fmla="*/ 0 h 991395"/>
                <a:gd name="connsiteX1" fmla="*/ 2829135 w 2927350"/>
                <a:gd name="connsiteY1" fmla="*/ 125806 h 991395"/>
                <a:gd name="connsiteX2" fmla="*/ 2845093 w 2927350"/>
                <a:gd name="connsiteY2" fmla="*/ 143670 h 991395"/>
                <a:gd name="connsiteX3" fmla="*/ 2852839 w 2927350"/>
                <a:gd name="connsiteY3" fmla="*/ 143670 h 991395"/>
                <a:gd name="connsiteX4" fmla="*/ 2863227 w 2927350"/>
                <a:gd name="connsiteY4" fmla="*/ 157744 h 991395"/>
                <a:gd name="connsiteX5" fmla="*/ 2927350 w 2927350"/>
                <a:gd name="connsiteY5" fmla="*/ 391320 h 991395"/>
                <a:gd name="connsiteX6" fmla="*/ 2111375 w 2927350"/>
                <a:gd name="connsiteY6" fmla="*/ 991395 h 991395"/>
                <a:gd name="connsiteX7" fmla="*/ 1534394 w 2927350"/>
                <a:gd name="connsiteY7" fmla="*/ 815637 h 991395"/>
                <a:gd name="connsiteX8" fmla="*/ 1463675 w 2927350"/>
                <a:gd name="connsiteY8" fmla="*/ 752604 h 991395"/>
                <a:gd name="connsiteX9" fmla="*/ 1392957 w 2927350"/>
                <a:gd name="connsiteY9" fmla="*/ 815637 h 991395"/>
                <a:gd name="connsiteX10" fmla="*/ 815975 w 2927350"/>
                <a:gd name="connsiteY10" fmla="*/ 991395 h 991395"/>
                <a:gd name="connsiteX11" fmla="*/ 0 w 2927350"/>
                <a:gd name="connsiteY11" fmla="*/ 391320 h 991395"/>
                <a:gd name="connsiteX12" fmla="*/ 64123 w 2927350"/>
                <a:gd name="connsiteY12" fmla="*/ 157744 h 991395"/>
                <a:gd name="connsiteX13" fmla="*/ 74511 w 2927350"/>
                <a:gd name="connsiteY13" fmla="*/ 143670 h 991395"/>
                <a:gd name="connsiteX14" fmla="*/ 77495 w 2927350"/>
                <a:gd name="connsiteY14" fmla="*/ 143670 h 991395"/>
                <a:gd name="connsiteX15" fmla="*/ 93453 w 2927350"/>
                <a:gd name="connsiteY15" fmla="*/ 125806 h 991395"/>
                <a:gd name="connsiteX16" fmla="*/ 1461294 w 2927350"/>
                <a:gd name="connsiteY16" fmla="*/ 0 h 99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27350" h="991395">
                  <a:moveTo>
                    <a:pt x="1461294" y="0"/>
                  </a:moveTo>
                  <a:cubicBezTo>
                    <a:pt x="2136010" y="0"/>
                    <a:pt x="2698944" y="54009"/>
                    <a:pt x="2829135" y="125806"/>
                  </a:cubicBezTo>
                  <a:lnTo>
                    <a:pt x="2845093" y="143670"/>
                  </a:lnTo>
                  <a:lnTo>
                    <a:pt x="2852839" y="143670"/>
                  </a:lnTo>
                  <a:lnTo>
                    <a:pt x="2863227" y="157744"/>
                  </a:lnTo>
                  <a:cubicBezTo>
                    <a:pt x="2904517" y="229536"/>
                    <a:pt x="2927350" y="308467"/>
                    <a:pt x="2927350" y="391320"/>
                  </a:cubicBezTo>
                  <a:cubicBezTo>
                    <a:pt x="2927350" y="722732"/>
                    <a:pt x="2562026" y="991395"/>
                    <a:pt x="2111375" y="991395"/>
                  </a:cubicBezTo>
                  <a:cubicBezTo>
                    <a:pt x="1886050" y="991395"/>
                    <a:pt x="1682056" y="924230"/>
                    <a:pt x="1534394" y="815637"/>
                  </a:cubicBezTo>
                  <a:lnTo>
                    <a:pt x="1463675" y="752604"/>
                  </a:lnTo>
                  <a:lnTo>
                    <a:pt x="1392957" y="815637"/>
                  </a:lnTo>
                  <a:cubicBezTo>
                    <a:pt x="1245295" y="924230"/>
                    <a:pt x="1041301" y="991395"/>
                    <a:pt x="815975" y="991395"/>
                  </a:cubicBezTo>
                  <a:cubicBezTo>
                    <a:pt x="365324" y="991395"/>
                    <a:pt x="0" y="722732"/>
                    <a:pt x="0" y="391320"/>
                  </a:cubicBezTo>
                  <a:cubicBezTo>
                    <a:pt x="0" y="308467"/>
                    <a:pt x="22833" y="229536"/>
                    <a:pt x="64123" y="157744"/>
                  </a:cubicBezTo>
                  <a:lnTo>
                    <a:pt x="74511" y="143670"/>
                  </a:lnTo>
                  <a:lnTo>
                    <a:pt x="77495" y="143670"/>
                  </a:lnTo>
                  <a:lnTo>
                    <a:pt x="93453" y="125806"/>
                  </a:lnTo>
                  <a:cubicBezTo>
                    <a:pt x="223644" y="54009"/>
                    <a:pt x="786578" y="0"/>
                    <a:pt x="1461294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6A67C5C-F270-46C2-AFF2-551881BB734E}"/>
                </a:ext>
              </a:extLst>
            </p:cNvPr>
            <p:cNvSpPr/>
            <p:nvPr/>
          </p:nvSpPr>
          <p:spPr>
            <a:xfrm>
              <a:off x="1503366" y="4332757"/>
              <a:ext cx="218230" cy="161779"/>
            </a:xfrm>
            <a:custGeom>
              <a:avLst/>
              <a:gdLst>
                <a:gd name="connsiteX0" fmla="*/ 403495 w 506644"/>
                <a:gd name="connsiteY0" fmla="*/ 0 h 375585"/>
                <a:gd name="connsiteX1" fmla="*/ 506644 w 506644"/>
                <a:gd name="connsiteY1" fmla="*/ 0 h 375585"/>
                <a:gd name="connsiteX2" fmla="*/ 274599 w 506644"/>
                <a:gd name="connsiteY2" fmla="*/ 375585 h 375585"/>
                <a:gd name="connsiteX3" fmla="*/ 171450 w 506644"/>
                <a:gd name="connsiteY3" fmla="*/ 375585 h 375585"/>
                <a:gd name="connsiteX4" fmla="*/ 232045 w 506644"/>
                <a:gd name="connsiteY4" fmla="*/ 0 h 375585"/>
                <a:gd name="connsiteX5" fmla="*/ 335194 w 506644"/>
                <a:gd name="connsiteY5" fmla="*/ 0 h 375585"/>
                <a:gd name="connsiteX6" fmla="*/ 103149 w 506644"/>
                <a:gd name="connsiteY6" fmla="*/ 375585 h 375585"/>
                <a:gd name="connsiteX7" fmla="*/ 0 w 506644"/>
                <a:gd name="connsiteY7" fmla="*/ 375585 h 37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644" h="375585">
                  <a:moveTo>
                    <a:pt x="403495" y="0"/>
                  </a:moveTo>
                  <a:lnTo>
                    <a:pt x="506644" y="0"/>
                  </a:lnTo>
                  <a:lnTo>
                    <a:pt x="274599" y="375585"/>
                  </a:lnTo>
                  <a:lnTo>
                    <a:pt x="171450" y="375585"/>
                  </a:lnTo>
                  <a:close/>
                  <a:moveTo>
                    <a:pt x="232045" y="0"/>
                  </a:moveTo>
                  <a:lnTo>
                    <a:pt x="335194" y="0"/>
                  </a:lnTo>
                  <a:lnTo>
                    <a:pt x="103149" y="375585"/>
                  </a:lnTo>
                  <a:lnTo>
                    <a:pt x="0" y="3755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D8061DE3-77F5-4BBB-A829-B87D03BF4C98}"/>
              </a:ext>
            </a:extLst>
          </p:cNvPr>
          <p:cNvGrpSpPr/>
          <p:nvPr/>
        </p:nvGrpSpPr>
        <p:grpSpPr>
          <a:xfrm>
            <a:off x="2641502" y="3586962"/>
            <a:ext cx="2153492" cy="2131368"/>
            <a:chOff x="2430780" y="3506471"/>
            <a:chExt cx="2316143" cy="2292349"/>
          </a:xfrm>
        </p:grpSpPr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DB0B2D8-BD0E-4C13-AD8D-8C4362865A69}"/>
                </a:ext>
              </a:extLst>
            </p:cNvPr>
            <p:cNvSpPr/>
            <p:nvPr/>
          </p:nvSpPr>
          <p:spPr>
            <a:xfrm rot="2700000">
              <a:off x="371131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12391B7A-7CBC-4BFC-AFD8-35610982E154}"/>
                </a:ext>
              </a:extLst>
            </p:cNvPr>
            <p:cNvSpPr/>
            <p:nvPr/>
          </p:nvSpPr>
          <p:spPr>
            <a:xfrm rot="10800000">
              <a:off x="3374472" y="5445409"/>
              <a:ext cx="150608" cy="191432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台形 122">
              <a:extLst>
                <a:ext uri="{FF2B5EF4-FFF2-40B4-BE49-F238E27FC236}">
                  <a16:creationId xmlns:a16="http://schemas.microsoft.com/office/drawing/2014/main" id="{5596FBBB-9A60-408A-AD7F-EBF01D6D3142}"/>
                </a:ext>
              </a:extLst>
            </p:cNvPr>
            <p:cNvSpPr/>
            <p:nvPr/>
          </p:nvSpPr>
          <p:spPr>
            <a:xfrm rot="10800000" flipH="1">
              <a:off x="3590887" y="5448800"/>
              <a:ext cx="150608" cy="191432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3CF946C-4711-43B2-B721-10E0BA4DD222}"/>
                </a:ext>
              </a:extLst>
            </p:cNvPr>
            <p:cNvSpPr/>
            <p:nvPr/>
          </p:nvSpPr>
          <p:spPr>
            <a:xfrm flipH="1">
              <a:off x="359088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A04F63-C88A-4912-8E3D-08DB51E09ED9}"/>
                </a:ext>
              </a:extLst>
            </p:cNvPr>
            <p:cNvSpPr/>
            <p:nvPr/>
          </p:nvSpPr>
          <p:spPr>
            <a:xfrm>
              <a:off x="327474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789CD08-2D2D-4818-86A3-DC47008011A2}"/>
                </a:ext>
              </a:extLst>
            </p:cNvPr>
            <p:cNvSpPr/>
            <p:nvPr/>
          </p:nvSpPr>
          <p:spPr>
            <a:xfrm>
              <a:off x="3236749" y="5146224"/>
              <a:ext cx="670283" cy="41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1D54E8F0-C8E1-46FA-B882-DD9AB5A9B18B}"/>
                </a:ext>
              </a:extLst>
            </p:cNvPr>
            <p:cNvSpPr/>
            <p:nvPr/>
          </p:nvSpPr>
          <p:spPr>
            <a:xfrm rot="18900000">
              <a:off x="2986535" y="5171868"/>
              <a:ext cx="457287" cy="1619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1A8E4EA6-2AEE-438E-9B8A-DDAD36341F18}"/>
                </a:ext>
              </a:extLst>
            </p:cNvPr>
            <p:cNvSpPr/>
            <p:nvPr/>
          </p:nvSpPr>
          <p:spPr>
            <a:xfrm rot="2700000">
              <a:off x="323403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F37231D7-042C-44E4-BD01-6AC73C3CEC28}"/>
                </a:ext>
              </a:extLst>
            </p:cNvPr>
            <p:cNvSpPr/>
            <p:nvPr/>
          </p:nvSpPr>
          <p:spPr>
            <a:xfrm rot="2700000" flipH="1">
              <a:off x="3692681" y="5171868"/>
              <a:ext cx="457287" cy="1619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01823FA-1BDA-44FA-8678-CF544A07B08A}"/>
                </a:ext>
              </a:extLst>
            </p:cNvPr>
            <p:cNvSpPr/>
            <p:nvPr/>
          </p:nvSpPr>
          <p:spPr>
            <a:xfrm rot="18900000" flipH="1">
              <a:off x="371514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28DAF318-8692-443D-AC18-DB918FB91E0B}"/>
                </a:ext>
              </a:extLst>
            </p:cNvPr>
            <p:cNvSpPr/>
            <p:nvPr/>
          </p:nvSpPr>
          <p:spPr>
            <a:xfrm>
              <a:off x="318383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4D6D03C7-6681-410A-89BE-BCAA1B188FA7}"/>
                </a:ext>
              </a:extLst>
            </p:cNvPr>
            <p:cNvSpPr/>
            <p:nvPr/>
          </p:nvSpPr>
          <p:spPr>
            <a:xfrm>
              <a:off x="3729285" y="3506471"/>
              <a:ext cx="1017638" cy="101763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F4DB48CD-0EB8-4036-9335-0D4053FA9A5D}"/>
                </a:ext>
              </a:extLst>
            </p:cNvPr>
            <p:cNvSpPr/>
            <p:nvPr/>
          </p:nvSpPr>
          <p:spPr>
            <a:xfrm>
              <a:off x="3902961" y="3680147"/>
              <a:ext cx="670286" cy="6702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F5243FEC-A94E-40FB-B6BA-6B6CA2A80A1C}"/>
                </a:ext>
              </a:extLst>
            </p:cNvPr>
            <p:cNvSpPr/>
            <p:nvPr/>
          </p:nvSpPr>
          <p:spPr>
            <a:xfrm>
              <a:off x="2430780" y="3506471"/>
              <a:ext cx="1017638" cy="101763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483450F-9C26-482D-93A9-3DBE536B6609}"/>
                </a:ext>
              </a:extLst>
            </p:cNvPr>
            <p:cNvSpPr/>
            <p:nvPr/>
          </p:nvSpPr>
          <p:spPr>
            <a:xfrm>
              <a:off x="2604456" y="3680147"/>
              <a:ext cx="670286" cy="6702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1D85624-8277-4EB6-BDCC-CCD3B51D0D5A}"/>
                </a:ext>
              </a:extLst>
            </p:cNvPr>
            <p:cNvSpPr/>
            <p:nvPr/>
          </p:nvSpPr>
          <p:spPr>
            <a:xfrm>
              <a:off x="2949096" y="3901314"/>
              <a:ext cx="1245588" cy="12455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DE3E774F-40BE-4434-AC60-09D257ED64CD}"/>
                </a:ext>
              </a:extLst>
            </p:cNvPr>
            <p:cNvSpPr/>
            <p:nvPr/>
          </p:nvSpPr>
          <p:spPr>
            <a:xfrm>
              <a:off x="3381933" y="4767553"/>
              <a:ext cx="375846" cy="32455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9CF7165C-C9E2-4BFF-BDA2-35BCC587555D}"/>
                </a:ext>
              </a:extLst>
            </p:cNvPr>
            <p:cNvSpPr/>
            <p:nvPr/>
          </p:nvSpPr>
          <p:spPr>
            <a:xfrm>
              <a:off x="345520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A3EC703-3992-4172-899A-8652889C466B}"/>
                </a:ext>
              </a:extLst>
            </p:cNvPr>
            <p:cNvSpPr/>
            <p:nvPr/>
          </p:nvSpPr>
          <p:spPr>
            <a:xfrm>
              <a:off x="321910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EF8E062-B7D8-4A1E-A294-6FC074538D49}"/>
                </a:ext>
              </a:extLst>
            </p:cNvPr>
            <p:cNvSpPr/>
            <p:nvPr/>
          </p:nvSpPr>
          <p:spPr>
            <a:xfrm rot="5400000">
              <a:off x="405642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9B509365-BA42-4627-A6BF-EFD7720F52FE}"/>
                </a:ext>
              </a:extLst>
            </p:cNvPr>
            <p:cNvSpPr/>
            <p:nvPr/>
          </p:nvSpPr>
          <p:spPr>
            <a:xfrm rot="6300000">
              <a:off x="405642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B851D4E8-09A2-4841-A41B-46FDE3EDB18E}"/>
                </a:ext>
              </a:extLst>
            </p:cNvPr>
            <p:cNvSpPr/>
            <p:nvPr/>
          </p:nvSpPr>
          <p:spPr>
            <a:xfrm rot="16200000" flipH="1">
              <a:off x="304692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6FE8B57A-4CAD-4E14-A8F0-B268608FC130}"/>
                </a:ext>
              </a:extLst>
            </p:cNvPr>
            <p:cNvSpPr/>
            <p:nvPr/>
          </p:nvSpPr>
          <p:spPr>
            <a:xfrm rot="15300000" flipH="1">
              <a:off x="304692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F1DD28D-EB3D-4C20-B95D-DB6F11C09485}"/>
                </a:ext>
              </a:extLst>
            </p:cNvPr>
            <p:cNvSpPr/>
            <p:nvPr/>
          </p:nvSpPr>
          <p:spPr>
            <a:xfrm>
              <a:off x="345927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D801A165-7155-4D6D-935E-F6B98AAA18C6}"/>
                </a:ext>
              </a:extLst>
            </p:cNvPr>
            <p:cNvSpPr/>
            <p:nvPr/>
          </p:nvSpPr>
          <p:spPr>
            <a:xfrm flipV="1">
              <a:off x="352033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アーチ 145">
              <a:extLst>
                <a:ext uri="{FF2B5EF4-FFF2-40B4-BE49-F238E27FC236}">
                  <a16:creationId xmlns:a16="http://schemas.microsoft.com/office/drawing/2014/main" id="{89C9744C-0F1B-4089-BAAB-60DAADD47965}"/>
                </a:ext>
              </a:extLst>
            </p:cNvPr>
            <p:cNvSpPr/>
            <p:nvPr/>
          </p:nvSpPr>
          <p:spPr>
            <a:xfrm>
              <a:off x="3063758" y="4320265"/>
              <a:ext cx="379236" cy="3792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アーチ 146">
              <a:extLst>
                <a:ext uri="{FF2B5EF4-FFF2-40B4-BE49-F238E27FC236}">
                  <a16:creationId xmlns:a16="http://schemas.microsoft.com/office/drawing/2014/main" id="{54BBCA76-51B5-4C19-BB5C-4E3259E55079}"/>
                </a:ext>
              </a:extLst>
            </p:cNvPr>
            <p:cNvSpPr/>
            <p:nvPr/>
          </p:nvSpPr>
          <p:spPr>
            <a:xfrm>
              <a:off x="3682883" y="4320265"/>
              <a:ext cx="379236" cy="3792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9291E47-2FE2-4D87-9C61-175407844C1D}"/>
              </a:ext>
            </a:extLst>
          </p:cNvPr>
          <p:cNvGrpSpPr/>
          <p:nvPr/>
        </p:nvGrpSpPr>
        <p:grpSpPr>
          <a:xfrm>
            <a:off x="5009050" y="1190555"/>
            <a:ext cx="2160576" cy="2132742"/>
            <a:chOff x="4798060" y="868472"/>
            <a:chExt cx="2323763" cy="2293828"/>
          </a:xfrm>
        </p:grpSpPr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3B199856-EAEE-4647-A9EC-B8237DEB5E41}"/>
                </a:ext>
              </a:extLst>
            </p:cNvPr>
            <p:cNvSpPr/>
            <p:nvPr/>
          </p:nvSpPr>
          <p:spPr>
            <a:xfrm rot="18900000">
              <a:off x="5361435" y="2535348"/>
              <a:ext cx="457287" cy="1619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455AFB2-1BBC-4D2E-8CAB-525784F250B2}"/>
                </a:ext>
              </a:extLst>
            </p:cNvPr>
            <p:cNvSpPr/>
            <p:nvPr/>
          </p:nvSpPr>
          <p:spPr>
            <a:xfrm rot="2700000">
              <a:off x="560893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C19199D1-4AEB-4116-9068-B04C01A97A11}"/>
                </a:ext>
              </a:extLst>
            </p:cNvPr>
            <p:cNvSpPr/>
            <p:nvPr/>
          </p:nvSpPr>
          <p:spPr>
            <a:xfrm rot="2700000" flipH="1">
              <a:off x="6067581" y="2535348"/>
              <a:ext cx="457287" cy="1619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29B26BFB-EE0C-4574-A7F6-E19B53E16100}"/>
                </a:ext>
              </a:extLst>
            </p:cNvPr>
            <p:cNvSpPr/>
            <p:nvPr/>
          </p:nvSpPr>
          <p:spPr>
            <a:xfrm rot="18900000" flipH="1">
              <a:off x="609004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022C6E9-EF7C-49AA-AD23-8192C97909F7}"/>
                </a:ext>
              </a:extLst>
            </p:cNvPr>
            <p:cNvSpPr/>
            <p:nvPr/>
          </p:nvSpPr>
          <p:spPr>
            <a:xfrm rot="2700000">
              <a:off x="608621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595EC43-FFF1-4D88-A5EF-4C68B0267437}"/>
                </a:ext>
              </a:extLst>
            </p:cNvPr>
            <p:cNvSpPr/>
            <p:nvPr/>
          </p:nvSpPr>
          <p:spPr>
            <a:xfrm>
              <a:off x="6104185" y="869951"/>
              <a:ext cx="1017638" cy="10176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57B12B4-A80B-4312-A422-4AA01583FD2D}"/>
                </a:ext>
              </a:extLst>
            </p:cNvPr>
            <p:cNvSpPr/>
            <p:nvPr/>
          </p:nvSpPr>
          <p:spPr>
            <a:xfrm>
              <a:off x="6277861" y="104362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8BD22426-1B51-48DE-9E03-2771C06C2B76}"/>
                </a:ext>
              </a:extLst>
            </p:cNvPr>
            <p:cNvSpPr/>
            <p:nvPr/>
          </p:nvSpPr>
          <p:spPr>
            <a:xfrm rot="10800000">
              <a:off x="5749372" y="2808889"/>
              <a:ext cx="150608" cy="191432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9D2EE5A9-4D31-4DC0-A91A-2912B5D95BD6}"/>
                </a:ext>
              </a:extLst>
            </p:cNvPr>
            <p:cNvSpPr/>
            <p:nvPr/>
          </p:nvSpPr>
          <p:spPr>
            <a:xfrm rot="10800000" flipH="1">
              <a:off x="5965787" y="2812280"/>
              <a:ext cx="150608" cy="191432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8EFB9E4A-1CFD-431F-A4F4-BE066DDEEC8F}"/>
                </a:ext>
              </a:extLst>
            </p:cNvPr>
            <p:cNvSpPr/>
            <p:nvPr/>
          </p:nvSpPr>
          <p:spPr>
            <a:xfrm>
              <a:off x="5611649" y="2509704"/>
              <a:ext cx="670283" cy="41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61C9F602-2B19-4A55-A2B0-5FF2DE74D36F}"/>
                </a:ext>
              </a:extLst>
            </p:cNvPr>
            <p:cNvSpPr/>
            <p:nvPr/>
          </p:nvSpPr>
          <p:spPr>
            <a:xfrm>
              <a:off x="4798060" y="868472"/>
              <a:ext cx="1017638" cy="10176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7F99487-BEC4-4955-B921-DDDD699EFEB8}"/>
                </a:ext>
              </a:extLst>
            </p:cNvPr>
            <p:cNvSpPr/>
            <p:nvPr/>
          </p:nvSpPr>
          <p:spPr>
            <a:xfrm>
              <a:off x="4979356" y="104362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FD97FD7-1D9B-4E74-ADDF-864ABDDA5A11}"/>
                </a:ext>
              </a:extLst>
            </p:cNvPr>
            <p:cNvSpPr/>
            <p:nvPr/>
          </p:nvSpPr>
          <p:spPr>
            <a:xfrm>
              <a:off x="555873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1F086B7-F6F3-4ACB-A646-1DE048313233}"/>
                </a:ext>
              </a:extLst>
            </p:cNvPr>
            <p:cNvSpPr/>
            <p:nvPr/>
          </p:nvSpPr>
          <p:spPr>
            <a:xfrm>
              <a:off x="5323996" y="1264794"/>
              <a:ext cx="1245588" cy="12455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FCED1DC-EE39-45ED-91C1-988F9EBB950D}"/>
                </a:ext>
              </a:extLst>
            </p:cNvPr>
            <p:cNvSpPr/>
            <p:nvPr/>
          </p:nvSpPr>
          <p:spPr>
            <a:xfrm>
              <a:off x="5756833" y="2131033"/>
              <a:ext cx="375846" cy="3245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7D06729-0DEE-4B5F-AA2B-6CEACF219E96}"/>
                </a:ext>
              </a:extLst>
            </p:cNvPr>
            <p:cNvSpPr/>
            <p:nvPr/>
          </p:nvSpPr>
          <p:spPr>
            <a:xfrm flipH="1">
              <a:off x="596578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D406D8BE-3A35-44F3-B1DB-180EF7D18036}"/>
                </a:ext>
              </a:extLst>
            </p:cNvPr>
            <p:cNvSpPr/>
            <p:nvPr/>
          </p:nvSpPr>
          <p:spPr>
            <a:xfrm>
              <a:off x="564964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575066F-7FE0-407D-84D3-E7115414CDE4}"/>
                </a:ext>
              </a:extLst>
            </p:cNvPr>
            <p:cNvSpPr/>
            <p:nvPr/>
          </p:nvSpPr>
          <p:spPr>
            <a:xfrm>
              <a:off x="583010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692A0D9-D5C8-4183-AB40-FBD4E6CD21FB}"/>
                </a:ext>
              </a:extLst>
            </p:cNvPr>
            <p:cNvSpPr/>
            <p:nvPr/>
          </p:nvSpPr>
          <p:spPr>
            <a:xfrm>
              <a:off x="559400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692F9CEC-FE82-4492-94CF-7072462A7146}"/>
                </a:ext>
              </a:extLst>
            </p:cNvPr>
            <p:cNvSpPr/>
            <p:nvPr/>
          </p:nvSpPr>
          <p:spPr>
            <a:xfrm rot="5400000">
              <a:off x="643132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93972C8C-2F4A-45A8-951F-7E52B44DAA54}"/>
                </a:ext>
              </a:extLst>
            </p:cNvPr>
            <p:cNvSpPr/>
            <p:nvPr/>
          </p:nvSpPr>
          <p:spPr>
            <a:xfrm rot="6300000">
              <a:off x="643132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CB55C118-B258-459A-9E2F-729EA08FB070}"/>
                </a:ext>
              </a:extLst>
            </p:cNvPr>
            <p:cNvSpPr/>
            <p:nvPr/>
          </p:nvSpPr>
          <p:spPr>
            <a:xfrm rot="16200000" flipH="1">
              <a:off x="542182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B03476E1-5122-460C-AC01-8AC8432D078C}"/>
                </a:ext>
              </a:extLst>
            </p:cNvPr>
            <p:cNvSpPr/>
            <p:nvPr/>
          </p:nvSpPr>
          <p:spPr>
            <a:xfrm rot="15300000" flipH="1">
              <a:off x="542182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434E4C07-65E2-4F44-A4AA-6EB86A7F5429}"/>
                </a:ext>
              </a:extLst>
            </p:cNvPr>
            <p:cNvSpPr/>
            <p:nvPr/>
          </p:nvSpPr>
          <p:spPr>
            <a:xfrm>
              <a:off x="583417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フローチャート: 論理積ゲート 172">
              <a:extLst>
                <a:ext uri="{FF2B5EF4-FFF2-40B4-BE49-F238E27FC236}">
                  <a16:creationId xmlns:a16="http://schemas.microsoft.com/office/drawing/2014/main" id="{015C5367-262E-4D26-A458-B0F4C2FE56F6}"/>
                </a:ext>
              </a:extLst>
            </p:cNvPr>
            <p:cNvSpPr/>
            <p:nvPr/>
          </p:nvSpPr>
          <p:spPr>
            <a:xfrm rot="5400000">
              <a:off x="5510677" y="1627755"/>
              <a:ext cx="242914" cy="380466"/>
            </a:xfrm>
            <a:prstGeom prst="flowChartDelay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11739D7-D7E4-49E0-B2AE-C552DCD5362F}"/>
                </a:ext>
              </a:extLst>
            </p:cNvPr>
            <p:cNvSpPr/>
            <p:nvPr/>
          </p:nvSpPr>
          <p:spPr>
            <a:xfrm rot="5400000">
              <a:off x="5562666" y="1636721"/>
              <a:ext cx="154778" cy="27439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ローチャート: 論理積ゲート 174">
              <a:extLst>
                <a:ext uri="{FF2B5EF4-FFF2-40B4-BE49-F238E27FC236}">
                  <a16:creationId xmlns:a16="http://schemas.microsoft.com/office/drawing/2014/main" id="{62DA971D-6F8B-4F32-A531-AD7D6DB9AC46}"/>
                </a:ext>
              </a:extLst>
            </p:cNvPr>
            <p:cNvSpPr/>
            <p:nvPr/>
          </p:nvSpPr>
          <p:spPr>
            <a:xfrm rot="5400000">
              <a:off x="6125040" y="1627755"/>
              <a:ext cx="242914" cy="380466"/>
            </a:xfrm>
            <a:prstGeom prst="flowChartDelay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EAF81F5-7DDF-4D71-9914-20305B53C0E5}"/>
                </a:ext>
              </a:extLst>
            </p:cNvPr>
            <p:cNvSpPr/>
            <p:nvPr/>
          </p:nvSpPr>
          <p:spPr>
            <a:xfrm rot="5400000">
              <a:off x="6177029" y="1636721"/>
              <a:ext cx="154778" cy="27439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990C33A-24BB-49DE-B832-6FE11734D7A1}"/>
                </a:ext>
              </a:extLst>
            </p:cNvPr>
            <p:cNvSpPr/>
            <p:nvPr/>
          </p:nvSpPr>
          <p:spPr>
            <a:xfrm flipV="1">
              <a:off x="5898408" y="199218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702F4AA9-1EF6-4D2C-8C70-23B7885E8C63}"/>
              </a:ext>
            </a:extLst>
          </p:cNvPr>
          <p:cNvGrpSpPr/>
          <p:nvPr/>
        </p:nvGrpSpPr>
        <p:grpSpPr>
          <a:xfrm>
            <a:off x="5016402" y="3586962"/>
            <a:ext cx="2153492" cy="2131368"/>
            <a:chOff x="4805680" y="3506471"/>
            <a:chExt cx="2316143" cy="2292349"/>
          </a:xfrm>
        </p:grpSpPr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400A9672-9764-4104-A7B7-0E30FC6D37EC}"/>
                </a:ext>
              </a:extLst>
            </p:cNvPr>
            <p:cNvSpPr/>
            <p:nvPr/>
          </p:nvSpPr>
          <p:spPr>
            <a:xfrm rot="18900000">
              <a:off x="5361435" y="5171868"/>
              <a:ext cx="457287" cy="1619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129E56F2-4A98-43E6-9968-58DB2D33221E}"/>
                </a:ext>
              </a:extLst>
            </p:cNvPr>
            <p:cNvSpPr/>
            <p:nvPr/>
          </p:nvSpPr>
          <p:spPr>
            <a:xfrm rot="2700000">
              <a:off x="560893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730CAEB6-0B24-4C5A-8E99-04DADD7E2AAB}"/>
                </a:ext>
              </a:extLst>
            </p:cNvPr>
            <p:cNvSpPr/>
            <p:nvPr/>
          </p:nvSpPr>
          <p:spPr>
            <a:xfrm rot="2700000" flipH="1">
              <a:off x="6067581" y="5171868"/>
              <a:ext cx="457287" cy="1619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5F9B10D7-74E1-41D4-B222-47E8CDC2C2C8}"/>
                </a:ext>
              </a:extLst>
            </p:cNvPr>
            <p:cNvSpPr/>
            <p:nvPr/>
          </p:nvSpPr>
          <p:spPr>
            <a:xfrm rot="18900000" flipH="1">
              <a:off x="609004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5ECC09A-80CE-416F-9DDB-12106DC05DC9}"/>
                </a:ext>
              </a:extLst>
            </p:cNvPr>
            <p:cNvSpPr/>
            <p:nvPr/>
          </p:nvSpPr>
          <p:spPr>
            <a:xfrm rot="2700000">
              <a:off x="608621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487C01F0-5528-4E0F-A0AC-EC6FDE24B192}"/>
                </a:ext>
              </a:extLst>
            </p:cNvPr>
            <p:cNvSpPr/>
            <p:nvPr/>
          </p:nvSpPr>
          <p:spPr>
            <a:xfrm rot="10800000">
              <a:off x="5749372" y="5445409"/>
              <a:ext cx="150608" cy="191432"/>
            </a:xfrm>
            <a:prstGeom prst="trapezoid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1978A53E-C407-4E5C-AC57-D8C358D5316F}"/>
                </a:ext>
              </a:extLst>
            </p:cNvPr>
            <p:cNvSpPr/>
            <p:nvPr/>
          </p:nvSpPr>
          <p:spPr>
            <a:xfrm rot="10800000" flipH="1">
              <a:off x="5965787" y="5448800"/>
              <a:ext cx="150608" cy="191432"/>
            </a:xfrm>
            <a:prstGeom prst="trapezoid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D2447D8D-87F1-4FDC-AA9F-8C94F1AB2C7D}"/>
                </a:ext>
              </a:extLst>
            </p:cNvPr>
            <p:cNvSpPr/>
            <p:nvPr/>
          </p:nvSpPr>
          <p:spPr>
            <a:xfrm>
              <a:off x="5611649" y="5146224"/>
              <a:ext cx="670283" cy="41669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4AF03B4-8094-438F-B3A7-FFBC87C60D69}"/>
                </a:ext>
              </a:extLst>
            </p:cNvPr>
            <p:cNvSpPr/>
            <p:nvPr/>
          </p:nvSpPr>
          <p:spPr>
            <a:xfrm>
              <a:off x="555873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27599BB-4CDF-41F8-B08C-CD17647E09AF}"/>
                </a:ext>
              </a:extLst>
            </p:cNvPr>
            <p:cNvSpPr/>
            <p:nvPr/>
          </p:nvSpPr>
          <p:spPr>
            <a:xfrm flipH="1">
              <a:off x="596578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7522A8B-8C14-49E4-A524-558F2D1A7D24}"/>
                </a:ext>
              </a:extLst>
            </p:cNvPr>
            <p:cNvSpPr/>
            <p:nvPr/>
          </p:nvSpPr>
          <p:spPr>
            <a:xfrm>
              <a:off x="564964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D150AC3-402D-48A7-8CD7-C08BD5967F11}"/>
                </a:ext>
              </a:extLst>
            </p:cNvPr>
            <p:cNvSpPr/>
            <p:nvPr/>
          </p:nvSpPr>
          <p:spPr>
            <a:xfrm>
              <a:off x="6104185" y="3506471"/>
              <a:ext cx="1017638" cy="101763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9EE81203-7EA9-4E59-AF3D-7C269933B674}"/>
                </a:ext>
              </a:extLst>
            </p:cNvPr>
            <p:cNvSpPr/>
            <p:nvPr/>
          </p:nvSpPr>
          <p:spPr>
            <a:xfrm>
              <a:off x="6277861" y="368014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FF9E3B3-92BE-491D-9367-1687AB377716}"/>
                </a:ext>
              </a:extLst>
            </p:cNvPr>
            <p:cNvSpPr/>
            <p:nvPr/>
          </p:nvSpPr>
          <p:spPr>
            <a:xfrm>
              <a:off x="4805680" y="3506471"/>
              <a:ext cx="1017638" cy="101763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5EA89E07-DF49-42AC-90F7-913253E4195E}"/>
                </a:ext>
              </a:extLst>
            </p:cNvPr>
            <p:cNvSpPr/>
            <p:nvPr/>
          </p:nvSpPr>
          <p:spPr>
            <a:xfrm>
              <a:off x="4979356" y="368014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8BC18F2-AD48-4D24-AA94-14AB05664941}"/>
                </a:ext>
              </a:extLst>
            </p:cNvPr>
            <p:cNvSpPr/>
            <p:nvPr/>
          </p:nvSpPr>
          <p:spPr>
            <a:xfrm>
              <a:off x="5323996" y="3901314"/>
              <a:ext cx="1245588" cy="124558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31A021A-82A7-43B3-B32D-A25E40DE0621}"/>
                </a:ext>
              </a:extLst>
            </p:cNvPr>
            <p:cNvSpPr/>
            <p:nvPr/>
          </p:nvSpPr>
          <p:spPr>
            <a:xfrm>
              <a:off x="5756833" y="4767553"/>
              <a:ext cx="375846" cy="3245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EDB71EE3-8A79-47C7-9147-BD8F3144F336}"/>
                </a:ext>
              </a:extLst>
            </p:cNvPr>
            <p:cNvSpPr/>
            <p:nvPr/>
          </p:nvSpPr>
          <p:spPr>
            <a:xfrm>
              <a:off x="583010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F0B8B75D-96F8-4B16-8887-0C017061B5D3}"/>
                </a:ext>
              </a:extLst>
            </p:cNvPr>
            <p:cNvSpPr/>
            <p:nvPr/>
          </p:nvSpPr>
          <p:spPr>
            <a:xfrm>
              <a:off x="559400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6E9DEDE1-8B8B-46DD-8E33-D495AC9A89E4}"/>
                </a:ext>
              </a:extLst>
            </p:cNvPr>
            <p:cNvSpPr/>
            <p:nvPr/>
          </p:nvSpPr>
          <p:spPr>
            <a:xfrm rot="5400000">
              <a:off x="643132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57D29DCA-6A76-4F9D-A0E4-D711D7689760}"/>
                </a:ext>
              </a:extLst>
            </p:cNvPr>
            <p:cNvSpPr/>
            <p:nvPr/>
          </p:nvSpPr>
          <p:spPr>
            <a:xfrm rot="6300000">
              <a:off x="643132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C14DCB51-7C80-42A5-8BE8-38B83193EBD1}"/>
                </a:ext>
              </a:extLst>
            </p:cNvPr>
            <p:cNvSpPr/>
            <p:nvPr/>
          </p:nvSpPr>
          <p:spPr>
            <a:xfrm rot="16200000" flipH="1">
              <a:off x="542182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月 200">
              <a:extLst>
                <a:ext uri="{FF2B5EF4-FFF2-40B4-BE49-F238E27FC236}">
                  <a16:creationId xmlns:a16="http://schemas.microsoft.com/office/drawing/2014/main" id="{3D2DC2DA-29A4-4D97-A929-1851999C102B}"/>
                </a:ext>
              </a:extLst>
            </p:cNvPr>
            <p:cNvSpPr/>
            <p:nvPr/>
          </p:nvSpPr>
          <p:spPr>
            <a:xfrm rot="15300000" flipH="1">
              <a:off x="542182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4CA0456-917B-4C64-8C98-FB11ADE0E278}"/>
                </a:ext>
              </a:extLst>
            </p:cNvPr>
            <p:cNvSpPr/>
            <p:nvPr/>
          </p:nvSpPr>
          <p:spPr>
            <a:xfrm>
              <a:off x="583417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EF766B3-24F1-4905-9DBE-896C0AB52119}"/>
                </a:ext>
              </a:extLst>
            </p:cNvPr>
            <p:cNvSpPr/>
            <p:nvPr/>
          </p:nvSpPr>
          <p:spPr>
            <a:xfrm>
              <a:off x="5390724" y="4299772"/>
              <a:ext cx="466210" cy="30686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48325EE-196C-461D-87F5-0FE31DC35FEC}"/>
                </a:ext>
              </a:extLst>
            </p:cNvPr>
            <p:cNvSpPr/>
            <p:nvPr/>
          </p:nvSpPr>
          <p:spPr>
            <a:xfrm>
              <a:off x="6022549" y="4299772"/>
              <a:ext cx="466210" cy="30686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C06E935-B0F0-4C3E-BAFB-593EE6A72DC6}"/>
                </a:ext>
              </a:extLst>
            </p:cNvPr>
            <p:cNvSpPr/>
            <p:nvPr/>
          </p:nvSpPr>
          <p:spPr>
            <a:xfrm flipV="1">
              <a:off x="5898408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53D8DA63-FA3B-4C5D-AB6D-268FCB228943}"/>
                </a:ext>
              </a:extLst>
            </p:cNvPr>
            <p:cNvSpPr/>
            <p:nvPr/>
          </p:nvSpPr>
          <p:spPr>
            <a:xfrm>
              <a:off x="5562046" y="4394497"/>
              <a:ext cx="119618" cy="1196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65D94357-6673-4528-9A39-D5CEAB457DAB}"/>
                </a:ext>
              </a:extLst>
            </p:cNvPr>
            <p:cNvSpPr/>
            <p:nvPr/>
          </p:nvSpPr>
          <p:spPr>
            <a:xfrm>
              <a:off x="6190696" y="4394497"/>
              <a:ext cx="119618" cy="1196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574B32F0-8813-49D5-9D1E-F00B869DC760}"/>
              </a:ext>
            </a:extLst>
          </p:cNvPr>
          <p:cNvGrpSpPr/>
          <p:nvPr/>
        </p:nvGrpSpPr>
        <p:grpSpPr>
          <a:xfrm>
            <a:off x="7464962" y="3586962"/>
            <a:ext cx="2153492" cy="2131368"/>
            <a:chOff x="7254240" y="3506471"/>
            <a:chExt cx="2316143" cy="2292349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C72573C6-E2C5-4166-AC71-A42ED615323E}"/>
                </a:ext>
              </a:extLst>
            </p:cNvPr>
            <p:cNvSpPr/>
            <p:nvPr/>
          </p:nvSpPr>
          <p:spPr>
            <a:xfrm rot="18900000">
              <a:off x="7809995" y="5171868"/>
              <a:ext cx="457287" cy="1619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817F699-AE1F-4DEF-AA2B-91F71EB2B850}"/>
                </a:ext>
              </a:extLst>
            </p:cNvPr>
            <p:cNvSpPr/>
            <p:nvPr/>
          </p:nvSpPr>
          <p:spPr>
            <a:xfrm rot="2700000">
              <a:off x="805749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FA683AB3-E154-4023-B806-7E9974E4DEB8}"/>
                </a:ext>
              </a:extLst>
            </p:cNvPr>
            <p:cNvSpPr/>
            <p:nvPr/>
          </p:nvSpPr>
          <p:spPr>
            <a:xfrm rot="2700000" flipH="1">
              <a:off x="8516141" y="5171868"/>
              <a:ext cx="457287" cy="1619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93931583-C63F-44E0-89E8-8F5134ABE3A8}"/>
                </a:ext>
              </a:extLst>
            </p:cNvPr>
            <p:cNvSpPr/>
            <p:nvPr/>
          </p:nvSpPr>
          <p:spPr>
            <a:xfrm rot="18900000" flipH="1">
              <a:off x="853860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57763A2-AA11-44A2-9F67-144C22D7E46E}"/>
                </a:ext>
              </a:extLst>
            </p:cNvPr>
            <p:cNvSpPr/>
            <p:nvPr/>
          </p:nvSpPr>
          <p:spPr>
            <a:xfrm rot="2700000">
              <a:off x="853477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F63F837-BAA7-480D-8673-D06F562AD007}"/>
                </a:ext>
              </a:extLst>
            </p:cNvPr>
            <p:cNvSpPr/>
            <p:nvPr/>
          </p:nvSpPr>
          <p:spPr>
            <a:xfrm>
              <a:off x="8552745" y="3506471"/>
              <a:ext cx="1017638" cy="101763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42B8582-3109-4704-A815-1D97FDE8C244}"/>
                </a:ext>
              </a:extLst>
            </p:cNvPr>
            <p:cNvSpPr/>
            <p:nvPr/>
          </p:nvSpPr>
          <p:spPr>
            <a:xfrm>
              <a:off x="8726421" y="3680147"/>
              <a:ext cx="670286" cy="67028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360E5513-FAB6-4AC5-B60C-3731F214CCEB}"/>
                </a:ext>
              </a:extLst>
            </p:cNvPr>
            <p:cNvSpPr/>
            <p:nvPr/>
          </p:nvSpPr>
          <p:spPr>
            <a:xfrm rot="10800000">
              <a:off x="8197932" y="5445409"/>
              <a:ext cx="150608" cy="19143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723C9A6C-DB6E-427B-BF0C-1A04D9037DC3}"/>
                </a:ext>
              </a:extLst>
            </p:cNvPr>
            <p:cNvSpPr/>
            <p:nvPr/>
          </p:nvSpPr>
          <p:spPr>
            <a:xfrm rot="10800000" flipH="1">
              <a:off x="8414347" y="5448800"/>
              <a:ext cx="150608" cy="19143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D9417EE4-FC58-4593-BE5E-9D24F4BEE442}"/>
                </a:ext>
              </a:extLst>
            </p:cNvPr>
            <p:cNvSpPr/>
            <p:nvPr/>
          </p:nvSpPr>
          <p:spPr>
            <a:xfrm>
              <a:off x="8060209" y="5146224"/>
              <a:ext cx="670283" cy="41669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4D47E99A-98C0-401B-89C3-69E907B2B2EF}"/>
                </a:ext>
              </a:extLst>
            </p:cNvPr>
            <p:cNvSpPr/>
            <p:nvPr/>
          </p:nvSpPr>
          <p:spPr>
            <a:xfrm>
              <a:off x="7254240" y="3506471"/>
              <a:ext cx="1017638" cy="101763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E53B4E3-2044-4BC3-B9E0-64887F668294}"/>
                </a:ext>
              </a:extLst>
            </p:cNvPr>
            <p:cNvSpPr/>
            <p:nvPr/>
          </p:nvSpPr>
          <p:spPr>
            <a:xfrm>
              <a:off x="7427916" y="3680147"/>
              <a:ext cx="670286" cy="67028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8F876F83-C3B3-43CA-9423-092CAB2A46D7}"/>
                </a:ext>
              </a:extLst>
            </p:cNvPr>
            <p:cNvSpPr/>
            <p:nvPr/>
          </p:nvSpPr>
          <p:spPr>
            <a:xfrm>
              <a:off x="800729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315B3137-3C4D-445B-A65B-A00555FAAB54}"/>
                </a:ext>
              </a:extLst>
            </p:cNvPr>
            <p:cNvSpPr/>
            <p:nvPr/>
          </p:nvSpPr>
          <p:spPr>
            <a:xfrm>
              <a:off x="7772556" y="3901314"/>
              <a:ext cx="1245588" cy="124558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68A6C82-42AD-4871-BC7F-E225945D4DB1}"/>
                </a:ext>
              </a:extLst>
            </p:cNvPr>
            <p:cNvSpPr/>
            <p:nvPr/>
          </p:nvSpPr>
          <p:spPr>
            <a:xfrm>
              <a:off x="8205393" y="4767553"/>
              <a:ext cx="375846" cy="32455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5FC0E16C-3E5E-4049-91F0-F08AB9D76A67}"/>
                </a:ext>
              </a:extLst>
            </p:cNvPr>
            <p:cNvSpPr/>
            <p:nvPr/>
          </p:nvSpPr>
          <p:spPr>
            <a:xfrm flipH="1">
              <a:off x="841434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D6009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9327B710-3930-41E0-899A-2F4F7E0DFF6E}"/>
                </a:ext>
              </a:extLst>
            </p:cNvPr>
            <p:cNvSpPr/>
            <p:nvPr/>
          </p:nvSpPr>
          <p:spPr>
            <a:xfrm>
              <a:off x="809820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D6009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5EBF3B7-D716-4710-822D-259350E74662}"/>
                </a:ext>
              </a:extLst>
            </p:cNvPr>
            <p:cNvSpPr/>
            <p:nvPr/>
          </p:nvSpPr>
          <p:spPr>
            <a:xfrm>
              <a:off x="827866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BAF9BEA-A0A7-4692-BE30-3C22D07C007F}"/>
                </a:ext>
              </a:extLst>
            </p:cNvPr>
            <p:cNvSpPr/>
            <p:nvPr/>
          </p:nvSpPr>
          <p:spPr>
            <a:xfrm>
              <a:off x="804256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EE04E76E-D69C-4542-8E6A-9280E561C51B}"/>
                </a:ext>
              </a:extLst>
            </p:cNvPr>
            <p:cNvSpPr/>
            <p:nvPr/>
          </p:nvSpPr>
          <p:spPr>
            <a:xfrm rot="5400000">
              <a:off x="887988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1D291AA6-341B-4474-BE1F-566191215B69}"/>
                </a:ext>
              </a:extLst>
            </p:cNvPr>
            <p:cNvSpPr/>
            <p:nvPr/>
          </p:nvSpPr>
          <p:spPr>
            <a:xfrm rot="6300000">
              <a:off x="887988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695E59CE-145F-4C8E-B0DB-47C6BD6F9A49}"/>
                </a:ext>
              </a:extLst>
            </p:cNvPr>
            <p:cNvSpPr/>
            <p:nvPr/>
          </p:nvSpPr>
          <p:spPr>
            <a:xfrm rot="16200000" flipH="1">
              <a:off x="787038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5D5B60FD-6AAA-4232-BEEB-A3D4EA0B272E}"/>
                </a:ext>
              </a:extLst>
            </p:cNvPr>
            <p:cNvSpPr/>
            <p:nvPr/>
          </p:nvSpPr>
          <p:spPr>
            <a:xfrm rot="15300000" flipH="1">
              <a:off x="787038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834CB65-2898-4F7E-9946-1794EC1C2F9A}"/>
                </a:ext>
              </a:extLst>
            </p:cNvPr>
            <p:cNvSpPr/>
            <p:nvPr/>
          </p:nvSpPr>
          <p:spPr>
            <a:xfrm>
              <a:off x="828273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263019E-57B2-40E6-8737-4171097D7C42}"/>
                </a:ext>
              </a:extLst>
            </p:cNvPr>
            <p:cNvSpPr/>
            <p:nvPr/>
          </p:nvSpPr>
          <p:spPr>
            <a:xfrm flipV="1">
              <a:off x="834379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A0DC8ACE-92A4-4447-9A3B-EEA4041A4BFF}"/>
                </a:ext>
              </a:extLst>
            </p:cNvPr>
            <p:cNvSpPr/>
            <p:nvPr/>
          </p:nvSpPr>
          <p:spPr>
            <a:xfrm>
              <a:off x="7895433" y="4287820"/>
              <a:ext cx="283091" cy="2830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DF1F0BB8-F941-4ED5-A41F-8C973BF1D380}"/>
                </a:ext>
              </a:extLst>
            </p:cNvPr>
            <p:cNvSpPr/>
            <p:nvPr/>
          </p:nvSpPr>
          <p:spPr>
            <a:xfrm>
              <a:off x="7964952" y="4357341"/>
              <a:ext cx="144052" cy="14405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F3D93D-CA6C-49E6-B5F9-54B0EF45F46A}"/>
                </a:ext>
              </a:extLst>
            </p:cNvPr>
            <p:cNvSpPr/>
            <p:nvPr/>
          </p:nvSpPr>
          <p:spPr>
            <a:xfrm>
              <a:off x="7896474" y="4287820"/>
              <a:ext cx="281008" cy="136386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2D3610B-495D-40F0-9C07-3DD80FB97ED0}"/>
                </a:ext>
              </a:extLst>
            </p:cNvPr>
            <p:cNvSpPr/>
            <p:nvPr/>
          </p:nvSpPr>
          <p:spPr>
            <a:xfrm>
              <a:off x="8614570" y="4287820"/>
              <a:ext cx="283091" cy="2830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B5BC70E5-4B11-4773-9A97-B49F61E623B4}"/>
                </a:ext>
              </a:extLst>
            </p:cNvPr>
            <p:cNvSpPr/>
            <p:nvPr/>
          </p:nvSpPr>
          <p:spPr>
            <a:xfrm>
              <a:off x="8684089" y="4357341"/>
              <a:ext cx="144052" cy="14405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BDCD7B0-90DE-4C06-872D-9693041D35E7}"/>
                </a:ext>
              </a:extLst>
            </p:cNvPr>
            <p:cNvSpPr/>
            <p:nvPr/>
          </p:nvSpPr>
          <p:spPr>
            <a:xfrm>
              <a:off x="8615611" y="4287820"/>
              <a:ext cx="281008" cy="136386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7E013AA-953A-4486-862F-2F952ADE34FD}"/>
              </a:ext>
            </a:extLst>
          </p:cNvPr>
          <p:cNvGrpSpPr/>
          <p:nvPr/>
        </p:nvGrpSpPr>
        <p:grpSpPr>
          <a:xfrm>
            <a:off x="286922" y="1191982"/>
            <a:ext cx="2153492" cy="2131368"/>
            <a:chOff x="76200" y="869951"/>
            <a:chExt cx="2316143" cy="229234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F76F97F-1486-494E-98B5-F2F8AE5E3B20}"/>
                </a:ext>
              </a:extLst>
            </p:cNvPr>
            <p:cNvSpPr/>
            <p:nvPr/>
          </p:nvSpPr>
          <p:spPr>
            <a:xfrm rot="18900000">
              <a:off x="631955" y="2535348"/>
              <a:ext cx="457287" cy="16195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52CA796A-03C3-4C57-BB61-767DF7247112}"/>
                </a:ext>
              </a:extLst>
            </p:cNvPr>
            <p:cNvSpPr/>
            <p:nvPr/>
          </p:nvSpPr>
          <p:spPr>
            <a:xfrm rot="2700000">
              <a:off x="87945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9BC8CF95-2E4C-4F7C-BD77-9D59DE349DFB}"/>
                </a:ext>
              </a:extLst>
            </p:cNvPr>
            <p:cNvSpPr/>
            <p:nvPr/>
          </p:nvSpPr>
          <p:spPr>
            <a:xfrm rot="2700000" flipH="1">
              <a:off x="1338101" y="2535348"/>
              <a:ext cx="457287" cy="16195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B811C5E-8AFA-4F78-85C2-C56802636A8D}"/>
                </a:ext>
              </a:extLst>
            </p:cNvPr>
            <p:cNvSpPr/>
            <p:nvPr/>
          </p:nvSpPr>
          <p:spPr>
            <a:xfrm rot="18900000" flipH="1">
              <a:off x="136056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A985F81-E661-42F0-8F56-D909DDA6E15A}"/>
                </a:ext>
              </a:extLst>
            </p:cNvPr>
            <p:cNvSpPr/>
            <p:nvPr/>
          </p:nvSpPr>
          <p:spPr>
            <a:xfrm rot="2700000">
              <a:off x="135673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D24B21-2913-4223-8137-A0217D0A2B07}"/>
                </a:ext>
              </a:extLst>
            </p:cNvPr>
            <p:cNvSpPr/>
            <p:nvPr/>
          </p:nvSpPr>
          <p:spPr>
            <a:xfrm>
              <a:off x="1374705" y="869951"/>
              <a:ext cx="1017638" cy="1017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D7F8EC0-AA57-46B1-A680-E9053A3AEA1C}"/>
                </a:ext>
              </a:extLst>
            </p:cNvPr>
            <p:cNvSpPr/>
            <p:nvPr/>
          </p:nvSpPr>
          <p:spPr>
            <a:xfrm>
              <a:off x="1548381" y="1043627"/>
              <a:ext cx="670286" cy="670284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DE205CEF-D3A2-4AD7-BF86-13FD4D202CC4}"/>
                </a:ext>
              </a:extLst>
            </p:cNvPr>
            <p:cNvSpPr/>
            <p:nvPr/>
          </p:nvSpPr>
          <p:spPr>
            <a:xfrm rot="10800000">
              <a:off x="1019892" y="2808889"/>
              <a:ext cx="150608" cy="19143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8CF0538F-AB0E-4397-8040-11C6224F4FD7}"/>
                </a:ext>
              </a:extLst>
            </p:cNvPr>
            <p:cNvSpPr/>
            <p:nvPr/>
          </p:nvSpPr>
          <p:spPr>
            <a:xfrm rot="10800000" flipH="1">
              <a:off x="1236307" y="2812280"/>
              <a:ext cx="150608" cy="19143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0E54512-A3A3-49AA-89F7-829194222786}"/>
                </a:ext>
              </a:extLst>
            </p:cNvPr>
            <p:cNvSpPr/>
            <p:nvPr/>
          </p:nvSpPr>
          <p:spPr>
            <a:xfrm>
              <a:off x="882169" y="2509704"/>
              <a:ext cx="670283" cy="4166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1795B46-7590-43C2-B485-FACE28DCAA42}"/>
                </a:ext>
              </a:extLst>
            </p:cNvPr>
            <p:cNvSpPr/>
            <p:nvPr/>
          </p:nvSpPr>
          <p:spPr>
            <a:xfrm>
              <a:off x="76200" y="869951"/>
              <a:ext cx="1017638" cy="1017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06E9227-68B5-4D42-A242-F483E00FB066}"/>
                </a:ext>
              </a:extLst>
            </p:cNvPr>
            <p:cNvSpPr/>
            <p:nvPr/>
          </p:nvSpPr>
          <p:spPr>
            <a:xfrm>
              <a:off x="249876" y="1043627"/>
              <a:ext cx="670286" cy="670284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B00C7DD-340C-4D2E-901F-179B095C4406}"/>
                </a:ext>
              </a:extLst>
            </p:cNvPr>
            <p:cNvSpPr/>
            <p:nvPr/>
          </p:nvSpPr>
          <p:spPr>
            <a:xfrm>
              <a:off x="82925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1835709-2F9F-4E9D-B6CF-BCABC31D3A14}"/>
                </a:ext>
              </a:extLst>
            </p:cNvPr>
            <p:cNvSpPr/>
            <p:nvPr/>
          </p:nvSpPr>
          <p:spPr>
            <a:xfrm>
              <a:off x="594516" y="1264794"/>
              <a:ext cx="1245588" cy="124558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86D0E70-A871-4B42-A2C9-29972454CCEA}"/>
                </a:ext>
              </a:extLst>
            </p:cNvPr>
            <p:cNvSpPr/>
            <p:nvPr/>
          </p:nvSpPr>
          <p:spPr>
            <a:xfrm>
              <a:off x="843500" y="1634537"/>
              <a:ext cx="153324" cy="20624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9779DAE-E187-487A-9920-34DA3A81CAE3}"/>
                </a:ext>
              </a:extLst>
            </p:cNvPr>
            <p:cNvSpPr/>
            <p:nvPr/>
          </p:nvSpPr>
          <p:spPr>
            <a:xfrm>
              <a:off x="1438478" y="1634537"/>
              <a:ext cx="153324" cy="20624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29C8D71-CF47-4596-9893-C76AE1F7C235}"/>
                </a:ext>
              </a:extLst>
            </p:cNvPr>
            <p:cNvSpPr/>
            <p:nvPr/>
          </p:nvSpPr>
          <p:spPr>
            <a:xfrm>
              <a:off x="1027353" y="2131033"/>
              <a:ext cx="375846" cy="3245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417E87F-4929-4E85-9786-E39D32AFD0A2}"/>
                </a:ext>
              </a:extLst>
            </p:cNvPr>
            <p:cNvSpPr/>
            <p:nvPr/>
          </p:nvSpPr>
          <p:spPr>
            <a:xfrm flipH="1">
              <a:off x="123630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3DF76F2-A380-4A3A-B72E-7A2A34735EDC}"/>
                </a:ext>
              </a:extLst>
            </p:cNvPr>
            <p:cNvSpPr/>
            <p:nvPr/>
          </p:nvSpPr>
          <p:spPr>
            <a:xfrm>
              <a:off x="92016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02E390D-0173-40D2-9BF8-80DE86E238D8}"/>
                </a:ext>
              </a:extLst>
            </p:cNvPr>
            <p:cNvSpPr/>
            <p:nvPr/>
          </p:nvSpPr>
          <p:spPr>
            <a:xfrm>
              <a:off x="110062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4A23A0C-7BF6-4AB4-8A6D-D99A2EC01D3A}"/>
                </a:ext>
              </a:extLst>
            </p:cNvPr>
            <p:cNvSpPr/>
            <p:nvPr/>
          </p:nvSpPr>
          <p:spPr>
            <a:xfrm>
              <a:off x="86452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148B9714-B755-4CDC-B517-716BEB2E6A1B}"/>
                </a:ext>
              </a:extLst>
            </p:cNvPr>
            <p:cNvSpPr/>
            <p:nvPr/>
          </p:nvSpPr>
          <p:spPr>
            <a:xfrm rot="5400000">
              <a:off x="170184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5BE0158-7173-4FF9-B024-1E57D095461B}"/>
                </a:ext>
              </a:extLst>
            </p:cNvPr>
            <p:cNvSpPr/>
            <p:nvPr/>
          </p:nvSpPr>
          <p:spPr>
            <a:xfrm rot="6300000">
              <a:off x="170184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9A93A0DF-1358-40AD-9402-B73EB8CAA873}"/>
                </a:ext>
              </a:extLst>
            </p:cNvPr>
            <p:cNvSpPr/>
            <p:nvPr/>
          </p:nvSpPr>
          <p:spPr>
            <a:xfrm rot="16200000" flipH="1">
              <a:off x="69234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2861E987-B99E-4C9C-BD9E-866818BC354B}"/>
                </a:ext>
              </a:extLst>
            </p:cNvPr>
            <p:cNvSpPr/>
            <p:nvPr/>
          </p:nvSpPr>
          <p:spPr>
            <a:xfrm rot="15300000" flipH="1">
              <a:off x="69234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6823790-DF72-43EE-A4FE-82AAB7335947}"/>
                </a:ext>
              </a:extLst>
            </p:cNvPr>
            <p:cNvSpPr/>
            <p:nvPr/>
          </p:nvSpPr>
          <p:spPr>
            <a:xfrm>
              <a:off x="110469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F29A103-FF0A-4061-80AE-AA652CFCD466}"/>
                </a:ext>
              </a:extLst>
            </p:cNvPr>
            <p:cNvSpPr/>
            <p:nvPr/>
          </p:nvSpPr>
          <p:spPr>
            <a:xfrm flipV="1">
              <a:off x="116575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BFAAAFD-2BAF-4E52-80E9-4A7F9C796BDC}"/>
                </a:ext>
              </a:extLst>
            </p:cNvPr>
            <p:cNvSpPr/>
            <p:nvPr/>
          </p:nvSpPr>
          <p:spPr>
            <a:xfrm>
              <a:off x="881063" y="1647550"/>
              <a:ext cx="78198" cy="813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4320DC3-C056-4FE2-9B3F-18B951DD35F6}"/>
                </a:ext>
              </a:extLst>
            </p:cNvPr>
            <p:cNvSpPr/>
            <p:nvPr/>
          </p:nvSpPr>
          <p:spPr>
            <a:xfrm>
              <a:off x="1476041" y="1647550"/>
              <a:ext cx="78198" cy="813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BEEC685-8C0A-4E01-8610-B96BA7CED88C}"/>
              </a:ext>
            </a:extLst>
          </p:cNvPr>
          <p:cNvGrpSpPr/>
          <p:nvPr/>
        </p:nvGrpSpPr>
        <p:grpSpPr>
          <a:xfrm>
            <a:off x="2641502" y="1191982"/>
            <a:ext cx="2153492" cy="2131368"/>
            <a:chOff x="2430780" y="869951"/>
            <a:chExt cx="2316143" cy="2292349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C5D31D9-451F-499D-B83D-1EC02AC1ABC6}"/>
                </a:ext>
              </a:extLst>
            </p:cNvPr>
            <p:cNvSpPr/>
            <p:nvPr/>
          </p:nvSpPr>
          <p:spPr>
            <a:xfrm rot="18900000">
              <a:off x="2986535" y="2535348"/>
              <a:ext cx="457287" cy="1619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93466C03-2E0D-4EB1-8361-8CF24C210830}"/>
                </a:ext>
              </a:extLst>
            </p:cNvPr>
            <p:cNvSpPr/>
            <p:nvPr/>
          </p:nvSpPr>
          <p:spPr>
            <a:xfrm rot="2700000">
              <a:off x="323403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5BCD588-9BB3-49DF-B645-E1835CB844E2}"/>
                </a:ext>
              </a:extLst>
            </p:cNvPr>
            <p:cNvSpPr/>
            <p:nvPr/>
          </p:nvSpPr>
          <p:spPr>
            <a:xfrm rot="2700000" flipH="1">
              <a:off x="3692681" y="2535348"/>
              <a:ext cx="457287" cy="1619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8FAB4EEE-FCBF-4BF7-9D66-CB3240A5B3F7}"/>
                </a:ext>
              </a:extLst>
            </p:cNvPr>
            <p:cNvSpPr/>
            <p:nvPr/>
          </p:nvSpPr>
          <p:spPr>
            <a:xfrm rot="18900000" flipH="1">
              <a:off x="371514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57BB92B-A824-4F8A-8E83-49414FDDFBCA}"/>
                </a:ext>
              </a:extLst>
            </p:cNvPr>
            <p:cNvSpPr/>
            <p:nvPr/>
          </p:nvSpPr>
          <p:spPr>
            <a:xfrm rot="2700000">
              <a:off x="371131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D9C005C-1B01-4714-A84D-79257959014D}"/>
                </a:ext>
              </a:extLst>
            </p:cNvPr>
            <p:cNvSpPr/>
            <p:nvPr/>
          </p:nvSpPr>
          <p:spPr>
            <a:xfrm>
              <a:off x="3729285" y="869951"/>
              <a:ext cx="1017638" cy="10176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21E9C60-915D-4476-93BD-C6DB190350FE}"/>
                </a:ext>
              </a:extLst>
            </p:cNvPr>
            <p:cNvSpPr/>
            <p:nvPr/>
          </p:nvSpPr>
          <p:spPr>
            <a:xfrm>
              <a:off x="3902961" y="104362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B18C468E-6B71-47E2-B2BE-E644D3B0C86B}"/>
                </a:ext>
              </a:extLst>
            </p:cNvPr>
            <p:cNvSpPr/>
            <p:nvPr/>
          </p:nvSpPr>
          <p:spPr>
            <a:xfrm rot="10800000">
              <a:off x="3374472" y="2808889"/>
              <a:ext cx="150608" cy="191432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B446DD6C-576C-45FC-9D03-C8F0869D73BC}"/>
                </a:ext>
              </a:extLst>
            </p:cNvPr>
            <p:cNvSpPr/>
            <p:nvPr/>
          </p:nvSpPr>
          <p:spPr>
            <a:xfrm rot="10800000" flipH="1">
              <a:off x="3590887" y="2812280"/>
              <a:ext cx="150608" cy="191432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B15B7DCF-48D1-4215-B5A2-F0810008A8AA}"/>
                </a:ext>
              </a:extLst>
            </p:cNvPr>
            <p:cNvSpPr/>
            <p:nvPr/>
          </p:nvSpPr>
          <p:spPr>
            <a:xfrm>
              <a:off x="3236749" y="2509704"/>
              <a:ext cx="670283" cy="4166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74BCA368-41C9-434B-A3A9-46E62F2396A3}"/>
                </a:ext>
              </a:extLst>
            </p:cNvPr>
            <p:cNvSpPr/>
            <p:nvPr/>
          </p:nvSpPr>
          <p:spPr>
            <a:xfrm>
              <a:off x="2430780" y="869951"/>
              <a:ext cx="1017638" cy="10176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B4ABD5-B424-43AF-8A78-A14BB02AE120}"/>
                </a:ext>
              </a:extLst>
            </p:cNvPr>
            <p:cNvSpPr/>
            <p:nvPr/>
          </p:nvSpPr>
          <p:spPr>
            <a:xfrm>
              <a:off x="2604456" y="104362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4F5683E-6AE9-4606-80FF-B14378287813}"/>
                </a:ext>
              </a:extLst>
            </p:cNvPr>
            <p:cNvSpPr/>
            <p:nvPr/>
          </p:nvSpPr>
          <p:spPr>
            <a:xfrm>
              <a:off x="318383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38EA63E-7082-4C22-A4B9-FE170A3452F9}"/>
                </a:ext>
              </a:extLst>
            </p:cNvPr>
            <p:cNvSpPr/>
            <p:nvPr/>
          </p:nvSpPr>
          <p:spPr>
            <a:xfrm>
              <a:off x="2949096" y="1264794"/>
              <a:ext cx="1245588" cy="124558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E0E52664-3355-4D2E-84AF-47EC64070813}"/>
                </a:ext>
              </a:extLst>
            </p:cNvPr>
            <p:cNvSpPr/>
            <p:nvPr/>
          </p:nvSpPr>
          <p:spPr>
            <a:xfrm>
              <a:off x="3381933" y="2131033"/>
              <a:ext cx="375846" cy="32455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8451D98-7C02-432F-88CF-31F5E7D0A282}"/>
                </a:ext>
              </a:extLst>
            </p:cNvPr>
            <p:cNvSpPr/>
            <p:nvPr/>
          </p:nvSpPr>
          <p:spPr>
            <a:xfrm flipH="1">
              <a:off x="359088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576F8EB-6D77-45CE-B6A6-17D05E61353F}"/>
                </a:ext>
              </a:extLst>
            </p:cNvPr>
            <p:cNvSpPr/>
            <p:nvPr/>
          </p:nvSpPr>
          <p:spPr>
            <a:xfrm>
              <a:off x="327474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22EDD0A-A065-49E1-AF75-6D8FDB1277B6}"/>
                </a:ext>
              </a:extLst>
            </p:cNvPr>
            <p:cNvSpPr/>
            <p:nvPr/>
          </p:nvSpPr>
          <p:spPr>
            <a:xfrm>
              <a:off x="345520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2D38FE7-F3CF-4395-914B-BB8765D48472}"/>
                </a:ext>
              </a:extLst>
            </p:cNvPr>
            <p:cNvSpPr/>
            <p:nvPr/>
          </p:nvSpPr>
          <p:spPr>
            <a:xfrm>
              <a:off x="321910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9FAD76A-0A1E-41F4-9E68-38D83E2844CF}"/>
                </a:ext>
              </a:extLst>
            </p:cNvPr>
            <p:cNvSpPr/>
            <p:nvPr/>
          </p:nvSpPr>
          <p:spPr>
            <a:xfrm rot="5400000">
              <a:off x="405642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9FD98E0-087C-4E71-BD50-2D4AC52B049D}"/>
                </a:ext>
              </a:extLst>
            </p:cNvPr>
            <p:cNvSpPr/>
            <p:nvPr/>
          </p:nvSpPr>
          <p:spPr>
            <a:xfrm rot="6300000">
              <a:off x="405642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39AA7B6-6291-4849-8EDD-532B9D219148}"/>
                </a:ext>
              </a:extLst>
            </p:cNvPr>
            <p:cNvSpPr/>
            <p:nvPr/>
          </p:nvSpPr>
          <p:spPr>
            <a:xfrm rot="16200000" flipH="1">
              <a:off x="304692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DF6D86D7-FDB5-49E0-AE9D-3DEDCBA8D9B2}"/>
                </a:ext>
              </a:extLst>
            </p:cNvPr>
            <p:cNvSpPr/>
            <p:nvPr/>
          </p:nvSpPr>
          <p:spPr>
            <a:xfrm rot="15300000" flipH="1">
              <a:off x="304692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B2D517B4-593E-43B8-9B77-A55A396D6569}"/>
                </a:ext>
              </a:extLst>
            </p:cNvPr>
            <p:cNvSpPr/>
            <p:nvPr/>
          </p:nvSpPr>
          <p:spPr>
            <a:xfrm>
              <a:off x="345927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A08BB50C-7DE4-4D4B-A770-59E267169BDA}"/>
                </a:ext>
              </a:extLst>
            </p:cNvPr>
            <p:cNvSpPr/>
            <p:nvPr/>
          </p:nvSpPr>
          <p:spPr>
            <a:xfrm flipV="1">
              <a:off x="352033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0BDAAB6-77E5-4D5D-B1CB-70FF8F7F9EC6}"/>
                </a:ext>
              </a:extLst>
            </p:cNvPr>
            <p:cNvSpPr/>
            <p:nvPr/>
          </p:nvSpPr>
          <p:spPr>
            <a:xfrm>
              <a:off x="3056288" y="1522028"/>
              <a:ext cx="440977" cy="440976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9702DC4-0560-408D-8F3B-C2EE3A71C7C7}"/>
                </a:ext>
              </a:extLst>
            </p:cNvPr>
            <p:cNvSpPr/>
            <p:nvPr/>
          </p:nvSpPr>
          <p:spPr>
            <a:xfrm>
              <a:off x="3646838" y="1522028"/>
              <a:ext cx="440977" cy="440976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B60818D-D03B-4EA2-A93D-D99755F7915D}"/>
                </a:ext>
              </a:extLst>
            </p:cNvPr>
            <p:cNvSpPr/>
            <p:nvPr/>
          </p:nvSpPr>
          <p:spPr>
            <a:xfrm>
              <a:off x="3172178" y="1638853"/>
              <a:ext cx="209198" cy="209198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2773DB7-88C1-4244-A7B8-E0A275585E59}"/>
                </a:ext>
              </a:extLst>
            </p:cNvPr>
            <p:cNvSpPr/>
            <p:nvPr/>
          </p:nvSpPr>
          <p:spPr>
            <a:xfrm>
              <a:off x="3762728" y="1638853"/>
              <a:ext cx="209198" cy="209198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59442DD-CCB7-4E10-AC3F-F07E4FF3CBE2}"/>
              </a:ext>
            </a:extLst>
          </p:cNvPr>
          <p:cNvGrpSpPr/>
          <p:nvPr/>
        </p:nvGrpSpPr>
        <p:grpSpPr>
          <a:xfrm>
            <a:off x="7464962" y="1191982"/>
            <a:ext cx="2153492" cy="2131368"/>
            <a:chOff x="7254240" y="869951"/>
            <a:chExt cx="2316143" cy="2292349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607FD85B-0592-4FA9-94D7-F3D14140FC9E}"/>
                </a:ext>
              </a:extLst>
            </p:cNvPr>
            <p:cNvSpPr/>
            <p:nvPr/>
          </p:nvSpPr>
          <p:spPr>
            <a:xfrm rot="18900000">
              <a:off x="7809995" y="2535348"/>
              <a:ext cx="457287" cy="161956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39CF910E-7BE1-4771-8534-71C7BAB05547}"/>
                </a:ext>
              </a:extLst>
            </p:cNvPr>
            <p:cNvSpPr/>
            <p:nvPr/>
          </p:nvSpPr>
          <p:spPr>
            <a:xfrm rot="2700000">
              <a:off x="805749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426BE4B-0E26-4E83-85CC-4D794BB3DE83}"/>
                </a:ext>
              </a:extLst>
            </p:cNvPr>
            <p:cNvSpPr/>
            <p:nvPr/>
          </p:nvSpPr>
          <p:spPr>
            <a:xfrm rot="2700000" flipH="1">
              <a:off x="8516141" y="2535348"/>
              <a:ext cx="457287" cy="161956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9E6C0D93-EAA2-480C-81FC-4E7F9E26BCE2}"/>
                </a:ext>
              </a:extLst>
            </p:cNvPr>
            <p:cNvSpPr/>
            <p:nvPr/>
          </p:nvSpPr>
          <p:spPr>
            <a:xfrm rot="18900000" flipH="1">
              <a:off x="853860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E131B6F-CEA5-43D4-88B4-BB726F81CAA2}"/>
                </a:ext>
              </a:extLst>
            </p:cNvPr>
            <p:cNvSpPr/>
            <p:nvPr/>
          </p:nvSpPr>
          <p:spPr>
            <a:xfrm rot="2700000">
              <a:off x="853477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17FF151-F85A-4033-B2FE-47446AA86D1F}"/>
                </a:ext>
              </a:extLst>
            </p:cNvPr>
            <p:cNvSpPr/>
            <p:nvPr/>
          </p:nvSpPr>
          <p:spPr>
            <a:xfrm>
              <a:off x="8552745" y="869951"/>
              <a:ext cx="1017638" cy="1017636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DCE1B1A-7A91-4857-B9DA-91A4F73530E2}"/>
                </a:ext>
              </a:extLst>
            </p:cNvPr>
            <p:cNvSpPr/>
            <p:nvPr/>
          </p:nvSpPr>
          <p:spPr>
            <a:xfrm>
              <a:off x="8726421" y="1043627"/>
              <a:ext cx="670286" cy="6702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579789D8-72CB-4B63-B7B2-C557905FF0AA}"/>
                </a:ext>
              </a:extLst>
            </p:cNvPr>
            <p:cNvSpPr/>
            <p:nvPr/>
          </p:nvSpPr>
          <p:spPr>
            <a:xfrm rot="10800000">
              <a:off x="8197932" y="2808889"/>
              <a:ext cx="150608" cy="191432"/>
            </a:xfrm>
            <a:prstGeom prst="trapezoid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E7C7C49A-A6D4-4FAE-B79C-5DB240BD2A9E}"/>
                </a:ext>
              </a:extLst>
            </p:cNvPr>
            <p:cNvSpPr/>
            <p:nvPr/>
          </p:nvSpPr>
          <p:spPr>
            <a:xfrm rot="10800000" flipH="1">
              <a:off x="8414347" y="2812280"/>
              <a:ext cx="150608" cy="191432"/>
            </a:xfrm>
            <a:prstGeom prst="trapezoid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5FA8B833-1642-4830-98B4-77A212BE2D7F}"/>
                </a:ext>
              </a:extLst>
            </p:cNvPr>
            <p:cNvSpPr/>
            <p:nvPr/>
          </p:nvSpPr>
          <p:spPr>
            <a:xfrm>
              <a:off x="8060209" y="2509704"/>
              <a:ext cx="670283" cy="416690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773EC16-A4E1-4362-AD08-BC7315ADE7AB}"/>
                </a:ext>
              </a:extLst>
            </p:cNvPr>
            <p:cNvSpPr/>
            <p:nvPr/>
          </p:nvSpPr>
          <p:spPr>
            <a:xfrm>
              <a:off x="7254240" y="869951"/>
              <a:ext cx="1017638" cy="1017636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E012A9A-CBB9-4A63-8CFA-07573EB678DB}"/>
                </a:ext>
              </a:extLst>
            </p:cNvPr>
            <p:cNvSpPr/>
            <p:nvPr/>
          </p:nvSpPr>
          <p:spPr>
            <a:xfrm>
              <a:off x="7427916" y="1043627"/>
              <a:ext cx="670286" cy="6702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794A10F-1593-4C74-AD9F-C641574F7D84}"/>
                </a:ext>
              </a:extLst>
            </p:cNvPr>
            <p:cNvSpPr/>
            <p:nvPr/>
          </p:nvSpPr>
          <p:spPr>
            <a:xfrm>
              <a:off x="800729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20FE4E99-B64F-4804-A222-B88DCC6CA6A8}"/>
                </a:ext>
              </a:extLst>
            </p:cNvPr>
            <p:cNvSpPr/>
            <p:nvPr/>
          </p:nvSpPr>
          <p:spPr>
            <a:xfrm>
              <a:off x="7772556" y="1264794"/>
              <a:ext cx="1245588" cy="1245587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698D6790-2348-46DF-841F-B508691979EB}"/>
                </a:ext>
              </a:extLst>
            </p:cNvPr>
            <p:cNvSpPr/>
            <p:nvPr/>
          </p:nvSpPr>
          <p:spPr>
            <a:xfrm>
              <a:off x="8205393" y="2131033"/>
              <a:ext cx="375846" cy="32455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BA8AD2C-0084-4243-9DB5-70B8F88EDA2F}"/>
                </a:ext>
              </a:extLst>
            </p:cNvPr>
            <p:cNvSpPr/>
            <p:nvPr/>
          </p:nvSpPr>
          <p:spPr>
            <a:xfrm flipH="1">
              <a:off x="841434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EBAC65A-03CC-46BC-92EA-66DE28450874}"/>
                </a:ext>
              </a:extLst>
            </p:cNvPr>
            <p:cNvSpPr/>
            <p:nvPr/>
          </p:nvSpPr>
          <p:spPr>
            <a:xfrm>
              <a:off x="809820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FEC79F73-3984-49B1-A43F-FFD058C97146}"/>
                </a:ext>
              </a:extLst>
            </p:cNvPr>
            <p:cNvSpPr/>
            <p:nvPr/>
          </p:nvSpPr>
          <p:spPr>
            <a:xfrm>
              <a:off x="827866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FE20043-34BC-4993-9F9B-19AFBC98CC82}"/>
                </a:ext>
              </a:extLst>
            </p:cNvPr>
            <p:cNvSpPr/>
            <p:nvPr/>
          </p:nvSpPr>
          <p:spPr>
            <a:xfrm>
              <a:off x="804256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EA36554-0001-4818-8DC1-601BA4C62CD1}"/>
                </a:ext>
              </a:extLst>
            </p:cNvPr>
            <p:cNvSpPr/>
            <p:nvPr/>
          </p:nvSpPr>
          <p:spPr>
            <a:xfrm rot="5400000">
              <a:off x="887988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590133C9-8FA8-431B-A46D-73465D5D06B5}"/>
                </a:ext>
              </a:extLst>
            </p:cNvPr>
            <p:cNvSpPr/>
            <p:nvPr/>
          </p:nvSpPr>
          <p:spPr>
            <a:xfrm rot="6300000">
              <a:off x="887988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153BCE32-C695-4FB8-9271-91BFA3281685}"/>
                </a:ext>
              </a:extLst>
            </p:cNvPr>
            <p:cNvSpPr/>
            <p:nvPr/>
          </p:nvSpPr>
          <p:spPr>
            <a:xfrm rot="16200000" flipH="1">
              <a:off x="787038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FB159918-31B2-45D4-8B29-717DDF2AE646}"/>
                </a:ext>
              </a:extLst>
            </p:cNvPr>
            <p:cNvSpPr/>
            <p:nvPr/>
          </p:nvSpPr>
          <p:spPr>
            <a:xfrm rot="15300000" flipH="1">
              <a:off x="787038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F7D63D26-A1EE-40DC-917C-F50286B12506}"/>
                </a:ext>
              </a:extLst>
            </p:cNvPr>
            <p:cNvSpPr/>
            <p:nvPr/>
          </p:nvSpPr>
          <p:spPr>
            <a:xfrm>
              <a:off x="828273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BFDCF5D-B818-4609-BDF2-5C825F390121}"/>
                </a:ext>
              </a:extLst>
            </p:cNvPr>
            <p:cNvSpPr/>
            <p:nvPr/>
          </p:nvSpPr>
          <p:spPr>
            <a:xfrm flipV="1">
              <a:off x="8343793" y="197694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1F0D82D-8D58-43E0-B64A-B8C7C86EE0D9}"/>
                </a:ext>
              </a:extLst>
            </p:cNvPr>
            <p:cNvSpPr/>
            <p:nvPr/>
          </p:nvSpPr>
          <p:spPr>
            <a:xfrm rot="900000">
              <a:off x="7869181" y="1692275"/>
              <a:ext cx="442970" cy="18408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5D04928A-7492-40F5-8828-5EA9F39EE134}"/>
                </a:ext>
              </a:extLst>
            </p:cNvPr>
            <p:cNvSpPr/>
            <p:nvPr/>
          </p:nvSpPr>
          <p:spPr>
            <a:xfrm>
              <a:off x="8113753" y="1736691"/>
              <a:ext cx="107662" cy="1140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DC508E0-F94B-494F-9B14-4FD05870939A}"/>
                </a:ext>
              </a:extLst>
            </p:cNvPr>
            <p:cNvSpPr/>
            <p:nvPr/>
          </p:nvSpPr>
          <p:spPr>
            <a:xfrm rot="20700000" flipH="1">
              <a:off x="8478596" y="1692276"/>
              <a:ext cx="442970" cy="18408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8191D97-9A4E-430F-8FD8-92A39B75D7E5}"/>
                </a:ext>
              </a:extLst>
            </p:cNvPr>
            <p:cNvSpPr/>
            <p:nvPr/>
          </p:nvSpPr>
          <p:spPr>
            <a:xfrm flipH="1">
              <a:off x="8576999" y="1736692"/>
              <a:ext cx="107662" cy="1140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1D4DEC9-F61E-455E-A6F0-3EE0CA563105}"/>
              </a:ext>
            </a:extLst>
          </p:cNvPr>
          <p:cNvGrpSpPr/>
          <p:nvPr/>
        </p:nvGrpSpPr>
        <p:grpSpPr>
          <a:xfrm>
            <a:off x="286922" y="3586962"/>
            <a:ext cx="2153492" cy="2131368"/>
            <a:chOff x="76200" y="3506471"/>
            <a:chExt cx="2316143" cy="2292349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D062AA9-958C-4512-8976-B3BF9E9F0ADE}"/>
                </a:ext>
              </a:extLst>
            </p:cNvPr>
            <p:cNvSpPr/>
            <p:nvPr/>
          </p:nvSpPr>
          <p:spPr>
            <a:xfrm rot="18900000">
              <a:off x="631955" y="5171868"/>
              <a:ext cx="457287" cy="161956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9EF85C87-B63E-4654-B785-26221C65F317}"/>
                </a:ext>
              </a:extLst>
            </p:cNvPr>
            <p:cNvSpPr/>
            <p:nvPr/>
          </p:nvSpPr>
          <p:spPr>
            <a:xfrm rot="2700000">
              <a:off x="87945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B27D64AA-7F31-41C6-9956-1F76779C630D}"/>
                </a:ext>
              </a:extLst>
            </p:cNvPr>
            <p:cNvSpPr/>
            <p:nvPr/>
          </p:nvSpPr>
          <p:spPr>
            <a:xfrm rot="2700000" flipH="1">
              <a:off x="1338101" y="5171868"/>
              <a:ext cx="457287" cy="161956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1EDED47-30EB-4AF0-85B9-ACFE0B5BACD7}"/>
                </a:ext>
              </a:extLst>
            </p:cNvPr>
            <p:cNvSpPr/>
            <p:nvPr/>
          </p:nvSpPr>
          <p:spPr>
            <a:xfrm rot="18900000" flipH="1">
              <a:off x="136056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EEAD42D-CE93-4465-B2C8-8FE8C3FC392C}"/>
                </a:ext>
              </a:extLst>
            </p:cNvPr>
            <p:cNvSpPr/>
            <p:nvPr/>
          </p:nvSpPr>
          <p:spPr>
            <a:xfrm rot="2700000">
              <a:off x="135673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C2E889C-7DB2-4042-9FC2-9CE96D6B1A7B}"/>
                </a:ext>
              </a:extLst>
            </p:cNvPr>
            <p:cNvSpPr/>
            <p:nvPr/>
          </p:nvSpPr>
          <p:spPr>
            <a:xfrm>
              <a:off x="1374705" y="3506471"/>
              <a:ext cx="1017638" cy="1017636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1BE1B62-C238-41E6-8DF0-21327DCE0E74}"/>
                </a:ext>
              </a:extLst>
            </p:cNvPr>
            <p:cNvSpPr/>
            <p:nvPr/>
          </p:nvSpPr>
          <p:spPr>
            <a:xfrm>
              <a:off x="1548381" y="368014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63C6A77A-8A4D-4BBD-A271-C56A1092F033}"/>
                </a:ext>
              </a:extLst>
            </p:cNvPr>
            <p:cNvSpPr/>
            <p:nvPr/>
          </p:nvSpPr>
          <p:spPr>
            <a:xfrm rot="10800000">
              <a:off x="1019892" y="5445409"/>
              <a:ext cx="150608" cy="191432"/>
            </a:xfrm>
            <a:prstGeom prst="trapezoid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39ED82BF-0159-4E3A-A2BF-7F543E572565}"/>
                </a:ext>
              </a:extLst>
            </p:cNvPr>
            <p:cNvSpPr/>
            <p:nvPr/>
          </p:nvSpPr>
          <p:spPr>
            <a:xfrm rot="10800000" flipH="1">
              <a:off x="1236307" y="5448800"/>
              <a:ext cx="150608" cy="191432"/>
            </a:xfrm>
            <a:prstGeom prst="trapezoid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B54429D2-5F66-4FD4-A092-0B5E9D25CB16}"/>
                </a:ext>
              </a:extLst>
            </p:cNvPr>
            <p:cNvSpPr/>
            <p:nvPr/>
          </p:nvSpPr>
          <p:spPr>
            <a:xfrm>
              <a:off x="882169" y="5146224"/>
              <a:ext cx="670283" cy="416690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762E815D-D994-4A2A-BADD-7FFA02070254}"/>
                </a:ext>
              </a:extLst>
            </p:cNvPr>
            <p:cNvSpPr/>
            <p:nvPr/>
          </p:nvSpPr>
          <p:spPr>
            <a:xfrm>
              <a:off x="76200" y="3506471"/>
              <a:ext cx="1017638" cy="1017636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5516186-2E06-48F1-B458-40307EBC524A}"/>
                </a:ext>
              </a:extLst>
            </p:cNvPr>
            <p:cNvSpPr/>
            <p:nvPr/>
          </p:nvSpPr>
          <p:spPr>
            <a:xfrm>
              <a:off x="249876" y="3680147"/>
              <a:ext cx="670286" cy="670284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8E3E3CC-6C3F-42D8-900C-84F693704C86}"/>
                </a:ext>
              </a:extLst>
            </p:cNvPr>
            <p:cNvSpPr/>
            <p:nvPr/>
          </p:nvSpPr>
          <p:spPr>
            <a:xfrm>
              <a:off x="82925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1AEE8DA-9744-4F48-B2F7-3DE418B110EC}"/>
                </a:ext>
              </a:extLst>
            </p:cNvPr>
            <p:cNvSpPr/>
            <p:nvPr/>
          </p:nvSpPr>
          <p:spPr>
            <a:xfrm>
              <a:off x="594516" y="3901314"/>
              <a:ext cx="1245588" cy="1245587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7468CDE-FA7B-4566-9CA4-471776D37BF1}"/>
                </a:ext>
              </a:extLst>
            </p:cNvPr>
            <p:cNvSpPr/>
            <p:nvPr/>
          </p:nvSpPr>
          <p:spPr>
            <a:xfrm>
              <a:off x="1027353" y="4767553"/>
              <a:ext cx="375846" cy="324555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AA83770-8074-453E-923A-161442F02E10}"/>
                </a:ext>
              </a:extLst>
            </p:cNvPr>
            <p:cNvSpPr/>
            <p:nvPr/>
          </p:nvSpPr>
          <p:spPr>
            <a:xfrm flipH="1">
              <a:off x="123630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742C1A9-1C82-4A2A-ACE9-5C5B11B362B8}"/>
                </a:ext>
              </a:extLst>
            </p:cNvPr>
            <p:cNvSpPr/>
            <p:nvPr/>
          </p:nvSpPr>
          <p:spPr>
            <a:xfrm>
              <a:off x="92016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91A3F89D-04BA-4E20-B4F0-3604ED9D8874}"/>
                </a:ext>
              </a:extLst>
            </p:cNvPr>
            <p:cNvSpPr/>
            <p:nvPr/>
          </p:nvSpPr>
          <p:spPr>
            <a:xfrm>
              <a:off x="110062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F6E74E3-C930-4837-8358-693E6A4476DC}"/>
                </a:ext>
              </a:extLst>
            </p:cNvPr>
            <p:cNvSpPr/>
            <p:nvPr/>
          </p:nvSpPr>
          <p:spPr>
            <a:xfrm>
              <a:off x="86452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2E62880D-E604-4FC1-BE52-816191F1E806}"/>
                </a:ext>
              </a:extLst>
            </p:cNvPr>
            <p:cNvSpPr/>
            <p:nvPr/>
          </p:nvSpPr>
          <p:spPr>
            <a:xfrm rot="5400000">
              <a:off x="170184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863C66F2-5A71-4C02-86F2-45836C39B0E8}"/>
                </a:ext>
              </a:extLst>
            </p:cNvPr>
            <p:cNvSpPr/>
            <p:nvPr/>
          </p:nvSpPr>
          <p:spPr>
            <a:xfrm rot="6300000">
              <a:off x="170184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6EAA8275-9D4C-4516-A891-9742DB346579}"/>
                </a:ext>
              </a:extLst>
            </p:cNvPr>
            <p:cNvSpPr/>
            <p:nvPr/>
          </p:nvSpPr>
          <p:spPr>
            <a:xfrm rot="16200000" flipH="1">
              <a:off x="69234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C0A93BFA-8BFD-4BF3-B3EC-3C7F8C0309D3}"/>
                </a:ext>
              </a:extLst>
            </p:cNvPr>
            <p:cNvSpPr/>
            <p:nvPr/>
          </p:nvSpPr>
          <p:spPr>
            <a:xfrm rot="15300000" flipH="1">
              <a:off x="69234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04D4E6E-A97D-4DF6-8841-EFB30A3FB456}"/>
                </a:ext>
              </a:extLst>
            </p:cNvPr>
            <p:cNvSpPr/>
            <p:nvPr/>
          </p:nvSpPr>
          <p:spPr>
            <a:xfrm>
              <a:off x="110469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6E063FC9-CFCF-4E66-A810-96B37D6CDC9F}"/>
                </a:ext>
              </a:extLst>
            </p:cNvPr>
            <p:cNvSpPr/>
            <p:nvPr/>
          </p:nvSpPr>
          <p:spPr>
            <a:xfrm flipV="1">
              <a:off x="116575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4BC51E4-0D7E-4F32-9203-1429298EE5B6}"/>
                </a:ext>
              </a:extLst>
            </p:cNvPr>
            <p:cNvSpPr/>
            <p:nvPr/>
          </p:nvSpPr>
          <p:spPr>
            <a:xfrm>
              <a:off x="592552" y="4211444"/>
              <a:ext cx="1260916" cy="427032"/>
            </a:xfrm>
            <a:custGeom>
              <a:avLst/>
              <a:gdLst>
                <a:gd name="connsiteX0" fmla="*/ 1461294 w 2927350"/>
                <a:gd name="connsiteY0" fmla="*/ 0 h 991395"/>
                <a:gd name="connsiteX1" fmla="*/ 2829135 w 2927350"/>
                <a:gd name="connsiteY1" fmla="*/ 125806 h 991395"/>
                <a:gd name="connsiteX2" fmla="*/ 2845093 w 2927350"/>
                <a:gd name="connsiteY2" fmla="*/ 143670 h 991395"/>
                <a:gd name="connsiteX3" fmla="*/ 2852839 w 2927350"/>
                <a:gd name="connsiteY3" fmla="*/ 143670 h 991395"/>
                <a:gd name="connsiteX4" fmla="*/ 2863227 w 2927350"/>
                <a:gd name="connsiteY4" fmla="*/ 157744 h 991395"/>
                <a:gd name="connsiteX5" fmla="*/ 2927350 w 2927350"/>
                <a:gd name="connsiteY5" fmla="*/ 391320 h 991395"/>
                <a:gd name="connsiteX6" fmla="*/ 2111375 w 2927350"/>
                <a:gd name="connsiteY6" fmla="*/ 991395 h 991395"/>
                <a:gd name="connsiteX7" fmla="*/ 1534394 w 2927350"/>
                <a:gd name="connsiteY7" fmla="*/ 815637 h 991395"/>
                <a:gd name="connsiteX8" fmla="*/ 1463675 w 2927350"/>
                <a:gd name="connsiteY8" fmla="*/ 752604 h 991395"/>
                <a:gd name="connsiteX9" fmla="*/ 1392957 w 2927350"/>
                <a:gd name="connsiteY9" fmla="*/ 815637 h 991395"/>
                <a:gd name="connsiteX10" fmla="*/ 815975 w 2927350"/>
                <a:gd name="connsiteY10" fmla="*/ 991395 h 991395"/>
                <a:gd name="connsiteX11" fmla="*/ 0 w 2927350"/>
                <a:gd name="connsiteY11" fmla="*/ 391320 h 991395"/>
                <a:gd name="connsiteX12" fmla="*/ 64123 w 2927350"/>
                <a:gd name="connsiteY12" fmla="*/ 157744 h 991395"/>
                <a:gd name="connsiteX13" fmla="*/ 74511 w 2927350"/>
                <a:gd name="connsiteY13" fmla="*/ 143670 h 991395"/>
                <a:gd name="connsiteX14" fmla="*/ 77495 w 2927350"/>
                <a:gd name="connsiteY14" fmla="*/ 143670 h 991395"/>
                <a:gd name="connsiteX15" fmla="*/ 93453 w 2927350"/>
                <a:gd name="connsiteY15" fmla="*/ 125806 h 991395"/>
                <a:gd name="connsiteX16" fmla="*/ 1461294 w 2927350"/>
                <a:gd name="connsiteY16" fmla="*/ 0 h 99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27350" h="991395">
                  <a:moveTo>
                    <a:pt x="1461294" y="0"/>
                  </a:moveTo>
                  <a:cubicBezTo>
                    <a:pt x="2136010" y="0"/>
                    <a:pt x="2698944" y="54009"/>
                    <a:pt x="2829135" y="125806"/>
                  </a:cubicBezTo>
                  <a:lnTo>
                    <a:pt x="2845093" y="143670"/>
                  </a:lnTo>
                  <a:lnTo>
                    <a:pt x="2852839" y="143670"/>
                  </a:lnTo>
                  <a:lnTo>
                    <a:pt x="2863227" y="157744"/>
                  </a:lnTo>
                  <a:cubicBezTo>
                    <a:pt x="2904517" y="229536"/>
                    <a:pt x="2927350" y="308467"/>
                    <a:pt x="2927350" y="391320"/>
                  </a:cubicBezTo>
                  <a:cubicBezTo>
                    <a:pt x="2927350" y="722732"/>
                    <a:pt x="2562026" y="991395"/>
                    <a:pt x="2111375" y="991395"/>
                  </a:cubicBezTo>
                  <a:cubicBezTo>
                    <a:pt x="1886050" y="991395"/>
                    <a:pt x="1682056" y="924230"/>
                    <a:pt x="1534394" y="815637"/>
                  </a:cubicBezTo>
                  <a:lnTo>
                    <a:pt x="1463675" y="752604"/>
                  </a:lnTo>
                  <a:lnTo>
                    <a:pt x="1392957" y="815637"/>
                  </a:lnTo>
                  <a:cubicBezTo>
                    <a:pt x="1245295" y="924230"/>
                    <a:pt x="1041301" y="991395"/>
                    <a:pt x="815975" y="991395"/>
                  </a:cubicBezTo>
                  <a:cubicBezTo>
                    <a:pt x="365324" y="991395"/>
                    <a:pt x="0" y="722732"/>
                    <a:pt x="0" y="391320"/>
                  </a:cubicBezTo>
                  <a:cubicBezTo>
                    <a:pt x="0" y="308467"/>
                    <a:pt x="22833" y="229536"/>
                    <a:pt x="64123" y="157744"/>
                  </a:cubicBezTo>
                  <a:lnTo>
                    <a:pt x="74511" y="143670"/>
                  </a:lnTo>
                  <a:lnTo>
                    <a:pt x="77495" y="143670"/>
                  </a:lnTo>
                  <a:lnTo>
                    <a:pt x="93453" y="125806"/>
                  </a:lnTo>
                  <a:cubicBezTo>
                    <a:pt x="223644" y="54009"/>
                    <a:pt x="786578" y="0"/>
                    <a:pt x="1461294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6A67C5C-F270-46C2-AFF2-551881BB734E}"/>
                </a:ext>
              </a:extLst>
            </p:cNvPr>
            <p:cNvSpPr/>
            <p:nvPr/>
          </p:nvSpPr>
          <p:spPr>
            <a:xfrm>
              <a:off x="1503366" y="4332757"/>
              <a:ext cx="218230" cy="161779"/>
            </a:xfrm>
            <a:custGeom>
              <a:avLst/>
              <a:gdLst>
                <a:gd name="connsiteX0" fmla="*/ 403495 w 506644"/>
                <a:gd name="connsiteY0" fmla="*/ 0 h 375585"/>
                <a:gd name="connsiteX1" fmla="*/ 506644 w 506644"/>
                <a:gd name="connsiteY1" fmla="*/ 0 h 375585"/>
                <a:gd name="connsiteX2" fmla="*/ 274599 w 506644"/>
                <a:gd name="connsiteY2" fmla="*/ 375585 h 375585"/>
                <a:gd name="connsiteX3" fmla="*/ 171450 w 506644"/>
                <a:gd name="connsiteY3" fmla="*/ 375585 h 375585"/>
                <a:gd name="connsiteX4" fmla="*/ 232045 w 506644"/>
                <a:gd name="connsiteY4" fmla="*/ 0 h 375585"/>
                <a:gd name="connsiteX5" fmla="*/ 335194 w 506644"/>
                <a:gd name="connsiteY5" fmla="*/ 0 h 375585"/>
                <a:gd name="connsiteX6" fmla="*/ 103149 w 506644"/>
                <a:gd name="connsiteY6" fmla="*/ 375585 h 375585"/>
                <a:gd name="connsiteX7" fmla="*/ 0 w 506644"/>
                <a:gd name="connsiteY7" fmla="*/ 375585 h 37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644" h="375585">
                  <a:moveTo>
                    <a:pt x="403495" y="0"/>
                  </a:moveTo>
                  <a:lnTo>
                    <a:pt x="506644" y="0"/>
                  </a:lnTo>
                  <a:lnTo>
                    <a:pt x="274599" y="375585"/>
                  </a:lnTo>
                  <a:lnTo>
                    <a:pt x="171450" y="375585"/>
                  </a:lnTo>
                  <a:close/>
                  <a:moveTo>
                    <a:pt x="232045" y="0"/>
                  </a:moveTo>
                  <a:lnTo>
                    <a:pt x="335194" y="0"/>
                  </a:lnTo>
                  <a:lnTo>
                    <a:pt x="103149" y="375585"/>
                  </a:lnTo>
                  <a:lnTo>
                    <a:pt x="0" y="3755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D8061DE3-77F5-4BBB-A829-B87D03BF4C98}"/>
              </a:ext>
            </a:extLst>
          </p:cNvPr>
          <p:cNvGrpSpPr/>
          <p:nvPr/>
        </p:nvGrpSpPr>
        <p:grpSpPr>
          <a:xfrm>
            <a:off x="2641502" y="3586962"/>
            <a:ext cx="2153492" cy="2131368"/>
            <a:chOff x="2430780" y="3506471"/>
            <a:chExt cx="2316143" cy="2292349"/>
          </a:xfrm>
        </p:grpSpPr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DB0B2D8-BD0E-4C13-AD8D-8C4362865A69}"/>
                </a:ext>
              </a:extLst>
            </p:cNvPr>
            <p:cNvSpPr/>
            <p:nvPr/>
          </p:nvSpPr>
          <p:spPr>
            <a:xfrm rot="2700000">
              <a:off x="371131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12391B7A-7CBC-4BFC-AFD8-35610982E154}"/>
                </a:ext>
              </a:extLst>
            </p:cNvPr>
            <p:cNvSpPr/>
            <p:nvPr/>
          </p:nvSpPr>
          <p:spPr>
            <a:xfrm rot="10800000">
              <a:off x="3374472" y="5445409"/>
              <a:ext cx="150608" cy="191432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台形 122">
              <a:extLst>
                <a:ext uri="{FF2B5EF4-FFF2-40B4-BE49-F238E27FC236}">
                  <a16:creationId xmlns:a16="http://schemas.microsoft.com/office/drawing/2014/main" id="{5596FBBB-9A60-408A-AD7F-EBF01D6D3142}"/>
                </a:ext>
              </a:extLst>
            </p:cNvPr>
            <p:cNvSpPr/>
            <p:nvPr/>
          </p:nvSpPr>
          <p:spPr>
            <a:xfrm rot="10800000" flipH="1">
              <a:off x="3590887" y="5448800"/>
              <a:ext cx="150608" cy="191432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3CF946C-4711-43B2-B721-10E0BA4DD222}"/>
                </a:ext>
              </a:extLst>
            </p:cNvPr>
            <p:cNvSpPr/>
            <p:nvPr/>
          </p:nvSpPr>
          <p:spPr>
            <a:xfrm flipH="1">
              <a:off x="359088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8A04F63-C88A-4912-8E3D-08DB51E09ED9}"/>
                </a:ext>
              </a:extLst>
            </p:cNvPr>
            <p:cNvSpPr/>
            <p:nvPr/>
          </p:nvSpPr>
          <p:spPr>
            <a:xfrm>
              <a:off x="327474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789CD08-2D2D-4818-86A3-DC47008011A2}"/>
                </a:ext>
              </a:extLst>
            </p:cNvPr>
            <p:cNvSpPr/>
            <p:nvPr/>
          </p:nvSpPr>
          <p:spPr>
            <a:xfrm>
              <a:off x="3236749" y="5146224"/>
              <a:ext cx="670283" cy="41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1D54E8F0-C8E1-46FA-B882-DD9AB5A9B18B}"/>
                </a:ext>
              </a:extLst>
            </p:cNvPr>
            <p:cNvSpPr/>
            <p:nvPr/>
          </p:nvSpPr>
          <p:spPr>
            <a:xfrm rot="18900000">
              <a:off x="2986535" y="5171868"/>
              <a:ext cx="457287" cy="1619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1A8E4EA6-2AEE-438E-9B8A-DDAD36341F18}"/>
                </a:ext>
              </a:extLst>
            </p:cNvPr>
            <p:cNvSpPr/>
            <p:nvPr/>
          </p:nvSpPr>
          <p:spPr>
            <a:xfrm rot="2700000">
              <a:off x="323403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F37231D7-042C-44E4-BD01-6AC73C3CEC28}"/>
                </a:ext>
              </a:extLst>
            </p:cNvPr>
            <p:cNvSpPr/>
            <p:nvPr/>
          </p:nvSpPr>
          <p:spPr>
            <a:xfrm rot="2700000" flipH="1">
              <a:off x="3692681" y="5171868"/>
              <a:ext cx="457287" cy="1619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01823FA-1BDA-44FA-8678-CF544A07B08A}"/>
                </a:ext>
              </a:extLst>
            </p:cNvPr>
            <p:cNvSpPr/>
            <p:nvPr/>
          </p:nvSpPr>
          <p:spPr>
            <a:xfrm rot="18900000" flipH="1">
              <a:off x="371514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28DAF318-8692-443D-AC18-DB918FB91E0B}"/>
                </a:ext>
              </a:extLst>
            </p:cNvPr>
            <p:cNvSpPr/>
            <p:nvPr/>
          </p:nvSpPr>
          <p:spPr>
            <a:xfrm>
              <a:off x="318383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00B0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4D6D03C7-6681-410A-89BE-BCAA1B188FA7}"/>
                </a:ext>
              </a:extLst>
            </p:cNvPr>
            <p:cNvSpPr/>
            <p:nvPr/>
          </p:nvSpPr>
          <p:spPr>
            <a:xfrm>
              <a:off x="3729285" y="3506471"/>
              <a:ext cx="1017638" cy="101763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F4DB48CD-0EB8-4036-9335-0D4053FA9A5D}"/>
                </a:ext>
              </a:extLst>
            </p:cNvPr>
            <p:cNvSpPr/>
            <p:nvPr/>
          </p:nvSpPr>
          <p:spPr>
            <a:xfrm>
              <a:off x="3902961" y="3680147"/>
              <a:ext cx="670286" cy="6702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F5243FEC-A94E-40FB-B6BA-6B6CA2A80A1C}"/>
                </a:ext>
              </a:extLst>
            </p:cNvPr>
            <p:cNvSpPr/>
            <p:nvPr/>
          </p:nvSpPr>
          <p:spPr>
            <a:xfrm>
              <a:off x="2430780" y="3506471"/>
              <a:ext cx="1017638" cy="101763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483450F-9C26-482D-93A9-3DBE536B6609}"/>
                </a:ext>
              </a:extLst>
            </p:cNvPr>
            <p:cNvSpPr/>
            <p:nvPr/>
          </p:nvSpPr>
          <p:spPr>
            <a:xfrm>
              <a:off x="2604456" y="3680147"/>
              <a:ext cx="670286" cy="6702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1D85624-8277-4EB6-BDCC-CCD3B51D0D5A}"/>
                </a:ext>
              </a:extLst>
            </p:cNvPr>
            <p:cNvSpPr/>
            <p:nvPr/>
          </p:nvSpPr>
          <p:spPr>
            <a:xfrm>
              <a:off x="2949096" y="3901314"/>
              <a:ext cx="1245588" cy="12455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DE3E774F-40BE-4434-AC60-09D257ED64CD}"/>
                </a:ext>
              </a:extLst>
            </p:cNvPr>
            <p:cNvSpPr/>
            <p:nvPr/>
          </p:nvSpPr>
          <p:spPr>
            <a:xfrm>
              <a:off x="3381933" y="4767553"/>
              <a:ext cx="375846" cy="32455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9CF7165C-C9E2-4BFF-BDA2-35BCC587555D}"/>
                </a:ext>
              </a:extLst>
            </p:cNvPr>
            <p:cNvSpPr/>
            <p:nvPr/>
          </p:nvSpPr>
          <p:spPr>
            <a:xfrm>
              <a:off x="345520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A3EC703-3992-4172-899A-8652889C466B}"/>
                </a:ext>
              </a:extLst>
            </p:cNvPr>
            <p:cNvSpPr/>
            <p:nvPr/>
          </p:nvSpPr>
          <p:spPr>
            <a:xfrm>
              <a:off x="321910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EF8E062-B7D8-4A1E-A294-6FC074538D49}"/>
                </a:ext>
              </a:extLst>
            </p:cNvPr>
            <p:cNvSpPr/>
            <p:nvPr/>
          </p:nvSpPr>
          <p:spPr>
            <a:xfrm rot="5400000">
              <a:off x="405642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9B509365-BA42-4627-A6BF-EFD7720F52FE}"/>
                </a:ext>
              </a:extLst>
            </p:cNvPr>
            <p:cNvSpPr/>
            <p:nvPr/>
          </p:nvSpPr>
          <p:spPr>
            <a:xfrm rot="6300000">
              <a:off x="405642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B851D4E8-09A2-4841-A41B-46FDE3EDB18E}"/>
                </a:ext>
              </a:extLst>
            </p:cNvPr>
            <p:cNvSpPr/>
            <p:nvPr/>
          </p:nvSpPr>
          <p:spPr>
            <a:xfrm rot="16200000" flipH="1">
              <a:off x="304692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6FE8B57A-4CAD-4E14-A8F0-B268608FC130}"/>
                </a:ext>
              </a:extLst>
            </p:cNvPr>
            <p:cNvSpPr/>
            <p:nvPr/>
          </p:nvSpPr>
          <p:spPr>
            <a:xfrm rot="15300000" flipH="1">
              <a:off x="304692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F1DD28D-EB3D-4C20-B95D-DB6F11C09485}"/>
                </a:ext>
              </a:extLst>
            </p:cNvPr>
            <p:cNvSpPr/>
            <p:nvPr/>
          </p:nvSpPr>
          <p:spPr>
            <a:xfrm>
              <a:off x="345927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D801A165-7155-4D6D-935E-F6B98AAA18C6}"/>
                </a:ext>
              </a:extLst>
            </p:cNvPr>
            <p:cNvSpPr/>
            <p:nvPr/>
          </p:nvSpPr>
          <p:spPr>
            <a:xfrm flipV="1">
              <a:off x="352033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アーチ 145">
              <a:extLst>
                <a:ext uri="{FF2B5EF4-FFF2-40B4-BE49-F238E27FC236}">
                  <a16:creationId xmlns:a16="http://schemas.microsoft.com/office/drawing/2014/main" id="{89C9744C-0F1B-4089-BAAB-60DAADD47965}"/>
                </a:ext>
              </a:extLst>
            </p:cNvPr>
            <p:cNvSpPr/>
            <p:nvPr/>
          </p:nvSpPr>
          <p:spPr>
            <a:xfrm>
              <a:off x="3063758" y="4320265"/>
              <a:ext cx="379236" cy="3792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アーチ 146">
              <a:extLst>
                <a:ext uri="{FF2B5EF4-FFF2-40B4-BE49-F238E27FC236}">
                  <a16:creationId xmlns:a16="http://schemas.microsoft.com/office/drawing/2014/main" id="{54BBCA76-51B5-4C19-BB5C-4E3259E55079}"/>
                </a:ext>
              </a:extLst>
            </p:cNvPr>
            <p:cNvSpPr/>
            <p:nvPr/>
          </p:nvSpPr>
          <p:spPr>
            <a:xfrm>
              <a:off x="3682883" y="4320265"/>
              <a:ext cx="379236" cy="379236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9291E47-2FE2-4D87-9C61-175407844C1D}"/>
              </a:ext>
            </a:extLst>
          </p:cNvPr>
          <p:cNvGrpSpPr/>
          <p:nvPr/>
        </p:nvGrpSpPr>
        <p:grpSpPr>
          <a:xfrm>
            <a:off x="5009050" y="1190555"/>
            <a:ext cx="2160576" cy="2132742"/>
            <a:chOff x="4798060" y="868472"/>
            <a:chExt cx="2323763" cy="2293828"/>
          </a:xfrm>
        </p:grpSpPr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3B199856-EAEE-4647-A9EC-B8237DEB5E41}"/>
                </a:ext>
              </a:extLst>
            </p:cNvPr>
            <p:cNvSpPr/>
            <p:nvPr/>
          </p:nvSpPr>
          <p:spPr>
            <a:xfrm rot="18900000">
              <a:off x="5361435" y="2535348"/>
              <a:ext cx="457287" cy="1619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455AFB2-1BBC-4D2E-8CAB-525784F250B2}"/>
                </a:ext>
              </a:extLst>
            </p:cNvPr>
            <p:cNvSpPr/>
            <p:nvPr/>
          </p:nvSpPr>
          <p:spPr>
            <a:xfrm rot="2700000">
              <a:off x="5608932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C19199D1-4AEB-4116-9068-B04C01A97A11}"/>
                </a:ext>
              </a:extLst>
            </p:cNvPr>
            <p:cNvSpPr/>
            <p:nvPr/>
          </p:nvSpPr>
          <p:spPr>
            <a:xfrm rot="2700000" flipH="1">
              <a:off x="6067581" y="2535348"/>
              <a:ext cx="457287" cy="1619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29B26BFB-EE0C-4574-A7F6-E19B53E16100}"/>
                </a:ext>
              </a:extLst>
            </p:cNvPr>
            <p:cNvSpPr/>
            <p:nvPr/>
          </p:nvSpPr>
          <p:spPr>
            <a:xfrm rot="18900000" flipH="1">
              <a:off x="6090045" y="226581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022C6E9-EF7C-49AA-AD23-8192C97909F7}"/>
                </a:ext>
              </a:extLst>
            </p:cNvPr>
            <p:cNvSpPr/>
            <p:nvPr/>
          </p:nvSpPr>
          <p:spPr>
            <a:xfrm rot="2700000">
              <a:off x="6086214" y="286465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595EC43-FFF1-4D88-A5EF-4C68B0267437}"/>
                </a:ext>
              </a:extLst>
            </p:cNvPr>
            <p:cNvSpPr/>
            <p:nvPr/>
          </p:nvSpPr>
          <p:spPr>
            <a:xfrm>
              <a:off x="6104185" y="869951"/>
              <a:ext cx="1017638" cy="10176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57B12B4-A80B-4312-A422-4AA01583FD2D}"/>
                </a:ext>
              </a:extLst>
            </p:cNvPr>
            <p:cNvSpPr/>
            <p:nvPr/>
          </p:nvSpPr>
          <p:spPr>
            <a:xfrm>
              <a:off x="6277861" y="104362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8BD22426-1B51-48DE-9E03-2771C06C2B76}"/>
                </a:ext>
              </a:extLst>
            </p:cNvPr>
            <p:cNvSpPr/>
            <p:nvPr/>
          </p:nvSpPr>
          <p:spPr>
            <a:xfrm rot="10800000">
              <a:off x="5749372" y="2808889"/>
              <a:ext cx="150608" cy="191432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9D2EE5A9-4D31-4DC0-A91A-2912B5D95BD6}"/>
                </a:ext>
              </a:extLst>
            </p:cNvPr>
            <p:cNvSpPr/>
            <p:nvPr/>
          </p:nvSpPr>
          <p:spPr>
            <a:xfrm rot="10800000" flipH="1">
              <a:off x="5965787" y="2812280"/>
              <a:ext cx="150608" cy="191432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8EFB9E4A-1CFD-431F-A4F4-BE066DDEEC8F}"/>
                </a:ext>
              </a:extLst>
            </p:cNvPr>
            <p:cNvSpPr/>
            <p:nvPr/>
          </p:nvSpPr>
          <p:spPr>
            <a:xfrm>
              <a:off x="5611649" y="2509704"/>
              <a:ext cx="670283" cy="41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61C9F602-2B19-4A55-A2B0-5FF2DE74D36F}"/>
                </a:ext>
              </a:extLst>
            </p:cNvPr>
            <p:cNvSpPr/>
            <p:nvPr/>
          </p:nvSpPr>
          <p:spPr>
            <a:xfrm>
              <a:off x="4798060" y="868472"/>
              <a:ext cx="1017638" cy="10176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7F99487-BEC4-4955-B921-DDDD699EFEB8}"/>
                </a:ext>
              </a:extLst>
            </p:cNvPr>
            <p:cNvSpPr/>
            <p:nvPr/>
          </p:nvSpPr>
          <p:spPr>
            <a:xfrm>
              <a:off x="4979356" y="104362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FD97FD7-1D9B-4E74-ADDF-864ABDDA5A11}"/>
                </a:ext>
              </a:extLst>
            </p:cNvPr>
            <p:cNvSpPr/>
            <p:nvPr/>
          </p:nvSpPr>
          <p:spPr>
            <a:xfrm>
              <a:off x="5558733" y="217557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1F086B7-F6F3-4ACB-A646-1DE048313233}"/>
                </a:ext>
              </a:extLst>
            </p:cNvPr>
            <p:cNvSpPr/>
            <p:nvPr/>
          </p:nvSpPr>
          <p:spPr>
            <a:xfrm>
              <a:off x="5323996" y="1264794"/>
              <a:ext cx="1245588" cy="12455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FCED1DC-EE39-45ED-91C1-988F9EBB950D}"/>
                </a:ext>
              </a:extLst>
            </p:cNvPr>
            <p:cNvSpPr/>
            <p:nvPr/>
          </p:nvSpPr>
          <p:spPr>
            <a:xfrm>
              <a:off x="5756833" y="2131033"/>
              <a:ext cx="375846" cy="3245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7D06729-0DEE-4B5F-AA2B-6CEACF219E96}"/>
                </a:ext>
              </a:extLst>
            </p:cNvPr>
            <p:cNvSpPr/>
            <p:nvPr/>
          </p:nvSpPr>
          <p:spPr>
            <a:xfrm flipH="1">
              <a:off x="5965787" y="297086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D406D8BE-3A35-44F3-B1DB-180EF7D18036}"/>
                </a:ext>
              </a:extLst>
            </p:cNvPr>
            <p:cNvSpPr/>
            <p:nvPr/>
          </p:nvSpPr>
          <p:spPr>
            <a:xfrm>
              <a:off x="5649642" y="296747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575066F-7FE0-407D-84D3-E7115414CDE4}"/>
                </a:ext>
              </a:extLst>
            </p:cNvPr>
            <p:cNvSpPr/>
            <p:nvPr/>
          </p:nvSpPr>
          <p:spPr>
            <a:xfrm>
              <a:off x="5830104" y="212699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692A0D9-D5C8-4183-AB40-FBD4E6CD21FB}"/>
                </a:ext>
              </a:extLst>
            </p:cNvPr>
            <p:cNvSpPr/>
            <p:nvPr/>
          </p:nvSpPr>
          <p:spPr>
            <a:xfrm>
              <a:off x="5594009" y="201766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692F9CEC-FE82-4492-94CF-7072462A7146}"/>
                </a:ext>
              </a:extLst>
            </p:cNvPr>
            <p:cNvSpPr/>
            <p:nvPr/>
          </p:nvSpPr>
          <p:spPr>
            <a:xfrm rot="5400000">
              <a:off x="6431323" y="190498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93972C8C-2F4A-45A8-951F-7E52B44DAA54}"/>
                </a:ext>
              </a:extLst>
            </p:cNvPr>
            <p:cNvSpPr/>
            <p:nvPr/>
          </p:nvSpPr>
          <p:spPr>
            <a:xfrm rot="6300000">
              <a:off x="6431323" y="201127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CB55C118-B258-459A-9E2F-729EA08FB070}"/>
                </a:ext>
              </a:extLst>
            </p:cNvPr>
            <p:cNvSpPr/>
            <p:nvPr/>
          </p:nvSpPr>
          <p:spPr>
            <a:xfrm rot="16200000" flipH="1">
              <a:off x="5421827" y="190498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B03476E1-5122-460C-AC01-8AC8432D078C}"/>
                </a:ext>
              </a:extLst>
            </p:cNvPr>
            <p:cNvSpPr/>
            <p:nvPr/>
          </p:nvSpPr>
          <p:spPr>
            <a:xfrm rot="15300000" flipH="1">
              <a:off x="5421827" y="201127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434E4C07-65E2-4F44-A4AA-6EB86A7F5429}"/>
                </a:ext>
              </a:extLst>
            </p:cNvPr>
            <p:cNvSpPr/>
            <p:nvPr/>
          </p:nvSpPr>
          <p:spPr>
            <a:xfrm>
              <a:off x="5834173" y="197319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フローチャート: 論理積ゲート 172">
              <a:extLst>
                <a:ext uri="{FF2B5EF4-FFF2-40B4-BE49-F238E27FC236}">
                  <a16:creationId xmlns:a16="http://schemas.microsoft.com/office/drawing/2014/main" id="{015C5367-262E-4D26-A458-B0F4C2FE56F6}"/>
                </a:ext>
              </a:extLst>
            </p:cNvPr>
            <p:cNvSpPr/>
            <p:nvPr/>
          </p:nvSpPr>
          <p:spPr>
            <a:xfrm rot="5400000">
              <a:off x="5510677" y="1627755"/>
              <a:ext cx="242914" cy="380466"/>
            </a:xfrm>
            <a:prstGeom prst="flowChartDelay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11739D7-D7E4-49E0-B2AE-C552DCD5362F}"/>
                </a:ext>
              </a:extLst>
            </p:cNvPr>
            <p:cNvSpPr/>
            <p:nvPr/>
          </p:nvSpPr>
          <p:spPr>
            <a:xfrm rot="5400000">
              <a:off x="5562666" y="1636721"/>
              <a:ext cx="154778" cy="27439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ローチャート: 論理積ゲート 174">
              <a:extLst>
                <a:ext uri="{FF2B5EF4-FFF2-40B4-BE49-F238E27FC236}">
                  <a16:creationId xmlns:a16="http://schemas.microsoft.com/office/drawing/2014/main" id="{62DA971D-6F8B-4F32-A531-AD7D6DB9AC46}"/>
                </a:ext>
              </a:extLst>
            </p:cNvPr>
            <p:cNvSpPr/>
            <p:nvPr/>
          </p:nvSpPr>
          <p:spPr>
            <a:xfrm rot="5400000">
              <a:off x="6125040" y="1627755"/>
              <a:ext cx="242914" cy="380466"/>
            </a:xfrm>
            <a:prstGeom prst="flowChartDelay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EAF81F5-7DDF-4D71-9914-20305B53C0E5}"/>
                </a:ext>
              </a:extLst>
            </p:cNvPr>
            <p:cNvSpPr/>
            <p:nvPr/>
          </p:nvSpPr>
          <p:spPr>
            <a:xfrm rot="5400000">
              <a:off x="6177029" y="1636721"/>
              <a:ext cx="154778" cy="27439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990C33A-24BB-49DE-B832-6FE11734D7A1}"/>
                </a:ext>
              </a:extLst>
            </p:cNvPr>
            <p:cNvSpPr/>
            <p:nvPr/>
          </p:nvSpPr>
          <p:spPr>
            <a:xfrm flipV="1">
              <a:off x="5898408" y="199218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702F4AA9-1EF6-4D2C-8C70-23B7885E8C63}"/>
              </a:ext>
            </a:extLst>
          </p:cNvPr>
          <p:cNvGrpSpPr/>
          <p:nvPr/>
        </p:nvGrpSpPr>
        <p:grpSpPr>
          <a:xfrm>
            <a:off x="5016402" y="3586962"/>
            <a:ext cx="2153492" cy="2131368"/>
            <a:chOff x="4805680" y="3506471"/>
            <a:chExt cx="2316143" cy="2292349"/>
          </a:xfrm>
        </p:grpSpPr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400A9672-9764-4104-A7B7-0E30FC6D37EC}"/>
                </a:ext>
              </a:extLst>
            </p:cNvPr>
            <p:cNvSpPr/>
            <p:nvPr/>
          </p:nvSpPr>
          <p:spPr>
            <a:xfrm rot="18900000">
              <a:off x="5361435" y="5171868"/>
              <a:ext cx="457287" cy="1619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129E56F2-4A98-43E6-9968-58DB2D33221E}"/>
                </a:ext>
              </a:extLst>
            </p:cNvPr>
            <p:cNvSpPr/>
            <p:nvPr/>
          </p:nvSpPr>
          <p:spPr>
            <a:xfrm rot="2700000">
              <a:off x="560893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730CAEB6-0B24-4C5A-8E99-04DADD7E2AAB}"/>
                </a:ext>
              </a:extLst>
            </p:cNvPr>
            <p:cNvSpPr/>
            <p:nvPr/>
          </p:nvSpPr>
          <p:spPr>
            <a:xfrm rot="2700000" flipH="1">
              <a:off x="6067581" y="5171868"/>
              <a:ext cx="457287" cy="1619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5F9B10D7-74E1-41D4-B222-47E8CDC2C2C8}"/>
                </a:ext>
              </a:extLst>
            </p:cNvPr>
            <p:cNvSpPr/>
            <p:nvPr/>
          </p:nvSpPr>
          <p:spPr>
            <a:xfrm rot="18900000" flipH="1">
              <a:off x="609004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5ECC09A-80CE-416F-9DDB-12106DC05DC9}"/>
                </a:ext>
              </a:extLst>
            </p:cNvPr>
            <p:cNvSpPr/>
            <p:nvPr/>
          </p:nvSpPr>
          <p:spPr>
            <a:xfrm rot="2700000">
              <a:off x="608621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487C01F0-5528-4E0F-A0AC-EC6FDE24B192}"/>
                </a:ext>
              </a:extLst>
            </p:cNvPr>
            <p:cNvSpPr/>
            <p:nvPr/>
          </p:nvSpPr>
          <p:spPr>
            <a:xfrm rot="10800000">
              <a:off x="5749372" y="5445409"/>
              <a:ext cx="150608" cy="191432"/>
            </a:xfrm>
            <a:prstGeom prst="trapezoid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1978A53E-C407-4E5C-AC57-D8C358D5316F}"/>
                </a:ext>
              </a:extLst>
            </p:cNvPr>
            <p:cNvSpPr/>
            <p:nvPr/>
          </p:nvSpPr>
          <p:spPr>
            <a:xfrm rot="10800000" flipH="1">
              <a:off x="5965787" y="5448800"/>
              <a:ext cx="150608" cy="191432"/>
            </a:xfrm>
            <a:prstGeom prst="trapezoid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D2447D8D-87F1-4FDC-AA9F-8C94F1AB2C7D}"/>
                </a:ext>
              </a:extLst>
            </p:cNvPr>
            <p:cNvSpPr/>
            <p:nvPr/>
          </p:nvSpPr>
          <p:spPr>
            <a:xfrm>
              <a:off x="5611649" y="5146224"/>
              <a:ext cx="670283" cy="41669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4AF03B4-8094-438F-B3A7-FFBC87C60D69}"/>
                </a:ext>
              </a:extLst>
            </p:cNvPr>
            <p:cNvSpPr/>
            <p:nvPr/>
          </p:nvSpPr>
          <p:spPr>
            <a:xfrm>
              <a:off x="555873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27599BB-4CDF-41F8-B08C-CD17647E09AF}"/>
                </a:ext>
              </a:extLst>
            </p:cNvPr>
            <p:cNvSpPr/>
            <p:nvPr/>
          </p:nvSpPr>
          <p:spPr>
            <a:xfrm flipH="1">
              <a:off x="596578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7522A8B-8C14-49E4-A524-558F2D1A7D24}"/>
                </a:ext>
              </a:extLst>
            </p:cNvPr>
            <p:cNvSpPr/>
            <p:nvPr/>
          </p:nvSpPr>
          <p:spPr>
            <a:xfrm>
              <a:off x="564964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D150AC3-402D-48A7-8CD7-C08BD5967F11}"/>
                </a:ext>
              </a:extLst>
            </p:cNvPr>
            <p:cNvSpPr/>
            <p:nvPr/>
          </p:nvSpPr>
          <p:spPr>
            <a:xfrm>
              <a:off x="6104185" y="3506471"/>
              <a:ext cx="1017638" cy="101763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9EE81203-7EA9-4E59-AF3D-7C269933B674}"/>
                </a:ext>
              </a:extLst>
            </p:cNvPr>
            <p:cNvSpPr/>
            <p:nvPr/>
          </p:nvSpPr>
          <p:spPr>
            <a:xfrm>
              <a:off x="6277861" y="368014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FF9E3B3-92BE-491D-9367-1687AB377716}"/>
                </a:ext>
              </a:extLst>
            </p:cNvPr>
            <p:cNvSpPr/>
            <p:nvPr/>
          </p:nvSpPr>
          <p:spPr>
            <a:xfrm>
              <a:off x="4805680" y="3506471"/>
              <a:ext cx="1017638" cy="101763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5EA89E07-DF49-42AC-90F7-913253E4195E}"/>
                </a:ext>
              </a:extLst>
            </p:cNvPr>
            <p:cNvSpPr/>
            <p:nvPr/>
          </p:nvSpPr>
          <p:spPr>
            <a:xfrm>
              <a:off x="4979356" y="3680147"/>
              <a:ext cx="670286" cy="67028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8BC18F2-AD48-4D24-AA94-14AB05664941}"/>
                </a:ext>
              </a:extLst>
            </p:cNvPr>
            <p:cNvSpPr/>
            <p:nvPr/>
          </p:nvSpPr>
          <p:spPr>
            <a:xfrm>
              <a:off x="5323996" y="3901314"/>
              <a:ext cx="1245588" cy="124558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31A021A-82A7-43B3-B32D-A25E40DE0621}"/>
                </a:ext>
              </a:extLst>
            </p:cNvPr>
            <p:cNvSpPr/>
            <p:nvPr/>
          </p:nvSpPr>
          <p:spPr>
            <a:xfrm>
              <a:off x="5756833" y="4767553"/>
              <a:ext cx="375846" cy="3245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EDB71EE3-8A79-47C7-9147-BD8F3144F336}"/>
                </a:ext>
              </a:extLst>
            </p:cNvPr>
            <p:cNvSpPr/>
            <p:nvPr/>
          </p:nvSpPr>
          <p:spPr>
            <a:xfrm>
              <a:off x="583010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F0B8B75D-96F8-4B16-8887-0C017061B5D3}"/>
                </a:ext>
              </a:extLst>
            </p:cNvPr>
            <p:cNvSpPr/>
            <p:nvPr/>
          </p:nvSpPr>
          <p:spPr>
            <a:xfrm>
              <a:off x="559400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6E9DEDE1-8B8B-46DD-8E33-D495AC9A89E4}"/>
                </a:ext>
              </a:extLst>
            </p:cNvPr>
            <p:cNvSpPr/>
            <p:nvPr/>
          </p:nvSpPr>
          <p:spPr>
            <a:xfrm rot="5400000">
              <a:off x="643132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57D29DCA-6A76-4F9D-A0E4-D711D7689760}"/>
                </a:ext>
              </a:extLst>
            </p:cNvPr>
            <p:cNvSpPr/>
            <p:nvPr/>
          </p:nvSpPr>
          <p:spPr>
            <a:xfrm rot="6300000">
              <a:off x="643132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C14DCB51-7C80-42A5-8BE8-38B83193EBD1}"/>
                </a:ext>
              </a:extLst>
            </p:cNvPr>
            <p:cNvSpPr/>
            <p:nvPr/>
          </p:nvSpPr>
          <p:spPr>
            <a:xfrm rot="16200000" flipH="1">
              <a:off x="542182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月 200">
              <a:extLst>
                <a:ext uri="{FF2B5EF4-FFF2-40B4-BE49-F238E27FC236}">
                  <a16:creationId xmlns:a16="http://schemas.microsoft.com/office/drawing/2014/main" id="{3D2DC2DA-29A4-4D97-A929-1851999C102B}"/>
                </a:ext>
              </a:extLst>
            </p:cNvPr>
            <p:cNvSpPr/>
            <p:nvPr/>
          </p:nvSpPr>
          <p:spPr>
            <a:xfrm rot="15300000" flipH="1">
              <a:off x="542182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4CA0456-917B-4C64-8C98-FB11ADE0E278}"/>
                </a:ext>
              </a:extLst>
            </p:cNvPr>
            <p:cNvSpPr/>
            <p:nvPr/>
          </p:nvSpPr>
          <p:spPr>
            <a:xfrm>
              <a:off x="583417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EF766B3-24F1-4905-9DBE-896C0AB52119}"/>
                </a:ext>
              </a:extLst>
            </p:cNvPr>
            <p:cNvSpPr/>
            <p:nvPr/>
          </p:nvSpPr>
          <p:spPr>
            <a:xfrm>
              <a:off x="5390724" y="4299772"/>
              <a:ext cx="466210" cy="30686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48325EE-196C-461D-87F5-0FE31DC35FEC}"/>
                </a:ext>
              </a:extLst>
            </p:cNvPr>
            <p:cNvSpPr/>
            <p:nvPr/>
          </p:nvSpPr>
          <p:spPr>
            <a:xfrm>
              <a:off x="6022549" y="4299772"/>
              <a:ext cx="466210" cy="30686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C06E935-B0F0-4C3E-BAFB-593EE6A72DC6}"/>
                </a:ext>
              </a:extLst>
            </p:cNvPr>
            <p:cNvSpPr/>
            <p:nvPr/>
          </p:nvSpPr>
          <p:spPr>
            <a:xfrm flipV="1">
              <a:off x="5898408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53D8DA63-FA3B-4C5D-AB6D-268FCB228943}"/>
                </a:ext>
              </a:extLst>
            </p:cNvPr>
            <p:cNvSpPr/>
            <p:nvPr/>
          </p:nvSpPr>
          <p:spPr>
            <a:xfrm>
              <a:off x="5562046" y="4394497"/>
              <a:ext cx="119618" cy="1196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65D94357-6673-4528-9A39-D5CEAB457DAB}"/>
                </a:ext>
              </a:extLst>
            </p:cNvPr>
            <p:cNvSpPr/>
            <p:nvPr/>
          </p:nvSpPr>
          <p:spPr>
            <a:xfrm>
              <a:off x="6190696" y="4394497"/>
              <a:ext cx="119618" cy="1196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574B32F0-8813-49D5-9D1E-F00B869DC760}"/>
              </a:ext>
            </a:extLst>
          </p:cNvPr>
          <p:cNvGrpSpPr/>
          <p:nvPr/>
        </p:nvGrpSpPr>
        <p:grpSpPr>
          <a:xfrm>
            <a:off x="7464962" y="3586962"/>
            <a:ext cx="2153492" cy="2131368"/>
            <a:chOff x="7254240" y="3506471"/>
            <a:chExt cx="2316143" cy="2292349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C72573C6-E2C5-4166-AC71-A42ED615323E}"/>
                </a:ext>
              </a:extLst>
            </p:cNvPr>
            <p:cNvSpPr/>
            <p:nvPr/>
          </p:nvSpPr>
          <p:spPr>
            <a:xfrm rot="18900000">
              <a:off x="7809995" y="5171868"/>
              <a:ext cx="457287" cy="1619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817F699-AE1F-4DEF-AA2B-91F71EB2B850}"/>
                </a:ext>
              </a:extLst>
            </p:cNvPr>
            <p:cNvSpPr/>
            <p:nvPr/>
          </p:nvSpPr>
          <p:spPr>
            <a:xfrm rot="2700000">
              <a:off x="8057492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FA683AB3-E154-4023-B806-7E9974E4DEB8}"/>
                </a:ext>
              </a:extLst>
            </p:cNvPr>
            <p:cNvSpPr/>
            <p:nvPr/>
          </p:nvSpPr>
          <p:spPr>
            <a:xfrm rot="2700000" flipH="1">
              <a:off x="8516141" y="5171868"/>
              <a:ext cx="457287" cy="1619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93931583-C63F-44E0-89E8-8F5134ABE3A8}"/>
                </a:ext>
              </a:extLst>
            </p:cNvPr>
            <p:cNvSpPr/>
            <p:nvPr/>
          </p:nvSpPr>
          <p:spPr>
            <a:xfrm rot="18900000" flipH="1">
              <a:off x="8538605" y="4902337"/>
              <a:ext cx="187326" cy="47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57763A2-AA11-44A2-9F67-144C22D7E46E}"/>
                </a:ext>
              </a:extLst>
            </p:cNvPr>
            <p:cNvSpPr/>
            <p:nvPr/>
          </p:nvSpPr>
          <p:spPr>
            <a:xfrm rot="2700000">
              <a:off x="8534774" y="5501177"/>
              <a:ext cx="316811" cy="146353"/>
            </a:xfrm>
            <a:custGeom>
              <a:avLst/>
              <a:gdLst>
                <a:gd name="connsiteX0" fmla="*/ 819518 w 1350536"/>
                <a:gd name="connsiteY0" fmla="*/ 155972 h 623888"/>
                <a:gd name="connsiteX1" fmla="*/ 663546 w 1350536"/>
                <a:gd name="connsiteY1" fmla="*/ 311944 h 623888"/>
                <a:gd name="connsiteX2" fmla="*/ 819518 w 1350536"/>
                <a:gd name="connsiteY2" fmla="*/ 467916 h 623888"/>
                <a:gd name="connsiteX3" fmla="*/ 975490 w 1350536"/>
                <a:gd name="connsiteY3" fmla="*/ 311944 h 623888"/>
                <a:gd name="connsiteX4" fmla="*/ 819518 w 1350536"/>
                <a:gd name="connsiteY4" fmla="*/ 155972 h 623888"/>
                <a:gd name="connsiteX5" fmla="*/ 819518 w 1350536"/>
                <a:gd name="connsiteY5" fmla="*/ 0 h 623888"/>
                <a:gd name="connsiteX6" fmla="*/ 882386 w 1350536"/>
                <a:gd name="connsiteY6" fmla="*/ 6338 h 623888"/>
                <a:gd name="connsiteX7" fmla="*/ 884033 w 1350536"/>
                <a:gd name="connsiteY7" fmla="*/ 6849 h 623888"/>
                <a:gd name="connsiteX8" fmla="*/ 920906 w 1350536"/>
                <a:gd name="connsiteY8" fmla="*/ 9402 h 623888"/>
                <a:gd name="connsiteX9" fmla="*/ 1350536 w 1350536"/>
                <a:gd name="connsiteY9" fmla="*/ 371475 h 623888"/>
                <a:gd name="connsiteX10" fmla="*/ 1192051 w 1350536"/>
                <a:gd name="connsiteY10" fmla="*/ 242889 h 623888"/>
                <a:gd name="connsiteX11" fmla="*/ 1112367 w 1350536"/>
                <a:gd name="connsiteY11" fmla="*/ 207977 h 623888"/>
                <a:gd name="connsiteX12" fmla="*/ 1125125 w 1350536"/>
                <a:gd name="connsiteY12" fmla="*/ 249077 h 623888"/>
                <a:gd name="connsiteX13" fmla="*/ 1131462 w 1350536"/>
                <a:gd name="connsiteY13" fmla="*/ 311944 h 623888"/>
                <a:gd name="connsiteX14" fmla="*/ 819518 w 1350536"/>
                <a:gd name="connsiteY14" fmla="*/ 623888 h 623888"/>
                <a:gd name="connsiteX15" fmla="*/ 532088 w 1350536"/>
                <a:gd name="connsiteY15" fmla="*/ 433367 h 623888"/>
                <a:gd name="connsiteX16" fmla="*/ 512558 w 1350536"/>
                <a:gd name="connsiteY16" fmla="*/ 336629 h 623888"/>
                <a:gd name="connsiteX17" fmla="*/ 139027 w 1350536"/>
                <a:gd name="connsiteY17" fmla="*/ 598082 h 623888"/>
                <a:gd name="connsiteX18" fmla="*/ 0 w 1350536"/>
                <a:gd name="connsiteY18" fmla="*/ 357280 h 623888"/>
                <a:gd name="connsiteX19" fmla="*/ 636594 w 1350536"/>
                <a:gd name="connsiteY19" fmla="*/ 60299 h 623888"/>
                <a:gd name="connsiteX20" fmla="*/ 645107 w 1350536"/>
                <a:gd name="connsiteY20" fmla="*/ 53275 h 623888"/>
                <a:gd name="connsiteX21" fmla="*/ 819518 w 1350536"/>
                <a:gd name="connsiteY21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0536" h="623888">
                  <a:moveTo>
                    <a:pt x="819518" y="155972"/>
                  </a:moveTo>
                  <a:cubicBezTo>
                    <a:pt x="733377" y="155972"/>
                    <a:pt x="663546" y="225803"/>
                    <a:pt x="663546" y="311944"/>
                  </a:cubicBezTo>
                  <a:cubicBezTo>
                    <a:pt x="663546" y="398085"/>
                    <a:pt x="733377" y="467916"/>
                    <a:pt x="819518" y="467916"/>
                  </a:cubicBezTo>
                  <a:cubicBezTo>
                    <a:pt x="905659" y="467916"/>
                    <a:pt x="975490" y="398085"/>
                    <a:pt x="975490" y="311944"/>
                  </a:cubicBezTo>
                  <a:cubicBezTo>
                    <a:pt x="975490" y="225803"/>
                    <a:pt x="905659" y="155972"/>
                    <a:pt x="819518" y="155972"/>
                  </a:cubicBezTo>
                  <a:close/>
                  <a:moveTo>
                    <a:pt x="819518" y="0"/>
                  </a:moveTo>
                  <a:cubicBezTo>
                    <a:pt x="841053" y="0"/>
                    <a:pt x="862079" y="2182"/>
                    <a:pt x="882386" y="6338"/>
                  </a:cubicBezTo>
                  <a:lnTo>
                    <a:pt x="884033" y="6849"/>
                  </a:lnTo>
                  <a:lnTo>
                    <a:pt x="920906" y="9402"/>
                  </a:lnTo>
                  <a:cubicBezTo>
                    <a:pt x="1166095" y="43865"/>
                    <a:pt x="1350536" y="192876"/>
                    <a:pt x="1350536" y="371475"/>
                  </a:cubicBezTo>
                  <a:cubicBezTo>
                    <a:pt x="1310151" y="320855"/>
                    <a:pt x="1255903" y="277415"/>
                    <a:pt x="1192051" y="242889"/>
                  </a:cubicBezTo>
                  <a:lnTo>
                    <a:pt x="1112367" y="207977"/>
                  </a:lnTo>
                  <a:lnTo>
                    <a:pt x="1125125" y="249077"/>
                  </a:lnTo>
                  <a:cubicBezTo>
                    <a:pt x="1129280" y="269383"/>
                    <a:pt x="1131462" y="290409"/>
                    <a:pt x="1131462" y="311944"/>
                  </a:cubicBezTo>
                  <a:cubicBezTo>
                    <a:pt x="1131462" y="484226"/>
                    <a:pt x="991800" y="623888"/>
                    <a:pt x="819518" y="623888"/>
                  </a:cubicBezTo>
                  <a:cubicBezTo>
                    <a:pt x="690307" y="623888"/>
                    <a:pt x="579444" y="545328"/>
                    <a:pt x="532088" y="433367"/>
                  </a:cubicBezTo>
                  <a:lnTo>
                    <a:pt x="512558" y="336629"/>
                  </a:lnTo>
                  <a:lnTo>
                    <a:pt x="139027" y="598082"/>
                  </a:lnTo>
                  <a:lnTo>
                    <a:pt x="0" y="357280"/>
                  </a:lnTo>
                  <a:lnTo>
                    <a:pt x="636594" y="60299"/>
                  </a:lnTo>
                  <a:lnTo>
                    <a:pt x="645107" y="53275"/>
                  </a:lnTo>
                  <a:cubicBezTo>
                    <a:pt x="694894" y="19640"/>
                    <a:pt x="754912" y="0"/>
                    <a:pt x="819518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F63F837-BAA7-480D-8673-D06F562AD007}"/>
                </a:ext>
              </a:extLst>
            </p:cNvPr>
            <p:cNvSpPr/>
            <p:nvPr/>
          </p:nvSpPr>
          <p:spPr>
            <a:xfrm>
              <a:off x="8552745" y="3506471"/>
              <a:ext cx="1017638" cy="101763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42B8582-3109-4704-A815-1D97FDE8C244}"/>
                </a:ext>
              </a:extLst>
            </p:cNvPr>
            <p:cNvSpPr/>
            <p:nvPr/>
          </p:nvSpPr>
          <p:spPr>
            <a:xfrm>
              <a:off x="8726421" y="3680147"/>
              <a:ext cx="670286" cy="67028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360E5513-FAB6-4AC5-B60C-3731F214CCEB}"/>
                </a:ext>
              </a:extLst>
            </p:cNvPr>
            <p:cNvSpPr/>
            <p:nvPr/>
          </p:nvSpPr>
          <p:spPr>
            <a:xfrm rot="10800000">
              <a:off x="8197932" y="5445409"/>
              <a:ext cx="150608" cy="19143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723C9A6C-DB6E-427B-BF0C-1A04D9037DC3}"/>
                </a:ext>
              </a:extLst>
            </p:cNvPr>
            <p:cNvSpPr/>
            <p:nvPr/>
          </p:nvSpPr>
          <p:spPr>
            <a:xfrm rot="10800000" flipH="1">
              <a:off x="8414347" y="5448800"/>
              <a:ext cx="150608" cy="19143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D9417EE4-FC58-4593-BE5E-9D24F4BEE442}"/>
                </a:ext>
              </a:extLst>
            </p:cNvPr>
            <p:cNvSpPr/>
            <p:nvPr/>
          </p:nvSpPr>
          <p:spPr>
            <a:xfrm>
              <a:off x="8060209" y="5146224"/>
              <a:ext cx="670283" cy="41669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4D47E99A-98C0-401B-89C3-69E907B2B2EF}"/>
                </a:ext>
              </a:extLst>
            </p:cNvPr>
            <p:cNvSpPr/>
            <p:nvPr/>
          </p:nvSpPr>
          <p:spPr>
            <a:xfrm>
              <a:off x="7254240" y="3506471"/>
              <a:ext cx="1017638" cy="101763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E53B4E3-2044-4BC3-B9E0-64887F668294}"/>
                </a:ext>
              </a:extLst>
            </p:cNvPr>
            <p:cNvSpPr/>
            <p:nvPr/>
          </p:nvSpPr>
          <p:spPr>
            <a:xfrm>
              <a:off x="7427916" y="3680147"/>
              <a:ext cx="670286" cy="67028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8F876F83-C3B3-43CA-9423-092CAB2A46D7}"/>
                </a:ext>
              </a:extLst>
            </p:cNvPr>
            <p:cNvSpPr/>
            <p:nvPr/>
          </p:nvSpPr>
          <p:spPr>
            <a:xfrm>
              <a:off x="8007293" y="4812099"/>
              <a:ext cx="776116" cy="668251"/>
            </a:xfrm>
            <a:custGeom>
              <a:avLst/>
              <a:gdLst>
                <a:gd name="connsiteX0" fmla="*/ 197642 w 908048"/>
                <a:gd name="connsiteY0" fmla="*/ 0 h 781847"/>
                <a:gd name="connsiteX1" fmla="*/ 716752 w 908048"/>
                <a:gd name="connsiteY1" fmla="*/ 0 h 781847"/>
                <a:gd name="connsiteX2" fmla="*/ 875948 w 908048"/>
                <a:gd name="connsiteY2" fmla="*/ 636783 h 781847"/>
                <a:gd name="connsiteX3" fmla="*/ 898824 w 908048"/>
                <a:gd name="connsiteY3" fmla="*/ 654047 h 781847"/>
                <a:gd name="connsiteX4" fmla="*/ 908048 w 908048"/>
                <a:gd name="connsiteY4" fmla="*/ 675483 h 781847"/>
                <a:gd name="connsiteX5" fmla="*/ 454024 w 908048"/>
                <a:gd name="connsiteY5" fmla="*/ 781847 h 781847"/>
                <a:gd name="connsiteX6" fmla="*/ 0 w 908048"/>
                <a:gd name="connsiteY6" fmla="*/ 675483 h 781847"/>
                <a:gd name="connsiteX7" fmla="*/ 35679 w 908048"/>
                <a:gd name="connsiteY7" fmla="*/ 634082 h 781847"/>
                <a:gd name="connsiteX8" fmla="*/ 39538 w 908048"/>
                <a:gd name="connsiteY8" fmla="*/ 632416 h 78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48" h="781847">
                  <a:moveTo>
                    <a:pt x="197642" y="0"/>
                  </a:moveTo>
                  <a:lnTo>
                    <a:pt x="716752" y="0"/>
                  </a:lnTo>
                  <a:lnTo>
                    <a:pt x="875948" y="636783"/>
                  </a:lnTo>
                  <a:lnTo>
                    <a:pt x="898824" y="654047"/>
                  </a:lnTo>
                  <a:cubicBezTo>
                    <a:pt x="904872" y="660971"/>
                    <a:pt x="908048" y="668140"/>
                    <a:pt x="908048" y="675483"/>
                  </a:cubicBezTo>
                  <a:cubicBezTo>
                    <a:pt x="908048" y="734226"/>
                    <a:pt x="704775" y="781847"/>
                    <a:pt x="454024" y="781847"/>
                  </a:cubicBezTo>
                  <a:cubicBezTo>
                    <a:pt x="203273" y="781847"/>
                    <a:pt x="0" y="734226"/>
                    <a:pt x="0" y="675483"/>
                  </a:cubicBezTo>
                  <a:cubicBezTo>
                    <a:pt x="0" y="660797"/>
                    <a:pt x="12705" y="646807"/>
                    <a:pt x="35679" y="634082"/>
                  </a:cubicBezTo>
                  <a:lnTo>
                    <a:pt x="39538" y="632416"/>
                  </a:ln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315B3137-3C4D-445B-A65B-A00555FAAB54}"/>
                </a:ext>
              </a:extLst>
            </p:cNvPr>
            <p:cNvSpPr/>
            <p:nvPr/>
          </p:nvSpPr>
          <p:spPr>
            <a:xfrm>
              <a:off x="7772556" y="3901314"/>
              <a:ext cx="1245588" cy="124558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68A6C82-42AD-4871-BC7F-E225945D4DB1}"/>
                </a:ext>
              </a:extLst>
            </p:cNvPr>
            <p:cNvSpPr/>
            <p:nvPr/>
          </p:nvSpPr>
          <p:spPr>
            <a:xfrm>
              <a:off x="8205393" y="4767553"/>
              <a:ext cx="375846" cy="32455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5FC0E16C-3E5E-4049-91F0-F08AB9D76A67}"/>
                </a:ext>
              </a:extLst>
            </p:cNvPr>
            <p:cNvSpPr/>
            <p:nvPr/>
          </p:nvSpPr>
          <p:spPr>
            <a:xfrm flipH="1">
              <a:off x="8414347" y="560738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D6009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9327B710-3930-41E0-899A-2F4F7E0DFF6E}"/>
                </a:ext>
              </a:extLst>
            </p:cNvPr>
            <p:cNvSpPr/>
            <p:nvPr/>
          </p:nvSpPr>
          <p:spPr>
            <a:xfrm>
              <a:off x="8098202" y="5603998"/>
              <a:ext cx="250338" cy="191432"/>
            </a:xfrm>
            <a:custGeom>
              <a:avLst/>
              <a:gdLst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308874 h 474873"/>
                <a:gd name="connsiteX5" fmla="*/ 527050 w 527050"/>
                <a:gd name="connsiteY5" fmla="*/ 420897 h 474873"/>
                <a:gd name="connsiteX6" fmla="*/ 473074 w 527050"/>
                <a:gd name="connsiteY6" fmla="*/ 474873 h 474873"/>
                <a:gd name="connsiteX7" fmla="*/ 53976 w 527050"/>
                <a:gd name="connsiteY7" fmla="*/ 474873 h 474873"/>
                <a:gd name="connsiteX8" fmla="*/ 0 w 527050"/>
                <a:gd name="connsiteY8" fmla="*/ 420897 h 474873"/>
                <a:gd name="connsiteX9" fmla="*/ 0 w 527050"/>
                <a:gd name="connsiteY9" fmla="*/ 308874 h 474873"/>
                <a:gd name="connsiteX10" fmla="*/ 165999 w 527050"/>
                <a:gd name="connsiteY10" fmla="*/ 142875 h 474873"/>
                <a:gd name="connsiteX11" fmla="*/ 212726 w 527050"/>
                <a:gd name="connsiteY11" fmla="*/ 142875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1852 w 527050"/>
                <a:gd name="connsiteY3" fmla="*/ 283128 h 474873"/>
                <a:gd name="connsiteX4" fmla="*/ 527050 w 527050"/>
                <a:gd name="connsiteY4" fmla="*/ 420897 h 474873"/>
                <a:gd name="connsiteX5" fmla="*/ 473074 w 527050"/>
                <a:gd name="connsiteY5" fmla="*/ 474873 h 474873"/>
                <a:gd name="connsiteX6" fmla="*/ 53976 w 527050"/>
                <a:gd name="connsiteY6" fmla="*/ 474873 h 474873"/>
                <a:gd name="connsiteX7" fmla="*/ 0 w 527050"/>
                <a:gd name="connsiteY7" fmla="*/ 420897 h 474873"/>
                <a:gd name="connsiteX8" fmla="*/ 0 w 527050"/>
                <a:gd name="connsiteY8" fmla="*/ 308874 h 474873"/>
                <a:gd name="connsiteX9" fmla="*/ 165999 w 527050"/>
                <a:gd name="connsiteY9" fmla="*/ 142875 h 474873"/>
                <a:gd name="connsiteX10" fmla="*/ 212726 w 527050"/>
                <a:gd name="connsiteY10" fmla="*/ 142875 h 474873"/>
                <a:gd name="connsiteX11" fmla="*/ 212726 w 527050"/>
                <a:gd name="connsiteY11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49 w 527050"/>
                <a:gd name="connsiteY2" fmla="*/ 257386 h 474873"/>
                <a:gd name="connsiteX3" fmla="*/ 527050 w 527050"/>
                <a:gd name="connsiteY3" fmla="*/ 420897 h 474873"/>
                <a:gd name="connsiteX4" fmla="*/ 473074 w 527050"/>
                <a:gd name="connsiteY4" fmla="*/ 474873 h 474873"/>
                <a:gd name="connsiteX5" fmla="*/ 53976 w 527050"/>
                <a:gd name="connsiteY5" fmla="*/ 474873 h 474873"/>
                <a:gd name="connsiteX6" fmla="*/ 0 w 527050"/>
                <a:gd name="connsiteY6" fmla="*/ 420897 h 474873"/>
                <a:gd name="connsiteX7" fmla="*/ 0 w 527050"/>
                <a:gd name="connsiteY7" fmla="*/ 308874 h 474873"/>
                <a:gd name="connsiteX8" fmla="*/ 165999 w 527050"/>
                <a:gd name="connsiteY8" fmla="*/ 142875 h 474873"/>
                <a:gd name="connsiteX9" fmla="*/ 212726 w 527050"/>
                <a:gd name="connsiteY9" fmla="*/ 142875 h 474873"/>
                <a:gd name="connsiteX10" fmla="*/ 212726 w 527050"/>
                <a:gd name="connsiteY10" fmla="*/ 0 h 474873"/>
                <a:gd name="connsiteX0" fmla="*/ 212726 w 527050"/>
                <a:gd name="connsiteY0" fmla="*/ 0 h 474873"/>
                <a:gd name="connsiteX1" fmla="*/ 527049 w 527050"/>
                <a:gd name="connsiteY1" fmla="*/ 0 h 474873"/>
                <a:gd name="connsiteX2" fmla="*/ 527050 w 527050"/>
                <a:gd name="connsiteY2" fmla="*/ 420897 h 474873"/>
                <a:gd name="connsiteX3" fmla="*/ 473074 w 527050"/>
                <a:gd name="connsiteY3" fmla="*/ 474873 h 474873"/>
                <a:gd name="connsiteX4" fmla="*/ 53976 w 527050"/>
                <a:gd name="connsiteY4" fmla="*/ 474873 h 474873"/>
                <a:gd name="connsiteX5" fmla="*/ 0 w 527050"/>
                <a:gd name="connsiteY5" fmla="*/ 420897 h 474873"/>
                <a:gd name="connsiteX6" fmla="*/ 0 w 527050"/>
                <a:gd name="connsiteY6" fmla="*/ 308874 h 474873"/>
                <a:gd name="connsiteX7" fmla="*/ 165999 w 527050"/>
                <a:gd name="connsiteY7" fmla="*/ 142875 h 474873"/>
                <a:gd name="connsiteX8" fmla="*/ 212726 w 527050"/>
                <a:gd name="connsiteY8" fmla="*/ 142875 h 474873"/>
                <a:gd name="connsiteX9" fmla="*/ 212726 w 527050"/>
                <a:gd name="connsiteY9" fmla="*/ 0 h 47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050" h="474873">
                  <a:moveTo>
                    <a:pt x="212726" y="0"/>
                  </a:moveTo>
                  <a:lnTo>
                    <a:pt x="527049" y="0"/>
                  </a:lnTo>
                  <a:cubicBezTo>
                    <a:pt x="527049" y="140299"/>
                    <a:pt x="527050" y="280598"/>
                    <a:pt x="527050" y="420897"/>
                  </a:cubicBezTo>
                  <a:cubicBezTo>
                    <a:pt x="527050" y="450707"/>
                    <a:pt x="502884" y="474873"/>
                    <a:pt x="473074" y="474873"/>
                  </a:cubicBezTo>
                  <a:lnTo>
                    <a:pt x="53976" y="474873"/>
                  </a:lnTo>
                  <a:cubicBezTo>
                    <a:pt x="24166" y="474873"/>
                    <a:pt x="0" y="450707"/>
                    <a:pt x="0" y="420897"/>
                  </a:cubicBezTo>
                  <a:lnTo>
                    <a:pt x="0" y="308874"/>
                  </a:lnTo>
                  <a:cubicBezTo>
                    <a:pt x="0" y="217195"/>
                    <a:pt x="74320" y="142875"/>
                    <a:pt x="165999" y="142875"/>
                  </a:cubicBezTo>
                  <a:lnTo>
                    <a:pt x="212726" y="142875"/>
                  </a:lnTo>
                  <a:lnTo>
                    <a:pt x="212726" y="0"/>
                  </a:lnTo>
                  <a:close/>
                </a:path>
              </a:pathLst>
            </a:custGeom>
            <a:solidFill>
              <a:srgbClr val="D6009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5EBF3B7-D716-4710-822D-259350E74662}"/>
                </a:ext>
              </a:extLst>
            </p:cNvPr>
            <p:cNvSpPr/>
            <p:nvPr/>
          </p:nvSpPr>
          <p:spPr>
            <a:xfrm>
              <a:off x="8278664" y="4763514"/>
              <a:ext cx="229305" cy="266172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BAF9BEA-A0A7-4692-BE30-3C22D07C007F}"/>
                </a:ext>
              </a:extLst>
            </p:cNvPr>
            <p:cNvSpPr/>
            <p:nvPr/>
          </p:nvSpPr>
          <p:spPr>
            <a:xfrm>
              <a:off x="8042569" y="4654187"/>
              <a:ext cx="705563" cy="315823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EE04E76E-D69C-4542-8E6A-9280E561C51B}"/>
                </a:ext>
              </a:extLst>
            </p:cNvPr>
            <p:cNvSpPr/>
            <p:nvPr/>
          </p:nvSpPr>
          <p:spPr>
            <a:xfrm rot="5400000">
              <a:off x="8879883" y="4541507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1D291AA6-341B-4474-BE1F-566191215B69}"/>
                </a:ext>
              </a:extLst>
            </p:cNvPr>
            <p:cNvSpPr/>
            <p:nvPr/>
          </p:nvSpPr>
          <p:spPr>
            <a:xfrm rot="6300000">
              <a:off x="8879883" y="4647793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695E59CE-145F-4C8E-B0DB-47C6BD6F9A49}"/>
                </a:ext>
              </a:extLst>
            </p:cNvPr>
            <p:cNvSpPr/>
            <p:nvPr/>
          </p:nvSpPr>
          <p:spPr>
            <a:xfrm rot="16200000" flipH="1">
              <a:off x="7870387" y="4541508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5D5B60FD-6AAA-4232-BEEB-A3D4EA0B272E}"/>
                </a:ext>
              </a:extLst>
            </p:cNvPr>
            <p:cNvSpPr/>
            <p:nvPr/>
          </p:nvSpPr>
          <p:spPr>
            <a:xfrm rot="15300000" flipH="1">
              <a:off x="7870387" y="4647794"/>
              <a:ext cx="39076" cy="472184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834CB65-2898-4F7E-9946-1794EC1C2F9A}"/>
                </a:ext>
              </a:extLst>
            </p:cNvPr>
            <p:cNvSpPr/>
            <p:nvPr/>
          </p:nvSpPr>
          <p:spPr>
            <a:xfrm>
              <a:off x="8282733" y="4609712"/>
              <a:ext cx="221167" cy="15784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263019E-57B2-40E6-8737-4171097D7C42}"/>
                </a:ext>
              </a:extLst>
            </p:cNvPr>
            <p:cNvSpPr/>
            <p:nvPr/>
          </p:nvSpPr>
          <p:spPr>
            <a:xfrm flipV="1">
              <a:off x="8343793" y="4613469"/>
              <a:ext cx="99047" cy="70686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A0DC8ACE-92A4-4447-9A3B-EEA4041A4BFF}"/>
                </a:ext>
              </a:extLst>
            </p:cNvPr>
            <p:cNvSpPr/>
            <p:nvPr/>
          </p:nvSpPr>
          <p:spPr>
            <a:xfrm>
              <a:off x="7895433" y="4287820"/>
              <a:ext cx="283091" cy="2830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DF1F0BB8-F941-4ED5-A41F-8C973BF1D380}"/>
                </a:ext>
              </a:extLst>
            </p:cNvPr>
            <p:cNvSpPr/>
            <p:nvPr/>
          </p:nvSpPr>
          <p:spPr>
            <a:xfrm>
              <a:off x="7964952" y="4357341"/>
              <a:ext cx="144052" cy="14405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F3D93D-CA6C-49E6-B5F9-54B0EF45F46A}"/>
                </a:ext>
              </a:extLst>
            </p:cNvPr>
            <p:cNvSpPr/>
            <p:nvPr/>
          </p:nvSpPr>
          <p:spPr>
            <a:xfrm>
              <a:off x="7896474" y="4287820"/>
              <a:ext cx="281008" cy="136386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2D3610B-495D-40F0-9C07-3DD80FB97ED0}"/>
                </a:ext>
              </a:extLst>
            </p:cNvPr>
            <p:cNvSpPr/>
            <p:nvPr/>
          </p:nvSpPr>
          <p:spPr>
            <a:xfrm>
              <a:off x="8614570" y="4287820"/>
              <a:ext cx="283091" cy="2830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B5BC70E5-4B11-4773-9A97-B49F61E623B4}"/>
                </a:ext>
              </a:extLst>
            </p:cNvPr>
            <p:cNvSpPr/>
            <p:nvPr/>
          </p:nvSpPr>
          <p:spPr>
            <a:xfrm>
              <a:off x="8684089" y="4357341"/>
              <a:ext cx="144052" cy="144050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BDCD7B0-90DE-4C06-872D-9693041D35E7}"/>
                </a:ext>
              </a:extLst>
            </p:cNvPr>
            <p:cNvSpPr/>
            <p:nvPr/>
          </p:nvSpPr>
          <p:spPr>
            <a:xfrm>
              <a:off x="8615611" y="4287820"/>
              <a:ext cx="281008" cy="136386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1208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C96D8CC4-AF5C-4FAD-A7A4-33FA88689A6C}"/>
              </a:ext>
            </a:extLst>
          </p:cNvPr>
          <p:cNvGrpSpPr/>
          <p:nvPr/>
        </p:nvGrpSpPr>
        <p:grpSpPr>
          <a:xfrm>
            <a:off x="278296" y="1493906"/>
            <a:ext cx="2153492" cy="1525230"/>
            <a:chOff x="286922" y="1191982"/>
            <a:chExt cx="2153492" cy="152523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D24B21-2913-4223-8137-A0217D0A2B07}"/>
                </a:ext>
              </a:extLst>
            </p:cNvPr>
            <p:cNvSpPr/>
            <p:nvPr/>
          </p:nvSpPr>
          <p:spPr>
            <a:xfrm>
              <a:off x="1494240" y="1191982"/>
              <a:ext cx="946174" cy="9461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D7F8EC0-AA57-46B1-A680-E9053A3AEA1C}"/>
                </a:ext>
              </a:extLst>
            </p:cNvPr>
            <p:cNvSpPr/>
            <p:nvPr/>
          </p:nvSpPr>
          <p:spPr>
            <a:xfrm>
              <a:off x="1655719" y="1353462"/>
              <a:ext cx="623215" cy="623213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1795B46-7590-43C2-B485-FACE28DCAA42}"/>
                </a:ext>
              </a:extLst>
            </p:cNvPr>
            <p:cNvSpPr/>
            <p:nvPr/>
          </p:nvSpPr>
          <p:spPr>
            <a:xfrm>
              <a:off x="286922" y="1191982"/>
              <a:ext cx="946174" cy="9461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06E9227-68B5-4D42-A242-F483E00FB066}"/>
                </a:ext>
              </a:extLst>
            </p:cNvPr>
            <p:cNvSpPr/>
            <p:nvPr/>
          </p:nvSpPr>
          <p:spPr>
            <a:xfrm>
              <a:off x="448402" y="1353462"/>
              <a:ext cx="623215" cy="623213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1835709-2F9F-4E9D-B6CF-BCABC31D3A14}"/>
                </a:ext>
              </a:extLst>
            </p:cNvPr>
            <p:cNvSpPr/>
            <p:nvPr/>
          </p:nvSpPr>
          <p:spPr>
            <a:xfrm>
              <a:off x="768839" y="1559097"/>
              <a:ext cx="1158117" cy="115811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86D0E70-A871-4B42-A2C9-29972454CCEA}"/>
                </a:ext>
              </a:extLst>
            </p:cNvPr>
            <p:cNvSpPr/>
            <p:nvPr/>
          </p:nvSpPr>
          <p:spPr>
            <a:xfrm>
              <a:off x="1000338" y="1902875"/>
              <a:ext cx="142557" cy="191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9779DAE-E187-487A-9920-34DA3A81CAE3}"/>
                </a:ext>
              </a:extLst>
            </p:cNvPr>
            <p:cNvSpPr/>
            <p:nvPr/>
          </p:nvSpPr>
          <p:spPr>
            <a:xfrm>
              <a:off x="1553534" y="1902875"/>
              <a:ext cx="142557" cy="191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29C8D71-CF47-4596-9893-C76AE1F7C235}"/>
                </a:ext>
              </a:extLst>
            </p:cNvPr>
            <p:cNvSpPr/>
            <p:nvPr/>
          </p:nvSpPr>
          <p:spPr>
            <a:xfrm>
              <a:off x="1171280" y="2364504"/>
              <a:ext cx="349452" cy="30176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02E390D-0173-40D2-9BF8-80DE86E238D8}"/>
                </a:ext>
              </a:extLst>
            </p:cNvPr>
            <p:cNvSpPr/>
            <p:nvPr/>
          </p:nvSpPr>
          <p:spPr>
            <a:xfrm>
              <a:off x="123940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4A23A0C-7BF6-4AB4-8A6D-D99A2EC01D3A}"/>
                </a:ext>
              </a:extLst>
            </p:cNvPr>
            <p:cNvSpPr/>
            <p:nvPr/>
          </p:nvSpPr>
          <p:spPr>
            <a:xfrm>
              <a:off x="101989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148B9714-B755-4CDC-B517-716BEB2E6A1B}"/>
                </a:ext>
              </a:extLst>
            </p:cNvPr>
            <p:cNvSpPr/>
            <p:nvPr/>
          </p:nvSpPr>
          <p:spPr>
            <a:xfrm rot="5400000">
              <a:off x="179840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5BE0158-7173-4FF9-B024-1E57D095461B}"/>
                </a:ext>
              </a:extLst>
            </p:cNvPr>
            <p:cNvSpPr/>
            <p:nvPr/>
          </p:nvSpPr>
          <p:spPr>
            <a:xfrm rot="6300000">
              <a:off x="179840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9A93A0DF-1358-40AD-9402-B73EB8CAA873}"/>
                </a:ext>
              </a:extLst>
            </p:cNvPr>
            <p:cNvSpPr/>
            <p:nvPr/>
          </p:nvSpPr>
          <p:spPr>
            <a:xfrm rot="16200000" flipH="1">
              <a:off x="85980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2861E987-B99E-4C9C-BD9E-866818BC354B}"/>
                </a:ext>
              </a:extLst>
            </p:cNvPr>
            <p:cNvSpPr/>
            <p:nvPr/>
          </p:nvSpPr>
          <p:spPr>
            <a:xfrm rot="15300000" flipH="1">
              <a:off x="85980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6823790-DF72-43EE-A4FE-82AAB7335947}"/>
                </a:ext>
              </a:extLst>
            </p:cNvPr>
            <p:cNvSpPr/>
            <p:nvPr/>
          </p:nvSpPr>
          <p:spPr>
            <a:xfrm>
              <a:off x="124318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F29A103-FF0A-4061-80AE-AA652CFCD466}"/>
                </a:ext>
              </a:extLst>
            </p:cNvPr>
            <p:cNvSpPr/>
            <p:nvPr/>
          </p:nvSpPr>
          <p:spPr>
            <a:xfrm flipV="1">
              <a:off x="129996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BFAAAFD-2BAF-4E52-80E9-4A7F9C796BDC}"/>
                </a:ext>
              </a:extLst>
            </p:cNvPr>
            <p:cNvSpPr/>
            <p:nvPr/>
          </p:nvSpPr>
          <p:spPr>
            <a:xfrm>
              <a:off x="1035264" y="1914974"/>
              <a:ext cx="72707" cy="756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4320DC3-C056-4FE2-9B3F-18B951DD35F6}"/>
                </a:ext>
              </a:extLst>
            </p:cNvPr>
            <p:cNvSpPr/>
            <p:nvPr/>
          </p:nvSpPr>
          <p:spPr>
            <a:xfrm>
              <a:off x="1588459" y="1914974"/>
              <a:ext cx="72707" cy="756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E7F1D12-1C02-481D-937B-CD8AA201C427}"/>
              </a:ext>
            </a:extLst>
          </p:cNvPr>
          <p:cNvGrpSpPr/>
          <p:nvPr/>
        </p:nvGrpSpPr>
        <p:grpSpPr>
          <a:xfrm>
            <a:off x="2641502" y="1493906"/>
            <a:ext cx="2153492" cy="1525230"/>
            <a:chOff x="2641502" y="1191982"/>
            <a:chExt cx="2153492" cy="1525230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D9C005C-1B01-4714-A84D-79257959014D}"/>
                </a:ext>
              </a:extLst>
            </p:cNvPr>
            <p:cNvSpPr/>
            <p:nvPr/>
          </p:nvSpPr>
          <p:spPr>
            <a:xfrm>
              <a:off x="3848820" y="1191982"/>
              <a:ext cx="946174" cy="946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21E9C60-915D-4476-93BD-C6DB190350FE}"/>
                </a:ext>
              </a:extLst>
            </p:cNvPr>
            <p:cNvSpPr/>
            <p:nvPr/>
          </p:nvSpPr>
          <p:spPr>
            <a:xfrm>
              <a:off x="4010299" y="135346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74BCA368-41C9-434B-A3A9-46E62F2396A3}"/>
                </a:ext>
              </a:extLst>
            </p:cNvPr>
            <p:cNvSpPr/>
            <p:nvPr/>
          </p:nvSpPr>
          <p:spPr>
            <a:xfrm>
              <a:off x="2641502" y="1191982"/>
              <a:ext cx="946174" cy="946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B4ABD5-B424-43AF-8A78-A14BB02AE120}"/>
                </a:ext>
              </a:extLst>
            </p:cNvPr>
            <p:cNvSpPr/>
            <p:nvPr/>
          </p:nvSpPr>
          <p:spPr>
            <a:xfrm>
              <a:off x="2802982" y="135346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38EA63E-7082-4C22-A4B9-FE170A3452F9}"/>
                </a:ext>
              </a:extLst>
            </p:cNvPr>
            <p:cNvSpPr/>
            <p:nvPr/>
          </p:nvSpPr>
          <p:spPr>
            <a:xfrm>
              <a:off x="3123419" y="1559097"/>
              <a:ext cx="1158117" cy="115811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E0E52664-3355-4D2E-84AF-47EC64070813}"/>
                </a:ext>
              </a:extLst>
            </p:cNvPr>
            <p:cNvSpPr/>
            <p:nvPr/>
          </p:nvSpPr>
          <p:spPr>
            <a:xfrm>
              <a:off x="3525860" y="2364504"/>
              <a:ext cx="349452" cy="3017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22EDD0A-A065-49E1-AF75-6D8FDB1277B6}"/>
                </a:ext>
              </a:extLst>
            </p:cNvPr>
            <p:cNvSpPr/>
            <p:nvPr/>
          </p:nvSpPr>
          <p:spPr>
            <a:xfrm>
              <a:off x="359398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2D38FE7-F3CF-4395-914B-BB8765D48472}"/>
                </a:ext>
              </a:extLst>
            </p:cNvPr>
            <p:cNvSpPr/>
            <p:nvPr/>
          </p:nvSpPr>
          <p:spPr>
            <a:xfrm>
              <a:off x="337447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9FAD76A-0A1E-41F4-9E68-38D83E2844CF}"/>
                </a:ext>
              </a:extLst>
            </p:cNvPr>
            <p:cNvSpPr/>
            <p:nvPr/>
          </p:nvSpPr>
          <p:spPr>
            <a:xfrm rot="5400000">
              <a:off x="415298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9FD98E0-087C-4E71-BD50-2D4AC52B049D}"/>
                </a:ext>
              </a:extLst>
            </p:cNvPr>
            <p:cNvSpPr/>
            <p:nvPr/>
          </p:nvSpPr>
          <p:spPr>
            <a:xfrm rot="6300000">
              <a:off x="415298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39AA7B6-6291-4849-8EDD-532B9D219148}"/>
                </a:ext>
              </a:extLst>
            </p:cNvPr>
            <p:cNvSpPr/>
            <p:nvPr/>
          </p:nvSpPr>
          <p:spPr>
            <a:xfrm rot="16200000" flipH="1">
              <a:off x="321438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DF6D86D7-FDB5-49E0-AE9D-3DEDCBA8D9B2}"/>
                </a:ext>
              </a:extLst>
            </p:cNvPr>
            <p:cNvSpPr/>
            <p:nvPr/>
          </p:nvSpPr>
          <p:spPr>
            <a:xfrm rot="15300000" flipH="1">
              <a:off x="321438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B2D517B4-593E-43B8-9B77-A55A396D6569}"/>
                </a:ext>
              </a:extLst>
            </p:cNvPr>
            <p:cNvSpPr/>
            <p:nvPr/>
          </p:nvSpPr>
          <p:spPr>
            <a:xfrm>
              <a:off x="359776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A08BB50C-7DE4-4D4B-A770-59E267169BDA}"/>
                </a:ext>
              </a:extLst>
            </p:cNvPr>
            <p:cNvSpPr/>
            <p:nvPr/>
          </p:nvSpPr>
          <p:spPr>
            <a:xfrm flipV="1">
              <a:off x="365454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0BDAAB6-77E5-4D5D-B1CB-70FF8F7F9EC6}"/>
                </a:ext>
              </a:extLst>
            </p:cNvPr>
            <p:cNvSpPr/>
            <p:nvPr/>
          </p:nvSpPr>
          <p:spPr>
            <a:xfrm>
              <a:off x="3223084" y="1798267"/>
              <a:ext cx="410009" cy="41000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9702DC4-0560-408D-8F3B-C2EE3A71C7C7}"/>
                </a:ext>
              </a:extLst>
            </p:cNvPr>
            <p:cNvSpPr/>
            <p:nvPr/>
          </p:nvSpPr>
          <p:spPr>
            <a:xfrm>
              <a:off x="3772162" y="1798267"/>
              <a:ext cx="410009" cy="41000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B60818D-D03B-4EA2-A93D-D99755F7915D}"/>
                </a:ext>
              </a:extLst>
            </p:cNvPr>
            <p:cNvSpPr/>
            <p:nvPr/>
          </p:nvSpPr>
          <p:spPr>
            <a:xfrm>
              <a:off x="3330835" y="1906888"/>
              <a:ext cx="194507" cy="1945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2773DB7-88C1-4244-A7B8-E0A275585E59}"/>
                </a:ext>
              </a:extLst>
            </p:cNvPr>
            <p:cNvSpPr/>
            <p:nvPr/>
          </p:nvSpPr>
          <p:spPr>
            <a:xfrm>
              <a:off x="3879914" y="1906888"/>
              <a:ext cx="194507" cy="1945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D2D4448-9C79-4A9A-9E39-C5173F95B222}"/>
              </a:ext>
            </a:extLst>
          </p:cNvPr>
          <p:cNvGrpSpPr/>
          <p:nvPr/>
        </p:nvGrpSpPr>
        <p:grpSpPr>
          <a:xfrm>
            <a:off x="7464962" y="1493906"/>
            <a:ext cx="2153492" cy="1525230"/>
            <a:chOff x="7464962" y="1191982"/>
            <a:chExt cx="2153492" cy="1525230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17FF151-F85A-4033-B2FE-47446AA86D1F}"/>
                </a:ext>
              </a:extLst>
            </p:cNvPr>
            <p:cNvSpPr/>
            <p:nvPr/>
          </p:nvSpPr>
          <p:spPr>
            <a:xfrm>
              <a:off x="8672280" y="1191982"/>
              <a:ext cx="946174" cy="946172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DCE1B1A-7A91-4857-B9DA-91A4F73530E2}"/>
                </a:ext>
              </a:extLst>
            </p:cNvPr>
            <p:cNvSpPr/>
            <p:nvPr/>
          </p:nvSpPr>
          <p:spPr>
            <a:xfrm>
              <a:off x="8833759" y="1353462"/>
              <a:ext cx="623215" cy="62321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773EC16-A4E1-4362-AD08-BC7315ADE7AB}"/>
                </a:ext>
              </a:extLst>
            </p:cNvPr>
            <p:cNvSpPr/>
            <p:nvPr/>
          </p:nvSpPr>
          <p:spPr>
            <a:xfrm>
              <a:off x="7464962" y="1191982"/>
              <a:ext cx="946174" cy="946172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E012A9A-CBB9-4A63-8CFA-07573EB678DB}"/>
                </a:ext>
              </a:extLst>
            </p:cNvPr>
            <p:cNvSpPr/>
            <p:nvPr/>
          </p:nvSpPr>
          <p:spPr>
            <a:xfrm>
              <a:off x="7626442" y="1353462"/>
              <a:ext cx="623215" cy="62321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20FE4E99-B64F-4804-A222-B88DCC6CA6A8}"/>
                </a:ext>
              </a:extLst>
            </p:cNvPr>
            <p:cNvSpPr/>
            <p:nvPr/>
          </p:nvSpPr>
          <p:spPr>
            <a:xfrm>
              <a:off x="7946879" y="1559097"/>
              <a:ext cx="1158117" cy="1158115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698D6790-2348-46DF-841F-B508691979EB}"/>
                </a:ext>
              </a:extLst>
            </p:cNvPr>
            <p:cNvSpPr/>
            <p:nvPr/>
          </p:nvSpPr>
          <p:spPr>
            <a:xfrm>
              <a:off x="8349320" y="2364504"/>
              <a:ext cx="349452" cy="3017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FEC79F73-3984-49B1-A43F-FFD058C97146}"/>
                </a:ext>
              </a:extLst>
            </p:cNvPr>
            <p:cNvSpPr/>
            <p:nvPr/>
          </p:nvSpPr>
          <p:spPr>
            <a:xfrm>
              <a:off x="841744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FE20043-34BC-4993-9F9B-19AFBC98CC82}"/>
                </a:ext>
              </a:extLst>
            </p:cNvPr>
            <p:cNvSpPr/>
            <p:nvPr/>
          </p:nvSpPr>
          <p:spPr>
            <a:xfrm>
              <a:off x="819793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EA36554-0001-4818-8DC1-601BA4C62CD1}"/>
                </a:ext>
              </a:extLst>
            </p:cNvPr>
            <p:cNvSpPr/>
            <p:nvPr/>
          </p:nvSpPr>
          <p:spPr>
            <a:xfrm rot="5400000">
              <a:off x="897644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590133C9-8FA8-431B-A46D-73465D5D06B5}"/>
                </a:ext>
              </a:extLst>
            </p:cNvPr>
            <p:cNvSpPr/>
            <p:nvPr/>
          </p:nvSpPr>
          <p:spPr>
            <a:xfrm rot="6300000">
              <a:off x="897644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153BCE32-C695-4FB8-9271-91BFA3281685}"/>
                </a:ext>
              </a:extLst>
            </p:cNvPr>
            <p:cNvSpPr/>
            <p:nvPr/>
          </p:nvSpPr>
          <p:spPr>
            <a:xfrm rot="16200000" flipH="1">
              <a:off x="803784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FB159918-31B2-45D4-8B29-717DDF2AE646}"/>
                </a:ext>
              </a:extLst>
            </p:cNvPr>
            <p:cNvSpPr/>
            <p:nvPr/>
          </p:nvSpPr>
          <p:spPr>
            <a:xfrm rot="15300000" flipH="1">
              <a:off x="803784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F7D63D26-A1EE-40DC-917C-F50286B12506}"/>
                </a:ext>
              </a:extLst>
            </p:cNvPr>
            <p:cNvSpPr/>
            <p:nvPr/>
          </p:nvSpPr>
          <p:spPr>
            <a:xfrm>
              <a:off x="842122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BFDCF5D-B818-4609-BDF2-5C825F390121}"/>
                </a:ext>
              </a:extLst>
            </p:cNvPr>
            <p:cNvSpPr/>
            <p:nvPr/>
          </p:nvSpPr>
          <p:spPr>
            <a:xfrm flipV="1">
              <a:off x="847800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1F0D82D-8D58-43E0-B64A-B8C7C86EE0D9}"/>
                </a:ext>
              </a:extLst>
            </p:cNvPr>
            <p:cNvSpPr/>
            <p:nvPr/>
          </p:nvSpPr>
          <p:spPr>
            <a:xfrm rot="900000">
              <a:off x="8036719" y="1956558"/>
              <a:ext cx="411862" cy="1711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5D04928A-7492-40F5-8828-5EA9F39EE134}"/>
                </a:ext>
              </a:extLst>
            </p:cNvPr>
            <p:cNvSpPr/>
            <p:nvPr/>
          </p:nvSpPr>
          <p:spPr>
            <a:xfrm>
              <a:off x="8264116" y="1997855"/>
              <a:ext cx="100101" cy="10600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DC508E0-F94B-494F-9B14-4FD05870939A}"/>
                </a:ext>
              </a:extLst>
            </p:cNvPr>
            <p:cNvSpPr/>
            <p:nvPr/>
          </p:nvSpPr>
          <p:spPr>
            <a:xfrm rot="20700000" flipH="1">
              <a:off x="8603338" y="1956559"/>
              <a:ext cx="411862" cy="1711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8191D97-9A4E-430F-8FD8-92A39B75D7E5}"/>
                </a:ext>
              </a:extLst>
            </p:cNvPr>
            <p:cNvSpPr/>
            <p:nvPr/>
          </p:nvSpPr>
          <p:spPr>
            <a:xfrm flipH="1">
              <a:off x="8694830" y="1997856"/>
              <a:ext cx="100101" cy="10600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93030CA1-82CA-433A-A697-43FB8C54A4F0}"/>
              </a:ext>
            </a:extLst>
          </p:cNvPr>
          <p:cNvGrpSpPr/>
          <p:nvPr/>
        </p:nvGrpSpPr>
        <p:grpSpPr>
          <a:xfrm>
            <a:off x="278296" y="3888886"/>
            <a:ext cx="2153492" cy="1525230"/>
            <a:chOff x="286922" y="3586962"/>
            <a:chExt cx="2153492" cy="1525230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C2E889C-7DB2-4042-9FC2-9CE96D6B1A7B}"/>
                </a:ext>
              </a:extLst>
            </p:cNvPr>
            <p:cNvSpPr/>
            <p:nvPr/>
          </p:nvSpPr>
          <p:spPr>
            <a:xfrm>
              <a:off x="1494240" y="3586962"/>
              <a:ext cx="946174" cy="946172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1BE1B62-C238-41E6-8DF0-21327DCE0E74}"/>
                </a:ext>
              </a:extLst>
            </p:cNvPr>
            <p:cNvSpPr/>
            <p:nvPr/>
          </p:nvSpPr>
          <p:spPr>
            <a:xfrm>
              <a:off x="1655719" y="374844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762E815D-D994-4A2A-BADD-7FFA02070254}"/>
                </a:ext>
              </a:extLst>
            </p:cNvPr>
            <p:cNvSpPr/>
            <p:nvPr/>
          </p:nvSpPr>
          <p:spPr>
            <a:xfrm>
              <a:off x="286922" y="3586962"/>
              <a:ext cx="946174" cy="946172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5516186-2E06-48F1-B458-40307EBC524A}"/>
                </a:ext>
              </a:extLst>
            </p:cNvPr>
            <p:cNvSpPr/>
            <p:nvPr/>
          </p:nvSpPr>
          <p:spPr>
            <a:xfrm>
              <a:off x="448402" y="374844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1AEE8DA-9744-4F48-B2F7-3DE418B110EC}"/>
                </a:ext>
              </a:extLst>
            </p:cNvPr>
            <p:cNvSpPr/>
            <p:nvPr/>
          </p:nvSpPr>
          <p:spPr>
            <a:xfrm>
              <a:off x="768839" y="3954077"/>
              <a:ext cx="1158117" cy="1158115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7468CDE-FA7B-4566-9CA4-471776D37BF1}"/>
                </a:ext>
              </a:extLst>
            </p:cNvPr>
            <p:cNvSpPr/>
            <p:nvPr/>
          </p:nvSpPr>
          <p:spPr>
            <a:xfrm>
              <a:off x="1171280" y="4759484"/>
              <a:ext cx="349452" cy="301763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91A3F89D-04BA-4E20-B4F0-3604ED9D8874}"/>
                </a:ext>
              </a:extLst>
            </p:cNvPr>
            <p:cNvSpPr/>
            <p:nvPr/>
          </p:nvSpPr>
          <p:spPr>
            <a:xfrm>
              <a:off x="123940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F6E74E3-C930-4837-8358-693E6A4476DC}"/>
                </a:ext>
              </a:extLst>
            </p:cNvPr>
            <p:cNvSpPr/>
            <p:nvPr/>
          </p:nvSpPr>
          <p:spPr>
            <a:xfrm>
              <a:off x="101989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2E62880D-E604-4FC1-BE52-816191F1E806}"/>
                </a:ext>
              </a:extLst>
            </p:cNvPr>
            <p:cNvSpPr/>
            <p:nvPr/>
          </p:nvSpPr>
          <p:spPr>
            <a:xfrm rot="5400000">
              <a:off x="179840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863C66F2-5A71-4C02-86F2-45836C39B0E8}"/>
                </a:ext>
              </a:extLst>
            </p:cNvPr>
            <p:cNvSpPr/>
            <p:nvPr/>
          </p:nvSpPr>
          <p:spPr>
            <a:xfrm rot="6300000">
              <a:off x="179840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6EAA8275-9D4C-4516-A891-9742DB346579}"/>
                </a:ext>
              </a:extLst>
            </p:cNvPr>
            <p:cNvSpPr/>
            <p:nvPr/>
          </p:nvSpPr>
          <p:spPr>
            <a:xfrm rot="16200000" flipH="1">
              <a:off x="85980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C0A93BFA-8BFD-4BF3-B3EC-3C7F8C0309D3}"/>
                </a:ext>
              </a:extLst>
            </p:cNvPr>
            <p:cNvSpPr/>
            <p:nvPr/>
          </p:nvSpPr>
          <p:spPr>
            <a:xfrm rot="15300000" flipH="1">
              <a:off x="85980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04D4E6E-A97D-4DF6-8841-EFB30A3FB456}"/>
                </a:ext>
              </a:extLst>
            </p:cNvPr>
            <p:cNvSpPr/>
            <p:nvPr/>
          </p:nvSpPr>
          <p:spPr>
            <a:xfrm>
              <a:off x="124318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6E063FC9-CFCF-4E66-A810-96B37D6CDC9F}"/>
                </a:ext>
              </a:extLst>
            </p:cNvPr>
            <p:cNvSpPr/>
            <p:nvPr/>
          </p:nvSpPr>
          <p:spPr>
            <a:xfrm flipV="1">
              <a:off x="129996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4BC51E4-0D7E-4F32-9203-1429298EE5B6}"/>
                </a:ext>
              </a:extLst>
            </p:cNvPr>
            <p:cNvSpPr/>
            <p:nvPr/>
          </p:nvSpPr>
          <p:spPr>
            <a:xfrm>
              <a:off x="767013" y="4242428"/>
              <a:ext cx="1172368" cy="397044"/>
            </a:xfrm>
            <a:custGeom>
              <a:avLst/>
              <a:gdLst>
                <a:gd name="connsiteX0" fmla="*/ 1461294 w 2927350"/>
                <a:gd name="connsiteY0" fmla="*/ 0 h 991395"/>
                <a:gd name="connsiteX1" fmla="*/ 2829135 w 2927350"/>
                <a:gd name="connsiteY1" fmla="*/ 125806 h 991395"/>
                <a:gd name="connsiteX2" fmla="*/ 2845093 w 2927350"/>
                <a:gd name="connsiteY2" fmla="*/ 143670 h 991395"/>
                <a:gd name="connsiteX3" fmla="*/ 2852839 w 2927350"/>
                <a:gd name="connsiteY3" fmla="*/ 143670 h 991395"/>
                <a:gd name="connsiteX4" fmla="*/ 2863227 w 2927350"/>
                <a:gd name="connsiteY4" fmla="*/ 157744 h 991395"/>
                <a:gd name="connsiteX5" fmla="*/ 2927350 w 2927350"/>
                <a:gd name="connsiteY5" fmla="*/ 391320 h 991395"/>
                <a:gd name="connsiteX6" fmla="*/ 2111375 w 2927350"/>
                <a:gd name="connsiteY6" fmla="*/ 991395 h 991395"/>
                <a:gd name="connsiteX7" fmla="*/ 1534394 w 2927350"/>
                <a:gd name="connsiteY7" fmla="*/ 815637 h 991395"/>
                <a:gd name="connsiteX8" fmla="*/ 1463675 w 2927350"/>
                <a:gd name="connsiteY8" fmla="*/ 752604 h 991395"/>
                <a:gd name="connsiteX9" fmla="*/ 1392957 w 2927350"/>
                <a:gd name="connsiteY9" fmla="*/ 815637 h 991395"/>
                <a:gd name="connsiteX10" fmla="*/ 815975 w 2927350"/>
                <a:gd name="connsiteY10" fmla="*/ 991395 h 991395"/>
                <a:gd name="connsiteX11" fmla="*/ 0 w 2927350"/>
                <a:gd name="connsiteY11" fmla="*/ 391320 h 991395"/>
                <a:gd name="connsiteX12" fmla="*/ 64123 w 2927350"/>
                <a:gd name="connsiteY12" fmla="*/ 157744 h 991395"/>
                <a:gd name="connsiteX13" fmla="*/ 74511 w 2927350"/>
                <a:gd name="connsiteY13" fmla="*/ 143670 h 991395"/>
                <a:gd name="connsiteX14" fmla="*/ 77495 w 2927350"/>
                <a:gd name="connsiteY14" fmla="*/ 143670 h 991395"/>
                <a:gd name="connsiteX15" fmla="*/ 93453 w 2927350"/>
                <a:gd name="connsiteY15" fmla="*/ 125806 h 991395"/>
                <a:gd name="connsiteX16" fmla="*/ 1461294 w 2927350"/>
                <a:gd name="connsiteY16" fmla="*/ 0 h 99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27350" h="991395">
                  <a:moveTo>
                    <a:pt x="1461294" y="0"/>
                  </a:moveTo>
                  <a:cubicBezTo>
                    <a:pt x="2136010" y="0"/>
                    <a:pt x="2698944" y="54009"/>
                    <a:pt x="2829135" y="125806"/>
                  </a:cubicBezTo>
                  <a:lnTo>
                    <a:pt x="2845093" y="143670"/>
                  </a:lnTo>
                  <a:lnTo>
                    <a:pt x="2852839" y="143670"/>
                  </a:lnTo>
                  <a:lnTo>
                    <a:pt x="2863227" y="157744"/>
                  </a:lnTo>
                  <a:cubicBezTo>
                    <a:pt x="2904517" y="229536"/>
                    <a:pt x="2927350" y="308467"/>
                    <a:pt x="2927350" y="391320"/>
                  </a:cubicBezTo>
                  <a:cubicBezTo>
                    <a:pt x="2927350" y="722732"/>
                    <a:pt x="2562026" y="991395"/>
                    <a:pt x="2111375" y="991395"/>
                  </a:cubicBezTo>
                  <a:cubicBezTo>
                    <a:pt x="1886050" y="991395"/>
                    <a:pt x="1682056" y="924230"/>
                    <a:pt x="1534394" y="815637"/>
                  </a:cubicBezTo>
                  <a:lnTo>
                    <a:pt x="1463675" y="752604"/>
                  </a:lnTo>
                  <a:lnTo>
                    <a:pt x="1392957" y="815637"/>
                  </a:lnTo>
                  <a:cubicBezTo>
                    <a:pt x="1245295" y="924230"/>
                    <a:pt x="1041301" y="991395"/>
                    <a:pt x="815975" y="991395"/>
                  </a:cubicBezTo>
                  <a:cubicBezTo>
                    <a:pt x="365324" y="991395"/>
                    <a:pt x="0" y="722732"/>
                    <a:pt x="0" y="391320"/>
                  </a:cubicBezTo>
                  <a:cubicBezTo>
                    <a:pt x="0" y="308467"/>
                    <a:pt x="22833" y="229536"/>
                    <a:pt x="64123" y="157744"/>
                  </a:cubicBezTo>
                  <a:lnTo>
                    <a:pt x="74511" y="143670"/>
                  </a:lnTo>
                  <a:lnTo>
                    <a:pt x="77495" y="143670"/>
                  </a:lnTo>
                  <a:lnTo>
                    <a:pt x="93453" y="125806"/>
                  </a:lnTo>
                  <a:cubicBezTo>
                    <a:pt x="223644" y="54009"/>
                    <a:pt x="786578" y="0"/>
                    <a:pt x="1461294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6A67C5C-F270-46C2-AFF2-551881BB734E}"/>
                </a:ext>
              </a:extLst>
            </p:cNvPr>
            <p:cNvSpPr/>
            <p:nvPr/>
          </p:nvSpPr>
          <p:spPr>
            <a:xfrm>
              <a:off x="1613865" y="4355222"/>
              <a:ext cx="202905" cy="150418"/>
            </a:xfrm>
            <a:custGeom>
              <a:avLst/>
              <a:gdLst>
                <a:gd name="connsiteX0" fmla="*/ 403495 w 506644"/>
                <a:gd name="connsiteY0" fmla="*/ 0 h 375585"/>
                <a:gd name="connsiteX1" fmla="*/ 506644 w 506644"/>
                <a:gd name="connsiteY1" fmla="*/ 0 h 375585"/>
                <a:gd name="connsiteX2" fmla="*/ 274599 w 506644"/>
                <a:gd name="connsiteY2" fmla="*/ 375585 h 375585"/>
                <a:gd name="connsiteX3" fmla="*/ 171450 w 506644"/>
                <a:gd name="connsiteY3" fmla="*/ 375585 h 375585"/>
                <a:gd name="connsiteX4" fmla="*/ 232045 w 506644"/>
                <a:gd name="connsiteY4" fmla="*/ 0 h 375585"/>
                <a:gd name="connsiteX5" fmla="*/ 335194 w 506644"/>
                <a:gd name="connsiteY5" fmla="*/ 0 h 375585"/>
                <a:gd name="connsiteX6" fmla="*/ 103149 w 506644"/>
                <a:gd name="connsiteY6" fmla="*/ 375585 h 375585"/>
                <a:gd name="connsiteX7" fmla="*/ 0 w 506644"/>
                <a:gd name="connsiteY7" fmla="*/ 375585 h 37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644" h="375585">
                  <a:moveTo>
                    <a:pt x="403495" y="0"/>
                  </a:moveTo>
                  <a:lnTo>
                    <a:pt x="506644" y="0"/>
                  </a:lnTo>
                  <a:lnTo>
                    <a:pt x="274599" y="375585"/>
                  </a:lnTo>
                  <a:lnTo>
                    <a:pt x="171450" y="375585"/>
                  </a:lnTo>
                  <a:close/>
                  <a:moveTo>
                    <a:pt x="232045" y="0"/>
                  </a:moveTo>
                  <a:lnTo>
                    <a:pt x="335194" y="0"/>
                  </a:lnTo>
                  <a:lnTo>
                    <a:pt x="103149" y="375585"/>
                  </a:lnTo>
                  <a:lnTo>
                    <a:pt x="0" y="3755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CAE9AB0C-F55F-4AD3-973B-584FFC26BE7B}"/>
              </a:ext>
            </a:extLst>
          </p:cNvPr>
          <p:cNvGrpSpPr/>
          <p:nvPr/>
        </p:nvGrpSpPr>
        <p:grpSpPr>
          <a:xfrm>
            <a:off x="2641502" y="3888886"/>
            <a:ext cx="2153492" cy="1525230"/>
            <a:chOff x="2641502" y="3586962"/>
            <a:chExt cx="2153492" cy="1525230"/>
          </a:xfrm>
        </p:grpSpPr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4D6D03C7-6681-410A-89BE-BCAA1B188FA7}"/>
                </a:ext>
              </a:extLst>
            </p:cNvPr>
            <p:cNvSpPr/>
            <p:nvPr/>
          </p:nvSpPr>
          <p:spPr>
            <a:xfrm>
              <a:off x="3848820" y="3586962"/>
              <a:ext cx="946174" cy="94617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F4DB48CD-0EB8-4036-9335-0D4053FA9A5D}"/>
                </a:ext>
              </a:extLst>
            </p:cNvPr>
            <p:cNvSpPr/>
            <p:nvPr/>
          </p:nvSpPr>
          <p:spPr>
            <a:xfrm>
              <a:off x="4010299" y="3748442"/>
              <a:ext cx="623215" cy="62321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F5243FEC-A94E-40FB-B6BA-6B6CA2A80A1C}"/>
                </a:ext>
              </a:extLst>
            </p:cNvPr>
            <p:cNvSpPr/>
            <p:nvPr/>
          </p:nvSpPr>
          <p:spPr>
            <a:xfrm>
              <a:off x="2641502" y="3586962"/>
              <a:ext cx="946174" cy="94617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483450F-9C26-482D-93A9-3DBE536B6609}"/>
                </a:ext>
              </a:extLst>
            </p:cNvPr>
            <p:cNvSpPr/>
            <p:nvPr/>
          </p:nvSpPr>
          <p:spPr>
            <a:xfrm>
              <a:off x="2802982" y="3748442"/>
              <a:ext cx="623215" cy="62321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1D85624-8277-4EB6-BDCC-CCD3B51D0D5A}"/>
                </a:ext>
              </a:extLst>
            </p:cNvPr>
            <p:cNvSpPr/>
            <p:nvPr/>
          </p:nvSpPr>
          <p:spPr>
            <a:xfrm>
              <a:off x="3123419" y="3954077"/>
              <a:ext cx="1158117" cy="115811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DE3E774F-40BE-4434-AC60-09D257ED64CD}"/>
                </a:ext>
              </a:extLst>
            </p:cNvPr>
            <p:cNvSpPr/>
            <p:nvPr/>
          </p:nvSpPr>
          <p:spPr>
            <a:xfrm>
              <a:off x="3525860" y="4759484"/>
              <a:ext cx="349452" cy="30176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9CF7165C-C9E2-4BFF-BDA2-35BCC587555D}"/>
                </a:ext>
              </a:extLst>
            </p:cNvPr>
            <p:cNvSpPr/>
            <p:nvPr/>
          </p:nvSpPr>
          <p:spPr>
            <a:xfrm>
              <a:off x="359398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A3EC703-3992-4172-899A-8652889C466B}"/>
                </a:ext>
              </a:extLst>
            </p:cNvPr>
            <p:cNvSpPr/>
            <p:nvPr/>
          </p:nvSpPr>
          <p:spPr>
            <a:xfrm>
              <a:off x="337447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EF8E062-B7D8-4A1E-A294-6FC074538D49}"/>
                </a:ext>
              </a:extLst>
            </p:cNvPr>
            <p:cNvSpPr/>
            <p:nvPr/>
          </p:nvSpPr>
          <p:spPr>
            <a:xfrm rot="5400000">
              <a:off x="415298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9B509365-BA42-4627-A6BF-EFD7720F52FE}"/>
                </a:ext>
              </a:extLst>
            </p:cNvPr>
            <p:cNvSpPr/>
            <p:nvPr/>
          </p:nvSpPr>
          <p:spPr>
            <a:xfrm rot="6300000">
              <a:off x="415298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B851D4E8-09A2-4841-A41B-46FDE3EDB18E}"/>
                </a:ext>
              </a:extLst>
            </p:cNvPr>
            <p:cNvSpPr/>
            <p:nvPr/>
          </p:nvSpPr>
          <p:spPr>
            <a:xfrm rot="16200000" flipH="1">
              <a:off x="321438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6FE8B57A-4CAD-4E14-A8F0-B268608FC130}"/>
                </a:ext>
              </a:extLst>
            </p:cNvPr>
            <p:cNvSpPr/>
            <p:nvPr/>
          </p:nvSpPr>
          <p:spPr>
            <a:xfrm rot="15300000" flipH="1">
              <a:off x="321438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F1DD28D-EB3D-4C20-B95D-DB6F11C09485}"/>
                </a:ext>
              </a:extLst>
            </p:cNvPr>
            <p:cNvSpPr/>
            <p:nvPr/>
          </p:nvSpPr>
          <p:spPr>
            <a:xfrm>
              <a:off x="359776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D801A165-7155-4D6D-935E-F6B98AAA18C6}"/>
                </a:ext>
              </a:extLst>
            </p:cNvPr>
            <p:cNvSpPr/>
            <p:nvPr/>
          </p:nvSpPr>
          <p:spPr>
            <a:xfrm flipV="1">
              <a:off x="365454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アーチ 145">
              <a:extLst>
                <a:ext uri="{FF2B5EF4-FFF2-40B4-BE49-F238E27FC236}">
                  <a16:creationId xmlns:a16="http://schemas.microsoft.com/office/drawing/2014/main" id="{89C9744C-0F1B-4089-BAAB-60DAADD47965}"/>
                </a:ext>
              </a:extLst>
            </p:cNvPr>
            <p:cNvSpPr/>
            <p:nvPr/>
          </p:nvSpPr>
          <p:spPr>
            <a:xfrm>
              <a:off x="3230029" y="4343607"/>
              <a:ext cx="352604" cy="352604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アーチ 146">
              <a:extLst>
                <a:ext uri="{FF2B5EF4-FFF2-40B4-BE49-F238E27FC236}">
                  <a16:creationId xmlns:a16="http://schemas.microsoft.com/office/drawing/2014/main" id="{54BBCA76-51B5-4C19-BB5C-4E3259E55079}"/>
                </a:ext>
              </a:extLst>
            </p:cNvPr>
            <p:cNvSpPr/>
            <p:nvPr/>
          </p:nvSpPr>
          <p:spPr>
            <a:xfrm>
              <a:off x="3805676" y="4343607"/>
              <a:ext cx="352604" cy="352604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8F08F58-00B8-4362-925A-66980A915168}"/>
              </a:ext>
            </a:extLst>
          </p:cNvPr>
          <p:cNvGrpSpPr/>
          <p:nvPr/>
        </p:nvGrpSpPr>
        <p:grpSpPr>
          <a:xfrm>
            <a:off x="5060806" y="1492479"/>
            <a:ext cx="2160576" cy="1526605"/>
            <a:chOff x="5009050" y="1190555"/>
            <a:chExt cx="2160576" cy="1526605"/>
          </a:xfrm>
        </p:grpSpPr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595EC43-FFF1-4D88-A5EF-4C68B0267437}"/>
                </a:ext>
              </a:extLst>
            </p:cNvPr>
            <p:cNvSpPr/>
            <p:nvPr/>
          </p:nvSpPr>
          <p:spPr>
            <a:xfrm>
              <a:off x="6223452" y="1191930"/>
              <a:ext cx="946174" cy="9461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57B12B4-A80B-4312-A422-4AA01583FD2D}"/>
                </a:ext>
              </a:extLst>
            </p:cNvPr>
            <p:cNvSpPr/>
            <p:nvPr/>
          </p:nvSpPr>
          <p:spPr>
            <a:xfrm>
              <a:off x="6384932" y="1353410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61C9F602-2B19-4A55-A2B0-5FF2DE74D36F}"/>
                </a:ext>
              </a:extLst>
            </p:cNvPr>
            <p:cNvSpPr/>
            <p:nvPr/>
          </p:nvSpPr>
          <p:spPr>
            <a:xfrm>
              <a:off x="5009050" y="1190555"/>
              <a:ext cx="946174" cy="9461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7F99487-BEC4-4955-B921-DDDD699EFEB8}"/>
                </a:ext>
              </a:extLst>
            </p:cNvPr>
            <p:cNvSpPr/>
            <p:nvPr/>
          </p:nvSpPr>
          <p:spPr>
            <a:xfrm>
              <a:off x="5177614" y="1353410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1F086B7-F6F3-4ACB-A646-1DE048313233}"/>
                </a:ext>
              </a:extLst>
            </p:cNvPr>
            <p:cNvSpPr/>
            <p:nvPr/>
          </p:nvSpPr>
          <p:spPr>
            <a:xfrm>
              <a:off x="5498052" y="1559045"/>
              <a:ext cx="1158116" cy="11581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FCED1DC-EE39-45ED-91C1-988F9EBB950D}"/>
                </a:ext>
              </a:extLst>
            </p:cNvPr>
            <p:cNvSpPr/>
            <p:nvPr/>
          </p:nvSpPr>
          <p:spPr>
            <a:xfrm>
              <a:off x="5900493" y="2364452"/>
              <a:ext cx="349452" cy="3017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575066F-7FE0-407D-84D3-E7115414CDE4}"/>
                </a:ext>
              </a:extLst>
            </p:cNvPr>
            <p:cNvSpPr/>
            <p:nvPr/>
          </p:nvSpPr>
          <p:spPr>
            <a:xfrm>
              <a:off x="5968618" y="2360696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692A0D9-D5C8-4183-AB40-FBD4E6CD21FB}"/>
                </a:ext>
              </a:extLst>
            </p:cNvPr>
            <p:cNvSpPr/>
            <p:nvPr/>
          </p:nvSpPr>
          <p:spPr>
            <a:xfrm>
              <a:off x="5749103" y="2259047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692F9CEC-FE82-4492-94CF-7072462A7146}"/>
                </a:ext>
              </a:extLst>
            </p:cNvPr>
            <p:cNvSpPr/>
            <p:nvPr/>
          </p:nvSpPr>
          <p:spPr>
            <a:xfrm rot="5400000">
              <a:off x="6527617" y="2154280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93972C8C-2F4A-45A8-951F-7E52B44DAA54}"/>
                </a:ext>
              </a:extLst>
            </p:cNvPr>
            <p:cNvSpPr/>
            <p:nvPr/>
          </p:nvSpPr>
          <p:spPr>
            <a:xfrm rot="6300000">
              <a:off x="6527617" y="225310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CB55C118-B258-459A-9E2F-729EA08FB070}"/>
                </a:ext>
              </a:extLst>
            </p:cNvPr>
            <p:cNvSpPr/>
            <p:nvPr/>
          </p:nvSpPr>
          <p:spPr>
            <a:xfrm rot="16200000" flipH="1">
              <a:off x="5589013" y="2154281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B03476E1-5122-460C-AC01-8AC8432D078C}"/>
                </a:ext>
              </a:extLst>
            </p:cNvPr>
            <p:cNvSpPr/>
            <p:nvPr/>
          </p:nvSpPr>
          <p:spPr>
            <a:xfrm rot="15300000" flipH="1">
              <a:off x="5589013" y="225310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434E4C07-65E2-4F44-A4AA-6EB86A7F5429}"/>
                </a:ext>
              </a:extLst>
            </p:cNvPr>
            <p:cNvSpPr/>
            <p:nvPr/>
          </p:nvSpPr>
          <p:spPr>
            <a:xfrm>
              <a:off x="5972402" y="2217695"/>
              <a:ext cx="205635" cy="14675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フローチャート: 論理積ゲート 172">
              <a:extLst>
                <a:ext uri="{FF2B5EF4-FFF2-40B4-BE49-F238E27FC236}">
                  <a16:creationId xmlns:a16="http://schemas.microsoft.com/office/drawing/2014/main" id="{015C5367-262E-4D26-A458-B0F4C2FE56F6}"/>
                </a:ext>
              </a:extLst>
            </p:cNvPr>
            <p:cNvSpPr/>
            <p:nvPr/>
          </p:nvSpPr>
          <p:spPr>
            <a:xfrm rot="5400000">
              <a:off x="5671623" y="1896517"/>
              <a:ext cx="225855" cy="353748"/>
            </a:xfrm>
            <a:prstGeom prst="flowChartDelay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11739D7-D7E4-49E0-B2AE-C552DCD5362F}"/>
                </a:ext>
              </a:extLst>
            </p:cNvPr>
            <p:cNvSpPr/>
            <p:nvPr/>
          </p:nvSpPr>
          <p:spPr>
            <a:xfrm rot="5400000">
              <a:off x="5719961" y="1904853"/>
              <a:ext cx="143909" cy="25512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ローチャート: 論理積ゲート 174">
              <a:extLst>
                <a:ext uri="{FF2B5EF4-FFF2-40B4-BE49-F238E27FC236}">
                  <a16:creationId xmlns:a16="http://schemas.microsoft.com/office/drawing/2014/main" id="{62DA971D-6F8B-4F32-A531-AD7D6DB9AC46}"/>
                </a:ext>
              </a:extLst>
            </p:cNvPr>
            <p:cNvSpPr/>
            <p:nvPr/>
          </p:nvSpPr>
          <p:spPr>
            <a:xfrm rot="5400000">
              <a:off x="6242842" y="1896517"/>
              <a:ext cx="225855" cy="353748"/>
            </a:xfrm>
            <a:prstGeom prst="flowChartDelay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EAF81F5-7DDF-4D71-9914-20305B53C0E5}"/>
                </a:ext>
              </a:extLst>
            </p:cNvPr>
            <p:cNvSpPr/>
            <p:nvPr/>
          </p:nvSpPr>
          <p:spPr>
            <a:xfrm rot="5400000">
              <a:off x="6291181" y="1904853"/>
              <a:ext cx="143909" cy="25512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990C33A-24BB-49DE-B832-6FE11734D7A1}"/>
                </a:ext>
              </a:extLst>
            </p:cNvPr>
            <p:cNvSpPr/>
            <p:nvPr/>
          </p:nvSpPr>
          <p:spPr>
            <a:xfrm flipV="1">
              <a:off x="6032126" y="2235358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0C9849BE-A8E0-4495-9584-D1C01F0A4D8C}"/>
              </a:ext>
            </a:extLst>
          </p:cNvPr>
          <p:cNvGrpSpPr/>
          <p:nvPr/>
        </p:nvGrpSpPr>
        <p:grpSpPr>
          <a:xfrm>
            <a:off x="5068158" y="3888886"/>
            <a:ext cx="2153492" cy="1525230"/>
            <a:chOff x="5016402" y="3586962"/>
            <a:chExt cx="2153492" cy="1525230"/>
          </a:xfrm>
        </p:grpSpPr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D150AC3-402D-48A7-8CD7-C08BD5967F11}"/>
                </a:ext>
              </a:extLst>
            </p:cNvPr>
            <p:cNvSpPr/>
            <p:nvPr/>
          </p:nvSpPr>
          <p:spPr>
            <a:xfrm>
              <a:off x="6223720" y="3586962"/>
              <a:ext cx="946174" cy="9461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9EE81203-7EA9-4E59-AF3D-7C269933B674}"/>
                </a:ext>
              </a:extLst>
            </p:cNvPr>
            <p:cNvSpPr/>
            <p:nvPr/>
          </p:nvSpPr>
          <p:spPr>
            <a:xfrm>
              <a:off x="6385199" y="3748442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FF9E3B3-92BE-491D-9367-1687AB377716}"/>
                </a:ext>
              </a:extLst>
            </p:cNvPr>
            <p:cNvSpPr/>
            <p:nvPr/>
          </p:nvSpPr>
          <p:spPr>
            <a:xfrm>
              <a:off x="5016402" y="3586962"/>
              <a:ext cx="946174" cy="9461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5EA89E07-DF49-42AC-90F7-913253E4195E}"/>
                </a:ext>
              </a:extLst>
            </p:cNvPr>
            <p:cNvSpPr/>
            <p:nvPr/>
          </p:nvSpPr>
          <p:spPr>
            <a:xfrm>
              <a:off x="5177882" y="3748442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8BC18F2-AD48-4D24-AA94-14AB05664941}"/>
                </a:ext>
              </a:extLst>
            </p:cNvPr>
            <p:cNvSpPr/>
            <p:nvPr/>
          </p:nvSpPr>
          <p:spPr>
            <a:xfrm>
              <a:off x="5498319" y="3954077"/>
              <a:ext cx="1158117" cy="115811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31A021A-82A7-43B3-B32D-A25E40DE0621}"/>
                </a:ext>
              </a:extLst>
            </p:cNvPr>
            <p:cNvSpPr/>
            <p:nvPr/>
          </p:nvSpPr>
          <p:spPr>
            <a:xfrm>
              <a:off x="5900760" y="4759484"/>
              <a:ext cx="349452" cy="3017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EDB71EE3-8A79-47C7-9147-BD8F3144F336}"/>
                </a:ext>
              </a:extLst>
            </p:cNvPr>
            <p:cNvSpPr/>
            <p:nvPr/>
          </p:nvSpPr>
          <p:spPr>
            <a:xfrm>
              <a:off x="596888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F0B8B75D-96F8-4B16-8887-0C017061B5D3}"/>
                </a:ext>
              </a:extLst>
            </p:cNvPr>
            <p:cNvSpPr/>
            <p:nvPr/>
          </p:nvSpPr>
          <p:spPr>
            <a:xfrm>
              <a:off x="574937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6E9DEDE1-8B8B-46DD-8E33-D495AC9A89E4}"/>
                </a:ext>
              </a:extLst>
            </p:cNvPr>
            <p:cNvSpPr/>
            <p:nvPr/>
          </p:nvSpPr>
          <p:spPr>
            <a:xfrm rot="5400000">
              <a:off x="652788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57D29DCA-6A76-4F9D-A0E4-D711D7689760}"/>
                </a:ext>
              </a:extLst>
            </p:cNvPr>
            <p:cNvSpPr/>
            <p:nvPr/>
          </p:nvSpPr>
          <p:spPr>
            <a:xfrm rot="6300000">
              <a:off x="652788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C14DCB51-7C80-42A5-8BE8-38B83193EBD1}"/>
                </a:ext>
              </a:extLst>
            </p:cNvPr>
            <p:cNvSpPr/>
            <p:nvPr/>
          </p:nvSpPr>
          <p:spPr>
            <a:xfrm rot="16200000" flipH="1">
              <a:off x="558928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月 200">
              <a:extLst>
                <a:ext uri="{FF2B5EF4-FFF2-40B4-BE49-F238E27FC236}">
                  <a16:creationId xmlns:a16="http://schemas.microsoft.com/office/drawing/2014/main" id="{3D2DC2DA-29A4-4D97-A929-1851999C102B}"/>
                </a:ext>
              </a:extLst>
            </p:cNvPr>
            <p:cNvSpPr/>
            <p:nvPr/>
          </p:nvSpPr>
          <p:spPr>
            <a:xfrm rot="15300000" flipH="1">
              <a:off x="558928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4CA0456-917B-4C64-8C98-FB11ADE0E278}"/>
                </a:ext>
              </a:extLst>
            </p:cNvPr>
            <p:cNvSpPr/>
            <p:nvPr/>
          </p:nvSpPr>
          <p:spPr>
            <a:xfrm>
              <a:off x="597266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EF766B3-24F1-4905-9DBE-896C0AB52119}"/>
                </a:ext>
              </a:extLst>
            </p:cNvPr>
            <p:cNvSpPr/>
            <p:nvPr/>
          </p:nvSpPr>
          <p:spPr>
            <a:xfrm>
              <a:off x="5560361" y="4324553"/>
              <a:ext cx="433470" cy="28531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48325EE-196C-461D-87F5-0FE31DC35FEC}"/>
                </a:ext>
              </a:extLst>
            </p:cNvPr>
            <p:cNvSpPr/>
            <p:nvPr/>
          </p:nvSpPr>
          <p:spPr>
            <a:xfrm>
              <a:off x="6147816" y="4324553"/>
              <a:ext cx="433470" cy="28531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C06E935-B0F0-4C3E-BAFB-593EE6A72DC6}"/>
                </a:ext>
              </a:extLst>
            </p:cNvPr>
            <p:cNvSpPr/>
            <p:nvPr/>
          </p:nvSpPr>
          <p:spPr>
            <a:xfrm flipV="1">
              <a:off x="6032393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53D8DA63-FA3B-4C5D-AB6D-268FCB228943}"/>
                </a:ext>
              </a:extLst>
            </p:cNvPr>
            <p:cNvSpPr/>
            <p:nvPr/>
          </p:nvSpPr>
          <p:spPr>
            <a:xfrm>
              <a:off x="5719652" y="4412626"/>
              <a:ext cx="111218" cy="1112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65D94357-6673-4528-9A39-D5CEAB457DAB}"/>
                </a:ext>
              </a:extLst>
            </p:cNvPr>
            <p:cNvSpPr/>
            <p:nvPr/>
          </p:nvSpPr>
          <p:spPr>
            <a:xfrm>
              <a:off x="6304155" y="4412626"/>
              <a:ext cx="111218" cy="1112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F78BBDD8-48E0-4BBF-9398-D36D851EEAD5}"/>
              </a:ext>
            </a:extLst>
          </p:cNvPr>
          <p:cNvGrpSpPr/>
          <p:nvPr/>
        </p:nvGrpSpPr>
        <p:grpSpPr>
          <a:xfrm>
            <a:off x="7464962" y="3888886"/>
            <a:ext cx="2153492" cy="1525230"/>
            <a:chOff x="7464962" y="3586962"/>
            <a:chExt cx="2153492" cy="1525230"/>
          </a:xfrm>
        </p:grpSpPr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F63F837-BAA7-480D-8673-D06F562AD007}"/>
                </a:ext>
              </a:extLst>
            </p:cNvPr>
            <p:cNvSpPr/>
            <p:nvPr/>
          </p:nvSpPr>
          <p:spPr>
            <a:xfrm>
              <a:off x="8672280" y="3586962"/>
              <a:ext cx="946174" cy="94617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42B8582-3109-4704-A815-1D97FDE8C244}"/>
                </a:ext>
              </a:extLst>
            </p:cNvPr>
            <p:cNvSpPr/>
            <p:nvPr/>
          </p:nvSpPr>
          <p:spPr>
            <a:xfrm>
              <a:off x="8833759" y="3748442"/>
              <a:ext cx="623215" cy="62321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4D47E99A-98C0-401B-89C3-69E907B2B2EF}"/>
                </a:ext>
              </a:extLst>
            </p:cNvPr>
            <p:cNvSpPr/>
            <p:nvPr/>
          </p:nvSpPr>
          <p:spPr>
            <a:xfrm>
              <a:off x="7464962" y="3586962"/>
              <a:ext cx="946174" cy="94617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E53B4E3-2044-4BC3-B9E0-64887F668294}"/>
                </a:ext>
              </a:extLst>
            </p:cNvPr>
            <p:cNvSpPr/>
            <p:nvPr/>
          </p:nvSpPr>
          <p:spPr>
            <a:xfrm>
              <a:off x="7626442" y="3748442"/>
              <a:ext cx="623215" cy="62321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315B3137-3C4D-445B-A65B-A00555FAAB54}"/>
                </a:ext>
              </a:extLst>
            </p:cNvPr>
            <p:cNvSpPr/>
            <p:nvPr/>
          </p:nvSpPr>
          <p:spPr>
            <a:xfrm>
              <a:off x="7946879" y="3954077"/>
              <a:ext cx="1158117" cy="115811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68A6C82-42AD-4871-BC7F-E225945D4DB1}"/>
                </a:ext>
              </a:extLst>
            </p:cNvPr>
            <p:cNvSpPr/>
            <p:nvPr/>
          </p:nvSpPr>
          <p:spPr>
            <a:xfrm>
              <a:off x="8349320" y="4759484"/>
              <a:ext cx="349452" cy="30176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5EBF3B7-D716-4710-822D-259350E74662}"/>
                </a:ext>
              </a:extLst>
            </p:cNvPr>
            <p:cNvSpPr/>
            <p:nvPr/>
          </p:nvSpPr>
          <p:spPr>
            <a:xfrm>
              <a:off x="841744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BAF9BEA-A0A7-4692-BE30-3C22D07C007F}"/>
                </a:ext>
              </a:extLst>
            </p:cNvPr>
            <p:cNvSpPr/>
            <p:nvPr/>
          </p:nvSpPr>
          <p:spPr>
            <a:xfrm>
              <a:off x="819793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EE04E76E-D69C-4542-8E6A-9280E561C51B}"/>
                </a:ext>
              </a:extLst>
            </p:cNvPr>
            <p:cNvSpPr/>
            <p:nvPr/>
          </p:nvSpPr>
          <p:spPr>
            <a:xfrm rot="5400000">
              <a:off x="897644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1D291AA6-341B-4474-BE1F-566191215B69}"/>
                </a:ext>
              </a:extLst>
            </p:cNvPr>
            <p:cNvSpPr/>
            <p:nvPr/>
          </p:nvSpPr>
          <p:spPr>
            <a:xfrm rot="6300000">
              <a:off x="897644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695E59CE-145F-4C8E-B0DB-47C6BD6F9A49}"/>
                </a:ext>
              </a:extLst>
            </p:cNvPr>
            <p:cNvSpPr/>
            <p:nvPr/>
          </p:nvSpPr>
          <p:spPr>
            <a:xfrm rot="16200000" flipH="1">
              <a:off x="803784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5D5B60FD-6AAA-4232-BEEB-A3D4EA0B272E}"/>
                </a:ext>
              </a:extLst>
            </p:cNvPr>
            <p:cNvSpPr/>
            <p:nvPr/>
          </p:nvSpPr>
          <p:spPr>
            <a:xfrm rot="15300000" flipH="1">
              <a:off x="803784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834CB65-2898-4F7E-9946-1794EC1C2F9A}"/>
                </a:ext>
              </a:extLst>
            </p:cNvPr>
            <p:cNvSpPr/>
            <p:nvPr/>
          </p:nvSpPr>
          <p:spPr>
            <a:xfrm>
              <a:off x="842122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263019E-57B2-40E6-8737-4171097D7C42}"/>
                </a:ext>
              </a:extLst>
            </p:cNvPr>
            <p:cNvSpPr/>
            <p:nvPr/>
          </p:nvSpPr>
          <p:spPr>
            <a:xfrm flipV="1">
              <a:off x="847800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A0DC8ACE-92A4-4447-9A3B-EEA4041A4BFF}"/>
                </a:ext>
              </a:extLst>
            </p:cNvPr>
            <p:cNvSpPr/>
            <p:nvPr/>
          </p:nvSpPr>
          <p:spPr>
            <a:xfrm>
              <a:off x="8061127" y="4313440"/>
              <a:ext cx="263211" cy="2632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DF1F0BB8-F941-4ED5-A41F-8C973BF1D380}"/>
                </a:ext>
              </a:extLst>
            </p:cNvPr>
            <p:cNvSpPr/>
            <p:nvPr/>
          </p:nvSpPr>
          <p:spPr>
            <a:xfrm>
              <a:off x="8125764" y="4378079"/>
              <a:ext cx="133936" cy="1339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F3D93D-CA6C-49E6-B5F9-54B0EF45F46A}"/>
                </a:ext>
              </a:extLst>
            </p:cNvPr>
            <p:cNvSpPr/>
            <p:nvPr/>
          </p:nvSpPr>
          <p:spPr>
            <a:xfrm>
              <a:off x="8062095" y="4313440"/>
              <a:ext cx="261274" cy="126808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2D3610B-495D-40F0-9C07-3DD80FB97ED0}"/>
                </a:ext>
              </a:extLst>
            </p:cNvPr>
            <p:cNvSpPr/>
            <p:nvPr/>
          </p:nvSpPr>
          <p:spPr>
            <a:xfrm>
              <a:off x="8729763" y="4313440"/>
              <a:ext cx="263211" cy="2632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B5BC70E5-4B11-4773-9A97-B49F61E623B4}"/>
                </a:ext>
              </a:extLst>
            </p:cNvPr>
            <p:cNvSpPr/>
            <p:nvPr/>
          </p:nvSpPr>
          <p:spPr>
            <a:xfrm>
              <a:off x="8794400" y="4378079"/>
              <a:ext cx="133936" cy="1339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BDCD7B0-90DE-4C06-872D-9693041D35E7}"/>
                </a:ext>
              </a:extLst>
            </p:cNvPr>
            <p:cNvSpPr/>
            <p:nvPr/>
          </p:nvSpPr>
          <p:spPr>
            <a:xfrm>
              <a:off x="8730731" y="4313440"/>
              <a:ext cx="261274" cy="126808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496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C96D8CC4-AF5C-4FAD-A7A4-33FA88689A6C}"/>
              </a:ext>
            </a:extLst>
          </p:cNvPr>
          <p:cNvGrpSpPr/>
          <p:nvPr/>
        </p:nvGrpSpPr>
        <p:grpSpPr>
          <a:xfrm>
            <a:off x="278296" y="1493906"/>
            <a:ext cx="2153492" cy="1525230"/>
            <a:chOff x="286922" y="1191982"/>
            <a:chExt cx="2153492" cy="152523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D24B21-2913-4223-8137-A0217D0A2B07}"/>
                </a:ext>
              </a:extLst>
            </p:cNvPr>
            <p:cNvSpPr/>
            <p:nvPr/>
          </p:nvSpPr>
          <p:spPr>
            <a:xfrm>
              <a:off x="1494240" y="1191982"/>
              <a:ext cx="946174" cy="9461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D7F8EC0-AA57-46B1-A680-E9053A3AEA1C}"/>
                </a:ext>
              </a:extLst>
            </p:cNvPr>
            <p:cNvSpPr/>
            <p:nvPr/>
          </p:nvSpPr>
          <p:spPr>
            <a:xfrm>
              <a:off x="1655719" y="1353462"/>
              <a:ext cx="623215" cy="623213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1795B46-7590-43C2-B485-FACE28DCAA42}"/>
                </a:ext>
              </a:extLst>
            </p:cNvPr>
            <p:cNvSpPr/>
            <p:nvPr/>
          </p:nvSpPr>
          <p:spPr>
            <a:xfrm>
              <a:off x="286922" y="1191982"/>
              <a:ext cx="946174" cy="9461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06E9227-68B5-4D42-A242-F483E00FB066}"/>
                </a:ext>
              </a:extLst>
            </p:cNvPr>
            <p:cNvSpPr/>
            <p:nvPr/>
          </p:nvSpPr>
          <p:spPr>
            <a:xfrm>
              <a:off x="448402" y="1353462"/>
              <a:ext cx="623215" cy="623213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1835709-2F9F-4E9D-B6CF-BCABC31D3A14}"/>
                </a:ext>
              </a:extLst>
            </p:cNvPr>
            <p:cNvSpPr/>
            <p:nvPr/>
          </p:nvSpPr>
          <p:spPr>
            <a:xfrm>
              <a:off x="768839" y="1559097"/>
              <a:ext cx="1158117" cy="115811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86D0E70-A871-4B42-A2C9-29972454CCEA}"/>
                </a:ext>
              </a:extLst>
            </p:cNvPr>
            <p:cNvSpPr/>
            <p:nvPr/>
          </p:nvSpPr>
          <p:spPr>
            <a:xfrm>
              <a:off x="1000338" y="1902875"/>
              <a:ext cx="142557" cy="191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9779DAE-E187-487A-9920-34DA3A81CAE3}"/>
                </a:ext>
              </a:extLst>
            </p:cNvPr>
            <p:cNvSpPr/>
            <p:nvPr/>
          </p:nvSpPr>
          <p:spPr>
            <a:xfrm>
              <a:off x="1553534" y="1902875"/>
              <a:ext cx="142557" cy="191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29C8D71-CF47-4596-9893-C76AE1F7C235}"/>
                </a:ext>
              </a:extLst>
            </p:cNvPr>
            <p:cNvSpPr/>
            <p:nvPr/>
          </p:nvSpPr>
          <p:spPr>
            <a:xfrm>
              <a:off x="1171280" y="2364504"/>
              <a:ext cx="349452" cy="30176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02E390D-0173-40D2-9BF8-80DE86E238D8}"/>
                </a:ext>
              </a:extLst>
            </p:cNvPr>
            <p:cNvSpPr/>
            <p:nvPr/>
          </p:nvSpPr>
          <p:spPr>
            <a:xfrm>
              <a:off x="123940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4A23A0C-7BF6-4AB4-8A6D-D99A2EC01D3A}"/>
                </a:ext>
              </a:extLst>
            </p:cNvPr>
            <p:cNvSpPr/>
            <p:nvPr/>
          </p:nvSpPr>
          <p:spPr>
            <a:xfrm>
              <a:off x="101989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148B9714-B755-4CDC-B517-716BEB2E6A1B}"/>
                </a:ext>
              </a:extLst>
            </p:cNvPr>
            <p:cNvSpPr/>
            <p:nvPr/>
          </p:nvSpPr>
          <p:spPr>
            <a:xfrm rot="5400000">
              <a:off x="179840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5BE0158-7173-4FF9-B024-1E57D095461B}"/>
                </a:ext>
              </a:extLst>
            </p:cNvPr>
            <p:cNvSpPr/>
            <p:nvPr/>
          </p:nvSpPr>
          <p:spPr>
            <a:xfrm rot="6300000">
              <a:off x="179840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9A93A0DF-1358-40AD-9402-B73EB8CAA873}"/>
                </a:ext>
              </a:extLst>
            </p:cNvPr>
            <p:cNvSpPr/>
            <p:nvPr/>
          </p:nvSpPr>
          <p:spPr>
            <a:xfrm rot="16200000" flipH="1">
              <a:off x="85980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2861E987-B99E-4C9C-BD9E-866818BC354B}"/>
                </a:ext>
              </a:extLst>
            </p:cNvPr>
            <p:cNvSpPr/>
            <p:nvPr/>
          </p:nvSpPr>
          <p:spPr>
            <a:xfrm rot="15300000" flipH="1">
              <a:off x="85980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6823790-DF72-43EE-A4FE-82AAB7335947}"/>
                </a:ext>
              </a:extLst>
            </p:cNvPr>
            <p:cNvSpPr/>
            <p:nvPr/>
          </p:nvSpPr>
          <p:spPr>
            <a:xfrm>
              <a:off x="124318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F29A103-FF0A-4061-80AE-AA652CFCD466}"/>
                </a:ext>
              </a:extLst>
            </p:cNvPr>
            <p:cNvSpPr/>
            <p:nvPr/>
          </p:nvSpPr>
          <p:spPr>
            <a:xfrm flipV="1">
              <a:off x="129996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BFAAAFD-2BAF-4E52-80E9-4A7F9C796BDC}"/>
                </a:ext>
              </a:extLst>
            </p:cNvPr>
            <p:cNvSpPr/>
            <p:nvPr/>
          </p:nvSpPr>
          <p:spPr>
            <a:xfrm>
              <a:off x="1035264" y="1914974"/>
              <a:ext cx="72707" cy="756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A4320DC3-C056-4FE2-9B3F-18B951DD35F6}"/>
                </a:ext>
              </a:extLst>
            </p:cNvPr>
            <p:cNvSpPr/>
            <p:nvPr/>
          </p:nvSpPr>
          <p:spPr>
            <a:xfrm>
              <a:off x="1588459" y="1914974"/>
              <a:ext cx="72707" cy="756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E7F1D12-1C02-481D-937B-CD8AA201C427}"/>
              </a:ext>
            </a:extLst>
          </p:cNvPr>
          <p:cNvGrpSpPr/>
          <p:nvPr/>
        </p:nvGrpSpPr>
        <p:grpSpPr>
          <a:xfrm>
            <a:off x="2641502" y="1493906"/>
            <a:ext cx="2153492" cy="1525230"/>
            <a:chOff x="2641502" y="1191982"/>
            <a:chExt cx="2153492" cy="1525230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D9C005C-1B01-4714-A84D-79257959014D}"/>
                </a:ext>
              </a:extLst>
            </p:cNvPr>
            <p:cNvSpPr/>
            <p:nvPr/>
          </p:nvSpPr>
          <p:spPr>
            <a:xfrm>
              <a:off x="3848820" y="1191982"/>
              <a:ext cx="946174" cy="946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21E9C60-915D-4476-93BD-C6DB190350FE}"/>
                </a:ext>
              </a:extLst>
            </p:cNvPr>
            <p:cNvSpPr/>
            <p:nvPr/>
          </p:nvSpPr>
          <p:spPr>
            <a:xfrm>
              <a:off x="4010299" y="135346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74BCA368-41C9-434B-A3A9-46E62F2396A3}"/>
                </a:ext>
              </a:extLst>
            </p:cNvPr>
            <p:cNvSpPr/>
            <p:nvPr/>
          </p:nvSpPr>
          <p:spPr>
            <a:xfrm>
              <a:off x="2641502" y="1191982"/>
              <a:ext cx="946174" cy="946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B4ABD5-B424-43AF-8A78-A14BB02AE120}"/>
                </a:ext>
              </a:extLst>
            </p:cNvPr>
            <p:cNvSpPr/>
            <p:nvPr/>
          </p:nvSpPr>
          <p:spPr>
            <a:xfrm>
              <a:off x="2802982" y="135346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38EA63E-7082-4C22-A4B9-FE170A3452F9}"/>
                </a:ext>
              </a:extLst>
            </p:cNvPr>
            <p:cNvSpPr/>
            <p:nvPr/>
          </p:nvSpPr>
          <p:spPr>
            <a:xfrm>
              <a:off x="3123419" y="1559097"/>
              <a:ext cx="1158117" cy="115811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E0E52664-3355-4D2E-84AF-47EC64070813}"/>
                </a:ext>
              </a:extLst>
            </p:cNvPr>
            <p:cNvSpPr/>
            <p:nvPr/>
          </p:nvSpPr>
          <p:spPr>
            <a:xfrm>
              <a:off x="3525860" y="2364504"/>
              <a:ext cx="349452" cy="3017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22EDD0A-A065-49E1-AF75-6D8FDB1277B6}"/>
                </a:ext>
              </a:extLst>
            </p:cNvPr>
            <p:cNvSpPr/>
            <p:nvPr/>
          </p:nvSpPr>
          <p:spPr>
            <a:xfrm>
              <a:off x="359398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2D38FE7-F3CF-4395-914B-BB8765D48472}"/>
                </a:ext>
              </a:extLst>
            </p:cNvPr>
            <p:cNvSpPr/>
            <p:nvPr/>
          </p:nvSpPr>
          <p:spPr>
            <a:xfrm>
              <a:off x="337447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9FAD76A-0A1E-41F4-9E68-38D83E2844CF}"/>
                </a:ext>
              </a:extLst>
            </p:cNvPr>
            <p:cNvSpPr/>
            <p:nvPr/>
          </p:nvSpPr>
          <p:spPr>
            <a:xfrm rot="5400000">
              <a:off x="415298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9FD98E0-087C-4E71-BD50-2D4AC52B049D}"/>
                </a:ext>
              </a:extLst>
            </p:cNvPr>
            <p:cNvSpPr/>
            <p:nvPr/>
          </p:nvSpPr>
          <p:spPr>
            <a:xfrm rot="6300000">
              <a:off x="415298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39AA7B6-6291-4849-8EDD-532B9D219148}"/>
                </a:ext>
              </a:extLst>
            </p:cNvPr>
            <p:cNvSpPr/>
            <p:nvPr/>
          </p:nvSpPr>
          <p:spPr>
            <a:xfrm rot="16200000" flipH="1">
              <a:off x="321438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DF6D86D7-FDB5-49E0-AE9D-3DEDCBA8D9B2}"/>
                </a:ext>
              </a:extLst>
            </p:cNvPr>
            <p:cNvSpPr/>
            <p:nvPr/>
          </p:nvSpPr>
          <p:spPr>
            <a:xfrm rot="15300000" flipH="1">
              <a:off x="321438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B2D517B4-593E-43B8-9B77-A55A396D6569}"/>
                </a:ext>
              </a:extLst>
            </p:cNvPr>
            <p:cNvSpPr/>
            <p:nvPr/>
          </p:nvSpPr>
          <p:spPr>
            <a:xfrm>
              <a:off x="359776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A08BB50C-7DE4-4D4B-A770-59E267169BDA}"/>
                </a:ext>
              </a:extLst>
            </p:cNvPr>
            <p:cNvSpPr/>
            <p:nvPr/>
          </p:nvSpPr>
          <p:spPr>
            <a:xfrm flipV="1">
              <a:off x="365454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0BDAAB6-77E5-4D5D-B1CB-70FF8F7F9EC6}"/>
                </a:ext>
              </a:extLst>
            </p:cNvPr>
            <p:cNvSpPr/>
            <p:nvPr/>
          </p:nvSpPr>
          <p:spPr>
            <a:xfrm>
              <a:off x="3223084" y="1798267"/>
              <a:ext cx="410009" cy="410008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9702DC4-0560-408D-8F3B-C2EE3A71C7C7}"/>
                </a:ext>
              </a:extLst>
            </p:cNvPr>
            <p:cNvSpPr/>
            <p:nvPr/>
          </p:nvSpPr>
          <p:spPr>
            <a:xfrm>
              <a:off x="3772162" y="1798267"/>
              <a:ext cx="410009" cy="410008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B60818D-D03B-4EA2-A93D-D99755F7915D}"/>
                </a:ext>
              </a:extLst>
            </p:cNvPr>
            <p:cNvSpPr/>
            <p:nvPr/>
          </p:nvSpPr>
          <p:spPr>
            <a:xfrm>
              <a:off x="3330835" y="1906888"/>
              <a:ext cx="194507" cy="1945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2773DB7-88C1-4244-A7B8-E0A275585E59}"/>
                </a:ext>
              </a:extLst>
            </p:cNvPr>
            <p:cNvSpPr/>
            <p:nvPr/>
          </p:nvSpPr>
          <p:spPr>
            <a:xfrm>
              <a:off x="3879914" y="1906888"/>
              <a:ext cx="194507" cy="1945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D2D4448-9C79-4A9A-9E39-C5173F95B222}"/>
              </a:ext>
            </a:extLst>
          </p:cNvPr>
          <p:cNvGrpSpPr/>
          <p:nvPr/>
        </p:nvGrpSpPr>
        <p:grpSpPr>
          <a:xfrm>
            <a:off x="7464962" y="1493906"/>
            <a:ext cx="2153492" cy="1525230"/>
            <a:chOff x="7464962" y="1191982"/>
            <a:chExt cx="2153492" cy="1525230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17FF151-F85A-4033-B2FE-47446AA86D1F}"/>
                </a:ext>
              </a:extLst>
            </p:cNvPr>
            <p:cNvSpPr/>
            <p:nvPr/>
          </p:nvSpPr>
          <p:spPr>
            <a:xfrm>
              <a:off x="8672280" y="1191982"/>
              <a:ext cx="946174" cy="946172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DCE1B1A-7A91-4857-B9DA-91A4F73530E2}"/>
                </a:ext>
              </a:extLst>
            </p:cNvPr>
            <p:cNvSpPr/>
            <p:nvPr/>
          </p:nvSpPr>
          <p:spPr>
            <a:xfrm>
              <a:off x="8833759" y="1353462"/>
              <a:ext cx="623215" cy="62321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773EC16-A4E1-4362-AD08-BC7315ADE7AB}"/>
                </a:ext>
              </a:extLst>
            </p:cNvPr>
            <p:cNvSpPr/>
            <p:nvPr/>
          </p:nvSpPr>
          <p:spPr>
            <a:xfrm>
              <a:off x="7464962" y="1191982"/>
              <a:ext cx="946174" cy="946172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E012A9A-CBB9-4A63-8CFA-07573EB678DB}"/>
                </a:ext>
              </a:extLst>
            </p:cNvPr>
            <p:cNvSpPr/>
            <p:nvPr/>
          </p:nvSpPr>
          <p:spPr>
            <a:xfrm>
              <a:off x="7626442" y="1353462"/>
              <a:ext cx="623215" cy="62321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20FE4E99-B64F-4804-A222-B88DCC6CA6A8}"/>
                </a:ext>
              </a:extLst>
            </p:cNvPr>
            <p:cNvSpPr/>
            <p:nvPr/>
          </p:nvSpPr>
          <p:spPr>
            <a:xfrm>
              <a:off x="7946879" y="1559097"/>
              <a:ext cx="1158117" cy="1158115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698D6790-2348-46DF-841F-B508691979EB}"/>
                </a:ext>
              </a:extLst>
            </p:cNvPr>
            <p:cNvSpPr/>
            <p:nvPr/>
          </p:nvSpPr>
          <p:spPr>
            <a:xfrm>
              <a:off x="8349320" y="2364504"/>
              <a:ext cx="349452" cy="3017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FEC79F73-3984-49B1-A43F-FFD058C97146}"/>
                </a:ext>
              </a:extLst>
            </p:cNvPr>
            <p:cNvSpPr/>
            <p:nvPr/>
          </p:nvSpPr>
          <p:spPr>
            <a:xfrm>
              <a:off x="8417446" y="236074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FE20043-34BC-4993-9F9B-19AFBC98CC82}"/>
                </a:ext>
              </a:extLst>
            </p:cNvPr>
            <p:cNvSpPr/>
            <p:nvPr/>
          </p:nvSpPr>
          <p:spPr>
            <a:xfrm>
              <a:off x="8197931" y="225909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EA36554-0001-4818-8DC1-601BA4C62CD1}"/>
                </a:ext>
              </a:extLst>
            </p:cNvPr>
            <p:cNvSpPr/>
            <p:nvPr/>
          </p:nvSpPr>
          <p:spPr>
            <a:xfrm rot="5400000">
              <a:off x="8976444" y="215433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590133C9-8FA8-431B-A46D-73465D5D06B5}"/>
                </a:ext>
              </a:extLst>
            </p:cNvPr>
            <p:cNvSpPr/>
            <p:nvPr/>
          </p:nvSpPr>
          <p:spPr>
            <a:xfrm rot="6300000">
              <a:off x="8976444" y="225315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153BCE32-C695-4FB8-9271-91BFA3281685}"/>
                </a:ext>
              </a:extLst>
            </p:cNvPr>
            <p:cNvSpPr/>
            <p:nvPr/>
          </p:nvSpPr>
          <p:spPr>
            <a:xfrm rot="16200000" flipH="1">
              <a:off x="8037840" y="215433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FB159918-31B2-45D4-8B29-717DDF2AE646}"/>
                </a:ext>
              </a:extLst>
            </p:cNvPr>
            <p:cNvSpPr/>
            <p:nvPr/>
          </p:nvSpPr>
          <p:spPr>
            <a:xfrm rot="15300000" flipH="1">
              <a:off x="8037840" y="225315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F7D63D26-A1EE-40DC-917C-F50286B12506}"/>
                </a:ext>
              </a:extLst>
            </p:cNvPr>
            <p:cNvSpPr/>
            <p:nvPr/>
          </p:nvSpPr>
          <p:spPr>
            <a:xfrm>
              <a:off x="8421229" y="221774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BFDCF5D-B818-4609-BDF2-5C825F390121}"/>
                </a:ext>
              </a:extLst>
            </p:cNvPr>
            <p:cNvSpPr/>
            <p:nvPr/>
          </p:nvSpPr>
          <p:spPr>
            <a:xfrm flipV="1">
              <a:off x="8478001" y="222124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1F0D82D-8D58-43E0-B64A-B8C7C86EE0D9}"/>
                </a:ext>
              </a:extLst>
            </p:cNvPr>
            <p:cNvSpPr/>
            <p:nvPr/>
          </p:nvSpPr>
          <p:spPr>
            <a:xfrm rot="900000">
              <a:off x="8036719" y="1956558"/>
              <a:ext cx="411862" cy="171157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5D04928A-7492-40F5-8828-5EA9F39EE134}"/>
                </a:ext>
              </a:extLst>
            </p:cNvPr>
            <p:cNvSpPr/>
            <p:nvPr/>
          </p:nvSpPr>
          <p:spPr>
            <a:xfrm>
              <a:off x="8264116" y="1997855"/>
              <a:ext cx="100101" cy="10600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DC508E0-F94B-494F-9B14-4FD05870939A}"/>
                </a:ext>
              </a:extLst>
            </p:cNvPr>
            <p:cNvSpPr/>
            <p:nvPr/>
          </p:nvSpPr>
          <p:spPr>
            <a:xfrm rot="20700000" flipH="1">
              <a:off x="8603338" y="1956559"/>
              <a:ext cx="411862" cy="171157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8191D97-9A4E-430F-8FD8-92A39B75D7E5}"/>
                </a:ext>
              </a:extLst>
            </p:cNvPr>
            <p:cNvSpPr/>
            <p:nvPr/>
          </p:nvSpPr>
          <p:spPr>
            <a:xfrm flipH="1">
              <a:off x="8694830" y="1997856"/>
              <a:ext cx="100101" cy="10600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93030CA1-82CA-433A-A697-43FB8C54A4F0}"/>
              </a:ext>
            </a:extLst>
          </p:cNvPr>
          <p:cNvGrpSpPr/>
          <p:nvPr/>
        </p:nvGrpSpPr>
        <p:grpSpPr>
          <a:xfrm>
            <a:off x="278296" y="3888886"/>
            <a:ext cx="2153492" cy="1525230"/>
            <a:chOff x="286922" y="3586962"/>
            <a:chExt cx="2153492" cy="1525230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C2E889C-7DB2-4042-9FC2-9CE96D6B1A7B}"/>
                </a:ext>
              </a:extLst>
            </p:cNvPr>
            <p:cNvSpPr/>
            <p:nvPr/>
          </p:nvSpPr>
          <p:spPr>
            <a:xfrm>
              <a:off x="1494240" y="3586962"/>
              <a:ext cx="946174" cy="946172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1BE1B62-C238-41E6-8DF0-21327DCE0E74}"/>
                </a:ext>
              </a:extLst>
            </p:cNvPr>
            <p:cNvSpPr/>
            <p:nvPr/>
          </p:nvSpPr>
          <p:spPr>
            <a:xfrm>
              <a:off x="1655719" y="374844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762E815D-D994-4A2A-BADD-7FFA02070254}"/>
                </a:ext>
              </a:extLst>
            </p:cNvPr>
            <p:cNvSpPr/>
            <p:nvPr/>
          </p:nvSpPr>
          <p:spPr>
            <a:xfrm>
              <a:off x="286922" y="3586962"/>
              <a:ext cx="946174" cy="946172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5516186-2E06-48F1-B458-40307EBC524A}"/>
                </a:ext>
              </a:extLst>
            </p:cNvPr>
            <p:cNvSpPr/>
            <p:nvPr/>
          </p:nvSpPr>
          <p:spPr>
            <a:xfrm>
              <a:off x="448402" y="3748442"/>
              <a:ext cx="623215" cy="623213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1AEE8DA-9744-4F48-B2F7-3DE418B110EC}"/>
                </a:ext>
              </a:extLst>
            </p:cNvPr>
            <p:cNvSpPr/>
            <p:nvPr/>
          </p:nvSpPr>
          <p:spPr>
            <a:xfrm>
              <a:off x="768839" y="3954077"/>
              <a:ext cx="1158117" cy="1158115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7468CDE-FA7B-4566-9CA4-471776D37BF1}"/>
                </a:ext>
              </a:extLst>
            </p:cNvPr>
            <p:cNvSpPr/>
            <p:nvPr/>
          </p:nvSpPr>
          <p:spPr>
            <a:xfrm>
              <a:off x="1171280" y="4759484"/>
              <a:ext cx="349452" cy="301763"/>
            </a:xfrm>
            <a:prstGeom prst="ellipse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91A3F89D-04BA-4E20-B4F0-3604ED9D8874}"/>
                </a:ext>
              </a:extLst>
            </p:cNvPr>
            <p:cNvSpPr/>
            <p:nvPr/>
          </p:nvSpPr>
          <p:spPr>
            <a:xfrm>
              <a:off x="123940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F6E74E3-C930-4837-8358-693E6A4476DC}"/>
                </a:ext>
              </a:extLst>
            </p:cNvPr>
            <p:cNvSpPr/>
            <p:nvPr/>
          </p:nvSpPr>
          <p:spPr>
            <a:xfrm>
              <a:off x="101989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2E62880D-E604-4FC1-BE52-816191F1E806}"/>
                </a:ext>
              </a:extLst>
            </p:cNvPr>
            <p:cNvSpPr/>
            <p:nvPr/>
          </p:nvSpPr>
          <p:spPr>
            <a:xfrm rot="5400000">
              <a:off x="179840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863C66F2-5A71-4C02-86F2-45836C39B0E8}"/>
                </a:ext>
              </a:extLst>
            </p:cNvPr>
            <p:cNvSpPr/>
            <p:nvPr/>
          </p:nvSpPr>
          <p:spPr>
            <a:xfrm rot="6300000">
              <a:off x="179840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6EAA8275-9D4C-4516-A891-9742DB346579}"/>
                </a:ext>
              </a:extLst>
            </p:cNvPr>
            <p:cNvSpPr/>
            <p:nvPr/>
          </p:nvSpPr>
          <p:spPr>
            <a:xfrm rot="16200000" flipH="1">
              <a:off x="85980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C0A93BFA-8BFD-4BF3-B3EC-3C7F8C0309D3}"/>
                </a:ext>
              </a:extLst>
            </p:cNvPr>
            <p:cNvSpPr/>
            <p:nvPr/>
          </p:nvSpPr>
          <p:spPr>
            <a:xfrm rot="15300000" flipH="1">
              <a:off x="85980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04D4E6E-A97D-4DF6-8841-EFB30A3FB456}"/>
                </a:ext>
              </a:extLst>
            </p:cNvPr>
            <p:cNvSpPr/>
            <p:nvPr/>
          </p:nvSpPr>
          <p:spPr>
            <a:xfrm>
              <a:off x="124318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6E063FC9-CFCF-4E66-A810-96B37D6CDC9F}"/>
                </a:ext>
              </a:extLst>
            </p:cNvPr>
            <p:cNvSpPr/>
            <p:nvPr/>
          </p:nvSpPr>
          <p:spPr>
            <a:xfrm flipV="1">
              <a:off x="129996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4BC51E4-0D7E-4F32-9203-1429298EE5B6}"/>
                </a:ext>
              </a:extLst>
            </p:cNvPr>
            <p:cNvSpPr/>
            <p:nvPr/>
          </p:nvSpPr>
          <p:spPr>
            <a:xfrm>
              <a:off x="767013" y="4242428"/>
              <a:ext cx="1172368" cy="397044"/>
            </a:xfrm>
            <a:custGeom>
              <a:avLst/>
              <a:gdLst>
                <a:gd name="connsiteX0" fmla="*/ 1461294 w 2927350"/>
                <a:gd name="connsiteY0" fmla="*/ 0 h 991395"/>
                <a:gd name="connsiteX1" fmla="*/ 2829135 w 2927350"/>
                <a:gd name="connsiteY1" fmla="*/ 125806 h 991395"/>
                <a:gd name="connsiteX2" fmla="*/ 2845093 w 2927350"/>
                <a:gd name="connsiteY2" fmla="*/ 143670 h 991395"/>
                <a:gd name="connsiteX3" fmla="*/ 2852839 w 2927350"/>
                <a:gd name="connsiteY3" fmla="*/ 143670 h 991395"/>
                <a:gd name="connsiteX4" fmla="*/ 2863227 w 2927350"/>
                <a:gd name="connsiteY4" fmla="*/ 157744 h 991395"/>
                <a:gd name="connsiteX5" fmla="*/ 2927350 w 2927350"/>
                <a:gd name="connsiteY5" fmla="*/ 391320 h 991395"/>
                <a:gd name="connsiteX6" fmla="*/ 2111375 w 2927350"/>
                <a:gd name="connsiteY6" fmla="*/ 991395 h 991395"/>
                <a:gd name="connsiteX7" fmla="*/ 1534394 w 2927350"/>
                <a:gd name="connsiteY7" fmla="*/ 815637 h 991395"/>
                <a:gd name="connsiteX8" fmla="*/ 1463675 w 2927350"/>
                <a:gd name="connsiteY8" fmla="*/ 752604 h 991395"/>
                <a:gd name="connsiteX9" fmla="*/ 1392957 w 2927350"/>
                <a:gd name="connsiteY9" fmla="*/ 815637 h 991395"/>
                <a:gd name="connsiteX10" fmla="*/ 815975 w 2927350"/>
                <a:gd name="connsiteY10" fmla="*/ 991395 h 991395"/>
                <a:gd name="connsiteX11" fmla="*/ 0 w 2927350"/>
                <a:gd name="connsiteY11" fmla="*/ 391320 h 991395"/>
                <a:gd name="connsiteX12" fmla="*/ 64123 w 2927350"/>
                <a:gd name="connsiteY12" fmla="*/ 157744 h 991395"/>
                <a:gd name="connsiteX13" fmla="*/ 74511 w 2927350"/>
                <a:gd name="connsiteY13" fmla="*/ 143670 h 991395"/>
                <a:gd name="connsiteX14" fmla="*/ 77495 w 2927350"/>
                <a:gd name="connsiteY14" fmla="*/ 143670 h 991395"/>
                <a:gd name="connsiteX15" fmla="*/ 93453 w 2927350"/>
                <a:gd name="connsiteY15" fmla="*/ 125806 h 991395"/>
                <a:gd name="connsiteX16" fmla="*/ 1461294 w 2927350"/>
                <a:gd name="connsiteY16" fmla="*/ 0 h 99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27350" h="991395">
                  <a:moveTo>
                    <a:pt x="1461294" y="0"/>
                  </a:moveTo>
                  <a:cubicBezTo>
                    <a:pt x="2136010" y="0"/>
                    <a:pt x="2698944" y="54009"/>
                    <a:pt x="2829135" y="125806"/>
                  </a:cubicBezTo>
                  <a:lnTo>
                    <a:pt x="2845093" y="143670"/>
                  </a:lnTo>
                  <a:lnTo>
                    <a:pt x="2852839" y="143670"/>
                  </a:lnTo>
                  <a:lnTo>
                    <a:pt x="2863227" y="157744"/>
                  </a:lnTo>
                  <a:cubicBezTo>
                    <a:pt x="2904517" y="229536"/>
                    <a:pt x="2927350" y="308467"/>
                    <a:pt x="2927350" y="391320"/>
                  </a:cubicBezTo>
                  <a:cubicBezTo>
                    <a:pt x="2927350" y="722732"/>
                    <a:pt x="2562026" y="991395"/>
                    <a:pt x="2111375" y="991395"/>
                  </a:cubicBezTo>
                  <a:cubicBezTo>
                    <a:pt x="1886050" y="991395"/>
                    <a:pt x="1682056" y="924230"/>
                    <a:pt x="1534394" y="815637"/>
                  </a:cubicBezTo>
                  <a:lnTo>
                    <a:pt x="1463675" y="752604"/>
                  </a:lnTo>
                  <a:lnTo>
                    <a:pt x="1392957" y="815637"/>
                  </a:lnTo>
                  <a:cubicBezTo>
                    <a:pt x="1245295" y="924230"/>
                    <a:pt x="1041301" y="991395"/>
                    <a:pt x="815975" y="991395"/>
                  </a:cubicBezTo>
                  <a:cubicBezTo>
                    <a:pt x="365324" y="991395"/>
                    <a:pt x="0" y="722732"/>
                    <a:pt x="0" y="391320"/>
                  </a:cubicBezTo>
                  <a:cubicBezTo>
                    <a:pt x="0" y="308467"/>
                    <a:pt x="22833" y="229536"/>
                    <a:pt x="64123" y="157744"/>
                  </a:cubicBezTo>
                  <a:lnTo>
                    <a:pt x="74511" y="143670"/>
                  </a:lnTo>
                  <a:lnTo>
                    <a:pt x="77495" y="143670"/>
                  </a:lnTo>
                  <a:lnTo>
                    <a:pt x="93453" y="125806"/>
                  </a:lnTo>
                  <a:cubicBezTo>
                    <a:pt x="223644" y="54009"/>
                    <a:pt x="786578" y="0"/>
                    <a:pt x="1461294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6A67C5C-F270-46C2-AFF2-551881BB734E}"/>
                </a:ext>
              </a:extLst>
            </p:cNvPr>
            <p:cNvSpPr/>
            <p:nvPr/>
          </p:nvSpPr>
          <p:spPr>
            <a:xfrm>
              <a:off x="1613865" y="4355222"/>
              <a:ext cx="202905" cy="150418"/>
            </a:xfrm>
            <a:custGeom>
              <a:avLst/>
              <a:gdLst>
                <a:gd name="connsiteX0" fmla="*/ 403495 w 506644"/>
                <a:gd name="connsiteY0" fmla="*/ 0 h 375585"/>
                <a:gd name="connsiteX1" fmla="*/ 506644 w 506644"/>
                <a:gd name="connsiteY1" fmla="*/ 0 h 375585"/>
                <a:gd name="connsiteX2" fmla="*/ 274599 w 506644"/>
                <a:gd name="connsiteY2" fmla="*/ 375585 h 375585"/>
                <a:gd name="connsiteX3" fmla="*/ 171450 w 506644"/>
                <a:gd name="connsiteY3" fmla="*/ 375585 h 375585"/>
                <a:gd name="connsiteX4" fmla="*/ 232045 w 506644"/>
                <a:gd name="connsiteY4" fmla="*/ 0 h 375585"/>
                <a:gd name="connsiteX5" fmla="*/ 335194 w 506644"/>
                <a:gd name="connsiteY5" fmla="*/ 0 h 375585"/>
                <a:gd name="connsiteX6" fmla="*/ 103149 w 506644"/>
                <a:gd name="connsiteY6" fmla="*/ 375585 h 375585"/>
                <a:gd name="connsiteX7" fmla="*/ 0 w 506644"/>
                <a:gd name="connsiteY7" fmla="*/ 375585 h 37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644" h="375585">
                  <a:moveTo>
                    <a:pt x="403495" y="0"/>
                  </a:moveTo>
                  <a:lnTo>
                    <a:pt x="506644" y="0"/>
                  </a:lnTo>
                  <a:lnTo>
                    <a:pt x="274599" y="375585"/>
                  </a:lnTo>
                  <a:lnTo>
                    <a:pt x="171450" y="375585"/>
                  </a:lnTo>
                  <a:close/>
                  <a:moveTo>
                    <a:pt x="232045" y="0"/>
                  </a:moveTo>
                  <a:lnTo>
                    <a:pt x="335194" y="0"/>
                  </a:lnTo>
                  <a:lnTo>
                    <a:pt x="103149" y="375585"/>
                  </a:lnTo>
                  <a:lnTo>
                    <a:pt x="0" y="3755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CAE9AB0C-F55F-4AD3-973B-584FFC26BE7B}"/>
              </a:ext>
            </a:extLst>
          </p:cNvPr>
          <p:cNvGrpSpPr/>
          <p:nvPr/>
        </p:nvGrpSpPr>
        <p:grpSpPr>
          <a:xfrm>
            <a:off x="2641502" y="3888886"/>
            <a:ext cx="2153492" cy="1525230"/>
            <a:chOff x="2641502" y="3586962"/>
            <a:chExt cx="2153492" cy="1525230"/>
          </a:xfrm>
        </p:grpSpPr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4D6D03C7-6681-410A-89BE-BCAA1B188FA7}"/>
                </a:ext>
              </a:extLst>
            </p:cNvPr>
            <p:cNvSpPr/>
            <p:nvPr/>
          </p:nvSpPr>
          <p:spPr>
            <a:xfrm>
              <a:off x="3848820" y="3586962"/>
              <a:ext cx="946174" cy="94617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F4DB48CD-0EB8-4036-9335-0D4053FA9A5D}"/>
                </a:ext>
              </a:extLst>
            </p:cNvPr>
            <p:cNvSpPr/>
            <p:nvPr/>
          </p:nvSpPr>
          <p:spPr>
            <a:xfrm>
              <a:off x="4010299" y="3748442"/>
              <a:ext cx="623215" cy="62321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F5243FEC-A94E-40FB-B6BA-6B6CA2A80A1C}"/>
                </a:ext>
              </a:extLst>
            </p:cNvPr>
            <p:cNvSpPr/>
            <p:nvPr/>
          </p:nvSpPr>
          <p:spPr>
            <a:xfrm>
              <a:off x="2641502" y="3586962"/>
              <a:ext cx="946174" cy="94617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483450F-9C26-482D-93A9-3DBE536B6609}"/>
                </a:ext>
              </a:extLst>
            </p:cNvPr>
            <p:cNvSpPr/>
            <p:nvPr/>
          </p:nvSpPr>
          <p:spPr>
            <a:xfrm>
              <a:off x="2802982" y="3748442"/>
              <a:ext cx="623215" cy="62321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1D85624-8277-4EB6-BDCC-CCD3B51D0D5A}"/>
                </a:ext>
              </a:extLst>
            </p:cNvPr>
            <p:cNvSpPr/>
            <p:nvPr/>
          </p:nvSpPr>
          <p:spPr>
            <a:xfrm>
              <a:off x="3123419" y="3954077"/>
              <a:ext cx="1158117" cy="115811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DE3E774F-40BE-4434-AC60-09D257ED64CD}"/>
                </a:ext>
              </a:extLst>
            </p:cNvPr>
            <p:cNvSpPr/>
            <p:nvPr/>
          </p:nvSpPr>
          <p:spPr>
            <a:xfrm>
              <a:off x="3525860" y="4759484"/>
              <a:ext cx="349452" cy="30176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9CF7165C-C9E2-4BFF-BDA2-35BCC587555D}"/>
                </a:ext>
              </a:extLst>
            </p:cNvPr>
            <p:cNvSpPr/>
            <p:nvPr/>
          </p:nvSpPr>
          <p:spPr>
            <a:xfrm>
              <a:off x="359398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A3EC703-3992-4172-899A-8652889C466B}"/>
                </a:ext>
              </a:extLst>
            </p:cNvPr>
            <p:cNvSpPr/>
            <p:nvPr/>
          </p:nvSpPr>
          <p:spPr>
            <a:xfrm>
              <a:off x="337447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EF8E062-B7D8-4A1E-A294-6FC074538D49}"/>
                </a:ext>
              </a:extLst>
            </p:cNvPr>
            <p:cNvSpPr/>
            <p:nvPr/>
          </p:nvSpPr>
          <p:spPr>
            <a:xfrm rot="5400000">
              <a:off x="415298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9B509365-BA42-4627-A6BF-EFD7720F52FE}"/>
                </a:ext>
              </a:extLst>
            </p:cNvPr>
            <p:cNvSpPr/>
            <p:nvPr/>
          </p:nvSpPr>
          <p:spPr>
            <a:xfrm rot="6300000">
              <a:off x="415298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B851D4E8-09A2-4841-A41B-46FDE3EDB18E}"/>
                </a:ext>
              </a:extLst>
            </p:cNvPr>
            <p:cNvSpPr/>
            <p:nvPr/>
          </p:nvSpPr>
          <p:spPr>
            <a:xfrm rot="16200000" flipH="1">
              <a:off x="321438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6FE8B57A-4CAD-4E14-A8F0-B268608FC130}"/>
                </a:ext>
              </a:extLst>
            </p:cNvPr>
            <p:cNvSpPr/>
            <p:nvPr/>
          </p:nvSpPr>
          <p:spPr>
            <a:xfrm rot="15300000" flipH="1">
              <a:off x="321438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F1DD28D-EB3D-4C20-B95D-DB6F11C09485}"/>
                </a:ext>
              </a:extLst>
            </p:cNvPr>
            <p:cNvSpPr/>
            <p:nvPr/>
          </p:nvSpPr>
          <p:spPr>
            <a:xfrm>
              <a:off x="359776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D801A165-7155-4D6D-935E-F6B98AAA18C6}"/>
                </a:ext>
              </a:extLst>
            </p:cNvPr>
            <p:cNvSpPr/>
            <p:nvPr/>
          </p:nvSpPr>
          <p:spPr>
            <a:xfrm flipV="1">
              <a:off x="365454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アーチ 145">
              <a:extLst>
                <a:ext uri="{FF2B5EF4-FFF2-40B4-BE49-F238E27FC236}">
                  <a16:creationId xmlns:a16="http://schemas.microsoft.com/office/drawing/2014/main" id="{89C9744C-0F1B-4089-BAAB-60DAADD47965}"/>
                </a:ext>
              </a:extLst>
            </p:cNvPr>
            <p:cNvSpPr/>
            <p:nvPr/>
          </p:nvSpPr>
          <p:spPr>
            <a:xfrm>
              <a:off x="3230029" y="4343607"/>
              <a:ext cx="352604" cy="352604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アーチ 146">
              <a:extLst>
                <a:ext uri="{FF2B5EF4-FFF2-40B4-BE49-F238E27FC236}">
                  <a16:creationId xmlns:a16="http://schemas.microsoft.com/office/drawing/2014/main" id="{54BBCA76-51B5-4C19-BB5C-4E3259E55079}"/>
                </a:ext>
              </a:extLst>
            </p:cNvPr>
            <p:cNvSpPr/>
            <p:nvPr/>
          </p:nvSpPr>
          <p:spPr>
            <a:xfrm>
              <a:off x="3805676" y="4343607"/>
              <a:ext cx="352604" cy="352604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8F08F58-00B8-4362-925A-66980A915168}"/>
              </a:ext>
            </a:extLst>
          </p:cNvPr>
          <p:cNvGrpSpPr/>
          <p:nvPr/>
        </p:nvGrpSpPr>
        <p:grpSpPr>
          <a:xfrm>
            <a:off x="5060806" y="1492479"/>
            <a:ext cx="2160576" cy="1526605"/>
            <a:chOff x="5009050" y="1190555"/>
            <a:chExt cx="2160576" cy="1526605"/>
          </a:xfrm>
        </p:grpSpPr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595EC43-FFF1-4D88-A5EF-4C68B0267437}"/>
                </a:ext>
              </a:extLst>
            </p:cNvPr>
            <p:cNvSpPr/>
            <p:nvPr/>
          </p:nvSpPr>
          <p:spPr>
            <a:xfrm>
              <a:off x="6223452" y="1191930"/>
              <a:ext cx="946174" cy="9461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57B12B4-A80B-4312-A422-4AA01583FD2D}"/>
                </a:ext>
              </a:extLst>
            </p:cNvPr>
            <p:cNvSpPr/>
            <p:nvPr/>
          </p:nvSpPr>
          <p:spPr>
            <a:xfrm>
              <a:off x="6384932" y="1353410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61C9F602-2B19-4A55-A2B0-5FF2DE74D36F}"/>
                </a:ext>
              </a:extLst>
            </p:cNvPr>
            <p:cNvSpPr/>
            <p:nvPr/>
          </p:nvSpPr>
          <p:spPr>
            <a:xfrm>
              <a:off x="5009050" y="1190555"/>
              <a:ext cx="946174" cy="9461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7F99487-BEC4-4955-B921-DDDD699EFEB8}"/>
                </a:ext>
              </a:extLst>
            </p:cNvPr>
            <p:cNvSpPr/>
            <p:nvPr/>
          </p:nvSpPr>
          <p:spPr>
            <a:xfrm>
              <a:off x="5177614" y="1353410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1F086B7-F6F3-4ACB-A646-1DE048313233}"/>
                </a:ext>
              </a:extLst>
            </p:cNvPr>
            <p:cNvSpPr/>
            <p:nvPr/>
          </p:nvSpPr>
          <p:spPr>
            <a:xfrm>
              <a:off x="5498052" y="1559045"/>
              <a:ext cx="1158116" cy="11581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FCED1DC-EE39-45ED-91C1-988F9EBB950D}"/>
                </a:ext>
              </a:extLst>
            </p:cNvPr>
            <p:cNvSpPr/>
            <p:nvPr/>
          </p:nvSpPr>
          <p:spPr>
            <a:xfrm>
              <a:off x="5900493" y="2364452"/>
              <a:ext cx="349452" cy="3017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575066F-7FE0-407D-84D3-E7115414CDE4}"/>
                </a:ext>
              </a:extLst>
            </p:cNvPr>
            <p:cNvSpPr/>
            <p:nvPr/>
          </p:nvSpPr>
          <p:spPr>
            <a:xfrm>
              <a:off x="5968618" y="2360696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692A0D9-D5C8-4183-AB40-FBD4E6CD21FB}"/>
                </a:ext>
              </a:extLst>
            </p:cNvPr>
            <p:cNvSpPr/>
            <p:nvPr/>
          </p:nvSpPr>
          <p:spPr>
            <a:xfrm>
              <a:off x="5749103" y="2259047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692F9CEC-FE82-4492-94CF-7072462A7146}"/>
                </a:ext>
              </a:extLst>
            </p:cNvPr>
            <p:cNvSpPr/>
            <p:nvPr/>
          </p:nvSpPr>
          <p:spPr>
            <a:xfrm rot="5400000">
              <a:off x="6527617" y="2154280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93972C8C-2F4A-45A8-951F-7E52B44DAA54}"/>
                </a:ext>
              </a:extLst>
            </p:cNvPr>
            <p:cNvSpPr/>
            <p:nvPr/>
          </p:nvSpPr>
          <p:spPr>
            <a:xfrm rot="6300000">
              <a:off x="6527617" y="225310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CB55C118-B258-459A-9E2F-729EA08FB070}"/>
                </a:ext>
              </a:extLst>
            </p:cNvPr>
            <p:cNvSpPr/>
            <p:nvPr/>
          </p:nvSpPr>
          <p:spPr>
            <a:xfrm rot="16200000" flipH="1">
              <a:off x="5589013" y="2154281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月 170">
              <a:extLst>
                <a:ext uri="{FF2B5EF4-FFF2-40B4-BE49-F238E27FC236}">
                  <a16:creationId xmlns:a16="http://schemas.microsoft.com/office/drawing/2014/main" id="{B03476E1-5122-460C-AC01-8AC8432D078C}"/>
                </a:ext>
              </a:extLst>
            </p:cNvPr>
            <p:cNvSpPr/>
            <p:nvPr/>
          </p:nvSpPr>
          <p:spPr>
            <a:xfrm rot="15300000" flipH="1">
              <a:off x="5589013" y="225310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434E4C07-65E2-4F44-A4AA-6EB86A7F5429}"/>
                </a:ext>
              </a:extLst>
            </p:cNvPr>
            <p:cNvSpPr/>
            <p:nvPr/>
          </p:nvSpPr>
          <p:spPr>
            <a:xfrm>
              <a:off x="5972402" y="2217695"/>
              <a:ext cx="205635" cy="146756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フローチャート: 論理積ゲート 172">
              <a:extLst>
                <a:ext uri="{FF2B5EF4-FFF2-40B4-BE49-F238E27FC236}">
                  <a16:creationId xmlns:a16="http://schemas.microsoft.com/office/drawing/2014/main" id="{015C5367-262E-4D26-A458-B0F4C2FE56F6}"/>
                </a:ext>
              </a:extLst>
            </p:cNvPr>
            <p:cNvSpPr/>
            <p:nvPr/>
          </p:nvSpPr>
          <p:spPr>
            <a:xfrm rot="5400000">
              <a:off x="5671623" y="1896517"/>
              <a:ext cx="225855" cy="353748"/>
            </a:xfrm>
            <a:prstGeom prst="flowChartDelay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11739D7-D7E4-49E0-B2AE-C552DCD5362F}"/>
                </a:ext>
              </a:extLst>
            </p:cNvPr>
            <p:cNvSpPr/>
            <p:nvPr/>
          </p:nvSpPr>
          <p:spPr>
            <a:xfrm rot="5400000">
              <a:off x="5719961" y="1904853"/>
              <a:ext cx="143909" cy="25512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ローチャート: 論理積ゲート 174">
              <a:extLst>
                <a:ext uri="{FF2B5EF4-FFF2-40B4-BE49-F238E27FC236}">
                  <a16:creationId xmlns:a16="http://schemas.microsoft.com/office/drawing/2014/main" id="{62DA971D-6F8B-4F32-A531-AD7D6DB9AC46}"/>
                </a:ext>
              </a:extLst>
            </p:cNvPr>
            <p:cNvSpPr/>
            <p:nvPr/>
          </p:nvSpPr>
          <p:spPr>
            <a:xfrm rot="5400000">
              <a:off x="6242842" y="1896517"/>
              <a:ext cx="225855" cy="353748"/>
            </a:xfrm>
            <a:prstGeom prst="flowChartDelay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EAF81F5-7DDF-4D71-9914-20305B53C0E5}"/>
                </a:ext>
              </a:extLst>
            </p:cNvPr>
            <p:cNvSpPr/>
            <p:nvPr/>
          </p:nvSpPr>
          <p:spPr>
            <a:xfrm rot="5400000">
              <a:off x="6291181" y="1904853"/>
              <a:ext cx="143909" cy="255128"/>
            </a:xfrm>
            <a:custGeom>
              <a:avLst/>
              <a:gdLst>
                <a:gd name="connsiteX0" fmla="*/ 0 w 157984"/>
                <a:gd name="connsiteY0" fmla="*/ 276459 h 280082"/>
                <a:gd name="connsiteX1" fmla="*/ 0 w 157984"/>
                <a:gd name="connsiteY1" fmla="*/ 3622 h 280082"/>
                <a:gd name="connsiteX2" fmla="*/ 17943 w 157984"/>
                <a:gd name="connsiteY2" fmla="*/ 0 h 280082"/>
                <a:gd name="connsiteX3" fmla="*/ 157984 w 157984"/>
                <a:gd name="connsiteY3" fmla="*/ 140041 h 280082"/>
                <a:gd name="connsiteX4" fmla="*/ 17943 w 157984"/>
                <a:gd name="connsiteY4" fmla="*/ 280082 h 28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984" h="280082">
                  <a:moveTo>
                    <a:pt x="0" y="276459"/>
                  </a:moveTo>
                  <a:lnTo>
                    <a:pt x="0" y="3622"/>
                  </a:lnTo>
                  <a:lnTo>
                    <a:pt x="17943" y="0"/>
                  </a:lnTo>
                  <a:cubicBezTo>
                    <a:pt x="95286" y="0"/>
                    <a:pt x="157984" y="62698"/>
                    <a:pt x="157984" y="140041"/>
                  </a:cubicBezTo>
                  <a:cubicBezTo>
                    <a:pt x="157984" y="217384"/>
                    <a:pt x="95286" y="280082"/>
                    <a:pt x="17943" y="280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990C33A-24BB-49DE-B832-6FE11734D7A1}"/>
                </a:ext>
              </a:extLst>
            </p:cNvPr>
            <p:cNvSpPr/>
            <p:nvPr/>
          </p:nvSpPr>
          <p:spPr>
            <a:xfrm flipV="1">
              <a:off x="6032126" y="2235358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0C9849BE-A8E0-4495-9584-D1C01F0A4D8C}"/>
              </a:ext>
            </a:extLst>
          </p:cNvPr>
          <p:cNvGrpSpPr/>
          <p:nvPr/>
        </p:nvGrpSpPr>
        <p:grpSpPr>
          <a:xfrm>
            <a:off x="5068158" y="3888886"/>
            <a:ext cx="2153492" cy="1525230"/>
            <a:chOff x="5016402" y="3586962"/>
            <a:chExt cx="2153492" cy="1525230"/>
          </a:xfrm>
        </p:grpSpPr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D150AC3-402D-48A7-8CD7-C08BD5967F11}"/>
                </a:ext>
              </a:extLst>
            </p:cNvPr>
            <p:cNvSpPr/>
            <p:nvPr/>
          </p:nvSpPr>
          <p:spPr>
            <a:xfrm>
              <a:off x="6223720" y="3586962"/>
              <a:ext cx="946174" cy="9461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9EE81203-7EA9-4E59-AF3D-7C269933B674}"/>
                </a:ext>
              </a:extLst>
            </p:cNvPr>
            <p:cNvSpPr/>
            <p:nvPr/>
          </p:nvSpPr>
          <p:spPr>
            <a:xfrm>
              <a:off x="6385199" y="3748442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FF9E3B3-92BE-491D-9367-1687AB377716}"/>
                </a:ext>
              </a:extLst>
            </p:cNvPr>
            <p:cNvSpPr/>
            <p:nvPr/>
          </p:nvSpPr>
          <p:spPr>
            <a:xfrm>
              <a:off x="5016402" y="3586962"/>
              <a:ext cx="946174" cy="94617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5EA89E07-DF49-42AC-90F7-913253E4195E}"/>
                </a:ext>
              </a:extLst>
            </p:cNvPr>
            <p:cNvSpPr/>
            <p:nvPr/>
          </p:nvSpPr>
          <p:spPr>
            <a:xfrm>
              <a:off x="5177882" y="3748442"/>
              <a:ext cx="623215" cy="623213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8BC18F2-AD48-4D24-AA94-14AB05664941}"/>
                </a:ext>
              </a:extLst>
            </p:cNvPr>
            <p:cNvSpPr/>
            <p:nvPr/>
          </p:nvSpPr>
          <p:spPr>
            <a:xfrm>
              <a:off x="5498319" y="3954077"/>
              <a:ext cx="1158117" cy="115811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31A021A-82A7-43B3-B32D-A25E40DE0621}"/>
                </a:ext>
              </a:extLst>
            </p:cNvPr>
            <p:cNvSpPr/>
            <p:nvPr/>
          </p:nvSpPr>
          <p:spPr>
            <a:xfrm>
              <a:off x="5900760" y="4759484"/>
              <a:ext cx="349452" cy="3017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EDB71EE3-8A79-47C7-9147-BD8F3144F336}"/>
                </a:ext>
              </a:extLst>
            </p:cNvPr>
            <p:cNvSpPr/>
            <p:nvPr/>
          </p:nvSpPr>
          <p:spPr>
            <a:xfrm>
              <a:off x="596888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F0B8B75D-96F8-4B16-8887-0C017061B5D3}"/>
                </a:ext>
              </a:extLst>
            </p:cNvPr>
            <p:cNvSpPr/>
            <p:nvPr/>
          </p:nvSpPr>
          <p:spPr>
            <a:xfrm>
              <a:off x="574937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6E9DEDE1-8B8B-46DD-8E33-D495AC9A89E4}"/>
                </a:ext>
              </a:extLst>
            </p:cNvPr>
            <p:cNvSpPr/>
            <p:nvPr/>
          </p:nvSpPr>
          <p:spPr>
            <a:xfrm rot="5400000">
              <a:off x="652788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57D29DCA-6A76-4F9D-A0E4-D711D7689760}"/>
                </a:ext>
              </a:extLst>
            </p:cNvPr>
            <p:cNvSpPr/>
            <p:nvPr/>
          </p:nvSpPr>
          <p:spPr>
            <a:xfrm rot="6300000">
              <a:off x="652788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C14DCB51-7C80-42A5-8BE8-38B83193EBD1}"/>
                </a:ext>
              </a:extLst>
            </p:cNvPr>
            <p:cNvSpPr/>
            <p:nvPr/>
          </p:nvSpPr>
          <p:spPr>
            <a:xfrm rot="16200000" flipH="1">
              <a:off x="558928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月 200">
              <a:extLst>
                <a:ext uri="{FF2B5EF4-FFF2-40B4-BE49-F238E27FC236}">
                  <a16:creationId xmlns:a16="http://schemas.microsoft.com/office/drawing/2014/main" id="{3D2DC2DA-29A4-4D97-A929-1851999C102B}"/>
                </a:ext>
              </a:extLst>
            </p:cNvPr>
            <p:cNvSpPr/>
            <p:nvPr/>
          </p:nvSpPr>
          <p:spPr>
            <a:xfrm rot="15300000" flipH="1">
              <a:off x="558928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4CA0456-917B-4C64-8C98-FB11ADE0E278}"/>
                </a:ext>
              </a:extLst>
            </p:cNvPr>
            <p:cNvSpPr/>
            <p:nvPr/>
          </p:nvSpPr>
          <p:spPr>
            <a:xfrm>
              <a:off x="597266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EF766B3-24F1-4905-9DBE-896C0AB52119}"/>
                </a:ext>
              </a:extLst>
            </p:cNvPr>
            <p:cNvSpPr/>
            <p:nvPr/>
          </p:nvSpPr>
          <p:spPr>
            <a:xfrm>
              <a:off x="5560361" y="4324553"/>
              <a:ext cx="433470" cy="28531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48325EE-196C-461D-87F5-0FE31DC35FEC}"/>
                </a:ext>
              </a:extLst>
            </p:cNvPr>
            <p:cNvSpPr/>
            <p:nvPr/>
          </p:nvSpPr>
          <p:spPr>
            <a:xfrm>
              <a:off x="6147816" y="4324553"/>
              <a:ext cx="433470" cy="285317"/>
            </a:xfrm>
            <a:custGeom>
              <a:avLst/>
              <a:gdLst>
                <a:gd name="connsiteX0" fmla="*/ 326353 w 652707"/>
                <a:gd name="connsiteY0" fmla="*/ 0 h 429622"/>
                <a:gd name="connsiteX1" fmla="*/ 651834 w 652707"/>
                <a:gd name="connsiteY1" fmla="*/ 208025 h 429622"/>
                <a:gd name="connsiteX2" fmla="*/ 652707 w 652707"/>
                <a:gd name="connsiteY2" fmla="*/ 214811 h 429622"/>
                <a:gd name="connsiteX3" fmla="*/ 651834 w 652707"/>
                <a:gd name="connsiteY3" fmla="*/ 221597 h 429622"/>
                <a:gd name="connsiteX4" fmla="*/ 326353 w 652707"/>
                <a:gd name="connsiteY4" fmla="*/ 429622 h 429622"/>
                <a:gd name="connsiteX5" fmla="*/ 872 w 652707"/>
                <a:gd name="connsiteY5" fmla="*/ 221597 h 429622"/>
                <a:gd name="connsiteX6" fmla="*/ 0 w 652707"/>
                <a:gd name="connsiteY6" fmla="*/ 214811 h 429622"/>
                <a:gd name="connsiteX7" fmla="*/ 872 w 652707"/>
                <a:gd name="connsiteY7" fmla="*/ 208025 h 429622"/>
                <a:gd name="connsiteX8" fmla="*/ 326353 w 652707"/>
                <a:gd name="connsiteY8" fmla="*/ 0 h 42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2707" h="429622">
                  <a:moveTo>
                    <a:pt x="326353" y="0"/>
                  </a:moveTo>
                  <a:cubicBezTo>
                    <a:pt x="486903" y="0"/>
                    <a:pt x="620855" y="89306"/>
                    <a:pt x="651834" y="208025"/>
                  </a:cubicBezTo>
                  <a:lnTo>
                    <a:pt x="652707" y="214811"/>
                  </a:lnTo>
                  <a:lnTo>
                    <a:pt x="651834" y="221597"/>
                  </a:lnTo>
                  <a:cubicBezTo>
                    <a:pt x="620855" y="340317"/>
                    <a:pt x="486903" y="429622"/>
                    <a:pt x="326353" y="429622"/>
                  </a:cubicBezTo>
                  <a:cubicBezTo>
                    <a:pt x="165803" y="429622"/>
                    <a:pt x="31851" y="340317"/>
                    <a:pt x="872" y="221597"/>
                  </a:cubicBezTo>
                  <a:lnTo>
                    <a:pt x="0" y="214811"/>
                  </a:lnTo>
                  <a:lnTo>
                    <a:pt x="872" y="208025"/>
                  </a:lnTo>
                  <a:cubicBezTo>
                    <a:pt x="31851" y="89306"/>
                    <a:pt x="165803" y="0"/>
                    <a:pt x="32635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C06E935-B0F0-4C3E-BAFB-593EE6A72DC6}"/>
                </a:ext>
              </a:extLst>
            </p:cNvPr>
            <p:cNvSpPr/>
            <p:nvPr/>
          </p:nvSpPr>
          <p:spPr>
            <a:xfrm flipV="1">
              <a:off x="6032393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53D8DA63-FA3B-4C5D-AB6D-268FCB228943}"/>
                </a:ext>
              </a:extLst>
            </p:cNvPr>
            <p:cNvSpPr/>
            <p:nvPr/>
          </p:nvSpPr>
          <p:spPr>
            <a:xfrm>
              <a:off x="5719652" y="4412626"/>
              <a:ext cx="111218" cy="1112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65D94357-6673-4528-9A39-D5CEAB457DAB}"/>
                </a:ext>
              </a:extLst>
            </p:cNvPr>
            <p:cNvSpPr/>
            <p:nvPr/>
          </p:nvSpPr>
          <p:spPr>
            <a:xfrm>
              <a:off x="6304155" y="4412626"/>
              <a:ext cx="111218" cy="1112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F78BBDD8-48E0-4BBF-9398-D36D851EEAD5}"/>
              </a:ext>
            </a:extLst>
          </p:cNvPr>
          <p:cNvGrpSpPr/>
          <p:nvPr/>
        </p:nvGrpSpPr>
        <p:grpSpPr>
          <a:xfrm>
            <a:off x="7464962" y="3888886"/>
            <a:ext cx="2153492" cy="1525230"/>
            <a:chOff x="7464962" y="3586962"/>
            <a:chExt cx="2153492" cy="1525230"/>
          </a:xfrm>
        </p:grpSpPr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F63F837-BAA7-480D-8673-D06F562AD007}"/>
                </a:ext>
              </a:extLst>
            </p:cNvPr>
            <p:cNvSpPr/>
            <p:nvPr/>
          </p:nvSpPr>
          <p:spPr>
            <a:xfrm>
              <a:off x="8672280" y="3586962"/>
              <a:ext cx="946174" cy="94617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42B8582-3109-4704-A815-1D97FDE8C244}"/>
                </a:ext>
              </a:extLst>
            </p:cNvPr>
            <p:cNvSpPr/>
            <p:nvPr/>
          </p:nvSpPr>
          <p:spPr>
            <a:xfrm>
              <a:off x="8833759" y="3748442"/>
              <a:ext cx="623215" cy="62321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4D47E99A-98C0-401B-89C3-69E907B2B2EF}"/>
                </a:ext>
              </a:extLst>
            </p:cNvPr>
            <p:cNvSpPr/>
            <p:nvPr/>
          </p:nvSpPr>
          <p:spPr>
            <a:xfrm>
              <a:off x="7464962" y="3586962"/>
              <a:ext cx="946174" cy="94617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E53B4E3-2044-4BC3-B9E0-64887F668294}"/>
                </a:ext>
              </a:extLst>
            </p:cNvPr>
            <p:cNvSpPr/>
            <p:nvPr/>
          </p:nvSpPr>
          <p:spPr>
            <a:xfrm>
              <a:off x="7626442" y="3748442"/>
              <a:ext cx="623215" cy="62321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315B3137-3C4D-445B-A65B-A00555FAAB54}"/>
                </a:ext>
              </a:extLst>
            </p:cNvPr>
            <p:cNvSpPr/>
            <p:nvPr/>
          </p:nvSpPr>
          <p:spPr>
            <a:xfrm>
              <a:off x="7946879" y="3954077"/>
              <a:ext cx="1158117" cy="115811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68A6C82-42AD-4871-BC7F-E225945D4DB1}"/>
                </a:ext>
              </a:extLst>
            </p:cNvPr>
            <p:cNvSpPr/>
            <p:nvPr/>
          </p:nvSpPr>
          <p:spPr>
            <a:xfrm>
              <a:off x="8349320" y="4759484"/>
              <a:ext cx="349452" cy="30176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5EBF3B7-D716-4710-822D-259350E74662}"/>
                </a:ext>
              </a:extLst>
            </p:cNvPr>
            <p:cNvSpPr/>
            <p:nvPr/>
          </p:nvSpPr>
          <p:spPr>
            <a:xfrm>
              <a:off x="8417446" y="4755729"/>
              <a:ext cx="213202" cy="247480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BAF9BEA-A0A7-4692-BE30-3C22D07C007F}"/>
                </a:ext>
              </a:extLst>
            </p:cNvPr>
            <p:cNvSpPr/>
            <p:nvPr/>
          </p:nvSpPr>
          <p:spPr>
            <a:xfrm>
              <a:off x="8197931" y="4654079"/>
              <a:ext cx="656015" cy="293644"/>
            </a:xfrm>
            <a:custGeom>
              <a:avLst/>
              <a:gdLst>
                <a:gd name="connsiteX0" fmla="*/ 292101 w 1000127"/>
                <a:gd name="connsiteY0" fmla="*/ 0 h 447676"/>
                <a:gd name="connsiteX1" fmla="*/ 498648 w 1000127"/>
                <a:gd name="connsiteY1" fmla="*/ 65561 h 447676"/>
                <a:gd name="connsiteX2" fmla="*/ 500064 w 1000127"/>
                <a:gd name="connsiteY2" fmla="*/ 67170 h 447676"/>
                <a:gd name="connsiteX3" fmla="*/ 501479 w 1000127"/>
                <a:gd name="connsiteY3" fmla="*/ 65561 h 447676"/>
                <a:gd name="connsiteX4" fmla="*/ 708026 w 1000127"/>
                <a:gd name="connsiteY4" fmla="*/ 0 h 447676"/>
                <a:gd name="connsiteX5" fmla="*/ 1000127 w 1000127"/>
                <a:gd name="connsiteY5" fmla="*/ 223838 h 447676"/>
                <a:gd name="connsiteX6" fmla="*/ 708026 w 1000127"/>
                <a:gd name="connsiteY6" fmla="*/ 447676 h 447676"/>
                <a:gd name="connsiteX7" fmla="*/ 501479 w 1000127"/>
                <a:gd name="connsiteY7" fmla="*/ 382115 h 447676"/>
                <a:gd name="connsiteX8" fmla="*/ 500064 w 1000127"/>
                <a:gd name="connsiteY8" fmla="*/ 380506 h 447676"/>
                <a:gd name="connsiteX9" fmla="*/ 498648 w 1000127"/>
                <a:gd name="connsiteY9" fmla="*/ 382115 h 447676"/>
                <a:gd name="connsiteX10" fmla="*/ 292101 w 1000127"/>
                <a:gd name="connsiteY10" fmla="*/ 447676 h 447676"/>
                <a:gd name="connsiteX11" fmla="*/ 0 w 1000127"/>
                <a:gd name="connsiteY11" fmla="*/ 223838 h 447676"/>
                <a:gd name="connsiteX12" fmla="*/ 292101 w 1000127"/>
                <a:gd name="connsiteY12" fmla="*/ 0 h 44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127" h="447676">
                  <a:moveTo>
                    <a:pt x="292101" y="0"/>
                  </a:moveTo>
                  <a:cubicBezTo>
                    <a:pt x="372762" y="0"/>
                    <a:pt x="445788" y="25054"/>
                    <a:pt x="498648" y="65561"/>
                  </a:cubicBezTo>
                  <a:lnTo>
                    <a:pt x="500064" y="67170"/>
                  </a:lnTo>
                  <a:lnTo>
                    <a:pt x="501479" y="65561"/>
                  </a:lnTo>
                  <a:cubicBezTo>
                    <a:pt x="554339" y="25054"/>
                    <a:pt x="627365" y="0"/>
                    <a:pt x="708026" y="0"/>
                  </a:cubicBezTo>
                  <a:cubicBezTo>
                    <a:pt x="869349" y="0"/>
                    <a:pt x="1000127" y="100216"/>
                    <a:pt x="1000127" y="223838"/>
                  </a:cubicBezTo>
                  <a:cubicBezTo>
                    <a:pt x="1000127" y="347460"/>
                    <a:pt x="869349" y="447676"/>
                    <a:pt x="708026" y="447676"/>
                  </a:cubicBezTo>
                  <a:cubicBezTo>
                    <a:pt x="627365" y="447676"/>
                    <a:pt x="554339" y="422622"/>
                    <a:pt x="501479" y="382115"/>
                  </a:cubicBezTo>
                  <a:lnTo>
                    <a:pt x="500064" y="380506"/>
                  </a:lnTo>
                  <a:lnTo>
                    <a:pt x="498648" y="382115"/>
                  </a:lnTo>
                  <a:cubicBezTo>
                    <a:pt x="445788" y="422622"/>
                    <a:pt x="372762" y="447676"/>
                    <a:pt x="292101" y="447676"/>
                  </a:cubicBezTo>
                  <a:cubicBezTo>
                    <a:pt x="130778" y="447676"/>
                    <a:pt x="0" y="347460"/>
                    <a:pt x="0" y="223838"/>
                  </a:cubicBezTo>
                  <a:cubicBezTo>
                    <a:pt x="0" y="100216"/>
                    <a:pt x="130778" y="0"/>
                    <a:pt x="29210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EE04E76E-D69C-4542-8E6A-9280E561C51B}"/>
                </a:ext>
              </a:extLst>
            </p:cNvPr>
            <p:cNvSpPr/>
            <p:nvPr/>
          </p:nvSpPr>
          <p:spPr>
            <a:xfrm rot="5400000">
              <a:off x="8976444" y="4549312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1D291AA6-341B-4474-BE1F-566191215B69}"/>
                </a:ext>
              </a:extLst>
            </p:cNvPr>
            <p:cNvSpPr/>
            <p:nvPr/>
          </p:nvSpPr>
          <p:spPr>
            <a:xfrm rot="6300000">
              <a:off x="8976444" y="4648134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695E59CE-145F-4C8E-B0DB-47C6BD6F9A49}"/>
                </a:ext>
              </a:extLst>
            </p:cNvPr>
            <p:cNvSpPr/>
            <p:nvPr/>
          </p:nvSpPr>
          <p:spPr>
            <a:xfrm rot="16200000" flipH="1">
              <a:off x="8037840" y="4549313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5D5B60FD-6AAA-4232-BEEB-A3D4EA0B272E}"/>
                </a:ext>
              </a:extLst>
            </p:cNvPr>
            <p:cNvSpPr/>
            <p:nvPr/>
          </p:nvSpPr>
          <p:spPr>
            <a:xfrm rot="15300000" flipH="1">
              <a:off x="8037840" y="4648135"/>
              <a:ext cx="36332" cy="439025"/>
            </a:xfrm>
            <a:prstGeom prst="moon">
              <a:avLst>
                <a:gd name="adj" fmla="val 656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834CB65-2898-4F7E-9946-1794EC1C2F9A}"/>
                </a:ext>
              </a:extLst>
            </p:cNvPr>
            <p:cNvSpPr/>
            <p:nvPr/>
          </p:nvSpPr>
          <p:spPr>
            <a:xfrm>
              <a:off x="8421229" y="4612728"/>
              <a:ext cx="205636" cy="14675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263019E-57B2-40E6-8737-4171097D7C42}"/>
                </a:ext>
              </a:extLst>
            </p:cNvPr>
            <p:cNvSpPr/>
            <p:nvPr/>
          </p:nvSpPr>
          <p:spPr>
            <a:xfrm flipV="1">
              <a:off x="8478001" y="4616221"/>
              <a:ext cx="92091" cy="6572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A0DC8ACE-92A4-4447-9A3B-EEA4041A4BFF}"/>
                </a:ext>
              </a:extLst>
            </p:cNvPr>
            <p:cNvSpPr/>
            <p:nvPr/>
          </p:nvSpPr>
          <p:spPr>
            <a:xfrm>
              <a:off x="8061127" y="4313440"/>
              <a:ext cx="263211" cy="2632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DF1F0BB8-F941-4ED5-A41F-8C973BF1D380}"/>
                </a:ext>
              </a:extLst>
            </p:cNvPr>
            <p:cNvSpPr/>
            <p:nvPr/>
          </p:nvSpPr>
          <p:spPr>
            <a:xfrm>
              <a:off x="8125764" y="4378079"/>
              <a:ext cx="133936" cy="1339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F3D93D-CA6C-49E6-B5F9-54B0EF45F46A}"/>
                </a:ext>
              </a:extLst>
            </p:cNvPr>
            <p:cNvSpPr/>
            <p:nvPr/>
          </p:nvSpPr>
          <p:spPr>
            <a:xfrm>
              <a:off x="8062095" y="4313440"/>
              <a:ext cx="261274" cy="126808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2D3610B-495D-40F0-9C07-3DD80FB97ED0}"/>
                </a:ext>
              </a:extLst>
            </p:cNvPr>
            <p:cNvSpPr/>
            <p:nvPr/>
          </p:nvSpPr>
          <p:spPr>
            <a:xfrm>
              <a:off x="8729763" y="4313440"/>
              <a:ext cx="263211" cy="26321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B5BC70E5-4B11-4773-9A97-B49F61E623B4}"/>
                </a:ext>
              </a:extLst>
            </p:cNvPr>
            <p:cNvSpPr/>
            <p:nvPr/>
          </p:nvSpPr>
          <p:spPr>
            <a:xfrm>
              <a:off x="8794400" y="4378079"/>
              <a:ext cx="133936" cy="1339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BDCD7B0-90DE-4C06-872D-9693041D35E7}"/>
                </a:ext>
              </a:extLst>
            </p:cNvPr>
            <p:cNvSpPr/>
            <p:nvPr/>
          </p:nvSpPr>
          <p:spPr>
            <a:xfrm>
              <a:off x="8730731" y="4313440"/>
              <a:ext cx="261274" cy="126808"/>
            </a:xfrm>
            <a:custGeom>
              <a:avLst/>
              <a:gdLst>
                <a:gd name="connsiteX0" fmla="*/ 140504 w 281008"/>
                <a:gd name="connsiteY0" fmla="*/ 0 h 136386"/>
                <a:gd name="connsiteX1" fmla="*/ 270927 w 281008"/>
                <a:gd name="connsiteY1" fmla="*/ 86450 h 136386"/>
                <a:gd name="connsiteX2" fmla="*/ 281008 w 281008"/>
                <a:gd name="connsiteY2" fmla="*/ 136386 h 136386"/>
                <a:gd name="connsiteX3" fmla="*/ 140504 w 281008"/>
                <a:gd name="connsiteY3" fmla="*/ 130968 h 136386"/>
                <a:gd name="connsiteX4" fmla="*/ 0 w 281008"/>
                <a:gd name="connsiteY4" fmla="*/ 136386 h 136386"/>
                <a:gd name="connsiteX5" fmla="*/ 10082 w 281008"/>
                <a:gd name="connsiteY5" fmla="*/ 86450 h 136386"/>
                <a:gd name="connsiteX6" fmla="*/ 140504 w 281008"/>
                <a:gd name="connsiteY6" fmla="*/ 0 h 13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008" h="136386">
                  <a:moveTo>
                    <a:pt x="140504" y="0"/>
                  </a:moveTo>
                  <a:cubicBezTo>
                    <a:pt x="199134" y="0"/>
                    <a:pt x="249439" y="35647"/>
                    <a:pt x="270927" y="86450"/>
                  </a:cubicBezTo>
                  <a:lnTo>
                    <a:pt x="281008" y="136386"/>
                  </a:lnTo>
                  <a:lnTo>
                    <a:pt x="140504" y="130968"/>
                  </a:lnTo>
                  <a:lnTo>
                    <a:pt x="0" y="136386"/>
                  </a:lnTo>
                  <a:lnTo>
                    <a:pt x="10082" y="86450"/>
                  </a:lnTo>
                  <a:cubicBezTo>
                    <a:pt x="31569" y="35647"/>
                    <a:pt x="81874" y="0"/>
                    <a:pt x="1405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0086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pptxc39_服を着たかわいいネズミのイラスト</dc:title>
  <dc:subject>pptxc39_服を着たかわいいネズミのイラスト</dc:subject>
  <dc:creator>でじけろお</dc:creator>
  <cp:revision>1</cp:revision>
  <dcterms:created xsi:type="dcterms:W3CDTF">2018-05-20T00:31:01Z</dcterms:created>
  <dcterms:modified xsi:type="dcterms:W3CDTF">2019-11-24T15:07:25Z</dcterms:modified>
  <cp:version>1</cp:version>
</cp:coreProperties>
</file>