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28" r:id="rId2"/>
    <p:sldId id="431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7" d="100"/>
          <a:sy n="67" d="100"/>
        </p:scale>
        <p:origin x="78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266644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B81A06DA-6423-4F27-A29A-6B58229EEA47}"/>
              </a:ext>
            </a:extLst>
          </p:cNvPr>
          <p:cNvSpPr/>
          <p:nvPr/>
        </p:nvSpPr>
        <p:spPr bwMode="auto">
          <a:xfrm rot="16200000">
            <a:off x="361296" y="1015236"/>
            <a:ext cx="1615307" cy="1252878"/>
          </a:xfrm>
          <a:custGeom>
            <a:avLst/>
            <a:gdLst>
              <a:gd name="connsiteX0" fmla="*/ 1642786 w 2749114"/>
              <a:gd name="connsiteY0" fmla="*/ 0 h 2267470"/>
              <a:gd name="connsiteX1" fmla="*/ 1642778 w 2749114"/>
              <a:gd name="connsiteY1" fmla="*/ 2126 h 2267470"/>
              <a:gd name="connsiteX2" fmla="*/ 1758256 w 2749114"/>
              <a:gd name="connsiteY2" fmla="*/ 8985 h 2267470"/>
              <a:gd name="connsiteX3" fmla="*/ 2595665 w 2749114"/>
              <a:gd name="connsiteY3" fmla="*/ 564002 h 2267470"/>
              <a:gd name="connsiteX4" fmla="*/ 2596311 w 2749114"/>
              <a:gd name="connsiteY4" fmla="*/ 1701877 h 2267470"/>
              <a:gd name="connsiteX5" fmla="*/ 1759531 w 2749114"/>
              <a:gd name="connsiteY5" fmla="*/ 2257843 h 2267470"/>
              <a:gd name="connsiteX6" fmla="*/ 1629147 w 2749114"/>
              <a:gd name="connsiteY6" fmla="*/ 2265736 h 2267470"/>
              <a:gd name="connsiteX7" fmla="*/ 1629162 w 2749114"/>
              <a:gd name="connsiteY7" fmla="*/ 2267470 h 2267470"/>
              <a:gd name="connsiteX8" fmla="*/ 1610340 w 2749114"/>
              <a:gd name="connsiteY8" fmla="*/ 2266874 h 2267470"/>
              <a:gd name="connsiteX9" fmla="*/ 1608675 w 2749114"/>
              <a:gd name="connsiteY9" fmla="*/ 2266975 h 2267470"/>
              <a:gd name="connsiteX10" fmla="*/ 1608675 w 2749114"/>
              <a:gd name="connsiteY10" fmla="*/ 2266822 h 2267470"/>
              <a:gd name="connsiteX11" fmla="*/ 1501128 w 2749114"/>
              <a:gd name="connsiteY11" fmla="*/ 2263415 h 2267470"/>
              <a:gd name="connsiteX12" fmla="*/ 204174 w 2749114"/>
              <a:gd name="connsiteY12" fmla="*/ 1401418 h 2267470"/>
              <a:gd name="connsiteX13" fmla="*/ 154932 w 2749114"/>
              <a:gd name="connsiteY13" fmla="*/ 1283018 h 2267470"/>
              <a:gd name="connsiteX14" fmla="*/ 0 w 2749114"/>
              <a:gd name="connsiteY14" fmla="*/ 1334325 h 2267470"/>
              <a:gd name="connsiteX15" fmla="*/ 106430 w 2749114"/>
              <a:gd name="connsiteY15" fmla="*/ 634200 h 2267470"/>
              <a:gd name="connsiteX16" fmla="*/ 609705 w 2749114"/>
              <a:gd name="connsiteY16" fmla="*/ 1132414 h 2267470"/>
              <a:gd name="connsiteX17" fmla="*/ 451010 w 2749114"/>
              <a:gd name="connsiteY17" fmla="*/ 1184968 h 2267470"/>
              <a:gd name="connsiteX18" fmla="*/ 482284 w 2749114"/>
              <a:gd name="connsiteY18" fmla="*/ 1260167 h 2267470"/>
              <a:gd name="connsiteX19" fmla="*/ 1523687 w 2749114"/>
              <a:gd name="connsiteY19" fmla="*/ 1952316 h 2267470"/>
              <a:gd name="connsiteX20" fmla="*/ 1610584 w 2749114"/>
              <a:gd name="connsiteY20" fmla="*/ 1955068 h 2267470"/>
              <a:gd name="connsiteX21" fmla="*/ 1610589 w 2749114"/>
              <a:gd name="connsiteY21" fmla="*/ 1954293 h 2267470"/>
              <a:gd name="connsiteX22" fmla="*/ 2325776 w 2749114"/>
              <a:gd name="connsiteY22" fmla="*/ 1545083 h 2267470"/>
              <a:gd name="connsiteX23" fmla="*/ 2325308 w 2749114"/>
              <a:gd name="connsiteY23" fmla="*/ 721102 h 2267470"/>
              <a:gd name="connsiteX24" fmla="*/ 1718907 w 2749114"/>
              <a:gd name="connsiteY24" fmla="*/ 319192 h 2267470"/>
              <a:gd name="connsiteX25" fmla="*/ 1622022 w 2749114"/>
              <a:gd name="connsiteY25" fmla="*/ 313437 h 2267470"/>
              <a:gd name="connsiteX26" fmla="*/ 1565479 w 2749114"/>
              <a:gd name="connsiteY26" fmla="*/ 316728 h 2267470"/>
              <a:gd name="connsiteX27" fmla="*/ 1128340 w 2749114"/>
              <a:gd name="connsiteY27" fmla="*/ 581953 h 2267470"/>
              <a:gd name="connsiteX28" fmla="*/ 1063011 w 2749114"/>
              <a:gd name="connsiteY28" fmla="*/ 1158144 h 2267470"/>
              <a:gd name="connsiteX29" fmla="*/ 772330 w 2749114"/>
              <a:gd name="connsiteY29" fmla="*/ 1272302 h 2267470"/>
              <a:gd name="connsiteX30" fmla="*/ 870595 w 2749114"/>
              <a:gd name="connsiteY30" fmla="*/ 405615 h 2267470"/>
              <a:gd name="connsiteX31" fmla="*/ 1528126 w 2749114"/>
              <a:gd name="connsiteY31" fmla="*/ 6673 h 2267470"/>
              <a:gd name="connsiteX32" fmla="*/ 1607404 w 2749114"/>
              <a:gd name="connsiteY32" fmla="*/ 2060 h 2267470"/>
              <a:gd name="connsiteX33" fmla="*/ 1607389 w 2749114"/>
              <a:gd name="connsiteY33" fmla="*/ 24 h 2267470"/>
              <a:gd name="connsiteX34" fmla="*/ 1624701 w 2749114"/>
              <a:gd name="connsiteY34" fmla="*/ 1052 h 2267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749114" h="2267470">
                <a:moveTo>
                  <a:pt x="1642786" y="0"/>
                </a:moveTo>
                <a:lnTo>
                  <a:pt x="1642778" y="2126"/>
                </a:lnTo>
                <a:lnTo>
                  <a:pt x="1758256" y="8985"/>
                </a:lnTo>
                <a:cubicBezTo>
                  <a:pt x="2105734" y="53012"/>
                  <a:pt x="2416844" y="256264"/>
                  <a:pt x="2595665" y="564002"/>
                </a:cubicBezTo>
                <a:cubicBezTo>
                  <a:pt x="2800033" y="915703"/>
                  <a:pt x="2800279" y="1349945"/>
                  <a:pt x="2596311" y="1701877"/>
                </a:cubicBezTo>
                <a:cubicBezTo>
                  <a:pt x="2417837" y="2009817"/>
                  <a:pt x="2106959" y="2213422"/>
                  <a:pt x="1759531" y="2257843"/>
                </a:cubicBezTo>
                <a:lnTo>
                  <a:pt x="1629147" y="2265736"/>
                </a:lnTo>
                <a:lnTo>
                  <a:pt x="1629162" y="2267470"/>
                </a:lnTo>
                <a:lnTo>
                  <a:pt x="1610340" y="2266874"/>
                </a:lnTo>
                <a:lnTo>
                  <a:pt x="1608675" y="2266975"/>
                </a:lnTo>
                <a:lnTo>
                  <a:pt x="1608675" y="2266822"/>
                </a:lnTo>
                <a:lnTo>
                  <a:pt x="1501128" y="2263415"/>
                </a:lnTo>
                <a:cubicBezTo>
                  <a:pt x="945510" y="2223353"/>
                  <a:pt x="453891" y="1893538"/>
                  <a:pt x="204174" y="1401418"/>
                </a:cubicBezTo>
                <a:lnTo>
                  <a:pt x="154932" y="1283018"/>
                </a:lnTo>
                <a:lnTo>
                  <a:pt x="0" y="1334325"/>
                </a:lnTo>
                <a:lnTo>
                  <a:pt x="106430" y="634200"/>
                </a:lnTo>
                <a:lnTo>
                  <a:pt x="609705" y="1132414"/>
                </a:lnTo>
                <a:lnTo>
                  <a:pt x="451010" y="1184968"/>
                </a:lnTo>
                <a:lnTo>
                  <a:pt x="482284" y="1260167"/>
                </a:lnTo>
                <a:cubicBezTo>
                  <a:pt x="682798" y="1655320"/>
                  <a:pt x="1077548" y="1920149"/>
                  <a:pt x="1523687" y="1952316"/>
                </a:cubicBezTo>
                <a:lnTo>
                  <a:pt x="1610584" y="1955068"/>
                </a:lnTo>
                <a:lnTo>
                  <a:pt x="1610589" y="1954293"/>
                </a:lnTo>
                <a:cubicBezTo>
                  <a:pt x="1905140" y="1956096"/>
                  <a:pt x="2178074" y="1799931"/>
                  <a:pt x="2325776" y="1545083"/>
                </a:cubicBezTo>
                <a:cubicBezTo>
                  <a:pt x="2473478" y="1290235"/>
                  <a:pt x="2473300" y="975783"/>
                  <a:pt x="2325308" y="721102"/>
                </a:cubicBezTo>
                <a:cubicBezTo>
                  <a:pt x="2195816" y="498257"/>
                  <a:pt x="1970529" y="351074"/>
                  <a:pt x="1718907" y="319192"/>
                </a:cubicBezTo>
                <a:lnTo>
                  <a:pt x="1622022" y="313437"/>
                </a:lnTo>
                <a:lnTo>
                  <a:pt x="1565479" y="316728"/>
                </a:lnTo>
                <a:cubicBezTo>
                  <a:pt x="1389609" y="337900"/>
                  <a:pt x="1229738" y="433745"/>
                  <a:pt x="1128340" y="581953"/>
                </a:cubicBezTo>
                <a:cubicBezTo>
                  <a:pt x="1012456" y="751335"/>
                  <a:pt x="987990" y="967118"/>
                  <a:pt x="1063011" y="1158144"/>
                </a:cubicBezTo>
                <a:lnTo>
                  <a:pt x="772330" y="1272302"/>
                </a:lnTo>
                <a:cubicBezTo>
                  <a:pt x="659486" y="984966"/>
                  <a:pt x="696287" y="660393"/>
                  <a:pt x="870595" y="405615"/>
                </a:cubicBezTo>
                <a:cubicBezTo>
                  <a:pt x="1023115" y="182684"/>
                  <a:pt x="1263587" y="38518"/>
                  <a:pt x="1528126" y="6673"/>
                </a:cubicBezTo>
                <a:lnTo>
                  <a:pt x="1607404" y="2060"/>
                </a:lnTo>
                <a:lnTo>
                  <a:pt x="1607389" y="24"/>
                </a:lnTo>
                <a:lnTo>
                  <a:pt x="1624701" y="1052"/>
                </a:lnTo>
                <a:close/>
              </a:path>
            </a:pathLst>
          </a:custGeom>
          <a:gradFill flip="none" rotWithShape="1">
            <a:gsLst>
              <a:gs pos="75000">
                <a:srgbClr val="F0F000"/>
              </a:gs>
              <a:gs pos="25000">
                <a:srgbClr val="C4C400"/>
              </a:gs>
              <a:gs pos="0">
                <a:srgbClr val="666633"/>
              </a:gs>
              <a:gs pos="50000">
                <a:srgbClr val="666633"/>
              </a:gs>
              <a:gs pos="100000">
                <a:srgbClr val="666633"/>
              </a:gs>
            </a:gsLst>
            <a:path path="circle">
              <a:fillToRect l="50000" t="50000" r="50000" b="50000"/>
            </a:path>
            <a:tileRect/>
          </a:gra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0D9104E-B93B-45DD-9ED7-FE5EA52893A5}"/>
              </a:ext>
            </a:extLst>
          </p:cNvPr>
          <p:cNvSpPr txBox="1"/>
          <p:nvPr/>
        </p:nvSpPr>
        <p:spPr>
          <a:xfrm>
            <a:off x="348075" y="244675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迷走する矢印</a:t>
            </a:r>
          </a:p>
        </p:txBody>
      </p:sp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C4E5EB6A-3FAC-42F6-AB79-A77E05BDF975}"/>
              </a:ext>
            </a:extLst>
          </p:cNvPr>
          <p:cNvSpPr/>
          <p:nvPr/>
        </p:nvSpPr>
        <p:spPr bwMode="auto">
          <a:xfrm>
            <a:off x="6032433" y="1005273"/>
            <a:ext cx="1590174" cy="1272804"/>
          </a:xfrm>
          <a:custGeom>
            <a:avLst/>
            <a:gdLst>
              <a:gd name="connsiteX0" fmla="*/ 2290716 w 2647665"/>
              <a:gd name="connsiteY0" fmla="*/ 0 h 2119241"/>
              <a:gd name="connsiteX1" fmla="*/ 2647665 w 2647665"/>
              <a:gd name="connsiteY1" fmla="*/ 340668 h 2119241"/>
              <a:gd name="connsiteX2" fmla="*/ 2368257 w 2647665"/>
              <a:gd name="connsiteY2" fmla="*/ 898892 h 2119241"/>
              <a:gd name="connsiteX3" fmla="*/ 2339007 w 2647665"/>
              <a:gd name="connsiteY3" fmla="*/ 559808 h 2119241"/>
              <a:gd name="connsiteX4" fmla="*/ 2105605 w 2647665"/>
              <a:gd name="connsiteY4" fmla="*/ 1034598 h 2119241"/>
              <a:gd name="connsiteX5" fmla="*/ 2105344 w 2647665"/>
              <a:gd name="connsiteY5" fmla="*/ 1034598 h 2119241"/>
              <a:gd name="connsiteX6" fmla="*/ 2105344 w 2647665"/>
              <a:gd name="connsiteY6" fmla="*/ 1592267 h 2119241"/>
              <a:gd name="connsiteX7" fmla="*/ 1770619 w 2647665"/>
              <a:gd name="connsiteY7" fmla="*/ 1926992 h 2119241"/>
              <a:gd name="connsiteX8" fmla="*/ 1435894 w 2647665"/>
              <a:gd name="connsiteY8" fmla="*/ 1592267 h 2119241"/>
              <a:gd name="connsiteX9" fmla="*/ 1435895 w 2647665"/>
              <a:gd name="connsiteY9" fmla="*/ 1297083 h 2119241"/>
              <a:gd name="connsiteX10" fmla="*/ 1435440 w 2647665"/>
              <a:gd name="connsiteY10" fmla="*/ 1297083 h 2119241"/>
              <a:gd name="connsiteX11" fmla="*/ 1435440 w 2647665"/>
              <a:gd name="connsiteY11" fmla="*/ 989348 h 2119241"/>
              <a:gd name="connsiteX12" fmla="*/ 1291987 w 2647665"/>
              <a:gd name="connsiteY12" fmla="*/ 845895 h 2119241"/>
              <a:gd name="connsiteX13" fmla="*/ 1291987 w 2647665"/>
              <a:gd name="connsiteY13" fmla="*/ 845894 h 2119241"/>
              <a:gd name="connsiteX14" fmla="*/ 1148534 w 2647665"/>
              <a:gd name="connsiteY14" fmla="*/ 989347 h 2119241"/>
              <a:gd name="connsiteX15" fmla="*/ 1148533 w 2647665"/>
              <a:gd name="connsiteY15" fmla="*/ 1554723 h 2119241"/>
              <a:gd name="connsiteX16" fmla="*/ 1148082 w 2647665"/>
              <a:gd name="connsiteY16" fmla="*/ 1554723 h 2119241"/>
              <a:gd name="connsiteX17" fmla="*/ 1148082 w 2647665"/>
              <a:gd name="connsiteY17" fmla="*/ 1784516 h 2119241"/>
              <a:gd name="connsiteX18" fmla="*/ 813357 w 2647665"/>
              <a:gd name="connsiteY18" fmla="*/ 2119241 h 2119241"/>
              <a:gd name="connsiteX19" fmla="*/ 478632 w 2647665"/>
              <a:gd name="connsiteY19" fmla="*/ 1784516 h 2119241"/>
              <a:gd name="connsiteX20" fmla="*/ 478633 w 2647665"/>
              <a:gd name="connsiteY20" fmla="*/ 1489332 h 2119241"/>
              <a:gd name="connsiteX21" fmla="*/ 478178 w 2647665"/>
              <a:gd name="connsiteY21" fmla="*/ 1489332 h 2119241"/>
              <a:gd name="connsiteX22" fmla="*/ 478178 w 2647665"/>
              <a:gd name="connsiteY22" fmla="*/ 1181597 h 2119241"/>
              <a:gd name="connsiteX23" fmla="*/ 334725 w 2647665"/>
              <a:gd name="connsiteY23" fmla="*/ 1038144 h 2119241"/>
              <a:gd name="connsiteX24" fmla="*/ 334725 w 2647665"/>
              <a:gd name="connsiteY24" fmla="*/ 1038143 h 2119241"/>
              <a:gd name="connsiteX25" fmla="*/ 191272 w 2647665"/>
              <a:gd name="connsiteY25" fmla="*/ 1181596 h 2119241"/>
              <a:gd name="connsiteX26" fmla="*/ 191271 w 2647665"/>
              <a:gd name="connsiteY26" fmla="*/ 1746972 h 2119241"/>
              <a:gd name="connsiteX27" fmla="*/ 0 w 2647665"/>
              <a:gd name="connsiteY27" fmla="*/ 1746972 h 2119241"/>
              <a:gd name="connsiteX28" fmla="*/ 0 w 2647665"/>
              <a:gd name="connsiteY28" fmla="*/ 1181597 h 2119241"/>
              <a:gd name="connsiteX29" fmla="*/ 334725 w 2647665"/>
              <a:gd name="connsiteY29" fmla="*/ 846872 h 2119241"/>
              <a:gd name="connsiteX30" fmla="*/ 669450 w 2647665"/>
              <a:gd name="connsiteY30" fmla="*/ 1181597 h 2119241"/>
              <a:gd name="connsiteX31" fmla="*/ 669449 w 2647665"/>
              <a:gd name="connsiteY31" fmla="*/ 1476781 h 2119241"/>
              <a:gd name="connsiteX32" fmla="*/ 669904 w 2647665"/>
              <a:gd name="connsiteY32" fmla="*/ 1476781 h 2119241"/>
              <a:gd name="connsiteX33" fmla="*/ 669904 w 2647665"/>
              <a:gd name="connsiteY33" fmla="*/ 1784516 h 2119241"/>
              <a:gd name="connsiteX34" fmla="*/ 813357 w 2647665"/>
              <a:gd name="connsiteY34" fmla="*/ 1927969 h 2119241"/>
              <a:gd name="connsiteX35" fmla="*/ 813357 w 2647665"/>
              <a:gd name="connsiteY35" fmla="*/ 1927970 h 2119241"/>
              <a:gd name="connsiteX36" fmla="*/ 956810 w 2647665"/>
              <a:gd name="connsiteY36" fmla="*/ 1784517 h 2119241"/>
              <a:gd name="connsiteX37" fmla="*/ 956811 w 2647665"/>
              <a:gd name="connsiteY37" fmla="*/ 1219141 h 2119241"/>
              <a:gd name="connsiteX38" fmla="*/ 957262 w 2647665"/>
              <a:gd name="connsiteY38" fmla="*/ 1219141 h 2119241"/>
              <a:gd name="connsiteX39" fmla="*/ 957262 w 2647665"/>
              <a:gd name="connsiteY39" fmla="*/ 989348 h 2119241"/>
              <a:gd name="connsiteX40" fmla="*/ 1291987 w 2647665"/>
              <a:gd name="connsiteY40" fmla="*/ 654623 h 2119241"/>
              <a:gd name="connsiteX41" fmla="*/ 1626712 w 2647665"/>
              <a:gd name="connsiteY41" fmla="*/ 989348 h 2119241"/>
              <a:gd name="connsiteX42" fmla="*/ 1626711 w 2647665"/>
              <a:gd name="connsiteY42" fmla="*/ 1284532 h 2119241"/>
              <a:gd name="connsiteX43" fmla="*/ 1627166 w 2647665"/>
              <a:gd name="connsiteY43" fmla="*/ 1284532 h 2119241"/>
              <a:gd name="connsiteX44" fmla="*/ 1627166 w 2647665"/>
              <a:gd name="connsiteY44" fmla="*/ 1592267 h 2119241"/>
              <a:gd name="connsiteX45" fmla="*/ 1770619 w 2647665"/>
              <a:gd name="connsiteY45" fmla="*/ 1735720 h 2119241"/>
              <a:gd name="connsiteX46" fmla="*/ 1770619 w 2647665"/>
              <a:gd name="connsiteY46" fmla="*/ 1735721 h 2119241"/>
              <a:gd name="connsiteX47" fmla="*/ 1914072 w 2647665"/>
              <a:gd name="connsiteY47" fmla="*/ 1592268 h 2119241"/>
              <a:gd name="connsiteX48" fmla="*/ 1914073 w 2647665"/>
              <a:gd name="connsiteY48" fmla="*/ 1026892 h 2119241"/>
              <a:gd name="connsiteX49" fmla="*/ 1914767 w 2647665"/>
              <a:gd name="connsiteY49" fmla="*/ 1026892 h 2119241"/>
              <a:gd name="connsiteX50" fmla="*/ 1921606 w 2647665"/>
              <a:gd name="connsiteY50" fmla="*/ 927950 h 2119241"/>
              <a:gd name="connsiteX51" fmla="*/ 2320336 w 2647665"/>
              <a:gd name="connsiteY51" fmla="*/ 343366 h 2119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2647665" h="2119241">
                <a:moveTo>
                  <a:pt x="2290716" y="0"/>
                </a:moveTo>
                <a:lnTo>
                  <a:pt x="2647665" y="340668"/>
                </a:lnTo>
                <a:lnTo>
                  <a:pt x="2368257" y="898892"/>
                </a:lnTo>
                <a:lnTo>
                  <a:pt x="2339007" y="559808"/>
                </a:lnTo>
                <a:cubicBezTo>
                  <a:pt x="2192108" y="673575"/>
                  <a:pt x="2105971" y="848797"/>
                  <a:pt x="2105605" y="1034598"/>
                </a:cubicBezTo>
                <a:lnTo>
                  <a:pt x="2105344" y="1034598"/>
                </a:lnTo>
                <a:lnTo>
                  <a:pt x="2105344" y="1592267"/>
                </a:lnTo>
                <a:cubicBezTo>
                  <a:pt x="2105344" y="1777131"/>
                  <a:pt x="1955483" y="1926992"/>
                  <a:pt x="1770619" y="1926992"/>
                </a:cubicBezTo>
                <a:cubicBezTo>
                  <a:pt x="1585755" y="1926992"/>
                  <a:pt x="1435894" y="1777131"/>
                  <a:pt x="1435894" y="1592267"/>
                </a:cubicBezTo>
                <a:lnTo>
                  <a:pt x="1435895" y="1297083"/>
                </a:lnTo>
                <a:lnTo>
                  <a:pt x="1435440" y="1297083"/>
                </a:lnTo>
                <a:lnTo>
                  <a:pt x="1435440" y="989348"/>
                </a:lnTo>
                <a:cubicBezTo>
                  <a:pt x="1435440" y="910121"/>
                  <a:pt x="1371214" y="845895"/>
                  <a:pt x="1291987" y="845895"/>
                </a:cubicBezTo>
                <a:lnTo>
                  <a:pt x="1291987" y="845894"/>
                </a:lnTo>
                <a:cubicBezTo>
                  <a:pt x="1212760" y="845894"/>
                  <a:pt x="1148534" y="910120"/>
                  <a:pt x="1148534" y="989347"/>
                </a:cubicBezTo>
                <a:cubicBezTo>
                  <a:pt x="1148534" y="1177806"/>
                  <a:pt x="1148533" y="1366264"/>
                  <a:pt x="1148533" y="1554723"/>
                </a:cubicBezTo>
                <a:lnTo>
                  <a:pt x="1148082" y="1554723"/>
                </a:lnTo>
                <a:lnTo>
                  <a:pt x="1148082" y="1784516"/>
                </a:lnTo>
                <a:cubicBezTo>
                  <a:pt x="1148082" y="1969380"/>
                  <a:pt x="998221" y="2119241"/>
                  <a:pt x="813357" y="2119241"/>
                </a:cubicBezTo>
                <a:cubicBezTo>
                  <a:pt x="628493" y="2119241"/>
                  <a:pt x="478632" y="1969380"/>
                  <a:pt x="478632" y="1784516"/>
                </a:cubicBezTo>
                <a:lnTo>
                  <a:pt x="478633" y="1489332"/>
                </a:lnTo>
                <a:lnTo>
                  <a:pt x="478178" y="1489332"/>
                </a:lnTo>
                <a:lnTo>
                  <a:pt x="478178" y="1181597"/>
                </a:lnTo>
                <a:cubicBezTo>
                  <a:pt x="478178" y="1102370"/>
                  <a:pt x="413952" y="1038144"/>
                  <a:pt x="334725" y="1038144"/>
                </a:cubicBezTo>
                <a:lnTo>
                  <a:pt x="334725" y="1038143"/>
                </a:lnTo>
                <a:cubicBezTo>
                  <a:pt x="255498" y="1038143"/>
                  <a:pt x="191272" y="1102369"/>
                  <a:pt x="191272" y="1181596"/>
                </a:cubicBezTo>
                <a:cubicBezTo>
                  <a:pt x="191272" y="1370055"/>
                  <a:pt x="191271" y="1558513"/>
                  <a:pt x="191271" y="1746972"/>
                </a:cubicBezTo>
                <a:lnTo>
                  <a:pt x="0" y="1746972"/>
                </a:lnTo>
                <a:lnTo>
                  <a:pt x="0" y="1181597"/>
                </a:lnTo>
                <a:cubicBezTo>
                  <a:pt x="0" y="996733"/>
                  <a:pt x="149861" y="846872"/>
                  <a:pt x="334725" y="846872"/>
                </a:cubicBezTo>
                <a:cubicBezTo>
                  <a:pt x="519589" y="846872"/>
                  <a:pt x="669450" y="996733"/>
                  <a:pt x="669450" y="1181597"/>
                </a:cubicBezTo>
                <a:lnTo>
                  <a:pt x="669449" y="1476781"/>
                </a:lnTo>
                <a:lnTo>
                  <a:pt x="669904" y="1476781"/>
                </a:lnTo>
                <a:lnTo>
                  <a:pt x="669904" y="1784516"/>
                </a:lnTo>
                <a:cubicBezTo>
                  <a:pt x="669904" y="1863743"/>
                  <a:pt x="734130" y="1927969"/>
                  <a:pt x="813357" y="1927969"/>
                </a:cubicBezTo>
                <a:lnTo>
                  <a:pt x="813357" y="1927970"/>
                </a:lnTo>
                <a:cubicBezTo>
                  <a:pt x="892584" y="1927970"/>
                  <a:pt x="956810" y="1863744"/>
                  <a:pt x="956810" y="1784517"/>
                </a:cubicBezTo>
                <a:cubicBezTo>
                  <a:pt x="956810" y="1596058"/>
                  <a:pt x="956811" y="1407600"/>
                  <a:pt x="956811" y="1219141"/>
                </a:cubicBezTo>
                <a:lnTo>
                  <a:pt x="957262" y="1219141"/>
                </a:lnTo>
                <a:lnTo>
                  <a:pt x="957262" y="989348"/>
                </a:lnTo>
                <a:cubicBezTo>
                  <a:pt x="957262" y="804484"/>
                  <a:pt x="1107123" y="654623"/>
                  <a:pt x="1291987" y="654623"/>
                </a:cubicBezTo>
                <a:cubicBezTo>
                  <a:pt x="1476851" y="654623"/>
                  <a:pt x="1626712" y="804484"/>
                  <a:pt x="1626712" y="989348"/>
                </a:cubicBezTo>
                <a:lnTo>
                  <a:pt x="1626711" y="1284532"/>
                </a:lnTo>
                <a:lnTo>
                  <a:pt x="1627166" y="1284532"/>
                </a:lnTo>
                <a:lnTo>
                  <a:pt x="1627166" y="1592267"/>
                </a:lnTo>
                <a:cubicBezTo>
                  <a:pt x="1627166" y="1671494"/>
                  <a:pt x="1691392" y="1735720"/>
                  <a:pt x="1770619" y="1735720"/>
                </a:cubicBezTo>
                <a:lnTo>
                  <a:pt x="1770619" y="1735721"/>
                </a:lnTo>
                <a:cubicBezTo>
                  <a:pt x="1849846" y="1735721"/>
                  <a:pt x="1914072" y="1671495"/>
                  <a:pt x="1914072" y="1592268"/>
                </a:cubicBezTo>
                <a:cubicBezTo>
                  <a:pt x="1914072" y="1403809"/>
                  <a:pt x="1914073" y="1215351"/>
                  <a:pt x="1914073" y="1026892"/>
                </a:cubicBezTo>
                <a:lnTo>
                  <a:pt x="1914767" y="1026892"/>
                </a:lnTo>
                <a:lnTo>
                  <a:pt x="1921606" y="927950"/>
                </a:lnTo>
                <a:cubicBezTo>
                  <a:pt x="1955122" y="683382"/>
                  <a:pt x="2101358" y="465848"/>
                  <a:pt x="2320336" y="343366"/>
                </a:cubicBezTo>
                <a:close/>
              </a:path>
            </a:pathLst>
          </a:custGeom>
          <a:gradFill flip="none" rotWithShape="1">
            <a:gsLst>
              <a:gs pos="75000">
                <a:srgbClr val="F0F000"/>
              </a:gs>
              <a:gs pos="25000">
                <a:srgbClr val="C4C400"/>
              </a:gs>
              <a:gs pos="0">
                <a:srgbClr val="666633"/>
              </a:gs>
              <a:gs pos="50000">
                <a:srgbClr val="666633"/>
              </a:gs>
              <a:gs pos="100000">
                <a:srgbClr val="666633"/>
              </a:gs>
            </a:gsLst>
            <a:path path="circle">
              <a:fillToRect l="50000" t="50000" r="50000" b="50000"/>
            </a:path>
            <a:tileRect/>
          </a:gra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70028CFA-BA2B-4FD5-B909-8ADD54EC83BA}"/>
              </a:ext>
            </a:extLst>
          </p:cNvPr>
          <p:cNvSpPr/>
          <p:nvPr/>
        </p:nvSpPr>
        <p:spPr bwMode="auto">
          <a:xfrm rot="16200000">
            <a:off x="4254256" y="850195"/>
            <a:ext cx="1388609" cy="1582959"/>
          </a:xfrm>
          <a:custGeom>
            <a:avLst/>
            <a:gdLst>
              <a:gd name="connsiteX0" fmla="*/ 1333454 w 1690403"/>
              <a:gd name="connsiteY0" fmla="*/ 0 h 1926992"/>
              <a:gd name="connsiteX1" fmla="*/ 1690403 w 1690403"/>
              <a:gd name="connsiteY1" fmla="*/ 340668 h 1926992"/>
              <a:gd name="connsiteX2" fmla="*/ 1410995 w 1690403"/>
              <a:gd name="connsiteY2" fmla="*/ 898892 h 1926992"/>
              <a:gd name="connsiteX3" fmla="*/ 1381745 w 1690403"/>
              <a:gd name="connsiteY3" fmla="*/ 559808 h 1926992"/>
              <a:gd name="connsiteX4" fmla="*/ 1148343 w 1690403"/>
              <a:gd name="connsiteY4" fmla="*/ 1034598 h 1926992"/>
              <a:gd name="connsiteX5" fmla="*/ 1148082 w 1690403"/>
              <a:gd name="connsiteY5" fmla="*/ 1034598 h 1926992"/>
              <a:gd name="connsiteX6" fmla="*/ 1148082 w 1690403"/>
              <a:gd name="connsiteY6" fmla="*/ 1592267 h 1926992"/>
              <a:gd name="connsiteX7" fmla="*/ 813357 w 1690403"/>
              <a:gd name="connsiteY7" fmla="*/ 1926992 h 1926992"/>
              <a:gd name="connsiteX8" fmla="*/ 478632 w 1690403"/>
              <a:gd name="connsiteY8" fmla="*/ 1592267 h 1926992"/>
              <a:gd name="connsiteX9" fmla="*/ 478633 w 1690403"/>
              <a:gd name="connsiteY9" fmla="*/ 1297083 h 1926992"/>
              <a:gd name="connsiteX10" fmla="*/ 478178 w 1690403"/>
              <a:gd name="connsiteY10" fmla="*/ 1297083 h 1926992"/>
              <a:gd name="connsiteX11" fmla="*/ 478178 w 1690403"/>
              <a:gd name="connsiteY11" fmla="*/ 989348 h 1926992"/>
              <a:gd name="connsiteX12" fmla="*/ 334725 w 1690403"/>
              <a:gd name="connsiteY12" fmla="*/ 845895 h 1926992"/>
              <a:gd name="connsiteX13" fmla="*/ 334725 w 1690403"/>
              <a:gd name="connsiteY13" fmla="*/ 845894 h 1926992"/>
              <a:gd name="connsiteX14" fmla="*/ 191272 w 1690403"/>
              <a:gd name="connsiteY14" fmla="*/ 989347 h 1926992"/>
              <a:gd name="connsiteX15" fmla="*/ 191271 w 1690403"/>
              <a:gd name="connsiteY15" fmla="*/ 1554723 h 1926992"/>
              <a:gd name="connsiteX16" fmla="*/ 0 w 1690403"/>
              <a:gd name="connsiteY16" fmla="*/ 1554723 h 1926992"/>
              <a:gd name="connsiteX17" fmla="*/ 0 w 1690403"/>
              <a:gd name="connsiteY17" fmla="*/ 989348 h 1926992"/>
              <a:gd name="connsiteX18" fmla="*/ 334725 w 1690403"/>
              <a:gd name="connsiteY18" fmla="*/ 654623 h 1926992"/>
              <a:gd name="connsiteX19" fmla="*/ 669450 w 1690403"/>
              <a:gd name="connsiteY19" fmla="*/ 989348 h 1926992"/>
              <a:gd name="connsiteX20" fmla="*/ 669449 w 1690403"/>
              <a:gd name="connsiteY20" fmla="*/ 1284532 h 1926992"/>
              <a:gd name="connsiteX21" fmla="*/ 669904 w 1690403"/>
              <a:gd name="connsiteY21" fmla="*/ 1284532 h 1926992"/>
              <a:gd name="connsiteX22" fmla="*/ 669904 w 1690403"/>
              <a:gd name="connsiteY22" fmla="*/ 1592267 h 1926992"/>
              <a:gd name="connsiteX23" fmla="*/ 813357 w 1690403"/>
              <a:gd name="connsiteY23" fmla="*/ 1735720 h 1926992"/>
              <a:gd name="connsiteX24" fmla="*/ 813357 w 1690403"/>
              <a:gd name="connsiteY24" fmla="*/ 1735721 h 1926992"/>
              <a:gd name="connsiteX25" fmla="*/ 956810 w 1690403"/>
              <a:gd name="connsiteY25" fmla="*/ 1592268 h 1926992"/>
              <a:gd name="connsiteX26" fmla="*/ 956811 w 1690403"/>
              <a:gd name="connsiteY26" fmla="*/ 1026892 h 1926992"/>
              <a:gd name="connsiteX27" fmla="*/ 957505 w 1690403"/>
              <a:gd name="connsiteY27" fmla="*/ 1026892 h 1926992"/>
              <a:gd name="connsiteX28" fmla="*/ 964344 w 1690403"/>
              <a:gd name="connsiteY28" fmla="*/ 927950 h 1926992"/>
              <a:gd name="connsiteX29" fmla="*/ 1363074 w 1690403"/>
              <a:gd name="connsiteY29" fmla="*/ 343366 h 1926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690403" h="1926992">
                <a:moveTo>
                  <a:pt x="1333454" y="0"/>
                </a:moveTo>
                <a:lnTo>
                  <a:pt x="1690403" y="340668"/>
                </a:lnTo>
                <a:lnTo>
                  <a:pt x="1410995" y="898892"/>
                </a:lnTo>
                <a:lnTo>
                  <a:pt x="1381745" y="559808"/>
                </a:lnTo>
                <a:cubicBezTo>
                  <a:pt x="1234846" y="673575"/>
                  <a:pt x="1148709" y="848797"/>
                  <a:pt x="1148343" y="1034598"/>
                </a:cubicBezTo>
                <a:lnTo>
                  <a:pt x="1148082" y="1034598"/>
                </a:lnTo>
                <a:lnTo>
                  <a:pt x="1148082" y="1592267"/>
                </a:lnTo>
                <a:cubicBezTo>
                  <a:pt x="1148082" y="1777131"/>
                  <a:pt x="998221" y="1926992"/>
                  <a:pt x="813357" y="1926992"/>
                </a:cubicBezTo>
                <a:cubicBezTo>
                  <a:pt x="628493" y="1926992"/>
                  <a:pt x="478632" y="1777131"/>
                  <a:pt x="478632" y="1592267"/>
                </a:cubicBezTo>
                <a:lnTo>
                  <a:pt x="478633" y="1297083"/>
                </a:lnTo>
                <a:lnTo>
                  <a:pt x="478178" y="1297083"/>
                </a:lnTo>
                <a:lnTo>
                  <a:pt x="478178" y="989348"/>
                </a:lnTo>
                <a:cubicBezTo>
                  <a:pt x="478178" y="910121"/>
                  <a:pt x="413952" y="845895"/>
                  <a:pt x="334725" y="845895"/>
                </a:cubicBezTo>
                <a:lnTo>
                  <a:pt x="334725" y="845894"/>
                </a:lnTo>
                <a:cubicBezTo>
                  <a:pt x="255498" y="845894"/>
                  <a:pt x="191272" y="910120"/>
                  <a:pt x="191272" y="989347"/>
                </a:cubicBezTo>
                <a:cubicBezTo>
                  <a:pt x="191272" y="1177806"/>
                  <a:pt x="191271" y="1366264"/>
                  <a:pt x="191271" y="1554723"/>
                </a:cubicBezTo>
                <a:lnTo>
                  <a:pt x="0" y="1554723"/>
                </a:lnTo>
                <a:lnTo>
                  <a:pt x="0" y="989348"/>
                </a:lnTo>
                <a:cubicBezTo>
                  <a:pt x="0" y="804484"/>
                  <a:pt x="149861" y="654623"/>
                  <a:pt x="334725" y="654623"/>
                </a:cubicBezTo>
                <a:cubicBezTo>
                  <a:pt x="519589" y="654623"/>
                  <a:pt x="669450" y="804484"/>
                  <a:pt x="669450" y="989348"/>
                </a:cubicBezTo>
                <a:lnTo>
                  <a:pt x="669449" y="1284532"/>
                </a:lnTo>
                <a:lnTo>
                  <a:pt x="669904" y="1284532"/>
                </a:lnTo>
                <a:lnTo>
                  <a:pt x="669904" y="1592267"/>
                </a:lnTo>
                <a:cubicBezTo>
                  <a:pt x="669904" y="1671494"/>
                  <a:pt x="734130" y="1735720"/>
                  <a:pt x="813357" y="1735720"/>
                </a:cubicBezTo>
                <a:lnTo>
                  <a:pt x="813357" y="1735721"/>
                </a:lnTo>
                <a:cubicBezTo>
                  <a:pt x="892584" y="1735721"/>
                  <a:pt x="956810" y="1671495"/>
                  <a:pt x="956810" y="1592268"/>
                </a:cubicBezTo>
                <a:cubicBezTo>
                  <a:pt x="956810" y="1403809"/>
                  <a:pt x="956811" y="1215351"/>
                  <a:pt x="956811" y="1026892"/>
                </a:cubicBezTo>
                <a:lnTo>
                  <a:pt x="957505" y="1026892"/>
                </a:lnTo>
                <a:lnTo>
                  <a:pt x="964344" y="927950"/>
                </a:lnTo>
                <a:cubicBezTo>
                  <a:pt x="997860" y="683382"/>
                  <a:pt x="1144096" y="465848"/>
                  <a:pt x="1363074" y="343366"/>
                </a:cubicBezTo>
                <a:close/>
              </a:path>
            </a:pathLst>
          </a:custGeom>
          <a:gradFill flip="none" rotWithShape="1">
            <a:gsLst>
              <a:gs pos="75000">
                <a:srgbClr val="F0F000"/>
              </a:gs>
              <a:gs pos="25000">
                <a:srgbClr val="C4C400"/>
              </a:gs>
              <a:gs pos="0">
                <a:srgbClr val="666633"/>
              </a:gs>
              <a:gs pos="50000">
                <a:srgbClr val="666633"/>
              </a:gs>
              <a:gs pos="100000">
                <a:srgbClr val="666633"/>
              </a:gs>
            </a:gsLst>
            <a:path path="circle">
              <a:fillToRect l="50000" t="50000" r="50000" b="50000"/>
            </a:path>
            <a:tileRect/>
          </a:gra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3" name="フリーフォーム: 図形 32">
            <a:extLst>
              <a:ext uri="{FF2B5EF4-FFF2-40B4-BE49-F238E27FC236}">
                <a16:creationId xmlns:a16="http://schemas.microsoft.com/office/drawing/2014/main" id="{26D2E87F-C2EB-48EC-8F6F-D98CD6928FFB}"/>
              </a:ext>
            </a:extLst>
          </p:cNvPr>
          <p:cNvSpPr/>
          <p:nvPr/>
        </p:nvSpPr>
        <p:spPr bwMode="auto">
          <a:xfrm rot="10800000">
            <a:off x="395492" y="2890881"/>
            <a:ext cx="1582959" cy="1408182"/>
          </a:xfrm>
          <a:custGeom>
            <a:avLst/>
            <a:gdLst>
              <a:gd name="connsiteX0" fmla="*/ 1495479 w 4621557"/>
              <a:gd name="connsiteY0" fmla="*/ 4111286 h 4111286"/>
              <a:gd name="connsiteX1" fmla="*/ 1468288 w 4621557"/>
              <a:gd name="connsiteY1" fmla="*/ 4111286 h 4111286"/>
              <a:gd name="connsiteX2" fmla="*/ 326286 w 4621557"/>
              <a:gd name="connsiteY2" fmla="*/ 2969284 h 4111286"/>
              <a:gd name="connsiteX3" fmla="*/ 326286 w 4621557"/>
              <a:gd name="connsiteY3" fmla="*/ 2788887 h 4111286"/>
              <a:gd name="connsiteX4" fmla="*/ 0 w 4621557"/>
              <a:gd name="connsiteY4" fmla="*/ 2788887 h 4111286"/>
              <a:gd name="connsiteX5" fmla="*/ 652572 w 4621557"/>
              <a:gd name="connsiteY5" fmla="*/ 2153568 h 4111286"/>
              <a:gd name="connsiteX6" fmla="*/ 1305145 w 4621557"/>
              <a:gd name="connsiteY6" fmla="*/ 2788887 h 4111286"/>
              <a:gd name="connsiteX7" fmla="*/ 978859 w 4621557"/>
              <a:gd name="connsiteY7" fmla="*/ 2788887 h 4111286"/>
              <a:gd name="connsiteX8" fmla="*/ 978859 w 4621557"/>
              <a:gd name="connsiteY8" fmla="*/ 2969284 h 4111286"/>
              <a:gd name="connsiteX9" fmla="*/ 1468288 w 4621557"/>
              <a:gd name="connsiteY9" fmla="*/ 3458713 h 4111286"/>
              <a:gd name="connsiteX10" fmla="*/ 1495479 w 4621557"/>
              <a:gd name="connsiteY10" fmla="*/ 3458713 h 4111286"/>
              <a:gd name="connsiteX11" fmla="*/ 1984908 w 4621557"/>
              <a:gd name="connsiteY11" fmla="*/ 2969284 h 4111286"/>
              <a:gd name="connsiteX12" fmla="*/ 1984908 w 4621557"/>
              <a:gd name="connsiteY12" fmla="*/ 2610290 h 4111286"/>
              <a:gd name="connsiteX13" fmla="*/ 1984076 w 4621557"/>
              <a:gd name="connsiteY13" fmla="*/ 2610290 h 4111286"/>
              <a:gd name="connsiteX14" fmla="*/ 1984076 w 4621557"/>
              <a:gd name="connsiteY14" fmla="*/ 1142002 h 4111286"/>
              <a:gd name="connsiteX15" fmla="*/ 3126078 w 4621557"/>
              <a:gd name="connsiteY15" fmla="*/ 0 h 4111286"/>
              <a:gd name="connsiteX16" fmla="*/ 3153269 w 4621557"/>
              <a:gd name="connsiteY16" fmla="*/ 0 h 4111286"/>
              <a:gd name="connsiteX17" fmla="*/ 4295271 w 4621557"/>
              <a:gd name="connsiteY17" fmla="*/ 1142002 h 4111286"/>
              <a:gd name="connsiteX18" fmla="*/ 4295271 w 4621557"/>
              <a:gd name="connsiteY18" fmla="*/ 1974972 h 4111286"/>
              <a:gd name="connsiteX19" fmla="*/ 4621557 w 4621557"/>
              <a:gd name="connsiteY19" fmla="*/ 1974972 h 4111286"/>
              <a:gd name="connsiteX20" fmla="*/ 3968985 w 4621557"/>
              <a:gd name="connsiteY20" fmla="*/ 2610290 h 4111286"/>
              <a:gd name="connsiteX21" fmla="*/ 3316412 w 4621557"/>
              <a:gd name="connsiteY21" fmla="*/ 1974972 h 4111286"/>
              <a:gd name="connsiteX22" fmla="*/ 3642698 w 4621557"/>
              <a:gd name="connsiteY22" fmla="*/ 1974972 h 4111286"/>
              <a:gd name="connsiteX23" fmla="*/ 3642698 w 4621557"/>
              <a:gd name="connsiteY23" fmla="*/ 1142002 h 4111286"/>
              <a:gd name="connsiteX24" fmla="*/ 3153269 w 4621557"/>
              <a:gd name="connsiteY24" fmla="*/ 652573 h 4111286"/>
              <a:gd name="connsiteX25" fmla="*/ 3126078 w 4621557"/>
              <a:gd name="connsiteY25" fmla="*/ 652573 h 4111286"/>
              <a:gd name="connsiteX26" fmla="*/ 2636649 w 4621557"/>
              <a:gd name="connsiteY26" fmla="*/ 1142002 h 4111286"/>
              <a:gd name="connsiteX27" fmla="*/ 2636649 w 4621557"/>
              <a:gd name="connsiteY27" fmla="*/ 1500996 h 4111286"/>
              <a:gd name="connsiteX28" fmla="*/ 2637481 w 4621557"/>
              <a:gd name="connsiteY28" fmla="*/ 1500996 h 4111286"/>
              <a:gd name="connsiteX29" fmla="*/ 2637481 w 4621557"/>
              <a:gd name="connsiteY29" fmla="*/ 2969284 h 4111286"/>
              <a:gd name="connsiteX30" fmla="*/ 1495479 w 4621557"/>
              <a:gd name="connsiteY30" fmla="*/ 4111286 h 411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621557" h="4111286">
                <a:moveTo>
                  <a:pt x="1495479" y="4111286"/>
                </a:moveTo>
                <a:lnTo>
                  <a:pt x="1468288" y="4111286"/>
                </a:lnTo>
                <a:cubicBezTo>
                  <a:pt x="837578" y="4111286"/>
                  <a:pt x="326286" y="3599994"/>
                  <a:pt x="326286" y="2969284"/>
                </a:cubicBezTo>
                <a:lnTo>
                  <a:pt x="326286" y="2788887"/>
                </a:lnTo>
                <a:lnTo>
                  <a:pt x="0" y="2788887"/>
                </a:lnTo>
                <a:lnTo>
                  <a:pt x="652572" y="2153568"/>
                </a:lnTo>
                <a:lnTo>
                  <a:pt x="1305145" y="2788887"/>
                </a:lnTo>
                <a:lnTo>
                  <a:pt x="978859" y="2788887"/>
                </a:lnTo>
                <a:lnTo>
                  <a:pt x="978859" y="2969284"/>
                </a:lnTo>
                <a:cubicBezTo>
                  <a:pt x="978859" y="3239588"/>
                  <a:pt x="1197984" y="3458713"/>
                  <a:pt x="1468288" y="3458713"/>
                </a:cubicBezTo>
                <a:lnTo>
                  <a:pt x="1495479" y="3458713"/>
                </a:lnTo>
                <a:cubicBezTo>
                  <a:pt x="1765783" y="3458713"/>
                  <a:pt x="1984908" y="3239588"/>
                  <a:pt x="1984908" y="2969284"/>
                </a:cubicBezTo>
                <a:lnTo>
                  <a:pt x="1984908" y="2610290"/>
                </a:lnTo>
                <a:lnTo>
                  <a:pt x="1984076" y="2610290"/>
                </a:lnTo>
                <a:lnTo>
                  <a:pt x="1984076" y="1142002"/>
                </a:lnTo>
                <a:cubicBezTo>
                  <a:pt x="1984076" y="511292"/>
                  <a:pt x="2495368" y="0"/>
                  <a:pt x="3126078" y="0"/>
                </a:cubicBezTo>
                <a:lnTo>
                  <a:pt x="3153269" y="0"/>
                </a:lnTo>
                <a:cubicBezTo>
                  <a:pt x="3783979" y="0"/>
                  <a:pt x="4295271" y="511292"/>
                  <a:pt x="4295271" y="1142002"/>
                </a:cubicBezTo>
                <a:lnTo>
                  <a:pt x="4295271" y="1974972"/>
                </a:lnTo>
                <a:lnTo>
                  <a:pt x="4621557" y="1974972"/>
                </a:lnTo>
                <a:lnTo>
                  <a:pt x="3968985" y="2610290"/>
                </a:lnTo>
                <a:lnTo>
                  <a:pt x="3316412" y="1974972"/>
                </a:lnTo>
                <a:lnTo>
                  <a:pt x="3642698" y="1974972"/>
                </a:lnTo>
                <a:lnTo>
                  <a:pt x="3642698" y="1142002"/>
                </a:lnTo>
                <a:cubicBezTo>
                  <a:pt x="3642698" y="871698"/>
                  <a:pt x="3423573" y="652573"/>
                  <a:pt x="3153269" y="652573"/>
                </a:cubicBezTo>
                <a:lnTo>
                  <a:pt x="3126078" y="652573"/>
                </a:lnTo>
                <a:cubicBezTo>
                  <a:pt x="2855774" y="652573"/>
                  <a:pt x="2636649" y="871698"/>
                  <a:pt x="2636649" y="1142002"/>
                </a:cubicBezTo>
                <a:lnTo>
                  <a:pt x="2636649" y="1500996"/>
                </a:lnTo>
                <a:lnTo>
                  <a:pt x="2637481" y="1500996"/>
                </a:lnTo>
                <a:lnTo>
                  <a:pt x="2637481" y="2969284"/>
                </a:lnTo>
                <a:cubicBezTo>
                  <a:pt x="2637481" y="3599994"/>
                  <a:pt x="2126189" y="4111286"/>
                  <a:pt x="1495479" y="4111286"/>
                </a:cubicBezTo>
                <a:close/>
              </a:path>
            </a:pathLst>
          </a:custGeom>
          <a:gradFill flip="none" rotWithShape="1">
            <a:gsLst>
              <a:gs pos="75000">
                <a:srgbClr val="F0F000"/>
              </a:gs>
              <a:gs pos="25000">
                <a:srgbClr val="C4C400"/>
              </a:gs>
              <a:gs pos="0">
                <a:srgbClr val="666633"/>
              </a:gs>
              <a:gs pos="50000">
                <a:srgbClr val="666633"/>
              </a:gs>
              <a:gs pos="100000">
                <a:srgbClr val="666633"/>
              </a:gs>
            </a:gsLst>
            <a:path path="circle">
              <a:fillToRect l="50000" t="50000" r="50000" b="50000"/>
            </a:path>
            <a:tileRect/>
          </a:gra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5" name="フリーフォーム: 図形 44">
            <a:extLst>
              <a:ext uri="{FF2B5EF4-FFF2-40B4-BE49-F238E27FC236}">
                <a16:creationId xmlns:a16="http://schemas.microsoft.com/office/drawing/2014/main" id="{9BAB3CEC-863D-41CF-A4B3-4D0B79B79D36}"/>
              </a:ext>
            </a:extLst>
          </p:cNvPr>
          <p:cNvSpPr/>
          <p:nvPr/>
        </p:nvSpPr>
        <p:spPr bwMode="auto">
          <a:xfrm>
            <a:off x="7940607" y="819788"/>
            <a:ext cx="1540694" cy="1616240"/>
          </a:xfrm>
          <a:custGeom>
            <a:avLst/>
            <a:gdLst>
              <a:gd name="connsiteX0" fmla="*/ 808172 w 1858950"/>
              <a:gd name="connsiteY0" fmla="*/ 0 h 1950101"/>
              <a:gd name="connsiteX1" fmla="*/ 829284 w 1858950"/>
              <a:gd name="connsiteY1" fmla="*/ 0 h 1950101"/>
              <a:gd name="connsiteX2" fmla="*/ 1049673 w 1858950"/>
              <a:gd name="connsiteY2" fmla="*/ 220389 h 1950101"/>
              <a:gd name="connsiteX3" fmla="*/ 1049470 w 1858950"/>
              <a:gd name="connsiteY3" fmla="*/ 1314780 h 1950101"/>
              <a:gd name="connsiteX4" fmla="*/ 1101698 w 1858950"/>
              <a:gd name="connsiteY4" fmla="*/ 1367008 h 1950101"/>
              <a:gd name="connsiteX5" fmla="*/ 1122810 w 1858950"/>
              <a:gd name="connsiteY5" fmla="*/ 1367008 h 1950101"/>
              <a:gd name="connsiteX6" fmla="*/ 1175039 w 1858950"/>
              <a:gd name="connsiteY6" fmla="*/ 1314780 h 1950101"/>
              <a:gd name="connsiteX7" fmla="*/ 1175039 w 1858950"/>
              <a:gd name="connsiteY7" fmla="*/ 1308825 h 1950101"/>
              <a:gd name="connsiteX8" fmla="*/ 1174968 w 1858950"/>
              <a:gd name="connsiteY8" fmla="*/ 1308825 h 1950101"/>
              <a:gd name="connsiteX9" fmla="*/ 1174968 w 1858950"/>
              <a:gd name="connsiteY9" fmla="*/ 1287583 h 1950101"/>
              <a:gd name="connsiteX10" fmla="*/ 1471124 w 1858950"/>
              <a:gd name="connsiteY10" fmla="*/ 991427 h 1950101"/>
              <a:gd name="connsiteX11" fmla="*/ 1477380 w 1858950"/>
              <a:gd name="connsiteY11" fmla="*/ 991427 h 1950101"/>
              <a:gd name="connsiteX12" fmla="*/ 1773535 w 1858950"/>
              <a:gd name="connsiteY12" fmla="*/ 1287583 h 1950101"/>
              <a:gd name="connsiteX13" fmla="*/ 1773535 w 1858950"/>
              <a:gd name="connsiteY13" fmla="*/ 1329892 h 1950101"/>
              <a:gd name="connsiteX14" fmla="*/ 1858950 w 1858950"/>
              <a:gd name="connsiteY14" fmla="*/ 1329892 h 1950101"/>
              <a:gd name="connsiteX15" fmla="*/ 1689718 w 1858950"/>
              <a:gd name="connsiteY15" fmla="*/ 1499123 h 1950101"/>
              <a:gd name="connsiteX16" fmla="*/ 1520486 w 1858950"/>
              <a:gd name="connsiteY16" fmla="*/ 1329892 h 1950101"/>
              <a:gd name="connsiteX17" fmla="*/ 1605901 w 1858950"/>
              <a:gd name="connsiteY17" fmla="*/ 1329892 h 1950101"/>
              <a:gd name="connsiteX18" fmla="*/ 1605901 w 1858950"/>
              <a:gd name="connsiteY18" fmla="*/ 1287583 h 1950101"/>
              <a:gd name="connsiteX19" fmla="*/ 1477379 w 1858950"/>
              <a:gd name="connsiteY19" fmla="*/ 1159061 h 1950101"/>
              <a:gd name="connsiteX20" fmla="*/ 1471124 w 1858950"/>
              <a:gd name="connsiteY20" fmla="*/ 1159062 h 1950101"/>
              <a:gd name="connsiteX21" fmla="*/ 1342602 w 1858950"/>
              <a:gd name="connsiteY21" fmla="*/ 1287584 h 1950101"/>
              <a:gd name="connsiteX22" fmla="*/ 1342602 w 1858950"/>
              <a:gd name="connsiteY22" fmla="*/ 1306419 h 1950101"/>
              <a:gd name="connsiteX23" fmla="*/ 1343200 w 1858950"/>
              <a:gd name="connsiteY23" fmla="*/ 1306419 h 1950101"/>
              <a:gd name="connsiteX24" fmla="*/ 1343200 w 1858950"/>
              <a:gd name="connsiteY24" fmla="*/ 1314780 h 1950101"/>
              <a:gd name="connsiteX25" fmla="*/ 1122810 w 1858950"/>
              <a:gd name="connsiteY25" fmla="*/ 1535169 h 1950101"/>
              <a:gd name="connsiteX26" fmla="*/ 1101698 w 1858950"/>
              <a:gd name="connsiteY26" fmla="*/ 1535169 h 1950101"/>
              <a:gd name="connsiteX27" fmla="*/ 881309 w 1858950"/>
              <a:gd name="connsiteY27" fmla="*/ 1314780 h 1950101"/>
              <a:gd name="connsiteX28" fmla="*/ 881309 w 1858950"/>
              <a:gd name="connsiteY28" fmla="*/ 333591 h 1950101"/>
              <a:gd name="connsiteX29" fmla="*/ 881512 w 1858950"/>
              <a:gd name="connsiteY29" fmla="*/ 333591 h 1950101"/>
              <a:gd name="connsiteX30" fmla="*/ 881512 w 1858950"/>
              <a:gd name="connsiteY30" fmla="*/ 220389 h 1950101"/>
              <a:gd name="connsiteX31" fmla="*/ 829284 w 1858950"/>
              <a:gd name="connsiteY31" fmla="*/ 168161 h 1950101"/>
              <a:gd name="connsiteX32" fmla="*/ 808172 w 1858950"/>
              <a:gd name="connsiteY32" fmla="*/ 168161 h 1950101"/>
              <a:gd name="connsiteX33" fmla="*/ 755943 w 1858950"/>
              <a:gd name="connsiteY33" fmla="*/ 220389 h 1950101"/>
              <a:gd name="connsiteX34" fmla="*/ 755417 w 1858950"/>
              <a:gd name="connsiteY34" fmla="*/ 1729712 h 1950101"/>
              <a:gd name="connsiteX35" fmla="*/ 535028 w 1858950"/>
              <a:gd name="connsiteY35" fmla="*/ 1950101 h 1950101"/>
              <a:gd name="connsiteX36" fmla="*/ 513916 w 1858950"/>
              <a:gd name="connsiteY36" fmla="*/ 1950101 h 1950101"/>
              <a:gd name="connsiteX37" fmla="*/ 293527 w 1858950"/>
              <a:gd name="connsiteY37" fmla="*/ 1729712 h 1950101"/>
              <a:gd name="connsiteX38" fmla="*/ 293527 w 1858950"/>
              <a:gd name="connsiteY38" fmla="*/ 748524 h 1950101"/>
              <a:gd name="connsiteX39" fmla="*/ 293730 w 1858950"/>
              <a:gd name="connsiteY39" fmla="*/ 748524 h 1950101"/>
              <a:gd name="connsiteX40" fmla="*/ 293730 w 1858950"/>
              <a:gd name="connsiteY40" fmla="*/ 635322 h 1950101"/>
              <a:gd name="connsiteX41" fmla="*/ 241501 w 1858950"/>
              <a:gd name="connsiteY41" fmla="*/ 583094 h 1950101"/>
              <a:gd name="connsiteX42" fmla="*/ 220389 w 1858950"/>
              <a:gd name="connsiteY42" fmla="*/ 583094 h 1950101"/>
              <a:gd name="connsiteX43" fmla="*/ 168161 w 1858950"/>
              <a:gd name="connsiteY43" fmla="*/ 635322 h 1950101"/>
              <a:gd name="connsiteX44" fmla="*/ 168161 w 1858950"/>
              <a:gd name="connsiteY44" fmla="*/ 990110 h 1950101"/>
              <a:gd name="connsiteX45" fmla="*/ 0 w 1858950"/>
              <a:gd name="connsiteY45" fmla="*/ 990110 h 1950101"/>
              <a:gd name="connsiteX46" fmla="*/ 0 w 1858950"/>
              <a:gd name="connsiteY46" fmla="*/ 635322 h 1950101"/>
              <a:gd name="connsiteX47" fmla="*/ 220389 w 1858950"/>
              <a:gd name="connsiteY47" fmla="*/ 414933 h 1950101"/>
              <a:gd name="connsiteX48" fmla="*/ 241501 w 1858950"/>
              <a:gd name="connsiteY48" fmla="*/ 414933 h 1950101"/>
              <a:gd name="connsiteX49" fmla="*/ 461891 w 1858950"/>
              <a:gd name="connsiteY49" fmla="*/ 635322 h 1950101"/>
              <a:gd name="connsiteX50" fmla="*/ 461688 w 1858950"/>
              <a:gd name="connsiteY50" fmla="*/ 1729712 h 1950101"/>
              <a:gd name="connsiteX51" fmla="*/ 513916 w 1858950"/>
              <a:gd name="connsiteY51" fmla="*/ 1781940 h 1950101"/>
              <a:gd name="connsiteX52" fmla="*/ 535028 w 1858950"/>
              <a:gd name="connsiteY52" fmla="*/ 1781940 h 1950101"/>
              <a:gd name="connsiteX53" fmla="*/ 587257 w 1858950"/>
              <a:gd name="connsiteY53" fmla="*/ 1729712 h 1950101"/>
              <a:gd name="connsiteX54" fmla="*/ 587257 w 1858950"/>
              <a:gd name="connsiteY54" fmla="*/ 580937 h 1950101"/>
              <a:gd name="connsiteX55" fmla="*/ 587782 w 1858950"/>
              <a:gd name="connsiteY55" fmla="*/ 580937 h 1950101"/>
              <a:gd name="connsiteX56" fmla="*/ 587782 w 1858950"/>
              <a:gd name="connsiteY56" fmla="*/ 220389 h 1950101"/>
              <a:gd name="connsiteX57" fmla="*/ 808172 w 1858950"/>
              <a:gd name="connsiteY57" fmla="*/ 0 h 1950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1858950" h="1950101">
                <a:moveTo>
                  <a:pt x="808172" y="0"/>
                </a:moveTo>
                <a:lnTo>
                  <a:pt x="829284" y="0"/>
                </a:lnTo>
                <a:cubicBezTo>
                  <a:pt x="951001" y="0"/>
                  <a:pt x="1049673" y="98672"/>
                  <a:pt x="1049673" y="220389"/>
                </a:cubicBezTo>
                <a:cubicBezTo>
                  <a:pt x="1049606" y="585186"/>
                  <a:pt x="1049537" y="949983"/>
                  <a:pt x="1049470" y="1314780"/>
                </a:cubicBezTo>
                <a:cubicBezTo>
                  <a:pt x="1049470" y="1343624"/>
                  <a:pt x="1072854" y="1367008"/>
                  <a:pt x="1101698" y="1367008"/>
                </a:cubicBezTo>
                <a:lnTo>
                  <a:pt x="1122810" y="1367008"/>
                </a:lnTo>
                <a:cubicBezTo>
                  <a:pt x="1151655" y="1367008"/>
                  <a:pt x="1175039" y="1343624"/>
                  <a:pt x="1175039" y="1314780"/>
                </a:cubicBezTo>
                <a:lnTo>
                  <a:pt x="1175039" y="1308825"/>
                </a:lnTo>
                <a:lnTo>
                  <a:pt x="1174968" y="1308825"/>
                </a:lnTo>
                <a:lnTo>
                  <a:pt x="1174968" y="1287583"/>
                </a:lnTo>
                <a:cubicBezTo>
                  <a:pt x="1174968" y="1124021"/>
                  <a:pt x="1307562" y="991427"/>
                  <a:pt x="1471124" y="991427"/>
                </a:cubicBezTo>
                <a:lnTo>
                  <a:pt x="1477380" y="991427"/>
                </a:lnTo>
                <a:cubicBezTo>
                  <a:pt x="1640942" y="991427"/>
                  <a:pt x="1773535" y="1124021"/>
                  <a:pt x="1773535" y="1287583"/>
                </a:cubicBezTo>
                <a:lnTo>
                  <a:pt x="1773535" y="1329892"/>
                </a:lnTo>
                <a:lnTo>
                  <a:pt x="1858950" y="1329892"/>
                </a:lnTo>
                <a:lnTo>
                  <a:pt x="1689718" y="1499123"/>
                </a:lnTo>
                <a:lnTo>
                  <a:pt x="1520486" y="1329892"/>
                </a:lnTo>
                <a:lnTo>
                  <a:pt x="1605901" y="1329892"/>
                </a:lnTo>
                <a:lnTo>
                  <a:pt x="1605901" y="1287583"/>
                </a:lnTo>
                <a:cubicBezTo>
                  <a:pt x="1605901" y="1216603"/>
                  <a:pt x="1548359" y="1159061"/>
                  <a:pt x="1477379" y="1159061"/>
                </a:cubicBezTo>
                <a:lnTo>
                  <a:pt x="1471124" y="1159062"/>
                </a:lnTo>
                <a:cubicBezTo>
                  <a:pt x="1400144" y="1159062"/>
                  <a:pt x="1342602" y="1216603"/>
                  <a:pt x="1342602" y="1287584"/>
                </a:cubicBezTo>
                <a:lnTo>
                  <a:pt x="1342602" y="1306419"/>
                </a:lnTo>
                <a:lnTo>
                  <a:pt x="1343200" y="1306419"/>
                </a:lnTo>
                <a:lnTo>
                  <a:pt x="1343200" y="1314780"/>
                </a:lnTo>
                <a:cubicBezTo>
                  <a:pt x="1343200" y="1436497"/>
                  <a:pt x="1244528" y="1535169"/>
                  <a:pt x="1122810" y="1535169"/>
                </a:cubicBezTo>
                <a:lnTo>
                  <a:pt x="1101698" y="1535169"/>
                </a:lnTo>
                <a:cubicBezTo>
                  <a:pt x="979981" y="1535169"/>
                  <a:pt x="881309" y="1436497"/>
                  <a:pt x="881309" y="1314780"/>
                </a:cubicBezTo>
                <a:lnTo>
                  <a:pt x="881309" y="333591"/>
                </a:lnTo>
                <a:lnTo>
                  <a:pt x="881512" y="333591"/>
                </a:lnTo>
                <a:lnTo>
                  <a:pt x="881512" y="220389"/>
                </a:lnTo>
                <a:cubicBezTo>
                  <a:pt x="881512" y="191545"/>
                  <a:pt x="858129" y="168161"/>
                  <a:pt x="829284" y="168161"/>
                </a:cubicBezTo>
                <a:lnTo>
                  <a:pt x="808172" y="168161"/>
                </a:lnTo>
                <a:cubicBezTo>
                  <a:pt x="779327" y="168161"/>
                  <a:pt x="755943" y="191545"/>
                  <a:pt x="755943" y="220389"/>
                </a:cubicBezTo>
                <a:lnTo>
                  <a:pt x="755417" y="1729712"/>
                </a:lnTo>
                <a:cubicBezTo>
                  <a:pt x="755417" y="1851430"/>
                  <a:pt x="656746" y="1950101"/>
                  <a:pt x="535028" y="1950101"/>
                </a:cubicBezTo>
                <a:lnTo>
                  <a:pt x="513916" y="1950101"/>
                </a:lnTo>
                <a:cubicBezTo>
                  <a:pt x="392198" y="1950101"/>
                  <a:pt x="293527" y="1851430"/>
                  <a:pt x="293527" y="1729712"/>
                </a:cubicBezTo>
                <a:lnTo>
                  <a:pt x="293527" y="748524"/>
                </a:lnTo>
                <a:lnTo>
                  <a:pt x="293730" y="748524"/>
                </a:lnTo>
                <a:lnTo>
                  <a:pt x="293730" y="635322"/>
                </a:lnTo>
                <a:cubicBezTo>
                  <a:pt x="293730" y="606477"/>
                  <a:pt x="270346" y="583094"/>
                  <a:pt x="241501" y="583094"/>
                </a:cubicBezTo>
                <a:lnTo>
                  <a:pt x="220389" y="583094"/>
                </a:lnTo>
                <a:cubicBezTo>
                  <a:pt x="191545" y="583094"/>
                  <a:pt x="168161" y="606477"/>
                  <a:pt x="168161" y="635322"/>
                </a:cubicBezTo>
                <a:lnTo>
                  <a:pt x="168161" y="990110"/>
                </a:lnTo>
                <a:lnTo>
                  <a:pt x="0" y="990110"/>
                </a:lnTo>
                <a:lnTo>
                  <a:pt x="0" y="635322"/>
                </a:lnTo>
                <a:cubicBezTo>
                  <a:pt x="0" y="513604"/>
                  <a:pt x="98672" y="414933"/>
                  <a:pt x="220389" y="414933"/>
                </a:cubicBezTo>
                <a:lnTo>
                  <a:pt x="241501" y="414933"/>
                </a:lnTo>
                <a:cubicBezTo>
                  <a:pt x="363219" y="414933"/>
                  <a:pt x="461891" y="513604"/>
                  <a:pt x="461891" y="635322"/>
                </a:cubicBezTo>
                <a:cubicBezTo>
                  <a:pt x="461823" y="1000119"/>
                  <a:pt x="461755" y="1364915"/>
                  <a:pt x="461688" y="1729712"/>
                </a:cubicBezTo>
                <a:cubicBezTo>
                  <a:pt x="461688" y="1758557"/>
                  <a:pt x="485071" y="1781940"/>
                  <a:pt x="513916" y="1781940"/>
                </a:cubicBezTo>
                <a:lnTo>
                  <a:pt x="535028" y="1781940"/>
                </a:lnTo>
                <a:cubicBezTo>
                  <a:pt x="563873" y="1781940"/>
                  <a:pt x="587257" y="1758557"/>
                  <a:pt x="587257" y="1729712"/>
                </a:cubicBezTo>
                <a:lnTo>
                  <a:pt x="587257" y="580937"/>
                </a:lnTo>
                <a:lnTo>
                  <a:pt x="587782" y="580937"/>
                </a:lnTo>
                <a:lnTo>
                  <a:pt x="587782" y="220389"/>
                </a:lnTo>
                <a:cubicBezTo>
                  <a:pt x="587782" y="98672"/>
                  <a:pt x="686454" y="0"/>
                  <a:pt x="808172" y="0"/>
                </a:cubicBezTo>
                <a:close/>
              </a:path>
            </a:pathLst>
          </a:custGeom>
          <a:gradFill flip="none" rotWithShape="1">
            <a:gsLst>
              <a:gs pos="75000">
                <a:srgbClr val="F0F000"/>
              </a:gs>
              <a:gs pos="25000">
                <a:srgbClr val="C4C400"/>
              </a:gs>
              <a:gs pos="0">
                <a:srgbClr val="666633"/>
              </a:gs>
              <a:gs pos="50000">
                <a:srgbClr val="666633"/>
              </a:gs>
              <a:gs pos="100000">
                <a:srgbClr val="666633"/>
              </a:gs>
            </a:gsLst>
            <a:path path="circle">
              <a:fillToRect l="50000" t="50000" r="50000" b="50000"/>
            </a:path>
            <a:tileRect/>
          </a:gra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フリーフォーム: 図形 46">
            <a:extLst>
              <a:ext uri="{FF2B5EF4-FFF2-40B4-BE49-F238E27FC236}">
                <a16:creationId xmlns:a16="http://schemas.microsoft.com/office/drawing/2014/main" id="{20A0C78C-695C-4A39-B504-855641B67A57}"/>
              </a:ext>
            </a:extLst>
          </p:cNvPr>
          <p:cNvSpPr/>
          <p:nvPr/>
        </p:nvSpPr>
        <p:spPr bwMode="auto">
          <a:xfrm rot="5400000">
            <a:off x="2269768" y="3000254"/>
            <a:ext cx="1593375" cy="1169114"/>
          </a:xfrm>
          <a:custGeom>
            <a:avLst/>
            <a:gdLst>
              <a:gd name="connsiteX0" fmla="*/ 0 w 2740237"/>
              <a:gd name="connsiteY0" fmla="*/ 1716862 h 2010605"/>
              <a:gd name="connsiteX1" fmla="*/ 757584 w 2740237"/>
              <a:gd name="connsiteY1" fmla="*/ 925595 h 2010605"/>
              <a:gd name="connsiteX2" fmla="*/ 855134 w 2740237"/>
              <a:gd name="connsiteY2" fmla="*/ 1281056 h 2010605"/>
              <a:gd name="connsiteX3" fmla="*/ 887790 w 2740237"/>
              <a:gd name="connsiteY3" fmla="*/ 1264338 h 2010605"/>
              <a:gd name="connsiteX4" fmla="*/ 1100989 w 2740237"/>
              <a:gd name="connsiteY4" fmla="*/ 885630 h 2010605"/>
              <a:gd name="connsiteX5" fmla="*/ 1101281 w 2740237"/>
              <a:gd name="connsiteY5" fmla="*/ 885630 h 2010605"/>
              <a:gd name="connsiteX6" fmla="*/ 1986911 w 2740237"/>
              <a:gd name="connsiteY6" fmla="*/ 0 h 2010605"/>
              <a:gd name="connsiteX7" fmla="*/ 2721290 w 2740237"/>
              <a:gd name="connsiteY7" fmla="*/ 390466 h 2010605"/>
              <a:gd name="connsiteX8" fmla="*/ 2740237 w 2740237"/>
              <a:gd name="connsiteY8" fmla="*/ 425373 h 2010605"/>
              <a:gd name="connsiteX9" fmla="*/ 2412813 w 2740237"/>
              <a:gd name="connsiteY9" fmla="*/ 770886 h 2010605"/>
              <a:gd name="connsiteX10" fmla="*/ 2394927 w 2740237"/>
              <a:gd name="connsiteY10" fmla="*/ 713267 h 2010605"/>
              <a:gd name="connsiteX11" fmla="*/ 1986911 w 2740237"/>
              <a:gd name="connsiteY11" fmla="*/ 442815 h 2010605"/>
              <a:gd name="connsiteX12" fmla="*/ 1544096 w 2740237"/>
              <a:gd name="connsiteY12" fmla="*/ 885630 h 2010605"/>
              <a:gd name="connsiteX13" fmla="*/ 1543804 w 2740237"/>
              <a:gd name="connsiteY13" fmla="*/ 885630 h 2010605"/>
              <a:gd name="connsiteX14" fmla="*/ 1051778 w 2740237"/>
              <a:gd name="connsiteY14" fmla="*/ 1679207 h 2010605"/>
              <a:gd name="connsiteX15" fmla="*/ 973063 w 2740237"/>
              <a:gd name="connsiteY15" fmla="*/ 1710777 h 2010605"/>
              <a:gd name="connsiteX16" fmla="*/ 1055345 w 2740237"/>
              <a:gd name="connsiteY16" fmla="*/ 2010605 h 2010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740237" h="2010605">
                <a:moveTo>
                  <a:pt x="0" y="1716862"/>
                </a:moveTo>
                <a:lnTo>
                  <a:pt x="757584" y="925595"/>
                </a:lnTo>
                <a:lnTo>
                  <a:pt x="855134" y="1281056"/>
                </a:lnTo>
                <a:lnTo>
                  <a:pt x="887790" y="1264338"/>
                </a:lnTo>
                <a:cubicBezTo>
                  <a:pt x="1015608" y="1186674"/>
                  <a:pt x="1100989" y="1046123"/>
                  <a:pt x="1100989" y="885630"/>
                </a:cubicBezTo>
                <a:lnTo>
                  <a:pt x="1101281" y="885630"/>
                </a:lnTo>
                <a:cubicBezTo>
                  <a:pt x="1101281" y="396510"/>
                  <a:pt x="1497791" y="0"/>
                  <a:pt x="1986911" y="0"/>
                </a:cubicBezTo>
                <a:cubicBezTo>
                  <a:pt x="2292611" y="0"/>
                  <a:pt x="2562135" y="154887"/>
                  <a:pt x="2721290" y="390466"/>
                </a:cubicBezTo>
                <a:lnTo>
                  <a:pt x="2740237" y="425373"/>
                </a:lnTo>
                <a:lnTo>
                  <a:pt x="2412813" y="770886"/>
                </a:lnTo>
                <a:lnTo>
                  <a:pt x="2394927" y="713267"/>
                </a:lnTo>
                <a:cubicBezTo>
                  <a:pt x="2327705" y="554334"/>
                  <a:pt x="2170331" y="442815"/>
                  <a:pt x="1986911" y="442815"/>
                </a:cubicBezTo>
                <a:cubicBezTo>
                  <a:pt x="1742351" y="442815"/>
                  <a:pt x="1544096" y="641070"/>
                  <a:pt x="1544096" y="885630"/>
                </a:cubicBezTo>
                <a:lnTo>
                  <a:pt x="1543804" y="885630"/>
                </a:lnTo>
                <a:cubicBezTo>
                  <a:pt x="1543804" y="1233364"/>
                  <a:pt x="1343396" y="1534290"/>
                  <a:pt x="1051778" y="1679207"/>
                </a:cubicBezTo>
                <a:lnTo>
                  <a:pt x="973063" y="1710777"/>
                </a:lnTo>
                <a:lnTo>
                  <a:pt x="1055345" y="2010605"/>
                </a:lnTo>
                <a:close/>
              </a:path>
            </a:pathLst>
          </a:custGeom>
          <a:gradFill flip="none" rotWithShape="1">
            <a:gsLst>
              <a:gs pos="75000">
                <a:srgbClr val="F0F000"/>
              </a:gs>
              <a:gs pos="25000">
                <a:srgbClr val="C4C400"/>
              </a:gs>
              <a:gs pos="0">
                <a:srgbClr val="666633"/>
              </a:gs>
              <a:gs pos="50000">
                <a:srgbClr val="666633"/>
              </a:gs>
              <a:gs pos="100000">
                <a:srgbClr val="666633"/>
              </a:gs>
            </a:gsLst>
            <a:path path="circle">
              <a:fillToRect l="50000" t="50000" r="50000" b="50000"/>
            </a:path>
            <a:tileRect/>
          </a:gra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フリーフォーム: 図形 48">
            <a:extLst>
              <a:ext uri="{FF2B5EF4-FFF2-40B4-BE49-F238E27FC236}">
                <a16:creationId xmlns:a16="http://schemas.microsoft.com/office/drawing/2014/main" id="{005683D7-C45E-436F-9CAC-F0807160D04F}"/>
              </a:ext>
            </a:extLst>
          </p:cNvPr>
          <p:cNvSpPr/>
          <p:nvPr/>
        </p:nvSpPr>
        <p:spPr bwMode="auto">
          <a:xfrm>
            <a:off x="4234539" y="2910270"/>
            <a:ext cx="1410688" cy="1388793"/>
          </a:xfrm>
          <a:custGeom>
            <a:avLst/>
            <a:gdLst>
              <a:gd name="connsiteX0" fmla="*/ 1410688 w 1410688"/>
              <a:gd name="connsiteY0" fmla="*/ 0 h 1388793"/>
              <a:gd name="connsiteX1" fmla="*/ 1404018 w 1410688"/>
              <a:gd name="connsiteY1" fmla="*/ 713052 h 1388793"/>
              <a:gd name="connsiteX2" fmla="*/ 1217743 w 1410688"/>
              <a:gd name="connsiteY2" fmla="*/ 563126 h 1388793"/>
              <a:gd name="connsiteX3" fmla="*/ 1215796 w 1410688"/>
              <a:gd name="connsiteY3" fmla="*/ 590661 h 1388793"/>
              <a:gd name="connsiteX4" fmla="*/ 745472 w 1410688"/>
              <a:gd name="connsiteY4" fmla="*/ 927537 h 1388793"/>
              <a:gd name="connsiteX5" fmla="*/ 323274 w 1410688"/>
              <a:gd name="connsiteY5" fmla="*/ 1197225 h 1388793"/>
              <a:gd name="connsiteX6" fmla="*/ 284216 w 1410688"/>
              <a:gd name="connsiteY6" fmla="*/ 1388793 h 1388793"/>
              <a:gd name="connsiteX7" fmla="*/ 13391 w 1410688"/>
              <a:gd name="connsiteY7" fmla="*/ 1117969 h 1388793"/>
              <a:gd name="connsiteX8" fmla="*/ 52450 w 1410688"/>
              <a:gd name="connsiteY8" fmla="*/ 926399 h 1388793"/>
              <a:gd name="connsiteX9" fmla="*/ 474648 w 1410688"/>
              <a:gd name="connsiteY9" fmla="*/ 656711 h 1388793"/>
              <a:gd name="connsiteX10" fmla="*/ 926867 w 1410688"/>
              <a:gd name="connsiteY10" fmla="*/ 359388 h 1388793"/>
              <a:gd name="connsiteX11" fmla="*/ 937028 w 1410688"/>
              <a:gd name="connsiteY11" fmla="*/ 337189 h 1388793"/>
              <a:gd name="connsiteX12" fmla="*/ 737963 w 1410688"/>
              <a:gd name="connsiteY12" fmla="*/ 176969 h 1388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10688" h="1388793">
                <a:moveTo>
                  <a:pt x="1410688" y="0"/>
                </a:moveTo>
                <a:lnTo>
                  <a:pt x="1404018" y="713052"/>
                </a:lnTo>
                <a:lnTo>
                  <a:pt x="1217743" y="563126"/>
                </a:lnTo>
                <a:lnTo>
                  <a:pt x="1215796" y="590661"/>
                </a:lnTo>
                <a:cubicBezTo>
                  <a:pt x="1162815" y="806746"/>
                  <a:pt x="642769" y="555766"/>
                  <a:pt x="745472" y="927537"/>
                </a:cubicBezTo>
                <a:cubicBezTo>
                  <a:pt x="833506" y="1246198"/>
                  <a:pt x="464008" y="1107330"/>
                  <a:pt x="323274" y="1197225"/>
                </a:cubicBezTo>
                <a:cubicBezTo>
                  <a:pt x="276365" y="1227189"/>
                  <a:pt x="254872" y="1282574"/>
                  <a:pt x="284216" y="1388793"/>
                </a:cubicBezTo>
                <a:lnTo>
                  <a:pt x="13391" y="1117969"/>
                </a:lnTo>
                <a:cubicBezTo>
                  <a:pt x="-15952" y="1011748"/>
                  <a:pt x="5540" y="956364"/>
                  <a:pt x="52450" y="926399"/>
                </a:cubicBezTo>
                <a:cubicBezTo>
                  <a:pt x="193184" y="836505"/>
                  <a:pt x="562681" y="975374"/>
                  <a:pt x="474648" y="656711"/>
                </a:cubicBezTo>
                <a:cubicBezTo>
                  <a:pt x="379280" y="311495"/>
                  <a:pt x="820874" y="503245"/>
                  <a:pt x="926867" y="359388"/>
                </a:cubicBezTo>
                <a:lnTo>
                  <a:pt x="937028" y="337189"/>
                </a:lnTo>
                <a:lnTo>
                  <a:pt x="737963" y="176969"/>
                </a:lnTo>
                <a:close/>
              </a:path>
            </a:pathLst>
          </a:custGeom>
          <a:gradFill flip="none" rotWithShape="1">
            <a:gsLst>
              <a:gs pos="75000">
                <a:srgbClr val="F0F000"/>
              </a:gs>
              <a:gs pos="25000">
                <a:srgbClr val="C4C400"/>
              </a:gs>
              <a:gs pos="0">
                <a:srgbClr val="666633"/>
              </a:gs>
              <a:gs pos="50000">
                <a:srgbClr val="666633"/>
              </a:gs>
              <a:gs pos="100000">
                <a:srgbClr val="666633"/>
              </a:gs>
            </a:gsLst>
            <a:path path="circle">
              <a:fillToRect l="50000" t="50000" r="50000" b="50000"/>
            </a:path>
            <a:tileRect/>
          </a:gra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0" name="フリーフォーム: 図形 49">
            <a:extLst>
              <a:ext uri="{FF2B5EF4-FFF2-40B4-BE49-F238E27FC236}">
                <a16:creationId xmlns:a16="http://schemas.microsoft.com/office/drawing/2014/main" id="{2106DBE6-5CDF-4C96-8C2A-FC64337197FA}"/>
              </a:ext>
            </a:extLst>
          </p:cNvPr>
          <p:cNvSpPr/>
          <p:nvPr/>
        </p:nvSpPr>
        <p:spPr bwMode="auto">
          <a:xfrm>
            <a:off x="6442276" y="2796540"/>
            <a:ext cx="787850" cy="1550964"/>
          </a:xfrm>
          <a:custGeom>
            <a:avLst/>
            <a:gdLst>
              <a:gd name="connsiteX0" fmla="*/ 676350 w 1026830"/>
              <a:gd name="connsiteY0" fmla="*/ 0 h 2021422"/>
              <a:gd name="connsiteX1" fmla="*/ 568160 w 1026830"/>
              <a:gd name="connsiteY1" fmla="*/ 187390 h 2021422"/>
              <a:gd name="connsiteX2" fmla="*/ 602003 w 1026830"/>
              <a:gd name="connsiteY2" fmla="*/ 199673 h 2021422"/>
              <a:gd name="connsiteX3" fmla="*/ 910451 w 1026830"/>
              <a:gd name="connsiteY3" fmla="*/ 687669 h 2021422"/>
              <a:gd name="connsiteX4" fmla="*/ 909827 w 1026830"/>
              <a:gd name="connsiteY4" fmla="*/ 687669 h 2021422"/>
              <a:gd name="connsiteX5" fmla="*/ 923147 w 1026830"/>
              <a:gd name="connsiteY5" fmla="*/ 767609 h 2021422"/>
              <a:gd name="connsiteX6" fmla="*/ 965342 w 1026830"/>
              <a:gd name="connsiteY6" fmla="*/ 845707 h 2021422"/>
              <a:gd name="connsiteX7" fmla="*/ 945227 w 1026830"/>
              <a:gd name="connsiteY7" fmla="*/ 861333 h 2021422"/>
              <a:gd name="connsiteX8" fmla="*/ 969467 w 1026830"/>
              <a:gd name="connsiteY8" fmla="*/ 849181 h 2021422"/>
              <a:gd name="connsiteX9" fmla="*/ 756713 w 1026830"/>
              <a:gd name="connsiteY9" fmla="*/ 1558929 h 2021422"/>
              <a:gd name="connsiteX10" fmla="*/ 756529 w 1026830"/>
              <a:gd name="connsiteY10" fmla="*/ 1558610 h 2021422"/>
              <a:gd name="connsiteX11" fmla="*/ 726411 w 1026830"/>
              <a:gd name="connsiteY11" fmla="*/ 1579601 h 2021422"/>
              <a:gd name="connsiteX12" fmla="*/ 659045 w 1026830"/>
              <a:gd name="connsiteY12" fmla="*/ 1903191 h 2021422"/>
              <a:gd name="connsiteX13" fmla="*/ 416275 w 1026830"/>
              <a:gd name="connsiteY13" fmla="*/ 2021422 h 2021422"/>
              <a:gd name="connsiteX14" fmla="*/ 551006 w 1026830"/>
              <a:gd name="connsiteY14" fmla="*/ 1374243 h 2021422"/>
              <a:gd name="connsiteX15" fmla="*/ 622478 w 1026830"/>
              <a:gd name="connsiteY15" fmla="*/ 1324430 h 2021422"/>
              <a:gd name="connsiteX16" fmla="*/ 691519 w 1026830"/>
              <a:gd name="connsiteY16" fmla="*/ 1267263 h 2021422"/>
              <a:gd name="connsiteX17" fmla="*/ 746978 w 1026830"/>
              <a:gd name="connsiteY17" fmla="*/ 1019212 h 2021422"/>
              <a:gd name="connsiteX18" fmla="*/ 732146 w 1026830"/>
              <a:gd name="connsiteY18" fmla="*/ 980757 h 2021422"/>
              <a:gd name="connsiteX19" fmla="*/ 703297 w 1026830"/>
              <a:gd name="connsiteY19" fmla="*/ 936495 h 2021422"/>
              <a:gd name="connsiteX20" fmla="*/ 638527 w 1026830"/>
              <a:gd name="connsiteY20" fmla="*/ 680049 h 2021422"/>
              <a:gd name="connsiteX21" fmla="*/ 639775 w 1026830"/>
              <a:gd name="connsiteY21" fmla="*/ 680049 h 2021422"/>
              <a:gd name="connsiteX22" fmla="*/ 636527 w 1026830"/>
              <a:gd name="connsiteY22" fmla="*/ 641760 h 2021422"/>
              <a:gd name="connsiteX23" fmla="*/ 438175 w 1026830"/>
              <a:gd name="connsiteY23" fmla="*/ 426241 h 2021422"/>
              <a:gd name="connsiteX24" fmla="*/ 430916 w 1026830"/>
              <a:gd name="connsiteY24" fmla="*/ 425104 h 2021422"/>
              <a:gd name="connsiteX25" fmla="*/ 337012 w 1026830"/>
              <a:gd name="connsiteY25" fmla="*/ 587750 h 2021422"/>
              <a:gd name="connsiteX26" fmla="*/ 0 w 1026830"/>
              <a:gd name="connsiteY26" fmla="*/ 1342 h 2021422"/>
              <a:gd name="connsiteX0" fmla="*/ 676350 w 1026830"/>
              <a:gd name="connsiteY0" fmla="*/ 0 h 2021422"/>
              <a:gd name="connsiteX1" fmla="*/ 568160 w 1026830"/>
              <a:gd name="connsiteY1" fmla="*/ 187390 h 2021422"/>
              <a:gd name="connsiteX2" fmla="*/ 602003 w 1026830"/>
              <a:gd name="connsiteY2" fmla="*/ 199673 h 2021422"/>
              <a:gd name="connsiteX3" fmla="*/ 910451 w 1026830"/>
              <a:gd name="connsiteY3" fmla="*/ 687669 h 2021422"/>
              <a:gd name="connsiteX4" fmla="*/ 909827 w 1026830"/>
              <a:gd name="connsiteY4" fmla="*/ 687669 h 2021422"/>
              <a:gd name="connsiteX5" fmla="*/ 923147 w 1026830"/>
              <a:gd name="connsiteY5" fmla="*/ 767609 h 2021422"/>
              <a:gd name="connsiteX6" fmla="*/ 965342 w 1026830"/>
              <a:gd name="connsiteY6" fmla="*/ 845707 h 2021422"/>
              <a:gd name="connsiteX7" fmla="*/ 945227 w 1026830"/>
              <a:gd name="connsiteY7" fmla="*/ 868477 h 2021422"/>
              <a:gd name="connsiteX8" fmla="*/ 969467 w 1026830"/>
              <a:gd name="connsiteY8" fmla="*/ 849181 h 2021422"/>
              <a:gd name="connsiteX9" fmla="*/ 756713 w 1026830"/>
              <a:gd name="connsiteY9" fmla="*/ 1558929 h 2021422"/>
              <a:gd name="connsiteX10" fmla="*/ 756529 w 1026830"/>
              <a:gd name="connsiteY10" fmla="*/ 1558610 h 2021422"/>
              <a:gd name="connsiteX11" fmla="*/ 726411 w 1026830"/>
              <a:gd name="connsiteY11" fmla="*/ 1579601 h 2021422"/>
              <a:gd name="connsiteX12" fmla="*/ 659045 w 1026830"/>
              <a:gd name="connsiteY12" fmla="*/ 1903191 h 2021422"/>
              <a:gd name="connsiteX13" fmla="*/ 416275 w 1026830"/>
              <a:gd name="connsiteY13" fmla="*/ 2021422 h 2021422"/>
              <a:gd name="connsiteX14" fmla="*/ 551006 w 1026830"/>
              <a:gd name="connsiteY14" fmla="*/ 1374243 h 2021422"/>
              <a:gd name="connsiteX15" fmla="*/ 622478 w 1026830"/>
              <a:gd name="connsiteY15" fmla="*/ 1324430 h 2021422"/>
              <a:gd name="connsiteX16" fmla="*/ 691519 w 1026830"/>
              <a:gd name="connsiteY16" fmla="*/ 1267263 h 2021422"/>
              <a:gd name="connsiteX17" fmla="*/ 746978 w 1026830"/>
              <a:gd name="connsiteY17" fmla="*/ 1019212 h 2021422"/>
              <a:gd name="connsiteX18" fmla="*/ 732146 w 1026830"/>
              <a:gd name="connsiteY18" fmla="*/ 980757 h 2021422"/>
              <a:gd name="connsiteX19" fmla="*/ 703297 w 1026830"/>
              <a:gd name="connsiteY19" fmla="*/ 936495 h 2021422"/>
              <a:gd name="connsiteX20" fmla="*/ 638527 w 1026830"/>
              <a:gd name="connsiteY20" fmla="*/ 680049 h 2021422"/>
              <a:gd name="connsiteX21" fmla="*/ 639775 w 1026830"/>
              <a:gd name="connsiteY21" fmla="*/ 680049 h 2021422"/>
              <a:gd name="connsiteX22" fmla="*/ 636527 w 1026830"/>
              <a:gd name="connsiteY22" fmla="*/ 641760 h 2021422"/>
              <a:gd name="connsiteX23" fmla="*/ 438175 w 1026830"/>
              <a:gd name="connsiteY23" fmla="*/ 426241 h 2021422"/>
              <a:gd name="connsiteX24" fmla="*/ 430916 w 1026830"/>
              <a:gd name="connsiteY24" fmla="*/ 425104 h 2021422"/>
              <a:gd name="connsiteX25" fmla="*/ 337012 w 1026830"/>
              <a:gd name="connsiteY25" fmla="*/ 587750 h 2021422"/>
              <a:gd name="connsiteX26" fmla="*/ 0 w 1026830"/>
              <a:gd name="connsiteY26" fmla="*/ 1342 h 2021422"/>
              <a:gd name="connsiteX27" fmla="*/ 676350 w 1026830"/>
              <a:gd name="connsiteY27" fmla="*/ 0 h 2021422"/>
              <a:gd name="connsiteX0" fmla="*/ 676350 w 1026830"/>
              <a:gd name="connsiteY0" fmla="*/ 0 h 2021422"/>
              <a:gd name="connsiteX1" fmla="*/ 568160 w 1026830"/>
              <a:gd name="connsiteY1" fmla="*/ 187390 h 2021422"/>
              <a:gd name="connsiteX2" fmla="*/ 602003 w 1026830"/>
              <a:gd name="connsiteY2" fmla="*/ 199673 h 2021422"/>
              <a:gd name="connsiteX3" fmla="*/ 910451 w 1026830"/>
              <a:gd name="connsiteY3" fmla="*/ 687669 h 2021422"/>
              <a:gd name="connsiteX4" fmla="*/ 909827 w 1026830"/>
              <a:gd name="connsiteY4" fmla="*/ 687669 h 2021422"/>
              <a:gd name="connsiteX5" fmla="*/ 923147 w 1026830"/>
              <a:gd name="connsiteY5" fmla="*/ 767609 h 2021422"/>
              <a:gd name="connsiteX6" fmla="*/ 965342 w 1026830"/>
              <a:gd name="connsiteY6" fmla="*/ 845707 h 2021422"/>
              <a:gd name="connsiteX7" fmla="*/ 969467 w 1026830"/>
              <a:gd name="connsiteY7" fmla="*/ 849181 h 2021422"/>
              <a:gd name="connsiteX8" fmla="*/ 756713 w 1026830"/>
              <a:gd name="connsiteY8" fmla="*/ 1558929 h 2021422"/>
              <a:gd name="connsiteX9" fmla="*/ 756529 w 1026830"/>
              <a:gd name="connsiteY9" fmla="*/ 1558610 h 2021422"/>
              <a:gd name="connsiteX10" fmla="*/ 726411 w 1026830"/>
              <a:gd name="connsiteY10" fmla="*/ 1579601 h 2021422"/>
              <a:gd name="connsiteX11" fmla="*/ 659045 w 1026830"/>
              <a:gd name="connsiteY11" fmla="*/ 1903191 h 2021422"/>
              <a:gd name="connsiteX12" fmla="*/ 416275 w 1026830"/>
              <a:gd name="connsiteY12" fmla="*/ 2021422 h 2021422"/>
              <a:gd name="connsiteX13" fmla="*/ 551006 w 1026830"/>
              <a:gd name="connsiteY13" fmla="*/ 1374243 h 2021422"/>
              <a:gd name="connsiteX14" fmla="*/ 622478 w 1026830"/>
              <a:gd name="connsiteY14" fmla="*/ 1324430 h 2021422"/>
              <a:gd name="connsiteX15" fmla="*/ 691519 w 1026830"/>
              <a:gd name="connsiteY15" fmla="*/ 1267263 h 2021422"/>
              <a:gd name="connsiteX16" fmla="*/ 746978 w 1026830"/>
              <a:gd name="connsiteY16" fmla="*/ 1019212 h 2021422"/>
              <a:gd name="connsiteX17" fmla="*/ 732146 w 1026830"/>
              <a:gd name="connsiteY17" fmla="*/ 980757 h 2021422"/>
              <a:gd name="connsiteX18" fmla="*/ 703297 w 1026830"/>
              <a:gd name="connsiteY18" fmla="*/ 936495 h 2021422"/>
              <a:gd name="connsiteX19" fmla="*/ 638527 w 1026830"/>
              <a:gd name="connsiteY19" fmla="*/ 680049 h 2021422"/>
              <a:gd name="connsiteX20" fmla="*/ 639775 w 1026830"/>
              <a:gd name="connsiteY20" fmla="*/ 680049 h 2021422"/>
              <a:gd name="connsiteX21" fmla="*/ 636527 w 1026830"/>
              <a:gd name="connsiteY21" fmla="*/ 641760 h 2021422"/>
              <a:gd name="connsiteX22" fmla="*/ 438175 w 1026830"/>
              <a:gd name="connsiteY22" fmla="*/ 426241 h 2021422"/>
              <a:gd name="connsiteX23" fmla="*/ 430916 w 1026830"/>
              <a:gd name="connsiteY23" fmla="*/ 425104 h 2021422"/>
              <a:gd name="connsiteX24" fmla="*/ 337012 w 1026830"/>
              <a:gd name="connsiteY24" fmla="*/ 587750 h 2021422"/>
              <a:gd name="connsiteX25" fmla="*/ 0 w 1026830"/>
              <a:gd name="connsiteY25" fmla="*/ 1342 h 2021422"/>
              <a:gd name="connsiteX26" fmla="*/ 676350 w 1026830"/>
              <a:gd name="connsiteY26" fmla="*/ 0 h 2021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026830" h="2021422">
                <a:moveTo>
                  <a:pt x="676350" y="0"/>
                </a:moveTo>
                <a:lnTo>
                  <a:pt x="568160" y="187390"/>
                </a:lnTo>
                <a:lnTo>
                  <a:pt x="602003" y="199673"/>
                </a:lnTo>
                <a:cubicBezTo>
                  <a:pt x="785096" y="286654"/>
                  <a:pt x="910451" y="473226"/>
                  <a:pt x="910451" y="687669"/>
                </a:cubicBezTo>
                <a:lnTo>
                  <a:pt x="909827" y="687669"/>
                </a:lnTo>
                <a:lnTo>
                  <a:pt x="923147" y="767609"/>
                </a:lnTo>
                <a:cubicBezTo>
                  <a:pt x="932743" y="795602"/>
                  <a:pt x="946939" y="822018"/>
                  <a:pt x="965342" y="845707"/>
                </a:cubicBezTo>
                <a:lnTo>
                  <a:pt x="969467" y="849181"/>
                </a:lnTo>
                <a:cubicBezTo>
                  <a:pt x="1097611" y="1104782"/>
                  <a:pt x="1004331" y="1415967"/>
                  <a:pt x="756713" y="1558929"/>
                </a:cubicBezTo>
                <a:lnTo>
                  <a:pt x="756529" y="1558610"/>
                </a:lnTo>
                <a:lnTo>
                  <a:pt x="726411" y="1579601"/>
                </a:lnTo>
                <a:cubicBezTo>
                  <a:pt x="634508" y="1657963"/>
                  <a:pt x="604275" y="1790727"/>
                  <a:pt x="659045" y="1903191"/>
                </a:cubicBezTo>
                <a:lnTo>
                  <a:pt x="416275" y="2021422"/>
                </a:lnTo>
                <a:cubicBezTo>
                  <a:pt x="306734" y="1796494"/>
                  <a:pt x="367200" y="1530966"/>
                  <a:pt x="551006" y="1374243"/>
                </a:cubicBezTo>
                <a:lnTo>
                  <a:pt x="622478" y="1324430"/>
                </a:lnTo>
                <a:lnTo>
                  <a:pt x="691519" y="1267263"/>
                </a:lnTo>
                <a:cubicBezTo>
                  <a:pt x="749559" y="1199719"/>
                  <a:pt x="771205" y="1106493"/>
                  <a:pt x="746978" y="1019212"/>
                </a:cubicBezTo>
                <a:lnTo>
                  <a:pt x="732146" y="980757"/>
                </a:lnTo>
                <a:lnTo>
                  <a:pt x="703297" y="936495"/>
                </a:lnTo>
                <a:cubicBezTo>
                  <a:pt x="661004" y="858110"/>
                  <a:pt x="638527" y="770040"/>
                  <a:pt x="638527" y="680049"/>
                </a:cubicBezTo>
                <a:lnTo>
                  <a:pt x="639775" y="680049"/>
                </a:lnTo>
                <a:lnTo>
                  <a:pt x="636527" y="641760"/>
                </a:lnTo>
                <a:cubicBezTo>
                  <a:pt x="618599" y="537232"/>
                  <a:pt x="540493" y="452677"/>
                  <a:pt x="438175" y="426241"/>
                </a:cubicBezTo>
                <a:lnTo>
                  <a:pt x="430916" y="425104"/>
                </a:lnTo>
                <a:lnTo>
                  <a:pt x="337012" y="587750"/>
                </a:lnTo>
                <a:lnTo>
                  <a:pt x="0" y="1342"/>
                </a:lnTo>
                <a:lnTo>
                  <a:pt x="676350" y="0"/>
                </a:lnTo>
                <a:close/>
              </a:path>
            </a:pathLst>
          </a:custGeom>
          <a:gradFill flip="none" rotWithShape="1">
            <a:gsLst>
              <a:gs pos="75000">
                <a:srgbClr val="F0F000"/>
              </a:gs>
              <a:gs pos="25000">
                <a:srgbClr val="C4C400"/>
              </a:gs>
              <a:gs pos="0">
                <a:srgbClr val="666633"/>
              </a:gs>
              <a:gs pos="50000">
                <a:srgbClr val="666633"/>
              </a:gs>
              <a:gs pos="100000">
                <a:srgbClr val="666633"/>
              </a:gs>
            </a:gsLst>
            <a:path path="circle">
              <a:fillToRect l="50000" t="50000" r="50000" b="50000"/>
            </a:path>
            <a:tileRect/>
          </a:gra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1" name="フリーフォーム: 図形 50">
            <a:extLst>
              <a:ext uri="{FF2B5EF4-FFF2-40B4-BE49-F238E27FC236}">
                <a16:creationId xmlns:a16="http://schemas.microsoft.com/office/drawing/2014/main" id="{953713A8-D1F7-475F-8DEE-0C3042B3683C}"/>
              </a:ext>
            </a:extLst>
          </p:cNvPr>
          <p:cNvSpPr/>
          <p:nvPr/>
        </p:nvSpPr>
        <p:spPr bwMode="auto">
          <a:xfrm rot="16200000">
            <a:off x="2261435" y="983101"/>
            <a:ext cx="1588404" cy="1252880"/>
          </a:xfrm>
          <a:custGeom>
            <a:avLst/>
            <a:gdLst>
              <a:gd name="connsiteX0" fmla="*/ 1530305 w 2636633"/>
              <a:gd name="connsiteY0" fmla="*/ 0 h 2267470"/>
              <a:gd name="connsiteX1" fmla="*/ 1530298 w 2636633"/>
              <a:gd name="connsiteY1" fmla="*/ 2126 h 2267470"/>
              <a:gd name="connsiteX2" fmla="*/ 1645775 w 2636633"/>
              <a:gd name="connsiteY2" fmla="*/ 8985 h 2267470"/>
              <a:gd name="connsiteX3" fmla="*/ 2483184 w 2636633"/>
              <a:gd name="connsiteY3" fmla="*/ 564002 h 2267470"/>
              <a:gd name="connsiteX4" fmla="*/ 2483830 w 2636633"/>
              <a:gd name="connsiteY4" fmla="*/ 1701877 h 2267470"/>
              <a:gd name="connsiteX5" fmla="*/ 1647050 w 2636633"/>
              <a:gd name="connsiteY5" fmla="*/ 2257843 h 2267470"/>
              <a:gd name="connsiteX6" fmla="*/ 1516666 w 2636633"/>
              <a:gd name="connsiteY6" fmla="*/ 2265736 h 2267470"/>
              <a:gd name="connsiteX7" fmla="*/ 1516681 w 2636633"/>
              <a:gd name="connsiteY7" fmla="*/ 2267470 h 2267470"/>
              <a:gd name="connsiteX8" fmla="*/ 1497859 w 2636633"/>
              <a:gd name="connsiteY8" fmla="*/ 2266874 h 2267470"/>
              <a:gd name="connsiteX9" fmla="*/ 1496194 w 2636633"/>
              <a:gd name="connsiteY9" fmla="*/ 2266975 h 2267470"/>
              <a:gd name="connsiteX10" fmla="*/ 1496195 w 2636633"/>
              <a:gd name="connsiteY10" fmla="*/ 2266822 h 2267470"/>
              <a:gd name="connsiteX11" fmla="*/ 1388647 w 2636633"/>
              <a:gd name="connsiteY11" fmla="*/ 2263415 h 2267470"/>
              <a:gd name="connsiteX12" fmla="*/ 0 w 2636633"/>
              <a:gd name="connsiteY12" fmla="*/ 1180944 h 2267470"/>
              <a:gd name="connsiteX13" fmla="*/ 296178 w 2636633"/>
              <a:gd name="connsiteY13" fmla="*/ 1083135 h 2267470"/>
              <a:gd name="connsiteX14" fmla="*/ 1411206 w 2636633"/>
              <a:gd name="connsiteY14" fmla="*/ 1952316 h 2267470"/>
              <a:gd name="connsiteX15" fmla="*/ 1498103 w 2636633"/>
              <a:gd name="connsiteY15" fmla="*/ 1955068 h 2267470"/>
              <a:gd name="connsiteX16" fmla="*/ 1498108 w 2636633"/>
              <a:gd name="connsiteY16" fmla="*/ 1954293 h 2267470"/>
              <a:gd name="connsiteX17" fmla="*/ 2213295 w 2636633"/>
              <a:gd name="connsiteY17" fmla="*/ 1545083 h 2267470"/>
              <a:gd name="connsiteX18" fmla="*/ 2212827 w 2636633"/>
              <a:gd name="connsiteY18" fmla="*/ 721102 h 2267470"/>
              <a:gd name="connsiteX19" fmla="*/ 1606426 w 2636633"/>
              <a:gd name="connsiteY19" fmla="*/ 319192 h 2267470"/>
              <a:gd name="connsiteX20" fmla="*/ 1509541 w 2636633"/>
              <a:gd name="connsiteY20" fmla="*/ 313437 h 2267470"/>
              <a:gd name="connsiteX21" fmla="*/ 1452999 w 2636633"/>
              <a:gd name="connsiteY21" fmla="*/ 316728 h 2267470"/>
              <a:gd name="connsiteX22" fmla="*/ 1015859 w 2636633"/>
              <a:gd name="connsiteY22" fmla="*/ 581953 h 2267470"/>
              <a:gd name="connsiteX23" fmla="*/ 912792 w 2636633"/>
              <a:gd name="connsiteY23" fmla="*/ 1011344 h 2267470"/>
              <a:gd name="connsiteX24" fmla="*/ 925400 w 2636633"/>
              <a:gd name="connsiteY24" fmla="*/ 1076931 h 2267470"/>
              <a:gd name="connsiteX25" fmla="*/ 1100233 w 2636633"/>
              <a:gd name="connsiteY25" fmla="*/ 1021116 h 2267470"/>
              <a:gd name="connsiteX26" fmla="*/ 986264 w 2636633"/>
              <a:gd name="connsiteY26" fmla="*/ 1720054 h 2267470"/>
              <a:gd name="connsiteX27" fmla="*/ 488387 w 2636633"/>
              <a:gd name="connsiteY27" fmla="*/ 1216445 h 2267470"/>
              <a:gd name="connsiteX28" fmla="*/ 627445 w 2636633"/>
              <a:gd name="connsiteY28" fmla="*/ 1172052 h 2267470"/>
              <a:gd name="connsiteX29" fmla="*/ 624524 w 2636633"/>
              <a:gd name="connsiteY29" fmla="*/ 1163014 h 2267470"/>
              <a:gd name="connsiteX30" fmla="*/ 758114 w 2636633"/>
              <a:gd name="connsiteY30" fmla="*/ 405615 h 2267470"/>
              <a:gd name="connsiteX31" fmla="*/ 1415645 w 2636633"/>
              <a:gd name="connsiteY31" fmla="*/ 6673 h 2267470"/>
              <a:gd name="connsiteX32" fmla="*/ 1494923 w 2636633"/>
              <a:gd name="connsiteY32" fmla="*/ 2060 h 2267470"/>
              <a:gd name="connsiteX33" fmla="*/ 1494908 w 2636633"/>
              <a:gd name="connsiteY33" fmla="*/ 24 h 2267470"/>
              <a:gd name="connsiteX34" fmla="*/ 1512220 w 2636633"/>
              <a:gd name="connsiteY34" fmla="*/ 1052 h 2267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636633" h="2267470">
                <a:moveTo>
                  <a:pt x="1530305" y="0"/>
                </a:moveTo>
                <a:lnTo>
                  <a:pt x="1530298" y="2126"/>
                </a:lnTo>
                <a:lnTo>
                  <a:pt x="1645775" y="8985"/>
                </a:lnTo>
                <a:cubicBezTo>
                  <a:pt x="1993253" y="53012"/>
                  <a:pt x="2304363" y="256264"/>
                  <a:pt x="2483184" y="564002"/>
                </a:cubicBezTo>
                <a:cubicBezTo>
                  <a:pt x="2687552" y="915703"/>
                  <a:pt x="2687798" y="1349945"/>
                  <a:pt x="2483830" y="1701877"/>
                </a:cubicBezTo>
                <a:cubicBezTo>
                  <a:pt x="2305356" y="2009817"/>
                  <a:pt x="1994478" y="2213422"/>
                  <a:pt x="1647050" y="2257843"/>
                </a:cubicBezTo>
                <a:lnTo>
                  <a:pt x="1516666" y="2265736"/>
                </a:lnTo>
                <a:lnTo>
                  <a:pt x="1516681" y="2267470"/>
                </a:lnTo>
                <a:lnTo>
                  <a:pt x="1497859" y="2266874"/>
                </a:lnTo>
                <a:lnTo>
                  <a:pt x="1496194" y="2266975"/>
                </a:lnTo>
                <a:lnTo>
                  <a:pt x="1496195" y="2266822"/>
                </a:lnTo>
                <a:lnTo>
                  <a:pt x="1388647" y="2263415"/>
                </a:lnTo>
                <a:cubicBezTo>
                  <a:pt x="753656" y="2217630"/>
                  <a:pt x="202253" y="1793392"/>
                  <a:pt x="0" y="1180944"/>
                </a:cubicBezTo>
                <a:lnTo>
                  <a:pt x="296178" y="1083135"/>
                </a:lnTo>
                <a:cubicBezTo>
                  <a:pt x="458580" y="1574906"/>
                  <a:pt x="901333" y="1915553"/>
                  <a:pt x="1411206" y="1952316"/>
                </a:cubicBezTo>
                <a:lnTo>
                  <a:pt x="1498103" y="1955068"/>
                </a:lnTo>
                <a:lnTo>
                  <a:pt x="1498108" y="1954293"/>
                </a:lnTo>
                <a:cubicBezTo>
                  <a:pt x="1792659" y="1956096"/>
                  <a:pt x="2065593" y="1799931"/>
                  <a:pt x="2213295" y="1545083"/>
                </a:cubicBezTo>
                <a:cubicBezTo>
                  <a:pt x="2360997" y="1290235"/>
                  <a:pt x="2360819" y="975783"/>
                  <a:pt x="2212827" y="721102"/>
                </a:cubicBezTo>
                <a:cubicBezTo>
                  <a:pt x="2083335" y="498257"/>
                  <a:pt x="1858048" y="351074"/>
                  <a:pt x="1606426" y="319192"/>
                </a:cubicBezTo>
                <a:lnTo>
                  <a:pt x="1509541" y="313437"/>
                </a:lnTo>
                <a:lnTo>
                  <a:pt x="1452999" y="316728"/>
                </a:lnTo>
                <a:cubicBezTo>
                  <a:pt x="1277129" y="337900"/>
                  <a:pt x="1117257" y="433745"/>
                  <a:pt x="1015859" y="581953"/>
                </a:cubicBezTo>
                <a:cubicBezTo>
                  <a:pt x="928946" y="708990"/>
                  <a:pt x="893455" y="862127"/>
                  <a:pt x="912792" y="1011344"/>
                </a:cubicBezTo>
                <a:lnTo>
                  <a:pt x="925400" y="1076931"/>
                </a:lnTo>
                <a:lnTo>
                  <a:pt x="1100233" y="1021116"/>
                </a:lnTo>
                <a:lnTo>
                  <a:pt x="986264" y="1720054"/>
                </a:lnTo>
                <a:lnTo>
                  <a:pt x="488387" y="1216445"/>
                </a:lnTo>
                <a:lnTo>
                  <a:pt x="627445" y="1172052"/>
                </a:lnTo>
                <a:lnTo>
                  <a:pt x="624524" y="1163014"/>
                </a:lnTo>
                <a:cubicBezTo>
                  <a:pt x="558354" y="904914"/>
                  <a:pt x="605594" y="628546"/>
                  <a:pt x="758114" y="405615"/>
                </a:cubicBezTo>
                <a:cubicBezTo>
                  <a:pt x="910634" y="182684"/>
                  <a:pt x="1151107" y="38518"/>
                  <a:pt x="1415645" y="6673"/>
                </a:cubicBezTo>
                <a:lnTo>
                  <a:pt x="1494923" y="2060"/>
                </a:lnTo>
                <a:lnTo>
                  <a:pt x="1494908" y="24"/>
                </a:lnTo>
                <a:lnTo>
                  <a:pt x="1512220" y="1052"/>
                </a:lnTo>
                <a:close/>
              </a:path>
            </a:pathLst>
          </a:custGeom>
          <a:gradFill flip="none" rotWithShape="1">
            <a:gsLst>
              <a:gs pos="75000">
                <a:srgbClr val="F0F000"/>
              </a:gs>
              <a:gs pos="25000">
                <a:srgbClr val="C4C400"/>
              </a:gs>
              <a:gs pos="0">
                <a:srgbClr val="666633"/>
              </a:gs>
              <a:gs pos="50000">
                <a:srgbClr val="666633"/>
              </a:gs>
              <a:gs pos="100000">
                <a:srgbClr val="666633"/>
              </a:gs>
            </a:gsLst>
            <a:path path="circle">
              <a:fillToRect l="50000" t="50000" r="50000" b="50000"/>
            </a:path>
            <a:tileRect/>
          </a:gra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フリーフォーム: 図形 53">
            <a:extLst>
              <a:ext uri="{FF2B5EF4-FFF2-40B4-BE49-F238E27FC236}">
                <a16:creationId xmlns:a16="http://schemas.microsoft.com/office/drawing/2014/main" id="{F10BD157-D44C-4409-97E8-E46C343C8FEF}"/>
              </a:ext>
            </a:extLst>
          </p:cNvPr>
          <p:cNvSpPr/>
          <p:nvPr/>
        </p:nvSpPr>
        <p:spPr bwMode="auto">
          <a:xfrm>
            <a:off x="412904" y="4784244"/>
            <a:ext cx="1580290" cy="1531622"/>
          </a:xfrm>
          <a:custGeom>
            <a:avLst/>
            <a:gdLst>
              <a:gd name="connsiteX0" fmla="*/ 1793851 w 3434515"/>
              <a:gd name="connsiteY0" fmla="*/ 1058037 h 3328745"/>
              <a:gd name="connsiteX1" fmla="*/ 2194290 w 3434515"/>
              <a:gd name="connsiteY1" fmla="*/ 1230342 h 3328745"/>
              <a:gd name="connsiteX2" fmla="*/ 2333341 w 3434515"/>
              <a:gd name="connsiteY2" fmla="*/ 1890412 h 3328745"/>
              <a:gd name="connsiteX3" fmla="*/ 2112694 w 3434515"/>
              <a:gd name="connsiteY3" fmla="*/ 1801826 h 3328745"/>
              <a:gd name="connsiteX4" fmla="*/ 2028132 w 3434515"/>
              <a:gd name="connsiteY4" fmla="*/ 1400411 h 3328745"/>
              <a:gd name="connsiteX5" fmla="*/ 1624858 w 3434515"/>
              <a:gd name="connsiteY5" fmla="*/ 1325211 h 3328745"/>
              <a:gd name="connsiteX6" fmla="*/ 1401302 w 3434515"/>
              <a:gd name="connsiteY6" fmla="*/ 1669170 h 3328745"/>
              <a:gd name="connsiteX7" fmla="*/ 1539187 w 3434515"/>
              <a:gd name="connsiteY7" fmla="*/ 1952050 h 3328745"/>
              <a:gd name="connsiteX8" fmla="*/ 1567415 w 3434515"/>
              <a:gd name="connsiteY8" fmla="*/ 1968500 h 3328745"/>
              <a:gd name="connsiteX9" fmla="*/ 1617937 w 3434515"/>
              <a:gd name="connsiteY9" fmla="*/ 1797926 h 3328745"/>
              <a:gd name="connsiteX10" fmla="*/ 2116636 w 3434515"/>
              <a:gd name="connsiteY10" fmla="*/ 2250731 h 3328745"/>
              <a:gd name="connsiteX11" fmla="*/ 1451781 w 3434515"/>
              <a:gd name="connsiteY11" fmla="*/ 2358901 h 3328745"/>
              <a:gd name="connsiteX12" fmla="*/ 1497510 w 3434515"/>
              <a:gd name="connsiteY12" fmla="*/ 2204510 h 3328745"/>
              <a:gd name="connsiteX13" fmla="*/ 1464020 w 3434515"/>
              <a:gd name="connsiteY13" fmla="*/ 2188178 h 3328745"/>
              <a:gd name="connsiteX14" fmla="*/ 1163558 w 3434515"/>
              <a:gd name="connsiteY14" fmla="*/ 1672277 h 3328745"/>
              <a:gd name="connsiteX15" fmla="*/ 1531164 w 3434515"/>
              <a:gd name="connsiteY15" fmla="*/ 1106686 h 3328745"/>
              <a:gd name="connsiteX16" fmla="*/ 1793851 w 3434515"/>
              <a:gd name="connsiteY16" fmla="*/ 1058037 h 3328745"/>
              <a:gd name="connsiteX17" fmla="*/ 1761759 w 3434515"/>
              <a:gd name="connsiteY17" fmla="*/ 533519 h 3328745"/>
              <a:gd name="connsiteX18" fmla="*/ 2568358 w 3434515"/>
              <a:gd name="connsiteY18" fmla="*/ 863186 h 3328745"/>
              <a:gd name="connsiteX19" fmla="*/ 2402865 w 3434515"/>
              <a:gd name="connsiteY19" fmla="*/ 1029315 h 3328745"/>
              <a:gd name="connsiteX20" fmla="*/ 1245361 w 3434515"/>
              <a:gd name="connsiteY20" fmla="*/ 937764 h 3328745"/>
              <a:gd name="connsiteX21" fmla="*/ 968653 w 3434515"/>
              <a:gd name="connsiteY21" fmla="*/ 2065429 h 3328745"/>
              <a:gd name="connsiteX22" fmla="*/ 2037060 w 3434515"/>
              <a:gd name="connsiteY22" fmla="*/ 2520075 h 3328745"/>
              <a:gd name="connsiteX23" fmla="*/ 2665982 w 3434515"/>
              <a:gd name="connsiteY23" fmla="*/ 1700498 h 3328745"/>
              <a:gd name="connsiteX24" fmla="*/ 2660821 w 3434515"/>
              <a:gd name="connsiteY24" fmla="*/ 1598703 h 3328745"/>
              <a:gd name="connsiteX25" fmla="*/ 2483887 w 3434515"/>
              <a:gd name="connsiteY25" fmla="*/ 1610610 h 3328745"/>
              <a:gd name="connsiteX26" fmla="*/ 2735017 w 3434515"/>
              <a:gd name="connsiteY26" fmla="*/ 985577 h 3328745"/>
              <a:gd name="connsiteX27" fmla="*/ 3067631 w 3434515"/>
              <a:gd name="connsiteY27" fmla="*/ 1571324 h 3328745"/>
              <a:gd name="connsiteX28" fmla="*/ 2897317 w 3434515"/>
              <a:gd name="connsiteY28" fmla="*/ 1582787 h 3328745"/>
              <a:gd name="connsiteX29" fmla="*/ 2899777 w 3434515"/>
              <a:gd name="connsiteY29" fmla="*/ 1608491 h 3328745"/>
              <a:gd name="connsiteX30" fmla="*/ 2106856 w 3434515"/>
              <a:gd name="connsiteY30" fmla="*/ 2743940 h 3328745"/>
              <a:gd name="connsiteX31" fmla="*/ 758947 w 3434515"/>
              <a:gd name="connsiteY31" fmla="*/ 2170355 h 3328745"/>
              <a:gd name="connsiteX32" fmla="*/ 1108044 w 3434515"/>
              <a:gd name="connsiteY32" fmla="*/ 747685 h 3328745"/>
              <a:gd name="connsiteX33" fmla="*/ 1761759 w 3434515"/>
              <a:gd name="connsiteY33" fmla="*/ 533519 h 3328745"/>
              <a:gd name="connsiteX34" fmla="*/ 1803023 w 3434515"/>
              <a:gd name="connsiteY34" fmla="*/ 349 h 3328745"/>
              <a:gd name="connsiteX35" fmla="*/ 1957759 w 3434515"/>
              <a:gd name="connsiteY35" fmla="*/ 10698 h 3328745"/>
              <a:gd name="connsiteX36" fmla="*/ 3434229 w 3434515"/>
              <a:gd name="connsiteY36" fmla="*/ 1633703 h 3328745"/>
              <a:gd name="connsiteX37" fmla="*/ 2018522 w 3434515"/>
              <a:gd name="connsiteY37" fmla="*/ 3309973 h 3328745"/>
              <a:gd name="connsiteX38" fmla="*/ 171315 w 3434515"/>
              <a:gd name="connsiteY38" fmla="*/ 2125940 h 3328745"/>
              <a:gd name="connsiteX39" fmla="*/ 407064 w 3434515"/>
              <a:gd name="connsiteY39" fmla="*/ 2057883 h 3328745"/>
              <a:gd name="connsiteX40" fmla="*/ 1981919 w 3434515"/>
              <a:gd name="connsiteY40" fmla="*/ 3067342 h 3328745"/>
              <a:gd name="connsiteX41" fmla="*/ 3188894 w 3434515"/>
              <a:gd name="connsiteY41" fmla="*/ 1638221 h 3328745"/>
              <a:gd name="connsiteX42" fmla="*/ 1930114 w 3434515"/>
              <a:gd name="connsiteY42" fmla="*/ 254512 h 3328745"/>
              <a:gd name="connsiteX43" fmla="*/ 431347 w 3434515"/>
              <a:gd name="connsiteY43" fmla="*/ 1194593 h 3328745"/>
              <a:gd name="connsiteX44" fmla="*/ 409092 w 3434515"/>
              <a:gd name="connsiteY44" fmla="*/ 1269079 h 3328745"/>
              <a:gd name="connsiteX45" fmla="*/ 568422 w 3434515"/>
              <a:gd name="connsiteY45" fmla="*/ 1307916 h 3328745"/>
              <a:gd name="connsiteX46" fmla="*/ 140516 w 3434515"/>
              <a:gd name="connsiteY46" fmla="*/ 1828138 h 3328745"/>
              <a:gd name="connsiteX47" fmla="*/ 0 w 3434515"/>
              <a:gd name="connsiteY47" fmla="*/ 1169360 h 3328745"/>
              <a:gd name="connsiteX48" fmla="*/ 170490 w 3434515"/>
              <a:gd name="connsiteY48" fmla="*/ 1210918 h 3328745"/>
              <a:gd name="connsiteX49" fmla="*/ 196647 w 3434515"/>
              <a:gd name="connsiteY49" fmla="*/ 1122443 h 3328745"/>
              <a:gd name="connsiteX50" fmla="*/ 1803023 w 3434515"/>
              <a:gd name="connsiteY50" fmla="*/ 349 h 3328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3434515" h="3328745">
                <a:moveTo>
                  <a:pt x="1793851" y="1058037"/>
                </a:moveTo>
                <a:cubicBezTo>
                  <a:pt x="1941083" y="1063795"/>
                  <a:pt x="2084508" y="1123085"/>
                  <a:pt x="2194290" y="1230342"/>
                </a:cubicBezTo>
                <a:cubicBezTo>
                  <a:pt x="2369942" y="1401954"/>
                  <a:pt x="2424834" y="1662523"/>
                  <a:pt x="2333341" y="1890412"/>
                </a:cubicBezTo>
                <a:lnTo>
                  <a:pt x="2112694" y="1801826"/>
                </a:lnTo>
                <a:cubicBezTo>
                  <a:pt x="2168335" y="1663237"/>
                  <a:pt x="2134953" y="1504775"/>
                  <a:pt x="2028132" y="1400411"/>
                </a:cubicBezTo>
                <a:cubicBezTo>
                  <a:pt x="1921311" y="1296047"/>
                  <a:pt x="1762115" y="1266361"/>
                  <a:pt x="1624858" y="1325211"/>
                </a:cubicBezTo>
                <a:cubicBezTo>
                  <a:pt x="1487601" y="1384061"/>
                  <a:pt x="1399351" y="1519842"/>
                  <a:pt x="1401302" y="1669170"/>
                </a:cubicBezTo>
                <a:cubicBezTo>
                  <a:pt x="1402766" y="1781166"/>
                  <a:pt x="1454752" y="1884218"/>
                  <a:pt x="1539187" y="1952050"/>
                </a:cubicBezTo>
                <a:lnTo>
                  <a:pt x="1567415" y="1968500"/>
                </a:lnTo>
                <a:lnTo>
                  <a:pt x="1617937" y="1797926"/>
                </a:lnTo>
                <a:lnTo>
                  <a:pt x="2116636" y="2250731"/>
                </a:lnTo>
                <a:lnTo>
                  <a:pt x="1451781" y="2358901"/>
                </a:lnTo>
                <a:lnTo>
                  <a:pt x="1497510" y="2204510"/>
                </a:lnTo>
                <a:lnTo>
                  <a:pt x="1464020" y="2188178"/>
                </a:lnTo>
                <a:cubicBezTo>
                  <a:pt x="1282250" y="2081971"/>
                  <a:pt x="1166366" y="1887133"/>
                  <a:pt x="1163558" y="1672277"/>
                </a:cubicBezTo>
                <a:cubicBezTo>
                  <a:pt x="1160349" y="1426728"/>
                  <a:pt x="1305465" y="1203456"/>
                  <a:pt x="1531164" y="1106686"/>
                </a:cubicBezTo>
                <a:cubicBezTo>
                  <a:pt x="1615801" y="1070397"/>
                  <a:pt x="1705512" y="1054581"/>
                  <a:pt x="1793851" y="1058037"/>
                </a:cubicBezTo>
                <a:close/>
                <a:moveTo>
                  <a:pt x="1761759" y="533519"/>
                </a:moveTo>
                <a:cubicBezTo>
                  <a:pt x="2055192" y="531406"/>
                  <a:pt x="2347473" y="643147"/>
                  <a:pt x="2568358" y="863186"/>
                </a:cubicBezTo>
                <a:lnTo>
                  <a:pt x="2402865" y="1029315"/>
                </a:lnTo>
                <a:cubicBezTo>
                  <a:pt x="2091607" y="719250"/>
                  <a:pt x="1601492" y="680485"/>
                  <a:pt x="1245361" y="937764"/>
                </a:cubicBezTo>
                <a:cubicBezTo>
                  <a:pt x="889230" y="1195043"/>
                  <a:pt x="772065" y="1672523"/>
                  <a:pt x="968653" y="2065429"/>
                </a:cubicBezTo>
                <a:cubicBezTo>
                  <a:pt x="1165241" y="2458335"/>
                  <a:pt x="1617630" y="2650843"/>
                  <a:pt x="2037060" y="2520075"/>
                </a:cubicBezTo>
                <a:cubicBezTo>
                  <a:pt x="2404062" y="2405653"/>
                  <a:pt x="2651165" y="2073237"/>
                  <a:pt x="2665982" y="1700498"/>
                </a:cubicBezTo>
                <a:lnTo>
                  <a:pt x="2660821" y="1598703"/>
                </a:lnTo>
                <a:lnTo>
                  <a:pt x="2483887" y="1610610"/>
                </a:lnTo>
                <a:lnTo>
                  <a:pt x="2735017" y="985577"/>
                </a:lnTo>
                <a:lnTo>
                  <a:pt x="3067631" y="1571324"/>
                </a:lnTo>
                <a:lnTo>
                  <a:pt x="2897317" y="1582787"/>
                </a:lnTo>
                <a:lnTo>
                  <a:pt x="2899777" y="1608491"/>
                </a:lnTo>
                <a:cubicBezTo>
                  <a:pt x="2925378" y="2118893"/>
                  <a:pt x="2602939" y="2589274"/>
                  <a:pt x="2106856" y="2743940"/>
                </a:cubicBezTo>
                <a:cubicBezTo>
                  <a:pt x="1577700" y="2908917"/>
                  <a:pt x="1006963" y="2666048"/>
                  <a:pt x="758947" y="2170355"/>
                </a:cubicBezTo>
                <a:cubicBezTo>
                  <a:pt x="510931" y="1674662"/>
                  <a:pt x="658747" y="1072270"/>
                  <a:pt x="1108044" y="747685"/>
                </a:cubicBezTo>
                <a:cubicBezTo>
                  <a:pt x="1304612" y="605679"/>
                  <a:pt x="1533533" y="535162"/>
                  <a:pt x="1761759" y="533519"/>
                </a:cubicBezTo>
                <a:close/>
                <a:moveTo>
                  <a:pt x="1803023" y="349"/>
                </a:moveTo>
                <a:cubicBezTo>
                  <a:pt x="1854290" y="1399"/>
                  <a:pt x="1905910" y="4819"/>
                  <a:pt x="1957759" y="10698"/>
                </a:cubicBezTo>
                <a:cubicBezTo>
                  <a:pt x="2787351" y="104758"/>
                  <a:pt x="3418855" y="798937"/>
                  <a:pt x="3434229" y="1633703"/>
                </a:cubicBezTo>
                <a:cubicBezTo>
                  <a:pt x="3449603" y="2468469"/>
                  <a:pt x="2844088" y="3185430"/>
                  <a:pt x="2018522" y="3309973"/>
                </a:cubicBezTo>
                <a:cubicBezTo>
                  <a:pt x="1192956" y="3434516"/>
                  <a:pt x="402883" y="2928091"/>
                  <a:pt x="171315" y="2125940"/>
                </a:cubicBezTo>
                <a:lnTo>
                  <a:pt x="407064" y="2057883"/>
                </a:lnTo>
                <a:cubicBezTo>
                  <a:pt x="604490" y="2741765"/>
                  <a:pt x="1278074" y="3173523"/>
                  <a:pt x="1981919" y="3067342"/>
                </a:cubicBezTo>
                <a:cubicBezTo>
                  <a:pt x="2685764" y="2961161"/>
                  <a:pt x="3202002" y="2349909"/>
                  <a:pt x="3188894" y="1638221"/>
                </a:cubicBezTo>
                <a:cubicBezTo>
                  <a:pt x="3175787" y="926533"/>
                  <a:pt x="2637391" y="334704"/>
                  <a:pt x="1930114" y="254512"/>
                </a:cubicBezTo>
                <a:cubicBezTo>
                  <a:pt x="1267042" y="179332"/>
                  <a:pt x="647956" y="575650"/>
                  <a:pt x="431347" y="1194593"/>
                </a:cubicBezTo>
                <a:lnTo>
                  <a:pt x="409092" y="1269079"/>
                </a:lnTo>
                <a:lnTo>
                  <a:pt x="568422" y="1307916"/>
                </a:lnTo>
                <a:lnTo>
                  <a:pt x="140516" y="1828138"/>
                </a:lnTo>
                <a:lnTo>
                  <a:pt x="0" y="1169360"/>
                </a:lnTo>
                <a:lnTo>
                  <a:pt x="170490" y="1210918"/>
                </a:lnTo>
                <a:lnTo>
                  <a:pt x="196647" y="1122443"/>
                </a:lnTo>
                <a:cubicBezTo>
                  <a:pt x="431143" y="439800"/>
                  <a:pt x="1082091" y="-14407"/>
                  <a:pt x="1803023" y="349"/>
                </a:cubicBezTo>
                <a:close/>
              </a:path>
            </a:pathLst>
          </a:custGeom>
          <a:gradFill flip="none" rotWithShape="1">
            <a:gsLst>
              <a:gs pos="75000">
                <a:srgbClr val="F0F000"/>
              </a:gs>
              <a:gs pos="25000">
                <a:srgbClr val="C4C400"/>
              </a:gs>
              <a:gs pos="0">
                <a:srgbClr val="666633"/>
              </a:gs>
              <a:gs pos="50000">
                <a:srgbClr val="666633"/>
              </a:gs>
              <a:gs pos="100000">
                <a:srgbClr val="666633"/>
              </a:gs>
            </a:gsLst>
            <a:path path="circle">
              <a:fillToRect l="50000" t="50000" r="50000" b="50000"/>
            </a:path>
            <a:tileRect/>
          </a:gra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フリーフォーム: 図形 54">
            <a:extLst>
              <a:ext uri="{FF2B5EF4-FFF2-40B4-BE49-F238E27FC236}">
                <a16:creationId xmlns:a16="http://schemas.microsoft.com/office/drawing/2014/main" id="{0A5C8D77-A4FB-4AE5-B760-97DEDEBB690A}"/>
              </a:ext>
            </a:extLst>
          </p:cNvPr>
          <p:cNvSpPr/>
          <p:nvPr/>
        </p:nvSpPr>
        <p:spPr bwMode="auto">
          <a:xfrm>
            <a:off x="2284214" y="4784244"/>
            <a:ext cx="1564481" cy="1531622"/>
          </a:xfrm>
          <a:custGeom>
            <a:avLst/>
            <a:gdLst>
              <a:gd name="connsiteX0" fmla="*/ 1759496 w 3400160"/>
              <a:gd name="connsiteY0" fmla="*/ 1058037 h 3328745"/>
              <a:gd name="connsiteX1" fmla="*/ 2159935 w 3400160"/>
              <a:gd name="connsiteY1" fmla="*/ 1230342 h 3328745"/>
              <a:gd name="connsiteX2" fmla="*/ 2326484 w 3400160"/>
              <a:gd name="connsiteY2" fmla="*/ 1803659 h 3328745"/>
              <a:gd name="connsiteX3" fmla="*/ 2308613 w 3400160"/>
              <a:gd name="connsiteY3" fmla="*/ 1860040 h 3328745"/>
              <a:gd name="connsiteX4" fmla="*/ 2451480 w 3400160"/>
              <a:gd name="connsiteY4" fmla="*/ 1934364 h 3328745"/>
              <a:gd name="connsiteX5" fmla="*/ 1911936 w 3400160"/>
              <a:gd name="connsiteY5" fmla="*/ 2337632 h 3328745"/>
              <a:gd name="connsiteX6" fmla="*/ 1932450 w 3400160"/>
              <a:gd name="connsiteY6" fmla="*/ 1664348 h 3328745"/>
              <a:gd name="connsiteX7" fmla="*/ 2095080 w 3400160"/>
              <a:gd name="connsiteY7" fmla="*/ 1748953 h 3328745"/>
              <a:gd name="connsiteX8" fmla="*/ 2103622 w 3400160"/>
              <a:gd name="connsiteY8" fmla="*/ 1695314 h 3328745"/>
              <a:gd name="connsiteX9" fmla="*/ 1993777 w 3400160"/>
              <a:gd name="connsiteY9" fmla="*/ 1400411 h 3328745"/>
              <a:gd name="connsiteX10" fmla="*/ 1590503 w 3400160"/>
              <a:gd name="connsiteY10" fmla="*/ 1325211 h 3328745"/>
              <a:gd name="connsiteX11" fmla="*/ 1366947 w 3400160"/>
              <a:gd name="connsiteY11" fmla="*/ 1669170 h 3328745"/>
              <a:gd name="connsiteX12" fmla="*/ 1599415 w 3400160"/>
              <a:gd name="connsiteY12" fmla="*/ 2007169 h 3328745"/>
              <a:gd name="connsiteX13" fmla="*/ 1511463 w 3400160"/>
              <a:gd name="connsiteY13" fmla="*/ 2228069 h 3328745"/>
              <a:gd name="connsiteX14" fmla="*/ 1129203 w 3400160"/>
              <a:gd name="connsiteY14" fmla="*/ 1672277 h 3328745"/>
              <a:gd name="connsiteX15" fmla="*/ 1496809 w 3400160"/>
              <a:gd name="connsiteY15" fmla="*/ 1106686 h 3328745"/>
              <a:gd name="connsiteX16" fmla="*/ 1759496 w 3400160"/>
              <a:gd name="connsiteY16" fmla="*/ 1058037 h 3328745"/>
              <a:gd name="connsiteX17" fmla="*/ 1727404 w 3400160"/>
              <a:gd name="connsiteY17" fmla="*/ 533519 h 3328745"/>
              <a:gd name="connsiteX18" fmla="*/ 2447962 w 3400160"/>
              <a:gd name="connsiteY18" fmla="*/ 785759 h 3328745"/>
              <a:gd name="connsiteX19" fmla="*/ 2469185 w 3400160"/>
              <a:gd name="connsiteY19" fmla="*/ 804857 h 3328745"/>
              <a:gd name="connsiteX20" fmla="*/ 2570549 w 3400160"/>
              <a:gd name="connsiteY20" fmla="*/ 683326 h 3328745"/>
              <a:gd name="connsiteX21" fmla="*/ 2849138 w 3400160"/>
              <a:gd name="connsiteY21" fmla="*/ 1296613 h 3328745"/>
              <a:gd name="connsiteX22" fmla="*/ 2195808 w 3400160"/>
              <a:gd name="connsiteY22" fmla="*/ 1132625 h 3328745"/>
              <a:gd name="connsiteX23" fmla="*/ 2317410 w 3400160"/>
              <a:gd name="connsiteY23" fmla="*/ 986829 h 3328745"/>
              <a:gd name="connsiteX24" fmla="*/ 2244015 w 3400160"/>
              <a:gd name="connsiteY24" fmla="*/ 925806 h 3328745"/>
              <a:gd name="connsiteX25" fmla="*/ 1211006 w 3400160"/>
              <a:gd name="connsiteY25" fmla="*/ 937764 h 3328745"/>
              <a:gd name="connsiteX26" fmla="*/ 934298 w 3400160"/>
              <a:gd name="connsiteY26" fmla="*/ 2065429 h 3328745"/>
              <a:gd name="connsiteX27" fmla="*/ 2002705 w 3400160"/>
              <a:gd name="connsiteY27" fmla="*/ 2520075 h 3328745"/>
              <a:gd name="connsiteX28" fmla="*/ 2623428 w 3400160"/>
              <a:gd name="connsiteY28" fmla="*/ 1538801 h 3328745"/>
              <a:gd name="connsiteX29" fmla="*/ 2855609 w 3400160"/>
              <a:gd name="connsiteY29" fmla="*/ 1505958 h 3328745"/>
              <a:gd name="connsiteX30" fmla="*/ 2072501 w 3400160"/>
              <a:gd name="connsiteY30" fmla="*/ 2743940 h 3328745"/>
              <a:gd name="connsiteX31" fmla="*/ 724592 w 3400160"/>
              <a:gd name="connsiteY31" fmla="*/ 2170355 h 3328745"/>
              <a:gd name="connsiteX32" fmla="*/ 1073689 w 3400160"/>
              <a:gd name="connsiteY32" fmla="*/ 747685 h 3328745"/>
              <a:gd name="connsiteX33" fmla="*/ 1727404 w 3400160"/>
              <a:gd name="connsiteY33" fmla="*/ 533519 h 3328745"/>
              <a:gd name="connsiteX34" fmla="*/ 1768668 w 3400160"/>
              <a:gd name="connsiteY34" fmla="*/ 349 h 3328745"/>
              <a:gd name="connsiteX35" fmla="*/ 1923404 w 3400160"/>
              <a:gd name="connsiteY35" fmla="*/ 10698 h 3328745"/>
              <a:gd name="connsiteX36" fmla="*/ 3399874 w 3400160"/>
              <a:gd name="connsiteY36" fmla="*/ 1633703 h 3328745"/>
              <a:gd name="connsiteX37" fmla="*/ 1984167 w 3400160"/>
              <a:gd name="connsiteY37" fmla="*/ 3309973 h 3328745"/>
              <a:gd name="connsiteX38" fmla="*/ 186797 w 3400160"/>
              <a:gd name="connsiteY38" fmla="*/ 2272796 h 3328745"/>
              <a:gd name="connsiteX39" fmla="*/ 177864 w 3400160"/>
              <a:gd name="connsiteY39" fmla="*/ 2246474 h 3328745"/>
              <a:gd name="connsiteX40" fmla="*/ 0 w 3400160"/>
              <a:gd name="connsiteY40" fmla="*/ 2284693 h 3328745"/>
              <a:gd name="connsiteX41" fmla="*/ 158536 w 3400160"/>
              <a:gd name="connsiteY41" fmla="*/ 1630017 h 3328745"/>
              <a:gd name="connsiteX42" fmla="*/ 572009 w 3400160"/>
              <a:gd name="connsiteY42" fmla="*/ 2161781 h 3328745"/>
              <a:gd name="connsiteX43" fmla="*/ 420238 w 3400160"/>
              <a:gd name="connsiteY43" fmla="*/ 2194393 h 3328745"/>
              <a:gd name="connsiteX44" fmla="*/ 468193 w 3400160"/>
              <a:gd name="connsiteY44" fmla="*/ 2301962 h 3328745"/>
              <a:gd name="connsiteX45" fmla="*/ 1947564 w 3400160"/>
              <a:gd name="connsiteY45" fmla="*/ 3067342 h 3328745"/>
              <a:gd name="connsiteX46" fmla="*/ 3154539 w 3400160"/>
              <a:gd name="connsiteY46" fmla="*/ 1638221 h 3328745"/>
              <a:gd name="connsiteX47" fmla="*/ 1895759 w 3400160"/>
              <a:gd name="connsiteY47" fmla="*/ 254512 h 3328745"/>
              <a:gd name="connsiteX48" fmla="*/ 359142 w 3400160"/>
              <a:gd name="connsiteY48" fmla="*/ 1321276 h 3328745"/>
              <a:gd name="connsiteX49" fmla="*/ 121048 w 3400160"/>
              <a:gd name="connsiteY49" fmla="*/ 1261946 h 3328745"/>
              <a:gd name="connsiteX50" fmla="*/ 1768668 w 3400160"/>
              <a:gd name="connsiteY50" fmla="*/ 349 h 3328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3400160" h="3328745">
                <a:moveTo>
                  <a:pt x="1759496" y="1058037"/>
                </a:moveTo>
                <a:cubicBezTo>
                  <a:pt x="1906728" y="1063795"/>
                  <a:pt x="2050153" y="1123085"/>
                  <a:pt x="2159935" y="1230342"/>
                </a:cubicBezTo>
                <a:cubicBezTo>
                  <a:pt x="2313630" y="1380503"/>
                  <a:pt x="2374869" y="1598771"/>
                  <a:pt x="2326484" y="1803659"/>
                </a:cubicBezTo>
                <a:lnTo>
                  <a:pt x="2308613" y="1860040"/>
                </a:lnTo>
                <a:lnTo>
                  <a:pt x="2451480" y="1934364"/>
                </a:lnTo>
                <a:lnTo>
                  <a:pt x="1911936" y="2337632"/>
                </a:lnTo>
                <a:lnTo>
                  <a:pt x="1932450" y="1664348"/>
                </a:lnTo>
                <a:lnTo>
                  <a:pt x="2095080" y="1748953"/>
                </a:lnTo>
                <a:lnTo>
                  <a:pt x="2103622" y="1695314"/>
                </a:lnTo>
                <a:cubicBezTo>
                  <a:pt x="2112699" y="1587387"/>
                  <a:pt x="2073893" y="1478684"/>
                  <a:pt x="1993777" y="1400411"/>
                </a:cubicBezTo>
                <a:cubicBezTo>
                  <a:pt x="1886956" y="1296047"/>
                  <a:pt x="1727760" y="1266361"/>
                  <a:pt x="1590503" y="1325211"/>
                </a:cubicBezTo>
                <a:cubicBezTo>
                  <a:pt x="1453246" y="1384061"/>
                  <a:pt x="1364996" y="1519842"/>
                  <a:pt x="1366947" y="1669170"/>
                </a:cubicBezTo>
                <a:cubicBezTo>
                  <a:pt x="1368899" y="1818498"/>
                  <a:pt x="1460667" y="1951926"/>
                  <a:pt x="1599415" y="2007169"/>
                </a:cubicBezTo>
                <a:lnTo>
                  <a:pt x="1511463" y="2228069"/>
                </a:lnTo>
                <a:cubicBezTo>
                  <a:pt x="1283312" y="2137230"/>
                  <a:pt x="1132412" y="1917826"/>
                  <a:pt x="1129203" y="1672277"/>
                </a:cubicBezTo>
                <a:cubicBezTo>
                  <a:pt x="1125994" y="1426728"/>
                  <a:pt x="1271110" y="1203456"/>
                  <a:pt x="1496809" y="1106686"/>
                </a:cubicBezTo>
                <a:cubicBezTo>
                  <a:pt x="1581446" y="1070398"/>
                  <a:pt x="1671157" y="1054582"/>
                  <a:pt x="1759496" y="1058037"/>
                </a:cubicBezTo>
                <a:close/>
                <a:moveTo>
                  <a:pt x="1727404" y="533519"/>
                </a:moveTo>
                <a:cubicBezTo>
                  <a:pt x="1984158" y="531671"/>
                  <a:pt x="2240030" y="616991"/>
                  <a:pt x="2447962" y="785759"/>
                </a:cubicBezTo>
                <a:lnTo>
                  <a:pt x="2469185" y="804857"/>
                </a:lnTo>
                <a:lnTo>
                  <a:pt x="2570549" y="683326"/>
                </a:lnTo>
                <a:lnTo>
                  <a:pt x="2849138" y="1296613"/>
                </a:lnTo>
                <a:lnTo>
                  <a:pt x="2195808" y="1132625"/>
                </a:lnTo>
                <a:lnTo>
                  <a:pt x="2317410" y="986829"/>
                </a:lnTo>
                <a:lnTo>
                  <a:pt x="2244015" y="925806"/>
                </a:lnTo>
                <a:cubicBezTo>
                  <a:pt x="1936817" y="714185"/>
                  <a:pt x="1522621" y="712645"/>
                  <a:pt x="1211006" y="937764"/>
                </a:cubicBezTo>
                <a:cubicBezTo>
                  <a:pt x="854875" y="1195043"/>
                  <a:pt x="737710" y="1672523"/>
                  <a:pt x="934298" y="2065429"/>
                </a:cubicBezTo>
                <a:cubicBezTo>
                  <a:pt x="1130886" y="2458335"/>
                  <a:pt x="1583275" y="2650843"/>
                  <a:pt x="2002705" y="2520075"/>
                </a:cubicBezTo>
                <a:cubicBezTo>
                  <a:pt x="2422135" y="2389307"/>
                  <a:pt x="2684964" y="1973812"/>
                  <a:pt x="2623428" y="1538801"/>
                </a:cubicBezTo>
                <a:lnTo>
                  <a:pt x="2855609" y="1505958"/>
                </a:lnTo>
                <a:cubicBezTo>
                  <a:pt x="2933243" y="2054772"/>
                  <a:pt x="2601656" y="2578963"/>
                  <a:pt x="2072501" y="2743940"/>
                </a:cubicBezTo>
                <a:cubicBezTo>
                  <a:pt x="1543345" y="2908917"/>
                  <a:pt x="972608" y="2666048"/>
                  <a:pt x="724592" y="2170355"/>
                </a:cubicBezTo>
                <a:cubicBezTo>
                  <a:pt x="476576" y="1674662"/>
                  <a:pt x="624392" y="1072270"/>
                  <a:pt x="1073689" y="747685"/>
                </a:cubicBezTo>
                <a:cubicBezTo>
                  <a:pt x="1270257" y="605679"/>
                  <a:pt x="1499178" y="535162"/>
                  <a:pt x="1727404" y="533519"/>
                </a:cubicBezTo>
                <a:close/>
                <a:moveTo>
                  <a:pt x="1768668" y="349"/>
                </a:moveTo>
                <a:cubicBezTo>
                  <a:pt x="1819935" y="1399"/>
                  <a:pt x="1871555" y="4819"/>
                  <a:pt x="1923404" y="10698"/>
                </a:cubicBezTo>
                <a:cubicBezTo>
                  <a:pt x="2752996" y="104758"/>
                  <a:pt x="3384500" y="798937"/>
                  <a:pt x="3399874" y="1633703"/>
                </a:cubicBezTo>
                <a:cubicBezTo>
                  <a:pt x="3415248" y="2468469"/>
                  <a:pt x="2809733" y="3185430"/>
                  <a:pt x="1984167" y="3309973"/>
                </a:cubicBezTo>
                <a:cubicBezTo>
                  <a:pt x="1210199" y="3426732"/>
                  <a:pt x="467426" y="2988930"/>
                  <a:pt x="186797" y="2272796"/>
                </a:cubicBezTo>
                <a:lnTo>
                  <a:pt x="177864" y="2246474"/>
                </a:lnTo>
                <a:lnTo>
                  <a:pt x="0" y="2284693"/>
                </a:lnTo>
                <a:lnTo>
                  <a:pt x="158536" y="1630017"/>
                </a:lnTo>
                <a:lnTo>
                  <a:pt x="572009" y="2161781"/>
                </a:lnTo>
                <a:lnTo>
                  <a:pt x="420238" y="2194393"/>
                </a:lnTo>
                <a:lnTo>
                  <a:pt x="468193" y="2301962"/>
                </a:lnTo>
                <a:cubicBezTo>
                  <a:pt x="739004" y="2841299"/>
                  <a:pt x="1331700" y="3160250"/>
                  <a:pt x="1947564" y="3067342"/>
                </a:cubicBezTo>
                <a:cubicBezTo>
                  <a:pt x="2651409" y="2961161"/>
                  <a:pt x="3167647" y="2349909"/>
                  <a:pt x="3154539" y="1638221"/>
                </a:cubicBezTo>
                <a:cubicBezTo>
                  <a:pt x="3141432" y="926533"/>
                  <a:pt x="2603036" y="334704"/>
                  <a:pt x="1895759" y="254512"/>
                </a:cubicBezTo>
                <a:cubicBezTo>
                  <a:pt x="1188482" y="174320"/>
                  <a:pt x="531252" y="630588"/>
                  <a:pt x="359142" y="1321276"/>
                </a:cubicBezTo>
                <a:lnTo>
                  <a:pt x="121048" y="1261946"/>
                </a:lnTo>
                <a:cubicBezTo>
                  <a:pt x="310306" y="502446"/>
                  <a:pt x="999674" y="-15391"/>
                  <a:pt x="1768668" y="349"/>
                </a:cubicBezTo>
                <a:close/>
              </a:path>
            </a:pathLst>
          </a:custGeom>
          <a:gradFill flip="none" rotWithShape="1">
            <a:gsLst>
              <a:gs pos="75000">
                <a:srgbClr val="F0F000"/>
              </a:gs>
              <a:gs pos="25000">
                <a:srgbClr val="C4C400"/>
              </a:gs>
              <a:gs pos="0">
                <a:srgbClr val="666633"/>
              </a:gs>
              <a:gs pos="50000">
                <a:srgbClr val="666633"/>
              </a:gs>
              <a:gs pos="100000">
                <a:srgbClr val="666633"/>
              </a:gs>
            </a:gsLst>
            <a:path path="circle">
              <a:fillToRect l="50000" t="50000" r="50000" b="50000"/>
            </a:path>
            <a:tileRect/>
          </a:gra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フリーフォーム: 図形 55">
            <a:extLst>
              <a:ext uri="{FF2B5EF4-FFF2-40B4-BE49-F238E27FC236}">
                <a16:creationId xmlns:a16="http://schemas.microsoft.com/office/drawing/2014/main" id="{04E0B6CA-31A4-4C41-8776-4FDFA6DCE8A1}"/>
              </a:ext>
            </a:extLst>
          </p:cNvPr>
          <p:cNvSpPr/>
          <p:nvPr/>
        </p:nvSpPr>
        <p:spPr bwMode="auto">
          <a:xfrm rot="5400000" flipV="1">
            <a:off x="6085025" y="4693395"/>
            <a:ext cx="1531624" cy="1628710"/>
          </a:xfrm>
          <a:custGeom>
            <a:avLst/>
            <a:gdLst>
              <a:gd name="connsiteX0" fmla="*/ 810090 w 3593619"/>
              <a:gd name="connsiteY0" fmla="*/ 3033822 h 3821410"/>
              <a:gd name="connsiteX1" fmla="*/ 1006987 w 3593619"/>
              <a:gd name="connsiteY1" fmla="*/ 3033822 h 3821410"/>
              <a:gd name="connsiteX2" fmla="*/ 1006987 w 3593619"/>
              <a:gd name="connsiteY2" fmla="*/ 3132271 h 3821410"/>
              <a:gd name="connsiteX3" fmla="*/ 1696126 w 3593619"/>
              <a:gd name="connsiteY3" fmla="*/ 3821410 h 3821410"/>
              <a:gd name="connsiteX4" fmla="*/ 1712534 w 3593619"/>
              <a:gd name="connsiteY4" fmla="*/ 3821410 h 3821410"/>
              <a:gd name="connsiteX5" fmla="*/ 2401673 w 3593619"/>
              <a:gd name="connsiteY5" fmla="*/ 3132271 h 3821410"/>
              <a:gd name="connsiteX6" fmla="*/ 2401673 w 3593619"/>
              <a:gd name="connsiteY6" fmla="*/ 2638989 h 3821410"/>
              <a:gd name="connsiteX7" fmla="*/ 2904480 w 3593619"/>
              <a:gd name="connsiteY7" fmla="*/ 2638989 h 3821410"/>
              <a:gd name="connsiteX8" fmla="*/ 3593619 w 3593619"/>
              <a:gd name="connsiteY8" fmla="*/ 1949850 h 3821410"/>
              <a:gd name="connsiteX9" fmla="*/ 3593619 w 3593619"/>
              <a:gd name="connsiteY9" fmla="*/ 1933442 h 3821410"/>
              <a:gd name="connsiteX10" fmla="*/ 2904480 w 3593619"/>
              <a:gd name="connsiteY10" fmla="*/ 1244303 h 3821410"/>
              <a:gd name="connsiteX11" fmla="*/ 2806031 w 3593619"/>
              <a:gd name="connsiteY11" fmla="*/ 1244303 h 3821410"/>
              <a:gd name="connsiteX12" fmla="*/ 2806031 w 3593619"/>
              <a:gd name="connsiteY12" fmla="*/ 1047406 h 3821410"/>
              <a:gd name="connsiteX13" fmla="*/ 2412238 w 3593619"/>
              <a:gd name="connsiteY13" fmla="*/ 1441200 h 3821410"/>
              <a:gd name="connsiteX14" fmla="*/ 2806031 w 3593619"/>
              <a:gd name="connsiteY14" fmla="*/ 1834993 h 3821410"/>
              <a:gd name="connsiteX15" fmla="*/ 2806031 w 3593619"/>
              <a:gd name="connsiteY15" fmla="*/ 1638097 h 3821410"/>
              <a:gd name="connsiteX16" fmla="*/ 2904480 w 3593619"/>
              <a:gd name="connsiteY16" fmla="*/ 1638097 h 3821410"/>
              <a:gd name="connsiteX17" fmla="*/ 3199825 w 3593619"/>
              <a:gd name="connsiteY17" fmla="*/ 1933442 h 3821410"/>
              <a:gd name="connsiteX18" fmla="*/ 3199825 w 3593619"/>
              <a:gd name="connsiteY18" fmla="*/ 1949850 h 3821410"/>
              <a:gd name="connsiteX19" fmla="*/ 2904480 w 3593619"/>
              <a:gd name="connsiteY19" fmla="*/ 2245195 h 3821410"/>
              <a:gd name="connsiteX20" fmla="*/ 2018444 w 3593619"/>
              <a:gd name="connsiteY20" fmla="*/ 2245195 h 3821410"/>
              <a:gd name="connsiteX21" fmla="*/ 2018444 w 3593619"/>
              <a:gd name="connsiteY21" fmla="*/ 2246235 h 3821410"/>
              <a:gd name="connsiteX22" fmla="*/ 2007879 w 3593619"/>
              <a:gd name="connsiteY22" fmla="*/ 2246235 h 3821410"/>
              <a:gd name="connsiteX23" fmla="*/ 2007879 w 3593619"/>
              <a:gd name="connsiteY23" fmla="*/ 3132271 h 3821410"/>
              <a:gd name="connsiteX24" fmla="*/ 1712534 w 3593619"/>
              <a:gd name="connsiteY24" fmla="*/ 3427616 h 3821410"/>
              <a:gd name="connsiteX25" fmla="*/ 1696126 w 3593619"/>
              <a:gd name="connsiteY25" fmla="*/ 3427616 h 3821410"/>
              <a:gd name="connsiteX26" fmla="*/ 1400781 w 3593619"/>
              <a:gd name="connsiteY26" fmla="*/ 3132271 h 3821410"/>
              <a:gd name="connsiteX27" fmla="*/ 1400781 w 3593619"/>
              <a:gd name="connsiteY27" fmla="*/ 3033822 h 3821410"/>
              <a:gd name="connsiteX28" fmla="*/ 1597677 w 3593619"/>
              <a:gd name="connsiteY28" fmla="*/ 3033822 h 3821410"/>
              <a:gd name="connsiteX29" fmla="*/ 1203884 w 3593619"/>
              <a:gd name="connsiteY29" fmla="*/ 2640029 h 3821410"/>
              <a:gd name="connsiteX30" fmla="*/ 0 w 3593619"/>
              <a:gd name="connsiteY30" fmla="*/ 1871560 h 3821410"/>
              <a:gd name="connsiteX31" fmla="*/ 0 w 3593619"/>
              <a:gd name="connsiteY31" fmla="*/ 1887968 h 3821410"/>
              <a:gd name="connsiteX32" fmla="*/ 689139 w 3593619"/>
              <a:gd name="connsiteY32" fmla="*/ 2577107 h 3821410"/>
              <a:gd name="connsiteX33" fmla="*/ 787588 w 3593619"/>
              <a:gd name="connsiteY33" fmla="*/ 2577107 h 3821410"/>
              <a:gd name="connsiteX34" fmla="*/ 787588 w 3593619"/>
              <a:gd name="connsiteY34" fmla="*/ 2774004 h 3821410"/>
              <a:gd name="connsiteX35" fmla="*/ 1181381 w 3593619"/>
              <a:gd name="connsiteY35" fmla="*/ 2380210 h 3821410"/>
              <a:gd name="connsiteX36" fmla="*/ 787588 w 3593619"/>
              <a:gd name="connsiteY36" fmla="*/ 1986417 h 3821410"/>
              <a:gd name="connsiteX37" fmla="*/ 787588 w 3593619"/>
              <a:gd name="connsiteY37" fmla="*/ 2183313 h 3821410"/>
              <a:gd name="connsiteX38" fmla="*/ 689139 w 3593619"/>
              <a:gd name="connsiteY38" fmla="*/ 2183313 h 3821410"/>
              <a:gd name="connsiteX39" fmla="*/ 393794 w 3593619"/>
              <a:gd name="connsiteY39" fmla="*/ 1887968 h 3821410"/>
              <a:gd name="connsiteX40" fmla="*/ 393794 w 3593619"/>
              <a:gd name="connsiteY40" fmla="*/ 1871560 h 3821410"/>
              <a:gd name="connsiteX41" fmla="*/ 689139 w 3593619"/>
              <a:gd name="connsiteY41" fmla="*/ 1576215 h 3821410"/>
              <a:gd name="connsiteX42" fmla="*/ 1575175 w 3593619"/>
              <a:gd name="connsiteY42" fmla="*/ 1576215 h 3821410"/>
              <a:gd name="connsiteX43" fmla="*/ 1575175 w 3593619"/>
              <a:gd name="connsiteY43" fmla="*/ 1575175 h 3821410"/>
              <a:gd name="connsiteX44" fmla="*/ 1585740 w 3593619"/>
              <a:gd name="connsiteY44" fmla="*/ 1575175 h 3821410"/>
              <a:gd name="connsiteX45" fmla="*/ 1585740 w 3593619"/>
              <a:gd name="connsiteY45" fmla="*/ 689139 h 3821410"/>
              <a:gd name="connsiteX46" fmla="*/ 1881085 w 3593619"/>
              <a:gd name="connsiteY46" fmla="*/ 393794 h 3821410"/>
              <a:gd name="connsiteX47" fmla="*/ 1897493 w 3593619"/>
              <a:gd name="connsiteY47" fmla="*/ 393794 h 3821410"/>
              <a:gd name="connsiteX48" fmla="*/ 2192838 w 3593619"/>
              <a:gd name="connsiteY48" fmla="*/ 689139 h 3821410"/>
              <a:gd name="connsiteX49" fmla="*/ 2192838 w 3593619"/>
              <a:gd name="connsiteY49" fmla="*/ 787588 h 3821410"/>
              <a:gd name="connsiteX50" fmla="*/ 1995942 w 3593619"/>
              <a:gd name="connsiteY50" fmla="*/ 787588 h 3821410"/>
              <a:gd name="connsiteX51" fmla="*/ 2389735 w 3593619"/>
              <a:gd name="connsiteY51" fmla="*/ 1181381 h 3821410"/>
              <a:gd name="connsiteX52" fmla="*/ 2783529 w 3593619"/>
              <a:gd name="connsiteY52" fmla="*/ 787588 h 3821410"/>
              <a:gd name="connsiteX53" fmla="*/ 2586632 w 3593619"/>
              <a:gd name="connsiteY53" fmla="*/ 787588 h 3821410"/>
              <a:gd name="connsiteX54" fmla="*/ 2586632 w 3593619"/>
              <a:gd name="connsiteY54" fmla="*/ 689139 h 3821410"/>
              <a:gd name="connsiteX55" fmla="*/ 1897493 w 3593619"/>
              <a:gd name="connsiteY55" fmla="*/ 0 h 3821410"/>
              <a:gd name="connsiteX56" fmla="*/ 1881085 w 3593619"/>
              <a:gd name="connsiteY56" fmla="*/ 0 h 3821410"/>
              <a:gd name="connsiteX57" fmla="*/ 1191946 w 3593619"/>
              <a:gd name="connsiteY57" fmla="*/ 689139 h 3821410"/>
              <a:gd name="connsiteX58" fmla="*/ 1191946 w 3593619"/>
              <a:gd name="connsiteY58" fmla="*/ 1182421 h 3821410"/>
              <a:gd name="connsiteX59" fmla="*/ 689139 w 3593619"/>
              <a:gd name="connsiteY59" fmla="*/ 1182421 h 3821410"/>
              <a:gd name="connsiteX60" fmla="*/ 0 w 3593619"/>
              <a:gd name="connsiteY60" fmla="*/ 1871560 h 3821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3593619" h="3821410">
                <a:moveTo>
                  <a:pt x="810090" y="3033822"/>
                </a:moveTo>
                <a:lnTo>
                  <a:pt x="1006987" y="3033822"/>
                </a:lnTo>
                <a:lnTo>
                  <a:pt x="1006987" y="3132271"/>
                </a:lnTo>
                <a:cubicBezTo>
                  <a:pt x="1006987" y="3512872"/>
                  <a:pt x="1315525" y="3821410"/>
                  <a:pt x="1696126" y="3821410"/>
                </a:cubicBezTo>
                <a:lnTo>
                  <a:pt x="1712534" y="3821410"/>
                </a:lnTo>
                <a:cubicBezTo>
                  <a:pt x="2093135" y="3821410"/>
                  <a:pt x="2401673" y="3512872"/>
                  <a:pt x="2401673" y="3132271"/>
                </a:cubicBezTo>
                <a:lnTo>
                  <a:pt x="2401673" y="2638989"/>
                </a:lnTo>
                <a:lnTo>
                  <a:pt x="2904480" y="2638989"/>
                </a:lnTo>
                <a:cubicBezTo>
                  <a:pt x="3285081" y="2638989"/>
                  <a:pt x="3593619" y="2330451"/>
                  <a:pt x="3593619" y="1949850"/>
                </a:cubicBezTo>
                <a:lnTo>
                  <a:pt x="3593619" y="1933442"/>
                </a:lnTo>
                <a:cubicBezTo>
                  <a:pt x="3593619" y="1552841"/>
                  <a:pt x="3285081" y="1244303"/>
                  <a:pt x="2904480" y="1244303"/>
                </a:cubicBezTo>
                <a:lnTo>
                  <a:pt x="2806031" y="1244303"/>
                </a:lnTo>
                <a:lnTo>
                  <a:pt x="2806031" y="1047406"/>
                </a:lnTo>
                <a:lnTo>
                  <a:pt x="2412238" y="1441200"/>
                </a:lnTo>
                <a:lnTo>
                  <a:pt x="2806031" y="1834993"/>
                </a:lnTo>
                <a:lnTo>
                  <a:pt x="2806031" y="1638097"/>
                </a:lnTo>
                <a:lnTo>
                  <a:pt x="2904480" y="1638097"/>
                </a:lnTo>
                <a:cubicBezTo>
                  <a:pt x="3067595" y="1638097"/>
                  <a:pt x="3199825" y="1770327"/>
                  <a:pt x="3199825" y="1933442"/>
                </a:cubicBezTo>
                <a:lnTo>
                  <a:pt x="3199825" y="1949850"/>
                </a:lnTo>
                <a:cubicBezTo>
                  <a:pt x="3199825" y="2112965"/>
                  <a:pt x="3067595" y="2245195"/>
                  <a:pt x="2904480" y="2245195"/>
                </a:cubicBezTo>
                <a:lnTo>
                  <a:pt x="2018444" y="2245195"/>
                </a:lnTo>
                <a:lnTo>
                  <a:pt x="2018444" y="2246235"/>
                </a:lnTo>
                <a:lnTo>
                  <a:pt x="2007879" y="2246235"/>
                </a:lnTo>
                <a:lnTo>
                  <a:pt x="2007879" y="3132271"/>
                </a:lnTo>
                <a:cubicBezTo>
                  <a:pt x="2007879" y="3295386"/>
                  <a:pt x="1875649" y="3427616"/>
                  <a:pt x="1712534" y="3427616"/>
                </a:cubicBezTo>
                <a:lnTo>
                  <a:pt x="1696126" y="3427616"/>
                </a:lnTo>
                <a:cubicBezTo>
                  <a:pt x="1533011" y="3427616"/>
                  <a:pt x="1400781" y="3295386"/>
                  <a:pt x="1400781" y="3132271"/>
                </a:cubicBezTo>
                <a:lnTo>
                  <a:pt x="1400781" y="3033822"/>
                </a:lnTo>
                <a:lnTo>
                  <a:pt x="1597677" y="3033822"/>
                </a:lnTo>
                <a:lnTo>
                  <a:pt x="1203884" y="2640029"/>
                </a:lnTo>
                <a:close/>
                <a:moveTo>
                  <a:pt x="0" y="1871560"/>
                </a:moveTo>
                <a:lnTo>
                  <a:pt x="0" y="1887968"/>
                </a:lnTo>
                <a:cubicBezTo>
                  <a:pt x="0" y="2268569"/>
                  <a:pt x="308538" y="2577107"/>
                  <a:pt x="689139" y="2577107"/>
                </a:cubicBezTo>
                <a:lnTo>
                  <a:pt x="787588" y="2577107"/>
                </a:lnTo>
                <a:lnTo>
                  <a:pt x="787588" y="2774004"/>
                </a:lnTo>
                <a:lnTo>
                  <a:pt x="1181381" y="2380210"/>
                </a:lnTo>
                <a:lnTo>
                  <a:pt x="787588" y="1986417"/>
                </a:lnTo>
                <a:lnTo>
                  <a:pt x="787588" y="2183313"/>
                </a:lnTo>
                <a:lnTo>
                  <a:pt x="689139" y="2183313"/>
                </a:lnTo>
                <a:cubicBezTo>
                  <a:pt x="526024" y="2183313"/>
                  <a:pt x="393794" y="2051083"/>
                  <a:pt x="393794" y="1887968"/>
                </a:cubicBezTo>
                <a:lnTo>
                  <a:pt x="393794" y="1871560"/>
                </a:lnTo>
                <a:cubicBezTo>
                  <a:pt x="393794" y="1708445"/>
                  <a:pt x="526024" y="1576215"/>
                  <a:pt x="689139" y="1576215"/>
                </a:cubicBezTo>
                <a:lnTo>
                  <a:pt x="1575175" y="1576215"/>
                </a:lnTo>
                <a:lnTo>
                  <a:pt x="1575175" y="1575175"/>
                </a:lnTo>
                <a:lnTo>
                  <a:pt x="1585740" y="1575175"/>
                </a:lnTo>
                <a:lnTo>
                  <a:pt x="1585740" y="689139"/>
                </a:lnTo>
                <a:cubicBezTo>
                  <a:pt x="1585740" y="526024"/>
                  <a:pt x="1717970" y="393794"/>
                  <a:pt x="1881085" y="393794"/>
                </a:cubicBezTo>
                <a:lnTo>
                  <a:pt x="1897493" y="393794"/>
                </a:lnTo>
                <a:cubicBezTo>
                  <a:pt x="2060608" y="393794"/>
                  <a:pt x="2192838" y="526024"/>
                  <a:pt x="2192838" y="689139"/>
                </a:cubicBezTo>
                <a:lnTo>
                  <a:pt x="2192838" y="787588"/>
                </a:lnTo>
                <a:lnTo>
                  <a:pt x="1995942" y="787588"/>
                </a:lnTo>
                <a:lnTo>
                  <a:pt x="2389735" y="1181381"/>
                </a:lnTo>
                <a:lnTo>
                  <a:pt x="2783529" y="787588"/>
                </a:lnTo>
                <a:lnTo>
                  <a:pt x="2586632" y="787588"/>
                </a:lnTo>
                <a:lnTo>
                  <a:pt x="2586632" y="689139"/>
                </a:lnTo>
                <a:cubicBezTo>
                  <a:pt x="2586632" y="308538"/>
                  <a:pt x="2278094" y="0"/>
                  <a:pt x="1897493" y="0"/>
                </a:cubicBezTo>
                <a:lnTo>
                  <a:pt x="1881085" y="0"/>
                </a:lnTo>
                <a:cubicBezTo>
                  <a:pt x="1500484" y="0"/>
                  <a:pt x="1191946" y="308538"/>
                  <a:pt x="1191946" y="689139"/>
                </a:cubicBezTo>
                <a:lnTo>
                  <a:pt x="1191946" y="1182421"/>
                </a:lnTo>
                <a:lnTo>
                  <a:pt x="689139" y="1182421"/>
                </a:lnTo>
                <a:cubicBezTo>
                  <a:pt x="308538" y="1182421"/>
                  <a:pt x="0" y="1490959"/>
                  <a:pt x="0" y="1871560"/>
                </a:cubicBezTo>
                <a:close/>
              </a:path>
            </a:pathLst>
          </a:custGeom>
          <a:gradFill flip="none" rotWithShape="1">
            <a:gsLst>
              <a:gs pos="75000">
                <a:srgbClr val="F0F000"/>
              </a:gs>
              <a:gs pos="25000">
                <a:srgbClr val="C4C400"/>
              </a:gs>
              <a:gs pos="0">
                <a:srgbClr val="666633"/>
              </a:gs>
              <a:gs pos="50000">
                <a:srgbClr val="666633"/>
              </a:gs>
              <a:gs pos="100000">
                <a:srgbClr val="666633"/>
              </a:gs>
            </a:gsLst>
            <a:path path="circle">
              <a:fillToRect l="50000" t="50000" r="50000" b="50000"/>
            </a:path>
            <a:tileRect/>
          </a:gra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7" name="フリーフォーム: 図形 56">
            <a:extLst>
              <a:ext uri="{FF2B5EF4-FFF2-40B4-BE49-F238E27FC236}">
                <a16:creationId xmlns:a16="http://schemas.microsoft.com/office/drawing/2014/main" id="{7DF1BFD1-6323-4E54-8BD1-4648FB05692D}"/>
              </a:ext>
            </a:extLst>
          </p:cNvPr>
          <p:cNvSpPr/>
          <p:nvPr/>
        </p:nvSpPr>
        <p:spPr bwMode="auto">
          <a:xfrm rot="16200000">
            <a:off x="7921557" y="3264928"/>
            <a:ext cx="1539050" cy="529219"/>
          </a:xfrm>
          <a:custGeom>
            <a:avLst/>
            <a:gdLst>
              <a:gd name="connsiteX0" fmla="*/ 3870430 w 3870430"/>
              <a:gd name="connsiteY0" fmla="*/ 727249 h 1330890"/>
              <a:gd name="connsiteX1" fmla="*/ 2880320 w 3870430"/>
              <a:gd name="connsiteY1" fmla="*/ 1289811 h 1330890"/>
              <a:gd name="connsiteX2" fmla="*/ 2880320 w 3870430"/>
              <a:gd name="connsiteY2" fmla="*/ 977757 h 1330890"/>
              <a:gd name="connsiteX3" fmla="*/ 2446020 w 3870430"/>
              <a:gd name="connsiteY3" fmla="*/ 976615 h 1330890"/>
              <a:gd name="connsiteX4" fmla="*/ 1988208 w 3870430"/>
              <a:gd name="connsiteY4" fmla="*/ 663900 h 1330890"/>
              <a:gd name="connsiteX5" fmla="*/ 1884476 w 3870430"/>
              <a:gd name="connsiteY5" fmla="*/ 1134537 h 1330890"/>
              <a:gd name="connsiteX6" fmla="*/ 1430025 w 3870430"/>
              <a:gd name="connsiteY6" fmla="*/ 1330890 h 1330890"/>
              <a:gd name="connsiteX7" fmla="*/ 1273389 w 3870430"/>
              <a:gd name="connsiteY7" fmla="*/ 968361 h 1330890"/>
              <a:gd name="connsiteX8" fmla="*/ 1269348 w 3870430"/>
              <a:gd name="connsiteY8" fmla="*/ 983441 h 1330890"/>
              <a:gd name="connsiteX9" fmla="*/ 1251658 w 3870430"/>
              <a:gd name="connsiteY9" fmla="*/ 978701 h 1330890"/>
              <a:gd name="connsiteX10" fmla="*/ 0 w 3870430"/>
              <a:gd name="connsiteY10" fmla="*/ 978701 h 1330890"/>
              <a:gd name="connsiteX11" fmla="*/ 0 w 3870430"/>
              <a:gd name="connsiteY11" fmla="*/ 483646 h 1330890"/>
              <a:gd name="connsiteX12" fmla="*/ 890749 w 3870430"/>
              <a:gd name="connsiteY12" fmla="*/ 483646 h 1330890"/>
              <a:gd name="connsiteX13" fmla="*/ 1010441 w 3870430"/>
              <a:gd name="connsiteY13" fmla="*/ 36950 h 1330890"/>
              <a:gd name="connsiteX14" fmla="*/ 1488628 w 3870430"/>
              <a:gd name="connsiteY14" fmla="*/ 165080 h 1330890"/>
              <a:gd name="connsiteX15" fmla="*/ 1556954 w 3870430"/>
              <a:gd name="connsiteY15" fmla="*/ 376501 h 1330890"/>
              <a:gd name="connsiteX16" fmla="*/ 1668304 w 3870430"/>
              <a:gd name="connsiteY16" fmla="*/ 0 h 1330890"/>
              <a:gd name="connsiteX17" fmla="*/ 2143033 w 3870430"/>
              <a:gd name="connsiteY17" fmla="*/ 140401 h 1330890"/>
              <a:gd name="connsiteX18" fmla="*/ 2615577 w 3870430"/>
              <a:gd name="connsiteY18" fmla="*/ 483648 h 1330890"/>
              <a:gd name="connsiteX19" fmla="*/ 2880320 w 3870430"/>
              <a:gd name="connsiteY19" fmla="*/ 483648 h 1330890"/>
              <a:gd name="connsiteX20" fmla="*/ 2880320 w 3870430"/>
              <a:gd name="connsiteY20" fmla="*/ 164686 h 1330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870430" h="1330890">
                <a:moveTo>
                  <a:pt x="3870430" y="727249"/>
                </a:moveTo>
                <a:lnTo>
                  <a:pt x="2880320" y="1289811"/>
                </a:lnTo>
                <a:lnTo>
                  <a:pt x="2880320" y="977757"/>
                </a:lnTo>
                <a:lnTo>
                  <a:pt x="2446020" y="976615"/>
                </a:lnTo>
                <a:lnTo>
                  <a:pt x="1988208" y="663900"/>
                </a:lnTo>
                <a:lnTo>
                  <a:pt x="1884476" y="1134537"/>
                </a:lnTo>
                <a:lnTo>
                  <a:pt x="1430025" y="1330890"/>
                </a:lnTo>
                <a:lnTo>
                  <a:pt x="1273389" y="968361"/>
                </a:lnTo>
                <a:lnTo>
                  <a:pt x="1269348" y="983441"/>
                </a:lnTo>
                <a:lnTo>
                  <a:pt x="1251658" y="978701"/>
                </a:lnTo>
                <a:lnTo>
                  <a:pt x="0" y="978701"/>
                </a:lnTo>
                <a:lnTo>
                  <a:pt x="0" y="483646"/>
                </a:lnTo>
                <a:lnTo>
                  <a:pt x="890749" y="483646"/>
                </a:lnTo>
                <a:lnTo>
                  <a:pt x="1010441" y="36950"/>
                </a:lnTo>
                <a:lnTo>
                  <a:pt x="1488628" y="165080"/>
                </a:lnTo>
                <a:lnTo>
                  <a:pt x="1556954" y="376501"/>
                </a:lnTo>
                <a:lnTo>
                  <a:pt x="1668304" y="0"/>
                </a:lnTo>
                <a:lnTo>
                  <a:pt x="2143033" y="140401"/>
                </a:lnTo>
                <a:lnTo>
                  <a:pt x="2615577" y="483648"/>
                </a:lnTo>
                <a:lnTo>
                  <a:pt x="2880320" y="483648"/>
                </a:lnTo>
                <a:lnTo>
                  <a:pt x="2880320" y="164686"/>
                </a:lnTo>
                <a:close/>
              </a:path>
            </a:pathLst>
          </a:custGeom>
          <a:gradFill flip="none" rotWithShape="1">
            <a:gsLst>
              <a:gs pos="75000">
                <a:srgbClr val="F0F000"/>
              </a:gs>
              <a:gs pos="25000">
                <a:srgbClr val="C4C400"/>
              </a:gs>
              <a:gs pos="0">
                <a:srgbClr val="666633"/>
              </a:gs>
              <a:gs pos="50000">
                <a:srgbClr val="666633"/>
              </a:gs>
              <a:gs pos="100000">
                <a:srgbClr val="666633"/>
              </a:gs>
            </a:gsLst>
            <a:path path="circle">
              <a:fillToRect l="50000" t="50000" r="50000" b="50000"/>
            </a:path>
            <a:tileRect/>
          </a:gra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8" name="フリーフォーム: 図形 57">
            <a:extLst>
              <a:ext uri="{FF2B5EF4-FFF2-40B4-BE49-F238E27FC236}">
                <a16:creationId xmlns:a16="http://schemas.microsoft.com/office/drawing/2014/main" id="{B5526127-B94F-4BCE-8B60-1277C3258BF6}"/>
              </a:ext>
            </a:extLst>
          </p:cNvPr>
          <p:cNvSpPr/>
          <p:nvPr/>
        </p:nvSpPr>
        <p:spPr bwMode="auto">
          <a:xfrm rot="5400000">
            <a:off x="4204586" y="4744025"/>
            <a:ext cx="1543458" cy="1527450"/>
          </a:xfrm>
          <a:custGeom>
            <a:avLst/>
            <a:gdLst>
              <a:gd name="connsiteX0" fmla="*/ 1363581 w 2999652"/>
              <a:gd name="connsiteY0" fmla="*/ 1729259 h 2968540"/>
              <a:gd name="connsiteX1" fmla="*/ 1540841 w 2999652"/>
              <a:gd name="connsiteY1" fmla="*/ 1728252 h 2968540"/>
              <a:gd name="connsiteX2" fmla="*/ 1503450 w 2999652"/>
              <a:gd name="connsiteY2" fmla="*/ 1766746 h 2968540"/>
              <a:gd name="connsiteX3" fmla="*/ 1777034 w 2999652"/>
              <a:gd name="connsiteY3" fmla="*/ 1646854 h 2968540"/>
              <a:gd name="connsiteX4" fmla="*/ 1736041 w 2999652"/>
              <a:gd name="connsiteY4" fmla="*/ 1350980 h 2968540"/>
              <a:gd name="connsiteX5" fmla="*/ 1786714 w 2999652"/>
              <a:gd name="connsiteY5" fmla="*/ 1300307 h 2968540"/>
              <a:gd name="connsiteX6" fmla="*/ 1828965 w 2999652"/>
              <a:gd name="connsiteY6" fmla="*/ 1699452 h 2968540"/>
              <a:gd name="connsiteX7" fmla="*/ 1447512 w 2999652"/>
              <a:gd name="connsiteY7" fmla="*/ 1824333 h 2968540"/>
              <a:gd name="connsiteX8" fmla="*/ 1409219 w 2999652"/>
              <a:gd name="connsiteY8" fmla="*/ 1863753 h 2968540"/>
              <a:gd name="connsiteX9" fmla="*/ 1187552 w 2999652"/>
              <a:gd name="connsiteY9" fmla="*/ 1473969 h 2968540"/>
              <a:gd name="connsiteX10" fmla="*/ 1238195 w 2999652"/>
              <a:gd name="connsiteY10" fmla="*/ 1320211 h 2968540"/>
              <a:gd name="connsiteX11" fmla="*/ 1619648 w 2999652"/>
              <a:gd name="connsiteY11" fmla="*/ 1195330 h 2968540"/>
              <a:gd name="connsiteX12" fmla="*/ 1657941 w 2999652"/>
              <a:gd name="connsiteY12" fmla="*/ 1155909 h 2968540"/>
              <a:gd name="connsiteX13" fmla="*/ 1703579 w 2999652"/>
              <a:gd name="connsiteY13" fmla="*/ 1290404 h 2968540"/>
              <a:gd name="connsiteX14" fmla="*/ 1526319 w 2999652"/>
              <a:gd name="connsiteY14" fmla="*/ 1291410 h 2968540"/>
              <a:gd name="connsiteX15" fmla="*/ 1563710 w 2999652"/>
              <a:gd name="connsiteY15" fmla="*/ 1252917 h 2968540"/>
              <a:gd name="connsiteX16" fmla="*/ 1290126 w 2999652"/>
              <a:gd name="connsiteY16" fmla="*/ 1372808 h 2968540"/>
              <a:gd name="connsiteX17" fmla="*/ 1331119 w 2999652"/>
              <a:gd name="connsiteY17" fmla="*/ 1668682 h 2968540"/>
              <a:gd name="connsiteX18" fmla="*/ 1280446 w 2999652"/>
              <a:gd name="connsiteY18" fmla="*/ 1719355 h 2968540"/>
              <a:gd name="connsiteX19" fmla="*/ 1187552 w 2999652"/>
              <a:gd name="connsiteY19" fmla="*/ 1473969 h 2968540"/>
              <a:gd name="connsiteX20" fmla="*/ 1021910 w 2999652"/>
              <a:gd name="connsiteY20" fmla="*/ 932441 h 2968540"/>
              <a:gd name="connsiteX21" fmla="*/ 1932344 w 2999652"/>
              <a:gd name="connsiteY21" fmla="*/ 836068 h 2968540"/>
              <a:gd name="connsiteX22" fmla="*/ 2217193 w 2999652"/>
              <a:gd name="connsiteY22" fmla="*/ 1706149 h 2968540"/>
              <a:gd name="connsiteX23" fmla="*/ 2307110 w 2999652"/>
              <a:gd name="connsiteY23" fmla="*/ 1793492 h 2968540"/>
              <a:gd name="connsiteX24" fmla="*/ 2000332 w 2999652"/>
              <a:gd name="connsiteY24" fmla="*/ 1897592 h 2968540"/>
              <a:gd name="connsiteX25" fmla="*/ 1998037 w 2999652"/>
              <a:gd name="connsiteY25" fmla="*/ 1493268 h 2968540"/>
              <a:gd name="connsiteX26" fmla="*/ 2085839 w 2999652"/>
              <a:gd name="connsiteY26" fmla="*/ 1578556 h 2968540"/>
              <a:gd name="connsiteX27" fmla="*/ 1812371 w 2999652"/>
              <a:gd name="connsiteY27" fmla="*/ 954521 h 2968540"/>
              <a:gd name="connsiteX28" fmla="*/ 1137493 w 2999652"/>
              <a:gd name="connsiteY28" fmla="*/ 1048025 h 2968540"/>
              <a:gd name="connsiteX29" fmla="*/ 692542 w 2999652"/>
              <a:gd name="connsiteY29" fmla="*/ 1226169 h 2968540"/>
              <a:gd name="connsiteX30" fmla="*/ 999320 w 2999652"/>
              <a:gd name="connsiteY30" fmla="*/ 1122070 h 2968540"/>
              <a:gd name="connsiteX31" fmla="*/ 1001615 w 2999652"/>
              <a:gd name="connsiteY31" fmla="*/ 1526394 h 2968540"/>
              <a:gd name="connsiteX32" fmla="*/ 913813 w 2999652"/>
              <a:gd name="connsiteY32" fmla="*/ 1441106 h 2968540"/>
              <a:gd name="connsiteX33" fmla="*/ 1187281 w 2999652"/>
              <a:gd name="connsiteY33" fmla="*/ 2065141 h 2968540"/>
              <a:gd name="connsiteX34" fmla="*/ 1862159 w 2999652"/>
              <a:gd name="connsiteY34" fmla="*/ 1971637 h 2968540"/>
              <a:gd name="connsiteX35" fmla="*/ 1977743 w 2999652"/>
              <a:gd name="connsiteY35" fmla="*/ 2087220 h 2968540"/>
              <a:gd name="connsiteX36" fmla="*/ 1067308 w 2999652"/>
              <a:gd name="connsiteY36" fmla="*/ 2183593 h 2968540"/>
              <a:gd name="connsiteX37" fmla="*/ 782460 w 2999652"/>
              <a:gd name="connsiteY37" fmla="*/ 1313513 h 2968540"/>
              <a:gd name="connsiteX38" fmla="*/ 48997 w 2999652"/>
              <a:gd name="connsiteY38" fmla="*/ 1353519 h 2968540"/>
              <a:gd name="connsiteX39" fmla="*/ 1168164 w 2999652"/>
              <a:gd name="connsiteY39" fmla="*/ 30129 h 2968540"/>
              <a:gd name="connsiteX40" fmla="*/ 2755955 w 2999652"/>
              <a:gd name="connsiteY40" fmla="*/ 799383 h 2968540"/>
              <a:gd name="connsiteX41" fmla="*/ 2999652 w 2999652"/>
              <a:gd name="connsiteY41" fmla="*/ 795999 h 2968540"/>
              <a:gd name="connsiteX42" fmla="*/ 2721011 w 2999652"/>
              <a:gd name="connsiteY42" fmla="*/ 1336074 h 2968540"/>
              <a:gd name="connsiteX43" fmla="*/ 2161993 w 2999652"/>
              <a:gd name="connsiteY43" fmla="*/ 807629 h 2968540"/>
              <a:gd name="connsiteX44" fmla="*/ 2399956 w 2999652"/>
              <a:gd name="connsiteY44" fmla="*/ 804325 h 2968540"/>
              <a:gd name="connsiteX45" fmla="*/ 1166075 w 2999652"/>
              <a:gd name="connsiteY45" fmla="*/ 343525 h 2968540"/>
              <a:gd name="connsiteX46" fmla="*/ 366803 w 2999652"/>
              <a:gd name="connsiteY46" fmla="*/ 1353519 h 2968540"/>
              <a:gd name="connsiteX47" fmla="*/ 0 w 2999652"/>
              <a:gd name="connsiteY47" fmla="*/ 2172542 h 2968540"/>
              <a:gd name="connsiteX48" fmla="*/ 278641 w 2999652"/>
              <a:gd name="connsiteY48" fmla="*/ 1632467 h 2968540"/>
              <a:gd name="connsiteX49" fmla="*/ 837659 w 2999652"/>
              <a:gd name="connsiteY49" fmla="*/ 2160912 h 2968540"/>
              <a:gd name="connsiteX50" fmla="*/ 599696 w 2999652"/>
              <a:gd name="connsiteY50" fmla="*/ 2164216 h 2968540"/>
              <a:gd name="connsiteX51" fmla="*/ 1833577 w 2999652"/>
              <a:gd name="connsiteY51" fmla="*/ 2625016 h 2968540"/>
              <a:gd name="connsiteX52" fmla="*/ 2632849 w 2999652"/>
              <a:gd name="connsiteY52" fmla="*/ 1615022 h 2968540"/>
              <a:gd name="connsiteX53" fmla="*/ 2950655 w 2999652"/>
              <a:gd name="connsiteY53" fmla="*/ 1615022 h 2968540"/>
              <a:gd name="connsiteX54" fmla="*/ 1831488 w 2999652"/>
              <a:gd name="connsiteY54" fmla="*/ 2938412 h 2968540"/>
              <a:gd name="connsiteX55" fmla="*/ 243697 w 2999652"/>
              <a:gd name="connsiteY55" fmla="*/ 2169158 h 2968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999652" h="2968540">
                <a:moveTo>
                  <a:pt x="1363581" y="1729259"/>
                </a:moveTo>
                <a:lnTo>
                  <a:pt x="1540841" y="1728252"/>
                </a:lnTo>
                <a:lnTo>
                  <a:pt x="1503450" y="1766746"/>
                </a:lnTo>
                <a:cubicBezTo>
                  <a:pt x="1611199" y="1792510"/>
                  <a:pt x="1722946" y="1743540"/>
                  <a:pt x="1777034" y="1646854"/>
                </a:cubicBezTo>
                <a:cubicBezTo>
                  <a:pt x="1831122" y="1550169"/>
                  <a:pt x="1814379" y="1429318"/>
                  <a:pt x="1736041" y="1350980"/>
                </a:cubicBezTo>
                <a:lnTo>
                  <a:pt x="1786714" y="1300307"/>
                </a:lnTo>
                <a:cubicBezTo>
                  <a:pt x="1893154" y="1406747"/>
                  <a:pt x="1910762" y="1573085"/>
                  <a:pt x="1828965" y="1699452"/>
                </a:cubicBezTo>
                <a:cubicBezTo>
                  <a:pt x="1747168" y="1825818"/>
                  <a:pt x="1588202" y="1877860"/>
                  <a:pt x="1447512" y="1824333"/>
                </a:cubicBezTo>
                <a:lnTo>
                  <a:pt x="1409219" y="1863753"/>
                </a:lnTo>
                <a:close/>
                <a:moveTo>
                  <a:pt x="1187552" y="1473969"/>
                </a:moveTo>
                <a:cubicBezTo>
                  <a:pt x="1190826" y="1420606"/>
                  <a:pt x="1207521" y="1367598"/>
                  <a:pt x="1238195" y="1320211"/>
                </a:cubicBezTo>
                <a:cubicBezTo>
                  <a:pt x="1319992" y="1193845"/>
                  <a:pt x="1478958" y="1141802"/>
                  <a:pt x="1619648" y="1195330"/>
                </a:cubicBezTo>
                <a:lnTo>
                  <a:pt x="1657941" y="1155909"/>
                </a:lnTo>
                <a:lnTo>
                  <a:pt x="1703579" y="1290404"/>
                </a:lnTo>
                <a:lnTo>
                  <a:pt x="1526319" y="1291410"/>
                </a:lnTo>
                <a:lnTo>
                  <a:pt x="1563710" y="1252917"/>
                </a:lnTo>
                <a:cubicBezTo>
                  <a:pt x="1455961" y="1227153"/>
                  <a:pt x="1344214" y="1276123"/>
                  <a:pt x="1290126" y="1372808"/>
                </a:cubicBezTo>
                <a:cubicBezTo>
                  <a:pt x="1236038" y="1469493"/>
                  <a:pt x="1252781" y="1590344"/>
                  <a:pt x="1331119" y="1668682"/>
                </a:cubicBezTo>
                <a:lnTo>
                  <a:pt x="1280446" y="1719355"/>
                </a:lnTo>
                <a:cubicBezTo>
                  <a:pt x="1213921" y="1652830"/>
                  <a:pt x="1182096" y="1562907"/>
                  <a:pt x="1187552" y="1473969"/>
                </a:cubicBezTo>
                <a:close/>
                <a:moveTo>
                  <a:pt x="1021910" y="932441"/>
                </a:moveTo>
                <a:cubicBezTo>
                  <a:pt x="1264696" y="689655"/>
                  <a:pt x="1644107" y="649493"/>
                  <a:pt x="1932344" y="836068"/>
                </a:cubicBezTo>
                <a:cubicBezTo>
                  <a:pt x="2220581" y="1022644"/>
                  <a:pt x="2339287" y="1385239"/>
                  <a:pt x="2217193" y="1706149"/>
                </a:cubicBezTo>
                <a:lnTo>
                  <a:pt x="2307110" y="1793492"/>
                </a:lnTo>
                <a:lnTo>
                  <a:pt x="2000332" y="1897592"/>
                </a:lnTo>
                <a:lnTo>
                  <a:pt x="1998037" y="1493268"/>
                </a:lnTo>
                <a:lnTo>
                  <a:pt x="2085839" y="1578556"/>
                </a:lnTo>
                <a:cubicBezTo>
                  <a:pt x="2144606" y="1332784"/>
                  <a:pt x="2032907" y="1077894"/>
                  <a:pt x="1812371" y="954521"/>
                </a:cubicBezTo>
                <a:cubicBezTo>
                  <a:pt x="1591835" y="831147"/>
                  <a:pt x="1316178" y="869339"/>
                  <a:pt x="1137493" y="1048025"/>
                </a:cubicBezTo>
                <a:close/>
                <a:moveTo>
                  <a:pt x="692542" y="1226169"/>
                </a:moveTo>
                <a:lnTo>
                  <a:pt x="999320" y="1122070"/>
                </a:lnTo>
                <a:lnTo>
                  <a:pt x="1001615" y="1526394"/>
                </a:lnTo>
                <a:lnTo>
                  <a:pt x="913813" y="1441106"/>
                </a:lnTo>
                <a:cubicBezTo>
                  <a:pt x="855046" y="1686878"/>
                  <a:pt x="966745" y="1941768"/>
                  <a:pt x="1187281" y="2065141"/>
                </a:cubicBezTo>
                <a:cubicBezTo>
                  <a:pt x="1407817" y="2188515"/>
                  <a:pt x="1683474" y="2150323"/>
                  <a:pt x="1862159" y="1971637"/>
                </a:cubicBezTo>
                <a:lnTo>
                  <a:pt x="1977743" y="2087220"/>
                </a:lnTo>
                <a:cubicBezTo>
                  <a:pt x="1734956" y="2330007"/>
                  <a:pt x="1355545" y="2370169"/>
                  <a:pt x="1067308" y="2183593"/>
                </a:cubicBezTo>
                <a:cubicBezTo>
                  <a:pt x="779072" y="1997018"/>
                  <a:pt x="660365" y="1634423"/>
                  <a:pt x="782460" y="1313513"/>
                </a:cubicBezTo>
                <a:close/>
                <a:moveTo>
                  <a:pt x="48997" y="1353519"/>
                </a:moveTo>
                <a:cubicBezTo>
                  <a:pt x="48997" y="715261"/>
                  <a:pt x="515395" y="163756"/>
                  <a:pt x="1168164" y="30129"/>
                </a:cubicBezTo>
                <a:cubicBezTo>
                  <a:pt x="1820934" y="-103498"/>
                  <a:pt x="2482624" y="217078"/>
                  <a:pt x="2755955" y="799383"/>
                </a:cubicBezTo>
                <a:lnTo>
                  <a:pt x="2999652" y="795999"/>
                </a:lnTo>
                <a:lnTo>
                  <a:pt x="2721011" y="1336074"/>
                </a:lnTo>
                <a:lnTo>
                  <a:pt x="2161993" y="807629"/>
                </a:lnTo>
                <a:lnTo>
                  <a:pt x="2399956" y="804325"/>
                </a:lnTo>
                <a:cubicBezTo>
                  <a:pt x="2142863" y="404027"/>
                  <a:pt x="1638879" y="215811"/>
                  <a:pt x="1166075" y="343525"/>
                </a:cubicBezTo>
                <a:cubicBezTo>
                  <a:pt x="693270" y="471239"/>
                  <a:pt x="366803" y="883775"/>
                  <a:pt x="366803" y="1353519"/>
                </a:cubicBezTo>
                <a:close/>
                <a:moveTo>
                  <a:pt x="0" y="2172542"/>
                </a:moveTo>
                <a:lnTo>
                  <a:pt x="278641" y="1632467"/>
                </a:lnTo>
                <a:lnTo>
                  <a:pt x="837659" y="2160912"/>
                </a:lnTo>
                <a:lnTo>
                  <a:pt x="599696" y="2164216"/>
                </a:lnTo>
                <a:cubicBezTo>
                  <a:pt x="856789" y="2564514"/>
                  <a:pt x="1360773" y="2752730"/>
                  <a:pt x="1833577" y="2625016"/>
                </a:cubicBezTo>
                <a:cubicBezTo>
                  <a:pt x="2306383" y="2497302"/>
                  <a:pt x="2632849" y="2084766"/>
                  <a:pt x="2632849" y="1615022"/>
                </a:cubicBezTo>
                <a:lnTo>
                  <a:pt x="2950655" y="1615022"/>
                </a:lnTo>
                <a:cubicBezTo>
                  <a:pt x="2950655" y="2253280"/>
                  <a:pt x="2484257" y="2804785"/>
                  <a:pt x="1831488" y="2938412"/>
                </a:cubicBezTo>
                <a:cubicBezTo>
                  <a:pt x="1178718" y="3072039"/>
                  <a:pt x="517028" y="2751463"/>
                  <a:pt x="243697" y="2169158"/>
                </a:cubicBezTo>
                <a:close/>
              </a:path>
            </a:pathLst>
          </a:custGeom>
          <a:gradFill flip="none" rotWithShape="1">
            <a:gsLst>
              <a:gs pos="75000">
                <a:srgbClr val="F0F000"/>
              </a:gs>
              <a:gs pos="25000">
                <a:srgbClr val="C4C400"/>
              </a:gs>
              <a:gs pos="0">
                <a:srgbClr val="666633"/>
              </a:gs>
              <a:gs pos="50000">
                <a:srgbClr val="666633"/>
              </a:gs>
              <a:gs pos="100000">
                <a:srgbClr val="666633"/>
              </a:gs>
            </a:gsLst>
            <a:path path="circle">
              <a:fillToRect l="50000" t="50000" r="50000" b="50000"/>
            </a:path>
            <a:tileRect/>
          </a:gra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9" name="フリーフォーム: 図形 58">
            <a:extLst>
              <a:ext uri="{FF2B5EF4-FFF2-40B4-BE49-F238E27FC236}">
                <a16:creationId xmlns:a16="http://schemas.microsoft.com/office/drawing/2014/main" id="{E9AF37E7-1895-4CB8-9756-C547BD47DBF9}"/>
              </a:ext>
            </a:extLst>
          </p:cNvPr>
          <p:cNvSpPr/>
          <p:nvPr/>
        </p:nvSpPr>
        <p:spPr bwMode="auto">
          <a:xfrm rot="16200000" flipV="1">
            <a:off x="7948588" y="4713253"/>
            <a:ext cx="1524732" cy="1590710"/>
          </a:xfrm>
          <a:custGeom>
            <a:avLst/>
            <a:gdLst>
              <a:gd name="connsiteX0" fmla="*/ 1964571 w 2814962"/>
              <a:gd name="connsiteY0" fmla="*/ 636931 h 2936773"/>
              <a:gd name="connsiteX1" fmla="*/ 1964571 w 2814962"/>
              <a:gd name="connsiteY1" fmla="*/ 625350 h 2936773"/>
              <a:gd name="connsiteX2" fmla="*/ 1478188 w 2814962"/>
              <a:gd name="connsiteY2" fmla="*/ 138967 h 2936773"/>
              <a:gd name="connsiteX3" fmla="*/ 1408704 w 2814962"/>
              <a:gd name="connsiteY3" fmla="*/ 138967 h 2936773"/>
              <a:gd name="connsiteX4" fmla="*/ 1408704 w 2814962"/>
              <a:gd name="connsiteY4" fmla="*/ 0 h 2936773"/>
              <a:gd name="connsiteX5" fmla="*/ 1130771 w 2814962"/>
              <a:gd name="connsiteY5" fmla="*/ 277934 h 2936773"/>
              <a:gd name="connsiteX6" fmla="*/ 1408704 w 2814962"/>
              <a:gd name="connsiteY6" fmla="*/ 555867 h 2936773"/>
              <a:gd name="connsiteX7" fmla="*/ 1408704 w 2814962"/>
              <a:gd name="connsiteY7" fmla="*/ 416900 h 2936773"/>
              <a:gd name="connsiteX8" fmla="*/ 1478188 w 2814962"/>
              <a:gd name="connsiteY8" fmla="*/ 416900 h 2936773"/>
              <a:gd name="connsiteX9" fmla="*/ 1686637 w 2814962"/>
              <a:gd name="connsiteY9" fmla="*/ 625350 h 2936773"/>
              <a:gd name="connsiteX10" fmla="*/ 1686637 w 2814962"/>
              <a:gd name="connsiteY10" fmla="*/ 636931 h 2936773"/>
              <a:gd name="connsiteX11" fmla="*/ 1478188 w 2814962"/>
              <a:gd name="connsiteY11" fmla="*/ 845381 h 2936773"/>
              <a:gd name="connsiteX12" fmla="*/ 852837 w 2814962"/>
              <a:gd name="connsiteY12" fmla="*/ 845381 h 2936773"/>
              <a:gd name="connsiteX13" fmla="*/ 852837 w 2814962"/>
              <a:gd name="connsiteY13" fmla="*/ 846115 h 2936773"/>
              <a:gd name="connsiteX14" fmla="*/ 845381 w 2814962"/>
              <a:gd name="connsiteY14" fmla="*/ 846115 h 2936773"/>
              <a:gd name="connsiteX15" fmla="*/ 845381 w 2814962"/>
              <a:gd name="connsiteY15" fmla="*/ 1471465 h 2936773"/>
              <a:gd name="connsiteX16" fmla="*/ 636931 w 2814962"/>
              <a:gd name="connsiteY16" fmla="*/ 1679915 h 2936773"/>
              <a:gd name="connsiteX17" fmla="*/ 625350 w 2814962"/>
              <a:gd name="connsiteY17" fmla="*/ 1679915 h 2936773"/>
              <a:gd name="connsiteX18" fmla="*/ 416900 w 2814962"/>
              <a:gd name="connsiteY18" fmla="*/ 1471465 h 2936773"/>
              <a:gd name="connsiteX19" fmla="*/ 416900 w 2814962"/>
              <a:gd name="connsiteY19" fmla="*/ 1401982 h 2936773"/>
              <a:gd name="connsiteX20" fmla="*/ 555867 w 2814962"/>
              <a:gd name="connsiteY20" fmla="*/ 1401982 h 2936773"/>
              <a:gd name="connsiteX21" fmla="*/ 277934 w 2814962"/>
              <a:gd name="connsiteY21" fmla="*/ 1124049 h 2936773"/>
              <a:gd name="connsiteX22" fmla="*/ 0 w 2814962"/>
              <a:gd name="connsiteY22" fmla="*/ 1401982 h 2936773"/>
              <a:gd name="connsiteX23" fmla="*/ 138967 w 2814962"/>
              <a:gd name="connsiteY23" fmla="*/ 1401982 h 2936773"/>
              <a:gd name="connsiteX24" fmla="*/ 138967 w 2814962"/>
              <a:gd name="connsiteY24" fmla="*/ 1471465 h 2936773"/>
              <a:gd name="connsiteX25" fmla="*/ 625350 w 2814962"/>
              <a:gd name="connsiteY25" fmla="*/ 1957849 h 2936773"/>
              <a:gd name="connsiteX26" fmla="*/ 636931 w 2814962"/>
              <a:gd name="connsiteY26" fmla="*/ 1957849 h 2936773"/>
              <a:gd name="connsiteX27" fmla="*/ 1123314 w 2814962"/>
              <a:gd name="connsiteY27" fmla="*/ 1471465 h 2936773"/>
              <a:gd name="connsiteX28" fmla="*/ 1123314 w 2814962"/>
              <a:gd name="connsiteY28" fmla="*/ 1123315 h 2936773"/>
              <a:gd name="connsiteX29" fmla="*/ 1478188 w 2814962"/>
              <a:gd name="connsiteY29" fmla="*/ 1123315 h 2936773"/>
              <a:gd name="connsiteX30" fmla="*/ 1964571 w 2814962"/>
              <a:gd name="connsiteY30" fmla="*/ 636931 h 2936773"/>
              <a:gd name="connsiteX31" fmla="*/ 2814962 w 2814962"/>
              <a:gd name="connsiteY31" fmla="*/ 1534791 h 2936773"/>
              <a:gd name="connsiteX32" fmla="*/ 2675995 w 2814962"/>
              <a:gd name="connsiteY32" fmla="*/ 1534791 h 2936773"/>
              <a:gd name="connsiteX33" fmla="*/ 2675995 w 2814962"/>
              <a:gd name="connsiteY33" fmla="*/ 1465308 h 2936773"/>
              <a:gd name="connsiteX34" fmla="*/ 2189612 w 2814962"/>
              <a:gd name="connsiteY34" fmla="*/ 978924 h 2936773"/>
              <a:gd name="connsiteX35" fmla="*/ 2178031 w 2814962"/>
              <a:gd name="connsiteY35" fmla="*/ 978924 h 2936773"/>
              <a:gd name="connsiteX36" fmla="*/ 1691648 w 2814962"/>
              <a:gd name="connsiteY36" fmla="*/ 1465308 h 2936773"/>
              <a:gd name="connsiteX37" fmla="*/ 1691648 w 2814962"/>
              <a:gd name="connsiteY37" fmla="*/ 1813458 h 2936773"/>
              <a:gd name="connsiteX38" fmla="*/ 1336774 w 2814962"/>
              <a:gd name="connsiteY38" fmla="*/ 1813458 h 2936773"/>
              <a:gd name="connsiteX39" fmla="*/ 850391 w 2814962"/>
              <a:gd name="connsiteY39" fmla="*/ 2299842 h 2936773"/>
              <a:gd name="connsiteX40" fmla="*/ 850391 w 2814962"/>
              <a:gd name="connsiteY40" fmla="*/ 2311423 h 2936773"/>
              <a:gd name="connsiteX41" fmla="*/ 1336774 w 2814962"/>
              <a:gd name="connsiteY41" fmla="*/ 2797806 h 2936773"/>
              <a:gd name="connsiteX42" fmla="*/ 1406258 w 2814962"/>
              <a:gd name="connsiteY42" fmla="*/ 2797806 h 2936773"/>
              <a:gd name="connsiteX43" fmla="*/ 1406258 w 2814962"/>
              <a:gd name="connsiteY43" fmla="*/ 2936773 h 2936773"/>
              <a:gd name="connsiteX44" fmla="*/ 1684191 w 2814962"/>
              <a:gd name="connsiteY44" fmla="*/ 2658839 h 2936773"/>
              <a:gd name="connsiteX45" fmla="*/ 1406258 w 2814962"/>
              <a:gd name="connsiteY45" fmla="*/ 2380906 h 2936773"/>
              <a:gd name="connsiteX46" fmla="*/ 1406258 w 2814962"/>
              <a:gd name="connsiteY46" fmla="*/ 2519873 h 2936773"/>
              <a:gd name="connsiteX47" fmla="*/ 1336774 w 2814962"/>
              <a:gd name="connsiteY47" fmla="*/ 2519873 h 2936773"/>
              <a:gd name="connsiteX48" fmla="*/ 1128325 w 2814962"/>
              <a:gd name="connsiteY48" fmla="*/ 2311423 h 2936773"/>
              <a:gd name="connsiteX49" fmla="*/ 1128325 w 2814962"/>
              <a:gd name="connsiteY49" fmla="*/ 2299842 h 2936773"/>
              <a:gd name="connsiteX50" fmla="*/ 1336774 w 2814962"/>
              <a:gd name="connsiteY50" fmla="*/ 2091392 h 2936773"/>
              <a:gd name="connsiteX51" fmla="*/ 1962125 w 2814962"/>
              <a:gd name="connsiteY51" fmla="*/ 2091392 h 2936773"/>
              <a:gd name="connsiteX52" fmla="*/ 1962125 w 2814962"/>
              <a:gd name="connsiteY52" fmla="*/ 2090658 h 2936773"/>
              <a:gd name="connsiteX53" fmla="*/ 1969581 w 2814962"/>
              <a:gd name="connsiteY53" fmla="*/ 2090658 h 2936773"/>
              <a:gd name="connsiteX54" fmla="*/ 1969581 w 2814962"/>
              <a:gd name="connsiteY54" fmla="*/ 1465308 h 2936773"/>
              <a:gd name="connsiteX55" fmla="*/ 2178031 w 2814962"/>
              <a:gd name="connsiteY55" fmla="*/ 1256858 h 2936773"/>
              <a:gd name="connsiteX56" fmla="*/ 2189612 w 2814962"/>
              <a:gd name="connsiteY56" fmla="*/ 1256858 h 2936773"/>
              <a:gd name="connsiteX57" fmla="*/ 2398062 w 2814962"/>
              <a:gd name="connsiteY57" fmla="*/ 1465308 h 2936773"/>
              <a:gd name="connsiteX58" fmla="*/ 2398062 w 2814962"/>
              <a:gd name="connsiteY58" fmla="*/ 1534791 h 2936773"/>
              <a:gd name="connsiteX59" fmla="*/ 2259095 w 2814962"/>
              <a:gd name="connsiteY59" fmla="*/ 1534791 h 2936773"/>
              <a:gd name="connsiteX60" fmla="*/ 2537028 w 2814962"/>
              <a:gd name="connsiteY60" fmla="*/ 1812724 h 2936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2814962" h="2936773">
                <a:moveTo>
                  <a:pt x="1964571" y="636931"/>
                </a:moveTo>
                <a:lnTo>
                  <a:pt x="1964571" y="625350"/>
                </a:lnTo>
                <a:cubicBezTo>
                  <a:pt x="1964571" y="356728"/>
                  <a:pt x="1746810" y="138967"/>
                  <a:pt x="1478188" y="138967"/>
                </a:cubicBezTo>
                <a:lnTo>
                  <a:pt x="1408704" y="138967"/>
                </a:lnTo>
                <a:lnTo>
                  <a:pt x="1408704" y="0"/>
                </a:lnTo>
                <a:lnTo>
                  <a:pt x="1130771" y="277934"/>
                </a:lnTo>
                <a:lnTo>
                  <a:pt x="1408704" y="555867"/>
                </a:lnTo>
                <a:lnTo>
                  <a:pt x="1408704" y="416900"/>
                </a:lnTo>
                <a:lnTo>
                  <a:pt x="1478188" y="416900"/>
                </a:lnTo>
                <a:cubicBezTo>
                  <a:pt x="1593312" y="416900"/>
                  <a:pt x="1686637" y="510226"/>
                  <a:pt x="1686637" y="625350"/>
                </a:cubicBezTo>
                <a:lnTo>
                  <a:pt x="1686637" y="636931"/>
                </a:lnTo>
                <a:cubicBezTo>
                  <a:pt x="1686637" y="752055"/>
                  <a:pt x="1593312" y="845381"/>
                  <a:pt x="1478188" y="845381"/>
                </a:cubicBezTo>
                <a:lnTo>
                  <a:pt x="852837" y="845381"/>
                </a:lnTo>
                <a:lnTo>
                  <a:pt x="852837" y="846115"/>
                </a:lnTo>
                <a:lnTo>
                  <a:pt x="845381" y="846115"/>
                </a:lnTo>
                <a:lnTo>
                  <a:pt x="845381" y="1471465"/>
                </a:lnTo>
                <a:cubicBezTo>
                  <a:pt x="845381" y="1586590"/>
                  <a:pt x="752055" y="1679915"/>
                  <a:pt x="636931" y="1679915"/>
                </a:cubicBezTo>
                <a:lnTo>
                  <a:pt x="625350" y="1679915"/>
                </a:lnTo>
                <a:cubicBezTo>
                  <a:pt x="510226" y="1679915"/>
                  <a:pt x="416900" y="1586590"/>
                  <a:pt x="416900" y="1471465"/>
                </a:cubicBezTo>
                <a:lnTo>
                  <a:pt x="416900" y="1401982"/>
                </a:lnTo>
                <a:lnTo>
                  <a:pt x="555867" y="1401982"/>
                </a:lnTo>
                <a:lnTo>
                  <a:pt x="277934" y="1124049"/>
                </a:lnTo>
                <a:lnTo>
                  <a:pt x="0" y="1401982"/>
                </a:lnTo>
                <a:lnTo>
                  <a:pt x="138967" y="1401982"/>
                </a:lnTo>
                <a:lnTo>
                  <a:pt x="138967" y="1471465"/>
                </a:lnTo>
                <a:cubicBezTo>
                  <a:pt x="138967" y="1740088"/>
                  <a:pt x="356728" y="1957849"/>
                  <a:pt x="625350" y="1957849"/>
                </a:cubicBezTo>
                <a:lnTo>
                  <a:pt x="636931" y="1957849"/>
                </a:lnTo>
                <a:cubicBezTo>
                  <a:pt x="905553" y="1957849"/>
                  <a:pt x="1123314" y="1740088"/>
                  <a:pt x="1123314" y="1471465"/>
                </a:cubicBezTo>
                <a:lnTo>
                  <a:pt x="1123314" y="1123315"/>
                </a:lnTo>
                <a:lnTo>
                  <a:pt x="1478188" y="1123315"/>
                </a:lnTo>
                <a:cubicBezTo>
                  <a:pt x="1746810" y="1123315"/>
                  <a:pt x="1964571" y="905553"/>
                  <a:pt x="1964571" y="636931"/>
                </a:cubicBezTo>
                <a:close/>
                <a:moveTo>
                  <a:pt x="2814962" y="1534791"/>
                </a:moveTo>
                <a:lnTo>
                  <a:pt x="2675995" y="1534791"/>
                </a:lnTo>
                <a:lnTo>
                  <a:pt x="2675995" y="1465308"/>
                </a:lnTo>
                <a:cubicBezTo>
                  <a:pt x="2675995" y="1196685"/>
                  <a:pt x="2458234" y="978924"/>
                  <a:pt x="2189612" y="978924"/>
                </a:cubicBezTo>
                <a:lnTo>
                  <a:pt x="2178031" y="978924"/>
                </a:lnTo>
                <a:cubicBezTo>
                  <a:pt x="1909409" y="978924"/>
                  <a:pt x="1691648" y="1196685"/>
                  <a:pt x="1691648" y="1465308"/>
                </a:cubicBezTo>
                <a:lnTo>
                  <a:pt x="1691648" y="1813458"/>
                </a:lnTo>
                <a:lnTo>
                  <a:pt x="1336774" y="1813458"/>
                </a:lnTo>
                <a:cubicBezTo>
                  <a:pt x="1068152" y="1813458"/>
                  <a:pt x="850391" y="2031220"/>
                  <a:pt x="850391" y="2299842"/>
                </a:cubicBezTo>
                <a:lnTo>
                  <a:pt x="850391" y="2311423"/>
                </a:lnTo>
                <a:cubicBezTo>
                  <a:pt x="850391" y="2580045"/>
                  <a:pt x="1068152" y="2797806"/>
                  <a:pt x="1336774" y="2797806"/>
                </a:cubicBezTo>
                <a:lnTo>
                  <a:pt x="1406258" y="2797806"/>
                </a:lnTo>
                <a:lnTo>
                  <a:pt x="1406258" y="2936773"/>
                </a:lnTo>
                <a:lnTo>
                  <a:pt x="1684191" y="2658839"/>
                </a:lnTo>
                <a:lnTo>
                  <a:pt x="1406258" y="2380906"/>
                </a:lnTo>
                <a:lnTo>
                  <a:pt x="1406258" y="2519873"/>
                </a:lnTo>
                <a:lnTo>
                  <a:pt x="1336774" y="2519873"/>
                </a:lnTo>
                <a:cubicBezTo>
                  <a:pt x="1221650" y="2519873"/>
                  <a:pt x="1128325" y="2426547"/>
                  <a:pt x="1128325" y="2311423"/>
                </a:cubicBezTo>
                <a:lnTo>
                  <a:pt x="1128325" y="2299842"/>
                </a:lnTo>
                <a:cubicBezTo>
                  <a:pt x="1128325" y="2184718"/>
                  <a:pt x="1221650" y="2091392"/>
                  <a:pt x="1336774" y="2091392"/>
                </a:cubicBezTo>
                <a:lnTo>
                  <a:pt x="1962125" y="2091392"/>
                </a:lnTo>
                <a:lnTo>
                  <a:pt x="1962125" y="2090658"/>
                </a:lnTo>
                <a:lnTo>
                  <a:pt x="1969581" y="2090658"/>
                </a:lnTo>
                <a:lnTo>
                  <a:pt x="1969581" y="1465308"/>
                </a:lnTo>
                <a:cubicBezTo>
                  <a:pt x="1969581" y="1350183"/>
                  <a:pt x="2062907" y="1256858"/>
                  <a:pt x="2178031" y="1256858"/>
                </a:cubicBezTo>
                <a:lnTo>
                  <a:pt x="2189612" y="1256858"/>
                </a:lnTo>
                <a:cubicBezTo>
                  <a:pt x="2304736" y="1256858"/>
                  <a:pt x="2398062" y="1350183"/>
                  <a:pt x="2398062" y="1465308"/>
                </a:cubicBezTo>
                <a:lnTo>
                  <a:pt x="2398062" y="1534791"/>
                </a:lnTo>
                <a:lnTo>
                  <a:pt x="2259095" y="1534791"/>
                </a:lnTo>
                <a:lnTo>
                  <a:pt x="2537028" y="1812724"/>
                </a:lnTo>
                <a:close/>
              </a:path>
            </a:pathLst>
          </a:custGeom>
          <a:gradFill flip="none" rotWithShape="1">
            <a:gsLst>
              <a:gs pos="75000">
                <a:srgbClr val="F0F000"/>
              </a:gs>
              <a:gs pos="25000">
                <a:srgbClr val="C4C400"/>
              </a:gs>
              <a:gs pos="0">
                <a:srgbClr val="666633"/>
              </a:gs>
              <a:gs pos="50000">
                <a:srgbClr val="666633"/>
              </a:gs>
              <a:gs pos="100000">
                <a:srgbClr val="666633"/>
              </a:gs>
            </a:gsLst>
            <a:path path="circle">
              <a:fillToRect l="50000" t="50000" r="50000" b="50000"/>
            </a:path>
            <a:tileRect/>
          </a:gra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75553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B81A06DA-6423-4F27-A29A-6B58229EEA47}"/>
              </a:ext>
            </a:extLst>
          </p:cNvPr>
          <p:cNvSpPr/>
          <p:nvPr/>
        </p:nvSpPr>
        <p:spPr bwMode="auto">
          <a:xfrm rot="16200000">
            <a:off x="361296" y="1015236"/>
            <a:ext cx="1615307" cy="1252878"/>
          </a:xfrm>
          <a:custGeom>
            <a:avLst/>
            <a:gdLst>
              <a:gd name="connsiteX0" fmla="*/ 1642786 w 2749114"/>
              <a:gd name="connsiteY0" fmla="*/ 0 h 2267470"/>
              <a:gd name="connsiteX1" fmla="*/ 1642778 w 2749114"/>
              <a:gd name="connsiteY1" fmla="*/ 2126 h 2267470"/>
              <a:gd name="connsiteX2" fmla="*/ 1758256 w 2749114"/>
              <a:gd name="connsiteY2" fmla="*/ 8985 h 2267470"/>
              <a:gd name="connsiteX3" fmla="*/ 2595665 w 2749114"/>
              <a:gd name="connsiteY3" fmla="*/ 564002 h 2267470"/>
              <a:gd name="connsiteX4" fmla="*/ 2596311 w 2749114"/>
              <a:gd name="connsiteY4" fmla="*/ 1701877 h 2267470"/>
              <a:gd name="connsiteX5" fmla="*/ 1759531 w 2749114"/>
              <a:gd name="connsiteY5" fmla="*/ 2257843 h 2267470"/>
              <a:gd name="connsiteX6" fmla="*/ 1629147 w 2749114"/>
              <a:gd name="connsiteY6" fmla="*/ 2265736 h 2267470"/>
              <a:gd name="connsiteX7" fmla="*/ 1629162 w 2749114"/>
              <a:gd name="connsiteY7" fmla="*/ 2267470 h 2267470"/>
              <a:gd name="connsiteX8" fmla="*/ 1610340 w 2749114"/>
              <a:gd name="connsiteY8" fmla="*/ 2266874 h 2267470"/>
              <a:gd name="connsiteX9" fmla="*/ 1608675 w 2749114"/>
              <a:gd name="connsiteY9" fmla="*/ 2266975 h 2267470"/>
              <a:gd name="connsiteX10" fmla="*/ 1608675 w 2749114"/>
              <a:gd name="connsiteY10" fmla="*/ 2266822 h 2267470"/>
              <a:gd name="connsiteX11" fmla="*/ 1501128 w 2749114"/>
              <a:gd name="connsiteY11" fmla="*/ 2263415 h 2267470"/>
              <a:gd name="connsiteX12" fmla="*/ 204174 w 2749114"/>
              <a:gd name="connsiteY12" fmla="*/ 1401418 h 2267470"/>
              <a:gd name="connsiteX13" fmla="*/ 154932 w 2749114"/>
              <a:gd name="connsiteY13" fmla="*/ 1283018 h 2267470"/>
              <a:gd name="connsiteX14" fmla="*/ 0 w 2749114"/>
              <a:gd name="connsiteY14" fmla="*/ 1334325 h 2267470"/>
              <a:gd name="connsiteX15" fmla="*/ 106430 w 2749114"/>
              <a:gd name="connsiteY15" fmla="*/ 634200 h 2267470"/>
              <a:gd name="connsiteX16" fmla="*/ 609705 w 2749114"/>
              <a:gd name="connsiteY16" fmla="*/ 1132414 h 2267470"/>
              <a:gd name="connsiteX17" fmla="*/ 451010 w 2749114"/>
              <a:gd name="connsiteY17" fmla="*/ 1184968 h 2267470"/>
              <a:gd name="connsiteX18" fmla="*/ 482284 w 2749114"/>
              <a:gd name="connsiteY18" fmla="*/ 1260167 h 2267470"/>
              <a:gd name="connsiteX19" fmla="*/ 1523687 w 2749114"/>
              <a:gd name="connsiteY19" fmla="*/ 1952316 h 2267470"/>
              <a:gd name="connsiteX20" fmla="*/ 1610584 w 2749114"/>
              <a:gd name="connsiteY20" fmla="*/ 1955068 h 2267470"/>
              <a:gd name="connsiteX21" fmla="*/ 1610589 w 2749114"/>
              <a:gd name="connsiteY21" fmla="*/ 1954293 h 2267470"/>
              <a:gd name="connsiteX22" fmla="*/ 2325776 w 2749114"/>
              <a:gd name="connsiteY22" fmla="*/ 1545083 h 2267470"/>
              <a:gd name="connsiteX23" fmla="*/ 2325308 w 2749114"/>
              <a:gd name="connsiteY23" fmla="*/ 721102 h 2267470"/>
              <a:gd name="connsiteX24" fmla="*/ 1718907 w 2749114"/>
              <a:gd name="connsiteY24" fmla="*/ 319192 h 2267470"/>
              <a:gd name="connsiteX25" fmla="*/ 1622022 w 2749114"/>
              <a:gd name="connsiteY25" fmla="*/ 313437 h 2267470"/>
              <a:gd name="connsiteX26" fmla="*/ 1565479 w 2749114"/>
              <a:gd name="connsiteY26" fmla="*/ 316728 h 2267470"/>
              <a:gd name="connsiteX27" fmla="*/ 1128340 w 2749114"/>
              <a:gd name="connsiteY27" fmla="*/ 581953 h 2267470"/>
              <a:gd name="connsiteX28" fmla="*/ 1063011 w 2749114"/>
              <a:gd name="connsiteY28" fmla="*/ 1158144 h 2267470"/>
              <a:gd name="connsiteX29" fmla="*/ 772330 w 2749114"/>
              <a:gd name="connsiteY29" fmla="*/ 1272302 h 2267470"/>
              <a:gd name="connsiteX30" fmla="*/ 870595 w 2749114"/>
              <a:gd name="connsiteY30" fmla="*/ 405615 h 2267470"/>
              <a:gd name="connsiteX31" fmla="*/ 1528126 w 2749114"/>
              <a:gd name="connsiteY31" fmla="*/ 6673 h 2267470"/>
              <a:gd name="connsiteX32" fmla="*/ 1607404 w 2749114"/>
              <a:gd name="connsiteY32" fmla="*/ 2060 h 2267470"/>
              <a:gd name="connsiteX33" fmla="*/ 1607389 w 2749114"/>
              <a:gd name="connsiteY33" fmla="*/ 24 h 2267470"/>
              <a:gd name="connsiteX34" fmla="*/ 1624701 w 2749114"/>
              <a:gd name="connsiteY34" fmla="*/ 1052 h 2267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749114" h="2267470">
                <a:moveTo>
                  <a:pt x="1642786" y="0"/>
                </a:moveTo>
                <a:lnTo>
                  <a:pt x="1642778" y="2126"/>
                </a:lnTo>
                <a:lnTo>
                  <a:pt x="1758256" y="8985"/>
                </a:lnTo>
                <a:cubicBezTo>
                  <a:pt x="2105734" y="53012"/>
                  <a:pt x="2416844" y="256264"/>
                  <a:pt x="2595665" y="564002"/>
                </a:cubicBezTo>
                <a:cubicBezTo>
                  <a:pt x="2800033" y="915703"/>
                  <a:pt x="2800279" y="1349945"/>
                  <a:pt x="2596311" y="1701877"/>
                </a:cubicBezTo>
                <a:cubicBezTo>
                  <a:pt x="2417837" y="2009817"/>
                  <a:pt x="2106959" y="2213422"/>
                  <a:pt x="1759531" y="2257843"/>
                </a:cubicBezTo>
                <a:lnTo>
                  <a:pt x="1629147" y="2265736"/>
                </a:lnTo>
                <a:lnTo>
                  <a:pt x="1629162" y="2267470"/>
                </a:lnTo>
                <a:lnTo>
                  <a:pt x="1610340" y="2266874"/>
                </a:lnTo>
                <a:lnTo>
                  <a:pt x="1608675" y="2266975"/>
                </a:lnTo>
                <a:lnTo>
                  <a:pt x="1608675" y="2266822"/>
                </a:lnTo>
                <a:lnTo>
                  <a:pt x="1501128" y="2263415"/>
                </a:lnTo>
                <a:cubicBezTo>
                  <a:pt x="945510" y="2223353"/>
                  <a:pt x="453891" y="1893538"/>
                  <a:pt x="204174" y="1401418"/>
                </a:cubicBezTo>
                <a:lnTo>
                  <a:pt x="154932" y="1283018"/>
                </a:lnTo>
                <a:lnTo>
                  <a:pt x="0" y="1334325"/>
                </a:lnTo>
                <a:lnTo>
                  <a:pt x="106430" y="634200"/>
                </a:lnTo>
                <a:lnTo>
                  <a:pt x="609705" y="1132414"/>
                </a:lnTo>
                <a:lnTo>
                  <a:pt x="451010" y="1184968"/>
                </a:lnTo>
                <a:lnTo>
                  <a:pt x="482284" y="1260167"/>
                </a:lnTo>
                <a:cubicBezTo>
                  <a:pt x="682798" y="1655320"/>
                  <a:pt x="1077548" y="1920149"/>
                  <a:pt x="1523687" y="1952316"/>
                </a:cubicBezTo>
                <a:lnTo>
                  <a:pt x="1610584" y="1955068"/>
                </a:lnTo>
                <a:lnTo>
                  <a:pt x="1610589" y="1954293"/>
                </a:lnTo>
                <a:cubicBezTo>
                  <a:pt x="1905140" y="1956096"/>
                  <a:pt x="2178074" y="1799931"/>
                  <a:pt x="2325776" y="1545083"/>
                </a:cubicBezTo>
                <a:cubicBezTo>
                  <a:pt x="2473478" y="1290235"/>
                  <a:pt x="2473300" y="975783"/>
                  <a:pt x="2325308" y="721102"/>
                </a:cubicBezTo>
                <a:cubicBezTo>
                  <a:pt x="2195816" y="498257"/>
                  <a:pt x="1970529" y="351074"/>
                  <a:pt x="1718907" y="319192"/>
                </a:cubicBezTo>
                <a:lnTo>
                  <a:pt x="1622022" y="313437"/>
                </a:lnTo>
                <a:lnTo>
                  <a:pt x="1565479" y="316728"/>
                </a:lnTo>
                <a:cubicBezTo>
                  <a:pt x="1389609" y="337900"/>
                  <a:pt x="1229738" y="433745"/>
                  <a:pt x="1128340" y="581953"/>
                </a:cubicBezTo>
                <a:cubicBezTo>
                  <a:pt x="1012456" y="751335"/>
                  <a:pt x="987990" y="967118"/>
                  <a:pt x="1063011" y="1158144"/>
                </a:cubicBezTo>
                <a:lnTo>
                  <a:pt x="772330" y="1272302"/>
                </a:lnTo>
                <a:cubicBezTo>
                  <a:pt x="659486" y="984966"/>
                  <a:pt x="696287" y="660393"/>
                  <a:pt x="870595" y="405615"/>
                </a:cubicBezTo>
                <a:cubicBezTo>
                  <a:pt x="1023115" y="182684"/>
                  <a:pt x="1263587" y="38518"/>
                  <a:pt x="1528126" y="6673"/>
                </a:cubicBezTo>
                <a:lnTo>
                  <a:pt x="1607404" y="2060"/>
                </a:lnTo>
                <a:lnTo>
                  <a:pt x="1607389" y="24"/>
                </a:lnTo>
                <a:lnTo>
                  <a:pt x="1624701" y="1052"/>
                </a:ln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0D9104E-B93B-45DD-9ED7-FE5EA52893A5}"/>
              </a:ext>
            </a:extLst>
          </p:cNvPr>
          <p:cNvSpPr txBox="1"/>
          <p:nvPr/>
        </p:nvSpPr>
        <p:spPr>
          <a:xfrm>
            <a:off x="348075" y="244675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迷走する矢印</a:t>
            </a:r>
          </a:p>
        </p:txBody>
      </p:sp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C4E5EB6A-3FAC-42F6-AB79-A77E05BDF975}"/>
              </a:ext>
            </a:extLst>
          </p:cNvPr>
          <p:cNvSpPr/>
          <p:nvPr/>
        </p:nvSpPr>
        <p:spPr bwMode="auto">
          <a:xfrm>
            <a:off x="6032433" y="1005273"/>
            <a:ext cx="1590174" cy="1272804"/>
          </a:xfrm>
          <a:custGeom>
            <a:avLst/>
            <a:gdLst>
              <a:gd name="connsiteX0" fmla="*/ 2290716 w 2647665"/>
              <a:gd name="connsiteY0" fmla="*/ 0 h 2119241"/>
              <a:gd name="connsiteX1" fmla="*/ 2647665 w 2647665"/>
              <a:gd name="connsiteY1" fmla="*/ 340668 h 2119241"/>
              <a:gd name="connsiteX2" fmla="*/ 2368257 w 2647665"/>
              <a:gd name="connsiteY2" fmla="*/ 898892 h 2119241"/>
              <a:gd name="connsiteX3" fmla="*/ 2339007 w 2647665"/>
              <a:gd name="connsiteY3" fmla="*/ 559808 h 2119241"/>
              <a:gd name="connsiteX4" fmla="*/ 2105605 w 2647665"/>
              <a:gd name="connsiteY4" fmla="*/ 1034598 h 2119241"/>
              <a:gd name="connsiteX5" fmla="*/ 2105344 w 2647665"/>
              <a:gd name="connsiteY5" fmla="*/ 1034598 h 2119241"/>
              <a:gd name="connsiteX6" fmla="*/ 2105344 w 2647665"/>
              <a:gd name="connsiteY6" fmla="*/ 1592267 h 2119241"/>
              <a:gd name="connsiteX7" fmla="*/ 1770619 w 2647665"/>
              <a:gd name="connsiteY7" fmla="*/ 1926992 h 2119241"/>
              <a:gd name="connsiteX8" fmla="*/ 1435894 w 2647665"/>
              <a:gd name="connsiteY8" fmla="*/ 1592267 h 2119241"/>
              <a:gd name="connsiteX9" fmla="*/ 1435895 w 2647665"/>
              <a:gd name="connsiteY9" fmla="*/ 1297083 h 2119241"/>
              <a:gd name="connsiteX10" fmla="*/ 1435440 w 2647665"/>
              <a:gd name="connsiteY10" fmla="*/ 1297083 h 2119241"/>
              <a:gd name="connsiteX11" fmla="*/ 1435440 w 2647665"/>
              <a:gd name="connsiteY11" fmla="*/ 989348 h 2119241"/>
              <a:gd name="connsiteX12" fmla="*/ 1291987 w 2647665"/>
              <a:gd name="connsiteY12" fmla="*/ 845895 h 2119241"/>
              <a:gd name="connsiteX13" fmla="*/ 1291987 w 2647665"/>
              <a:gd name="connsiteY13" fmla="*/ 845894 h 2119241"/>
              <a:gd name="connsiteX14" fmla="*/ 1148534 w 2647665"/>
              <a:gd name="connsiteY14" fmla="*/ 989347 h 2119241"/>
              <a:gd name="connsiteX15" fmla="*/ 1148533 w 2647665"/>
              <a:gd name="connsiteY15" fmla="*/ 1554723 h 2119241"/>
              <a:gd name="connsiteX16" fmla="*/ 1148082 w 2647665"/>
              <a:gd name="connsiteY16" fmla="*/ 1554723 h 2119241"/>
              <a:gd name="connsiteX17" fmla="*/ 1148082 w 2647665"/>
              <a:gd name="connsiteY17" fmla="*/ 1784516 h 2119241"/>
              <a:gd name="connsiteX18" fmla="*/ 813357 w 2647665"/>
              <a:gd name="connsiteY18" fmla="*/ 2119241 h 2119241"/>
              <a:gd name="connsiteX19" fmla="*/ 478632 w 2647665"/>
              <a:gd name="connsiteY19" fmla="*/ 1784516 h 2119241"/>
              <a:gd name="connsiteX20" fmla="*/ 478633 w 2647665"/>
              <a:gd name="connsiteY20" fmla="*/ 1489332 h 2119241"/>
              <a:gd name="connsiteX21" fmla="*/ 478178 w 2647665"/>
              <a:gd name="connsiteY21" fmla="*/ 1489332 h 2119241"/>
              <a:gd name="connsiteX22" fmla="*/ 478178 w 2647665"/>
              <a:gd name="connsiteY22" fmla="*/ 1181597 h 2119241"/>
              <a:gd name="connsiteX23" fmla="*/ 334725 w 2647665"/>
              <a:gd name="connsiteY23" fmla="*/ 1038144 h 2119241"/>
              <a:gd name="connsiteX24" fmla="*/ 334725 w 2647665"/>
              <a:gd name="connsiteY24" fmla="*/ 1038143 h 2119241"/>
              <a:gd name="connsiteX25" fmla="*/ 191272 w 2647665"/>
              <a:gd name="connsiteY25" fmla="*/ 1181596 h 2119241"/>
              <a:gd name="connsiteX26" fmla="*/ 191271 w 2647665"/>
              <a:gd name="connsiteY26" fmla="*/ 1746972 h 2119241"/>
              <a:gd name="connsiteX27" fmla="*/ 0 w 2647665"/>
              <a:gd name="connsiteY27" fmla="*/ 1746972 h 2119241"/>
              <a:gd name="connsiteX28" fmla="*/ 0 w 2647665"/>
              <a:gd name="connsiteY28" fmla="*/ 1181597 h 2119241"/>
              <a:gd name="connsiteX29" fmla="*/ 334725 w 2647665"/>
              <a:gd name="connsiteY29" fmla="*/ 846872 h 2119241"/>
              <a:gd name="connsiteX30" fmla="*/ 669450 w 2647665"/>
              <a:gd name="connsiteY30" fmla="*/ 1181597 h 2119241"/>
              <a:gd name="connsiteX31" fmla="*/ 669449 w 2647665"/>
              <a:gd name="connsiteY31" fmla="*/ 1476781 h 2119241"/>
              <a:gd name="connsiteX32" fmla="*/ 669904 w 2647665"/>
              <a:gd name="connsiteY32" fmla="*/ 1476781 h 2119241"/>
              <a:gd name="connsiteX33" fmla="*/ 669904 w 2647665"/>
              <a:gd name="connsiteY33" fmla="*/ 1784516 h 2119241"/>
              <a:gd name="connsiteX34" fmla="*/ 813357 w 2647665"/>
              <a:gd name="connsiteY34" fmla="*/ 1927969 h 2119241"/>
              <a:gd name="connsiteX35" fmla="*/ 813357 w 2647665"/>
              <a:gd name="connsiteY35" fmla="*/ 1927970 h 2119241"/>
              <a:gd name="connsiteX36" fmla="*/ 956810 w 2647665"/>
              <a:gd name="connsiteY36" fmla="*/ 1784517 h 2119241"/>
              <a:gd name="connsiteX37" fmla="*/ 956811 w 2647665"/>
              <a:gd name="connsiteY37" fmla="*/ 1219141 h 2119241"/>
              <a:gd name="connsiteX38" fmla="*/ 957262 w 2647665"/>
              <a:gd name="connsiteY38" fmla="*/ 1219141 h 2119241"/>
              <a:gd name="connsiteX39" fmla="*/ 957262 w 2647665"/>
              <a:gd name="connsiteY39" fmla="*/ 989348 h 2119241"/>
              <a:gd name="connsiteX40" fmla="*/ 1291987 w 2647665"/>
              <a:gd name="connsiteY40" fmla="*/ 654623 h 2119241"/>
              <a:gd name="connsiteX41" fmla="*/ 1626712 w 2647665"/>
              <a:gd name="connsiteY41" fmla="*/ 989348 h 2119241"/>
              <a:gd name="connsiteX42" fmla="*/ 1626711 w 2647665"/>
              <a:gd name="connsiteY42" fmla="*/ 1284532 h 2119241"/>
              <a:gd name="connsiteX43" fmla="*/ 1627166 w 2647665"/>
              <a:gd name="connsiteY43" fmla="*/ 1284532 h 2119241"/>
              <a:gd name="connsiteX44" fmla="*/ 1627166 w 2647665"/>
              <a:gd name="connsiteY44" fmla="*/ 1592267 h 2119241"/>
              <a:gd name="connsiteX45" fmla="*/ 1770619 w 2647665"/>
              <a:gd name="connsiteY45" fmla="*/ 1735720 h 2119241"/>
              <a:gd name="connsiteX46" fmla="*/ 1770619 w 2647665"/>
              <a:gd name="connsiteY46" fmla="*/ 1735721 h 2119241"/>
              <a:gd name="connsiteX47" fmla="*/ 1914072 w 2647665"/>
              <a:gd name="connsiteY47" fmla="*/ 1592268 h 2119241"/>
              <a:gd name="connsiteX48" fmla="*/ 1914073 w 2647665"/>
              <a:gd name="connsiteY48" fmla="*/ 1026892 h 2119241"/>
              <a:gd name="connsiteX49" fmla="*/ 1914767 w 2647665"/>
              <a:gd name="connsiteY49" fmla="*/ 1026892 h 2119241"/>
              <a:gd name="connsiteX50" fmla="*/ 1921606 w 2647665"/>
              <a:gd name="connsiteY50" fmla="*/ 927950 h 2119241"/>
              <a:gd name="connsiteX51" fmla="*/ 2320336 w 2647665"/>
              <a:gd name="connsiteY51" fmla="*/ 343366 h 2119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2647665" h="2119241">
                <a:moveTo>
                  <a:pt x="2290716" y="0"/>
                </a:moveTo>
                <a:lnTo>
                  <a:pt x="2647665" y="340668"/>
                </a:lnTo>
                <a:lnTo>
                  <a:pt x="2368257" y="898892"/>
                </a:lnTo>
                <a:lnTo>
                  <a:pt x="2339007" y="559808"/>
                </a:lnTo>
                <a:cubicBezTo>
                  <a:pt x="2192108" y="673575"/>
                  <a:pt x="2105971" y="848797"/>
                  <a:pt x="2105605" y="1034598"/>
                </a:cubicBezTo>
                <a:lnTo>
                  <a:pt x="2105344" y="1034598"/>
                </a:lnTo>
                <a:lnTo>
                  <a:pt x="2105344" y="1592267"/>
                </a:lnTo>
                <a:cubicBezTo>
                  <a:pt x="2105344" y="1777131"/>
                  <a:pt x="1955483" y="1926992"/>
                  <a:pt x="1770619" y="1926992"/>
                </a:cubicBezTo>
                <a:cubicBezTo>
                  <a:pt x="1585755" y="1926992"/>
                  <a:pt x="1435894" y="1777131"/>
                  <a:pt x="1435894" y="1592267"/>
                </a:cubicBezTo>
                <a:lnTo>
                  <a:pt x="1435895" y="1297083"/>
                </a:lnTo>
                <a:lnTo>
                  <a:pt x="1435440" y="1297083"/>
                </a:lnTo>
                <a:lnTo>
                  <a:pt x="1435440" y="989348"/>
                </a:lnTo>
                <a:cubicBezTo>
                  <a:pt x="1435440" y="910121"/>
                  <a:pt x="1371214" y="845895"/>
                  <a:pt x="1291987" y="845895"/>
                </a:cubicBezTo>
                <a:lnTo>
                  <a:pt x="1291987" y="845894"/>
                </a:lnTo>
                <a:cubicBezTo>
                  <a:pt x="1212760" y="845894"/>
                  <a:pt x="1148534" y="910120"/>
                  <a:pt x="1148534" y="989347"/>
                </a:cubicBezTo>
                <a:cubicBezTo>
                  <a:pt x="1148534" y="1177806"/>
                  <a:pt x="1148533" y="1366264"/>
                  <a:pt x="1148533" y="1554723"/>
                </a:cubicBezTo>
                <a:lnTo>
                  <a:pt x="1148082" y="1554723"/>
                </a:lnTo>
                <a:lnTo>
                  <a:pt x="1148082" y="1784516"/>
                </a:lnTo>
                <a:cubicBezTo>
                  <a:pt x="1148082" y="1969380"/>
                  <a:pt x="998221" y="2119241"/>
                  <a:pt x="813357" y="2119241"/>
                </a:cubicBezTo>
                <a:cubicBezTo>
                  <a:pt x="628493" y="2119241"/>
                  <a:pt x="478632" y="1969380"/>
                  <a:pt x="478632" y="1784516"/>
                </a:cubicBezTo>
                <a:lnTo>
                  <a:pt x="478633" y="1489332"/>
                </a:lnTo>
                <a:lnTo>
                  <a:pt x="478178" y="1489332"/>
                </a:lnTo>
                <a:lnTo>
                  <a:pt x="478178" y="1181597"/>
                </a:lnTo>
                <a:cubicBezTo>
                  <a:pt x="478178" y="1102370"/>
                  <a:pt x="413952" y="1038144"/>
                  <a:pt x="334725" y="1038144"/>
                </a:cubicBezTo>
                <a:lnTo>
                  <a:pt x="334725" y="1038143"/>
                </a:lnTo>
                <a:cubicBezTo>
                  <a:pt x="255498" y="1038143"/>
                  <a:pt x="191272" y="1102369"/>
                  <a:pt x="191272" y="1181596"/>
                </a:cubicBezTo>
                <a:cubicBezTo>
                  <a:pt x="191272" y="1370055"/>
                  <a:pt x="191271" y="1558513"/>
                  <a:pt x="191271" y="1746972"/>
                </a:cubicBezTo>
                <a:lnTo>
                  <a:pt x="0" y="1746972"/>
                </a:lnTo>
                <a:lnTo>
                  <a:pt x="0" y="1181597"/>
                </a:lnTo>
                <a:cubicBezTo>
                  <a:pt x="0" y="996733"/>
                  <a:pt x="149861" y="846872"/>
                  <a:pt x="334725" y="846872"/>
                </a:cubicBezTo>
                <a:cubicBezTo>
                  <a:pt x="519589" y="846872"/>
                  <a:pt x="669450" y="996733"/>
                  <a:pt x="669450" y="1181597"/>
                </a:cubicBezTo>
                <a:lnTo>
                  <a:pt x="669449" y="1476781"/>
                </a:lnTo>
                <a:lnTo>
                  <a:pt x="669904" y="1476781"/>
                </a:lnTo>
                <a:lnTo>
                  <a:pt x="669904" y="1784516"/>
                </a:lnTo>
                <a:cubicBezTo>
                  <a:pt x="669904" y="1863743"/>
                  <a:pt x="734130" y="1927969"/>
                  <a:pt x="813357" y="1927969"/>
                </a:cubicBezTo>
                <a:lnTo>
                  <a:pt x="813357" y="1927970"/>
                </a:lnTo>
                <a:cubicBezTo>
                  <a:pt x="892584" y="1927970"/>
                  <a:pt x="956810" y="1863744"/>
                  <a:pt x="956810" y="1784517"/>
                </a:cubicBezTo>
                <a:cubicBezTo>
                  <a:pt x="956810" y="1596058"/>
                  <a:pt x="956811" y="1407600"/>
                  <a:pt x="956811" y="1219141"/>
                </a:cubicBezTo>
                <a:lnTo>
                  <a:pt x="957262" y="1219141"/>
                </a:lnTo>
                <a:lnTo>
                  <a:pt x="957262" y="989348"/>
                </a:lnTo>
                <a:cubicBezTo>
                  <a:pt x="957262" y="804484"/>
                  <a:pt x="1107123" y="654623"/>
                  <a:pt x="1291987" y="654623"/>
                </a:cubicBezTo>
                <a:cubicBezTo>
                  <a:pt x="1476851" y="654623"/>
                  <a:pt x="1626712" y="804484"/>
                  <a:pt x="1626712" y="989348"/>
                </a:cubicBezTo>
                <a:lnTo>
                  <a:pt x="1626711" y="1284532"/>
                </a:lnTo>
                <a:lnTo>
                  <a:pt x="1627166" y="1284532"/>
                </a:lnTo>
                <a:lnTo>
                  <a:pt x="1627166" y="1592267"/>
                </a:lnTo>
                <a:cubicBezTo>
                  <a:pt x="1627166" y="1671494"/>
                  <a:pt x="1691392" y="1735720"/>
                  <a:pt x="1770619" y="1735720"/>
                </a:cubicBezTo>
                <a:lnTo>
                  <a:pt x="1770619" y="1735721"/>
                </a:lnTo>
                <a:cubicBezTo>
                  <a:pt x="1849846" y="1735721"/>
                  <a:pt x="1914072" y="1671495"/>
                  <a:pt x="1914072" y="1592268"/>
                </a:cubicBezTo>
                <a:cubicBezTo>
                  <a:pt x="1914072" y="1403809"/>
                  <a:pt x="1914073" y="1215351"/>
                  <a:pt x="1914073" y="1026892"/>
                </a:cubicBezTo>
                <a:lnTo>
                  <a:pt x="1914767" y="1026892"/>
                </a:lnTo>
                <a:lnTo>
                  <a:pt x="1921606" y="927950"/>
                </a:lnTo>
                <a:cubicBezTo>
                  <a:pt x="1955122" y="683382"/>
                  <a:pt x="2101358" y="465848"/>
                  <a:pt x="2320336" y="343366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70028CFA-BA2B-4FD5-B909-8ADD54EC83BA}"/>
              </a:ext>
            </a:extLst>
          </p:cNvPr>
          <p:cNvSpPr/>
          <p:nvPr/>
        </p:nvSpPr>
        <p:spPr bwMode="auto">
          <a:xfrm rot="16200000">
            <a:off x="4254256" y="850195"/>
            <a:ext cx="1388609" cy="1582959"/>
          </a:xfrm>
          <a:custGeom>
            <a:avLst/>
            <a:gdLst>
              <a:gd name="connsiteX0" fmla="*/ 1333454 w 1690403"/>
              <a:gd name="connsiteY0" fmla="*/ 0 h 1926992"/>
              <a:gd name="connsiteX1" fmla="*/ 1690403 w 1690403"/>
              <a:gd name="connsiteY1" fmla="*/ 340668 h 1926992"/>
              <a:gd name="connsiteX2" fmla="*/ 1410995 w 1690403"/>
              <a:gd name="connsiteY2" fmla="*/ 898892 h 1926992"/>
              <a:gd name="connsiteX3" fmla="*/ 1381745 w 1690403"/>
              <a:gd name="connsiteY3" fmla="*/ 559808 h 1926992"/>
              <a:gd name="connsiteX4" fmla="*/ 1148343 w 1690403"/>
              <a:gd name="connsiteY4" fmla="*/ 1034598 h 1926992"/>
              <a:gd name="connsiteX5" fmla="*/ 1148082 w 1690403"/>
              <a:gd name="connsiteY5" fmla="*/ 1034598 h 1926992"/>
              <a:gd name="connsiteX6" fmla="*/ 1148082 w 1690403"/>
              <a:gd name="connsiteY6" fmla="*/ 1592267 h 1926992"/>
              <a:gd name="connsiteX7" fmla="*/ 813357 w 1690403"/>
              <a:gd name="connsiteY7" fmla="*/ 1926992 h 1926992"/>
              <a:gd name="connsiteX8" fmla="*/ 478632 w 1690403"/>
              <a:gd name="connsiteY8" fmla="*/ 1592267 h 1926992"/>
              <a:gd name="connsiteX9" fmla="*/ 478633 w 1690403"/>
              <a:gd name="connsiteY9" fmla="*/ 1297083 h 1926992"/>
              <a:gd name="connsiteX10" fmla="*/ 478178 w 1690403"/>
              <a:gd name="connsiteY10" fmla="*/ 1297083 h 1926992"/>
              <a:gd name="connsiteX11" fmla="*/ 478178 w 1690403"/>
              <a:gd name="connsiteY11" fmla="*/ 989348 h 1926992"/>
              <a:gd name="connsiteX12" fmla="*/ 334725 w 1690403"/>
              <a:gd name="connsiteY12" fmla="*/ 845895 h 1926992"/>
              <a:gd name="connsiteX13" fmla="*/ 334725 w 1690403"/>
              <a:gd name="connsiteY13" fmla="*/ 845894 h 1926992"/>
              <a:gd name="connsiteX14" fmla="*/ 191272 w 1690403"/>
              <a:gd name="connsiteY14" fmla="*/ 989347 h 1926992"/>
              <a:gd name="connsiteX15" fmla="*/ 191271 w 1690403"/>
              <a:gd name="connsiteY15" fmla="*/ 1554723 h 1926992"/>
              <a:gd name="connsiteX16" fmla="*/ 0 w 1690403"/>
              <a:gd name="connsiteY16" fmla="*/ 1554723 h 1926992"/>
              <a:gd name="connsiteX17" fmla="*/ 0 w 1690403"/>
              <a:gd name="connsiteY17" fmla="*/ 989348 h 1926992"/>
              <a:gd name="connsiteX18" fmla="*/ 334725 w 1690403"/>
              <a:gd name="connsiteY18" fmla="*/ 654623 h 1926992"/>
              <a:gd name="connsiteX19" fmla="*/ 669450 w 1690403"/>
              <a:gd name="connsiteY19" fmla="*/ 989348 h 1926992"/>
              <a:gd name="connsiteX20" fmla="*/ 669449 w 1690403"/>
              <a:gd name="connsiteY20" fmla="*/ 1284532 h 1926992"/>
              <a:gd name="connsiteX21" fmla="*/ 669904 w 1690403"/>
              <a:gd name="connsiteY21" fmla="*/ 1284532 h 1926992"/>
              <a:gd name="connsiteX22" fmla="*/ 669904 w 1690403"/>
              <a:gd name="connsiteY22" fmla="*/ 1592267 h 1926992"/>
              <a:gd name="connsiteX23" fmla="*/ 813357 w 1690403"/>
              <a:gd name="connsiteY23" fmla="*/ 1735720 h 1926992"/>
              <a:gd name="connsiteX24" fmla="*/ 813357 w 1690403"/>
              <a:gd name="connsiteY24" fmla="*/ 1735721 h 1926992"/>
              <a:gd name="connsiteX25" fmla="*/ 956810 w 1690403"/>
              <a:gd name="connsiteY25" fmla="*/ 1592268 h 1926992"/>
              <a:gd name="connsiteX26" fmla="*/ 956811 w 1690403"/>
              <a:gd name="connsiteY26" fmla="*/ 1026892 h 1926992"/>
              <a:gd name="connsiteX27" fmla="*/ 957505 w 1690403"/>
              <a:gd name="connsiteY27" fmla="*/ 1026892 h 1926992"/>
              <a:gd name="connsiteX28" fmla="*/ 964344 w 1690403"/>
              <a:gd name="connsiteY28" fmla="*/ 927950 h 1926992"/>
              <a:gd name="connsiteX29" fmla="*/ 1363074 w 1690403"/>
              <a:gd name="connsiteY29" fmla="*/ 343366 h 1926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690403" h="1926992">
                <a:moveTo>
                  <a:pt x="1333454" y="0"/>
                </a:moveTo>
                <a:lnTo>
                  <a:pt x="1690403" y="340668"/>
                </a:lnTo>
                <a:lnTo>
                  <a:pt x="1410995" y="898892"/>
                </a:lnTo>
                <a:lnTo>
                  <a:pt x="1381745" y="559808"/>
                </a:lnTo>
                <a:cubicBezTo>
                  <a:pt x="1234846" y="673575"/>
                  <a:pt x="1148709" y="848797"/>
                  <a:pt x="1148343" y="1034598"/>
                </a:cubicBezTo>
                <a:lnTo>
                  <a:pt x="1148082" y="1034598"/>
                </a:lnTo>
                <a:lnTo>
                  <a:pt x="1148082" y="1592267"/>
                </a:lnTo>
                <a:cubicBezTo>
                  <a:pt x="1148082" y="1777131"/>
                  <a:pt x="998221" y="1926992"/>
                  <a:pt x="813357" y="1926992"/>
                </a:cubicBezTo>
                <a:cubicBezTo>
                  <a:pt x="628493" y="1926992"/>
                  <a:pt x="478632" y="1777131"/>
                  <a:pt x="478632" y="1592267"/>
                </a:cubicBezTo>
                <a:lnTo>
                  <a:pt x="478633" y="1297083"/>
                </a:lnTo>
                <a:lnTo>
                  <a:pt x="478178" y="1297083"/>
                </a:lnTo>
                <a:lnTo>
                  <a:pt x="478178" y="989348"/>
                </a:lnTo>
                <a:cubicBezTo>
                  <a:pt x="478178" y="910121"/>
                  <a:pt x="413952" y="845895"/>
                  <a:pt x="334725" y="845895"/>
                </a:cubicBezTo>
                <a:lnTo>
                  <a:pt x="334725" y="845894"/>
                </a:lnTo>
                <a:cubicBezTo>
                  <a:pt x="255498" y="845894"/>
                  <a:pt x="191272" y="910120"/>
                  <a:pt x="191272" y="989347"/>
                </a:cubicBezTo>
                <a:cubicBezTo>
                  <a:pt x="191272" y="1177806"/>
                  <a:pt x="191271" y="1366264"/>
                  <a:pt x="191271" y="1554723"/>
                </a:cubicBezTo>
                <a:lnTo>
                  <a:pt x="0" y="1554723"/>
                </a:lnTo>
                <a:lnTo>
                  <a:pt x="0" y="989348"/>
                </a:lnTo>
                <a:cubicBezTo>
                  <a:pt x="0" y="804484"/>
                  <a:pt x="149861" y="654623"/>
                  <a:pt x="334725" y="654623"/>
                </a:cubicBezTo>
                <a:cubicBezTo>
                  <a:pt x="519589" y="654623"/>
                  <a:pt x="669450" y="804484"/>
                  <a:pt x="669450" y="989348"/>
                </a:cubicBezTo>
                <a:lnTo>
                  <a:pt x="669449" y="1284532"/>
                </a:lnTo>
                <a:lnTo>
                  <a:pt x="669904" y="1284532"/>
                </a:lnTo>
                <a:lnTo>
                  <a:pt x="669904" y="1592267"/>
                </a:lnTo>
                <a:cubicBezTo>
                  <a:pt x="669904" y="1671494"/>
                  <a:pt x="734130" y="1735720"/>
                  <a:pt x="813357" y="1735720"/>
                </a:cubicBezTo>
                <a:lnTo>
                  <a:pt x="813357" y="1735721"/>
                </a:lnTo>
                <a:cubicBezTo>
                  <a:pt x="892584" y="1735721"/>
                  <a:pt x="956810" y="1671495"/>
                  <a:pt x="956810" y="1592268"/>
                </a:cubicBezTo>
                <a:cubicBezTo>
                  <a:pt x="956810" y="1403809"/>
                  <a:pt x="956811" y="1215351"/>
                  <a:pt x="956811" y="1026892"/>
                </a:cubicBezTo>
                <a:lnTo>
                  <a:pt x="957505" y="1026892"/>
                </a:lnTo>
                <a:lnTo>
                  <a:pt x="964344" y="927950"/>
                </a:lnTo>
                <a:cubicBezTo>
                  <a:pt x="997860" y="683382"/>
                  <a:pt x="1144096" y="465848"/>
                  <a:pt x="1363074" y="343366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3" name="フリーフォーム: 図形 32">
            <a:extLst>
              <a:ext uri="{FF2B5EF4-FFF2-40B4-BE49-F238E27FC236}">
                <a16:creationId xmlns:a16="http://schemas.microsoft.com/office/drawing/2014/main" id="{26D2E87F-C2EB-48EC-8F6F-D98CD6928FFB}"/>
              </a:ext>
            </a:extLst>
          </p:cNvPr>
          <p:cNvSpPr/>
          <p:nvPr/>
        </p:nvSpPr>
        <p:spPr bwMode="auto">
          <a:xfrm rot="10800000">
            <a:off x="395492" y="2890881"/>
            <a:ext cx="1582959" cy="1408182"/>
          </a:xfrm>
          <a:custGeom>
            <a:avLst/>
            <a:gdLst>
              <a:gd name="connsiteX0" fmla="*/ 1495479 w 4621557"/>
              <a:gd name="connsiteY0" fmla="*/ 4111286 h 4111286"/>
              <a:gd name="connsiteX1" fmla="*/ 1468288 w 4621557"/>
              <a:gd name="connsiteY1" fmla="*/ 4111286 h 4111286"/>
              <a:gd name="connsiteX2" fmla="*/ 326286 w 4621557"/>
              <a:gd name="connsiteY2" fmla="*/ 2969284 h 4111286"/>
              <a:gd name="connsiteX3" fmla="*/ 326286 w 4621557"/>
              <a:gd name="connsiteY3" fmla="*/ 2788887 h 4111286"/>
              <a:gd name="connsiteX4" fmla="*/ 0 w 4621557"/>
              <a:gd name="connsiteY4" fmla="*/ 2788887 h 4111286"/>
              <a:gd name="connsiteX5" fmla="*/ 652572 w 4621557"/>
              <a:gd name="connsiteY5" fmla="*/ 2153568 h 4111286"/>
              <a:gd name="connsiteX6" fmla="*/ 1305145 w 4621557"/>
              <a:gd name="connsiteY6" fmla="*/ 2788887 h 4111286"/>
              <a:gd name="connsiteX7" fmla="*/ 978859 w 4621557"/>
              <a:gd name="connsiteY7" fmla="*/ 2788887 h 4111286"/>
              <a:gd name="connsiteX8" fmla="*/ 978859 w 4621557"/>
              <a:gd name="connsiteY8" fmla="*/ 2969284 h 4111286"/>
              <a:gd name="connsiteX9" fmla="*/ 1468288 w 4621557"/>
              <a:gd name="connsiteY9" fmla="*/ 3458713 h 4111286"/>
              <a:gd name="connsiteX10" fmla="*/ 1495479 w 4621557"/>
              <a:gd name="connsiteY10" fmla="*/ 3458713 h 4111286"/>
              <a:gd name="connsiteX11" fmla="*/ 1984908 w 4621557"/>
              <a:gd name="connsiteY11" fmla="*/ 2969284 h 4111286"/>
              <a:gd name="connsiteX12" fmla="*/ 1984908 w 4621557"/>
              <a:gd name="connsiteY12" fmla="*/ 2610290 h 4111286"/>
              <a:gd name="connsiteX13" fmla="*/ 1984076 w 4621557"/>
              <a:gd name="connsiteY13" fmla="*/ 2610290 h 4111286"/>
              <a:gd name="connsiteX14" fmla="*/ 1984076 w 4621557"/>
              <a:gd name="connsiteY14" fmla="*/ 1142002 h 4111286"/>
              <a:gd name="connsiteX15" fmla="*/ 3126078 w 4621557"/>
              <a:gd name="connsiteY15" fmla="*/ 0 h 4111286"/>
              <a:gd name="connsiteX16" fmla="*/ 3153269 w 4621557"/>
              <a:gd name="connsiteY16" fmla="*/ 0 h 4111286"/>
              <a:gd name="connsiteX17" fmla="*/ 4295271 w 4621557"/>
              <a:gd name="connsiteY17" fmla="*/ 1142002 h 4111286"/>
              <a:gd name="connsiteX18" fmla="*/ 4295271 w 4621557"/>
              <a:gd name="connsiteY18" fmla="*/ 1974972 h 4111286"/>
              <a:gd name="connsiteX19" fmla="*/ 4621557 w 4621557"/>
              <a:gd name="connsiteY19" fmla="*/ 1974972 h 4111286"/>
              <a:gd name="connsiteX20" fmla="*/ 3968985 w 4621557"/>
              <a:gd name="connsiteY20" fmla="*/ 2610290 h 4111286"/>
              <a:gd name="connsiteX21" fmla="*/ 3316412 w 4621557"/>
              <a:gd name="connsiteY21" fmla="*/ 1974972 h 4111286"/>
              <a:gd name="connsiteX22" fmla="*/ 3642698 w 4621557"/>
              <a:gd name="connsiteY22" fmla="*/ 1974972 h 4111286"/>
              <a:gd name="connsiteX23" fmla="*/ 3642698 w 4621557"/>
              <a:gd name="connsiteY23" fmla="*/ 1142002 h 4111286"/>
              <a:gd name="connsiteX24" fmla="*/ 3153269 w 4621557"/>
              <a:gd name="connsiteY24" fmla="*/ 652573 h 4111286"/>
              <a:gd name="connsiteX25" fmla="*/ 3126078 w 4621557"/>
              <a:gd name="connsiteY25" fmla="*/ 652573 h 4111286"/>
              <a:gd name="connsiteX26" fmla="*/ 2636649 w 4621557"/>
              <a:gd name="connsiteY26" fmla="*/ 1142002 h 4111286"/>
              <a:gd name="connsiteX27" fmla="*/ 2636649 w 4621557"/>
              <a:gd name="connsiteY27" fmla="*/ 1500996 h 4111286"/>
              <a:gd name="connsiteX28" fmla="*/ 2637481 w 4621557"/>
              <a:gd name="connsiteY28" fmla="*/ 1500996 h 4111286"/>
              <a:gd name="connsiteX29" fmla="*/ 2637481 w 4621557"/>
              <a:gd name="connsiteY29" fmla="*/ 2969284 h 4111286"/>
              <a:gd name="connsiteX30" fmla="*/ 1495479 w 4621557"/>
              <a:gd name="connsiteY30" fmla="*/ 4111286 h 411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621557" h="4111286">
                <a:moveTo>
                  <a:pt x="1495479" y="4111286"/>
                </a:moveTo>
                <a:lnTo>
                  <a:pt x="1468288" y="4111286"/>
                </a:lnTo>
                <a:cubicBezTo>
                  <a:pt x="837578" y="4111286"/>
                  <a:pt x="326286" y="3599994"/>
                  <a:pt x="326286" y="2969284"/>
                </a:cubicBezTo>
                <a:lnTo>
                  <a:pt x="326286" y="2788887"/>
                </a:lnTo>
                <a:lnTo>
                  <a:pt x="0" y="2788887"/>
                </a:lnTo>
                <a:lnTo>
                  <a:pt x="652572" y="2153568"/>
                </a:lnTo>
                <a:lnTo>
                  <a:pt x="1305145" y="2788887"/>
                </a:lnTo>
                <a:lnTo>
                  <a:pt x="978859" y="2788887"/>
                </a:lnTo>
                <a:lnTo>
                  <a:pt x="978859" y="2969284"/>
                </a:lnTo>
                <a:cubicBezTo>
                  <a:pt x="978859" y="3239588"/>
                  <a:pt x="1197984" y="3458713"/>
                  <a:pt x="1468288" y="3458713"/>
                </a:cubicBezTo>
                <a:lnTo>
                  <a:pt x="1495479" y="3458713"/>
                </a:lnTo>
                <a:cubicBezTo>
                  <a:pt x="1765783" y="3458713"/>
                  <a:pt x="1984908" y="3239588"/>
                  <a:pt x="1984908" y="2969284"/>
                </a:cubicBezTo>
                <a:lnTo>
                  <a:pt x="1984908" y="2610290"/>
                </a:lnTo>
                <a:lnTo>
                  <a:pt x="1984076" y="2610290"/>
                </a:lnTo>
                <a:lnTo>
                  <a:pt x="1984076" y="1142002"/>
                </a:lnTo>
                <a:cubicBezTo>
                  <a:pt x="1984076" y="511292"/>
                  <a:pt x="2495368" y="0"/>
                  <a:pt x="3126078" y="0"/>
                </a:cubicBezTo>
                <a:lnTo>
                  <a:pt x="3153269" y="0"/>
                </a:lnTo>
                <a:cubicBezTo>
                  <a:pt x="3783979" y="0"/>
                  <a:pt x="4295271" y="511292"/>
                  <a:pt x="4295271" y="1142002"/>
                </a:cubicBezTo>
                <a:lnTo>
                  <a:pt x="4295271" y="1974972"/>
                </a:lnTo>
                <a:lnTo>
                  <a:pt x="4621557" y="1974972"/>
                </a:lnTo>
                <a:lnTo>
                  <a:pt x="3968985" y="2610290"/>
                </a:lnTo>
                <a:lnTo>
                  <a:pt x="3316412" y="1974972"/>
                </a:lnTo>
                <a:lnTo>
                  <a:pt x="3642698" y="1974972"/>
                </a:lnTo>
                <a:lnTo>
                  <a:pt x="3642698" y="1142002"/>
                </a:lnTo>
                <a:cubicBezTo>
                  <a:pt x="3642698" y="871698"/>
                  <a:pt x="3423573" y="652573"/>
                  <a:pt x="3153269" y="652573"/>
                </a:cubicBezTo>
                <a:lnTo>
                  <a:pt x="3126078" y="652573"/>
                </a:lnTo>
                <a:cubicBezTo>
                  <a:pt x="2855774" y="652573"/>
                  <a:pt x="2636649" y="871698"/>
                  <a:pt x="2636649" y="1142002"/>
                </a:cubicBezTo>
                <a:lnTo>
                  <a:pt x="2636649" y="1500996"/>
                </a:lnTo>
                <a:lnTo>
                  <a:pt x="2637481" y="1500996"/>
                </a:lnTo>
                <a:lnTo>
                  <a:pt x="2637481" y="2969284"/>
                </a:lnTo>
                <a:cubicBezTo>
                  <a:pt x="2637481" y="3599994"/>
                  <a:pt x="2126189" y="4111286"/>
                  <a:pt x="1495479" y="4111286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5" name="フリーフォーム: 図形 44">
            <a:extLst>
              <a:ext uri="{FF2B5EF4-FFF2-40B4-BE49-F238E27FC236}">
                <a16:creationId xmlns:a16="http://schemas.microsoft.com/office/drawing/2014/main" id="{9BAB3CEC-863D-41CF-A4B3-4D0B79B79D36}"/>
              </a:ext>
            </a:extLst>
          </p:cNvPr>
          <p:cNvSpPr/>
          <p:nvPr/>
        </p:nvSpPr>
        <p:spPr bwMode="auto">
          <a:xfrm>
            <a:off x="7940607" y="819788"/>
            <a:ext cx="1540694" cy="1616240"/>
          </a:xfrm>
          <a:custGeom>
            <a:avLst/>
            <a:gdLst>
              <a:gd name="connsiteX0" fmla="*/ 808172 w 1858950"/>
              <a:gd name="connsiteY0" fmla="*/ 0 h 1950101"/>
              <a:gd name="connsiteX1" fmla="*/ 829284 w 1858950"/>
              <a:gd name="connsiteY1" fmla="*/ 0 h 1950101"/>
              <a:gd name="connsiteX2" fmla="*/ 1049673 w 1858950"/>
              <a:gd name="connsiteY2" fmla="*/ 220389 h 1950101"/>
              <a:gd name="connsiteX3" fmla="*/ 1049470 w 1858950"/>
              <a:gd name="connsiteY3" fmla="*/ 1314780 h 1950101"/>
              <a:gd name="connsiteX4" fmla="*/ 1101698 w 1858950"/>
              <a:gd name="connsiteY4" fmla="*/ 1367008 h 1950101"/>
              <a:gd name="connsiteX5" fmla="*/ 1122810 w 1858950"/>
              <a:gd name="connsiteY5" fmla="*/ 1367008 h 1950101"/>
              <a:gd name="connsiteX6" fmla="*/ 1175039 w 1858950"/>
              <a:gd name="connsiteY6" fmla="*/ 1314780 h 1950101"/>
              <a:gd name="connsiteX7" fmla="*/ 1175039 w 1858950"/>
              <a:gd name="connsiteY7" fmla="*/ 1308825 h 1950101"/>
              <a:gd name="connsiteX8" fmla="*/ 1174968 w 1858950"/>
              <a:gd name="connsiteY8" fmla="*/ 1308825 h 1950101"/>
              <a:gd name="connsiteX9" fmla="*/ 1174968 w 1858950"/>
              <a:gd name="connsiteY9" fmla="*/ 1287583 h 1950101"/>
              <a:gd name="connsiteX10" fmla="*/ 1471124 w 1858950"/>
              <a:gd name="connsiteY10" fmla="*/ 991427 h 1950101"/>
              <a:gd name="connsiteX11" fmla="*/ 1477380 w 1858950"/>
              <a:gd name="connsiteY11" fmla="*/ 991427 h 1950101"/>
              <a:gd name="connsiteX12" fmla="*/ 1773535 w 1858950"/>
              <a:gd name="connsiteY12" fmla="*/ 1287583 h 1950101"/>
              <a:gd name="connsiteX13" fmla="*/ 1773535 w 1858950"/>
              <a:gd name="connsiteY13" fmla="*/ 1329892 h 1950101"/>
              <a:gd name="connsiteX14" fmla="*/ 1858950 w 1858950"/>
              <a:gd name="connsiteY14" fmla="*/ 1329892 h 1950101"/>
              <a:gd name="connsiteX15" fmla="*/ 1689718 w 1858950"/>
              <a:gd name="connsiteY15" fmla="*/ 1499123 h 1950101"/>
              <a:gd name="connsiteX16" fmla="*/ 1520486 w 1858950"/>
              <a:gd name="connsiteY16" fmla="*/ 1329892 h 1950101"/>
              <a:gd name="connsiteX17" fmla="*/ 1605901 w 1858950"/>
              <a:gd name="connsiteY17" fmla="*/ 1329892 h 1950101"/>
              <a:gd name="connsiteX18" fmla="*/ 1605901 w 1858950"/>
              <a:gd name="connsiteY18" fmla="*/ 1287583 h 1950101"/>
              <a:gd name="connsiteX19" fmla="*/ 1477379 w 1858950"/>
              <a:gd name="connsiteY19" fmla="*/ 1159061 h 1950101"/>
              <a:gd name="connsiteX20" fmla="*/ 1471124 w 1858950"/>
              <a:gd name="connsiteY20" fmla="*/ 1159062 h 1950101"/>
              <a:gd name="connsiteX21" fmla="*/ 1342602 w 1858950"/>
              <a:gd name="connsiteY21" fmla="*/ 1287584 h 1950101"/>
              <a:gd name="connsiteX22" fmla="*/ 1342602 w 1858950"/>
              <a:gd name="connsiteY22" fmla="*/ 1306419 h 1950101"/>
              <a:gd name="connsiteX23" fmla="*/ 1343200 w 1858950"/>
              <a:gd name="connsiteY23" fmla="*/ 1306419 h 1950101"/>
              <a:gd name="connsiteX24" fmla="*/ 1343200 w 1858950"/>
              <a:gd name="connsiteY24" fmla="*/ 1314780 h 1950101"/>
              <a:gd name="connsiteX25" fmla="*/ 1122810 w 1858950"/>
              <a:gd name="connsiteY25" fmla="*/ 1535169 h 1950101"/>
              <a:gd name="connsiteX26" fmla="*/ 1101698 w 1858950"/>
              <a:gd name="connsiteY26" fmla="*/ 1535169 h 1950101"/>
              <a:gd name="connsiteX27" fmla="*/ 881309 w 1858950"/>
              <a:gd name="connsiteY27" fmla="*/ 1314780 h 1950101"/>
              <a:gd name="connsiteX28" fmla="*/ 881309 w 1858950"/>
              <a:gd name="connsiteY28" fmla="*/ 333591 h 1950101"/>
              <a:gd name="connsiteX29" fmla="*/ 881512 w 1858950"/>
              <a:gd name="connsiteY29" fmla="*/ 333591 h 1950101"/>
              <a:gd name="connsiteX30" fmla="*/ 881512 w 1858950"/>
              <a:gd name="connsiteY30" fmla="*/ 220389 h 1950101"/>
              <a:gd name="connsiteX31" fmla="*/ 829284 w 1858950"/>
              <a:gd name="connsiteY31" fmla="*/ 168161 h 1950101"/>
              <a:gd name="connsiteX32" fmla="*/ 808172 w 1858950"/>
              <a:gd name="connsiteY32" fmla="*/ 168161 h 1950101"/>
              <a:gd name="connsiteX33" fmla="*/ 755943 w 1858950"/>
              <a:gd name="connsiteY33" fmla="*/ 220389 h 1950101"/>
              <a:gd name="connsiteX34" fmla="*/ 755417 w 1858950"/>
              <a:gd name="connsiteY34" fmla="*/ 1729712 h 1950101"/>
              <a:gd name="connsiteX35" fmla="*/ 535028 w 1858950"/>
              <a:gd name="connsiteY35" fmla="*/ 1950101 h 1950101"/>
              <a:gd name="connsiteX36" fmla="*/ 513916 w 1858950"/>
              <a:gd name="connsiteY36" fmla="*/ 1950101 h 1950101"/>
              <a:gd name="connsiteX37" fmla="*/ 293527 w 1858950"/>
              <a:gd name="connsiteY37" fmla="*/ 1729712 h 1950101"/>
              <a:gd name="connsiteX38" fmla="*/ 293527 w 1858950"/>
              <a:gd name="connsiteY38" fmla="*/ 748524 h 1950101"/>
              <a:gd name="connsiteX39" fmla="*/ 293730 w 1858950"/>
              <a:gd name="connsiteY39" fmla="*/ 748524 h 1950101"/>
              <a:gd name="connsiteX40" fmla="*/ 293730 w 1858950"/>
              <a:gd name="connsiteY40" fmla="*/ 635322 h 1950101"/>
              <a:gd name="connsiteX41" fmla="*/ 241501 w 1858950"/>
              <a:gd name="connsiteY41" fmla="*/ 583094 h 1950101"/>
              <a:gd name="connsiteX42" fmla="*/ 220389 w 1858950"/>
              <a:gd name="connsiteY42" fmla="*/ 583094 h 1950101"/>
              <a:gd name="connsiteX43" fmla="*/ 168161 w 1858950"/>
              <a:gd name="connsiteY43" fmla="*/ 635322 h 1950101"/>
              <a:gd name="connsiteX44" fmla="*/ 168161 w 1858950"/>
              <a:gd name="connsiteY44" fmla="*/ 990110 h 1950101"/>
              <a:gd name="connsiteX45" fmla="*/ 0 w 1858950"/>
              <a:gd name="connsiteY45" fmla="*/ 990110 h 1950101"/>
              <a:gd name="connsiteX46" fmla="*/ 0 w 1858950"/>
              <a:gd name="connsiteY46" fmla="*/ 635322 h 1950101"/>
              <a:gd name="connsiteX47" fmla="*/ 220389 w 1858950"/>
              <a:gd name="connsiteY47" fmla="*/ 414933 h 1950101"/>
              <a:gd name="connsiteX48" fmla="*/ 241501 w 1858950"/>
              <a:gd name="connsiteY48" fmla="*/ 414933 h 1950101"/>
              <a:gd name="connsiteX49" fmla="*/ 461891 w 1858950"/>
              <a:gd name="connsiteY49" fmla="*/ 635322 h 1950101"/>
              <a:gd name="connsiteX50" fmla="*/ 461688 w 1858950"/>
              <a:gd name="connsiteY50" fmla="*/ 1729712 h 1950101"/>
              <a:gd name="connsiteX51" fmla="*/ 513916 w 1858950"/>
              <a:gd name="connsiteY51" fmla="*/ 1781940 h 1950101"/>
              <a:gd name="connsiteX52" fmla="*/ 535028 w 1858950"/>
              <a:gd name="connsiteY52" fmla="*/ 1781940 h 1950101"/>
              <a:gd name="connsiteX53" fmla="*/ 587257 w 1858950"/>
              <a:gd name="connsiteY53" fmla="*/ 1729712 h 1950101"/>
              <a:gd name="connsiteX54" fmla="*/ 587257 w 1858950"/>
              <a:gd name="connsiteY54" fmla="*/ 580937 h 1950101"/>
              <a:gd name="connsiteX55" fmla="*/ 587782 w 1858950"/>
              <a:gd name="connsiteY55" fmla="*/ 580937 h 1950101"/>
              <a:gd name="connsiteX56" fmla="*/ 587782 w 1858950"/>
              <a:gd name="connsiteY56" fmla="*/ 220389 h 1950101"/>
              <a:gd name="connsiteX57" fmla="*/ 808172 w 1858950"/>
              <a:gd name="connsiteY57" fmla="*/ 0 h 1950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1858950" h="1950101">
                <a:moveTo>
                  <a:pt x="808172" y="0"/>
                </a:moveTo>
                <a:lnTo>
                  <a:pt x="829284" y="0"/>
                </a:lnTo>
                <a:cubicBezTo>
                  <a:pt x="951001" y="0"/>
                  <a:pt x="1049673" y="98672"/>
                  <a:pt x="1049673" y="220389"/>
                </a:cubicBezTo>
                <a:cubicBezTo>
                  <a:pt x="1049606" y="585186"/>
                  <a:pt x="1049537" y="949983"/>
                  <a:pt x="1049470" y="1314780"/>
                </a:cubicBezTo>
                <a:cubicBezTo>
                  <a:pt x="1049470" y="1343624"/>
                  <a:pt x="1072854" y="1367008"/>
                  <a:pt x="1101698" y="1367008"/>
                </a:cubicBezTo>
                <a:lnTo>
                  <a:pt x="1122810" y="1367008"/>
                </a:lnTo>
                <a:cubicBezTo>
                  <a:pt x="1151655" y="1367008"/>
                  <a:pt x="1175039" y="1343624"/>
                  <a:pt x="1175039" y="1314780"/>
                </a:cubicBezTo>
                <a:lnTo>
                  <a:pt x="1175039" y="1308825"/>
                </a:lnTo>
                <a:lnTo>
                  <a:pt x="1174968" y="1308825"/>
                </a:lnTo>
                <a:lnTo>
                  <a:pt x="1174968" y="1287583"/>
                </a:lnTo>
                <a:cubicBezTo>
                  <a:pt x="1174968" y="1124021"/>
                  <a:pt x="1307562" y="991427"/>
                  <a:pt x="1471124" y="991427"/>
                </a:cubicBezTo>
                <a:lnTo>
                  <a:pt x="1477380" y="991427"/>
                </a:lnTo>
                <a:cubicBezTo>
                  <a:pt x="1640942" y="991427"/>
                  <a:pt x="1773535" y="1124021"/>
                  <a:pt x="1773535" y="1287583"/>
                </a:cubicBezTo>
                <a:lnTo>
                  <a:pt x="1773535" y="1329892"/>
                </a:lnTo>
                <a:lnTo>
                  <a:pt x="1858950" y="1329892"/>
                </a:lnTo>
                <a:lnTo>
                  <a:pt x="1689718" y="1499123"/>
                </a:lnTo>
                <a:lnTo>
                  <a:pt x="1520486" y="1329892"/>
                </a:lnTo>
                <a:lnTo>
                  <a:pt x="1605901" y="1329892"/>
                </a:lnTo>
                <a:lnTo>
                  <a:pt x="1605901" y="1287583"/>
                </a:lnTo>
                <a:cubicBezTo>
                  <a:pt x="1605901" y="1216603"/>
                  <a:pt x="1548359" y="1159061"/>
                  <a:pt x="1477379" y="1159061"/>
                </a:cubicBezTo>
                <a:lnTo>
                  <a:pt x="1471124" y="1159062"/>
                </a:lnTo>
                <a:cubicBezTo>
                  <a:pt x="1400144" y="1159062"/>
                  <a:pt x="1342602" y="1216603"/>
                  <a:pt x="1342602" y="1287584"/>
                </a:cubicBezTo>
                <a:lnTo>
                  <a:pt x="1342602" y="1306419"/>
                </a:lnTo>
                <a:lnTo>
                  <a:pt x="1343200" y="1306419"/>
                </a:lnTo>
                <a:lnTo>
                  <a:pt x="1343200" y="1314780"/>
                </a:lnTo>
                <a:cubicBezTo>
                  <a:pt x="1343200" y="1436497"/>
                  <a:pt x="1244528" y="1535169"/>
                  <a:pt x="1122810" y="1535169"/>
                </a:cubicBezTo>
                <a:lnTo>
                  <a:pt x="1101698" y="1535169"/>
                </a:lnTo>
                <a:cubicBezTo>
                  <a:pt x="979981" y="1535169"/>
                  <a:pt x="881309" y="1436497"/>
                  <a:pt x="881309" y="1314780"/>
                </a:cubicBezTo>
                <a:lnTo>
                  <a:pt x="881309" y="333591"/>
                </a:lnTo>
                <a:lnTo>
                  <a:pt x="881512" y="333591"/>
                </a:lnTo>
                <a:lnTo>
                  <a:pt x="881512" y="220389"/>
                </a:lnTo>
                <a:cubicBezTo>
                  <a:pt x="881512" y="191545"/>
                  <a:pt x="858129" y="168161"/>
                  <a:pt x="829284" y="168161"/>
                </a:cubicBezTo>
                <a:lnTo>
                  <a:pt x="808172" y="168161"/>
                </a:lnTo>
                <a:cubicBezTo>
                  <a:pt x="779327" y="168161"/>
                  <a:pt x="755943" y="191545"/>
                  <a:pt x="755943" y="220389"/>
                </a:cubicBezTo>
                <a:lnTo>
                  <a:pt x="755417" y="1729712"/>
                </a:lnTo>
                <a:cubicBezTo>
                  <a:pt x="755417" y="1851430"/>
                  <a:pt x="656746" y="1950101"/>
                  <a:pt x="535028" y="1950101"/>
                </a:cubicBezTo>
                <a:lnTo>
                  <a:pt x="513916" y="1950101"/>
                </a:lnTo>
                <a:cubicBezTo>
                  <a:pt x="392198" y="1950101"/>
                  <a:pt x="293527" y="1851430"/>
                  <a:pt x="293527" y="1729712"/>
                </a:cubicBezTo>
                <a:lnTo>
                  <a:pt x="293527" y="748524"/>
                </a:lnTo>
                <a:lnTo>
                  <a:pt x="293730" y="748524"/>
                </a:lnTo>
                <a:lnTo>
                  <a:pt x="293730" y="635322"/>
                </a:lnTo>
                <a:cubicBezTo>
                  <a:pt x="293730" y="606477"/>
                  <a:pt x="270346" y="583094"/>
                  <a:pt x="241501" y="583094"/>
                </a:cubicBezTo>
                <a:lnTo>
                  <a:pt x="220389" y="583094"/>
                </a:lnTo>
                <a:cubicBezTo>
                  <a:pt x="191545" y="583094"/>
                  <a:pt x="168161" y="606477"/>
                  <a:pt x="168161" y="635322"/>
                </a:cubicBezTo>
                <a:lnTo>
                  <a:pt x="168161" y="990110"/>
                </a:lnTo>
                <a:lnTo>
                  <a:pt x="0" y="990110"/>
                </a:lnTo>
                <a:lnTo>
                  <a:pt x="0" y="635322"/>
                </a:lnTo>
                <a:cubicBezTo>
                  <a:pt x="0" y="513604"/>
                  <a:pt x="98672" y="414933"/>
                  <a:pt x="220389" y="414933"/>
                </a:cubicBezTo>
                <a:lnTo>
                  <a:pt x="241501" y="414933"/>
                </a:lnTo>
                <a:cubicBezTo>
                  <a:pt x="363219" y="414933"/>
                  <a:pt x="461891" y="513604"/>
                  <a:pt x="461891" y="635322"/>
                </a:cubicBezTo>
                <a:cubicBezTo>
                  <a:pt x="461823" y="1000119"/>
                  <a:pt x="461755" y="1364915"/>
                  <a:pt x="461688" y="1729712"/>
                </a:cubicBezTo>
                <a:cubicBezTo>
                  <a:pt x="461688" y="1758557"/>
                  <a:pt x="485071" y="1781940"/>
                  <a:pt x="513916" y="1781940"/>
                </a:cubicBezTo>
                <a:lnTo>
                  <a:pt x="535028" y="1781940"/>
                </a:lnTo>
                <a:cubicBezTo>
                  <a:pt x="563873" y="1781940"/>
                  <a:pt x="587257" y="1758557"/>
                  <a:pt x="587257" y="1729712"/>
                </a:cubicBezTo>
                <a:lnTo>
                  <a:pt x="587257" y="580937"/>
                </a:lnTo>
                <a:lnTo>
                  <a:pt x="587782" y="580937"/>
                </a:lnTo>
                <a:lnTo>
                  <a:pt x="587782" y="220389"/>
                </a:lnTo>
                <a:cubicBezTo>
                  <a:pt x="587782" y="98672"/>
                  <a:pt x="686454" y="0"/>
                  <a:pt x="808172" y="0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フリーフォーム: 図形 46">
            <a:extLst>
              <a:ext uri="{FF2B5EF4-FFF2-40B4-BE49-F238E27FC236}">
                <a16:creationId xmlns:a16="http://schemas.microsoft.com/office/drawing/2014/main" id="{20A0C78C-695C-4A39-B504-855641B67A57}"/>
              </a:ext>
            </a:extLst>
          </p:cNvPr>
          <p:cNvSpPr/>
          <p:nvPr/>
        </p:nvSpPr>
        <p:spPr bwMode="auto">
          <a:xfrm rot="5400000">
            <a:off x="2269768" y="3000254"/>
            <a:ext cx="1593375" cy="1169114"/>
          </a:xfrm>
          <a:custGeom>
            <a:avLst/>
            <a:gdLst>
              <a:gd name="connsiteX0" fmla="*/ 0 w 2740237"/>
              <a:gd name="connsiteY0" fmla="*/ 1716862 h 2010605"/>
              <a:gd name="connsiteX1" fmla="*/ 757584 w 2740237"/>
              <a:gd name="connsiteY1" fmla="*/ 925595 h 2010605"/>
              <a:gd name="connsiteX2" fmla="*/ 855134 w 2740237"/>
              <a:gd name="connsiteY2" fmla="*/ 1281056 h 2010605"/>
              <a:gd name="connsiteX3" fmla="*/ 887790 w 2740237"/>
              <a:gd name="connsiteY3" fmla="*/ 1264338 h 2010605"/>
              <a:gd name="connsiteX4" fmla="*/ 1100989 w 2740237"/>
              <a:gd name="connsiteY4" fmla="*/ 885630 h 2010605"/>
              <a:gd name="connsiteX5" fmla="*/ 1101281 w 2740237"/>
              <a:gd name="connsiteY5" fmla="*/ 885630 h 2010605"/>
              <a:gd name="connsiteX6" fmla="*/ 1986911 w 2740237"/>
              <a:gd name="connsiteY6" fmla="*/ 0 h 2010605"/>
              <a:gd name="connsiteX7" fmla="*/ 2721290 w 2740237"/>
              <a:gd name="connsiteY7" fmla="*/ 390466 h 2010605"/>
              <a:gd name="connsiteX8" fmla="*/ 2740237 w 2740237"/>
              <a:gd name="connsiteY8" fmla="*/ 425373 h 2010605"/>
              <a:gd name="connsiteX9" fmla="*/ 2412813 w 2740237"/>
              <a:gd name="connsiteY9" fmla="*/ 770886 h 2010605"/>
              <a:gd name="connsiteX10" fmla="*/ 2394927 w 2740237"/>
              <a:gd name="connsiteY10" fmla="*/ 713267 h 2010605"/>
              <a:gd name="connsiteX11" fmla="*/ 1986911 w 2740237"/>
              <a:gd name="connsiteY11" fmla="*/ 442815 h 2010605"/>
              <a:gd name="connsiteX12" fmla="*/ 1544096 w 2740237"/>
              <a:gd name="connsiteY12" fmla="*/ 885630 h 2010605"/>
              <a:gd name="connsiteX13" fmla="*/ 1543804 w 2740237"/>
              <a:gd name="connsiteY13" fmla="*/ 885630 h 2010605"/>
              <a:gd name="connsiteX14" fmla="*/ 1051778 w 2740237"/>
              <a:gd name="connsiteY14" fmla="*/ 1679207 h 2010605"/>
              <a:gd name="connsiteX15" fmla="*/ 973063 w 2740237"/>
              <a:gd name="connsiteY15" fmla="*/ 1710777 h 2010605"/>
              <a:gd name="connsiteX16" fmla="*/ 1055345 w 2740237"/>
              <a:gd name="connsiteY16" fmla="*/ 2010605 h 2010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740237" h="2010605">
                <a:moveTo>
                  <a:pt x="0" y="1716862"/>
                </a:moveTo>
                <a:lnTo>
                  <a:pt x="757584" y="925595"/>
                </a:lnTo>
                <a:lnTo>
                  <a:pt x="855134" y="1281056"/>
                </a:lnTo>
                <a:lnTo>
                  <a:pt x="887790" y="1264338"/>
                </a:lnTo>
                <a:cubicBezTo>
                  <a:pt x="1015608" y="1186674"/>
                  <a:pt x="1100989" y="1046123"/>
                  <a:pt x="1100989" y="885630"/>
                </a:cubicBezTo>
                <a:lnTo>
                  <a:pt x="1101281" y="885630"/>
                </a:lnTo>
                <a:cubicBezTo>
                  <a:pt x="1101281" y="396510"/>
                  <a:pt x="1497791" y="0"/>
                  <a:pt x="1986911" y="0"/>
                </a:cubicBezTo>
                <a:cubicBezTo>
                  <a:pt x="2292611" y="0"/>
                  <a:pt x="2562135" y="154887"/>
                  <a:pt x="2721290" y="390466"/>
                </a:cubicBezTo>
                <a:lnTo>
                  <a:pt x="2740237" y="425373"/>
                </a:lnTo>
                <a:lnTo>
                  <a:pt x="2412813" y="770886"/>
                </a:lnTo>
                <a:lnTo>
                  <a:pt x="2394927" y="713267"/>
                </a:lnTo>
                <a:cubicBezTo>
                  <a:pt x="2327705" y="554334"/>
                  <a:pt x="2170331" y="442815"/>
                  <a:pt x="1986911" y="442815"/>
                </a:cubicBezTo>
                <a:cubicBezTo>
                  <a:pt x="1742351" y="442815"/>
                  <a:pt x="1544096" y="641070"/>
                  <a:pt x="1544096" y="885630"/>
                </a:cubicBezTo>
                <a:lnTo>
                  <a:pt x="1543804" y="885630"/>
                </a:lnTo>
                <a:cubicBezTo>
                  <a:pt x="1543804" y="1233364"/>
                  <a:pt x="1343396" y="1534290"/>
                  <a:pt x="1051778" y="1679207"/>
                </a:cubicBezTo>
                <a:lnTo>
                  <a:pt x="973063" y="1710777"/>
                </a:lnTo>
                <a:lnTo>
                  <a:pt x="1055345" y="2010605"/>
                </a:ln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フリーフォーム: 図形 48">
            <a:extLst>
              <a:ext uri="{FF2B5EF4-FFF2-40B4-BE49-F238E27FC236}">
                <a16:creationId xmlns:a16="http://schemas.microsoft.com/office/drawing/2014/main" id="{005683D7-C45E-436F-9CAC-F0807160D04F}"/>
              </a:ext>
            </a:extLst>
          </p:cNvPr>
          <p:cNvSpPr/>
          <p:nvPr/>
        </p:nvSpPr>
        <p:spPr bwMode="auto">
          <a:xfrm>
            <a:off x="4234539" y="2910270"/>
            <a:ext cx="1410688" cy="1388793"/>
          </a:xfrm>
          <a:custGeom>
            <a:avLst/>
            <a:gdLst>
              <a:gd name="connsiteX0" fmla="*/ 1410688 w 1410688"/>
              <a:gd name="connsiteY0" fmla="*/ 0 h 1388793"/>
              <a:gd name="connsiteX1" fmla="*/ 1404018 w 1410688"/>
              <a:gd name="connsiteY1" fmla="*/ 713052 h 1388793"/>
              <a:gd name="connsiteX2" fmla="*/ 1217743 w 1410688"/>
              <a:gd name="connsiteY2" fmla="*/ 563126 h 1388793"/>
              <a:gd name="connsiteX3" fmla="*/ 1215796 w 1410688"/>
              <a:gd name="connsiteY3" fmla="*/ 590661 h 1388793"/>
              <a:gd name="connsiteX4" fmla="*/ 745472 w 1410688"/>
              <a:gd name="connsiteY4" fmla="*/ 927537 h 1388793"/>
              <a:gd name="connsiteX5" fmla="*/ 323274 w 1410688"/>
              <a:gd name="connsiteY5" fmla="*/ 1197225 h 1388793"/>
              <a:gd name="connsiteX6" fmla="*/ 284216 w 1410688"/>
              <a:gd name="connsiteY6" fmla="*/ 1388793 h 1388793"/>
              <a:gd name="connsiteX7" fmla="*/ 13391 w 1410688"/>
              <a:gd name="connsiteY7" fmla="*/ 1117969 h 1388793"/>
              <a:gd name="connsiteX8" fmla="*/ 52450 w 1410688"/>
              <a:gd name="connsiteY8" fmla="*/ 926399 h 1388793"/>
              <a:gd name="connsiteX9" fmla="*/ 474648 w 1410688"/>
              <a:gd name="connsiteY9" fmla="*/ 656711 h 1388793"/>
              <a:gd name="connsiteX10" fmla="*/ 926867 w 1410688"/>
              <a:gd name="connsiteY10" fmla="*/ 359388 h 1388793"/>
              <a:gd name="connsiteX11" fmla="*/ 937028 w 1410688"/>
              <a:gd name="connsiteY11" fmla="*/ 337189 h 1388793"/>
              <a:gd name="connsiteX12" fmla="*/ 737963 w 1410688"/>
              <a:gd name="connsiteY12" fmla="*/ 176969 h 1388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10688" h="1388793">
                <a:moveTo>
                  <a:pt x="1410688" y="0"/>
                </a:moveTo>
                <a:lnTo>
                  <a:pt x="1404018" y="713052"/>
                </a:lnTo>
                <a:lnTo>
                  <a:pt x="1217743" y="563126"/>
                </a:lnTo>
                <a:lnTo>
                  <a:pt x="1215796" y="590661"/>
                </a:lnTo>
                <a:cubicBezTo>
                  <a:pt x="1162815" y="806746"/>
                  <a:pt x="642769" y="555766"/>
                  <a:pt x="745472" y="927537"/>
                </a:cubicBezTo>
                <a:cubicBezTo>
                  <a:pt x="833506" y="1246198"/>
                  <a:pt x="464008" y="1107330"/>
                  <a:pt x="323274" y="1197225"/>
                </a:cubicBezTo>
                <a:cubicBezTo>
                  <a:pt x="276365" y="1227189"/>
                  <a:pt x="254872" y="1282574"/>
                  <a:pt x="284216" y="1388793"/>
                </a:cubicBezTo>
                <a:lnTo>
                  <a:pt x="13391" y="1117969"/>
                </a:lnTo>
                <a:cubicBezTo>
                  <a:pt x="-15952" y="1011748"/>
                  <a:pt x="5540" y="956364"/>
                  <a:pt x="52450" y="926399"/>
                </a:cubicBezTo>
                <a:cubicBezTo>
                  <a:pt x="193184" y="836505"/>
                  <a:pt x="562681" y="975374"/>
                  <a:pt x="474648" y="656711"/>
                </a:cubicBezTo>
                <a:cubicBezTo>
                  <a:pt x="379280" y="311495"/>
                  <a:pt x="820874" y="503245"/>
                  <a:pt x="926867" y="359388"/>
                </a:cubicBezTo>
                <a:lnTo>
                  <a:pt x="937028" y="337189"/>
                </a:lnTo>
                <a:lnTo>
                  <a:pt x="737963" y="176969"/>
                </a:ln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0" name="フリーフォーム: 図形 49">
            <a:extLst>
              <a:ext uri="{FF2B5EF4-FFF2-40B4-BE49-F238E27FC236}">
                <a16:creationId xmlns:a16="http://schemas.microsoft.com/office/drawing/2014/main" id="{2106DBE6-5CDF-4C96-8C2A-FC64337197FA}"/>
              </a:ext>
            </a:extLst>
          </p:cNvPr>
          <p:cNvSpPr/>
          <p:nvPr/>
        </p:nvSpPr>
        <p:spPr bwMode="auto">
          <a:xfrm>
            <a:off x="6442276" y="2796540"/>
            <a:ext cx="787850" cy="1550964"/>
          </a:xfrm>
          <a:custGeom>
            <a:avLst/>
            <a:gdLst>
              <a:gd name="connsiteX0" fmla="*/ 676350 w 1026830"/>
              <a:gd name="connsiteY0" fmla="*/ 0 h 2021422"/>
              <a:gd name="connsiteX1" fmla="*/ 568160 w 1026830"/>
              <a:gd name="connsiteY1" fmla="*/ 187390 h 2021422"/>
              <a:gd name="connsiteX2" fmla="*/ 602003 w 1026830"/>
              <a:gd name="connsiteY2" fmla="*/ 199673 h 2021422"/>
              <a:gd name="connsiteX3" fmla="*/ 910451 w 1026830"/>
              <a:gd name="connsiteY3" fmla="*/ 687669 h 2021422"/>
              <a:gd name="connsiteX4" fmla="*/ 909827 w 1026830"/>
              <a:gd name="connsiteY4" fmla="*/ 687669 h 2021422"/>
              <a:gd name="connsiteX5" fmla="*/ 923147 w 1026830"/>
              <a:gd name="connsiteY5" fmla="*/ 767609 h 2021422"/>
              <a:gd name="connsiteX6" fmla="*/ 965342 w 1026830"/>
              <a:gd name="connsiteY6" fmla="*/ 845707 h 2021422"/>
              <a:gd name="connsiteX7" fmla="*/ 945227 w 1026830"/>
              <a:gd name="connsiteY7" fmla="*/ 861333 h 2021422"/>
              <a:gd name="connsiteX8" fmla="*/ 969467 w 1026830"/>
              <a:gd name="connsiteY8" fmla="*/ 849181 h 2021422"/>
              <a:gd name="connsiteX9" fmla="*/ 756713 w 1026830"/>
              <a:gd name="connsiteY9" fmla="*/ 1558929 h 2021422"/>
              <a:gd name="connsiteX10" fmla="*/ 756529 w 1026830"/>
              <a:gd name="connsiteY10" fmla="*/ 1558610 h 2021422"/>
              <a:gd name="connsiteX11" fmla="*/ 726411 w 1026830"/>
              <a:gd name="connsiteY11" fmla="*/ 1579601 h 2021422"/>
              <a:gd name="connsiteX12" fmla="*/ 659045 w 1026830"/>
              <a:gd name="connsiteY12" fmla="*/ 1903191 h 2021422"/>
              <a:gd name="connsiteX13" fmla="*/ 416275 w 1026830"/>
              <a:gd name="connsiteY13" fmla="*/ 2021422 h 2021422"/>
              <a:gd name="connsiteX14" fmla="*/ 551006 w 1026830"/>
              <a:gd name="connsiteY14" fmla="*/ 1374243 h 2021422"/>
              <a:gd name="connsiteX15" fmla="*/ 622478 w 1026830"/>
              <a:gd name="connsiteY15" fmla="*/ 1324430 h 2021422"/>
              <a:gd name="connsiteX16" fmla="*/ 691519 w 1026830"/>
              <a:gd name="connsiteY16" fmla="*/ 1267263 h 2021422"/>
              <a:gd name="connsiteX17" fmla="*/ 746978 w 1026830"/>
              <a:gd name="connsiteY17" fmla="*/ 1019212 h 2021422"/>
              <a:gd name="connsiteX18" fmla="*/ 732146 w 1026830"/>
              <a:gd name="connsiteY18" fmla="*/ 980757 h 2021422"/>
              <a:gd name="connsiteX19" fmla="*/ 703297 w 1026830"/>
              <a:gd name="connsiteY19" fmla="*/ 936495 h 2021422"/>
              <a:gd name="connsiteX20" fmla="*/ 638527 w 1026830"/>
              <a:gd name="connsiteY20" fmla="*/ 680049 h 2021422"/>
              <a:gd name="connsiteX21" fmla="*/ 639775 w 1026830"/>
              <a:gd name="connsiteY21" fmla="*/ 680049 h 2021422"/>
              <a:gd name="connsiteX22" fmla="*/ 636527 w 1026830"/>
              <a:gd name="connsiteY22" fmla="*/ 641760 h 2021422"/>
              <a:gd name="connsiteX23" fmla="*/ 438175 w 1026830"/>
              <a:gd name="connsiteY23" fmla="*/ 426241 h 2021422"/>
              <a:gd name="connsiteX24" fmla="*/ 430916 w 1026830"/>
              <a:gd name="connsiteY24" fmla="*/ 425104 h 2021422"/>
              <a:gd name="connsiteX25" fmla="*/ 337012 w 1026830"/>
              <a:gd name="connsiteY25" fmla="*/ 587750 h 2021422"/>
              <a:gd name="connsiteX26" fmla="*/ 0 w 1026830"/>
              <a:gd name="connsiteY26" fmla="*/ 1342 h 2021422"/>
              <a:gd name="connsiteX0" fmla="*/ 676350 w 1026830"/>
              <a:gd name="connsiteY0" fmla="*/ 0 h 2021422"/>
              <a:gd name="connsiteX1" fmla="*/ 568160 w 1026830"/>
              <a:gd name="connsiteY1" fmla="*/ 187390 h 2021422"/>
              <a:gd name="connsiteX2" fmla="*/ 602003 w 1026830"/>
              <a:gd name="connsiteY2" fmla="*/ 199673 h 2021422"/>
              <a:gd name="connsiteX3" fmla="*/ 910451 w 1026830"/>
              <a:gd name="connsiteY3" fmla="*/ 687669 h 2021422"/>
              <a:gd name="connsiteX4" fmla="*/ 909827 w 1026830"/>
              <a:gd name="connsiteY4" fmla="*/ 687669 h 2021422"/>
              <a:gd name="connsiteX5" fmla="*/ 923147 w 1026830"/>
              <a:gd name="connsiteY5" fmla="*/ 767609 h 2021422"/>
              <a:gd name="connsiteX6" fmla="*/ 965342 w 1026830"/>
              <a:gd name="connsiteY6" fmla="*/ 845707 h 2021422"/>
              <a:gd name="connsiteX7" fmla="*/ 945227 w 1026830"/>
              <a:gd name="connsiteY7" fmla="*/ 868477 h 2021422"/>
              <a:gd name="connsiteX8" fmla="*/ 969467 w 1026830"/>
              <a:gd name="connsiteY8" fmla="*/ 849181 h 2021422"/>
              <a:gd name="connsiteX9" fmla="*/ 756713 w 1026830"/>
              <a:gd name="connsiteY9" fmla="*/ 1558929 h 2021422"/>
              <a:gd name="connsiteX10" fmla="*/ 756529 w 1026830"/>
              <a:gd name="connsiteY10" fmla="*/ 1558610 h 2021422"/>
              <a:gd name="connsiteX11" fmla="*/ 726411 w 1026830"/>
              <a:gd name="connsiteY11" fmla="*/ 1579601 h 2021422"/>
              <a:gd name="connsiteX12" fmla="*/ 659045 w 1026830"/>
              <a:gd name="connsiteY12" fmla="*/ 1903191 h 2021422"/>
              <a:gd name="connsiteX13" fmla="*/ 416275 w 1026830"/>
              <a:gd name="connsiteY13" fmla="*/ 2021422 h 2021422"/>
              <a:gd name="connsiteX14" fmla="*/ 551006 w 1026830"/>
              <a:gd name="connsiteY14" fmla="*/ 1374243 h 2021422"/>
              <a:gd name="connsiteX15" fmla="*/ 622478 w 1026830"/>
              <a:gd name="connsiteY15" fmla="*/ 1324430 h 2021422"/>
              <a:gd name="connsiteX16" fmla="*/ 691519 w 1026830"/>
              <a:gd name="connsiteY16" fmla="*/ 1267263 h 2021422"/>
              <a:gd name="connsiteX17" fmla="*/ 746978 w 1026830"/>
              <a:gd name="connsiteY17" fmla="*/ 1019212 h 2021422"/>
              <a:gd name="connsiteX18" fmla="*/ 732146 w 1026830"/>
              <a:gd name="connsiteY18" fmla="*/ 980757 h 2021422"/>
              <a:gd name="connsiteX19" fmla="*/ 703297 w 1026830"/>
              <a:gd name="connsiteY19" fmla="*/ 936495 h 2021422"/>
              <a:gd name="connsiteX20" fmla="*/ 638527 w 1026830"/>
              <a:gd name="connsiteY20" fmla="*/ 680049 h 2021422"/>
              <a:gd name="connsiteX21" fmla="*/ 639775 w 1026830"/>
              <a:gd name="connsiteY21" fmla="*/ 680049 h 2021422"/>
              <a:gd name="connsiteX22" fmla="*/ 636527 w 1026830"/>
              <a:gd name="connsiteY22" fmla="*/ 641760 h 2021422"/>
              <a:gd name="connsiteX23" fmla="*/ 438175 w 1026830"/>
              <a:gd name="connsiteY23" fmla="*/ 426241 h 2021422"/>
              <a:gd name="connsiteX24" fmla="*/ 430916 w 1026830"/>
              <a:gd name="connsiteY24" fmla="*/ 425104 h 2021422"/>
              <a:gd name="connsiteX25" fmla="*/ 337012 w 1026830"/>
              <a:gd name="connsiteY25" fmla="*/ 587750 h 2021422"/>
              <a:gd name="connsiteX26" fmla="*/ 0 w 1026830"/>
              <a:gd name="connsiteY26" fmla="*/ 1342 h 2021422"/>
              <a:gd name="connsiteX27" fmla="*/ 676350 w 1026830"/>
              <a:gd name="connsiteY27" fmla="*/ 0 h 2021422"/>
              <a:gd name="connsiteX0" fmla="*/ 676350 w 1026830"/>
              <a:gd name="connsiteY0" fmla="*/ 0 h 2021422"/>
              <a:gd name="connsiteX1" fmla="*/ 568160 w 1026830"/>
              <a:gd name="connsiteY1" fmla="*/ 187390 h 2021422"/>
              <a:gd name="connsiteX2" fmla="*/ 602003 w 1026830"/>
              <a:gd name="connsiteY2" fmla="*/ 199673 h 2021422"/>
              <a:gd name="connsiteX3" fmla="*/ 910451 w 1026830"/>
              <a:gd name="connsiteY3" fmla="*/ 687669 h 2021422"/>
              <a:gd name="connsiteX4" fmla="*/ 909827 w 1026830"/>
              <a:gd name="connsiteY4" fmla="*/ 687669 h 2021422"/>
              <a:gd name="connsiteX5" fmla="*/ 923147 w 1026830"/>
              <a:gd name="connsiteY5" fmla="*/ 767609 h 2021422"/>
              <a:gd name="connsiteX6" fmla="*/ 965342 w 1026830"/>
              <a:gd name="connsiteY6" fmla="*/ 845707 h 2021422"/>
              <a:gd name="connsiteX7" fmla="*/ 969467 w 1026830"/>
              <a:gd name="connsiteY7" fmla="*/ 849181 h 2021422"/>
              <a:gd name="connsiteX8" fmla="*/ 756713 w 1026830"/>
              <a:gd name="connsiteY8" fmla="*/ 1558929 h 2021422"/>
              <a:gd name="connsiteX9" fmla="*/ 756529 w 1026830"/>
              <a:gd name="connsiteY9" fmla="*/ 1558610 h 2021422"/>
              <a:gd name="connsiteX10" fmla="*/ 726411 w 1026830"/>
              <a:gd name="connsiteY10" fmla="*/ 1579601 h 2021422"/>
              <a:gd name="connsiteX11" fmla="*/ 659045 w 1026830"/>
              <a:gd name="connsiteY11" fmla="*/ 1903191 h 2021422"/>
              <a:gd name="connsiteX12" fmla="*/ 416275 w 1026830"/>
              <a:gd name="connsiteY12" fmla="*/ 2021422 h 2021422"/>
              <a:gd name="connsiteX13" fmla="*/ 551006 w 1026830"/>
              <a:gd name="connsiteY13" fmla="*/ 1374243 h 2021422"/>
              <a:gd name="connsiteX14" fmla="*/ 622478 w 1026830"/>
              <a:gd name="connsiteY14" fmla="*/ 1324430 h 2021422"/>
              <a:gd name="connsiteX15" fmla="*/ 691519 w 1026830"/>
              <a:gd name="connsiteY15" fmla="*/ 1267263 h 2021422"/>
              <a:gd name="connsiteX16" fmla="*/ 746978 w 1026830"/>
              <a:gd name="connsiteY16" fmla="*/ 1019212 h 2021422"/>
              <a:gd name="connsiteX17" fmla="*/ 732146 w 1026830"/>
              <a:gd name="connsiteY17" fmla="*/ 980757 h 2021422"/>
              <a:gd name="connsiteX18" fmla="*/ 703297 w 1026830"/>
              <a:gd name="connsiteY18" fmla="*/ 936495 h 2021422"/>
              <a:gd name="connsiteX19" fmla="*/ 638527 w 1026830"/>
              <a:gd name="connsiteY19" fmla="*/ 680049 h 2021422"/>
              <a:gd name="connsiteX20" fmla="*/ 639775 w 1026830"/>
              <a:gd name="connsiteY20" fmla="*/ 680049 h 2021422"/>
              <a:gd name="connsiteX21" fmla="*/ 636527 w 1026830"/>
              <a:gd name="connsiteY21" fmla="*/ 641760 h 2021422"/>
              <a:gd name="connsiteX22" fmla="*/ 438175 w 1026830"/>
              <a:gd name="connsiteY22" fmla="*/ 426241 h 2021422"/>
              <a:gd name="connsiteX23" fmla="*/ 430916 w 1026830"/>
              <a:gd name="connsiteY23" fmla="*/ 425104 h 2021422"/>
              <a:gd name="connsiteX24" fmla="*/ 337012 w 1026830"/>
              <a:gd name="connsiteY24" fmla="*/ 587750 h 2021422"/>
              <a:gd name="connsiteX25" fmla="*/ 0 w 1026830"/>
              <a:gd name="connsiteY25" fmla="*/ 1342 h 2021422"/>
              <a:gd name="connsiteX26" fmla="*/ 676350 w 1026830"/>
              <a:gd name="connsiteY26" fmla="*/ 0 h 2021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026830" h="2021422">
                <a:moveTo>
                  <a:pt x="676350" y="0"/>
                </a:moveTo>
                <a:lnTo>
                  <a:pt x="568160" y="187390"/>
                </a:lnTo>
                <a:lnTo>
                  <a:pt x="602003" y="199673"/>
                </a:lnTo>
                <a:cubicBezTo>
                  <a:pt x="785096" y="286654"/>
                  <a:pt x="910451" y="473226"/>
                  <a:pt x="910451" y="687669"/>
                </a:cubicBezTo>
                <a:lnTo>
                  <a:pt x="909827" y="687669"/>
                </a:lnTo>
                <a:lnTo>
                  <a:pt x="923147" y="767609"/>
                </a:lnTo>
                <a:cubicBezTo>
                  <a:pt x="932743" y="795602"/>
                  <a:pt x="946939" y="822018"/>
                  <a:pt x="965342" y="845707"/>
                </a:cubicBezTo>
                <a:lnTo>
                  <a:pt x="969467" y="849181"/>
                </a:lnTo>
                <a:cubicBezTo>
                  <a:pt x="1097611" y="1104782"/>
                  <a:pt x="1004331" y="1415967"/>
                  <a:pt x="756713" y="1558929"/>
                </a:cubicBezTo>
                <a:lnTo>
                  <a:pt x="756529" y="1558610"/>
                </a:lnTo>
                <a:lnTo>
                  <a:pt x="726411" y="1579601"/>
                </a:lnTo>
                <a:cubicBezTo>
                  <a:pt x="634508" y="1657963"/>
                  <a:pt x="604275" y="1790727"/>
                  <a:pt x="659045" y="1903191"/>
                </a:cubicBezTo>
                <a:lnTo>
                  <a:pt x="416275" y="2021422"/>
                </a:lnTo>
                <a:cubicBezTo>
                  <a:pt x="306734" y="1796494"/>
                  <a:pt x="367200" y="1530966"/>
                  <a:pt x="551006" y="1374243"/>
                </a:cubicBezTo>
                <a:lnTo>
                  <a:pt x="622478" y="1324430"/>
                </a:lnTo>
                <a:lnTo>
                  <a:pt x="691519" y="1267263"/>
                </a:lnTo>
                <a:cubicBezTo>
                  <a:pt x="749559" y="1199719"/>
                  <a:pt x="771205" y="1106493"/>
                  <a:pt x="746978" y="1019212"/>
                </a:cubicBezTo>
                <a:lnTo>
                  <a:pt x="732146" y="980757"/>
                </a:lnTo>
                <a:lnTo>
                  <a:pt x="703297" y="936495"/>
                </a:lnTo>
                <a:cubicBezTo>
                  <a:pt x="661004" y="858110"/>
                  <a:pt x="638527" y="770040"/>
                  <a:pt x="638527" y="680049"/>
                </a:cubicBezTo>
                <a:lnTo>
                  <a:pt x="639775" y="680049"/>
                </a:lnTo>
                <a:lnTo>
                  <a:pt x="636527" y="641760"/>
                </a:lnTo>
                <a:cubicBezTo>
                  <a:pt x="618599" y="537232"/>
                  <a:pt x="540493" y="452677"/>
                  <a:pt x="438175" y="426241"/>
                </a:cubicBezTo>
                <a:lnTo>
                  <a:pt x="430916" y="425104"/>
                </a:lnTo>
                <a:lnTo>
                  <a:pt x="337012" y="587750"/>
                </a:lnTo>
                <a:lnTo>
                  <a:pt x="0" y="1342"/>
                </a:lnTo>
                <a:lnTo>
                  <a:pt x="676350" y="0"/>
                </a:ln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1" name="フリーフォーム: 図形 50">
            <a:extLst>
              <a:ext uri="{FF2B5EF4-FFF2-40B4-BE49-F238E27FC236}">
                <a16:creationId xmlns:a16="http://schemas.microsoft.com/office/drawing/2014/main" id="{953713A8-D1F7-475F-8DEE-0C3042B3683C}"/>
              </a:ext>
            </a:extLst>
          </p:cNvPr>
          <p:cNvSpPr/>
          <p:nvPr/>
        </p:nvSpPr>
        <p:spPr bwMode="auto">
          <a:xfrm rot="16200000">
            <a:off x="2261435" y="983101"/>
            <a:ext cx="1588404" cy="1252880"/>
          </a:xfrm>
          <a:custGeom>
            <a:avLst/>
            <a:gdLst>
              <a:gd name="connsiteX0" fmla="*/ 1530305 w 2636633"/>
              <a:gd name="connsiteY0" fmla="*/ 0 h 2267470"/>
              <a:gd name="connsiteX1" fmla="*/ 1530298 w 2636633"/>
              <a:gd name="connsiteY1" fmla="*/ 2126 h 2267470"/>
              <a:gd name="connsiteX2" fmla="*/ 1645775 w 2636633"/>
              <a:gd name="connsiteY2" fmla="*/ 8985 h 2267470"/>
              <a:gd name="connsiteX3" fmla="*/ 2483184 w 2636633"/>
              <a:gd name="connsiteY3" fmla="*/ 564002 h 2267470"/>
              <a:gd name="connsiteX4" fmla="*/ 2483830 w 2636633"/>
              <a:gd name="connsiteY4" fmla="*/ 1701877 h 2267470"/>
              <a:gd name="connsiteX5" fmla="*/ 1647050 w 2636633"/>
              <a:gd name="connsiteY5" fmla="*/ 2257843 h 2267470"/>
              <a:gd name="connsiteX6" fmla="*/ 1516666 w 2636633"/>
              <a:gd name="connsiteY6" fmla="*/ 2265736 h 2267470"/>
              <a:gd name="connsiteX7" fmla="*/ 1516681 w 2636633"/>
              <a:gd name="connsiteY7" fmla="*/ 2267470 h 2267470"/>
              <a:gd name="connsiteX8" fmla="*/ 1497859 w 2636633"/>
              <a:gd name="connsiteY8" fmla="*/ 2266874 h 2267470"/>
              <a:gd name="connsiteX9" fmla="*/ 1496194 w 2636633"/>
              <a:gd name="connsiteY9" fmla="*/ 2266975 h 2267470"/>
              <a:gd name="connsiteX10" fmla="*/ 1496195 w 2636633"/>
              <a:gd name="connsiteY10" fmla="*/ 2266822 h 2267470"/>
              <a:gd name="connsiteX11" fmla="*/ 1388647 w 2636633"/>
              <a:gd name="connsiteY11" fmla="*/ 2263415 h 2267470"/>
              <a:gd name="connsiteX12" fmla="*/ 0 w 2636633"/>
              <a:gd name="connsiteY12" fmla="*/ 1180944 h 2267470"/>
              <a:gd name="connsiteX13" fmla="*/ 296178 w 2636633"/>
              <a:gd name="connsiteY13" fmla="*/ 1083135 h 2267470"/>
              <a:gd name="connsiteX14" fmla="*/ 1411206 w 2636633"/>
              <a:gd name="connsiteY14" fmla="*/ 1952316 h 2267470"/>
              <a:gd name="connsiteX15" fmla="*/ 1498103 w 2636633"/>
              <a:gd name="connsiteY15" fmla="*/ 1955068 h 2267470"/>
              <a:gd name="connsiteX16" fmla="*/ 1498108 w 2636633"/>
              <a:gd name="connsiteY16" fmla="*/ 1954293 h 2267470"/>
              <a:gd name="connsiteX17" fmla="*/ 2213295 w 2636633"/>
              <a:gd name="connsiteY17" fmla="*/ 1545083 h 2267470"/>
              <a:gd name="connsiteX18" fmla="*/ 2212827 w 2636633"/>
              <a:gd name="connsiteY18" fmla="*/ 721102 h 2267470"/>
              <a:gd name="connsiteX19" fmla="*/ 1606426 w 2636633"/>
              <a:gd name="connsiteY19" fmla="*/ 319192 h 2267470"/>
              <a:gd name="connsiteX20" fmla="*/ 1509541 w 2636633"/>
              <a:gd name="connsiteY20" fmla="*/ 313437 h 2267470"/>
              <a:gd name="connsiteX21" fmla="*/ 1452999 w 2636633"/>
              <a:gd name="connsiteY21" fmla="*/ 316728 h 2267470"/>
              <a:gd name="connsiteX22" fmla="*/ 1015859 w 2636633"/>
              <a:gd name="connsiteY22" fmla="*/ 581953 h 2267470"/>
              <a:gd name="connsiteX23" fmla="*/ 912792 w 2636633"/>
              <a:gd name="connsiteY23" fmla="*/ 1011344 h 2267470"/>
              <a:gd name="connsiteX24" fmla="*/ 925400 w 2636633"/>
              <a:gd name="connsiteY24" fmla="*/ 1076931 h 2267470"/>
              <a:gd name="connsiteX25" fmla="*/ 1100233 w 2636633"/>
              <a:gd name="connsiteY25" fmla="*/ 1021116 h 2267470"/>
              <a:gd name="connsiteX26" fmla="*/ 986264 w 2636633"/>
              <a:gd name="connsiteY26" fmla="*/ 1720054 h 2267470"/>
              <a:gd name="connsiteX27" fmla="*/ 488387 w 2636633"/>
              <a:gd name="connsiteY27" fmla="*/ 1216445 h 2267470"/>
              <a:gd name="connsiteX28" fmla="*/ 627445 w 2636633"/>
              <a:gd name="connsiteY28" fmla="*/ 1172052 h 2267470"/>
              <a:gd name="connsiteX29" fmla="*/ 624524 w 2636633"/>
              <a:gd name="connsiteY29" fmla="*/ 1163014 h 2267470"/>
              <a:gd name="connsiteX30" fmla="*/ 758114 w 2636633"/>
              <a:gd name="connsiteY30" fmla="*/ 405615 h 2267470"/>
              <a:gd name="connsiteX31" fmla="*/ 1415645 w 2636633"/>
              <a:gd name="connsiteY31" fmla="*/ 6673 h 2267470"/>
              <a:gd name="connsiteX32" fmla="*/ 1494923 w 2636633"/>
              <a:gd name="connsiteY32" fmla="*/ 2060 h 2267470"/>
              <a:gd name="connsiteX33" fmla="*/ 1494908 w 2636633"/>
              <a:gd name="connsiteY33" fmla="*/ 24 h 2267470"/>
              <a:gd name="connsiteX34" fmla="*/ 1512220 w 2636633"/>
              <a:gd name="connsiteY34" fmla="*/ 1052 h 2267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636633" h="2267470">
                <a:moveTo>
                  <a:pt x="1530305" y="0"/>
                </a:moveTo>
                <a:lnTo>
                  <a:pt x="1530298" y="2126"/>
                </a:lnTo>
                <a:lnTo>
                  <a:pt x="1645775" y="8985"/>
                </a:lnTo>
                <a:cubicBezTo>
                  <a:pt x="1993253" y="53012"/>
                  <a:pt x="2304363" y="256264"/>
                  <a:pt x="2483184" y="564002"/>
                </a:cubicBezTo>
                <a:cubicBezTo>
                  <a:pt x="2687552" y="915703"/>
                  <a:pt x="2687798" y="1349945"/>
                  <a:pt x="2483830" y="1701877"/>
                </a:cubicBezTo>
                <a:cubicBezTo>
                  <a:pt x="2305356" y="2009817"/>
                  <a:pt x="1994478" y="2213422"/>
                  <a:pt x="1647050" y="2257843"/>
                </a:cubicBezTo>
                <a:lnTo>
                  <a:pt x="1516666" y="2265736"/>
                </a:lnTo>
                <a:lnTo>
                  <a:pt x="1516681" y="2267470"/>
                </a:lnTo>
                <a:lnTo>
                  <a:pt x="1497859" y="2266874"/>
                </a:lnTo>
                <a:lnTo>
                  <a:pt x="1496194" y="2266975"/>
                </a:lnTo>
                <a:lnTo>
                  <a:pt x="1496195" y="2266822"/>
                </a:lnTo>
                <a:lnTo>
                  <a:pt x="1388647" y="2263415"/>
                </a:lnTo>
                <a:cubicBezTo>
                  <a:pt x="753656" y="2217630"/>
                  <a:pt x="202253" y="1793392"/>
                  <a:pt x="0" y="1180944"/>
                </a:cubicBezTo>
                <a:lnTo>
                  <a:pt x="296178" y="1083135"/>
                </a:lnTo>
                <a:cubicBezTo>
                  <a:pt x="458580" y="1574906"/>
                  <a:pt x="901333" y="1915553"/>
                  <a:pt x="1411206" y="1952316"/>
                </a:cubicBezTo>
                <a:lnTo>
                  <a:pt x="1498103" y="1955068"/>
                </a:lnTo>
                <a:lnTo>
                  <a:pt x="1498108" y="1954293"/>
                </a:lnTo>
                <a:cubicBezTo>
                  <a:pt x="1792659" y="1956096"/>
                  <a:pt x="2065593" y="1799931"/>
                  <a:pt x="2213295" y="1545083"/>
                </a:cubicBezTo>
                <a:cubicBezTo>
                  <a:pt x="2360997" y="1290235"/>
                  <a:pt x="2360819" y="975783"/>
                  <a:pt x="2212827" y="721102"/>
                </a:cubicBezTo>
                <a:cubicBezTo>
                  <a:pt x="2083335" y="498257"/>
                  <a:pt x="1858048" y="351074"/>
                  <a:pt x="1606426" y="319192"/>
                </a:cubicBezTo>
                <a:lnTo>
                  <a:pt x="1509541" y="313437"/>
                </a:lnTo>
                <a:lnTo>
                  <a:pt x="1452999" y="316728"/>
                </a:lnTo>
                <a:cubicBezTo>
                  <a:pt x="1277129" y="337900"/>
                  <a:pt x="1117257" y="433745"/>
                  <a:pt x="1015859" y="581953"/>
                </a:cubicBezTo>
                <a:cubicBezTo>
                  <a:pt x="928946" y="708990"/>
                  <a:pt x="893455" y="862127"/>
                  <a:pt x="912792" y="1011344"/>
                </a:cubicBezTo>
                <a:lnTo>
                  <a:pt x="925400" y="1076931"/>
                </a:lnTo>
                <a:lnTo>
                  <a:pt x="1100233" y="1021116"/>
                </a:lnTo>
                <a:lnTo>
                  <a:pt x="986264" y="1720054"/>
                </a:lnTo>
                <a:lnTo>
                  <a:pt x="488387" y="1216445"/>
                </a:lnTo>
                <a:lnTo>
                  <a:pt x="627445" y="1172052"/>
                </a:lnTo>
                <a:lnTo>
                  <a:pt x="624524" y="1163014"/>
                </a:lnTo>
                <a:cubicBezTo>
                  <a:pt x="558354" y="904914"/>
                  <a:pt x="605594" y="628546"/>
                  <a:pt x="758114" y="405615"/>
                </a:cubicBezTo>
                <a:cubicBezTo>
                  <a:pt x="910634" y="182684"/>
                  <a:pt x="1151107" y="38518"/>
                  <a:pt x="1415645" y="6673"/>
                </a:cubicBezTo>
                <a:lnTo>
                  <a:pt x="1494923" y="2060"/>
                </a:lnTo>
                <a:lnTo>
                  <a:pt x="1494908" y="24"/>
                </a:lnTo>
                <a:lnTo>
                  <a:pt x="1512220" y="1052"/>
                </a:ln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フリーフォーム: 図形 53">
            <a:extLst>
              <a:ext uri="{FF2B5EF4-FFF2-40B4-BE49-F238E27FC236}">
                <a16:creationId xmlns:a16="http://schemas.microsoft.com/office/drawing/2014/main" id="{F10BD157-D44C-4409-97E8-E46C343C8FEF}"/>
              </a:ext>
            </a:extLst>
          </p:cNvPr>
          <p:cNvSpPr/>
          <p:nvPr/>
        </p:nvSpPr>
        <p:spPr bwMode="auto">
          <a:xfrm>
            <a:off x="412904" y="4784244"/>
            <a:ext cx="1580290" cy="1531622"/>
          </a:xfrm>
          <a:custGeom>
            <a:avLst/>
            <a:gdLst>
              <a:gd name="connsiteX0" fmla="*/ 1793851 w 3434515"/>
              <a:gd name="connsiteY0" fmla="*/ 1058037 h 3328745"/>
              <a:gd name="connsiteX1" fmla="*/ 2194290 w 3434515"/>
              <a:gd name="connsiteY1" fmla="*/ 1230342 h 3328745"/>
              <a:gd name="connsiteX2" fmla="*/ 2333341 w 3434515"/>
              <a:gd name="connsiteY2" fmla="*/ 1890412 h 3328745"/>
              <a:gd name="connsiteX3" fmla="*/ 2112694 w 3434515"/>
              <a:gd name="connsiteY3" fmla="*/ 1801826 h 3328745"/>
              <a:gd name="connsiteX4" fmla="*/ 2028132 w 3434515"/>
              <a:gd name="connsiteY4" fmla="*/ 1400411 h 3328745"/>
              <a:gd name="connsiteX5" fmla="*/ 1624858 w 3434515"/>
              <a:gd name="connsiteY5" fmla="*/ 1325211 h 3328745"/>
              <a:gd name="connsiteX6" fmla="*/ 1401302 w 3434515"/>
              <a:gd name="connsiteY6" fmla="*/ 1669170 h 3328745"/>
              <a:gd name="connsiteX7" fmla="*/ 1539187 w 3434515"/>
              <a:gd name="connsiteY7" fmla="*/ 1952050 h 3328745"/>
              <a:gd name="connsiteX8" fmla="*/ 1567415 w 3434515"/>
              <a:gd name="connsiteY8" fmla="*/ 1968500 h 3328745"/>
              <a:gd name="connsiteX9" fmla="*/ 1617937 w 3434515"/>
              <a:gd name="connsiteY9" fmla="*/ 1797926 h 3328745"/>
              <a:gd name="connsiteX10" fmla="*/ 2116636 w 3434515"/>
              <a:gd name="connsiteY10" fmla="*/ 2250731 h 3328745"/>
              <a:gd name="connsiteX11" fmla="*/ 1451781 w 3434515"/>
              <a:gd name="connsiteY11" fmla="*/ 2358901 h 3328745"/>
              <a:gd name="connsiteX12" fmla="*/ 1497510 w 3434515"/>
              <a:gd name="connsiteY12" fmla="*/ 2204510 h 3328745"/>
              <a:gd name="connsiteX13" fmla="*/ 1464020 w 3434515"/>
              <a:gd name="connsiteY13" fmla="*/ 2188178 h 3328745"/>
              <a:gd name="connsiteX14" fmla="*/ 1163558 w 3434515"/>
              <a:gd name="connsiteY14" fmla="*/ 1672277 h 3328745"/>
              <a:gd name="connsiteX15" fmla="*/ 1531164 w 3434515"/>
              <a:gd name="connsiteY15" fmla="*/ 1106686 h 3328745"/>
              <a:gd name="connsiteX16" fmla="*/ 1793851 w 3434515"/>
              <a:gd name="connsiteY16" fmla="*/ 1058037 h 3328745"/>
              <a:gd name="connsiteX17" fmla="*/ 1761759 w 3434515"/>
              <a:gd name="connsiteY17" fmla="*/ 533519 h 3328745"/>
              <a:gd name="connsiteX18" fmla="*/ 2568358 w 3434515"/>
              <a:gd name="connsiteY18" fmla="*/ 863186 h 3328745"/>
              <a:gd name="connsiteX19" fmla="*/ 2402865 w 3434515"/>
              <a:gd name="connsiteY19" fmla="*/ 1029315 h 3328745"/>
              <a:gd name="connsiteX20" fmla="*/ 1245361 w 3434515"/>
              <a:gd name="connsiteY20" fmla="*/ 937764 h 3328745"/>
              <a:gd name="connsiteX21" fmla="*/ 968653 w 3434515"/>
              <a:gd name="connsiteY21" fmla="*/ 2065429 h 3328745"/>
              <a:gd name="connsiteX22" fmla="*/ 2037060 w 3434515"/>
              <a:gd name="connsiteY22" fmla="*/ 2520075 h 3328745"/>
              <a:gd name="connsiteX23" fmla="*/ 2665982 w 3434515"/>
              <a:gd name="connsiteY23" fmla="*/ 1700498 h 3328745"/>
              <a:gd name="connsiteX24" fmla="*/ 2660821 w 3434515"/>
              <a:gd name="connsiteY24" fmla="*/ 1598703 h 3328745"/>
              <a:gd name="connsiteX25" fmla="*/ 2483887 w 3434515"/>
              <a:gd name="connsiteY25" fmla="*/ 1610610 h 3328745"/>
              <a:gd name="connsiteX26" fmla="*/ 2735017 w 3434515"/>
              <a:gd name="connsiteY26" fmla="*/ 985577 h 3328745"/>
              <a:gd name="connsiteX27" fmla="*/ 3067631 w 3434515"/>
              <a:gd name="connsiteY27" fmla="*/ 1571324 h 3328745"/>
              <a:gd name="connsiteX28" fmla="*/ 2897317 w 3434515"/>
              <a:gd name="connsiteY28" fmla="*/ 1582787 h 3328745"/>
              <a:gd name="connsiteX29" fmla="*/ 2899777 w 3434515"/>
              <a:gd name="connsiteY29" fmla="*/ 1608491 h 3328745"/>
              <a:gd name="connsiteX30" fmla="*/ 2106856 w 3434515"/>
              <a:gd name="connsiteY30" fmla="*/ 2743940 h 3328745"/>
              <a:gd name="connsiteX31" fmla="*/ 758947 w 3434515"/>
              <a:gd name="connsiteY31" fmla="*/ 2170355 h 3328745"/>
              <a:gd name="connsiteX32" fmla="*/ 1108044 w 3434515"/>
              <a:gd name="connsiteY32" fmla="*/ 747685 h 3328745"/>
              <a:gd name="connsiteX33" fmla="*/ 1761759 w 3434515"/>
              <a:gd name="connsiteY33" fmla="*/ 533519 h 3328745"/>
              <a:gd name="connsiteX34" fmla="*/ 1803023 w 3434515"/>
              <a:gd name="connsiteY34" fmla="*/ 349 h 3328745"/>
              <a:gd name="connsiteX35" fmla="*/ 1957759 w 3434515"/>
              <a:gd name="connsiteY35" fmla="*/ 10698 h 3328745"/>
              <a:gd name="connsiteX36" fmla="*/ 3434229 w 3434515"/>
              <a:gd name="connsiteY36" fmla="*/ 1633703 h 3328745"/>
              <a:gd name="connsiteX37" fmla="*/ 2018522 w 3434515"/>
              <a:gd name="connsiteY37" fmla="*/ 3309973 h 3328745"/>
              <a:gd name="connsiteX38" fmla="*/ 171315 w 3434515"/>
              <a:gd name="connsiteY38" fmla="*/ 2125940 h 3328745"/>
              <a:gd name="connsiteX39" fmla="*/ 407064 w 3434515"/>
              <a:gd name="connsiteY39" fmla="*/ 2057883 h 3328745"/>
              <a:gd name="connsiteX40" fmla="*/ 1981919 w 3434515"/>
              <a:gd name="connsiteY40" fmla="*/ 3067342 h 3328745"/>
              <a:gd name="connsiteX41" fmla="*/ 3188894 w 3434515"/>
              <a:gd name="connsiteY41" fmla="*/ 1638221 h 3328745"/>
              <a:gd name="connsiteX42" fmla="*/ 1930114 w 3434515"/>
              <a:gd name="connsiteY42" fmla="*/ 254512 h 3328745"/>
              <a:gd name="connsiteX43" fmla="*/ 431347 w 3434515"/>
              <a:gd name="connsiteY43" fmla="*/ 1194593 h 3328745"/>
              <a:gd name="connsiteX44" fmla="*/ 409092 w 3434515"/>
              <a:gd name="connsiteY44" fmla="*/ 1269079 h 3328745"/>
              <a:gd name="connsiteX45" fmla="*/ 568422 w 3434515"/>
              <a:gd name="connsiteY45" fmla="*/ 1307916 h 3328745"/>
              <a:gd name="connsiteX46" fmla="*/ 140516 w 3434515"/>
              <a:gd name="connsiteY46" fmla="*/ 1828138 h 3328745"/>
              <a:gd name="connsiteX47" fmla="*/ 0 w 3434515"/>
              <a:gd name="connsiteY47" fmla="*/ 1169360 h 3328745"/>
              <a:gd name="connsiteX48" fmla="*/ 170490 w 3434515"/>
              <a:gd name="connsiteY48" fmla="*/ 1210918 h 3328745"/>
              <a:gd name="connsiteX49" fmla="*/ 196647 w 3434515"/>
              <a:gd name="connsiteY49" fmla="*/ 1122443 h 3328745"/>
              <a:gd name="connsiteX50" fmla="*/ 1803023 w 3434515"/>
              <a:gd name="connsiteY50" fmla="*/ 349 h 3328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3434515" h="3328745">
                <a:moveTo>
                  <a:pt x="1793851" y="1058037"/>
                </a:moveTo>
                <a:cubicBezTo>
                  <a:pt x="1941083" y="1063795"/>
                  <a:pt x="2084508" y="1123085"/>
                  <a:pt x="2194290" y="1230342"/>
                </a:cubicBezTo>
                <a:cubicBezTo>
                  <a:pt x="2369942" y="1401954"/>
                  <a:pt x="2424834" y="1662523"/>
                  <a:pt x="2333341" y="1890412"/>
                </a:cubicBezTo>
                <a:lnTo>
                  <a:pt x="2112694" y="1801826"/>
                </a:lnTo>
                <a:cubicBezTo>
                  <a:pt x="2168335" y="1663237"/>
                  <a:pt x="2134953" y="1504775"/>
                  <a:pt x="2028132" y="1400411"/>
                </a:cubicBezTo>
                <a:cubicBezTo>
                  <a:pt x="1921311" y="1296047"/>
                  <a:pt x="1762115" y="1266361"/>
                  <a:pt x="1624858" y="1325211"/>
                </a:cubicBezTo>
                <a:cubicBezTo>
                  <a:pt x="1487601" y="1384061"/>
                  <a:pt x="1399351" y="1519842"/>
                  <a:pt x="1401302" y="1669170"/>
                </a:cubicBezTo>
                <a:cubicBezTo>
                  <a:pt x="1402766" y="1781166"/>
                  <a:pt x="1454752" y="1884218"/>
                  <a:pt x="1539187" y="1952050"/>
                </a:cubicBezTo>
                <a:lnTo>
                  <a:pt x="1567415" y="1968500"/>
                </a:lnTo>
                <a:lnTo>
                  <a:pt x="1617937" y="1797926"/>
                </a:lnTo>
                <a:lnTo>
                  <a:pt x="2116636" y="2250731"/>
                </a:lnTo>
                <a:lnTo>
                  <a:pt x="1451781" y="2358901"/>
                </a:lnTo>
                <a:lnTo>
                  <a:pt x="1497510" y="2204510"/>
                </a:lnTo>
                <a:lnTo>
                  <a:pt x="1464020" y="2188178"/>
                </a:lnTo>
                <a:cubicBezTo>
                  <a:pt x="1282250" y="2081971"/>
                  <a:pt x="1166366" y="1887133"/>
                  <a:pt x="1163558" y="1672277"/>
                </a:cubicBezTo>
                <a:cubicBezTo>
                  <a:pt x="1160349" y="1426728"/>
                  <a:pt x="1305465" y="1203456"/>
                  <a:pt x="1531164" y="1106686"/>
                </a:cubicBezTo>
                <a:cubicBezTo>
                  <a:pt x="1615801" y="1070397"/>
                  <a:pt x="1705512" y="1054581"/>
                  <a:pt x="1793851" y="1058037"/>
                </a:cubicBezTo>
                <a:close/>
                <a:moveTo>
                  <a:pt x="1761759" y="533519"/>
                </a:moveTo>
                <a:cubicBezTo>
                  <a:pt x="2055192" y="531406"/>
                  <a:pt x="2347473" y="643147"/>
                  <a:pt x="2568358" y="863186"/>
                </a:cubicBezTo>
                <a:lnTo>
                  <a:pt x="2402865" y="1029315"/>
                </a:lnTo>
                <a:cubicBezTo>
                  <a:pt x="2091607" y="719250"/>
                  <a:pt x="1601492" y="680485"/>
                  <a:pt x="1245361" y="937764"/>
                </a:cubicBezTo>
                <a:cubicBezTo>
                  <a:pt x="889230" y="1195043"/>
                  <a:pt x="772065" y="1672523"/>
                  <a:pt x="968653" y="2065429"/>
                </a:cubicBezTo>
                <a:cubicBezTo>
                  <a:pt x="1165241" y="2458335"/>
                  <a:pt x="1617630" y="2650843"/>
                  <a:pt x="2037060" y="2520075"/>
                </a:cubicBezTo>
                <a:cubicBezTo>
                  <a:pt x="2404062" y="2405653"/>
                  <a:pt x="2651165" y="2073237"/>
                  <a:pt x="2665982" y="1700498"/>
                </a:cubicBezTo>
                <a:lnTo>
                  <a:pt x="2660821" y="1598703"/>
                </a:lnTo>
                <a:lnTo>
                  <a:pt x="2483887" y="1610610"/>
                </a:lnTo>
                <a:lnTo>
                  <a:pt x="2735017" y="985577"/>
                </a:lnTo>
                <a:lnTo>
                  <a:pt x="3067631" y="1571324"/>
                </a:lnTo>
                <a:lnTo>
                  <a:pt x="2897317" y="1582787"/>
                </a:lnTo>
                <a:lnTo>
                  <a:pt x="2899777" y="1608491"/>
                </a:lnTo>
                <a:cubicBezTo>
                  <a:pt x="2925378" y="2118893"/>
                  <a:pt x="2602939" y="2589274"/>
                  <a:pt x="2106856" y="2743940"/>
                </a:cubicBezTo>
                <a:cubicBezTo>
                  <a:pt x="1577700" y="2908917"/>
                  <a:pt x="1006963" y="2666048"/>
                  <a:pt x="758947" y="2170355"/>
                </a:cubicBezTo>
                <a:cubicBezTo>
                  <a:pt x="510931" y="1674662"/>
                  <a:pt x="658747" y="1072270"/>
                  <a:pt x="1108044" y="747685"/>
                </a:cubicBezTo>
                <a:cubicBezTo>
                  <a:pt x="1304612" y="605679"/>
                  <a:pt x="1533533" y="535162"/>
                  <a:pt x="1761759" y="533519"/>
                </a:cubicBezTo>
                <a:close/>
                <a:moveTo>
                  <a:pt x="1803023" y="349"/>
                </a:moveTo>
                <a:cubicBezTo>
                  <a:pt x="1854290" y="1399"/>
                  <a:pt x="1905910" y="4819"/>
                  <a:pt x="1957759" y="10698"/>
                </a:cubicBezTo>
                <a:cubicBezTo>
                  <a:pt x="2787351" y="104758"/>
                  <a:pt x="3418855" y="798937"/>
                  <a:pt x="3434229" y="1633703"/>
                </a:cubicBezTo>
                <a:cubicBezTo>
                  <a:pt x="3449603" y="2468469"/>
                  <a:pt x="2844088" y="3185430"/>
                  <a:pt x="2018522" y="3309973"/>
                </a:cubicBezTo>
                <a:cubicBezTo>
                  <a:pt x="1192956" y="3434516"/>
                  <a:pt x="402883" y="2928091"/>
                  <a:pt x="171315" y="2125940"/>
                </a:cubicBezTo>
                <a:lnTo>
                  <a:pt x="407064" y="2057883"/>
                </a:lnTo>
                <a:cubicBezTo>
                  <a:pt x="604490" y="2741765"/>
                  <a:pt x="1278074" y="3173523"/>
                  <a:pt x="1981919" y="3067342"/>
                </a:cubicBezTo>
                <a:cubicBezTo>
                  <a:pt x="2685764" y="2961161"/>
                  <a:pt x="3202002" y="2349909"/>
                  <a:pt x="3188894" y="1638221"/>
                </a:cubicBezTo>
                <a:cubicBezTo>
                  <a:pt x="3175787" y="926533"/>
                  <a:pt x="2637391" y="334704"/>
                  <a:pt x="1930114" y="254512"/>
                </a:cubicBezTo>
                <a:cubicBezTo>
                  <a:pt x="1267042" y="179332"/>
                  <a:pt x="647956" y="575650"/>
                  <a:pt x="431347" y="1194593"/>
                </a:cubicBezTo>
                <a:lnTo>
                  <a:pt x="409092" y="1269079"/>
                </a:lnTo>
                <a:lnTo>
                  <a:pt x="568422" y="1307916"/>
                </a:lnTo>
                <a:lnTo>
                  <a:pt x="140516" y="1828138"/>
                </a:lnTo>
                <a:lnTo>
                  <a:pt x="0" y="1169360"/>
                </a:lnTo>
                <a:lnTo>
                  <a:pt x="170490" y="1210918"/>
                </a:lnTo>
                <a:lnTo>
                  <a:pt x="196647" y="1122443"/>
                </a:lnTo>
                <a:cubicBezTo>
                  <a:pt x="431143" y="439800"/>
                  <a:pt x="1082091" y="-14407"/>
                  <a:pt x="1803023" y="349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フリーフォーム: 図形 54">
            <a:extLst>
              <a:ext uri="{FF2B5EF4-FFF2-40B4-BE49-F238E27FC236}">
                <a16:creationId xmlns:a16="http://schemas.microsoft.com/office/drawing/2014/main" id="{0A5C8D77-A4FB-4AE5-B760-97DEDEBB690A}"/>
              </a:ext>
            </a:extLst>
          </p:cNvPr>
          <p:cNvSpPr/>
          <p:nvPr/>
        </p:nvSpPr>
        <p:spPr bwMode="auto">
          <a:xfrm>
            <a:off x="2284214" y="4784244"/>
            <a:ext cx="1564481" cy="1531622"/>
          </a:xfrm>
          <a:custGeom>
            <a:avLst/>
            <a:gdLst>
              <a:gd name="connsiteX0" fmla="*/ 1759496 w 3400160"/>
              <a:gd name="connsiteY0" fmla="*/ 1058037 h 3328745"/>
              <a:gd name="connsiteX1" fmla="*/ 2159935 w 3400160"/>
              <a:gd name="connsiteY1" fmla="*/ 1230342 h 3328745"/>
              <a:gd name="connsiteX2" fmla="*/ 2326484 w 3400160"/>
              <a:gd name="connsiteY2" fmla="*/ 1803659 h 3328745"/>
              <a:gd name="connsiteX3" fmla="*/ 2308613 w 3400160"/>
              <a:gd name="connsiteY3" fmla="*/ 1860040 h 3328745"/>
              <a:gd name="connsiteX4" fmla="*/ 2451480 w 3400160"/>
              <a:gd name="connsiteY4" fmla="*/ 1934364 h 3328745"/>
              <a:gd name="connsiteX5" fmla="*/ 1911936 w 3400160"/>
              <a:gd name="connsiteY5" fmla="*/ 2337632 h 3328745"/>
              <a:gd name="connsiteX6" fmla="*/ 1932450 w 3400160"/>
              <a:gd name="connsiteY6" fmla="*/ 1664348 h 3328745"/>
              <a:gd name="connsiteX7" fmla="*/ 2095080 w 3400160"/>
              <a:gd name="connsiteY7" fmla="*/ 1748953 h 3328745"/>
              <a:gd name="connsiteX8" fmla="*/ 2103622 w 3400160"/>
              <a:gd name="connsiteY8" fmla="*/ 1695314 h 3328745"/>
              <a:gd name="connsiteX9" fmla="*/ 1993777 w 3400160"/>
              <a:gd name="connsiteY9" fmla="*/ 1400411 h 3328745"/>
              <a:gd name="connsiteX10" fmla="*/ 1590503 w 3400160"/>
              <a:gd name="connsiteY10" fmla="*/ 1325211 h 3328745"/>
              <a:gd name="connsiteX11" fmla="*/ 1366947 w 3400160"/>
              <a:gd name="connsiteY11" fmla="*/ 1669170 h 3328745"/>
              <a:gd name="connsiteX12" fmla="*/ 1599415 w 3400160"/>
              <a:gd name="connsiteY12" fmla="*/ 2007169 h 3328745"/>
              <a:gd name="connsiteX13" fmla="*/ 1511463 w 3400160"/>
              <a:gd name="connsiteY13" fmla="*/ 2228069 h 3328745"/>
              <a:gd name="connsiteX14" fmla="*/ 1129203 w 3400160"/>
              <a:gd name="connsiteY14" fmla="*/ 1672277 h 3328745"/>
              <a:gd name="connsiteX15" fmla="*/ 1496809 w 3400160"/>
              <a:gd name="connsiteY15" fmla="*/ 1106686 h 3328745"/>
              <a:gd name="connsiteX16" fmla="*/ 1759496 w 3400160"/>
              <a:gd name="connsiteY16" fmla="*/ 1058037 h 3328745"/>
              <a:gd name="connsiteX17" fmla="*/ 1727404 w 3400160"/>
              <a:gd name="connsiteY17" fmla="*/ 533519 h 3328745"/>
              <a:gd name="connsiteX18" fmla="*/ 2447962 w 3400160"/>
              <a:gd name="connsiteY18" fmla="*/ 785759 h 3328745"/>
              <a:gd name="connsiteX19" fmla="*/ 2469185 w 3400160"/>
              <a:gd name="connsiteY19" fmla="*/ 804857 h 3328745"/>
              <a:gd name="connsiteX20" fmla="*/ 2570549 w 3400160"/>
              <a:gd name="connsiteY20" fmla="*/ 683326 h 3328745"/>
              <a:gd name="connsiteX21" fmla="*/ 2849138 w 3400160"/>
              <a:gd name="connsiteY21" fmla="*/ 1296613 h 3328745"/>
              <a:gd name="connsiteX22" fmla="*/ 2195808 w 3400160"/>
              <a:gd name="connsiteY22" fmla="*/ 1132625 h 3328745"/>
              <a:gd name="connsiteX23" fmla="*/ 2317410 w 3400160"/>
              <a:gd name="connsiteY23" fmla="*/ 986829 h 3328745"/>
              <a:gd name="connsiteX24" fmla="*/ 2244015 w 3400160"/>
              <a:gd name="connsiteY24" fmla="*/ 925806 h 3328745"/>
              <a:gd name="connsiteX25" fmla="*/ 1211006 w 3400160"/>
              <a:gd name="connsiteY25" fmla="*/ 937764 h 3328745"/>
              <a:gd name="connsiteX26" fmla="*/ 934298 w 3400160"/>
              <a:gd name="connsiteY26" fmla="*/ 2065429 h 3328745"/>
              <a:gd name="connsiteX27" fmla="*/ 2002705 w 3400160"/>
              <a:gd name="connsiteY27" fmla="*/ 2520075 h 3328745"/>
              <a:gd name="connsiteX28" fmla="*/ 2623428 w 3400160"/>
              <a:gd name="connsiteY28" fmla="*/ 1538801 h 3328745"/>
              <a:gd name="connsiteX29" fmla="*/ 2855609 w 3400160"/>
              <a:gd name="connsiteY29" fmla="*/ 1505958 h 3328745"/>
              <a:gd name="connsiteX30" fmla="*/ 2072501 w 3400160"/>
              <a:gd name="connsiteY30" fmla="*/ 2743940 h 3328745"/>
              <a:gd name="connsiteX31" fmla="*/ 724592 w 3400160"/>
              <a:gd name="connsiteY31" fmla="*/ 2170355 h 3328745"/>
              <a:gd name="connsiteX32" fmla="*/ 1073689 w 3400160"/>
              <a:gd name="connsiteY32" fmla="*/ 747685 h 3328745"/>
              <a:gd name="connsiteX33" fmla="*/ 1727404 w 3400160"/>
              <a:gd name="connsiteY33" fmla="*/ 533519 h 3328745"/>
              <a:gd name="connsiteX34" fmla="*/ 1768668 w 3400160"/>
              <a:gd name="connsiteY34" fmla="*/ 349 h 3328745"/>
              <a:gd name="connsiteX35" fmla="*/ 1923404 w 3400160"/>
              <a:gd name="connsiteY35" fmla="*/ 10698 h 3328745"/>
              <a:gd name="connsiteX36" fmla="*/ 3399874 w 3400160"/>
              <a:gd name="connsiteY36" fmla="*/ 1633703 h 3328745"/>
              <a:gd name="connsiteX37" fmla="*/ 1984167 w 3400160"/>
              <a:gd name="connsiteY37" fmla="*/ 3309973 h 3328745"/>
              <a:gd name="connsiteX38" fmla="*/ 186797 w 3400160"/>
              <a:gd name="connsiteY38" fmla="*/ 2272796 h 3328745"/>
              <a:gd name="connsiteX39" fmla="*/ 177864 w 3400160"/>
              <a:gd name="connsiteY39" fmla="*/ 2246474 h 3328745"/>
              <a:gd name="connsiteX40" fmla="*/ 0 w 3400160"/>
              <a:gd name="connsiteY40" fmla="*/ 2284693 h 3328745"/>
              <a:gd name="connsiteX41" fmla="*/ 158536 w 3400160"/>
              <a:gd name="connsiteY41" fmla="*/ 1630017 h 3328745"/>
              <a:gd name="connsiteX42" fmla="*/ 572009 w 3400160"/>
              <a:gd name="connsiteY42" fmla="*/ 2161781 h 3328745"/>
              <a:gd name="connsiteX43" fmla="*/ 420238 w 3400160"/>
              <a:gd name="connsiteY43" fmla="*/ 2194393 h 3328745"/>
              <a:gd name="connsiteX44" fmla="*/ 468193 w 3400160"/>
              <a:gd name="connsiteY44" fmla="*/ 2301962 h 3328745"/>
              <a:gd name="connsiteX45" fmla="*/ 1947564 w 3400160"/>
              <a:gd name="connsiteY45" fmla="*/ 3067342 h 3328745"/>
              <a:gd name="connsiteX46" fmla="*/ 3154539 w 3400160"/>
              <a:gd name="connsiteY46" fmla="*/ 1638221 h 3328745"/>
              <a:gd name="connsiteX47" fmla="*/ 1895759 w 3400160"/>
              <a:gd name="connsiteY47" fmla="*/ 254512 h 3328745"/>
              <a:gd name="connsiteX48" fmla="*/ 359142 w 3400160"/>
              <a:gd name="connsiteY48" fmla="*/ 1321276 h 3328745"/>
              <a:gd name="connsiteX49" fmla="*/ 121048 w 3400160"/>
              <a:gd name="connsiteY49" fmla="*/ 1261946 h 3328745"/>
              <a:gd name="connsiteX50" fmla="*/ 1768668 w 3400160"/>
              <a:gd name="connsiteY50" fmla="*/ 349 h 3328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3400160" h="3328745">
                <a:moveTo>
                  <a:pt x="1759496" y="1058037"/>
                </a:moveTo>
                <a:cubicBezTo>
                  <a:pt x="1906728" y="1063795"/>
                  <a:pt x="2050153" y="1123085"/>
                  <a:pt x="2159935" y="1230342"/>
                </a:cubicBezTo>
                <a:cubicBezTo>
                  <a:pt x="2313630" y="1380503"/>
                  <a:pt x="2374869" y="1598771"/>
                  <a:pt x="2326484" y="1803659"/>
                </a:cubicBezTo>
                <a:lnTo>
                  <a:pt x="2308613" y="1860040"/>
                </a:lnTo>
                <a:lnTo>
                  <a:pt x="2451480" y="1934364"/>
                </a:lnTo>
                <a:lnTo>
                  <a:pt x="1911936" y="2337632"/>
                </a:lnTo>
                <a:lnTo>
                  <a:pt x="1932450" y="1664348"/>
                </a:lnTo>
                <a:lnTo>
                  <a:pt x="2095080" y="1748953"/>
                </a:lnTo>
                <a:lnTo>
                  <a:pt x="2103622" y="1695314"/>
                </a:lnTo>
                <a:cubicBezTo>
                  <a:pt x="2112699" y="1587387"/>
                  <a:pt x="2073893" y="1478684"/>
                  <a:pt x="1993777" y="1400411"/>
                </a:cubicBezTo>
                <a:cubicBezTo>
                  <a:pt x="1886956" y="1296047"/>
                  <a:pt x="1727760" y="1266361"/>
                  <a:pt x="1590503" y="1325211"/>
                </a:cubicBezTo>
                <a:cubicBezTo>
                  <a:pt x="1453246" y="1384061"/>
                  <a:pt x="1364996" y="1519842"/>
                  <a:pt x="1366947" y="1669170"/>
                </a:cubicBezTo>
                <a:cubicBezTo>
                  <a:pt x="1368899" y="1818498"/>
                  <a:pt x="1460667" y="1951926"/>
                  <a:pt x="1599415" y="2007169"/>
                </a:cubicBezTo>
                <a:lnTo>
                  <a:pt x="1511463" y="2228069"/>
                </a:lnTo>
                <a:cubicBezTo>
                  <a:pt x="1283312" y="2137230"/>
                  <a:pt x="1132412" y="1917826"/>
                  <a:pt x="1129203" y="1672277"/>
                </a:cubicBezTo>
                <a:cubicBezTo>
                  <a:pt x="1125994" y="1426728"/>
                  <a:pt x="1271110" y="1203456"/>
                  <a:pt x="1496809" y="1106686"/>
                </a:cubicBezTo>
                <a:cubicBezTo>
                  <a:pt x="1581446" y="1070398"/>
                  <a:pt x="1671157" y="1054582"/>
                  <a:pt x="1759496" y="1058037"/>
                </a:cubicBezTo>
                <a:close/>
                <a:moveTo>
                  <a:pt x="1727404" y="533519"/>
                </a:moveTo>
                <a:cubicBezTo>
                  <a:pt x="1984158" y="531671"/>
                  <a:pt x="2240030" y="616991"/>
                  <a:pt x="2447962" y="785759"/>
                </a:cubicBezTo>
                <a:lnTo>
                  <a:pt x="2469185" y="804857"/>
                </a:lnTo>
                <a:lnTo>
                  <a:pt x="2570549" y="683326"/>
                </a:lnTo>
                <a:lnTo>
                  <a:pt x="2849138" y="1296613"/>
                </a:lnTo>
                <a:lnTo>
                  <a:pt x="2195808" y="1132625"/>
                </a:lnTo>
                <a:lnTo>
                  <a:pt x="2317410" y="986829"/>
                </a:lnTo>
                <a:lnTo>
                  <a:pt x="2244015" y="925806"/>
                </a:lnTo>
                <a:cubicBezTo>
                  <a:pt x="1936817" y="714185"/>
                  <a:pt x="1522621" y="712645"/>
                  <a:pt x="1211006" y="937764"/>
                </a:cubicBezTo>
                <a:cubicBezTo>
                  <a:pt x="854875" y="1195043"/>
                  <a:pt x="737710" y="1672523"/>
                  <a:pt x="934298" y="2065429"/>
                </a:cubicBezTo>
                <a:cubicBezTo>
                  <a:pt x="1130886" y="2458335"/>
                  <a:pt x="1583275" y="2650843"/>
                  <a:pt x="2002705" y="2520075"/>
                </a:cubicBezTo>
                <a:cubicBezTo>
                  <a:pt x="2422135" y="2389307"/>
                  <a:pt x="2684964" y="1973812"/>
                  <a:pt x="2623428" y="1538801"/>
                </a:cubicBezTo>
                <a:lnTo>
                  <a:pt x="2855609" y="1505958"/>
                </a:lnTo>
                <a:cubicBezTo>
                  <a:pt x="2933243" y="2054772"/>
                  <a:pt x="2601656" y="2578963"/>
                  <a:pt x="2072501" y="2743940"/>
                </a:cubicBezTo>
                <a:cubicBezTo>
                  <a:pt x="1543345" y="2908917"/>
                  <a:pt x="972608" y="2666048"/>
                  <a:pt x="724592" y="2170355"/>
                </a:cubicBezTo>
                <a:cubicBezTo>
                  <a:pt x="476576" y="1674662"/>
                  <a:pt x="624392" y="1072270"/>
                  <a:pt x="1073689" y="747685"/>
                </a:cubicBezTo>
                <a:cubicBezTo>
                  <a:pt x="1270257" y="605679"/>
                  <a:pt x="1499178" y="535162"/>
                  <a:pt x="1727404" y="533519"/>
                </a:cubicBezTo>
                <a:close/>
                <a:moveTo>
                  <a:pt x="1768668" y="349"/>
                </a:moveTo>
                <a:cubicBezTo>
                  <a:pt x="1819935" y="1399"/>
                  <a:pt x="1871555" y="4819"/>
                  <a:pt x="1923404" y="10698"/>
                </a:cubicBezTo>
                <a:cubicBezTo>
                  <a:pt x="2752996" y="104758"/>
                  <a:pt x="3384500" y="798937"/>
                  <a:pt x="3399874" y="1633703"/>
                </a:cubicBezTo>
                <a:cubicBezTo>
                  <a:pt x="3415248" y="2468469"/>
                  <a:pt x="2809733" y="3185430"/>
                  <a:pt x="1984167" y="3309973"/>
                </a:cubicBezTo>
                <a:cubicBezTo>
                  <a:pt x="1210199" y="3426732"/>
                  <a:pt x="467426" y="2988930"/>
                  <a:pt x="186797" y="2272796"/>
                </a:cubicBezTo>
                <a:lnTo>
                  <a:pt x="177864" y="2246474"/>
                </a:lnTo>
                <a:lnTo>
                  <a:pt x="0" y="2284693"/>
                </a:lnTo>
                <a:lnTo>
                  <a:pt x="158536" y="1630017"/>
                </a:lnTo>
                <a:lnTo>
                  <a:pt x="572009" y="2161781"/>
                </a:lnTo>
                <a:lnTo>
                  <a:pt x="420238" y="2194393"/>
                </a:lnTo>
                <a:lnTo>
                  <a:pt x="468193" y="2301962"/>
                </a:lnTo>
                <a:cubicBezTo>
                  <a:pt x="739004" y="2841299"/>
                  <a:pt x="1331700" y="3160250"/>
                  <a:pt x="1947564" y="3067342"/>
                </a:cubicBezTo>
                <a:cubicBezTo>
                  <a:pt x="2651409" y="2961161"/>
                  <a:pt x="3167647" y="2349909"/>
                  <a:pt x="3154539" y="1638221"/>
                </a:cubicBezTo>
                <a:cubicBezTo>
                  <a:pt x="3141432" y="926533"/>
                  <a:pt x="2603036" y="334704"/>
                  <a:pt x="1895759" y="254512"/>
                </a:cubicBezTo>
                <a:cubicBezTo>
                  <a:pt x="1188482" y="174320"/>
                  <a:pt x="531252" y="630588"/>
                  <a:pt x="359142" y="1321276"/>
                </a:cubicBezTo>
                <a:lnTo>
                  <a:pt x="121048" y="1261946"/>
                </a:lnTo>
                <a:cubicBezTo>
                  <a:pt x="310306" y="502446"/>
                  <a:pt x="999674" y="-15391"/>
                  <a:pt x="1768668" y="349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フリーフォーム: 図形 55">
            <a:extLst>
              <a:ext uri="{FF2B5EF4-FFF2-40B4-BE49-F238E27FC236}">
                <a16:creationId xmlns:a16="http://schemas.microsoft.com/office/drawing/2014/main" id="{04E0B6CA-31A4-4C41-8776-4FDFA6DCE8A1}"/>
              </a:ext>
            </a:extLst>
          </p:cNvPr>
          <p:cNvSpPr/>
          <p:nvPr/>
        </p:nvSpPr>
        <p:spPr bwMode="auto">
          <a:xfrm rot="5400000" flipV="1">
            <a:off x="6085025" y="4693395"/>
            <a:ext cx="1531624" cy="1628710"/>
          </a:xfrm>
          <a:custGeom>
            <a:avLst/>
            <a:gdLst>
              <a:gd name="connsiteX0" fmla="*/ 810090 w 3593619"/>
              <a:gd name="connsiteY0" fmla="*/ 3033822 h 3821410"/>
              <a:gd name="connsiteX1" fmla="*/ 1006987 w 3593619"/>
              <a:gd name="connsiteY1" fmla="*/ 3033822 h 3821410"/>
              <a:gd name="connsiteX2" fmla="*/ 1006987 w 3593619"/>
              <a:gd name="connsiteY2" fmla="*/ 3132271 h 3821410"/>
              <a:gd name="connsiteX3" fmla="*/ 1696126 w 3593619"/>
              <a:gd name="connsiteY3" fmla="*/ 3821410 h 3821410"/>
              <a:gd name="connsiteX4" fmla="*/ 1712534 w 3593619"/>
              <a:gd name="connsiteY4" fmla="*/ 3821410 h 3821410"/>
              <a:gd name="connsiteX5" fmla="*/ 2401673 w 3593619"/>
              <a:gd name="connsiteY5" fmla="*/ 3132271 h 3821410"/>
              <a:gd name="connsiteX6" fmla="*/ 2401673 w 3593619"/>
              <a:gd name="connsiteY6" fmla="*/ 2638989 h 3821410"/>
              <a:gd name="connsiteX7" fmla="*/ 2904480 w 3593619"/>
              <a:gd name="connsiteY7" fmla="*/ 2638989 h 3821410"/>
              <a:gd name="connsiteX8" fmla="*/ 3593619 w 3593619"/>
              <a:gd name="connsiteY8" fmla="*/ 1949850 h 3821410"/>
              <a:gd name="connsiteX9" fmla="*/ 3593619 w 3593619"/>
              <a:gd name="connsiteY9" fmla="*/ 1933442 h 3821410"/>
              <a:gd name="connsiteX10" fmla="*/ 2904480 w 3593619"/>
              <a:gd name="connsiteY10" fmla="*/ 1244303 h 3821410"/>
              <a:gd name="connsiteX11" fmla="*/ 2806031 w 3593619"/>
              <a:gd name="connsiteY11" fmla="*/ 1244303 h 3821410"/>
              <a:gd name="connsiteX12" fmla="*/ 2806031 w 3593619"/>
              <a:gd name="connsiteY12" fmla="*/ 1047406 h 3821410"/>
              <a:gd name="connsiteX13" fmla="*/ 2412238 w 3593619"/>
              <a:gd name="connsiteY13" fmla="*/ 1441200 h 3821410"/>
              <a:gd name="connsiteX14" fmla="*/ 2806031 w 3593619"/>
              <a:gd name="connsiteY14" fmla="*/ 1834993 h 3821410"/>
              <a:gd name="connsiteX15" fmla="*/ 2806031 w 3593619"/>
              <a:gd name="connsiteY15" fmla="*/ 1638097 h 3821410"/>
              <a:gd name="connsiteX16" fmla="*/ 2904480 w 3593619"/>
              <a:gd name="connsiteY16" fmla="*/ 1638097 h 3821410"/>
              <a:gd name="connsiteX17" fmla="*/ 3199825 w 3593619"/>
              <a:gd name="connsiteY17" fmla="*/ 1933442 h 3821410"/>
              <a:gd name="connsiteX18" fmla="*/ 3199825 w 3593619"/>
              <a:gd name="connsiteY18" fmla="*/ 1949850 h 3821410"/>
              <a:gd name="connsiteX19" fmla="*/ 2904480 w 3593619"/>
              <a:gd name="connsiteY19" fmla="*/ 2245195 h 3821410"/>
              <a:gd name="connsiteX20" fmla="*/ 2018444 w 3593619"/>
              <a:gd name="connsiteY20" fmla="*/ 2245195 h 3821410"/>
              <a:gd name="connsiteX21" fmla="*/ 2018444 w 3593619"/>
              <a:gd name="connsiteY21" fmla="*/ 2246235 h 3821410"/>
              <a:gd name="connsiteX22" fmla="*/ 2007879 w 3593619"/>
              <a:gd name="connsiteY22" fmla="*/ 2246235 h 3821410"/>
              <a:gd name="connsiteX23" fmla="*/ 2007879 w 3593619"/>
              <a:gd name="connsiteY23" fmla="*/ 3132271 h 3821410"/>
              <a:gd name="connsiteX24" fmla="*/ 1712534 w 3593619"/>
              <a:gd name="connsiteY24" fmla="*/ 3427616 h 3821410"/>
              <a:gd name="connsiteX25" fmla="*/ 1696126 w 3593619"/>
              <a:gd name="connsiteY25" fmla="*/ 3427616 h 3821410"/>
              <a:gd name="connsiteX26" fmla="*/ 1400781 w 3593619"/>
              <a:gd name="connsiteY26" fmla="*/ 3132271 h 3821410"/>
              <a:gd name="connsiteX27" fmla="*/ 1400781 w 3593619"/>
              <a:gd name="connsiteY27" fmla="*/ 3033822 h 3821410"/>
              <a:gd name="connsiteX28" fmla="*/ 1597677 w 3593619"/>
              <a:gd name="connsiteY28" fmla="*/ 3033822 h 3821410"/>
              <a:gd name="connsiteX29" fmla="*/ 1203884 w 3593619"/>
              <a:gd name="connsiteY29" fmla="*/ 2640029 h 3821410"/>
              <a:gd name="connsiteX30" fmla="*/ 0 w 3593619"/>
              <a:gd name="connsiteY30" fmla="*/ 1871560 h 3821410"/>
              <a:gd name="connsiteX31" fmla="*/ 0 w 3593619"/>
              <a:gd name="connsiteY31" fmla="*/ 1887968 h 3821410"/>
              <a:gd name="connsiteX32" fmla="*/ 689139 w 3593619"/>
              <a:gd name="connsiteY32" fmla="*/ 2577107 h 3821410"/>
              <a:gd name="connsiteX33" fmla="*/ 787588 w 3593619"/>
              <a:gd name="connsiteY33" fmla="*/ 2577107 h 3821410"/>
              <a:gd name="connsiteX34" fmla="*/ 787588 w 3593619"/>
              <a:gd name="connsiteY34" fmla="*/ 2774004 h 3821410"/>
              <a:gd name="connsiteX35" fmla="*/ 1181381 w 3593619"/>
              <a:gd name="connsiteY35" fmla="*/ 2380210 h 3821410"/>
              <a:gd name="connsiteX36" fmla="*/ 787588 w 3593619"/>
              <a:gd name="connsiteY36" fmla="*/ 1986417 h 3821410"/>
              <a:gd name="connsiteX37" fmla="*/ 787588 w 3593619"/>
              <a:gd name="connsiteY37" fmla="*/ 2183313 h 3821410"/>
              <a:gd name="connsiteX38" fmla="*/ 689139 w 3593619"/>
              <a:gd name="connsiteY38" fmla="*/ 2183313 h 3821410"/>
              <a:gd name="connsiteX39" fmla="*/ 393794 w 3593619"/>
              <a:gd name="connsiteY39" fmla="*/ 1887968 h 3821410"/>
              <a:gd name="connsiteX40" fmla="*/ 393794 w 3593619"/>
              <a:gd name="connsiteY40" fmla="*/ 1871560 h 3821410"/>
              <a:gd name="connsiteX41" fmla="*/ 689139 w 3593619"/>
              <a:gd name="connsiteY41" fmla="*/ 1576215 h 3821410"/>
              <a:gd name="connsiteX42" fmla="*/ 1575175 w 3593619"/>
              <a:gd name="connsiteY42" fmla="*/ 1576215 h 3821410"/>
              <a:gd name="connsiteX43" fmla="*/ 1575175 w 3593619"/>
              <a:gd name="connsiteY43" fmla="*/ 1575175 h 3821410"/>
              <a:gd name="connsiteX44" fmla="*/ 1585740 w 3593619"/>
              <a:gd name="connsiteY44" fmla="*/ 1575175 h 3821410"/>
              <a:gd name="connsiteX45" fmla="*/ 1585740 w 3593619"/>
              <a:gd name="connsiteY45" fmla="*/ 689139 h 3821410"/>
              <a:gd name="connsiteX46" fmla="*/ 1881085 w 3593619"/>
              <a:gd name="connsiteY46" fmla="*/ 393794 h 3821410"/>
              <a:gd name="connsiteX47" fmla="*/ 1897493 w 3593619"/>
              <a:gd name="connsiteY47" fmla="*/ 393794 h 3821410"/>
              <a:gd name="connsiteX48" fmla="*/ 2192838 w 3593619"/>
              <a:gd name="connsiteY48" fmla="*/ 689139 h 3821410"/>
              <a:gd name="connsiteX49" fmla="*/ 2192838 w 3593619"/>
              <a:gd name="connsiteY49" fmla="*/ 787588 h 3821410"/>
              <a:gd name="connsiteX50" fmla="*/ 1995942 w 3593619"/>
              <a:gd name="connsiteY50" fmla="*/ 787588 h 3821410"/>
              <a:gd name="connsiteX51" fmla="*/ 2389735 w 3593619"/>
              <a:gd name="connsiteY51" fmla="*/ 1181381 h 3821410"/>
              <a:gd name="connsiteX52" fmla="*/ 2783529 w 3593619"/>
              <a:gd name="connsiteY52" fmla="*/ 787588 h 3821410"/>
              <a:gd name="connsiteX53" fmla="*/ 2586632 w 3593619"/>
              <a:gd name="connsiteY53" fmla="*/ 787588 h 3821410"/>
              <a:gd name="connsiteX54" fmla="*/ 2586632 w 3593619"/>
              <a:gd name="connsiteY54" fmla="*/ 689139 h 3821410"/>
              <a:gd name="connsiteX55" fmla="*/ 1897493 w 3593619"/>
              <a:gd name="connsiteY55" fmla="*/ 0 h 3821410"/>
              <a:gd name="connsiteX56" fmla="*/ 1881085 w 3593619"/>
              <a:gd name="connsiteY56" fmla="*/ 0 h 3821410"/>
              <a:gd name="connsiteX57" fmla="*/ 1191946 w 3593619"/>
              <a:gd name="connsiteY57" fmla="*/ 689139 h 3821410"/>
              <a:gd name="connsiteX58" fmla="*/ 1191946 w 3593619"/>
              <a:gd name="connsiteY58" fmla="*/ 1182421 h 3821410"/>
              <a:gd name="connsiteX59" fmla="*/ 689139 w 3593619"/>
              <a:gd name="connsiteY59" fmla="*/ 1182421 h 3821410"/>
              <a:gd name="connsiteX60" fmla="*/ 0 w 3593619"/>
              <a:gd name="connsiteY60" fmla="*/ 1871560 h 3821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3593619" h="3821410">
                <a:moveTo>
                  <a:pt x="810090" y="3033822"/>
                </a:moveTo>
                <a:lnTo>
                  <a:pt x="1006987" y="3033822"/>
                </a:lnTo>
                <a:lnTo>
                  <a:pt x="1006987" y="3132271"/>
                </a:lnTo>
                <a:cubicBezTo>
                  <a:pt x="1006987" y="3512872"/>
                  <a:pt x="1315525" y="3821410"/>
                  <a:pt x="1696126" y="3821410"/>
                </a:cubicBezTo>
                <a:lnTo>
                  <a:pt x="1712534" y="3821410"/>
                </a:lnTo>
                <a:cubicBezTo>
                  <a:pt x="2093135" y="3821410"/>
                  <a:pt x="2401673" y="3512872"/>
                  <a:pt x="2401673" y="3132271"/>
                </a:cubicBezTo>
                <a:lnTo>
                  <a:pt x="2401673" y="2638989"/>
                </a:lnTo>
                <a:lnTo>
                  <a:pt x="2904480" y="2638989"/>
                </a:lnTo>
                <a:cubicBezTo>
                  <a:pt x="3285081" y="2638989"/>
                  <a:pt x="3593619" y="2330451"/>
                  <a:pt x="3593619" y="1949850"/>
                </a:cubicBezTo>
                <a:lnTo>
                  <a:pt x="3593619" y="1933442"/>
                </a:lnTo>
                <a:cubicBezTo>
                  <a:pt x="3593619" y="1552841"/>
                  <a:pt x="3285081" y="1244303"/>
                  <a:pt x="2904480" y="1244303"/>
                </a:cubicBezTo>
                <a:lnTo>
                  <a:pt x="2806031" y="1244303"/>
                </a:lnTo>
                <a:lnTo>
                  <a:pt x="2806031" y="1047406"/>
                </a:lnTo>
                <a:lnTo>
                  <a:pt x="2412238" y="1441200"/>
                </a:lnTo>
                <a:lnTo>
                  <a:pt x="2806031" y="1834993"/>
                </a:lnTo>
                <a:lnTo>
                  <a:pt x="2806031" y="1638097"/>
                </a:lnTo>
                <a:lnTo>
                  <a:pt x="2904480" y="1638097"/>
                </a:lnTo>
                <a:cubicBezTo>
                  <a:pt x="3067595" y="1638097"/>
                  <a:pt x="3199825" y="1770327"/>
                  <a:pt x="3199825" y="1933442"/>
                </a:cubicBezTo>
                <a:lnTo>
                  <a:pt x="3199825" y="1949850"/>
                </a:lnTo>
                <a:cubicBezTo>
                  <a:pt x="3199825" y="2112965"/>
                  <a:pt x="3067595" y="2245195"/>
                  <a:pt x="2904480" y="2245195"/>
                </a:cubicBezTo>
                <a:lnTo>
                  <a:pt x="2018444" y="2245195"/>
                </a:lnTo>
                <a:lnTo>
                  <a:pt x="2018444" y="2246235"/>
                </a:lnTo>
                <a:lnTo>
                  <a:pt x="2007879" y="2246235"/>
                </a:lnTo>
                <a:lnTo>
                  <a:pt x="2007879" y="3132271"/>
                </a:lnTo>
                <a:cubicBezTo>
                  <a:pt x="2007879" y="3295386"/>
                  <a:pt x="1875649" y="3427616"/>
                  <a:pt x="1712534" y="3427616"/>
                </a:cubicBezTo>
                <a:lnTo>
                  <a:pt x="1696126" y="3427616"/>
                </a:lnTo>
                <a:cubicBezTo>
                  <a:pt x="1533011" y="3427616"/>
                  <a:pt x="1400781" y="3295386"/>
                  <a:pt x="1400781" y="3132271"/>
                </a:cubicBezTo>
                <a:lnTo>
                  <a:pt x="1400781" y="3033822"/>
                </a:lnTo>
                <a:lnTo>
                  <a:pt x="1597677" y="3033822"/>
                </a:lnTo>
                <a:lnTo>
                  <a:pt x="1203884" y="2640029"/>
                </a:lnTo>
                <a:close/>
                <a:moveTo>
                  <a:pt x="0" y="1871560"/>
                </a:moveTo>
                <a:lnTo>
                  <a:pt x="0" y="1887968"/>
                </a:lnTo>
                <a:cubicBezTo>
                  <a:pt x="0" y="2268569"/>
                  <a:pt x="308538" y="2577107"/>
                  <a:pt x="689139" y="2577107"/>
                </a:cubicBezTo>
                <a:lnTo>
                  <a:pt x="787588" y="2577107"/>
                </a:lnTo>
                <a:lnTo>
                  <a:pt x="787588" y="2774004"/>
                </a:lnTo>
                <a:lnTo>
                  <a:pt x="1181381" y="2380210"/>
                </a:lnTo>
                <a:lnTo>
                  <a:pt x="787588" y="1986417"/>
                </a:lnTo>
                <a:lnTo>
                  <a:pt x="787588" y="2183313"/>
                </a:lnTo>
                <a:lnTo>
                  <a:pt x="689139" y="2183313"/>
                </a:lnTo>
                <a:cubicBezTo>
                  <a:pt x="526024" y="2183313"/>
                  <a:pt x="393794" y="2051083"/>
                  <a:pt x="393794" y="1887968"/>
                </a:cubicBezTo>
                <a:lnTo>
                  <a:pt x="393794" y="1871560"/>
                </a:lnTo>
                <a:cubicBezTo>
                  <a:pt x="393794" y="1708445"/>
                  <a:pt x="526024" y="1576215"/>
                  <a:pt x="689139" y="1576215"/>
                </a:cubicBezTo>
                <a:lnTo>
                  <a:pt x="1575175" y="1576215"/>
                </a:lnTo>
                <a:lnTo>
                  <a:pt x="1575175" y="1575175"/>
                </a:lnTo>
                <a:lnTo>
                  <a:pt x="1585740" y="1575175"/>
                </a:lnTo>
                <a:lnTo>
                  <a:pt x="1585740" y="689139"/>
                </a:lnTo>
                <a:cubicBezTo>
                  <a:pt x="1585740" y="526024"/>
                  <a:pt x="1717970" y="393794"/>
                  <a:pt x="1881085" y="393794"/>
                </a:cubicBezTo>
                <a:lnTo>
                  <a:pt x="1897493" y="393794"/>
                </a:lnTo>
                <a:cubicBezTo>
                  <a:pt x="2060608" y="393794"/>
                  <a:pt x="2192838" y="526024"/>
                  <a:pt x="2192838" y="689139"/>
                </a:cubicBezTo>
                <a:lnTo>
                  <a:pt x="2192838" y="787588"/>
                </a:lnTo>
                <a:lnTo>
                  <a:pt x="1995942" y="787588"/>
                </a:lnTo>
                <a:lnTo>
                  <a:pt x="2389735" y="1181381"/>
                </a:lnTo>
                <a:lnTo>
                  <a:pt x="2783529" y="787588"/>
                </a:lnTo>
                <a:lnTo>
                  <a:pt x="2586632" y="787588"/>
                </a:lnTo>
                <a:lnTo>
                  <a:pt x="2586632" y="689139"/>
                </a:lnTo>
                <a:cubicBezTo>
                  <a:pt x="2586632" y="308538"/>
                  <a:pt x="2278094" y="0"/>
                  <a:pt x="1897493" y="0"/>
                </a:cubicBezTo>
                <a:lnTo>
                  <a:pt x="1881085" y="0"/>
                </a:lnTo>
                <a:cubicBezTo>
                  <a:pt x="1500484" y="0"/>
                  <a:pt x="1191946" y="308538"/>
                  <a:pt x="1191946" y="689139"/>
                </a:cubicBezTo>
                <a:lnTo>
                  <a:pt x="1191946" y="1182421"/>
                </a:lnTo>
                <a:lnTo>
                  <a:pt x="689139" y="1182421"/>
                </a:lnTo>
                <a:cubicBezTo>
                  <a:pt x="308538" y="1182421"/>
                  <a:pt x="0" y="1490959"/>
                  <a:pt x="0" y="1871560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7" name="フリーフォーム: 図形 56">
            <a:extLst>
              <a:ext uri="{FF2B5EF4-FFF2-40B4-BE49-F238E27FC236}">
                <a16:creationId xmlns:a16="http://schemas.microsoft.com/office/drawing/2014/main" id="{7DF1BFD1-6323-4E54-8BD1-4648FB05692D}"/>
              </a:ext>
            </a:extLst>
          </p:cNvPr>
          <p:cNvSpPr/>
          <p:nvPr/>
        </p:nvSpPr>
        <p:spPr bwMode="auto">
          <a:xfrm rot="16200000">
            <a:off x="7921557" y="3264928"/>
            <a:ext cx="1539050" cy="529219"/>
          </a:xfrm>
          <a:custGeom>
            <a:avLst/>
            <a:gdLst>
              <a:gd name="connsiteX0" fmla="*/ 3870430 w 3870430"/>
              <a:gd name="connsiteY0" fmla="*/ 727249 h 1330890"/>
              <a:gd name="connsiteX1" fmla="*/ 2880320 w 3870430"/>
              <a:gd name="connsiteY1" fmla="*/ 1289811 h 1330890"/>
              <a:gd name="connsiteX2" fmla="*/ 2880320 w 3870430"/>
              <a:gd name="connsiteY2" fmla="*/ 977757 h 1330890"/>
              <a:gd name="connsiteX3" fmla="*/ 2446020 w 3870430"/>
              <a:gd name="connsiteY3" fmla="*/ 976615 h 1330890"/>
              <a:gd name="connsiteX4" fmla="*/ 1988208 w 3870430"/>
              <a:gd name="connsiteY4" fmla="*/ 663900 h 1330890"/>
              <a:gd name="connsiteX5" fmla="*/ 1884476 w 3870430"/>
              <a:gd name="connsiteY5" fmla="*/ 1134537 h 1330890"/>
              <a:gd name="connsiteX6" fmla="*/ 1430025 w 3870430"/>
              <a:gd name="connsiteY6" fmla="*/ 1330890 h 1330890"/>
              <a:gd name="connsiteX7" fmla="*/ 1273389 w 3870430"/>
              <a:gd name="connsiteY7" fmla="*/ 968361 h 1330890"/>
              <a:gd name="connsiteX8" fmla="*/ 1269348 w 3870430"/>
              <a:gd name="connsiteY8" fmla="*/ 983441 h 1330890"/>
              <a:gd name="connsiteX9" fmla="*/ 1251658 w 3870430"/>
              <a:gd name="connsiteY9" fmla="*/ 978701 h 1330890"/>
              <a:gd name="connsiteX10" fmla="*/ 0 w 3870430"/>
              <a:gd name="connsiteY10" fmla="*/ 978701 h 1330890"/>
              <a:gd name="connsiteX11" fmla="*/ 0 w 3870430"/>
              <a:gd name="connsiteY11" fmla="*/ 483646 h 1330890"/>
              <a:gd name="connsiteX12" fmla="*/ 890749 w 3870430"/>
              <a:gd name="connsiteY12" fmla="*/ 483646 h 1330890"/>
              <a:gd name="connsiteX13" fmla="*/ 1010441 w 3870430"/>
              <a:gd name="connsiteY13" fmla="*/ 36950 h 1330890"/>
              <a:gd name="connsiteX14" fmla="*/ 1488628 w 3870430"/>
              <a:gd name="connsiteY14" fmla="*/ 165080 h 1330890"/>
              <a:gd name="connsiteX15" fmla="*/ 1556954 w 3870430"/>
              <a:gd name="connsiteY15" fmla="*/ 376501 h 1330890"/>
              <a:gd name="connsiteX16" fmla="*/ 1668304 w 3870430"/>
              <a:gd name="connsiteY16" fmla="*/ 0 h 1330890"/>
              <a:gd name="connsiteX17" fmla="*/ 2143033 w 3870430"/>
              <a:gd name="connsiteY17" fmla="*/ 140401 h 1330890"/>
              <a:gd name="connsiteX18" fmla="*/ 2615577 w 3870430"/>
              <a:gd name="connsiteY18" fmla="*/ 483648 h 1330890"/>
              <a:gd name="connsiteX19" fmla="*/ 2880320 w 3870430"/>
              <a:gd name="connsiteY19" fmla="*/ 483648 h 1330890"/>
              <a:gd name="connsiteX20" fmla="*/ 2880320 w 3870430"/>
              <a:gd name="connsiteY20" fmla="*/ 164686 h 1330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870430" h="1330890">
                <a:moveTo>
                  <a:pt x="3870430" y="727249"/>
                </a:moveTo>
                <a:lnTo>
                  <a:pt x="2880320" y="1289811"/>
                </a:lnTo>
                <a:lnTo>
                  <a:pt x="2880320" y="977757"/>
                </a:lnTo>
                <a:lnTo>
                  <a:pt x="2446020" y="976615"/>
                </a:lnTo>
                <a:lnTo>
                  <a:pt x="1988208" y="663900"/>
                </a:lnTo>
                <a:lnTo>
                  <a:pt x="1884476" y="1134537"/>
                </a:lnTo>
                <a:lnTo>
                  <a:pt x="1430025" y="1330890"/>
                </a:lnTo>
                <a:lnTo>
                  <a:pt x="1273389" y="968361"/>
                </a:lnTo>
                <a:lnTo>
                  <a:pt x="1269348" y="983441"/>
                </a:lnTo>
                <a:lnTo>
                  <a:pt x="1251658" y="978701"/>
                </a:lnTo>
                <a:lnTo>
                  <a:pt x="0" y="978701"/>
                </a:lnTo>
                <a:lnTo>
                  <a:pt x="0" y="483646"/>
                </a:lnTo>
                <a:lnTo>
                  <a:pt x="890749" y="483646"/>
                </a:lnTo>
                <a:lnTo>
                  <a:pt x="1010441" y="36950"/>
                </a:lnTo>
                <a:lnTo>
                  <a:pt x="1488628" y="165080"/>
                </a:lnTo>
                <a:lnTo>
                  <a:pt x="1556954" y="376501"/>
                </a:lnTo>
                <a:lnTo>
                  <a:pt x="1668304" y="0"/>
                </a:lnTo>
                <a:lnTo>
                  <a:pt x="2143033" y="140401"/>
                </a:lnTo>
                <a:lnTo>
                  <a:pt x="2615577" y="483648"/>
                </a:lnTo>
                <a:lnTo>
                  <a:pt x="2880320" y="483648"/>
                </a:lnTo>
                <a:lnTo>
                  <a:pt x="2880320" y="164686"/>
                </a:ln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8" name="フリーフォーム: 図形 57">
            <a:extLst>
              <a:ext uri="{FF2B5EF4-FFF2-40B4-BE49-F238E27FC236}">
                <a16:creationId xmlns:a16="http://schemas.microsoft.com/office/drawing/2014/main" id="{B5526127-B94F-4BCE-8B60-1277C3258BF6}"/>
              </a:ext>
            </a:extLst>
          </p:cNvPr>
          <p:cNvSpPr/>
          <p:nvPr/>
        </p:nvSpPr>
        <p:spPr bwMode="auto">
          <a:xfrm rot="5400000">
            <a:off x="4204586" y="4744025"/>
            <a:ext cx="1543458" cy="1527450"/>
          </a:xfrm>
          <a:custGeom>
            <a:avLst/>
            <a:gdLst>
              <a:gd name="connsiteX0" fmla="*/ 1363581 w 2999652"/>
              <a:gd name="connsiteY0" fmla="*/ 1729259 h 2968540"/>
              <a:gd name="connsiteX1" fmla="*/ 1540841 w 2999652"/>
              <a:gd name="connsiteY1" fmla="*/ 1728252 h 2968540"/>
              <a:gd name="connsiteX2" fmla="*/ 1503450 w 2999652"/>
              <a:gd name="connsiteY2" fmla="*/ 1766746 h 2968540"/>
              <a:gd name="connsiteX3" fmla="*/ 1777034 w 2999652"/>
              <a:gd name="connsiteY3" fmla="*/ 1646854 h 2968540"/>
              <a:gd name="connsiteX4" fmla="*/ 1736041 w 2999652"/>
              <a:gd name="connsiteY4" fmla="*/ 1350980 h 2968540"/>
              <a:gd name="connsiteX5" fmla="*/ 1786714 w 2999652"/>
              <a:gd name="connsiteY5" fmla="*/ 1300307 h 2968540"/>
              <a:gd name="connsiteX6" fmla="*/ 1828965 w 2999652"/>
              <a:gd name="connsiteY6" fmla="*/ 1699452 h 2968540"/>
              <a:gd name="connsiteX7" fmla="*/ 1447512 w 2999652"/>
              <a:gd name="connsiteY7" fmla="*/ 1824333 h 2968540"/>
              <a:gd name="connsiteX8" fmla="*/ 1409219 w 2999652"/>
              <a:gd name="connsiteY8" fmla="*/ 1863753 h 2968540"/>
              <a:gd name="connsiteX9" fmla="*/ 1187552 w 2999652"/>
              <a:gd name="connsiteY9" fmla="*/ 1473969 h 2968540"/>
              <a:gd name="connsiteX10" fmla="*/ 1238195 w 2999652"/>
              <a:gd name="connsiteY10" fmla="*/ 1320211 h 2968540"/>
              <a:gd name="connsiteX11" fmla="*/ 1619648 w 2999652"/>
              <a:gd name="connsiteY11" fmla="*/ 1195330 h 2968540"/>
              <a:gd name="connsiteX12" fmla="*/ 1657941 w 2999652"/>
              <a:gd name="connsiteY12" fmla="*/ 1155909 h 2968540"/>
              <a:gd name="connsiteX13" fmla="*/ 1703579 w 2999652"/>
              <a:gd name="connsiteY13" fmla="*/ 1290404 h 2968540"/>
              <a:gd name="connsiteX14" fmla="*/ 1526319 w 2999652"/>
              <a:gd name="connsiteY14" fmla="*/ 1291410 h 2968540"/>
              <a:gd name="connsiteX15" fmla="*/ 1563710 w 2999652"/>
              <a:gd name="connsiteY15" fmla="*/ 1252917 h 2968540"/>
              <a:gd name="connsiteX16" fmla="*/ 1290126 w 2999652"/>
              <a:gd name="connsiteY16" fmla="*/ 1372808 h 2968540"/>
              <a:gd name="connsiteX17" fmla="*/ 1331119 w 2999652"/>
              <a:gd name="connsiteY17" fmla="*/ 1668682 h 2968540"/>
              <a:gd name="connsiteX18" fmla="*/ 1280446 w 2999652"/>
              <a:gd name="connsiteY18" fmla="*/ 1719355 h 2968540"/>
              <a:gd name="connsiteX19" fmla="*/ 1187552 w 2999652"/>
              <a:gd name="connsiteY19" fmla="*/ 1473969 h 2968540"/>
              <a:gd name="connsiteX20" fmla="*/ 1021910 w 2999652"/>
              <a:gd name="connsiteY20" fmla="*/ 932441 h 2968540"/>
              <a:gd name="connsiteX21" fmla="*/ 1932344 w 2999652"/>
              <a:gd name="connsiteY21" fmla="*/ 836068 h 2968540"/>
              <a:gd name="connsiteX22" fmla="*/ 2217193 w 2999652"/>
              <a:gd name="connsiteY22" fmla="*/ 1706149 h 2968540"/>
              <a:gd name="connsiteX23" fmla="*/ 2307110 w 2999652"/>
              <a:gd name="connsiteY23" fmla="*/ 1793492 h 2968540"/>
              <a:gd name="connsiteX24" fmla="*/ 2000332 w 2999652"/>
              <a:gd name="connsiteY24" fmla="*/ 1897592 h 2968540"/>
              <a:gd name="connsiteX25" fmla="*/ 1998037 w 2999652"/>
              <a:gd name="connsiteY25" fmla="*/ 1493268 h 2968540"/>
              <a:gd name="connsiteX26" fmla="*/ 2085839 w 2999652"/>
              <a:gd name="connsiteY26" fmla="*/ 1578556 h 2968540"/>
              <a:gd name="connsiteX27" fmla="*/ 1812371 w 2999652"/>
              <a:gd name="connsiteY27" fmla="*/ 954521 h 2968540"/>
              <a:gd name="connsiteX28" fmla="*/ 1137493 w 2999652"/>
              <a:gd name="connsiteY28" fmla="*/ 1048025 h 2968540"/>
              <a:gd name="connsiteX29" fmla="*/ 692542 w 2999652"/>
              <a:gd name="connsiteY29" fmla="*/ 1226169 h 2968540"/>
              <a:gd name="connsiteX30" fmla="*/ 999320 w 2999652"/>
              <a:gd name="connsiteY30" fmla="*/ 1122070 h 2968540"/>
              <a:gd name="connsiteX31" fmla="*/ 1001615 w 2999652"/>
              <a:gd name="connsiteY31" fmla="*/ 1526394 h 2968540"/>
              <a:gd name="connsiteX32" fmla="*/ 913813 w 2999652"/>
              <a:gd name="connsiteY32" fmla="*/ 1441106 h 2968540"/>
              <a:gd name="connsiteX33" fmla="*/ 1187281 w 2999652"/>
              <a:gd name="connsiteY33" fmla="*/ 2065141 h 2968540"/>
              <a:gd name="connsiteX34" fmla="*/ 1862159 w 2999652"/>
              <a:gd name="connsiteY34" fmla="*/ 1971637 h 2968540"/>
              <a:gd name="connsiteX35" fmla="*/ 1977743 w 2999652"/>
              <a:gd name="connsiteY35" fmla="*/ 2087220 h 2968540"/>
              <a:gd name="connsiteX36" fmla="*/ 1067308 w 2999652"/>
              <a:gd name="connsiteY36" fmla="*/ 2183593 h 2968540"/>
              <a:gd name="connsiteX37" fmla="*/ 782460 w 2999652"/>
              <a:gd name="connsiteY37" fmla="*/ 1313513 h 2968540"/>
              <a:gd name="connsiteX38" fmla="*/ 48997 w 2999652"/>
              <a:gd name="connsiteY38" fmla="*/ 1353519 h 2968540"/>
              <a:gd name="connsiteX39" fmla="*/ 1168164 w 2999652"/>
              <a:gd name="connsiteY39" fmla="*/ 30129 h 2968540"/>
              <a:gd name="connsiteX40" fmla="*/ 2755955 w 2999652"/>
              <a:gd name="connsiteY40" fmla="*/ 799383 h 2968540"/>
              <a:gd name="connsiteX41" fmla="*/ 2999652 w 2999652"/>
              <a:gd name="connsiteY41" fmla="*/ 795999 h 2968540"/>
              <a:gd name="connsiteX42" fmla="*/ 2721011 w 2999652"/>
              <a:gd name="connsiteY42" fmla="*/ 1336074 h 2968540"/>
              <a:gd name="connsiteX43" fmla="*/ 2161993 w 2999652"/>
              <a:gd name="connsiteY43" fmla="*/ 807629 h 2968540"/>
              <a:gd name="connsiteX44" fmla="*/ 2399956 w 2999652"/>
              <a:gd name="connsiteY44" fmla="*/ 804325 h 2968540"/>
              <a:gd name="connsiteX45" fmla="*/ 1166075 w 2999652"/>
              <a:gd name="connsiteY45" fmla="*/ 343525 h 2968540"/>
              <a:gd name="connsiteX46" fmla="*/ 366803 w 2999652"/>
              <a:gd name="connsiteY46" fmla="*/ 1353519 h 2968540"/>
              <a:gd name="connsiteX47" fmla="*/ 0 w 2999652"/>
              <a:gd name="connsiteY47" fmla="*/ 2172542 h 2968540"/>
              <a:gd name="connsiteX48" fmla="*/ 278641 w 2999652"/>
              <a:gd name="connsiteY48" fmla="*/ 1632467 h 2968540"/>
              <a:gd name="connsiteX49" fmla="*/ 837659 w 2999652"/>
              <a:gd name="connsiteY49" fmla="*/ 2160912 h 2968540"/>
              <a:gd name="connsiteX50" fmla="*/ 599696 w 2999652"/>
              <a:gd name="connsiteY50" fmla="*/ 2164216 h 2968540"/>
              <a:gd name="connsiteX51" fmla="*/ 1833577 w 2999652"/>
              <a:gd name="connsiteY51" fmla="*/ 2625016 h 2968540"/>
              <a:gd name="connsiteX52" fmla="*/ 2632849 w 2999652"/>
              <a:gd name="connsiteY52" fmla="*/ 1615022 h 2968540"/>
              <a:gd name="connsiteX53" fmla="*/ 2950655 w 2999652"/>
              <a:gd name="connsiteY53" fmla="*/ 1615022 h 2968540"/>
              <a:gd name="connsiteX54" fmla="*/ 1831488 w 2999652"/>
              <a:gd name="connsiteY54" fmla="*/ 2938412 h 2968540"/>
              <a:gd name="connsiteX55" fmla="*/ 243697 w 2999652"/>
              <a:gd name="connsiteY55" fmla="*/ 2169158 h 2968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999652" h="2968540">
                <a:moveTo>
                  <a:pt x="1363581" y="1729259"/>
                </a:moveTo>
                <a:lnTo>
                  <a:pt x="1540841" y="1728252"/>
                </a:lnTo>
                <a:lnTo>
                  <a:pt x="1503450" y="1766746"/>
                </a:lnTo>
                <a:cubicBezTo>
                  <a:pt x="1611199" y="1792510"/>
                  <a:pt x="1722946" y="1743540"/>
                  <a:pt x="1777034" y="1646854"/>
                </a:cubicBezTo>
                <a:cubicBezTo>
                  <a:pt x="1831122" y="1550169"/>
                  <a:pt x="1814379" y="1429318"/>
                  <a:pt x="1736041" y="1350980"/>
                </a:cubicBezTo>
                <a:lnTo>
                  <a:pt x="1786714" y="1300307"/>
                </a:lnTo>
                <a:cubicBezTo>
                  <a:pt x="1893154" y="1406747"/>
                  <a:pt x="1910762" y="1573085"/>
                  <a:pt x="1828965" y="1699452"/>
                </a:cubicBezTo>
                <a:cubicBezTo>
                  <a:pt x="1747168" y="1825818"/>
                  <a:pt x="1588202" y="1877860"/>
                  <a:pt x="1447512" y="1824333"/>
                </a:cubicBezTo>
                <a:lnTo>
                  <a:pt x="1409219" y="1863753"/>
                </a:lnTo>
                <a:close/>
                <a:moveTo>
                  <a:pt x="1187552" y="1473969"/>
                </a:moveTo>
                <a:cubicBezTo>
                  <a:pt x="1190826" y="1420606"/>
                  <a:pt x="1207521" y="1367598"/>
                  <a:pt x="1238195" y="1320211"/>
                </a:cubicBezTo>
                <a:cubicBezTo>
                  <a:pt x="1319992" y="1193845"/>
                  <a:pt x="1478958" y="1141802"/>
                  <a:pt x="1619648" y="1195330"/>
                </a:cubicBezTo>
                <a:lnTo>
                  <a:pt x="1657941" y="1155909"/>
                </a:lnTo>
                <a:lnTo>
                  <a:pt x="1703579" y="1290404"/>
                </a:lnTo>
                <a:lnTo>
                  <a:pt x="1526319" y="1291410"/>
                </a:lnTo>
                <a:lnTo>
                  <a:pt x="1563710" y="1252917"/>
                </a:lnTo>
                <a:cubicBezTo>
                  <a:pt x="1455961" y="1227153"/>
                  <a:pt x="1344214" y="1276123"/>
                  <a:pt x="1290126" y="1372808"/>
                </a:cubicBezTo>
                <a:cubicBezTo>
                  <a:pt x="1236038" y="1469493"/>
                  <a:pt x="1252781" y="1590344"/>
                  <a:pt x="1331119" y="1668682"/>
                </a:cubicBezTo>
                <a:lnTo>
                  <a:pt x="1280446" y="1719355"/>
                </a:lnTo>
                <a:cubicBezTo>
                  <a:pt x="1213921" y="1652830"/>
                  <a:pt x="1182096" y="1562907"/>
                  <a:pt x="1187552" y="1473969"/>
                </a:cubicBezTo>
                <a:close/>
                <a:moveTo>
                  <a:pt x="1021910" y="932441"/>
                </a:moveTo>
                <a:cubicBezTo>
                  <a:pt x="1264696" y="689655"/>
                  <a:pt x="1644107" y="649493"/>
                  <a:pt x="1932344" y="836068"/>
                </a:cubicBezTo>
                <a:cubicBezTo>
                  <a:pt x="2220581" y="1022644"/>
                  <a:pt x="2339287" y="1385239"/>
                  <a:pt x="2217193" y="1706149"/>
                </a:cubicBezTo>
                <a:lnTo>
                  <a:pt x="2307110" y="1793492"/>
                </a:lnTo>
                <a:lnTo>
                  <a:pt x="2000332" y="1897592"/>
                </a:lnTo>
                <a:lnTo>
                  <a:pt x="1998037" y="1493268"/>
                </a:lnTo>
                <a:lnTo>
                  <a:pt x="2085839" y="1578556"/>
                </a:lnTo>
                <a:cubicBezTo>
                  <a:pt x="2144606" y="1332784"/>
                  <a:pt x="2032907" y="1077894"/>
                  <a:pt x="1812371" y="954521"/>
                </a:cubicBezTo>
                <a:cubicBezTo>
                  <a:pt x="1591835" y="831147"/>
                  <a:pt x="1316178" y="869339"/>
                  <a:pt x="1137493" y="1048025"/>
                </a:cubicBezTo>
                <a:close/>
                <a:moveTo>
                  <a:pt x="692542" y="1226169"/>
                </a:moveTo>
                <a:lnTo>
                  <a:pt x="999320" y="1122070"/>
                </a:lnTo>
                <a:lnTo>
                  <a:pt x="1001615" y="1526394"/>
                </a:lnTo>
                <a:lnTo>
                  <a:pt x="913813" y="1441106"/>
                </a:lnTo>
                <a:cubicBezTo>
                  <a:pt x="855046" y="1686878"/>
                  <a:pt x="966745" y="1941768"/>
                  <a:pt x="1187281" y="2065141"/>
                </a:cubicBezTo>
                <a:cubicBezTo>
                  <a:pt x="1407817" y="2188515"/>
                  <a:pt x="1683474" y="2150323"/>
                  <a:pt x="1862159" y="1971637"/>
                </a:cubicBezTo>
                <a:lnTo>
                  <a:pt x="1977743" y="2087220"/>
                </a:lnTo>
                <a:cubicBezTo>
                  <a:pt x="1734956" y="2330007"/>
                  <a:pt x="1355545" y="2370169"/>
                  <a:pt x="1067308" y="2183593"/>
                </a:cubicBezTo>
                <a:cubicBezTo>
                  <a:pt x="779072" y="1997018"/>
                  <a:pt x="660365" y="1634423"/>
                  <a:pt x="782460" y="1313513"/>
                </a:cubicBezTo>
                <a:close/>
                <a:moveTo>
                  <a:pt x="48997" y="1353519"/>
                </a:moveTo>
                <a:cubicBezTo>
                  <a:pt x="48997" y="715261"/>
                  <a:pt x="515395" y="163756"/>
                  <a:pt x="1168164" y="30129"/>
                </a:cubicBezTo>
                <a:cubicBezTo>
                  <a:pt x="1820934" y="-103498"/>
                  <a:pt x="2482624" y="217078"/>
                  <a:pt x="2755955" y="799383"/>
                </a:cubicBezTo>
                <a:lnTo>
                  <a:pt x="2999652" y="795999"/>
                </a:lnTo>
                <a:lnTo>
                  <a:pt x="2721011" y="1336074"/>
                </a:lnTo>
                <a:lnTo>
                  <a:pt x="2161993" y="807629"/>
                </a:lnTo>
                <a:lnTo>
                  <a:pt x="2399956" y="804325"/>
                </a:lnTo>
                <a:cubicBezTo>
                  <a:pt x="2142863" y="404027"/>
                  <a:pt x="1638879" y="215811"/>
                  <a:pt x="1166075" y="343525"/>
                </a:cubicBezTo>
                <a:cubicBezTo>
                  <a:pt x="693270" y="471239"/>
                  <a:pt x="366803" y="883775"/>
                  <a:pt x="366803" y="1353519"/>
                </a:cubicBezTo>
                <a:close/>
                <a:moveTo>
                  <a:pt x="0" y="2172542"/>
                </a:moveTo>
                <a:lnTo>
                  <a:pt x="278641" y="1632467"/>
                </a:lnTo>
                <a:lnTo>
                  <a:pt x="837659" y="2160912"/>
                </a:lnTo>
                <a:lnTo>
                  <a:pt x="599696" y="2164216"/>
                </a:lnTo>
                <a:cubicBezTo>
                  <a:pt x="856789" y="2564514"/>
                  <a:pt x="1360773" y="2752730"/>
                  <a:pt x="1833577" y="2625016"/>
                </a:cubicBezTo>
                <a:cubicBezTo>
                  <a:pt x="2306383" y="2497302"/>
                  <a:pt x="2632849" y="2084766"/>
                  <a:pt x="2632849" y="1615022"/>
                </a:cubicBezTo>
                <a:lnTo>
                  <a:pt x="2950655" y="1615022"/>
                </a:lnTo>
                <a:cubicBezTo>
                  <a:pt x="2950655" y="2253280"/>
                  <a:pt x="2484257" y="2804785"/>
                  <a:pt x="1831488" y="2938412"/>
                </a:cubicBezTo>
                <a:cubicBezTo>
                  <a:pt x="1178718" y="3072039"/>
                  <a:pt x="517028" y="2751463"/>
                  <a:pt x="243697" y="2169158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9" name="フリーフォーム: 図形 58">
            <a:extLst>
              <a:ext uri="{FF2B5EF4-FFF2-40B4-BE49-F238E27FC236}">
                <a16:creationId xmlns:a16="http://schemas.microsoft.com/office/drawing/2014/main" id="{E9AF37E7-1895-4CB8-9756-C547BD47DBF9}"/>
              </a:ext>
            </a:extLst>
          </p:cNvPr>
          <p:cNvSpPr/>
          <p:nvPr/>
        </p:nvSpPr>
        <p:spPr bwMode="auto">
          <a:xfrm rot="16200000" flipV="1">
            <a:off x="7948588" y="4713253"/>
            <a:ext cx="1524732" cy="1590710"/>
          </a:xfrm>
          <a:custGeom>
            <a:avLst/>
            <a:gdLst>
              <a:gd name="connsiteX0" fmla="*/ 1964571 w 2814962"/>
              <a:gd name="connsiteY0" fmla="*/ 636931 h 2936773"/>
              <a:gd name="connsiteX1" fmla="*/ 1964571 w 2814962"/>
              <a:gd name="connsiteY1" fmla="*/ 625350 h 2936773"/>
              <a:gd name="connsiteX2" fmla="*/ 1478188 w 2814962"/>
              <a:gd name="connsiteY2" fmla="*/ 138967 h 2936773"/>
              <a:gd name="connsiteX3" fmla="*/ 1408704 w 2814962"/>
              <a:gd name="connsiteY3" fmla="*/ 138967 h 2936773"/>
              <a:gd name="connsiteX4" fmla="*/ 1408704 w 2814962"/>
              <a:gd name="connsiteY4" fmla="*/ 0 h 2936773"/>
              <a:gd name="connsiteX5" fmla="*/ 1130771 w 2814962"/>
              <a:gd name="connsiteY5" fmla="*/ 277934 h 2936773"/>
              <a:gd name="connsiteX6" fmla="*/ 1408704 w 2814962"/>
              <a:gd name="connsiteY6" fmla="*/ 555867 h 2936773"/>
              <a:gd name="connsiteX7" fmla="*/ 1408704 w 2814962"/>
              <a:gd name="connsiteY7" fmla="*/ 416900 h 2936773"/>
              <a:gd name="connsiteX8" fmla="*/ 1478188 w 2814962"/>
              <a:gd name="connsiteY8" fmla="*/ 416900 h 2936773"/>
              <a:gd name="connsiteX9" fmla="*/ 1686637 w 2814962"/>
              <a:gd name="connsiteY9" fmla="*/ 625350 h 2936773"/>
              <a:gd name="connsiteX10" fmla="*/ 1686637 w 2814962"/>
              <a:gd name="connsiteY10" fmla="*/ 636931 h 2936773"/>
              <a:gd name="connsiteX11" fmla="*/ 1478188 w 2814962"/>
              <a:gd name="connsiteY11" fmla="*/ 845381 h 2936773"/>
              <a:gd name="connsiteX12" fmla="*/ 852837 w 2814962"/>
              <a:gd name="connsiteY12" fmla="*/ 845381 h 2936773"/>
              <a:gd name="connsiteX13" fmla="*/ 852837 w 2814962"/>
              <a:gd name="connsiteY13" fmla="*/ 846115 h 2936773"/>
              <a:gd name="connsiteX14" fmla="*/ 845381 w 2814962"/>
              <a:gd name="connsiteY14" fmla="*/ 846115 h 2936773"/>
              <a:gd name="connsiteX15" fmla="*/ 845381 w 2814962"/>
              <a:gd name="connsiteY15" fmla="*/ 1471465 h 2936773"/>
              <a:gd name="connsiteX16" fmla="*/ 636931 w 2814962"/>
              <a:gd name="connsiteY16" fmla="*/ 1679915 h 2936773"/>
              <a:gd name="connsiteX17" fmla="*/ 625350 w 2814962"/>
              <a:gd name="connsiteY17" fmla="*/ 1679915 h 2936773"/>
              <a:gd name="connsiteX18" fmla="*/ 416900 w 2814962"/>
              <a:gd name="connsiteY18" fmla="*/ 1471465 h 2936773"/>
              <a:gd name="connsiteX19" fmla="*/ 416900 w 2814962"/>
              <a:gd name="connsiteY19" fmla="*/ 1401982 h 2936773"/>
              <a:gd name="connsiteX20" fmla="*/ 555867 w 2814962"/>
              <a:gd name="connsiteY20" fmla="*/ 1401982 h 2936773"/>
              <a:gd name="connsiteX21" fmla="*/ 277934 w 2814962"/>
              <a:gd name="connsiteY21" fmla="*/ 1124049 h 2936773"/>
              <a:gd name="connsiteX22" fmla="*/ 0 w 2814962"/>
              <a:gd name="connsiteY22" fmla="*/ 1401982 h 2936773"/>
              <a:gd name="connsiteX23" fmla="*/ 138967 w 2814962"/>
              <a:gd name="connsiteY23" fmla="*/ 1401982 h 2936773"/>
              <a:gd name="connsiteX24" fmla="*/ 138967 w 2814962"/>
              <a:gd name="connsiteY24" fmla="*/ 1471465 h 2936773"/>
              <a:gd name="connsiteX25" fmla="*/ 625350 w 2814962"/>
              <a:gd name="connsiteY25" fmla="*/ 1957849 h 2936773"/>
              <a:gd name="connsiteX26" fmla="*/ 636931 w 2814962"/>
              <a:gd name="connsiteY26" fmla="*/ 1957849 h 2936773"/>
              <a:gd name="connsiteX27" fmla="*/ 1123314 w 2814962"/>
              <a:gd name="connsiteY27" fmla="*/ 1471465 h 2936773"/>
              <a:gd name="connsiteX28" fmla="*/ 1123314 w 2814962"/>
              <a:gd name="connsiteY28" fmla="*/ 1123315 h 2936773"/>
              <a:gd name="connsiteX29" fmla="*/ 1478188 w 2814962"/>
              <a:gd name="connsiteY29" fmla="*/ 1123315 h 2936773"/>
              <a:gd name="connsiteX30" fmla="*/ 1964571 w 2814962"/>
              <a:gd name="connsiteY30" fmla="*/ 636931 h 2936773"/>
              <a:gd name="connsiteX31" fmla="*/ 2814962 w 2814962"/>
              <a:gd name="connsiteY31" fmla="*/ 1534791 h 2936773"/>
              <a:gd name="connsiteX32" fmla="*/ 2675995 w 2814962"/>
              <a:gd name="connsiteY32" fmla="*/ 1534791 h 2936773"/>
              <a:gd name="connsiteX33" fmla="*/ 2675995 w 2814962"/>
              <a:gd name="connsiteY33" fmla="*/ 1465308 h 2936773"/>
              <a:gd name="connsiteX34" fmla="*/ 2189612 w 2814962"/>
              <a:gd name="connsiteY34" fmla="*/ 978924 h 2936773"/>
              <a:gd name="connsiteX35" fmla="*/ 2178031 w 2814962"/>
              <a:gd name="connsiteY35" fmla="*/ 978924 h 2936773"/>
              <a:gd name="connsiteX36" fmla="*/ 1691648 w 2814962"/>
              <a:gd name="connsiteY36" fmla="*/ 1465308 h 2936773"/>
              <a:gd name="connsiteX37" fmla="*/ 1691648 w 2814962"/>
              <a:gd name="connsiteY37" fmla="*/ 1813458 h 2936773"/>
              <a:gd name="connsiteX38" fmla="*/ 1336774 w 2814962"/>
              <a:gd name="connsiteY38" fmla="*/ 1813458 h 2936773"/>
              <a:gd name="connsiteX39" fmla="*/ 850391 w 2814962"/>
              <a:gd name="connsiteY39" fmla="*/ 2299842 h 2936773"/>
              <a:gd name="connsiteX40" fmla="*/ 850391 w 2814962"/>
              <a:gd name="connsiteY40" fmla="*/ 2311423 h 2936773"/>
              <a:gd name="connsiteX41" fmla="*/ 1336774 w 2814962"/>
              <a:gd name="connsiteY41" fmla="*/ 2797806 h 2936773"/>
              <a:gd name="connsiteX42" fmla="*/ 1406258 w 2814962"/>
              <a:gd name="connsiteY42" fmla="*/ 2797806 h 2936773"/>
              <a:gd name="connsiteX43" fmla="*/ 1406258 w 2814962"/>
              <a:gd name="connsiteY43" fmla="*/ 2936773 h 2936773"/>
              <a:gd name="connsiteX44" fmla="*/ 1684191 w 2814962"/>
              <a:gd name="connsiteY44" fmla="*/ 2658839 h 2936773"/>
              <a:gd name="connsiteX45" fmla="*/ 1406258 w 2814962"/>
              <a:gd name="connsiteY45" fmla="*/ 2380906 h 2936773"/>
              <a:gd name="connsiteX46" fmla="*/ 1406258 w 2814962"/>
              <a:gd name="connsiteY46" fmla="*/ 2519873 h 2936773"/>
              <a:gd name="connsiteX47" fmla="*/ 1336774 w 2814962"/>
              <a:gd name="connsiteY47" fmla="*/ 2519873 h 2936773"/>
              <a:gd name="connsiteX48" fmla="*/ 1128325 w 2814962"/>
              <a:gd name="connsiteY48" fmla="*/ 2311423 h 2936773"/>
              <a:gd name="connsiteX49" fmla="*/ 1128325 w 2814962"/>
              <a:gd name="connsiteY49" fmla="*/ 2299842 h 2936773"/>
              <a:gd name="connsiteX50" fmla="*/ 1336774 w 2814962"/>
              <a:gd name="connsiteY50" fmla="*/ 2091392 h 2936773"/>
              <a:gd name="connsiteX51" fmla="*/ 1962125 w 2814962"/>
              <a:gd name="connsiteY51" fmla="*/ 2091392 h 2936773"/>
              <a:gd name="connsiteX52" fmla="*/ 1962125 w 2814962"/>
              <a:gd name="connsiteY52" fmla="*/ 2090658 h 2936773"/>
              <a:gd name="connsiteX53" fmla="*/ 1969581 w 2814962"/>
              <a:gd name="connsiteY53" fmla="*/ 2090658 h 2936773"/>
              <a:gd name="connsiteX54" fmla="*/ 1969581 w 2814962"/>
              <a:gd name="connsiteY54" fmla="*/ 1465308 h 2936773"/>
              <a:gd name="connsiteX55" fmla="*/ 2178031 w 2814962"/>
              <a:gd name="connsiteY55" fmla="*/ 1256858 h 2936773"/>
              <a:gd name="connsiteX56" fmla="*/ 2189612 w 2814962"/>
              <a:gd name="connsiteY56" fmla="*/ 1256858 h 2936773"/>
              <a:gd name="connsiteX57" fmla="*/ 2398062 w 2814962"/>
              <a:gd name="connsiteY57" fmla="*/ 1465308 h 2936773"/>
              <a:gd name="connsiteX58" fmla="*/ 2398062 w 2814962"/>
              <a:gd name="connsiteY58" fmla="*/ 1534791 h 2936773"/>
              <a:gd name="connsiteX59" fmla="*/ 2259095 w 2814962"/>
              <a:gd name="connsiteY59" fmla="*/ 1534791 h 2936773"/>
              <a:gd name="connsiteX60" fmla="*/ 2537028 w 2814962"/>
              <a:gd name="connsiteY60" fmla="*/ 1812724 h 2936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2814962" h="2936773">
                <a:moveTo>
                  <a:pt x="1964571" y="636931"/>
                </a:moveTo>
                <a:lnTo>
                  <a:pt x="1964571" y="625350"/>
                </a:lnTo>
                <a:cubicBezTo>
                  <a:pt x="1964571" y="356728"/>
                  <a:pt x="1746810" y="138967"/>
                  <a:pt x="1478188" y="138967"/>
                </a:cubicBezTo>
                <a:lnTo>
                  <a:pt x="1408704" y="138967"/>
                </a:lnTo>
                <a:lnTo>
                  <a:pt x="1408704" y="0"/>
                </a:lnTo>
                <a:lnTo>
                  <a:pt x="1130771" y="277934"/>
                </a:lnTo>
                <a:lnTo>
                  <a:pt x="1408704" y="555867"/>
                </a:lnTo>
                <a:lnTo>
                  <a:pt x="1408704" y="416900"/>
                </a:lnTo>
                <a:lnTo>
                  <a:pt x="1478188" y="416900"/>
                </a:lnTo>
                <a:cubicBezTo>
                  <a:pt x="1593312" y="416900"/>
                  <a:pt x="1686637" y="510226"/>
                  <a:pt x="1686637" y="625350"/>
                </a:cubicBezTo>
                <a:lnTo>
                  <a:pt x="1686637" y="636931"/>
                </a:lnTo>
                <a:cubicBezTo>
                  <a:pt x="1686637" y="752055"/>
                  <a:pt x="1593312" y="845381"/>
                  <a:pt x="1478188" y="845381"/>
                </a:cubicBezTo>
                <a:lnTo>
                  <a:pt x="852837" y="845381"/>
                </a:lnTo>
                <a:lnTo>
                  <a:pt x="852837" y="846115"/>
                </a:lnTo>
                <a:lnTo>
                  <a:pt x="845381" y="846115"/>
                </a:lnTo>
                <a:lnTo>
                  <a:pt x="845381" y="1471465"/>
                </a:lnTo>
                <a:cubicBezTo>
                  <a:pt x="845381" y="1586590"/>
                  <a:pt x="752055" y="1679915"/>
                  <a:pt x="636931" y="1679915"/>
                </a:cubicBezTo>
                <a:lnTo>
                  <a:pt x="625350" y="1679915"/>
                </a:lnTo>
                <a:cubicBezTo>
                  <a:pt x="510226" y="1679915"/>
                  <a:pt x="416900" y="1586590"/>
                  <a:pt x="416900" y="1471465"/>
                </a:cubicBezTo>
                <a:lnTo>
                  <a:pt x="416900" y="1401982"/>
                </a:lnTo>
                <a:lnTo>
                  <a:pt x="555867" y="1401982"/>
                </a:lnTo>
                <a:lnTo>
                  <a:pt x="277934" y="1124049"/>
                </a:lnTo>
                <a:lnTo>
                  <a:pt x="0" y="1401982"/>
                </a:lnTo>
                <a:lnTo>
                  <a:pt x="138967" y="1401982"/>
                </a:lnTo>
                <a:lnTo>
                  <a:pt x="138967" y="1471465"/>
                </a:lnTo>
                <a:cubicBezTo>
                  <a:pt x="138967" y="1740088"/>
                  <a:pt x="356728" y="1957849"/>
                  <a:pt x="625350" y="1957849"/>
                </a:cubicBezTo>
                <a:lnTo>
                  <a:pt x="636931" y="1957849"/>
                </a:lnTo>
                <a:cubicBezTo>
                  <a:pt x="905553" y="1957849"/>
                  <a:pt x="1123314" y="1740088"/>
                  <a:pt x="1123314" y="1471465"/>
                </a:cubicBezTo>
                <a:lnTo>
                  <a:pt x="1123314" y="1123315"/>
                </a:lnTo>
                <a:lnTo>
                  <a:pt x="1478188" y="1123315"/>
                </a:lnTo>
                <a:cubicBezTo>
                  <a:pt x="1746810" y="1123315"/>
                  <a:pt x="1964571" y="905553"/>
                  <a:pt x="1964571" y="636931"/>
                </a:cubicBezTo>
                <a:close/>
                <a:moveTo>
                  <a:pt x="2814962" y="1534791"/>
                </a:moveTo>
                <a:lnTo>
                  <a:pt x="2675995" y="1534791"/>
                </a:lnTo>
                <a:lnTo>
                  <a:pt x="2675995" y="1465308"/>
                </a:lnTo>
                <a:cubicBezTo>
                  <a:pt x="2675995" y="1196685"/>
                  <a:pt x="2458234" y="978924"/>
                  <a:pt x="2189612" y="978924"/>
                </a:cubicBezTo>
                <a:lnTo>
                  <a:pt x="2178031" y="978924"/>
                </a:lnTo>
                <a:cubicBezTo>
                  <a:pt x="1909409" y="978924"/>
                  <a:pt x="1691648" y="1196685"/>
                  <a:pt x="1691648" y="1465308"/>
                </a:cubicBezTo>
                <a:lnTo>
                  <a:pt x="1691648" y="1813458"/>
                </a:lnTo>
                <a:lnTo>
                  <a:pt x="1336774" y="1813458"/>
                </a:lnTo>
                <a:cubicBezTo>
                  <a:pt x="1068152" y="1813458"/>
                  <a:pt x="850391" y="2031220"/>
                  <a:pt x="850391" y="2299842"/>
                </a:cubicBezTo>
                <a:lnTo>
                  <a:pt x="850391" y="2311423"/>
                </a:lnTo>
                <a:cubicBezTo>
                  <a:pt x="850391" y="2580045"/>
                  <a:pt x="1068152" y="2797806"/>
                  <a:pt x="1336774" y="2797806"/>
                </a:cubicBezTo>
                <a:lnTo>
                  <a:pt x="1406258" y="2797806"/>
                </a:lnTo>
                <a:lnTo>
                  <a:pt x="1406258" y="2936773"/>
                </a:lnTo>
                <a:lnTo>
                  <a:pt x="1684191" y="2658839"/>
                </a:lnTo>
                <a:lnTo>
                  <a:pt x="1406258" y="2380906"/>
                </a:lnTo>
                <a:lnTo>
                  <a:pt x="1406258" y="2519873"/>
                </a:lnTo>
                <a:lnTo>
                  <a:pt x="1336774" y="2519873"/>
                </a:lnTo>
                <a:cubicBezTo>
                  <a:pt x="1221650" y="2519873"/>
                  <a:pt x="1128325" y="2426547"/>
                  <a:pt x="1128325" y="2311423"/>
                </a:cubicBezTo>
                <a:lnTo>
                  <a:pt x="1128325" y="2299842"/>
                </a:lnTo>
                <a:cubicBezTo>
                  <a:pt x="1128325" y="2184718"/>
                  <a:pt x="1221650" y="2091392"/>
                  <a:pt x="1336774" y="2091392"/>
                </a:cubicBezTo>
                <a:lnTo>
                  <a:pt x="1962125" y="2091392"/>
                </a:lnTo>
                <a:lnTo>
                  <a:pt x="1962125" y="2090658"/>
                </a:lnTo>
                <a:lnTo>
                  <a:pt x="1969581" y="2090658"/>
                </a:lnTo>
                <a:lnTo>
                  <a:pt x="1969581" y="1465308"/>
                </a:lnTo>
                <a:cubicBezTo>
                  <a:pt x="1969581" y="1350183"/>
                  <a:pt x="2062907" y="1256858"/>
                  <a:pt x="2178031" y="1256858"/>
                </a:cubicBezTo>
                <a:lnTo>
                  <a:pt x="2189612" y="1256858"/>
                </a:lnTo>
                <a:cubicBezTo>
                  <a:pt x="2304736" y="1256858"/>
                  <a:pt x="2398062" y="1350183"/>
                  <a:pt x="2398062" y="1465308"/>
                </a:cubicBezTo>
                <a:lnTo>
                  <a:pt x="2398062" y="1534791"/>
                </a:lnTo>
                <a:lnTo>
                  <a:pt x="2259095" y="1534791"/>
                </a:lnTo>
                <a:lnTo>
                  <a:pt x="2537028" y="1812724"/>
                </a:ln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548948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pptxc37_迷走する矢印</dc:title>
  <dc:subject>pptxc37_迷走する矢印</dc:subject>
  <dc:creator>でじけろお</dc:creator>
  <cp:revision>1</cp:revision>
  <dcterms:created xsi:type="dcterms:W3CDTF">2018-05-20T00:31:01Z</dcterms:created>
  <dcterms:modified xsi:type="dcterms:W3CDTF">2019-11-24T15:30:31Z</dcterms:modified>
  <cp:version>1</cp:version>
</cp:coreProperties>
</file>