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52" r:id="rId2"/>
    <p:sldId id="457" r:id="rId3"/>
    <p:sldId id="458" r:id="rId4"/>
    <p:sldId id="459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7" d="100"/>
          <a:sy n="67" d="100"/>
        </p:scale>
        <p:origin x="78" y="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F1DD116-5210-4AEC-B8C6-5B7D8C735893}"/>
              </a:ext>
            </a:extLst>
          </p:cNvPr>
          <p:cNvGrpSpPr/>
          <p:nvPr/>
        </p:nvGrpSpPr>
        <p:grpSpPr>
          <a:xfrm>
            <a:off x="1361732" y="830100"/>
            <a:ext cx="1534465" cy="2706033"/>
            <a:chOff x="1361732" y="830100"/>
            <a:chExt cx="1534465" cy="2706033"/>
          </a:xfrm>
        </p:grpSpPr>
        <p:grpSp>
          <p:nvGrpSpPr>
            <p:cNvPr id="268" name="グループ化 267">
              <a:extLst>
                <a:ext uri="{FF2B5EF4-FFF2-40B4-BE49-F238E27FC236}">
                  <a16:creationId xmlns:a16="http://schemas.microsoft.com/office/drawing/2014/main" id="{70AE2F4C-3B57-4AE9-86D2-2147410ABD27}"/>
                </a:ext>
              </a:extLst>
            </p:cNvPr>
            <p:cNvGrpSpPr/>
            <p:nvPr/>
          </p:nvGrpSpPr>
          <p:grpSpPr>
            <a:xfrm>
              <a:off x="1361732" y="2014348"/>
              <a:ext cx="1231031" cy="1521785"/>
              <a:chOff x="1361732" y="2014348"/>
              <a:chExt cx="1231031" cy="1521785"/>
            </a:xfrm>
          </p:grpSpPr>
          <p:sp>
            <p:nvSpPr>
              <p:cNvPr id="316" name="フリーフォーム: 図形 315">
                <a:extLst>
                  <a:ext uri="{FF2B5EF4-FFF2-40B4-BE49-F238E27FC236}">
                    <a16:creationId xmlns:a16="http://schemas.microsoft.com/office/drawing/2014/main" id="{737B2A09-4A47-4DE3-B1CE-8814B417C72E}"/>
                  </a:ext>
                </a:extLst>
              </p:cNvPr>
              <p:cNvSpPr/>
              <p:nvPr/>
            </p:nvSpPr>
            <p:spPr>
              <a:xfrm>
                <a:off x="1779288" y="2014348"/>
                <a:ext cx="483348" cy="400240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17" name="グループ化 316">
                <a:extLst>
                  <a:ext uri="{FF2B5EF4-FFF2-40B4-BE49-F238E27FC236}">
                    <a16:creationId xmlns:a16="http://schemas.microsoft.com/office/drawing/2014/main" id="{026D723D-6704-4AD4-AD06-C82C261009CD}"/>
                  </a:ext>
                </a:extLst>
              </p:cNvPr>
              <p:cNvGrpSpPr/>
              <p:nvPr/>
            </p:nvGrpSpPr>
            <p:grpSpPr>
              <a:xfrm>
                <a:off x="1862169" y="2107049"/>
                <a:ext cx="311943" cy="138615"/>
                <a:chOff x="1854236" y="2107049"/>
                <a:chExt cx="286507" cy="186718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328" name="四角形: 上の 2 つの角を丸める 327">
                  <a:extLst>
                    <a:ext uri="{FF2B5EF4-FFF2-40B4-BE49-F238E27FC236}">
                      <a16:creationId xmlns:a16="http://schemas.microsoft.com/office/drawing/2014/main" id="{24B3E09E-7A9A-43A7-B9C7-9CE5AA510BDE}"/>
                    </a:ext>
                  </a:extLst>
                </p:cNvPr>
                <p:cNvSpPr/>
                <p:nvPr/>
              </p:nvSpPr>
              <p:spPr>
                <a:xfrm>
                  <a:off x="1854236" y="2107049"/>
                  <a:ext cx="141516" cy="186718"/>
                </a:xfrm>
                <a:prstGeom prst="round2SameRect">
                  <a:avLst>
                    <a:gd name="adj1" fmla="val 7120"/>
                    <a:gd name="adj2" fmla="val 34088"/>
                  </a:avLst>
                </a:pr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9" name="四角形: 上の 2 つの角を丸める 328">
                  <a:extLst>
                    <a:ext uri="{FF2B5EF4-FFF2-40B4-BE49-F238E27FC236}">
                      <a16:creationId xmlns:a16="http://schemas.microsoft.com/office/drawing/2014/main" id="{85204707-BA22-4B07-A190-F3FF7B952B51}"/>
                    </a:ext>
                  </a:extLst>
                </p:cNvPr>
                <p:cNvSpPr/>
                <p:nvPr/>
              </p:nvSpPr>
              <p:spPr>
                <a:xfrm>
                  <a:off x="1999227" y="2107049"/>
                  <a:ext cx="141516" cy="186718"/>
                </a:xfrm>
                <a:prstGeom prst="round2SameRect">
                  <a:avLst>
                    <a:gd name="adj1" fmla="val 7120"/>
                    <a:gd name="adj2" fmla="val 34088"/>
                  </a:avLst>
                </a:pr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18" name="グループ化 317">
                <a:extLst>
                  <a:ext uri="{FF2B5EF4-FFF2-40B4-BE49-F238E27FC236}">
                    <a16:creationId xmlns:a16="http://schemas.microsoft.com/office/drawing/2014/main" id="{7FB1B2AB-2497-4699-A491-8B8A5C00F27B}"/>
                  </a:ext>
                </a:extLst>
              </p:cNvPr>
              <p:cNvGrpSpPr/>
              <p:nvPr/>
            </p:nvGrpSpPr>
            <p:grpSpPr>
              <a:xfrm>
                <a:off x="1836726" y="2130860"/>
                <a:ext cx="365418" cy="186718"/>
                <a:chOff x="1803357" y="2130860"/>
                <a:chExt cx="365418" cy="186718"/>
              </a:xfrm>
              <a:solidFill>
                <a:schemeClr val="tx1">
                  <a:lumMod val="95000"/>
                  <a:lumOff val="5000"/>
                </a:schemeClr>
              </a:solidFill>
            </p:grpSpPr>
            <p:sp>
              <p:nvSpPr>
                <p:cNvPr id="326" name="フリーフォーム: 図形 325">
                  <a:extLst>
                    <a:ext uri="{FF2B5EF4-FFF2-40B4-BE49-F238E27FC236}">
                      <a16:creationId xmlns:a16="http://schemas.microsoft.com/office/drawing/2014/main" id="{87B9C2D7-329A-4316-86BC-B5C9ABED1F46}"/>
                    </a:ext>
                  </a:extLst>
                </p:cNvPr>
                <p:cNvSpPr/>
                <p:nvPr/>
              </p:nvSpPr>
              <p:spPr>
                <a:xfrm>
                  <a:off x="1803357" y="2130860"/>
                  <a:ext cx="183642" cy="186718"/>
                </a:xfrm>
                <a:custGeom>
                  <a:avLst/>
                  <a:gdLst>
                    <a:gd name="connsiteX0" fmla="*/ 20101 w 183642"/>
                    <a:gd name="connsiteY0" fmla="*/ 0 h 186718"/>
                    <a:gd name="connsiteX1" fmla="*/ 163541 w 183642"/>
                    <a:gd name="connsiteY1" fmla="*/ 0 h 186718"/>
                    <a:gd name="connsiteX2" fmla="*/ 183642 w 183642"/>
                    <a:gd name="connsiteY2" fmla="*/ 20101 h 186718"/>
                    <a:gd name="connsiteX3" fmla="*/ 183642 w 183642"/>
                    <a:gd name="connsiteY3" fmla="*/ 74776 h 186718"/>
                    <a:gd name="connsiteX4" fmla="*/ 183642 w 183642"/>
                    <a:gd name="connsiteY4" fmla="*/ 124118 h 186718"/>
                    <a:gd name="connsiteX5" fmla="*/ 183642 w 183642"/>
                    <a:gd name="connsiteY5" fmla="*/ 186717 h 186718"/>
                    <a:gd name="connsiteX6" fmla="*/ 121047 w 183642"/>
                    <a:gd name="connsiteY6" fmla="*/ 186717 h 186718"/>
                    <a:gd name="connsiteX7" fmla="*/ 121042 w 183642"/>
                    <a:gd name="connsiteY7" fmla="*/ 186718 h 186718"/>
                    <a:gd name="connsiteX8" fmla="*/ 62600 w 183642"/>
                    <a:gd name="connsiteY8" fmla="*/ 186718 h 186718"/>
                    <a:gd name="connsiteX9" fmla="*/ 0 w 183642"/>
                    <a:gd name="connsiteY9" fmla="*/ 124118 h 186718"/>
                    <a:gd name="connsiteX10" fmla="*/ 0 w 183642"/>
                    <a:gd name="connsiteY10" fmla="*/ 20101 h 186718"/>
                    <a:gd name="connsiteX11" fmla="*/ 20101 w 183642"/>
                    <a:gd name="connsiteY11" fmla="*/ 0 h 186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3642" h="186718">
                      <a:moveTo>
                        <a:pt x="20101" y="0"/>
                      </a:moveTo>
                      <a:lnTo>
                        <a:pt x="163541" y="0"/>
                      </a:lnTo>
                      <a:cubicBezTo>
                        <a:pt x="174642" y="0"/>
                        <a:pt x="183642" y="9000"/>
                        <a:pt x="183642" y="20101"/>
                      </a:cubicBezTo>
                      <a:lnTo>
                        <a:pt x="183642" y="74776"/>
                      </a:lnTo>
                      <a:lnTo>
                        <a:pt x="183642" y="124118"/>
                      </a:lnTo>
                      <a:lnTo>
                        <a:pt x="183642" y="186717"/>
                      </a:lnTo>
                      <a:lnTo>
                        <a:pt x="121047" y="186717"/>
                      </a:lnTo>
                      <a:lnTo>
                        <a:pt x="121042" y="186718"/>
                      </a:lnTo>
                      <a:lnTo>
                        <a:pt x="62600" y="186718"/>
                      </a:lnTo>
                      <a:cubicBezTo>
                        <a:pt x="28027" y="186718"/>
                        <a:pt x="0" y="158691"/>
                        <a:pt x="0" y="124118"/>
                      </a:cubicBezTo>
                      <a:lnTo>
                        <a:pt x="0" y="20101"/>
                      </a:lnTo>
                      <a:cubicBezTo>
                        <a:pt x="0" y="9000"/>
                        <a:pt x="9000" y="0"/>
                        <a:pt x="20101" y="0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7" name="フリーフォーム: 図形 326">
                  <a:extLst>
                    <a:ext uri="{FF2B5EF4-FFF2-40B4-BE49-F238E27FC236}">
                      <a16:creationId xmlns:a16="http://schemas.microsoft.com/office/drawing/2014/main" id="{A46236DA-C352-4E41-B3A0-38D49CA1EDBC}"/>
                    </a:ext>
                  </a:extLst>
                </p:cNvPr>
                <p:cNvSpPr/>
                <p:nvPr/>
              </p:nvSpPr>
              <p:spPr>
                <a:xfrm flipH="1">
                  <a:off x="1985133" y="2130860"/>
                  <a:ext cx="183642" cy="186718"/>
                </a:xfrm>
                <a:custGeom>
                  <a:avLst/>
                  <a:gdLst>
                    <a:gd name="connsiteX0" fmla="*/ 20101 w 183642"/>
                    <a:gd name="connsiteY0" fmla="*/ 0 h 186718"/>
                    <a:gd name="connsiteX1" fmla="*/ 163541 w 183642"/>
                    <a:gd name="connsiteY1" fmla="*/ 0 h 186718"/>
                    <a:gd name="connsiteX2" fmla="*/ 183642 w 183642"/>
                    <a:gd name="connsiteY2" fmla="*/ 20101 h 186718"/>
                    <a:gd name="connsiteX3" fmla="*/ 183642 w 183642"/>
                    <a:gd name="connsiteY3" fmla="*/ 74776 h 186718"/>
                    <a:gd name="connsiteX4" fmla="*/ 183642 w 183642"/>
                    <a:gd name="connsiteY4" fmla="*/ 124118 h 186718"/>
                    <a:gd name="connsiteX5" fmla="*/ 183642 w 183642"/>
                    <a:gd name="connsiteY5" fmla="*/ 186717 h 186718"/>
                    <a:gd name="connsiteX6" fmla="*/ 121047 w 183642"/>
                    <a:gd name="connsiteY6" fmla="*/ 186717 h 186718"/>
                    <a:gd name="connsiteX7" fmla="*/ 121042 w 183642"/>
                    <a:gd name="connsiteY7" fmla="*/ 186718 h 186718"/>
                    <a:gd name="connsiteX8" fmla="*/ 62600 w 183642"/>
                    <a:gd name="connsiteY8" fmla="*/ 186718 h 186718"/>
                    <a:gd name="connsiteX9" fmla="*/ 0 w 183642"/>
                    <a:gd name="connsiteY9" fmla="*/ 124118 h 186718"/>
                    <a:gd name="connsiteX10" fmla="*/ 0 w 183642"/>
                    <a:gd name="connsiteY10" fmla="*/ 20101 h 186718"/>
                    <a:gd name="connsiteX11" fmla="*/ 20101 w 183642"/>
                    <a:gd name="connsiteY11" fmla="*/ 0 h 186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3642" h="186718">
                      <a:moveTo>
                        <a:pt x="20101" y="0"/>
                      </a:moveTo>
                      <a:lnTo>
                        <a:pt x="163541" y="0"/>
                      </a:lnTo>
                      <a:cubicBezTo>
                        <a:pt x="174642" y="0"/>
                        <a:pt x="183642" y="9000"/>
                        <a:pt x="183642" y="20101"/>
                      </a:cubicBezTo>
                      <a:lnTo>
                        <a:pt x="183642" y="74776"/>
                      </a:lnTo>
                      <a:lnTo>
                        <a:pt x="183642" y="124118"/>
                      </a:lnTo>
                      <a:lnTo>
                        <a:pt x="183642" y="186717"/>
                      </a:lnTo>
                      <a:lnTo>
                        <a:pt x="121047" y="186717"/>
                      </a:lnTo>
                      <a:lnTo>
                        <a:pt x="121042" y="186718"/>
                      </a:lnTo>
                      <a:lnTo>
                        <a:pt x="62600" y="186718"/>
                      </a:lnTo>
                      <a:cubicBezTo>
                        <a:pt x="28027" y="186718"/>
                        <a:pt x="0" y="158691"/>
                        <a:pt x="0" y="124118"/>
                      </a:cubicBezTo>
                      <a:lnTo>
                        <a:pt x="0" y="20101"/>
                      </a:lnTo>
                      <a:cubicBezTo>
                        <a:pt x="0" y="9000"/>
                        <a:pt x="9000" y="0"/>
                        <a:pt x="20101" y="0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19" name="フリーフォーム: 図形 318">
                <a:extLst>
                  <a:ext uri="{FF2B5EF4-FFF2-40B4-BE49-F238E27FC236}">
                    <a16:creationId xmlns:a16="http://schemas.microsoft.com/office/drawing/2014/main" id="{218B1DBD-A07F-4EB4-9B65-68B496D4AF62}"/>
                  </a:ext>
                </a:extLst>
              </p:cNvPr>
              <p:cNvSpPr/>
              <p:nvPr/>
            </p:nvSpPr>
            <p:spPr>
              <a:xfrm>
                <a:off x="1361732" y="2358504"/>
                <a:ext cx="184345" cy="117762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0" name="片側の 2 つの角を丸めた四角形 144">
                <a:extLst>
                  <a:ext uri="{FF2B5EF4-FFF2-40B4-BE49-F238E27FC236}">
                    <a16:creationId xmlns:a16="http://schemas.microsoft.com/office/drawing/2014/main" id="{BE60AEE8-B267-4F99-A31B-F931C85E8E13}"/>
                  </a:ext>
                </a:extLst>
              </p:cNvPr>
              <p:cNvSpPr/>
              <p:nvPr/>
            </p:nvSpPr>
            <p:spPr>
              <a:xfrm>
                <a:off x="1465479" y="2248208"/>
                <a:ext cx="1127284" cy="1287925"/>
              </a:xfrm>
              <a:prstGeom prst="round2SameRect">
                <a:avLst>
                  <a:gd name="adj1" fmla="val 21354"/>
                  <a:gd name="adj2" fmla="val 0"/>
                </a:avLst>
              </a:prstGeom>
              <a:solidFill>
                <a:schemeClr val="tx1">
                  <a:lumMod val="95000"/>
                  <a:lumOff val="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1" name="楕円 320">
                <a:extLst>
                  <a:ext uri="{FF2B5EF4-FFF2-40B4-BE49-F238E27FC236}">
                    <a16:creationId xmlns:a16="http://schemas.microsoft.com/office/drawing/2014/main" id="{6CED204E-7367-415A-87F7-A2573E28DB23}"/>
                  </a:ext>
                </a:extLst>
              </p:cNvPr>
              <p:cNvSpPr/>
              <p:nvPr/>
            </p:nvSpPr>
            <p:spPr>
              <a:xfrm>
                <a:off x="1981044" y="2432258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2" name="楕円 321">
                <a:extLst>
                  <a:ext uri="{FF2B5EF4-FFF2-40B4-BE49-F238E27FC236}">
                    <a16:creationId xmlns:a16="http://schemas.microsoft.com/office/drawing/2014/main" id="{5B92AAFF-7B72-4514-BF84-59733EC88C9A}"/>
                  </a:ext>
                </a:extLst>
              </p:cNvPr>
              <p:cNvSpPr/>
              <p:nvPr/>
            </p:nvSpPr>
            <p:spPr>
              <a:xfrm>
                <a:off x="1981044" y="2667819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3" name="楕円 322">
                <a:extLst>
                  <a:ext uri="{FF2B5EF4-FFF2-40B4-BE49-F238E27FC236}">
                    <a16:creationId xmlns:a16="http://schemas.microsoft.com/office/drawing/2014/main" id="{76D57C7A-D03A-409C-8586-24BB8F4B83A0}"/>
                  </a:ext>
                </a:extLst>
              </p:cNvPr>
              <p:cNvSpPr/>
              <p:nvPr/>
            </p:nvSpPr>
            <p:spPr>
              <a:xfrm>
                <a:off x="1981044" y="2903380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4" name="楕円 323">
                <a:extLst>
                  <a:ext uri="{FF2B5EF4-FFF2-40B4-BE49-F238E27FC236}">
                    <a16:creationId xmlns:a16="http://schemas.microsoft.com/office/drawing/2014/main" id="{EFF9542F-9A5A-4828-944C-F6C835D86E3F}"/>
                  </a:ext>
                </a:extLst>
              </p:cNvPr>
              <p:cNvSpPr/>
              <p:nvPr/>
            </p:nvSpPr>
            <p:spPr>
              <a:xfrm>
                <a:off x="1981044" y="3138941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5" name="楕円 324">
                <a:extLst>
                  <a:ext uri="{FF2B5EF4-FFF2-40B4-BE49-F238E27FC236}">
                    <a16:creationId xmlns:a16="http://schemas.microsoft.com/office/drawing/2014/main" id="{1B72180A-03DA-4D01-AE18-B06A9DDEA208}"/>
                  </a:ext>
                </a:extLst>
              </p:cNvPr>
              <p:cNvSpPr/>
              <p:nvPr/>
            </p:nvSpPr>
            <p:spPr>
              <a:xfrm>
                <a:off x="1981044" y="3374503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69" name="グループ化 268">
              <a:extLst>
                <a:ext uri="{FF2B5EF4-FFF2-40B4-BE49-F238E27FC236}">
                  <a16:creationId xmlns:a16="http://schemas.microsoft.com/office/drawing/2014/main" id="{3A3E9A69-F6EE-45CF-8839-8B5353FFF55B}"/>
                </a:ext>
              </a:extLst>
            </p:cNvPr>
            <p:cNvGrpSpPr/>
            <p:nvPr/>
          </p:nvGrpSpPr>
          <p:grpSpPr>
            <a:xfrm>
              <a:off x="1377419" y="830100"/>
              <a:ext cx="1277659" cy="1274510"/>
              <a:chOff x="5180030" y="563126"/>
              <a:chExt cx="1277659" cy="1274510"/>
            </a:xfrm>
          </p:grpSpPr>
          <p:sp>
            <p:nvSpPr>
              <p:cNvPr id="288" name="楕円 287">
                <a:extLst>
                  <a:ext uri="{FF2B5EF4-FFF2-40B4-BE49-F238E27FC236}">
                    <a16:creationId xmlns:a16="http://schemas.microsoft.com/office/drawing/2014/main" id="{3EA43ED5-784C-44BB-A07A-55E98A565657}"/>
                  </a:ext>
                </a:extLst>
              </p:cNvPr>
              <p:cNvSpPr/>
              <p:nvPr/>
            </p:nvSpPr>
            <p:spPr>
              <a:xfrm rot="20700000">
                <a:off x="5715593" y="602464"/>
                <a:ext cx="708841" cy="91581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9" name="楕円 288">
                <a:extLst>
                  <a:ext uri="{FF2B5EF4-FFF2-40B4-BE49-F238E27FC236}">
                    <a16:creationId xmlns:a16="http://schemas.microsoft.com/office/drawing/2014/main" id="{C78F6962-51CC-40CA-BEEA-F8BFFB00197D}"/>
                  </a:ext>
                </a:extLst>
              </p:cNvPr>
              <p:cNvSpPr/>
              <p:nvPr/>
            </p:nvSpPr>
            <p:spPr>
              <a:xfrm>
                <a:off x="5213203" y="563795"/>
                <a:ext cx="1053924" cy="105377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90" name="グループ化 289">
                <a:extLst>
                  <a:ext uri="{FF2B5EF4-FFF2-40B4-BE49-F238E27FC236}">
                    <a16:creationId xmlns:a16="http://schemas.microsoft.com/office/drawing/2014/main" id="{76F6FBC7-506C-47D3-AE00-0B3315CDE862}"/>
                  </a:ext>
                </a:extLst>
              </p:cNvPr>
              <p:cNvGrpSpPr/>
              <p:nvPr/>
            </p:nvGrpSpPr>
            <p:grpSpPr>
              <a:xfrm>
                <a:off x="5180030" y="677530"/>
                <a:ext cx="1277659" cy="1160106"/>
                <a:chOff x="2791855" y="2017485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309" name="グループ化 308">
                  <a:extLst>
                    <a:ext uri="{FF2B5EF4-FFF2-40B4-BE49-F238E27FC236}">
                      <a16:creationId xmlns:a16="http://schemas.microsoft.com/office/drawing/2014/main" id="{AF91859D-B757-4493-A51B-FE6BBF8FAC4F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314" name="円/楕円 536">
                    <a:extLst>
                      <a:ext uri="{FF2B5EF4-FFF2-40B4-BE49-F238E27FC236}">
                        <a16:creationId xmlns:a16="http://schemas.microsoft.com/office/drawing/2014/main" id="{49E8A9FD-D3BB-41E8-9388-46DFBF133443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15" name="円/楕円 537">
                    <a:extLst>
                      <a:ext uri="{FF2B5EF4-FFF2-40B4-BE49-F238E27FC236}">
                        <a16:creationId xmlns:a16="http://schemas.microsoft.com/office/drawing/2014/main" id="{A66C26EB-1F5C-438A-AA64-6717A9D52FF9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10" name="グループ化 309">
                  <a:extLst>
                    <a:ext uri="{FF2B5EF4-FFF2-40B4-BE49-F238E27FC236}">
                      <a16:creationId xmlns:a16="http://schemas.microsoft.com/office/drawing/2014/main" id="{878D8FB3-1BA6-4154-9D6A-1D638CFC0B14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312" name="円/楕円 534">
                    <a:extLst>
                      <a:ext uri="{FF2B5EF4-FFF2-40B4-BE49-F238E27FC236}">
                        <a16:creationId xmlns:a16="http://schemas.microsoft.com/office/drawing/2014/main" id="{E10A5525-B859-43B2-B302-F282F5932F42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13" name="円/楕円 535">
                    <a:extLst>
                      <a:ext uri="{FF2B5EF4-FFF2-40B4-BE49-F238E27FC236}">
                        <a16:creationId xmlns:a16="http://schemas.microsoft.com/office/drawing/2014/main" id="{6FF107FB-BB2D-496E-805F-ABA8AFA9E535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11" name="円/楕円 533">
                  <a:extLst>
                    <a:ext uri="{FF2B5EF4-FFF2-40B4-BE49-F238E27FC236}">
                      <a16:creationId xmlns:a16="http://schemas.microsoft.com/office/drawing/2014/main" id="{3271B6C0-05E2-491F-A814-A4A427E33089}"/>
                    </a:ext>
                  </a:extLst>
                </p:cNvPr>
                <p:cNvSpPr/>
                <p:nvPr/>
              </p:nvSpPr>
              <p:spPr>
                <a:xfrm>
                  <a:off x="2902857" y="2017485"/>
                  <a:ext cx="928913" cy="1045028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91" name="円/楕円 27">
                <a:extLst>
                  <a:ext uri="{FF2B5EF4-FFF2-40B4-BE49-F238E27FC236}">
                    <a16:creationId xmlns:a16="http://schemas.microsoft.com/office/drawing/2014/main" id="{DBEB3C99-0795-4BA5-892A-7CD04BD6FA0E}"/>
                  </a:ext>
                </a:extLst>
              </p:cNvPr>
              <p:cNvSpPr/>
              <p:nvPr/>
            </p:nvSpPr>
            <p:spPr>
              <a:xfrm rot="10800000">
                <a:off x="5646619" y="1630999"/>
                <a:ext cx="340506" cy="58124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2" name="月 291">
                <a:extLst>
                  <a:ext uri="{FF2B5EF4-FFF2-40B4-BE49-F238E27FC236}">
                    <a16:creationId xmlns:a16="http://schemas.microsoft.com/office/drawing/2014/main" id="{A432D765-82AA-4436-89D6-A958F9C9AA83}"/>
                  </a:ext>
                </a:extLst>
              </p:cNvPr>
              <p:cNvSpPr/>
              <p:nvPr/>
            </p:nvSpPr>
            <p:spPr>
              <a:xfrm rot="15300000">
                <a:off x="5504410" y="866640"/>
                <a:ext cx="45720" cy="328020"/>
              </a:xfrm>
              <a:prstGeom prst="moon">
                <a:avLst>
                  <a:gd name="adj" fmla="val 7667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3" name="月 292">
                <a:extLst>
                  <a:ext uri="{FF2B5EF4-FFF2-40B4-BE49-F238E27FC236}">
                    <a16:creationId xmlns:a16="http://schemas.microsoft.com/office/drawing/2014/main" id="{16DDAFF9-09DF-40A2-A808-F0E62589FA55}"/>
                  </a:ext>
                </a:extLst>
              </p:cNvPr>
              <p:cNvSpPr/>
              <p:nvPr/>
            </p:nvSpPr>
            <p:spPr>
              <a:xfrm rot="17100000">
                <a:off x="6088385" y="866640"/>
                <a:ext cx="45720" cy="328020"/>
              </a:xfrm>
              <a:prstGeom prst="moon">
                <a:avLst>
                  <a:gd name="adj" fmla="val 7667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4" name="フリーフォーム: 図形 293">
                <a:extLst>
                  <a:ext uri="{FF2B5EF4-FFF2-40B4-BE49-F238E27FC236}">
                    <a16:creationId xmlns:a16="http://schemas.microsoft.com/office/drawing/2014/main" id="{74E5A5DD-08EA-44CB-AFA9-42C908A77A00}"/>
                  </a:ext>
                </a:extLst>
              </p:cNvPr>
              <p:cNvSpPr/>
              <p:nvPr/>
            </p:nvSpPr>
            <p:spPr>
              <a:xfrm>
                <a:off x="5745720" y="1397727"/>
                <a:ext cx="139716" cy="159309"/>
              </a:xfrm>
              <a:custGeom>
                <a:avLst/>
                <a:gdLst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7" fmla="*/ 51484 w 168590"/>
                  <a:gd name="connsiteY7" fmla="*/ 11330 h 241869"/>
                  <a:gd name="connsiteX8" fmla="*/ 84295 w 168590"/>
                  <a:gd name="connsiteY8" fmla="*/ 18031 h 241869"/>
                  <a:gd name="connsiteX9" fmla="*/ 117107 w 168590"/>
                  <a:gd name="connsiteY9" fmla="*/ 11330 h 241869"/>
                  <a:gd name="connsiteX0" fmla="*/ 84295 w 175735"/>
                  <a:gd name="connsiteY0" fmla="*/ 18031 h 241869"/>
                  <a:gd name="connsiteX1" fmla="*/ 117107 w 175735"/>
                  <a:gd name="connsiteY1" fmla="*/ 11330 h 241869"/>
                  <a:gd name="connsiteX2" fmla="*/ 133718 w 175735"/>
                  <a:gd name="connsiteY2" fmla="*/ 0 h 241869"/>
                  <a:gd name="connsiteX3" fmla="*/ 145091 w 175735"/>
                  <a:gd name="connsiteY3" fmla="*/ 28432 h 241869"/>
                  <a:gd name="connsiteX4" fmla="*/ 168590 w 175735"/>
                  <a:gd name="connsiteY4" fmla="*/ 156595 h 241869"/>
                  <a:gd name="connsiteX5" fmla="*/ 84295 w 175735"/>
                  <a:gd name="connsiteY5" fmla="*/ 241869 h 241869"/>
                  <a:gd name="connsiteX6" fmla="*/ 0 w 175735"/>
                  <a:gd name="connsiteY6" fmla="*/ 156595 h 241869"/>
                  <a:gd name="connsiteX7" fmla="*/ 25880 w 175735"/>
                  <a:gd name="connsiteY7" fmla="*/ 28432 h 241869"/>
                  <a:gd name="connsiteX8" fmla="*/ 37274 w 175735"/>
                  <a:gd name="connsiteY8" fmla="*/ 1638 h 241869"/>
                  <a:gd name="connsiteX9" fmla="*/ 51484 w 175735"/>
                  <a:gd name="connsiteY9" fmla="*/ 11330 h 241869"/>
                  <a:gd name="connsiteX10" fmla="*/ 175735 w 175735"/>
                  <a:gd name="connsiteY10" fmla="*/ 109471 h 241869"/>
                  <a:gd name="connsiteX0" fmla="*/ 84295 w 168590"/>
                  <a:gd name="connsiteY0" fmla="*/ 18031 h 241869"/>
                  <a:gd name="connsiteX1" fmla="*/ 117107 w 168590"/>
                  <a:gd name="connsiteY1" fmla="*/ 11330 h 241869"/>
                  <a:gd name="connsiteX2" fmla="*/ 133718 w 168590"/>
                  <a:gd name="connsiteY2" fmla="*/ 0 h 241869"/>
                  <a:gd name="connsiteX3" fmla="*/ 145091 w 168590"/>
                  <a:gd name="connsiteY3" fmla="*/ 28432 h 241869"/>
                  <a:gd name="connsiteX4" fmla="*/ 168590 w 168590"/>
                  <a:gd name="connsiteY4" fmla="*/ 156595 h 241869"/>
                  <a:gd name="connsiteX5" fmla="*/ 84295 w 168590"/>
                  <a:gd name="connsiteY5" fmla="*/ 241869 h 241869"/>
                  <a:gd name="connsiteX6" fmla="*/ 0 w 168590"/>
                  <a:gd name="connsiteY6" fmla="*/ 156595 h 241869"/>
                  <a:gd name="connsiteX7" fmla="*/ 25880 w 168590"/>
                  <a:gd name="connsiteY7" fmla="*/ 28432 h 241869"/>
                  <a:gd name="connsiteX8" fmla="*/ 37274 w 168590"/>
                  <a:gd name="connsiteY8" fmla="*/ 1638 h 241869"/>
                  <a:gd name="connsiteX9" fmla="*/ 51484 w 168590"/>
                  <a:gd name="connsiteY9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8" fmla="*/ 51484 w 168590"/>
                  <a:gd name="connsiteY8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90" h="241869">
                    <a:moveTo>
                      <a:pt x="133718" y="0"/>
                    </a:moveTo>
                    <a:lnTo>
                      <a:pt x="145091" y="28432"/>
                    </a:lnTo>
                    <a:cubicBezTo>
                      <a:pt x="159751" y="77796"/>
                      <a:pt x="168590" y="133047"/>
                      <a:pt x="168590" y="156595"/>
                    </a:cubicBezTo>
                    <a:cubicBezTo>
                      <a:pt x="168590" y="203691"/>
                      <a:pt x="130850" y="241869"/>
                      <a:pt x="84295" y="241869"/>
                    </a:cubicBezTo>
                    <a:cubicBezTo>
                      <a:pt x="37740" y="241869"/>
                      <a:pt x="0" y="203691"/>
                      <a:pt x="0" y="156595"/>
                    </a:cubicBezTo>
                    <a:cubicBezTo>
                      <a:pt x="0" y="133047"/>
                      <a:pt x="10031" y="77796"/>
                      <a:pt x="25880" y="28432"/>
                    </a:cubicBezTo>
                    <a:lnTo>
                      <a:pt x="37274" y="1638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5" name="月 294">
                <a:extLst>
                  <a:ext uri="{FF2B5EF4-FFF2-40B4-BE49-F238E27FC236}">
                    <a16:creationId xmlns:a16="http://schemas.microsoft.com/office/drawing/2014/main" id="{BF51A9C9-2704-45E4-B245-188ADD0583EE}"/>
                  </a:ext>
                </a:extLst>
              </p:cNvPr>
              <p:cNvSpPr/>
              <p:nvPr/>
            </p:nvSpPr>
            <p:spPr>
              <a:xfrm rot="3600000">
                <a:off x="5470584" y="411208"/>
                <a:ext cx="223214" cy="747657"/>
              </a:xfrm>
              <a:prstGeom prst="moon">
                <a:avLst>
                  <a:gd name="adj" fmla="val 83174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6" name="月 295">
                <a:extLst>
                  <a:ext uri="{FF2B5EF4-FFF2-40B4-BE49-F238E27FC236}">
                    <a16:creationId xmlns:a16="http://schemas.microsoft.com/office/drawing/2014/main" id="{EBDDEF5A-1B22-4FD6-B411-A8ECD9703CE3}"/>
                  </a:ext>
                </a:extLst>
              </p:cNvPr>
              <p:cNvSpPr/>
              <p:nvPr/>
            </p:nvSpPr>
            <p:spPr>
              <a:xfrm rot="2897634">
                <a:off x="5677684" y="563127"/>
                <a:ext cx="122858" cy="486332"/>
              </a:xfrm>
              <a:prstGeom prst="moon">
                <a:avLst>
                  <a:gd name="adj" fmla="val 83174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7" name="月 296">
                <a:extLst>
                  <a:ext uri="{FF2B5EF4-FFF2-40B4-BE49-F238E27FC236}">
                    <a16:creationId xmlns:a16="http://schemas.microsoft.com/office/drawing/2014/main" id="{B061B333-BDA3-4209-B6CD-B33D6DCBF016}"/>
                  </a:ext>
                </a:extLst>
              </p:cNvPr>
              <p:cNvSpPr/>
              <p:nvPr/>
            </p:nvSpPr>
            <p:spPr>
              <a:xfrm rot="2897634">
                <a:off x="5572909" y="563126"/>
                <a:ext cx="122858" cy="486332"/>
              </a:xfrm>
              <a:prstGeom prst="moon">
                <a:avLst>
                  <a:gd name="adj" fmla="val 83174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8" name="月 297">
                <a:extLst>
                  <a:ext uri="{FF2B5EF4-FFF2-40B4-BE49-F238E27FC236}">
                    <a16:creationId xmlns:a16="http://schemas.microsoft.com/office/drawing/2014/main" id="{B6401BBA-B061-4570-BDC8-E469FE3A6935}"/>
                  </a:ext>
                </a:extLst>
              </p:cNvPr>
              <p:cNvSpPr/>
              <p:nvPr/>
            </p:nvSpPr>
            <p:spPr>
              <a:xfrm rot="8100000">
                <a:off x="6024698" y="563126"/>
                <a:ext cx="122858" cy="486332"/>
              </a:xfrm>
              <a:prstGeom prst="moon">
                <a:avLst>
                  <a:gd name="adj" fmla="val 83174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99" name="グループ化 298">
                <a:extLst>
                  <a:ext uri="{FF2B5EF4-FFF2-40B4-BE49-F238E27FC236}">
                    <a16:creationId xmlns:a16="http://schemas.microsoft.com/office/drawing/2014/main" id="{0F2E3C29-BA92-475C-82E4-04052E348208}"/>
                  </a:ext>
                </a:extLst>
              </p:cNvPr>
              <p:cNvGrpSpPr/>
              <p:nvPr/>
            </p:nvGrpSpPr>
            <p:grpSpPr>
              <a:xfrm>
                <a:off x="5387565" y="1137322"/>
                <a:ext cx="298942" cy="188556"/>
                <a:chOff x="6065560" y="1137321"/>
                <a:chExt cx="298942" cy="188556"/>
              </a:xfrm>
            </p:grpSpPr>
            <p:grpSp>
              <p:nvGrpSpPr>
                <p:cNvPr id="305" name="グループ化 304">
                  <a:extLst>
                    <a:ext uri="{FF2B5EF4-FFF2-40B4-BE49-F238E27FC236}">
                      <a16:creationId xmlns:a16="http://schemas.microsoft.com/office/drawing/2014/main" id="{12EFB169-B85D-4465-BDC1-965B550CA0CD}"/>
                    </a:ext>
                  </a:extLst>
                </p:cNvPr>
                <p:cNvGrpSpPr/>
                <p:nvPr/>
              </p:nvGrpSpPr>
              <p:grpSpPr>
                <a:xfrm>
                  <a:off x="6065560" y="1137321"/>
                  <a:ext cx="298942" cy="188556"/>
                  <a:chOff x="6140438" y="1154498"/>
                  <a:chExt cx="386744" cy="257583"/>
                </a:xfrm>
              </p:grpSpPr>
              <p:sp>
                <p:nvSpPr>
                  <p:cNvPr id="307" name="フリーフォーム: 図形 306">
                    <a:extLst>
                      <a:ext uri="{FF2B5EF4-FFF2-40B4-BE49-F238E27FC236}">
                        <a16:creationId xmlns:a16="http://schemas.microsoft.com/office/drawing/2014/main" id="{0C79DB69-20AB-481F-AE81-0F67494C55DE}"/>
                      </a:ext>
                    </a:extLst>
                  </p:cNvPr>
                  <p:cNvSpPr/>
                  <p:nvPr/>
                </p:nvSpPr>
                <p:spPr>
                  <a:xfrm>
                    <a:off x="6145376" y="1174740"/>
                    <a:ext cx="376868" cy="237341"/>
                  </a:xfrm>
                  <a:custGeom>
                    <a:avLst/>
                    <a:gdLst>
                      <a:gd name="connsiteX0" fmla="*/ 193372 w 386744"/>
                      <a:gd name="connsiteY0" fmla="*/ 0 h 265707"/>
                      <a:gd name="connsiteX1" fmla="*/ 385763 w 386744"/>
                      <a:gd name="connsiteY1" fmla="*/ 125092 h 265707"/>
                      <a:gd name="connsiteX2" fmla="*/ 386744 w 386744"/>
                      <a:gd name="connsiteY2" fmla="*/ 132854 h 265707"/>
                      <a:gd name="connsiteX3" fmla="*/ 385763 w 386744"/>
                      <a:gd name="connsiteY3" fmla="*/ 140615 h 265707"/>
                      <a:gd name="connsiteX4" fmla="*/ 193372 w 386744"/>
                      <a:gd name="connsiteY4" fmla="*/ 265707 h 265707"/>
                      <a:gd name="connsiteX5" fmla="*/ 981 w 386744"/>
                      <a:gd name="connsiteY5" fmla="*/ 140615 h 265707"/>
                      <a:gd name="connsiteX6" fmla="*/ 0 w 386744"/>
                      <a:gd name="connsiteY6" fmla="*/ 132854 h 265707"/>
                      <a:gd name="connsiteX7" fmla="*/ 981 w 386744"/>
                      <a:gd name="connsiteY7" fmla="*/ 125092 h 265707"/>
                      <a:gd name="connsiteX8" fmla="*/ 193372 w 386744"/>
                      <a:gd name="connsiteY8" fmla="*/ 0 h 2657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86744" h="265707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cubicBezTo>
                          <a:pt x="367452" y="212005"/>
                          <a:pt x="288273" y="265707"/>
                          <a:pt x="193372" y="265707"/>
                        </a:cubicBezTo>
                        <a:cubicBezTo>
                          <a:pt x="98472" y="265707"/>
                          <a:pt x="19293" y="212005"/>
                          <a:pt x="981" y="140615"/>
                        </a:cubicBez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8" name="フリーフォーム: 図形 307">
                    <a:extLst>
                      <a:ext uri="{FF2B5EF4-FFF2-40B4-BE49-F238E27FC236}">
                        <a16:creationId xmlns:a16="http://schemas.microsoft.com/office/drawing/2014/main" id="{FE302675-1902-4329-8F5C-69DCF382F8CA}"/>
                      </a:ext>
                    </a:extLst>
                  </p:cNvPr>
                  <p:cNvSpPr/>
                  <p:nvPr/>
                </p:nvSpPr>
                <p:spPr>
                  <a:xfrm>
                    <a:off x="6140438" y="1154498"/>
                    <a:ext cx="386744" cy="153095"/>
                  </a:xfrm>
                  <a:custGeom>
                    <a:avLst/>
                    <a:gdLst>
                      <a:gd name="connsiteX0" fmla="*/ 193372 w 386744"/>
                      <a:gd name="connsiteY0" fmla="*/ 0 h 153095"/>
                      <a:gd name="connsiteX1" fmla="*/ 385763 w 386744"/>
                      <a:gd name="connsiteY1" fmla="*/ 125092 h 153095"/>
                      <a:gd name="connsiteX2" fmla="*/ 386744 w 386744"/>
                      <a:gd name="connsiteY2" fmla="*/ 132854 h 153095"/>
                      <a:gd name="connsiteX3" fmla="*/ 385763 w 386744"/>
                      <a:gd name="connsiteY3" fmla="*/ 140615 h 153095"/>
                      <a:gd name="connsiteX4" fmla="*/ 379622 w 386744"/>
                      <a:gd name="connsiteY4" fmla="*/ 153095 h 153095"/>
                      <a:gd name="connsiteX5" fmla="*/ 361323 w 386744"/>
                      <a:gd name="connsiteY5" fmla="*/ 115911 h 153095"/>
                      <a:gd name="connsiteX6" fmla="*/ 193372 w 386744"/>
                      <a:gd name="connsiteY6" fmla="*/ 40482 h 153095"/>
                      <a:gd name="connsiteX7" fmla="*/ 25422 w 386744"/>
                      <a:gd name="connsiteY7" fmla="*/ 115911 h 153095"/>
                      <a:gd name="connsiteX8" fmla="*/ 7123 w 386744"/>
                      <a:gd name="connsiteY8" fmla="*/ 153095 h 153095"/>
                      <a:gd name="connsiteX9" fmla="*/ 981 w 386744"/>
                      <a:gd name="connsiteY9" fmla="*/ 140615 h 153095"/>
                      <a:gd name="connsiteX10" fmla="*/ 0 w 386744"/>
                      <a:gd name="connsiteY10" fmla="*/ 132854 h 153095"/>
                      <a:gd name="connsiteX11" fmla="*/ 981 w 386744"/>
                      <a:gd name="connsiteY11" fmla="*/ 125092 h 153095"/>
                      <a:gd name="connsiteX12" fmla="*/ 193372 w 386744"/>
                      <a:gd name="connsiteY12" fmla="*/ 0 h 153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86744" h="153095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lnTo>
                          <a:pt x="379622" y="153095"/>
                        </a:lnTo>
                        <a:lnTo>
                          <a:pt x="361323" y="115911"/>
                        </a:lnTo>
                        <a:cubicBezTo>
                          <a:pt x="326880" y="70690"/>
                          <a:pt x="264548" y="40482"/>
                          <a:pt x="193372" y="40482"/>
                        </a:cubicBezTo>
                        <a:cubicBezTo>
                          <a:pt x="122197" y="40482"/>
                          <a:pt x="59865" y="70690"/>
                          <a:pt x="25422" y="115911"/>
                        </a:cubicBezTo>
                        <a:lnTo>
                          <a:pt x="7123" y="153095"/>
                        </a:lnTo>
                        <a:lnTo>
                          <a:pt x="981" y="140615"/>
                        </a:ln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06" name="楕円 305">
                  <a:extLst>
                    <a:ext uri="{FF2B5EF4-FFF2-40B4-BE49-F238E27FC236}">
                      <a16:creationId xmlns:a16="http://schemas.microsoft.com/office/drawing/2014/main" id="{98E83852-65B0-44E9-9198-68F78EF9ACE5}"/>
                    </a:ext>
                  </a:extLst>
                </p:cNvPr>
                <p:cNvSpPr/>
                <p:nvPr/>
              </p:nvSpPr>
              <p:spPr>
                <a:xfrm>
                  <a:off x="6151878" y="1140934"/>
                  <a:ext cx="150531" cy="15053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00" name="グループ化 299">
                <a:extLst>
                  <a:ext uri="{FF2B5EF4-FFF2-40B4-BE49-F238E27FC236}">
                    <a16:creationId xmlns:a16="http://schemas.microsoft.com/office/drawing/2014/main" id="{1A45D5D1-E0C3-40B5-9907-F0ABFE26D8E8}"/>
                  </a:ext>
                </a:extLst>
              </p:cNvPr>
              <p:cNvGrpSpPr/>
              <p:nvPr/>
            </p:nvGrpSpPr>
            <p:grpSpPr>
              <a:xfrm flipH="1">
                <a:off x="5947486" y="1137322"/>
                <a:ext cx="298942" cy="188556"/>
                <a:chOff x="6065560" y="1137321"/>
                <a:chExt cx="298942" cy="188556"/>
              </a:xfrm>
            </p:grpSpPr>
            <p:grpSp>
              <p:nvGrpSpPr>
                <p:cNvPr id="301" name="グループ化 300">
                  <a:extLst>
                    <a:ext uri="{FF2B5EF4-FFF2-40B4-BE49-F238E27FC236}">
                      <a16:creationId xmlns:a16="http://schemas.microsoft.com/office/drawing/2014/main" id="{4FB1047C-C53F-4BC0-A681-1617387D0687}"/>
                    </a:ext>
                  </a:extLst>
                </p:cNvPr>
                <p:cNvGrpSpPr/>
                <p:nvPr/>
              </p:nvGrpSpPr>
              <p:grpSpPr>
                <a:xfrm>
                  <a:off x="6065560" y="1137321"/>
                  <a:ext cx="298942" cy="188556"/>
                  <a:chOff x="6140438" y="1154498"/>
                  <a:chExt cx="386744" cy="257583"/>
                </a:xfrm>
              </p:grpSpPr>
              <p:sp>
                <p:nvSpPr>
                  <p:cNvPr id="303" name="フリーフォーム: 図形 302">
                    <a:extLst>
                      <a:ext uri="{FF2B5EF4-FFF2-40B4-BE49-F238E27FC236}">
                        <a16:creationId xmlns:a16="http://schemas.microsoft.com/office/drawing/2014/main" id="{F82FF17F-3A5F-4E85-A6D4-548B6D0386D7}"/>
                      </a:ext>
                    </a:extLst>
                  </p:cNvPr>
                  <p:cNvSpPr/>
                  <p:nvPr/>
                </p:nvSpPr>
                <p:spPr>
                  <a:xfrm>
                    <a:off x="6145376" y="1174740"/>
                    <a:ext cx="376868" cy="237341"/>
                  </a:xfrm>
                  <a:custGeom>
                    <a:avLst/>
                    <a:gdLst>
                      <a:gd name="connsiteX0" fmla="*/ 193372 w 386744"/>
                      <a:gd name="connsiteY0" fmla="*/ 0 h 265707"/>
                      <a:gd name="connsiteX1" fmla="*/ 385763 w 386744"/>
                      <a:gd name="connsiteY1" fmla="*/ 125092 h 265707"/>
                      <a:gd name="connsiteX2" fmla="*/ 386744 w 386744"/>
                      <a:gd name="connsiteY2" fmla="*/ 132854 h 265707"/>
                      <a:gd name="connsiteX3" fmla="*/ 385763 w 386744"/>
                      <a:gd name="connsiteY3" fmla="*/ 140615 h 265707"/>
                      <a:gd name="connsiteX4" fmla="*/ 193372 w 386744"/>
                      <a:gd name="connsiteY4" fmla="*/ 265707 h 265707"/>
                      <a:gd name="connsiteX5" fmla="*/ 981 w 386744"/>
                      <a:gd name="connsiteY5" fmla="*/ 140615 h 265707"/>
                      <a:gd name="connsiteX6" fmla="*/ 0 w 386744"/>
                      <a:gd name="connsiteY6" fmla="*/ 132854 h 265707"/>
                      <a:gd name="connsiteX7" fmla="*/ 981 w 386744"/>
                      <a:gd name="connsiteY7" fmla="*/ 125092 h 265707"/>
                      <a:gd name="connsiteX8" fmla="*/ 193372 w 386744"/>
                      <a:gd name="connsiteY8" fmla="*/ 0 h 2657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86744" h="265707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cubicBezTo>
                          <a:pt x="367452" y="212005"/>
                          <a:pt x="288273" y="265707"/>
                          <a:pt x="193372" y="265707"/>
                        </a:cubicBezTo>
                        <a:cubicBezTo>
                          <a:pt x="98472" y="265707"/>
                          <a:pt x="19293" y="212005"/>
                          <a:pt x="981" y="140615"/>
                        </a:cubicBez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4" name="フリーフォーム: 図形 303">
                    <a:extLst>
                      <a:ext uri="{FF2B5EF4-FFF2-40B4-BE49-F238E27FC236}">
                        <a16:creationId xmlns:a16="http://schemas.microsoft.com/office/drawing/2014/main" id="{91913A81-1265-4F08-82A2-255BDEC314FB}"/>
                      </a:ext>
                    </a:extLst>
                  </p:cNvPr>
                  <p:cNvSpPr/>
                  <p:nvPr/>
                </p:nvSpPr>
                <p:spPr>
                  <a:xfrm>
                    <a:off x="6140438" y="1154498"/>
                    <a:ext cx="386744" cy="153095"/>
                  </a:xfrm>
                  <a:custGeom>
                    <a:avLst/>
                    <a:gdLst>
                      <a:gd name="connsiteX0" fmla="*/ 193372 w 386744"/>
                      <a:gd name="connsiteY0" fmla="*/ 0 h 153095"/>
                      <a:gd name="connsiteX1" fmla="*/ 385763 w 386744"/>
                      <a:gd name="connsiteY1" fmla="*/ 125092 h 153095"/>
                      <a:gd name="connsiteX2" fmla="*/ 386744 w 386744"/>
                      <a:gd name="connsiteY2" fmla="*/ 132854 h 153095"/>
                      <a:gd name="connsiteX3" fmla="*/ 385763 w 386744"/>
                      <a:gd name="connsiteY3" fmla="*/ 140615 h 153095"/>
                      <a:gd name="connsiteX4" fmla="*/ 379622 w 386744"/>
                      <a:gd name="connsiteY4" fmla="*/ 153095 h 153095"/>
                      <a:gd name="connsiteX5" fmla="*/ 361323 w 386744"/>
                      <a:gd name="connsiteY5" fmla="*/ 115911 h 153095"/>
                      <a:gd name="connsiteX6" fmla="*/ 193372 w 386744"/>
                      <a:gd name="connsiteY6" fmla="*/ 40482 h 153095"/>
                      <a:gd name="connsiteX7" fmla="*/ 25422 w 386744"/>
                      <a:gd name="connsiteY7" fmla="*/ 115911 h 153095"/>
                      <a:gd name="connsiteX8" fmla="*/ 7123 w 386744"/>
                      <a:gd name="connsiteY8" fmla="*/ 153095 h 153095"/>
                      <a:gd name="connsiteX9" fmla="*/ 981 w 386744"/>
                      <a:gd name="connsiteY9" fmla="*/ 140615 h 153095"/>
                      <a:gd name="connsiteX10" fmla="*/ 0 w 386744"/>
                      <a:gd name="connsiteY10" fmla="*/ 132854 h 153095"/>
                      <a:gd name="connsiteX11" fmla="*/ 981 w 386744"/>
                      <a:gd name="connsiteY11" fmla="*/ 125092 h 153095"/>
                      <a:gd name="connsiteX12" fmla="*/ 193372 w 386744"/>
                      <a:gd name="connsiteY12" fmla="*/ 0 h 153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86744" h="153095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lnTo>
                          <a:pt x="379622" y="153095"/>
                        </a:lnTo>
                        <a:lnTo>
                          <a:pt x="361323" y="115911"/>
                        </a:lnTo>
                        <a:cubicBezTo>
                          <a:pt x="326880" y="70690"/>
                          <a:pt x="264548" y="40482"/>
                          <a:pt x="193372" y="40482"/>
                        </a:cubicBezTo>
                        <a:cubicBezTo>
                          <a:pt x="122197" y="40482"/>
                          <a:pt x="59865" y="70690"/>
                          <a:pt x="25422" y="115911"/>
                        </a:cubicBezTo>
                        <a:lnTo>
                          <a:pt x="7123" y="153095"/>
                        </a:lnTo>
                        <a:lnTo>
                          <a:pt x="981" y="140615"/>
                        </a:ln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02" name="楕円 301">
                  <a:extLst>
                    <a:ext uri="{FF2B5EF4-FFF2-40B4-BE49-F238E27FC236}">
                      <a16:creationId xmlns:a16="http://schemas.microsoft.com/office/drawing/2014/main" id="{0ADB1A67-6A33-41AE-9E6D-BE47900185D7}"/>
                    </a:ext>
                  </a:extLst>
                </p:cNvPr>
                <p:cNvSpPr/>
                <p:nvPr/>
              </p:nvSpPr>
              <p:spPr>
                <a:xfrm>
                  <a:off x="6151878" y="1140934"/>
                  <a:ext cx="150531" cy="15053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265" name="フリーフォーム: 図形 264">
              <a:extLst>
                <a:ext uri="{FF2B5EF4-FFF2-40B4-BE49-F238E27FC236}">
                  <a16:creationId xmlns:a16="http://schemas.microsoft.com/office/drawing/2014/main" id="{8A7441E8-96B7-4463-8959-20C4FC0B2621}"/>
                </a:ext>
              </a:extLst>
            </p:cNvPr>
            <p:cNvSpPr/>
            <p:nvPr/>
          </p:nvSpPr>
          <p:spPr>
            <a:xfrm rot="20216363">
              <a:off x="2277582" y="1880185"/>
              <a:ext cx="340304" cy="615236"/>
            </a:xfrm>
            <a:custGeom>
              <a:avLst/>
              <a:gdLst>
                <a:gd name="connsiteX0" fmla="*/ 270255 w 340304"/>
                <a:gd name="connsiteY0" fmla="*/ 1718 h 615236"/>
                <a:gd name="connsiteX1" fmla="*/ 298889 w 340304"/>
                <a:gd name="connsiteY1" fmla="*/ 25116 h 615236"/>
                <a:gd name="connsiteX2" fmla="*/ 325393 w 340304"/>
                <a:gd name="connsiteY2" fmla="*/ 74004 h 615236"/>
                <a:gd name="connsiteX3" fmla="*/ 331363 w 340304"/>
                <a:gd name="connsiteY3" fmla="*/ 92905 h 615236"/>
                <a:gd name="connsiteX4" fmla="*/ 331037 w 340304"/>
                <a:gd name="connsiteY4" fmla="*/ 97878 h 615236"/>
                <a:gd name="connsiteX5" fmla="*/ 333143 w 340304"/>
                <a:gd name="connsiteY5" fmla="*/ 108989 h 615236"/>
                <a:gd name="connsiteX6" fmla="*/ 332599 w 340304"/>
                <a:gd name="connsiteY6" fmla="*/ 427981 h 615236"/>
                <a:gd name="connsiteX7" fmla="*/ 303097 w 340304"/>
                <a:gd name="connsiteY7" fmla="*/ 503826 h 615236"/>
                <a:gd name="connsiteX8" fmla="*/ 282017 w 340304"/>
                <a:gd name="connsiteY8" fmla="*/ 518961 h 615236"/>
                <a:gd name="connsiteX9" fmla="*/ 286700 w 340304"/>
                <a:gd name="connsiteY9" fmla="*/ 615236 h 615236"/>
                <a:gd name="connsiteX10" fmla="*/ 77922 w 340304"/>
                <a:gd name="connsiteY10" fmla="*/ 615236 h 615236"/>
                <a:gd name="connsiteX11" fmla="*/ 83197 w 340304"/>
                <a:gd name="connsiteY11" fmla="*/ 530362 h 615236"/>
                <a:gd name="connsiteX12" fmla="*/ 66685 w 340304"/>
                <a:gd name="connsiteY12" fmla="*/ 526812 h 615236"/>
                <a:gd name="connsiteX13" fmla="*/ 5167 w 340304"/>
                <a:gd name="connsiteY13" fmla="*/ 427981 h 615236"/>
                <a:gd name="connsiteX14" fmla="*/ 24047 w 340304"/>
                <a:gd name="connsiteY14" fmla="*/ 254697 h 615236"/>
                <a:gd name="connsiteX15" fmla="*/ 69002 w 340304"/>
                <a:gd name="connsiteY15" fmla="*/ 229412 h 615236"/>
                <a:gd name="connsiteX16" fmla="*/ 81220 w 340304"/>
                <a:gd name="connsiteY16" fmla="*/ 226057 h 615236"/>
                <a:gd name="connsiteX17" fmla="*/ 89988 w 340304"/>
                <a:gd name="connsiteY17" fmla="*/ 212289 h 615236"/>
                <a:gd name="connsiteX18" fmla="*/ 128812 w 340304"/>
                <a:gd name="connsiteY18" fmla="*/ 195264 h 615236"/>
                <a:gd name="connsiteX19" fmla="*/ 151885 w 340304"/>
                <a:gd name="connsiteY19" fmla="*/ 205382 h 615236"/>
                <a:gd name="connsiteX20" fmla="*/ 152040 w 340304"/>
                <a:gd name="connsiteY20" fmla="*/ 204571 h 615236"/>
                <a:gd name="connsiteX21" fmla="*/ 202631 w 340304"/>
                <a:gd name="connsiteY21" fmla="*/ 169070 h 615236"/>
                <a:gd name="connsiteX22" fmla="*/ 236020 w 340304"/>
                <a:gd name="connsiteY22" fmla="*/ 183711 h 615236"/>
                <a:gd name="connsiteX23" fmla="*/ 238829 w 340304"/>
                <a:gd name="connsiteY23" fmla="*/ 182440 h 615236"/>
                <a:gd name="connsiteX24" fmla="*/ 238829 w 340304"/>
                <a:gd name="connsiteY24" fmla="*/ 115206 h 615236"/>
                <a:gd name="connsiteX25" fmla="*/ 217211 w 340304"/>
                <a:gd name="connsiteY25" fmla="*/ 75333 h 615236"/>
                <a:gd name="connsiteX26" fmla="*/ 234471 w 340304"/>
                <a:gd name="connsiteY26" fmla="*/ 6735 h 615236"/>
                <a:gd name="connsiteX27" fmla="*/ 270255 w 340304"/>
                <a:gd name="connsiteY27" fmla="*/ 1718 h 615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340304" h="615236">
                  <a:moveTo>
                    <a:pt x="270255" y="1718"/>
                  </a:moveTo>
                  <a:cubicBezTo>
                    <a:pt x="281913" y="5045"/>
                    <a:pt x="292378" y="13107"/>
                    <a:pt x="298889" y="25116"/>
                  </a:cubicBezTo>
                  <a:lnTo>
                    <a:pt x="325393" y="74004"/>
                  </a:lnTo>
                  <a:cubicBezTo>
                    <a:pt x="328649" y="80008"/>
                    <a:pt x="330608" y="86431"/>
                    <a:pt x="331363" y="92905"/>
                  </a:cubicBezTo>
                  <a:cubicBezTo>
                    <a:pt x="331254" y="94563"/>
                    <a:pt x="331145" y="96221"/>
                    <a:pt x="331037" y="97878"/>
                  </a:cubicBezTo>
                  <a:lnTo>
                    <a:pt x="333143" y="108989"/>
                  </a:lnTo>
                  <a:cubicBezTo>
                    <a:pt x="333404" y="164006"/>
                    <a:pt x="349477" y="356939"/>
                    <a:pt x="332599" y="427981"/>
                  </a:cubicBezTo>
                  <a:cubicBezTo>
                    <a:pt x="332599" y="457600"/>
                    <a:pt x="321325" y="484415"/>
                    <a:pt x="303097" y="503826"/>
                  </a:cubicBezTo>
                  <a:lnTo>
                    <a:pt x="282017" y="518961"/>
                  </a:lnTo>
                  <a:lnTo>
                    <a:pt x="286700" y="615236"/>
                  </a:lnTo>
                  <a:lnTo>
                    <a:pt x="77922" y="615236"/>
                  </a:lnTo>
                  <a:lnTo>
                    <a:pt x="83197" y="530362"/>
                  </a:lnTo>
                  <a:lnTo>
                    <a:pt x="66685" y="526812"/>
                  </a:lnTo>
                  <a:cubicBezTo>
                    <a:pt x="30534" y="510529"/>
                    <a:pt x="5167" y="472410"/>
                    <a:pt x="5167" y="427981"/>
                  </a:cubicBezTo>
                  <a:cubicBezTo>
                    <a:pt x="5167" y="381389"/>
                    <a:pt x="-14897" y="295621"/>
                    <a:pt x="24047" y="254697"/>
                  </a:cubicBezTo>
                  <a:cubicBezTo>
                    <a:pt x="33783" y="244467"/>
                    <a:pt x="49837" y="236288"/>
                    <a:pt x="69002" y="229412"/>
                  </a:cubicBezTo>
                  <a:lnTo>
                    <a:pt x="81220" y="226057"/>
                  </a:lnTo>
                  <a:lnTo>
                    <a:pt x="89988" y="212289"/>
                  </a:lnTo>
                  <a:cubicBezTo>
                    <a:pt x="99924" y="201770"/>
                    <a:pt x="113650" y="195264"/>
                    <a:pt x="128812" y="195264"/>
                  </a:cubicBezTo>
                  <a:lnTo>
                    <a:pt x="151885" y="205382"/>
                  </a:lnTo>
                  <a:lnTo>
                    <a:pt x="152040" y="204571"/>
                  </a:lnTo>
                  <a:cubicBezTo>
                    <a:pt x="160375" y="183708"/>
                    <a:pt x="179888" y="169070"/>
                    <a:pt x="202631" y="169070"/>
                  </a:cubicBezTo>
                  <a:lnTo>
                    <a:pt x="236020" y="183711"/>
                  </a:lnTo>
                  <a:lnTo>
                    <a:pt x="238829" y="182440"/>
                  </a:lnTo>
                  <a:lnTo>
                    <a:pt x="238829" y="115206"/>
                  </a:lnTo>
                  <a:lnTo>
                    <a:pt x="217211" y="75333"/>
                  </a:lnTo>
                  <a:cubicBezTo>
                    <a:pt x="204189" y="51314"/>
                    <a:pt x="211917" y="20602"/>
                    <a:pt x="234471" y="6735"/>
                  </a:cubicBezTo>
                  <a:cubicBezTo>
                    <a:pt x="245749" y="-198"/>
                    <a:pt x="258598" y="-1607"/>
                    <a:pt x="270255" y="1718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75" name="グループ化 274">
              <a:extLst>
                <a:ext uri="{FF2B5EF4-FFF2-40B4-BE49-F238E27FC236}">
                  <a16:creationId xmlns:a16="http://schemas.microsoft.com/office/drawing/2014/main" id="{E0A477D8-8EAE-415D-AA9A-E8BB4B9BC025}"/>
                </a:ext>
              </a:extLst>
            </p:cNvPr>
            <p:cNvGrpSpPr/>
            <p:nvPr/>
          </p:nvGrpSpPr>
          <p:grpSpPr>
            <a:xfrm>
              <a:off x="2434135" y="2420922"/>
              <a:ext cx="462062" cy="960479"/>
              <a:chOff x="2450260" y="2357245"/>
              <a:chExt cx="462062" cy="960479"/>
            </a:xfrm>
          </p:grpSpPr>
          <p:sp>
            <p:nvSpPr>
              <p:cNvPr id="276" name="台形 275">
                <a:extLst>
                  <a:ext uri="{FF2B5EF4-FFF2-40B4-BE49-F238E27FC236}">
                    <a16:creationId xmlns:a16="http://schemas.microsoft.com/office/drawing/2014/main" id="{3458683D-4998-4909-9299-8D44704E30C0}"/>
                  </a:ext>
                </a:extLst>
              </p:cNvPr>
              <p:cNvSpPr/>
              <p:nvPr/>
            </p:nvSpPr>
            <p:spPr>
              <a:xfrm rot="20700000">
                <a:off x="2450260" y="2357245"/>
                <a:ext cx="277080" cy="95427"/>
              </a:xfrm>
              <a:prstGeom prst="trapezoid">
                <a:avLst>
                  <a:gd name="adj" fmla="val 47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7" name="片側の 2 つの角を丸めた四角形 92">
                <a:extLst>
                  <a:ext uri="{FF2B5EF4-FFF2-40B4-BE49-F238E27FC236}">
                    <a16:creationId xmlns:a16="http://schemas.microsoft.com/office/drawing/2014/main" id="{141073E8-E962-4344-8251-14DFEC5BFD95}"/>
                  </a:ext>
                </a:extLst>
              </p:cNvPr>
              <p:cNvSpPr/>
              <p:nvPr/>
            </p:nvSpPr>
            <p:spPr>
              <a:xfrm rot="9854429" flipH="1">
                <a:off x="2498647" y="2405116"/>
                <a:ext cx="413675" cy="912608"/>
              </a:xfrm>
              <a:custGeom>
                <a:avLst/>
                <a:gdLst>
                  <a:gd name="connsiteX0" fmla="*/ 190788 w 381575"/>
                  <a:gd name="connsiteY0" fmla="*/ 0 h 984228"/>
                  <a:gd name="connsiteX1" fmla="*/ 190788 w 381575"/>
                  <a:gd name="connsiteY1" fmla="*/ 0 h 984228"/>
                  <a:gd name="connsiteX2" fmla="*/ 381576 w 381575"/>
                  <a:gd name="connsiteY2" fmla="*/ 190788 h 984228"/>
                  <a:gd name="connsiteX3" fmla="*/ 381575 w 381575"/>
                  <a:gd name="connsiteY3" fmla="*/ 984228 h 984228"/>
                  <a:gd name="connsiteX4" fmla="*/ 381575 w 381575"/>
                  <a:gd name="connsiteY4" fmla="*/ 984228 h 984228"/>
                  <a:gd name="connsiteX5" fmla="*/ 0 w 381575"/>
                  <a:gd name="connsiteY5" fmla="*/ 984228 h 984228"/>
                  <a:gd name="connsiteX6" fmla="*/ 0 w 381575"/>
                  <a:gd name="connsiteY6" fmla="*/ 984228 h 984228"/>
                  <a:gd name="connsiteX7" fmla="*/ 0 w 381575"/>
                  <a:gd name="connsiteY7" fmla="*/ 190788 h 984228"/>
                  <a:gd name="connsiteX8" fmla="*/ 190788 w 381575"/>
                  <a:gd name="connsiteY8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381575 w 381576"/>
                  <a:gd name="connsiteY4" fmla="*/ 984228 h 984228"/>
                  <a:gd name="connsiteX5" fmla="*/ 0 w 381576"/>
                  <a:gd name="connsiteY5" fmla="*/ 984228 h 984228"/>
                  <a:gd name="connsiteX6" fmla="*/ 0 w 381576"/>
                  <a:gd name="connsiteY6" fmla="*/ 190788 h 984228"/>
                  <a:gd name="connsiteX7" fmla="*/ 190788 w 381576"/>
                  <a:gd name="connsiteY7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0 w 381576"/>
                  <a:gd name="connsiteY4" fmla="*/ 984228 h 984228"/>
                  <a:gd name="connsiteX5" fmla="*/ 0 w 381576"/>
                  <a:gd name="connsiteY5" fmla="*/ 190788 h 984228"/>
                  <a:gd name="connsiteX6" fmla="*/ 190788 w 381576"/>
                  <a:gd name="connsiteY6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77920 w 381576"/>
                  <a:gd name="connsiteY4" fmla="*/ 962238 h 984228"/>
                  <a:gd name="connsiteX5" fmla="*/ 0 w 381576"/>
                  <a:gd name="connsiteY5" fmla="*/ 190788 h 984228"/>
                  <a:gd name="connsiteX6" fmla="*/ 190788 w 381576"/>
                  <a:gd name="connsiteY6" fmla="*/ 0 h 984228"/>
                  <a:gd name="connsiteX0" fmla="*/ 190788 w 389885"/>
                  <a:gd name="connsiteY0" fmla="*/ 0 h 962238"/>
                  <a:gd name="connsiteX1" fmla="*/ 190788 w 389885"/>
                  <a:gd name="connsiteY1" fmla="*/ 0 h 962238"/>
                  <a:gd name="connsiteX2" fmla="*/ 381576 w 389885"/>
                  <a:gd name="connsiteY2" fmla="*/ 190788 h 962238"/>
                  <a:gd name="connsiteX3" fmla="*/ 358180 w 389885"/>
                  <a:gd name="connsiteY3" fmla="*/ 936398 h 962238"/>
                  <a:gd name="connsiteX4" fmla="*/ 77920 w 389885"/>
                  <a:gd name="connsiteY4" fmla="*/ 962238 h 962238"/>
                  <a:gd name="connsiteX5" fmla="*/ 0 w 389885"/>
                  <a:gd name="connsiteY5" fmla="*/ 190788 h 962238"/>
                  <a:gd name="connsiteX6" fmla="*/ 190788 w 389885"/>
                  <a:gd name="connsiteY6" fmla="*/ 0 h 962238"/>
                  <a:gd name="connsiteX0" fmla="*/ 190788 w 389885"/>
                  <a:gd name="connsiteY0" fmla="*/ 0 h 950372"/>
                  <a:gd name="connsiteX1" fmla="*/ 190788 w 389885"/>
                  <a:gd name="connsiteY1" fmla="*/ 0 h 950372"/>
                  <a:gd name="connsiteX2" fmla="*/ 381576 w 389885"/>
                  <a:gd name="connsiteY2" fmla="*/ 190788 h 950372"/>
                  <a:gd name="connsiteX3" fmla="*/ 358180 w 389885"/>
                  <a:gd name="connsiteY3" fmla="*/ 936398 h 950372"/>
                  <a:gd name="connsiteX4" fmla="*/ 49829 w 389885"/>
                  <a:gd name="connsiteY4" fmla="*/ 950372 h 950372"/>
                  <a:gd name="connsiteX5" fmla="*/ 0 w 389885"/>
                  <a:gd name="connsiteY5" fmla="*/ 190788 h 950372"/>
                  <a:gd name="connsiteX6" fmla="*/ 190788 w 389885"/>
                  <a:gd name="connsiteY6" fmla="*/ 0 h 950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9885" h="950372">
                    <a:moveTo>
                      <a:pt x="190788" y="0"/>
                    </a:moveTo>
                    <a:lnTo>
                      <a:pt x="190788" y="0"/>
                    </a:lnTo>
                    <a:cubicBezTo>
                      <a:pt x="296157" y="0"/>
                      <a:pt x="353677" y="34722"/>
                      <a:pt x="381576" y="190788"/>
                    </a:cubicBezTo>
                    <a:cubicBezTo>
                      <a:pt x="409475" y="346854"/>
                      <a:pt x="358180" y="671918"/>
                      <a:pt x="358180" y="936398"/>
                    </a:cubicBezTo>
                    <a:lnTo>
                      <a:pt x="49829" y="950372"/>
                    </a:lnTo>
                    <a:lnTo>
                      <a:pt x="0" y="190788"/>
                    </a:lnTo>
                    <a:cubicBezTo>
                      <a:pt x="0" y="85419"/>
                      <a:pt x="85419" y="0"/>
                      <a:pt x="19078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8" name="楕円 277">
                <a:extLst>
                  <a:ext uri="{FF2B5EF4-FFF2-40B4-BE49-F238E27FC236}">
                    <a16:creationId xmlns:a16="http://schemas.microsoft.com/office/drawing/2014/main" id="{7451133A-7C84-4648-90A6-DB7C8B0C6599}"/>
                  </a:ext>
                </a:extLst>
              </p:cNvPr>
              <p:cNvSpPr/>
              <p:nvPr/>
            </p:nvSpPr>
            <p:spPr>
              <a:xfrm rot="20700000">
                <a:off x="2677143" y="2439067"/>
                <a:ext cx="64450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9" name="楕円 278">
                <a:extLst>
                  <a:ext uri="{FF2B5EF4-FFF2-40B4-BE49-F238E27FC236}">
                    <a16:creationId xmlns:a16="http://schemas.microsoft.com/office/drawing/2014/main" id="{46DC4001-3DA7-4905-8B8A-D0E8D24D6FF0}"/>
                  </a:ext>
                </a:extLst>
              </p:cNvPr>
              <p:cNvSpPr/>
              <p:nvPr/>
            </p:nvSpPr>
            <p:spPr>
              <a:xfrm rot="20700000">
                <a:off x="2715243" y="2546223"/>
                <a:ext cx="64450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30" name="楕円 22">
              <a:extLst>
                <a:ext uri="{FF2B5EF4-FFF2-40B4-BE49-F238E27FC236}">
                  <a16:creationId xmlns:a16="http://schemas.microsoft.com/office/drawing/2014/main" id="{ED695F98-E684-44BB-98CE-99200678B2B6}"/>
                </a:ext>
              </a:extLst>
            </p:cNvPr>
            <p:cNvSpPr/>
            <p:nvPr/>
          </p:nvSpPr>
          <p:spPr>
            <a:xfrm>
              <a:off x="1405896" y="991197"/>
              <a:ext cx="191422" cy="290262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6CA5CBB9-3442-4699-A2FC-6FC9310DF568}"/>
              </a:ext>
            </a:extLst>
          </p:cNvPr>
          <p:cNvGrpSpPr/>
          <p:nvPr/>
        </p:nvGrpSpPr>
        <p:grpSpPr>
          <a:xfrm>
            <a:off x="4358932" y="772799"/>
            <a:ext cx="1494354" cy="2763334"/>
            <a:chOff x="4358932" y="772799"/>
            <a:chExt cx="1494354" cy="2763334"/>
          </a:xfrm>
        </p:grpSpPr>
        <p:grpSp>
          <p:nvGrpSpPr>
            <p:cNvPr id="205" name="グループ化 204">
              <a:extLst>
                <a:ext uri="{FF2B5EF4-FFF2-40B4-BE49-F238E27FC236}">
                  <a16:creationId xmlns:a16="http://schemas.microsoft.com/office/drawing/2014/main" id="{0BB5E424-4E36-4499-8ABF-3666A6EECDCF}"/>
                </a:ext>
              </a:extLst>
            </p:cNvPr>
            <p:cNvGrpSpPr/>
            <p:nvPr/>
          </p:nvGrpSpPr>
          <p:grpSpPr>
            <a:xfrm>
              <a:off x="4358932" y="2014348"/>
              <a:ext cx="1231031" cy="1521785"/>
              <a:chOff x="4358932" y="2014348"/>
              <a:chExt cx="1231031" cy="1521785"/>
            </a:xfrm>
          </p:grpSpPr>
          <p:sp>
            <p:nvSpPr>
              <p:cNvPr id="250" name="フリーフォーム: 図形 249">
                <a:extLst>
                  <a:ext uri="{FF2B5EF4-FFF2-40B4-BE49-F238E27FC236}">
                    <a16:creationId xmlns:a16="http://schemas.microsoft.com/office/drawing/2014/main" id="{75E44A3F-6952-4751-B56B-F896AA21CFC7}"/>
                  </a:ext>
                </a:extLst>
              </p:cNvPr>
              <p:cNvSpPr/>
              <p:nvPr/>
            </p:nvSpPr>
            <p:spPr>
              <a:xfrm>
                <a:off x="4776488" y="2014348"/>
                <a:ext cx="483348" cy="400240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51" name="グループ化 250">
                <a:extLst>
                  <a:ext uri="{FF2B5EF4-FFF2-40B4-BE49-F238E27FC236}">
                    <a16:creationId xmlns:a16="http://schemas.microsoft.com/office/drawing/2014/main" id="{4830D352-4937-4817-A63B-56292F89C72C}"/>
                  </a:ext>
                </a:extLst>
              </p:cNvPr>
              <p:cNvGrpSpPr/>
              <p:nvPr/>
            </p:nvGrpSpPr>
            <p:grpSpPr>
              <a:xfrm>
                <a:off x="4859369" y="2107049"/>
                <a:ext cx="311943" cy="138615"/>
                <a:chOff x="1854236" y="2107049"/>
                <a:chExt cx="286507" cy="186718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262" name="四角形: 上の 2 つの角を丸める 261">
                  <a:extLst>
                    <a:ext uri="{FF2B5EF4-FFF2-40B4-BE49-F238E27FC236}">
                      <a16:creationId xmlns:a16="http://schemas.microsoft.com/office/drawing/2014/main" id="{F27D2951-7A95-4E53-B247-B82B55EBE2F2}"/>
                    </a:ext>
                  </a:extLst>
                </p:cNvPr>
                <p:cNvSpPr/>
                <p:nvPr/>
              </p:nvSpPr>
              <p:spPr>
                <a:xfrm>
                  <a:off x="1854236" y="2107049"/>
                  <a:ext cx="141516" cy="186718"/>
                </a:xfrm>
                <a:prstGeom prst="round2SameRect">
                  <a:avLst>
                    <a:gd name="adj1" fmla="val 7120"/>
                    <a:gd name="adj2" fmla="val 34088"/>
                  </a:avLst>
                </a:pr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3" name="四角形: 上の 2 つの角を丸める 262">
                  <a:extLst>
                    <a:ext uri="{FF2B5EF4-FFF2-40B4-BE49-F238E27FC236}">
                      <a16:creationId xmlns:a16="http://schemas.microsoft.com/office/drawing/2014/main" id="{E30DF256-49C7-42BD-BEB7-EA7F73144BBA}"/>
                    </a:ext>
                  </a:extLst>
                </p:cNvPr>
                <p:cNvSpPr/>
                <p:nvPr/>
              </p:nvSpPr>
              <p:spPr>
                <a:xfrm>
                  <a:off x="1999227" y="2107049"/>
                  <a:ext cx="141516" cy="186718"/>
                </a:xfrm>
                <a:prstGeom prst="round2SameRect">
                  <a:avLst>
                    <a:gd name="adj1" fmla="val 7120"/>
                    <a:gd name="adj2" fmla="val 34088"/>
                  </a:avLst>
                </a:pr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52" name="グループ化 251">
                <a:extLst>
                  <a:ext uri="{FF2B5EF4-FFF2-40B4-BE49-F238E27FC236}">
                    <a16:creationId xmlns:a16="http://schemas.microsoft.com/office/drawing/2014/main" id="{CFA21ACB-98F8-43F0-9063-8AEEE3B9B5BC}"/>
                  </a:ext>
                </a:extLst>
              </p:cNvPr>
              <p:cNvGrpSpPr/>
              <p:nvPr/>
            </p:nvGrpSpPr>
            <p:grpSpPr>
              <a:xfrm>
                <a:off x="4833926" y="2130860"/>
                <a:ext cx="365418" cy="186718"/>
                <a:chOff x="1803357" y="2130860"/>
                <a:chExt cx="365418" cy="186718"/>
              </a:xfrm>
              <a:solidFill>
                <a:schemeClr val="accent1">
                  <a:lumMod val="75000"/>
                </a:schemeClr>
              </a:solidFill>
            </p:grpSpPr>
            <p:sp>
              <p:nvSpPr>
                <p:cNvPr id="260" name="フリーフォーム: 図形 259">
                  <a:extLst>
                    <a:ext uri="{FF2B5EF4-FFF2-40B4-BE49-F238E27FC236}">
                      <a16:creationId xmlns:a16="http://schemas.microsoft.com/office/drawing/2014/main" id="{67F96286-D827-4D52-8DAD-AA78E667BE05}"/>
                    </a:ext>
                  </a:extLst>
                </p:cNvPr>
                <p:cNvSpPr/>
                <p:nvPr/>
              </p:nvSpPr>
              <p:spPr>
                <a:xfrm>
                  <a:off x="1803357" y="2130860"/>
                  <a:ext cx="183642" cy="186718"/>
                </a:xfrm>
                <a:custGeom>
                  <a:avLst/>
                  <a:gdLst>
                    <a:gd name="connsiteX0" fmla="*/ 20101 w 183642"/>
                    <a:gd name="connsiteY0" fmla="*/ 0 h 186718"/>
                    <a:gd name="connsiteX1" fmla="*/ 163541 w 183642"/>
                    <a:gd name="connsiteY1" fmla="*/ 0 h 186718"/>
                    <a:gd name="connsiteX2" fmla="*/ 183642 w 183642"/>
                    <a:gd name="connsiteY2" fmla="*/ 20101 h 186718"/>
                    <a:gd name="connsiteX3" fmla="*/ 183642 w 183642"/>
                    <a:gd name="connsiteY3" fmla="*/ 74776 h 186718"/>
                    <a:gd name="connsiteX4" fmla="*/ 183642 w 183642"/>
                    <a:gd name="connsiteY4" fmla="*/ 124118 h 186718"/>
                    <a:gd name="connsiteX5" fmla="*/ 183642 w 183642"/>
                    <a:gd name="connsiteY5" fmla="*/ 186717 h 186718"/>
                    <a:gd name="connsiteX6" fmla="*/ 121047 w 183642"/>
                    <a:gd name="connsiteY6" fmla="*/ 186717 h 186718"/>
                    <a:gd name="connsiteX7" fmla="*/ 121042 w 183642"/>
                    <a:gd name="connsiteY7" fmla="*/ 186718 h 186718"/>
                    <a:gd name="connsiteX8" fmla="*/ 62600 w 183642"/>
                    <a:gd name="connsiteY8" fmla="*/ 186718 h 186718"/>
                    <a:gd name="connsiteX9" fmla="*/ 0 w 183642"/>
                    <a:gd name="connsiteY9" fmla="*/ 124118 h 186718"/>
                    <a:gd name="connsiteX10" fmla="*/ 0 w 183642"/>
                    <a:gd name="connsiteY10" fmla="*/ 20101 h 186718"/>
                    <a:gd name="connsiteX11" fmla="*/ 20101 w 183642"/>
                    <a:gd name="connsiteY11" fmla="*/ 0 h 186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3642" h="186718">
                      <a:moveTo>
                        <a:pt x="20101" y="0"/>
                      </a:moveTo>
                      <a:lnTo>
                        <a:pt x="163541" y="0"/>
                      </a:lnTo>
                      <a:cubicBezTo>
                        <a:pt x="174642" y="0"/>
                        <a:pt x="183642" y="9000"/>
                        <a:pt x="183642" y="20101"/>
                      </a:cubicBezTo>
                      <a:lnTo>
                        <a:pt x="183642" y="74776"/>
                      </a:lnTo>
                      <a:lnTo>
                        <a:pt x="183642" y="124118"/>
                      </a:lnTo>
                      <a:lnTo>
                        <a:pt x="183642" y="186717"/>
                      </a:lnTo>
                      <a:lnTo>
                        <a:pt x="121047" y="186717"/>
                      </a:lnTo>
                      <a:lnTo>
                        <a:pt x="121042" y="186718"/>
                      </a:lnTo>
                      <a:lnTo>
                        <a:pt x="62600" y="186718"/>
                      </a:lnTo>
                      <a:cubicBezTo>
                        <a:pt x="28027" y="186718"/>
                        <a:pt x="0" y="158691"/>
                        <a:pt x="0" y="124118"/>
                      </a:cubicBezTo>
                      <a:lnTo>
                        <a:pt x="0" y="20101"/>
                      </a:lnTo>
                      <a:cubicBezTo>
                        <a:pt x="0" y="9000"/>
                        <a:pt x="9000" y="0"/>
                        <a:pt x="20101" y="0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1" name="フリーフォーム: 図形 260">
                  <a:extLst>
                    <a:ext uri="{FF2B5EF4-FFF2-40B4-BE49-F238E27FC236}">
                      <a16:creationId xmlns:a16="http://schemas.microsoft.com/office/drawing/2014/main" id="{20B82BE5-2FB8-4F5C-AFE8-D89975E83F98}"/>
                    </a:ext>
                  </a:extLst>
                </p:cNvPr>
                <p:cNvSpPr/>
                <p:nvPr/>
              </p:nvSpPr>
              <p:spPr>
                <a:xfrm flipH="1">
                  <a:off x="1985133" y="2130860"/>
                  <a:ext cx="183642" cy="186718"/>
                </a:xfrm>
                <a:custGeom>
                  <a:avLst/>
                  <a:gdLst>
                    <a:gd name="connsiteX0" fmla="*/ 20101 w 183642"/>
                    <a:gd name="connsiteY0" fmla="*/ 0 h 186718"/>
                    <a:gd name="connsiteX1" fmla="*/ 163541 w 183642"/>
                    <a:gd name="connsiteY1" fmla="*/ 0 h 186718"/>
                    <a:gd name="connsiteX2" fmla="*/ 183642 w 183642"/>
                    <a:gd name="connsiteY2" fmla="*/ 20101 h 186718"/>
                    <a:gd name="connsiteX3" fmla="*/ 183642 w 183642"/>
                    <a:gd name="connsiteY3" fmla="*/ 74776 h 186718"/>
                    <a:gd name="connsiteX4" fmla="*/ 183642 w 183642"/>
                    <a:gd name="connsiteY4" fmla="*/ 124118 h 186718"/>
                    <a:gd name="connsiteX5" fmla="*/ 183642 w 183642"/>
                    <a:gd name="connsiteY5" fmla="*/ 186717 h 186718"/>
                    <a:gd name="connsiteX6" fmla="*/ 121047 w 183642"/>
                    <a:gd name="connsiteY6" fmla="*/ 186717 h 186718"/>
                    <a:gd name="connsiteX7" fmla="*/ 121042 w 183642"/>
                    <a:gd name="connsiteY7" fmla="*/ 186718 h 186718"/>
                    <a:gd name="connsiteX8" fmla="*/ 62600 w 183642"/>
                    <a:gd name="connsiteY8" fmla="*/ 186718 h 186718"/>
                    <a:gd name="connsiteX9" fmla="*/ 0 w 183642"/>
                    <a:gd name="connsiteY9" fmla="*/ 124118 h 186718"/>
                    <a:gd name="connsiteX10" fmla="*/ 0 w 183642"/>
                    <a:gd name="connsiteY10" fmla="*/ 20101 h 186718"/>
                    <a:gd name="connsiteX11" fmla="*/ 20101 w 183642"/>
                    <a:gd name="connsiteY11" fmla="*/ 0 h 186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3642" h="186718">
                      <a:moveTo>
                        <a:pt x="20101" y="0"/>
                      </a:moveTo>
                      <a:lnTo>
                        <a:pt x="163541" y="0"/>
                      </a:lnTo>
                      <a:cubicBezTo>
                        <a:pt x="174642" y="0"/>
                        <a:pt x="183642" y="9000"/>
                        <a:pt x="183642" y="20101"/>
                      </a:cubicBezTo>
                      <a:lnTo>
                        <a:pt x="183642" y="74776"/>
                      </a:lnTo>
                      <a:lnTo>
                        <a:pt x="183642" y="124118"/>
                      </a:lnTo>
                      <a:lnTo>
                        <a:pt x="183642" y="186717"/>
                      </a:lnTo>
                      <a:lnTo>
                        <a:pt x="121047" y="186717"/>
                      </a:lnTo>
                      <a:lnTo>
                        <a:pt x="121042" y="186718"/>
                      </a:lnTo>
                      <a:lnTo>
                        <a:pt x="62600" y="186718"/>
                      </a:lnTo>
                      <a:cubicBezTo>
                        <a:pt x="28027" y="186718"/>
                        <a:pt x="0" y="158691"/>
                        <a:pt x="0" y="124118"/>
                      </a:cubicBezTo>
                      <a:lnTo>
                        <a:pt x="0" y="20101"/>
                      </a:lnTo>
                      <a:cubicBezTo>
                        <a:pt x="0" y="9000"/>
                        <a:pt x="9000" y="0"/>
                        <a:pt x="20101" y="0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53" name="フリーフォーム: 図形 252">
                <a:extLst>
                  <a:ext uri="{FF2B5EF4-FFF2-40B4-BE49-F238E27FC236}">
                    <a16:creationId xmlns:a16="http://schemas.microsoft.com/office/drawing/2014/main" id="{FD0BB1BD-653A-45F0-A1CE-F035354A2A58}"/>
                  </a:ext>
                </a:extLst>
              </p:cNvPr>
              <p:cNvSpPr/>
              <p:nvPr/>
            </p:nvSpPr>
            <p:spPr>
              <a:xfrm>
                <a:off x="4358932" y="2358504"/>
                <a:ext cx="184345" cy="117762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4" name="片側の 2 つの角を丸めた四角形 144">
                <a:extLst>
                  <a:ext uri="{FF2B5EF4-FFF2-40B4-BE49-F238E27FC236}">
                    <a16:creationId xmlns:a16="http://schemas.microsoft.com/office/drawing/2014/main" id="{8D673FD7-FB6D-4787-B031-E0E487D87F01}"/>
                  </a:ext>
                </a:extLst>
              </p:cNvPr>
              <p:cNvSpPr/>
              <p:nvPr/>
            </p:nvSpPr>
            <p:spPr>
              <a:xfrm>
                <a:off x="4462679" y="2248208"/>
                <a:ext cx="1127284" cy="1287925"/>
              </a:xfrm>
              <a:prstGeom prst="round2SameRect">
                <a:avLst>
                  <a:gd name="adj1" fmla="val 21354"/>
                  <a:gd name="adj2" fmla="val 0"/>
                </a:avLst>
              </a:pr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5" name="楕円 254">
                <a:extLst>
                  <a:ext uri="{FF2B5EF4-FFF2-40B4-BE49-F238E27FC236}">
                    <a16:creationId xmlns:a16="http://schemas.microsoft.com/office/drawing/2014/main" id="{C3C08B96-B55E-472F-99F9-56397DE1D311}"/>
                  </a:ext>
                </a:extLst>
              </p:cNvPr>
              <p:cNvSpPr/>
              <p:nvPr/>
            </p:nvSpPr>
            <p:spPr>
              <a:xfrm>
                <a:off x="4978244" y="2432258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6" name="楕円 255">
                <a:extLst>
                  <a:ext uri="{FF2B5EF4-FFF2-40B4-BE49-F238E27FC236}">
                    <a16:creationId xmlns:a16="http://schemas.microsoft.com/office/drawing/2014/main" id="{F273AE1F-4433-4429-9E2E-27E1769FFA20}"/>
                  </a:ext>
                </a:extLst>
              </p:cNvPr>
              <p:cNvSpPr/>
              <p:nvPr/>
            </p:nvSpPr>
            <p:spPr>
              <a:xfrm>
                <a:off x="4978244" y="2667819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7" name="楕円 256">
                <a:extLst>
                  <a:ext uri="{FF2B5EF4-FFF2-40B4-BE49-F238E27FC236}">
                    <a16:creationId xmlns:a16="http://schemas.microsoft.com/office/drawing/2014/main" id="{8FF691B1-623A-4384-8562-B78F0D462124}"/>
                  </a:ext>
                </a:extLst>
              </p:cNvPr>
              <p:cNvSpPr/>
              <p:nvPr/>
            </p:nvSpPr>
            <p:spPr>
              <a:xfrm>
                <a:off x="4978244" y="2903380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8" name="楕円 257">
                <a:extLst>
                  <a:ext uri="{FF2B5EF4-FFF2-40B4-BE49-F238E27FC236}">
                    <a16:creationId xmlns:a16="http://schemas.microsoft.com/office/drawing/2014/main" id="{28D203CC-56D9-485F-9FDD-18C9F1FC3597}"/>
                  </a:ext>
                </a:extLst>
              </p:cNvPr>
              <p:cNvSpPr/>
              <p:nvPr/>
            </p:nvSpPr>
            <p:spPr>
              <a:xfrm>
                <a:off x="4978244" y="3138941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9" name="楕円 258">
                <a:extLst>
                  <a:ext uri="{FF2B5EF4-FFF2-40B4-BE49-F238E27FC236}">
                    <a16:creationId xmlns:a16="http://schemas.microsoft.com/office/drawing/2014/main" id="{3965881B-57FE-443F-B8CD-9B5B1A282EC9}"/>
                  </a:ext>
                </a:extLst>
              </p:cNvPr>
              <p:cNvSpPr/>
              <p:nvPr/>
            </p:nvSpPr>
            <p:spPr>
              <a:xfrm>
                <a:off x="4978244" y="3374503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06" name="グループ化 205">
              <a:extLst>
                <a:ext uri="{FF2B5EF4-FFF2-40B4-BE49-F238E27FC236}">
                  <a16:creationId xmlns:a16="http://schemas.microsoft.com/office/drawing/2014/main" id="{E503548F-B8F2-465B-8175-274417A53D80}"/>
                </a:ext>
              </a:extLst>
            </p:cNvPr>
            <p:cNvGrpSpPr/>
            <p:nvPr/>
          </p:nvGrpSpPr>
          <p:grpSpPr>
            <a:xfrm>
              <a:off x="4360053" y="772799"/>
              <a:ext cx="1314000" cy="1308666"/>
              <a:chOff x="6614910" y="561975"/>
              <a:chExt cx="1314000" cy="1308666"/>
            </a:xfrm>
          </p:grpSpPr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4E0E0972-AB1E-499F-BA25-27E4B95F4C03}"/>
                  </a:ext>
                </a:extLst>
              </p:cNvPr>
              <p:cNvSpPr/>
              <p:nvPr/>
            </p:nvSpPr>
            <p:spPr>
              <a:xfrm>
                <a:off x="6614910" y="561975"/>
                <a:ext cx="1314000" cy="1300117"/>
              </a:xfrm>
              <a:custGeom>
                <a:avLst/>
                <a:gdLst>
                  <a:gd name="connsiteX0" fmla="*/ 659628 w 1314000"/>
                  <a:gd name="connsiteY0" fmla="*/ 0 h 1300117"/>
                  <a:gd name="connsiteX1" fmla="*/ 1249565 w 1314000"/>
                  <a:gd name="connsiteY1" fmla="*/ 617538 h 1300117"/>
                  <a:gd name="connsiteX2" fmla="*/ 1203205 w 1314000"/>
                  <a:gd name="connsiteY2" fmla="*/ 857912 h 1300117"/>
                  <a:gd name="connsiteX3" fmla="*/ 1195178 w 1314000"/>
                  <a:gd name="connsiteY3" fmla="*/ 873392 h 1300117"/>
                  <a:gd name="connsiteX4" fmla="*/ 1214790 w 1314000"/>
                  <a:gd name="connsiteY4" fmla="*/ 970265 h 1300117"/>
                  <a:gd name="connsiteX5" fmla="*/ 1314000 w 1314000"/>
                  <a:gd name="connsiteY5" fmla="*/ 1214286 h 1300117"/>
                  <a:gd name="connsiteX6" fmla="*/ 1115657 w 1314000"/>
                  <a:gd name="connsiteY6" fmla="*/ 1188174 h 1300117"/>
                  <a:gd name="connsiteX7" fmla="*/ 1086119 w 1314000"/>
                  <a:gd name="connsiteY7" fmla="*/ 1162486 h 1300117"/>
                  <a:gd name="connsiteX8" fmla="*/ 1086598 w 1314000"/>
                  <a:gd name="connsiteY8" fmla="*/ 1170191 h 1300117"/>
                  <a:gd name="connsiteX9" fmla="*/ 1111102 w 1314000"/>
                  <a:gd name="connsiteY9" fmla="*/ 1300117 h 1300117"/>
                  <a:gd name="connsiteX10" fmla="*/ 894359 w 1314000"/>
                  <a:gd name="connsiteY10" fmla="*/ 1184875 h 1300117"/>
                  <a:gd name="connsiteX11" fmla="*/ 893850 w 1314000"/>
                  <a:gd name="connsiteY11" fmla="*/ 1183938 h 1300117"/>
                  <a:gd name="connsiteX12" fmla="*/ 889258 w 1314000"/>
                  <a:gd name="connsiteY12" fmla="*/ 1186547 h 1300117"/>
                  <a:gd name="connsiteX13" fmla="*/ 659628 w 1314000"/>
                  <a:gd name="connsiteY13" fmla="*/ 1235076 h 1300117"/>
                  <a:gd name="connsiteX14" fmla="*/ 429998 w 1314000"/>
                  <a:gd name="connsiteY14" fmla="*/ 1186547 h 1300117"/>
                  <a:gd name="connsiteX15" fmla="*/ 421389 w 1314000"/>
                  <a:gd name="connsiteY15" fmla="*/ 1181656 h 1300117"/>
                  <a:gd name="connsiteX16" fmla="*/ 419642 w 1314000"/>
                  <a:gd name="connsiteY16" fmla="*/ 1184875 h 1300117"/>
                  <a:gd name="connsiteX17" fmla="*/ 202898 w 1314000"/>
                  <a:gd name="connsiteY17" fmla="*/ 1300117 h 1300117"/>
                  <a:gd name="connsiteX18" fmla="*/ 227402 w 1314000"/>
                  <a:gd name="connsiteY18" fmla="*/ 1170191 h 1300117"/>
                  <a:gd name="connsiteX19" fmla="*/ 227881 w 1314000"/>
                  <a:gd name="connsiteY19" fmla="*/ 1162486 h 1300117"/>
                  <a:gd name="connsiteX20" fmla="*/ 198343 w 1314000"/>
                  <a:gd name="connsiteY20" fmla="*/ 1188174 h 1300117"/>
                  <a:gd name="connsiteX21" fmla="*/ 0 w 1314000"/>
                  <a:gd name="connsiteY21" fmla="*/ 1214286 h 1300117"/>
                  <a:gd name="connsiteX22" fmla="*/ 99211 w 1314000"/>
                  <a:gd name="connsiteY22" fmla="*/ 970265 h 1300117"/>
                  <a:gd name="connsiteX23" fmla="*/ 120298 w 1314000"/>
                  <a:gd name="connsiteY23" fmla="*/ 866102 h 1300117"/>
                  <a:gd name="connsiteX24" fmla="*/ 116051 w 1314000"/>
                  <a:gd name="connsiteY24" fmla="*/ 857912 h 1300117"/>
                  <a:gd name="connsiteX25" fmla="*/ 69691 w 1314000"/>
                  <a:gd name="connsiteY25" fmla="*/ 617538 h 1300117"/>
                  <a:gd name="connsiteX26" fmla="*/ 659628 w 1314000"/>
                  <a:gd name="connsiteY26" fmla="*/ 0 h 13001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314000" h="1300117">
                    <a:moveTo>
                      <a:pt x="659628" y="0"/>
                    </a:moveTo>
                    <a:cubicBezTo>
                      <a:pt x="985441" y="0"/>
                      <a:pt x="1249565" y="276481"/>
                      <a:pt x="1249565" y="617538"/>
                    </a:cubicBezTo>
                    <a:cubicBezTo>
                      <a:pt x="1249565" y="702802"/>
                      <a:pt x="1233057" y="784031"/>
                      <a:pt x="1203205" y="857912"/>
                    </a:cubicBezTo>
                    <a:lnTo>
                      <a:pt x="1195178" y="873392"/>
                    </a:lnTo>
                    <a:lnTo>
                      <a:pt x="1214790" y="970265"/>
                    </a:lnTo>
                    <a:cubicBezTo>
                      <a:pt x="1237516" y="1055082"/>
                      <a:pt x="1270763" y="1137080"/>
                      <a:pt x="1314000" y="1214286"/>
                    </a:cubicBezTo>
                    <a:cubicBezTo>
                      <a:pt x="1244281" y="1232967"/>
                      <a:pt x="1173589" y="1221621"/>
                      <a:pt x="1115657" y="1188174"/>
                    </a:cubicBezTo>
                    <a:lnTo>
                      <a:pt x="1086119" y="1162486"/>
                    </a:lnTo>
                    <a:lnTo>
                      <a:pt x="1086598" y="1170191"/>
                    </a:lnTo>
                    <a:cubicBezTo>
                      <a:pt x="1092043" y="1213840"/>
                      <a:pt x="1100211" y="1257234"/>
                      <a:pt x="1111102" y="1300117"/>
                    </a:cubicBezTo>
                    <a:cubicBezTo>
                      <a:pt x="1020878" y="1300117"/>
                      <a:pt x="941331" y="1254404"/>
                      <a:pt x="894359" y="1184875"/>
                    </a:cubicBezTo>
                    <a:lnTo>
                      <a:pt x="893850" y="1183938"/>
                    </a:lnTo>
                    <a:lnTo>
                      <a:pt x="889258" y="1186547"/>
                    </a:lnTo>
                    <a:cubicBezTo>
                      <a:pt x="818679" y="1217796"/>
                      <a:pt x="741081" y="1235076"/>
                      <a:pt x="659628" y="1235076"/>
                    </a:cubicBezTo>
                    <a:cubicBezTo>
                      <a:pt x="578175" y="1235076"/>
                      <a:pt x="500577" y="1217796"/>
                      <a:pt x="429998" y="1186547"/>
                    </a:cubicBezTo>
                    <a:lnTo>
                      <a:pt x="421389" y="1181656"/>
                    </a:lnTo>
                    <a:lnTo>
                      <a:pt x="419642" y="1184875"/>
                    </a:lnTo>
                    <a:cubicBezTo>
                      <a:pt x="372669" y="1254404"/>
                      <a:pt x="293122" y="1300117"/>
                      <a:pt x="202898" y="1300117"/>
                    </a:cubicBezTo>
                    <a:cubicBezTo>
                      <a:pt x="213789" y="1257234"/>
                      <a:pt x="221957" y="1213840"/>
                      <a:pt x="227402" y="1170191"/>
                    </a:cubicBezTo>
                    <a:lnTo>
                      <a:pt x="227881" y="1162486"/>
                    </a:lnTo>
                    <a:lnTo>
                      <a:pt x="198343" y="1188174"/>
                    </a:lnTo>
                    <a:cubicBezTo>
                      <a:pt x="140411" y="1221621"/>
                      <a:pt x="69719" y="1232967"/>
                      <a:pt x="0" y="1214286"/>
                    </a:cubicBezTo>
                    <a:cubicBezTo>
                      <a:pt x="43237" y="1137080"/>
                      <a:pt x="76484" y="1055082"/>
                      <a:pt x="99211" y="970265"/>
                    </a:cubicBezTo>
                    <a:lnTo>
                      <a:pt x="120298" y="866102"/>
                    </a:lnTo>
                    <a:lnTo>
                      <a:pt x="116051" y="857912"/>
                    </a:lnTo>
                    <a:cubicBezTo>
                      <a:pt x="86199" y="784031"/>
                      <a:pt x="69691" y="702802"/>
                      <a:pt x="69691" y="617538"/>
                    </a:cubicBezTo>
                    <a:cubicBezTo>
                      <a:pt x="69691" y="276481"/>
                      <a:pt x="333815" y="0"/>
                      <a:pt x="65962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26" name="グループ化 225">
                <a:extLst>
                  <a:ext uri="{FF2B5EF4-FFF2-40B4-BE49-F238E27FC236}">
                    <a16:creationId xmlns:a16="http://schemas.microsoft.com/office/drawing/2014/main" id="{2CC23E3A-5305-4D18-84A0-C4559AC5EB78}"/>
                  </a:ext>
                </a:extLst>
              </p:cNvPr>
              <p:cNvGrpSpPr/>
              <p:nvPr/>
            </p:nvGrpSpPr>
            <p:grpSpPr>
              <a:xfrm>
                <a:off x="6627831" y="1168002"/>
                <a:ext cx="1277659" cy="369679"/>
                <a:chOff x="2791855" y="2459301"/>
                <a:chExt cx="1150919" cy="333008"/>
              </a:xfrm>
              <a:solidFill>
                <a:schemeClr val="accent2">
                  <a:lumMod val="20000"/>
                  <a:lumOff val="80000"/>
                </a:schemeClr>
              </a:solidFill>
            </p:grpSpPr>
            <p:grpSp>
              <p:nvGrpSpPr>
                <p:cNvPr id="244" name="グループ化 243">
                  <a:extLst>
                    <a:ext uri="{FF2B5EF4-FFF2-40B4-BE49-F238E27FC236}">
                      <a16:creationId xmlns:a16="http://schemas.microsoft.com/office/drawing/2014/main" id="{2EC95659-B7AF-4EB8-AC6B-C37B14501146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48" name="円/楕円 536">
                    <a:extLst>
                      <a:ext uri="{FF2B5EF4-FFF2-40B4-BE49-F238E27FC236}">
                        <a16:creationId xmlns:a16="http://schemas.microsoft.com/office/drawing/2014/main" id="{A70FE26C-3C99-4301-B8AE-DD9E74C84713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9" name="円/楕円 537">
                    <a:extLst>
                      <a:ext uri="{FF2B5EF4-FFF2-40B4-BE49-F238E27FC236}">
                        <a16:creationId xmlns:a16="http://schemas.microsoft.com/office/drawing/2014/main" id="{BD8DE223-EE24-4ED7-97C2-95A0EE317B3E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45" name="グループ化 244">
                  <a:extLst>
                    <a:ext uri="{FF2B5EF4-FFF2-40B4-BE49-F238E27FC236}">
                      <a16:creationId xmlns:a16="http://schemas.microsoft.com/office/drawing/2014/main" id="{27432472-42CC-48EA-A374-0C898DB9F850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46" name="円/楕円 534">
                    <a:extLst>
                      <a:ext uri="{FF2B5EF4-FFF2-40B4-BE49-F238E27FC236}">
                        <a16:creationId xmlns:a16="http://schemas.microsoft.com/office/drawing/2014/main" id="{5495BFF1-716C-4EB1-A9D9-E82B7C311F4D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7" name="円/楕円 535">
                    <a:extLst>
                      <a:ext uri="{FF2B5EF4-FFF2-40B4-BE49-F238E27FC236}">
                        <a16:creationId xmlns:a16="http://schemas.microsoft.com/office/drawing/2014/main" id="{E89FAB97-258E-4518-851E-3F78AEA32361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31442627-0BEE-4A1F-9B3D-6ACC7FC7FA48}"/>
                  </a:ext>
                </a:extLst>
              </p:cNvPr>
              <p:cNvSpPr/>
              <p:nvPr/>
            </p:nvSpPr>
            <p:spPr>
              <a:xfrm>
                <a:off x="6751394" y="683417"/>
                <a:ext cx="1030530" cy="1187224"/>
              </a:xfrm>
              <a:custGeom>
                <a:avLst/>
                <a:gdLst>
                  <a:gd name="connsiteX0" fmla="*/ 515265 w 1030530"/>
                  <a:gd name="connsiteY0" fmla="*/ 0 h 1187224"/>
                  <a:gd name="connsiteX1" fmla="*/ 1030530 w 1030530"/>
                  <a:gd name="connsiteY1" fmla="*/ 574166 h 1187224"/>
                  <a:gd name="connsiteX2" fmla="*/ 803355 w 1030530"/>
                  <a:gd name="connsiteY2" fmla="*/ 1050273 h 1187224"/>
                  <a:gd name="connsiteX3" fmla="*/ 794942 w 1030530"/>
                  <a:gd name="connsiteY3" fmla="*/ 1055362 h 1187224"/>
                  <a:gd name="connsiteX4" fmla="*/ 757201 w 1030530"/>
                  <a:gd name="connsiteY4" fmla="*/ 1094453 h 1187224"/>
                  <a:gd name="connsiteX5" fmla="*/ 515265 w 1030530"/>
                  <a:gd name="connsiteY5" fmla="*/ 1187224 h 1187224"/>
                  <a:gd name="connsiteX6" fmla="*/ 273330 w 1030530"/>
                  <a:gd name="connsiteY6" fmla="*/ 1094453 h 1187224"/>
                  <a:gd name="connsiteX7" fmla="*/ 235589 w 1030530"/>
                  <a:gd name="connsiteY7" fmla="*/ 1055362 h 1187224"/>
                  <a:gd name="connsiteX8" fmla="*/ 227176 w 1030530"/>
                  <a:gd name="connsiteY8" fmla="*/ 1050273 h 1187224"/>
                  <a:gd name="connsiteX9" fmla="*/ 0 w 1030530"/>
                  <a:gd name="connsiteY9" fmla="*/ 574166 h 1187224"/>
                  <a:gd name="connsiteX10" fmla="*/ 515265 w 1030530"/>
                  <a:gd name="connsiteY10" fmla="*/ 0 h 1187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30530" h="1187224">
                    <a:moveTo>
                      <a:pt x="515265" y="0"/>
                    </a:moveTo>
                    <a:cubicBezTo>
                      <a:pt x="799838" y="0"/>
                      <a:pt x="1030530" y="257063"/>
                      <a:pt x="1030530" y="574166"/>
                    </a:cubicBezTo>
                    <a:cubicBezTo>
                      <a:pt x="1030530" y="772355"/>
                      <a:pt x="940416" y="947092"/>
                      <a:pt x="803355" y="1050273"/>
                    </a:cubicBezTo>
                    <a:lnTo>
                      <a:pt x="794942" y="1055362"/>
                    </a:lnTo>
                    <a:lnTo>
                      <a:pt x="757201" y="1094453"/>
                    </a:lnTo>
                    <a:cubicBezTo>
                      <a:pt x="688139" y="1153024"/>
                      <a:pt x="604884" y="1187224"/>
                      <a:pt x="515265" y="1187224"/>
                    </a:cubicBezTo>
                    <a:cubicBezTo>
                      <a:pt x="425647" y="1187224"/>
                      <a:pt x="342392" y="1153024"/>
                      <a:pt x="273330" y="1094453"/>
                    </a:cubicBezTo>
                    <a:lnTo>
                      <a:pt x="235589" y="1055362"/>
                    </a:lnTo>
                    <a:lnTo>
                      <a:pt x="227176" y="1050273"/>
                    </a:lnTo>
                    <a:cubicBezTo>
                      <a:pt x="90114" y="947092"/>
                      <a:pt x="0" y="772355"/>
                      <a:pt x="0" y="574166"/>
                    </a:cubicBezTo>
                    <a:cubicBezTo>
                      <a:pt x="0" y="257063"/>
                      <a:pt x="230692" y="0"/>
                      <a:pt x="515265" y="0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8" name="月 227">
                <a:extLst>
                  <a:ext uri="{FF2B5EF4-FFF2-40B4-BE49-F238E27FC236}">
                    <a16:creationId xmlns:a16="http://schemas.microsoft.com/office/drawing/2014/main" id="{3636B312-DC09-437E-A800-7DFEAEC3AA2B}"/>
                  </a:ext>
                </a:extLst>
              </p:cNvPr>
              <p:cNvSpPr/>
              <p:nvPr/>
            </p:nvSpPr>
            <p:spPr>
              <a:xfrm rot="15650050">
                <a:off x="6932211" y="857848"/>
                <a:ext cx="85720" cy="328020"/>
              </a:xfrm>
              <a:prstGeom prst="moon">
                <a:avLst>
                  <a:gd name="adj" fmla="val 7667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9" name="月 228">
                <a:extLst>
                  <a:ext uri="{FF2B5EF4-FFF2-40B4-BE49-F238E27FC236}">
                    <a16:creationId xmlns:a16="http://schemas.microsoft.com/office/drawing/2014/main" id="{F72900E0-685B-4122-BA0C-F70A934A7C06}"/>
                  </a:ext>
                </a:extLst>
              </p:cNvPr>
              <p:cNvSpPr/>
              <p:nvPr/>
            </p:nvSpPr>
            <p:spPr>
              <a:xfrm rot="16831334">
                <a:off x="7516186" y="857848"/>
                <a:ext cx="85720" cy="328020"/>
              </a:xfrm>
              <a:prstGeom prst="moon">
                <a:avLst>
                  <a:gd name="adj" fmla="val 7667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30" name="グループ化 229">
                <a:extLst>
                  <a:ext uri="{FF2B5EF4-FFF2-40B4-BE49-F238E27FC236}">
                    <a16:creationId xmlns:a16="http://schemas.microsoft.com/office/drawing/2014/main" id="{E7431666-6042-45A6-BA67-DF62D33433AC}"/>
                  </a:ext>
                </a:extLst>
              </p:cNvPr>
              <p:cNvGrpSpPr/>
              <p:nvPr/>
            </p:nvGrpSpPr>
            <p:grpSpPr>
              <a:xfrm>
                <a:off x="6859261" y="1147763"/>
                <a:ext cx="251152" cy="167676"/>
                <a:chOff x="6859261" y="1147763"/>
                <a:chExt cx="251152" cy="167676"/>
              </a:xfrm>
            </p:grpSpPr>
            <p:grpSp>
              <p:nvGrpSpPr>
                <p:cNvPr id="240" name="グループ化 239">
                  <a:extLst>
                    <a:ext uri="{FF2B5EF4-FFF2-40B4-BE49-F238E27FC236}">
                      <a16:creationId xmlns:a16="http://schemas.microsoft.com/office/drawing/2014/main" id="{7717B14B-482F-47D1-BB52-ADFE65286CD5}"/>
                    </a:ext>
                  </a:extLst>
                </p:cNvPr>
                <p:cNvGrpSpPr/>
                <p:nvPr/>
              </p:nvGrpSpPr>
              <p:grpSpPr>
                <a:xfrm>
                  <a:off x="6859261" y="1147763"/>
                  <a:ext cx="251152" cy="167676"/>
                  <a:chOff x="6140438" y="1154498"/>
                  <a:chExt cx="386744" cy="257583"/>
                </a:xfrm>
              </p:grpSpPr>
              <p:sp>
                <p:nvSpPr>
                  <p:cNvPr id="242" name="フリーフォーム: 図形 241">
                    <a:extLst>
                      <a:ext uri="{FF2B5EF4-FFF2-40B4-BE49-F238E27FC236}">
                        <a16:creationId xmlns:a16="http://schemas.microsoft.com/office/drawing/2014/main" id="{1AC3C0E5-18F0-4F34-A42E-BF31ACE24767}"/>
                      </a:ext>
                    </a:extLst>
                  </p:cNvPr>
                  <p:cNvSpPr/>
                  <p:nvPr/>
                </p:nvSpPr>
                <p:spPr>
                  <a:xfrm>
                    <a:off x="6145376" y="1174740"/>
                    <a:ext cx="376868" cy="237341"/>
                  </a:xfrm>
                  <a:custGeom>
                    <a:avLst/>
                    <a:gdLst>
                      <a:gd name="connsiteX0" fmla="*/ 193372 w 386744"/>
                      <a:gd name="connsiteY0" fmla="*/ 0 h 265707"/>
                      <a:gd name="connsiteX1" fmla="*/ 385763 w 386744"/>
                      <a:gd name="connsiteY1" fmla="*/ 125092 h 265707"/>
                      <a:gd name="connsiteX2" fmla="*/ 386744 w 386744"/>
                      <a:gd name="connsiteY2" fmla="*/ 132854 h 265707"/>
                      <a:gd name="connsiteX3" fmla="*/ 385763 w 386744"/>
                      <a:gd name="connsiteY3" fmla="*/ 140615 h 265707"/>
                      <a:gd name="connsiteX4" fmla="*/ 193372 w 386744"/>
                      <a:gd name="connsiteY4" fmla="*/ 265707 h 265707"/>
                      <a:gd name="connsiteX5" fmla="*/ 981 w 386744"/>
                      <a:gd name="connsiteY5" fmla="*/ 140615 h 265707"/>
                      <a:gd name="connsiteX6" fmla="*/ 0 w 386744"/>
                      <a:gd name="connsiteY6" fmla="*/ 132854 h 265707"/>
                      <a:gd name="connsiteX7" fmla="*/ 981 w 386744"/>
                      <a:gd name="connsiteY7" fmla="*/ 125092 h 265707"/>
                      <a:gd name="connsiteX8" fmla="*/ 193372 w 386744"/>
                      <a:gd name="connsiteY8" fmla="*/ 0 h 2657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86744" h="265707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cubicBezTo>
                          <a:pt x="367452" y="212005"/>
                          <a:pt x="288273" y="265707"/>
                          <a:pt x="193372" y="265707"/>
                        </a:cubicBezTo>
                        <a:cubicBezTo>
                          <a:pt x="98472" y="265707"/>
                          <a:pt x="19293" y="212005"/>
                          <a:pt x="981" y="140615"/>
                        </a:cubicBez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3" name="フリーフォーム: 図形 242">
                    <a:extLst>
                      <a:ext uri="{FF2B5EF4-FFF2-40B4-BE49-F238E27FC236}">
                        <a16:creationId xmlns:a16="http://schemas.microsoft.com/office/drawing/2014/main" id="{A1E0350B-858E-4BAD-9E99-87192BA74D67}"/>
                      </a:ext>
                    </a:extLst>
                  </p:cNvPr>
                  <p:cNvSpPr/>
                  <p:nvPr/>
                </p:nvSpPr>
                <p:spPr>
                  <a:xfrm>
                    <a:off x="6140438" y="1154498"/>
                    <a:ext cx="386744" cy="153095"/>
                  </a:xfrm>
                  <a:custGeom>
                    <a:avLst/>
                    <a:gdLst>
                      <a:gd name="connsiteX0" fmla="*/ 193372 w 386744"/>
                      <a:gd name="connsiteY0" fmla="*/ 0 h 153095"/>
                      <a:gd name="connsiteX1" fmla="*/ 385763 w 386744"/>
                      <a:gd name="connsiteY1" fmla="*/ 125092 h 153095"/>
                      <a:gd name="connsiteX2" fmla="*/ 386744 w 386744"/>
                      <a:gd name="connsiteY2" fmla="*/ 132854 h 153095"/>
                      <a:gd name="connsiteX3" fmla="*/ 385763 w 386744"/>
                      <a:gd name="connsiteY3" fmla="*/ 140615 h 153095"/>
                      <a:gd name="connsiteX4" fmla="*/ 379622 w 386744"/>
                      <a:gd name="connsiteY4" fmla="*/ 153095 h 153095"/>
                      <a:gd name="connsiteX5" fmla="*/ 361323 w 386744"/>
                      <a:gd name="connsiteY5" fmla="*/ 115911 h 153095"/>
                      <a:gd name="connsiteX6" fmla="*/ 193372 w 386744"/>
                      <a:gd name="connsiteY6" fmla="*/ 40482 h 153095"/>
                      <a:gd name="connsiteX7" fmla="*/ 25422 w 386744"/>
                      <a:gd name="connsiteY7" fmla="*/ 115911 h 153095"/>
                      <a:gd name="connsiteX8" fmla="*/ 7123 w 386744"/>
                      <a:gd name="connsiteY8" fmla="*/ 153095 h 153095"/>
                      <a:gd name="connsiteX9" fmla="*/ 981 w 386744"/>
                      <a:gd name="connsiteY9" fmla="*/ 140615 h 153095"/>
                      <a:gd name="connsiteX10" fmla="*/ 0 w 386744"/>
                      <a:gd name="connsiteY10" fmla="*/ 132854 h 153095"/>
                      <a:gd name="connsiteX11" fmla="*/ 981 w 386744"/>
                      <a:gd name="connsiteY11" fmla="*/ 125092 h 153095"/>
                      <a:gd name="connsiteX12" fmla="*/ 193372 w 386744"/>
                      <a:gd name="connsiteY12" fmla="*/ 0 h 153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86744" h="153095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lnTo>
                          <a:pt x="379622" y="153095"/>
                        </a:lnTo>
                        <a:lnTo>
                          <a:pt x="361323" y="115911"/>
                        </a:lnTo>
                        <a:cubicBezTo>
                          <a:pt x="326880" y="70690"/>
                          <a:pt x="264548" y="40482"/>
                          <a:pt x="193372" y="40482"/>
                        </a:cubicBezTo>
                        <a:cubicBezTo>
                          <a:pt x="122197" y="40482"/>
                          <a:pt x="59865" y="70690"/>
                          <a:pt x="25422" y="115911"/>
                        </a:cubicBezTo>
                        <a:lnTo>
                          <a:pt x="7123" y="153095"/>
                        </a:lnTo>
                        <a:lnTo>
                          <a:pt x="981" y="140615"/>
                        </a:ln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41" name="楕円 240">
                  <a:extLst>
                    <a:ext uri="{FF2B5EF4-FFF2-40B4-BE49-F238E27FC236}">
                      <a16:creationId xmlns:a16="http://schemas.microsoft.com/office/drawing/2014/main" id="{01B50236-FDD6-4B0D-9A3D-3040BE9AA723}"/>
                    </a:ext>
                  </a:extLst>
                </p:cNvPr>
                <p:cNvSpPr/>
                <p:nvPr/>
              </p:nvSpPr>
              <p:spPr>
                <a:xfrm>
                  <a:off x="6919369" y="1155804"/>
                  <a:ext cx="129046" cy="12904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31" name="円/楕円 638">
                <a:extLst>
                  <a:ext uri="{FF2B5EF4-FFF2-40B4-BE49-F238E27FC236}">
                    <a16:creationId xmlns:a16="http://schemas.microsoft.com/office/drawing/2014/main" id="{07036C29-15FA-4931-9B9C-5A21C13149AF}"/>
                  </a:ext>
                </a:extLst>
              </p:cNvPr>
              <p:cNvSpPr/>
              <p:nvPr/>
            </p:nvSpPr>
            <p:spPr>
              <a:xfrm rot="10800000">
                <a:off x="7100645" y="1635125"/>
                <a:ext cx="332030" cy="61090"/>
              </a:xfrm>
              <a:custGeom>
                <a:avLst/>
                <a:gdLst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139672"/>
                  <a:gd name="connsiteX1" fmla="*/ 97978 w 195956"/>
                  <a:gd name="connsiteY1" fmla="*/ 0 h 139672"/>
                  <a:gd name="connsiteX2" fmla="*/ 195956 w 195956"/>
                  <a:gd name="connsiteY2" fmla="*/ 48405 h 139672"/>
                  <a:gd name="connsiteX3" fmla="*/ 97978 w 195956"/>
                  <a:gd name="connsiteY3" fmla="*/ 139672 h 139672"/>
                  <a:gd name="connsiteX4" fmla="*/ 0 w 195956"/>
                  <a:gd name="connsiteY4" fmla="*/ 48405 h 139672"/>
                  <a:gd name="connsiteX0" fmla="*/ 0 w 195956"/>
                  <a:gd name="connsiteY0" fmla="*/ 12087 h 103354"/>
                  <a:gd name="connsiteX1" fmla="*/ 95596 w 195956"/>
                  <a:gd name="connsiteY1" fmla="*/ 11307 h 103354"/>
                  <a:gd name="connsiteX2" fmla="*/ 195956 w 195956"/>
                  <a:gd name="connsiteY2" fmla="*/ 12087 h 103354"/>
                  <a:gd name="connsiteX3" fmla="*/ 97978 w 195956"/>
                  <a:gd name="connsiteY3" fmla="*/ 103354 h 103354"/>
                  <a:gd name="connsiteX4" fmla="*/ 0 w 195956"/>
                  <a:gd name="connsiteY4" fmla="*/ 12087 h 103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56" h="103354">
                    <a:moveTo>
                      <a:pt x="0" y="12087"/>
                    </a:moveTo>
                    <a:cubicBezTo>
                      <a:pt x="0" y="-14646"/>
                      <a:pt x="41484" y="11307"/>
                      <a:pt x="95596" y="11307"/>
                    </a:cubicBezTo>
                    <a:cubicBezTo>
                      <a:pt x="149708" y="11307"/>
                      <a:pt x="195956" y="-14646"/>
                      <a:pt x="195956" y="12087"/>
                    </a:cubicBezTo>
                    <a:cubicBezTo>
                      <a:pt x="195956" y="38820"/>
                      <a:pt x="152090" y="103354"/>
                      <a:pt x="97978" y="103354"/>
                    </a:cubicBezTo>
                    <a:cubicBezTo>
                      <a:pt x="43866" y="103354"/>
                      <a:pt x="0" y="38820"/>
                      <a:pt x="0" y="12087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32" name="グループ化 231">
                <a:extLst>
                  <a:ext uri="{FF2B5EF4-FFF2-40B4-BE49-F238E27FC236}">
                    <a16:creationId xmlns:a16="http://schemas.microsoft.com/office/drawing/2014/main" id="{04FDDA19-9D74-420B-B824-37FDE5B068DD}"/>
                  </a:ext>
                </a:extLst>
              </p:cNvPr>
              <p:cNvGrpSpPr/>
              <p:nvPr/>
            </p:nvGrpSpPr>
            <p:grpSpPr>
              <a:xfrm>
                <a:off x="7174981" y="1385983"/>
                <a:ext cx="183076" cy="162745"/>
                <a:chOff x="7075584" y="1397590"/>
                <a:chExt cx="258112" cy="203430"/>
              </a:xfrm>
            </p:grpSpPr>
            <p:sp>
              <p:nvSpPr>
                <p:cNvPr id="238" name="円/楕円 662">
                  <a:extLst>
                    <a:ext uri="{FF2B5EF4-FFF2-40B4-BE49-F238E27FC236}">
                      <a16:creationId xmlns:a16="http://schemas.microsoft.com/office/drawing/2014/main" id="{FD386348-F6B7-4C5E-B410-4F717D574DEE}"/>
                    </a:ext>
                  </a:extLst>
                </p:cNvPr>
                <p:cNvSpPr/>
                <p:nvPr/>
              </p:nvSpPr>
              <p:spPr>
                <a:xfrm>
                  <a:off x="7075584" y="1474881"/>
                  <a:ext cx="258112" cy="117734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026" h="160451">
                      <a:moveTo>
                        <a:pt x="0" y="96853"/>
                      </a:moveTo>
                      <a:cubicBezTo>
                        <a:pt x="0" y="37409"/>
                        <a:pt x="48970" y="0"/>
                        <a:pt x="115251" y="0"/>
                      </a:cubicBezTo>
                      <a:cubicBezTo>
                        <a:pt x="181532" y="0"/>
                        <a:pt x="240026" y="28271"/>
                        <a:pt x="240026" y="96853"/>
                      </a:cubicBezTo>
                      <a:cubicBezTo>
                        <a:pt x="240026" y="165435"/>
                        <a:pt x="186294" y="160368"/>
                        <a:pt x="120013" y="160368"/>
                      </a:cubicBezTo>
                      <a:cubicBezTo>
                        <a:pt x="53732" y="160368"/>
                        <a:pt x="0" y="156297"/>
                        <a:pt x="0" y="96853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9" name="フリーフォーム: 図形 238">
                  <a:extLst>
                    <a:ext uri="{FF2B5EF4-FFF2-40B4-BE49-F238E27FC236}">
                      <a16:creationId xmlns:a16="http://schemas.microsoft.com/office/drawing/2014/main" id="{2D4D4E8F-8F6B-4F0F-906C-5D0F86FA5628}"/>
                    </a:ext>
                  </a:extLst>
                </p:cNvPr>
                <p:cNvSpPr/>
                <p:nvPr/>
              </p:nvSpPr>
              <p:spPr>
                <a:xfrm>
                  <a:off x="7137014" y="1397590"/>
                  <a:ext cx="135252" cy="203430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33" name="グループ化 232">
                <a:extLst>
                  <a:ext uri="{FF2B5EF4-FFF2-40B4-BE49-F238E27FC236}">
                    <a16:creationId xmlns:a16="http://schemas.microsoft.com/office/drawing/2014/main" id="{EB9E5EA7-9D86-4F79-922C-658285477E50}"/>
                  </a:ext>
                </a:extLst>
              </p:cNvPr>
              <p:cNvGrpSpPr/>
              <p:nvPr/>
            </p:nvGrpSpPr>
            <p:grpSpPr>
              <a:xfrm>
                <a:off x="7442667" y="1147763"/>
                <a:ext cx="251152" cy="167676"/>
                <a:chOff x="6140438" y="1154498"/>
                <a:chExt cx="386744" cy="257583"/>
              </a:xfrm>
            </p:grpSpPr>
            <p:sp>
              <p:nvSpPr>
                <p:cNvPr id="236" name="フリーフォーム: 図形 235">
                  <a:extLst>
                    <a:ext uri="{FF2B5EF4-FFF2-40B4-BE49-F238E27FC236}">
                      <a16:creationId xmlns:a16="http://schemas.microsoft.com/office/drawing/2014/main" id="{F6260C1A-D8BB-4431-B008-B3E726645A22}"/>
                    </a:ext>
                  </a:extLst>
                </p:cNvPr>
                <p:cNvSpPr/>
                <p:nvPr/>
              </p:nvSpPr>
              <p:spPr>
                <a:xfrm>
                  <a:off x="6145376" y="1174740"/>
                  <a:ext cx="376868" cy="237341"/>
                </a:xfrm>
                <a:custGeom>
                  <a:avLst/>
                  <a:gdLst>
                    <a:gd name="connsiteX0" fmla="*/ 193372 w 386744"/>
                    <a:gd name="connsiteY0" fmla="*/ 0 h 265707"/>
                    <a:gd name="connsiteX1" fmla="*/ 385763 w 386744"/>
                    <a:gd name="connsiteY1" fmla="*/ 125092 h 265707"/>
                    <a:gd name="connsiteX2" fmla="*/ 386744 w 386744"/>
                    <a:gd name="connsiteY2" fmla="*/ 132854 h 265707"/>
                    <a:gd name="connsiteX3" fmla="*/ 385763 w 386744"/>
                    <a:gd name="connsiteY3" fmla="*/ 140615 h 265707"/>
                    <a:gd name="connsiteX4" fmla="*/ 193372 w 386744"/>
                    <a:gd name="connsiteY4" fmla="*/ 265707 h 265707"/>
                    <a:gd name="connsiteX5" fmla="*/ 981 w 386744"/>
                    <a:gd name="connsiteY5" fmla="*/ 140615 h 265707"/>
                    <a:gd name="connsiteX6" fmla="*/ 0 w 386744"/>
                    <a:gd name="connsiteY6" fmla="*/ 132854 h 265707"/>
                    <a:gd name="connsiteX7" fmla="*/ 981 w 386744"/>
                    <a:gd name="connsiteY7" fmla="*/ 125092 h 265707"/>
                    <a:gd name="connsiteX8" fmla="*/ 193372 w 386744"/>
                    <a:gd name="connsiteY8" fmla="*/ 0 h 2657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86744" h="265707">
                      <a:moveTo>
                        <a:pt x="193372" y="0"/>
                      </a:moveTo>
                      <a:cubicBezTo>
                        <a:pt x="288273" y="0"/>
                        <a:pt x="367452" y="53703"/>
                        <a:pt x="385763" y="125092"/>
                      </a:cubicBezTo>
                      <a:lnTo>
                        <a:pt x="386744" y="132854"/>
                      </a:lnTo>
                      <a:lnTo>
                        <a:pt x="385763" y="140615"/>
                      </a:lnTo>
                      <a:cubicBezTo>
                        <a:pt x="367452" y="212005"/>
                        <a:pt x="288273" y="265707"/>
                        <a:pt x="193372" y="265707"/>
                      </a:cubicBezTo>
                      <a:cubicBezTo>
                        <a:pt x="98472" y="265707"/>
                        <a:pt x="19293" y="212005"/>
                        <a:pt x="981" y="140615"/>
                      </a:cubicBezTo>
                      <a:lnTo>
                        <a:pt x="0" y="132854"/>
                      </a:lnTo>
                      <a:lnTo>
                        <a:pt x="981" y="125092"/>
                      </a:lnTo>
                      <a:cubicBezTo>
                        <a:pt x="19293" y="53703"/>
                        <a:pt x="98472" y="0"/>
                        <a:pt x="19337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7" name="フリーフォーム: 図形 236">
                  <a:extLst>
                    <a:ext uri="{FF2B5EF4-FFF2-40B4-BE49-F238E27FC236}">
                      <a16:creationId xmlns:a16="http://schemas.microsoft.com/office/drawing/2014/main" id="{8C3E5974-F236-4B77-A8AE-4F3D33952051}"/>
                    </a:ext>
                  </a:extLst>
                </p:cNvPr>
                <p:cNvSpPr/>
                <p:nvPr/>
              </p:nvSpPr>
              <p:spPr>
                <a:xfrm>
                  <a:off x="6140438" y="1154498"/>
                  <a:ext cx="386744" cy="153095"/>
                </a:xfrm>
                <a:custGeom>
                  <a:avLst/>
                  <a:gdLst>
                    <a:gd name="connsiteX0" fmla="*/ 193372 w 386744"/>
                    <a:gd name="connsiteY0" fmla="*/ 0 h 153095"/>
                    <a:gd name="connsiteX1" fmla="*/ 385763 w 386744"/>
                    <a:gd name="connsiteY1" fmla="*/ 125092 h 153095"/>
                    <a:gd name="connsiteX2" fmla="*/ 386744 w 386744"/>
                    <a:gd name="connsiteY2" fmla="*/ 132854 h 153095"/>
                    <a:gd name="connsiteX3" fmla="*/ 385763 w 386744"/>
                    <a:gd name="connsiteY3" fmla="*/ 140615 h 153095"/>
                    <a:gd name="connsiteX4" fmla="*/ 379622 w 386744"/>
                    <a:gd name="connsiteY4" fmla="*/ 153095 h 153095"/>
                    <a:gd name="connsiteX5" fmla="*/ 361323 w 386744"/>
                    <a:gd name="connsiteY5" fmla="*/ 115911 h 153095"/>
                    <a:gd name="connsiteX6" fmla="*/ 193372 w 386744"/>
                    <a:gd name="connsiteY6" fmla="*/ 40482 h 153095"/>
                    <a:gd name="connsiteX7" fmla="*/ 25422 w 386744"/>
                    <a:gd name="connsiteY7" fmla="*/ 115911 h 153095"/>
                    <a:gd name="connsiteX8" fmla="*/ 7123 w 386744"/>
                    <a:gd name="connsiteY8" fmla="*/ 153095 h 153095"/>
                    <a:gd name="connsiteX9" fmla="*/ 981 w 386744"/>
                    <a:gd name="connsiteY9" fmla="*/ 140615 h 153095"/>
                    <a:gd name="connsiteX10" fmla="*/ 0 w 386744"/>
                    <a:gd name="connsiteY10" fmla="*/ 132854 h 153095"/>
                    <a:gd name="connsiteX11" fmla="*/ 981 w 386744"/>
                    <a:gd name="connsiteY11" fmla="*/ 125092 h 153095"/>
                    <a:gd name="connsiteX12" fmla="*/ 193372 w 386744"/>
                    <a:gd name="connsiteY12" fmla="*/ 0 h 1530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86744" h="153095">
                      <a:moveTo>
                        <a:pt x="193372" y="0"/>
                      </a:moveTo>
                      <a:cubicBezTo>
                        <a:pt x="288273" y="0"/>
                        <a:pt x="367452" y="53703"/>
                        <a:pt x="385763" y="125092"/>
                      </a:cubicBezTo>
                      <a:lnTo>
                        <a:pt x="386744" y="132854"/>
                      </a:lnTo>
                      <a:lnTo>
                        <a:pt x="385763" y="140615"/>
                      </a:lnTo>
                      <a:lnTo>
                        <a:pt x="379622" y="153095"/>
                      </a:lnTo>
                      <a:lnTo>
                        <a:pt x="361323" y="115911"/>
                      </a:lnTo>
                      <a:cubicBezTo>
                        <a:pt x="326880" y="70690"/>
                        <a:pt x="264548" y="40482"/>
                        <a:pt x="193372" y="40482"/>
                      </a:cubicBezTo>
                      <a:cubicBezTo>
                        <a:pt x="122197" y="40482"/>
                        <a:pt x="59865" y="70690"/>
                        <a:pt x="25422" y="115911"/>
                      </a:cubicBezTo>
                      <a:lnTo>
                        <a:pt x="7123" y="153095"/>
                      </a:lnTo>
                      <a:lnTo>
                        <a:pt x="981" y="140615"/>
                      </a:lnTo>
                      <a:lnTo>
                        <a:pt x="0" y="132854"/>
                      </a:lnTo>
                      <a:lnTo>
                        <a:pt x="981" y="125092"/>
                      </a:lnTo>
                      <a:cubicBezTo>
                        <a:pt x="19293" y="53703"/>
                        <a:pt x="98472" y="0"/>
                        <a:pt x="19337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34" name="楕円 233">
                <a:extLst>
                  <a:ext uri="{FF2B5EF4-FFF2-40B4-BE49-F238E27FC236}">
                    <a16:creationId xmlns:a16="http://schemas.microsoft.com/office/drawing/2014/main" id="{19B55564-1881-4F81-843E-43319B699AAD}"/>
                  </a:ext>
                </a:extLst>
              </p:cNvPr>
              <p:cNvSpPr/>
              <p:nvPr/>
            </p:nvSpPr>
            <p:spPr>
              <a:xfrm>
                <a:off x="7502775" y="1155804"/>
                <a:ext cx="129046" cy="12904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5" name="フリーフォーム: 図形 234">
                <a:extLst>
                  <a:ext uri="{FF2B5EF4-FFF2-40B4-BE49-F238E27FC236}">
                    <a16:creationId xmlns:a16="http://schemas.microsoft.com/office/drawing/2014/main" id="{BEC47F2E-3BE4-4979-BDC1-106A95BBB6A4}"/>
                  </a:ext>
                </a:extLst>
              </p:cNvPr>
              <p:cNvSpPr/>
              <p:nvPr/>
            </p:nvSpPr>
            <p:spPr>
              <a:xfrm flipH="1">
                <a:off x="6899327" y="573668"/>
                <a:ext cx="730198" cy="286426"/>
              </a:xfrm>
              <a:custGeom>
                <a:avLst/>
                <a:gdLst>
                  <a:gd name="connsiteX0" fmla="*/ 401004 w 805529"/>
                  <a:gd name="connsiteY0" fmla="*/ 0 h 336740"/>
                  <a:gd name="connsiteX1" fmla="*/ 248818 w 805529"/>
                  <a:gd name="connsiteY1" fmla="*/ 67101 h 336740"/>
                  <a:gd name="connsiteX2" fmla="*/ 260778 w 805529"/>
                  <a:gd name="connsiteY2" fmla="*/ 93220 h 336740"/>
                  <a:gd name="connsiteX3" fmla="*/ 271067 w 805529"/>
                  <a:gd name="connsiteY3" fmla="*/ 99948 h 336740"/>
                  <a:gd name="connsiteX4" fmla="*/ 258012 w 805529"/>
                  <a:gd name="connsiteY4" fmla="*/ 104503 h 336740"/>
                  <a:gd name="connsiteX5" fmla="*/ 175192 w 805529"/>
                  <a:gd name="connsiteY5" fmla="*/ 146230 h 336740"/>
                  <a:gd name="connsiteX6" fmla="*/ 2746 w 805529"/>
                  <a:gd name="connsiteY6" fmla="*/ 323273 h 336740"/>
                  <a:gd name="connsiteX7" fmla="*/ 242293 w 805529"/>
                  <a:gd name="connsiteY7" fmla="*/ 262452 h 336740"/>
                  <a:gd name="connsiteX8" fmla="*/ 378128 w 805529"/>
                  <a:gd name="connsiteY8" fmla="*/ 161334 h 336740"/>
                  <a:gd name="connsiteX9" fmla="*/ 398934 w 805529"/>
                  <a:gd name="connsiteY9" fmla="*/ 134018 h 336740"/>
                  <a:gd name="connsiteX10" fmla="*/ 401004 w 805529"/>
                  <a:gd name="connsiteY10" fmla="*/ 134202 h 336740"/>
                  <a:gd name="connsiteX11" fmla="*/ 406372 w 805529"/>
                  <a:gd name="connsiteY11" fmla="*/ 133724 h 336740"/>
                  <a:gd name="connsiteX12" fmla="*/ 427402 w 805529"/>
                  <a:gd name="connsiteY12" fmla="*/ 161334 h 336740"/>
                  <a:gd name="connsiteX13" fmla="*/ 563236 w 805529"/>
                  <a:gd name="connsiteY13" fmla="*/ 262452 h 336740"/>
                  <a:gd name="connsiteX14" fmla="*/ 802783 w 805529"/>
                  <a:gd name="connsiteY14" fmla="*/ 323273 h 336740"/>
                  <a:gd name="connsiteX15" fmla="*/ 630337 w 805529"/>
                  <a:gd name="connsiteY15" fmla="*/ 146230 h 336740"/>
                  <a:gd name="connsiteX16" fmla="*/ 547518 w 805529"/>
                  <a:gd name="connsiteY16" fmla="*/ 104503 h 336740"/>
                  <a:gd name="connsiteX17" fmla="*/ 532167 w 805529"/>
                  <a:gd name="connsiteY17" fmla="*/ 99147 h 336740"/>
                  <a:gd name="connsiteX18" fmla="*/ 541231 w 805529"/>
                  <a:gd name="connsiteY18" fmla="*/ 93220 h 336740"/>
                  <a:gd name="connsiteX19" fmla="*/ 553190 w 805529"/>
                  <a:gd name="connsiteY19" fmla="*/ 67101 h 336740"/>
                  <a:gd name="connsiteX20" fmla="*/ 401004 w 805529"/>
                  <a:gd name="connsiteY20" fmla="*/ 0 h 336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05529" h="336740">
                    <a:moveTo>
                      <a:pt x="401004" y="0"/>
                    </a:moveTo>
                    <a:cubicBezTo>
                      <a:pt x="316954" y="0"/>
                      <a:pt x="248818" y="30042"/>
                      <a:pt x="248818" y="67101"/>
                    </a:cubicBezTo>
                    <a:cubicBezTo>
                      <a:pt x="248818" y="76366"/>
                      <a:pt x="253077" y="85192"/>
                      <a:pt x="260778" y="93220"/>
                    </a:cubicBezTo>
                    <a:lnTo>
                      <a:pt x="271067" y="99948"/>
                    </a:lnTo>
                    <a:lnTo>
                      <a:pt x="258012" y="104503"/>
                    </a:lnTo>
                    <a:cubicBezTo>
                      <a:pt x="231668" y="115791"/>
                      <a:pt x="203634" y="129809"/>
                      <a:pt x="175192" y="146230"/>
                    </a:cubicBezTo>
                    <a:cubicBezTo>
                      <a:pt x="61423" y="211914"/>
                      <a:pt x="-15784" y="291179"/>
                      <a:pt x="2746" y="323273"/>
                    </a:cubicBezTo>
                    <a:cubicBezTo>
                      <a:pt x="21275" y="355367"/>
                      <a:pt x="128524" y="328137"/>
                      <a:pt x="242293" y="262452"/>
                    </a:cubicBezTo>
                    <a:cubicBezTo>
                      <a:pt x="299177" y="229610"/>
                      <a:pt x="346921" y="193373"/>
                      <a:pt x="378128" y="161334"/>
                    </a:cubicBezTo>
                    <a:lnTo>
                      <a:pt x="398934" y="134018"/>
                    </a:lnTo>
                    <a:lnTo>
                      <a:pt x="401004" y="134202"/>
                    </a:lnTo>
                    <a:lnTo>
                      <a:pt x="406372" y="133724"/>
                    </a:lnTo>
                    <a:lnTo>
                      <a:pt x="427402" y="161334"/>
                    </a:lnTo>
                    <a:cubicBezTo>
                      <a:pt x="458608" y="193373"/>
                      <a:pt x="506352" y="229610"/>
                      <a:pt x="563236" y="262452"/>
                    </a:cubicBezTo>
                    <a:cubicBezTo>
                      <a:pt x="677005" y="328137"/>
                      <a:pt x="784254" y="355367"/>
                      <a:pt x="802783" y="323273"/>
                    </a:cubicBezTo>
                    <a:cubicBezTo>
                      <a:pt x="821313" y="291179"/>
                      <a:pt x="744106" y="211914"/>
                      <a:pt x="630337" y="146230"/>
                    </a:cubicBezTo>
                    <a:cubicBezTo>
                      <a:pt x="601895" y="129809"/>
                      <a:pt x="573860" y="115791"/>
                      <a:pt x="547518" y="104503"/>
                    </a:cubicBezTo>
                    <a:lnTo>
                      <a:pt x="532167" y="99147"/>
                    </a:lnTo>
                    <a:lnTo>
                      <a:pt x="541231" y="93220"/>
                    </a:lnTo>
                    <a:cubicBezTo>
                      <a:pt x="548932" y="85192"/>
                      <a:pt x="553190" y="76366"/>
                      <a:pt x="553190" y="67101"/>
                    </a:cubicBezTo>
                    <a:cubicBezTo>
                      <a:pt x="553190" y="30042"/>
                      <a:pt x="485054" y="0"/>
                      <a:pt x="40100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66" name="フリーフォーム: 図形 265">
              <a:extLst>
                <a:ext uri="{FF2B5EF4-FFF2-40B4-BE49-F238E27FC236}">
                  <a16:creationId xmlns:a16="http://schemas.microsoft.com/office/drawing/2014/main" id="{BADDFCA2-A813-49B0-A422-49642853CCC7}"/>
                </a:ext>
              </a:extLst>
            </p:cNvPr>
            <p:cNvSpPr/>
            <p:nvPr/>
          </p:nvSpPr>
          <p:spPr>
            <a:xfrm rot="20216363">
              <a:off x="5227816" y="1880186"/>
              <a:ext cx="340304" cy="615236"/>
            </a:xfrm>
            <a:custGeom>
              <a:avLst/>
              <a:gdLst>
                <a:gd name="connsiteX0" fmla="*/ 270255 w 340304"/>
                <a:gd name="connsiteY0" fmla="*/ 1718 h 615236"/>
                <a:gd name="connsiteX1" fmla="*/ 298889 w 340304"/>
                <a:gd name="connsiteY1" fmla="*/ 25116 h 615236"/>
                <a:gd name="connsiteX2" fmla="*/ 325393 w 340304"/>
                <a:gd name="connsiteY2" fmla="*/ 74004 h 615236"/>
                <a:gd name="connsiteX3" fmla="*/ 331363 w 340304"/>
                <a:gd name="connsiteY3" fmla="*/ 92905 h 615236"/>
                <a:gd name="connsiteX4" fmla="*/ 331037 w 340304"/>
                <a:gd name="connsiteY4" fmla="*/ 97878 h 615236"/>
                <a:gd name="connsiteX5" fmla="*/ 333143 w 340304"/>
                <a:gd name="connsiteY5" fmla="*/ 108989 h 615236"/>
                <a:gd name="connsiteX6" fmla="*/ 332599 w 340304"/>
                <a:gd name="connsiteY6" fmla="*/ 427981 h 615236"/>
                <a:gd name="connsiteX7" fmla="*/ 303097 w 340304"/>
                <a:gd name="connsiteY7" fmla="*/ 503826 h 615236"/>
                <a:gd name="connsiteX8" fmla="*/ 282017 w 340304"/>
                <a:gd name="connsiteY8" fmla="*/ 518961 h 615236"/>
                <a:gd name="connsiteX9" fmla="*/ 286700 w 340304"/>
                <a:gd name="connsiteY9" fmla="*/ 615236 h 615236"/>
                <a:gd name="connsiteX10" fmla="*/ 77922 w 340304"/>
                <a:gd name="connsiteY10" fmla="*/ 615236 h 615236"/>
                <a:gd name="connsiteX11" fmla="*/ 83197 w 340304"/>
                <a:gd name="connsiteY11" fmla="*/ 530362 h 615236"/>
                <a:gd name="connsiteX12" fmla="*/ 66685 w 340304"/>
                <a:gd name="connsiteY12" fmla="*/ 526812 h 615236"/>
                <a:gd name="connsiteX13" fmla="*/ 5167 w 340304"/>
                <a:gd name="connsiteY13" fmla="*/ 427981 h 615236"/>
                <a:gd name="connsiteX14" fmla="*/ 24047 w 340304"/>
                <a:gd name="connsiteY14" fmla="*/ 254697 h 615236"/>
                <a:gd name="connsiteX15" fmla="*/ 69002 w 340304"/>
                <a:gd name="connsiteY15" fmla="*/ 229412 h 615236"/>
                <a:gd name="connsiteX16" fmla="*/ 81220 w 340304"/>
                <a:gd name="connsiteY16" fmla="*/ 226057 h 615236"/>
                <a:gd name="connsiteX17" fmla="*/ 89988 w 340304"/>
                <a:gd name="connsiteY17" fmla="*/ 212289 h 615236"/>
                <a:gd name="connsiteX18" fmla="*/ 128812 w 340304"/>
                <a:gd name="connsiteY18" fmla="*/ 195264 h 615236"/>
                <a:gd name="connsiteX19" fmla="*/ 151885 w 340304"/>
                <a:gd name="connsiteY19" fmla="*/ 205382 h 615236"/>
                <a:gd name="connsiteX20" fmla="*/ 152040 w 340304"/>
                <a:gd name="connsiteY20" fmla="*/ 204571 h 615236"/>
                <a:gd name="connsiteX21" fmla="*/ 202631 w 340304"/>
                <a:gd name="connsiteY21" fmla="*/ 169070 h 615236"/>
                <a:gd name="connsiteX22" fmla="*/ 236020 w 340304"/>
                <a:gd name="connsiteY22" fmla="*/ 183711 h 615236"/>
                <a:gd name="connsiteX23" fmla="*/ 238829 w 340304"/>
                <a:gd name="connsiteY23" fmla="*/ 182440 h 615236"/>
                <a:gd name="connsiteX24" fmla="*/ 238829 w 340304"/>
                <a:gd name="connsiteY24" fmla="*/ 115206 h 615236"/>
                <a:gd name="connsiteX25" fmla="*/ 217211 w 340304"/>
                <a:gd name="connsiteY25" fmla="*/ 75333 h 615236"/>
                <a:gd name="connsiteX26" fmla="*/ 234471 w 340304"/>
                <a:gd name="connsiteY26" fmla="*/ 6735 h 615236"/>
                <a:gd name="connsiteX27" fmla="*/ 270255 w 340304"/>
                <a:gd name="connsiteY27" fmla="*/ 1718 h 615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340304" h="615236">
                  <a:moveTo>
                    <a:pt x="270255" y="1718"/>
                  </a:moveTo>
                  <a:cubicBezTo>
                    <a:pt x="281913" y="5045"/>
                    <a:pt x="292378" y="13107"/>
                    <a:pt x="298889" y="25116"/>
                  </a:cubicBezTo>
                  <a:lnTo>
                    <a:pt x="325393" y="74004"/>
                  </a:lnTo>
                  <a:cubicBezTo>
                    <a:pt x="328649" y="80008"/>
                    <a:pt x="330608" y="86431"/>
                    <a:pt x="331363" y="92905"/>
                  </a:cubicBezTo>
                  <a:cubicBezTo>
                    <a:pt x="331254" y="94563"/>
                    <a:pt x="331145" y="96221"/>
                    <a:pt x="331037" y="97878"/>
                  </a:cubicBezTo>
                  <a:lnTo>
                    <a:pt x="333143" y="108989"/>
                  </a:lnTo>
                  <a:cubicBezTo>
                    <a:pt x="333404" y="164006"/>
                    <a:pt x="349477" y="356939"/>
                    <a:pt x="332599" y="427981"/>
                  </a:cubicBezTo>
                  <a:cubicBezTo>
                    <a:pt x="332599" y="457600"/>
                    <a:pt x="321325" y="484415"/>
                    <a:pt x="303097" y="503826"/>
                  </a:cubicBezTo>
                  <a:lnTo>
                    <a:pt x="282017" y="518961"/>
                  </a:lnTo>
                  <a:lnTo>
                    <a:pt x="286700" y="615236"/>
                  </a:lnTo>
                  <a:lnTo>
                    <a:pt x="77922" y="615236"/>
                  </a:lnTo>
                  <a:lnTo>
                    <a:pt x="83197" y="530362"/>
                  </a:lnTo>
                  <a:lnTo>
                    <a:pt x="66685" y="526812"/>
                  </a:lnTo>
                  <a:cubicBezTo>
                    <a:pt x="30534" y="510529"/>
                    <a:pt x="5167" y="472410"/>
                    <a:pt x="5167" y="427981"/>
                  </a:cubicBezTo>
                  <a:cubicBezTo>
                    <a:pt x="5167" y="381389"/>
                    <a:pt x="-14897" y="295621"/>
                    <a:pt x="24047" y="254697"/>
                  </a:cubicBezTo>
                  <a:cubicBezTo>
                    <a:pt x="33783" y="244467"/>
                    <a:pt x="49837" y="236288"/>
                    <a:pt x="69002" y="229412"/>
                  </a:cubicBezTo>
                  <a:lnTo>
                    <a:pt x="81220" y="226057"/>
                  </a:lnTo>
                  <a:lnTo>
                    <a:pt x="89988" y="212289"/>
                  </a:lnTo>
                  <a:cubicBezTo>
                    <a:pt x="99924" y="201770"/>
                    <a:pt x="113650" y="195264"/>
                    <a:pt x="128812" y="195264"/>
                  </a:cubicBezTo>
                  <a:lnTo>
                    <a:pt x="151885" y="205382"/>
                  </a:lnTo>
                  <a:lnTo>
                    <a:pt x="152040" y="204571"/>
                  </a:lnTo>
                  <a:cubicBezTo>
                    <a:pt x="160375" y="183708"/>
                    <a:pt x="179888" y="169070"/>
                    <a:pt x="202631" y="169070"/>
                  </a:cubicBezTo>
                  <a:lnTo>
                    <a:pt x="236020" y="183711"/>
                  </a:lnTo>
                  <a:lnTo>
                    <a:pt x="238829" y="182440"/>
                  </a:lnTo>
                  <a:lnTo>
                    <a:pt x="238829" y="115206"/>
                  </a:lnTo>
                  <a:lnTo>
                    <a:pt x="217211" y="75333"/>
                  </a:lnTo>
                  <a:cubicBezTo>
                    <a:pt x="204189" y="51314"/>
                    <a:pt x="211917" y="20602"/>
                    <a:pt x="234471" y="6735"/>
                  </a:cubicBezTo>
                  <a:cubicBezTo>
                    <a:pt x="245749" y="-198"/>
                    <a:pt x="258598" y="-1607"/>
                    <a:pt x="270255" y="1718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80" name="グループ化 279">
              <a:extLst>
                <a:ext uri="{FF2B5EF4-FFF2-40B4-BE49-F238E27FC236}">
                  <a16:creationId xmlns:a16="http://schemas.microsoft.com/office/drawing/2014/main" id="{93B6D904-F51B-450E-B71D-C2288A3C0167}"/>
                </a:ext>
              </a:extLst>
            </p:cNvPr>
            <p:cNvGrpSpPr/>
            <p:nvPr/>
          </p:nvGrpSpPr>
          <p:grpSpPr>
            <a:xfrm>
              <a:off x="5396410" y="2420922"/>
              <a:ext cx="456876" cy="961196"/>
              <a:chOff x="5412535" y="2357245"/>
              <a:chExt cx="456876" cy="961196"/>
            </a:xfrm>
          </p:grpSpPr>
          <p:sp>
            <p:nvSpPr>
              <p:cNvPr id="281" name="台形 280">
                <a:extLst>
                  <a:ext uri="{FF2B5EF4-FFF2-40B4-BE49-F238E27FC236}">
                    <a16:creationId xmlns:a16="http://schemas.microsoft.com/office/drawing/2014/main" id="{0B05A207-D9AD-4740-8D52-018F73B144DE}"/>
                  </a:ext>
                </a:extLst>
              </p:cNvPr>
              <p:cNvSpPr/>
              <p:nvPr/>
            </p:nvSpPr>
            <p:spPr>
              <a:xfrm rot="20700000">
                <a:off x="5412535" y="2357245"/>
                <a:ext cx="277080" cy="95427"/>
              </a:xfrm>
              <a:prstGeom prst="trapezoid">
                <a:avLst>
                  <a:gd name="adj" fmla="val 47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2" name="片側の 2 つの角を丸めた四角形 92">
                <a:extLst>
                  <a:ext uri="{FF2B5EF4-FFF2-40B4-BE49-F238E27FC236}">
                    <a16:creationId xmlns:a16="http://schemas.microsoft.com/office/drawing/2014/main" id="{7E7EB16B-B465-4C79-AAB3-C864D9F5C7D6}"/>
                  </a:ext>
                </a:extLst>
              </p:cNvPr>
              <p:cNvSpPr/>
              <p:nvPr/>
            </p:nvSpPr>
            <p:spPr>
              <a:xfrm rot="9854429" flipH="1">
                <a:off x="5461021" y="2405833"/>
                <a:ext cx="408390" cy="912608"/>
              </a:xfrm>
              <a:custGeom>
                <a:avLst/>
                <a:gdLst>
                  <a:gd name="connsiteX0" fmla="*/ 190788 w 381575"/>
                  <a:gd name="connsiteY0" fmla="*/ 0 h 984228"/>
                  <a:gd name="connsiteX1" fmla="*/ 190788 w 381575"/>
                  <a:gd name="connsiteY1" fmla="*/ 0 h 984228"/>
                  <a:gd name="connsiteX2" fmla="*/ 381576 w 381575"/>
                  <a:gd name="connsiteY2" fmla="*/ 190788 h 984228"/>
                  <a:gd name="connsiteX3" fmla="*/ 381575 w 381575"/>
                  <a:gd name="connsiteY3" fmla="*/ 984228 h 984228"/>
                  <a:gd name="connsiteX4" fmla="*/ 381575 w 381575"/>
                  <a:gd name="connsiteY4" fmla="*/ 984228 h 984228"/>
                  <a:gd name="connsiteX5" fmla="*/ 0 w 381575"/>
                  <a:gd name="connsiteY5" fmla="*/ 984228 h 984228"/>
                  <a:gd name="connsiteX6" fmla="*/ 0 w 381575"/>
                  <a:gd name="connsiteY6" fmla="*/ 984228 h 984228"/>
                  <a:gd name="connsiteX7" fmla="*/ 0 w 381575"/>
                  <a:gd name="connsiteY7" fmla="*/ 190788 h 984228"/>
                  <a:gd name="connsiteX8" fmla="*/ 190788 w 381575"/>
                  <a:gd name="connsiteY8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381575 w 381576"/>
                  <a:gd name="connsiteY4" fmla="*/ 984228 h 984228"/>
                  <a:gd name="connsiteX5" fmla="*/ 0 w 381576"/>
                  <a:gd name="connsiteY5" fmla="*/ 984228 h 984228"/>
                  <a:gd name="connsiteX6" fmla="*/ 0 w 381576"/>
                  <a:gd name="connsiteY6" fmla="*/ 190788 h 984228"/>
                  <a:gd name="connsiteX7" fmla="*/ 190788 w 381576"/>
                  <a:gd name="connsiteY7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0 w 381576"/>
                  <a:gd name="connsiteY4" fmla="*/ 984228 h 984228"/>
                  <a:gd name="connsiteX5" fmla="*/ 0 w 381576"/>
                  <a:gd name="connsiteY5" fmla="*/ 190788 h 984228"/>
                  <a:gd name="connsiteX6" fmla="*/ 190788 w 381576"/>
                  <a:gd name="connsiteY6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77920 w 381576"/>
                  <a:gd name="connsiteY4" fmla="*/ 962238 h 984228"/>
                  <a:gd name="connsiteX5" fmla="*/ 0 w 381576"/>
                  <a:gd name="connsiteY5" fmla="*/ 190788 h 984228"/>
                  <a:gd name="connsiteX6" fmla="*/ 190788 w 381576"/>
                  <a:gd name="connsiteY6" fmla="*/ 0 h 984228"/>
                  <a:gd name="connsiteX0" fmla="*/ 190788 w 389885"/>
                  <a:gd name="connsiteY0" fmla="*/ 0 h 962238"/>
                  <a:gd name="connsiteX1" fmla="*/ 190788 w 389885"/>
                  <a:gd name="connsiteY1" fmla="*/ 0 h 962238"/>
                  <a:gd name="connsiteX2" fmla="*/ 381576 w 389885"/>
                  <a:gd name="connsiteY2" fmla="*/ 190788 h 962238"/>
                  <a:gd name="connsiteX3" fmla="*/ 358180 w 389885"/>
                  <a:gd name="connsiteY3" fmla="*/ 936398 h 962238"/>
                  <a:gd name="connsiteX4" fmla="*/ 77920 w 389885"/>
                  <a:gd name="connsiteY4" fmla="*/ 962238 h 962238"/>
                  <a:gd name="connsiteX5" fmla="*/ 0 w 389885"/>
                  <a:gd name="connsiteY5" fmla="*/ 190788 h 962238"/>
                  <a:gd name="connsiteX6" fmla="*/ 190788 w 389885"/>
                  <a:gd name="connsiteY6" fmla="*/ 0 h 962238"/>
                  <a:gd name="connsiteX0" fmla="*/ 190788 w 389885"/>
                  <a:gd name="connsiteY0" fmla="*/ 0 h 950372"/>
                  <a:gd name="connsiteX1" fmla="*/ 190788 w 389885"/>
                  <a:gd name="connsiteY1" fmla="*/ 0 h 950372"/>
                  <a:gd name="connsiteX2" fmla="*/ 381576 w 389885"/>
                  <a:gd name="connsiteY2" fmla="*/ 190788 h 950372"/>
                  <a:gd name="connsiteX3" fmla="*/ 358180 w 389885"/>
                  <a:gd name="connsiteY3" fmla="*/ 936398 h 950372"/>
                  <a:gd name="connsiteX4" fmla="*/ 49829 w 389885"/>
                  <a:gd name="connsiteY4" fmla="*/ 950372 h 950372"/>
                  <a:gd name="connsiteX5" fmla="*/ 0 w 389885"/>
                  <a:gd name="connsiteY5" fmla="*/ 190788 h 950372"/>
                  <a:gd name="connsiteX6" fmla="*/ 190788 w 389885"/>
                  <a:gd name="connsiteY6" fmla="*/ 0 h 950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9885" h="950372">
                    <a:moveTo>
                      <a:pt x="190788" y="0"/>
                    </a:moveTo>
                    <a:lnTo>
                      <a:pt x="190788" y="0"/>
                    </a:lnTo>
                    <a:cubicBezTo>
                      <a:pt x="296157" y="0"/>
                      <a:pt x="353677" y="34722"/>
                      <a:pt x="381576" y="190788"/>
                    </a:cubicBezTo>
                    <a:cubicBezTo>
                      <a:pt x="409475" y="346854"/>
                      <a:pt x="358180" y="671918"/>
                      <a:pt x="358180" y="936398"/>
                    </a:cubicBezTo>
                    <a:lnTo>
                      <a:pt x="49829" y="950372"/>
                    </a:lnTo>
                    <a:lnTo>
                      <a:pt x="0" y="190788"/>
                    </a:lnTo>
                    <a:cubicBezTo>
                      <a:pt x="0" y="85419"/>
                      <a:pt x="85419" y="0"/>
                      <a:pt x="190788" y="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3" name="楕円 282">
                <a:extLst>
                  <a:ext uri="{FF2B5EF4-FFF2-40B4-BE49-F238E27FC236}">
                    <a16:creationId xmlns:a16="http://schemas.microsoft.com/office/drawing/2014/main" id="{EF1F5A17-C788-4AF9-B573-010C97E2358A}"/>
                  </a:ext>
                </a:extLst>
              </p:cNvPr>
              <p:cNvSpPr/>
              <p:nvPr/>
            </p:nvSpPr>
            <p:spPr>
              <a:xfrm rot="20700000">
                <a:off x="5626871" y="2430386"/>
                <a:ext cx="64450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4" name="楕円 283">
                <a:extLst>
                  <a:ext uri="{FF2B5EF4-FFF2-40B4-BE49-F238E27FC236}">
                    <a16:creationId xmlns:a16="http://schemas.microsoft.com/office/drawing/2014/main" id="{5C99747C-75B0-479D-91CB-55D936863F26}"/>
                  </a:ext>
                </a:extLst>
              </p:cNvPr>
              <p:cNvSpPr/>
              <p:nvPr/>
            </p:nvSpPr>
            <p:spPr>
              <a:xfrm rot="20700000">
                <a:off x="5664971" y="2537542"/>
                <a:ext cx="64450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31" name="楕円 22">
              <a:extLst>
                <a:ext uri="{FF2B5EF4-FFF2-40B4-BE49-F238E27FC236}">
                  <a16:creationId xmlns:a16="http://schemas.microsoft.com/office/drawing/2014/main" id="{F1DC555B-CAC2-4384-92A3-7F1219B30629}"/>
                </a:ext>
              </a:extLst>
            </p:cNvPr>
            <p:cNvSpPr/>
            <p:nvPr/>
          </p:nvSpPr>
          <p:spPr>
            <a:xfrm>
              <a:off x="4453896" y="870547"/>
              <a:ext cx="191422" cy="290262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96344643-FB37-47D2-B9C8-449EEEC8D16E}"/>
              </a:ext>
            </a:extLst>
          </p:cNvPr>
          <p:cNvGrpSpPr/>
          <p:nvPr/>
        </p:nvGrpSpPr>
        <p:grpSpPr>
          <a:xfrm>
            <a:off x="7044090" y="596593"/>
            <a:ext cx="1723205" cy="2939539"/>
            <a:chOff x="7044090" y="596593"/>
            <a:chExt cx="1723205" cy="2939539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7BFC2B1F-E5B3-45E3-A792-BF47F56453B8}"/>
                </a:ext>
              </a:extLst>
            </p:cNvPr>
            <p:cNvGrpSpPr/>
            <p:nvPr/>
          </p:nvGrpSpPr>
          <p:grpSpPr>
            <a:xfrm>
              <a:off x="7183844" y="1926359"/>
              <a:ext cx="1356726" cy="1609773"/>
              <a:chOff x="7183844" y="1926359"/>
              <a:chExt cx="1356726" cy="1609773"/>
            </a:xfrm>
          </p:grpSpPr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0EDEBBCF-27BD-4ADA-90E0-D67A9764C79C}"/>
                  </a:ext>
                </a:extLst>
              </p:cNvPr>
              <p:cNvSpPr/>
              <p:nvPr/>
            </p:nvSpPr>
            <p:spPr>
              <a:xfrm>
                <a:off x="7611184" y="1926359"/>
                <a:ext cx="600869" cy="489043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8FC963FA-FB4D-410F-8178-44CA01EC14D3}"/>
                  </a:ext>
                </a:extLst>
              </p:cNvPr>
              <p:cNvSpPr/>
              <p:nvPr/>
            </p:nvSpPr>
            <p:spPr>
              <a:xfrm>
                <a:off x="7183844" y="2275194"/>
                <a:ext cx="184345" cy="1260937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0" name="片側の 2 つの角を丸めた四角形 144">
                <a:extLst>
                  <a:ext uri="{FF2B5EF4-FFF2-40B4-BE49-F238E27FC236}">
                    <a16:creationId xmlns:a16="http://schemas.microsoft.com/office/drawing/2014/main" id="{58700F18-E257-46AD-A1C1-947500BBEFCF}"/>
                  </a:ext>
                </a:extLst>
              </p:cNvPr>
              <p:cNvSpPr/>
              <p:nvPr/>
            </p:nvSpPr>
            <p:spPr>
              <a:xfrm>
                <a:off x="7289604" y="2224909"/>
                <a:ext cx="1250966" cy="1311223"/>
              </a:xfrm>
              <a:prstGeom prst="round2SameRect">
                <a:avLst>
                  <a:gd name="adj1" fmla="val 14323"/>
                  <a:gd name="adj2" fmla="val 0"/>
                </a:avLst>
              </a:pr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1" name="グループ化 50">
                <a:extLst>
                  <a:ext uri="{FF2B5EF4-FFF2-40B4-BE49-F238E27FC236}">
                    <a16:creationId xmlns:a16="http://schemas.microsoft.com/office/drawing/2014/main" id="{FBB382E9-CC88-473C-9D40-5FD716E77F9C}"/>
                  </a:ext>
                </a:extLst>
              </p:cNvPr>
              <p:cNvGrpSpPr/>
              <p:nvPr/>
            </p:nvGrpSpPr>
            <p:grpSpPr>
              <a:xfrm>
                <a:off x="7544422" y="2224913"/>
                <a:ext cx="750362" cy="961060"/>
                <a:chOff x="7888586" y="3212226"/>
                <a:chExt cx="423862" cy="535454"/>
              </a:xfrm>
            </p:grpSpPr>
            <p:sp>
              <p:nvSpPr>
                <p:cNvPr id="55" name="台形 54">
                  <a:extLst>
                    <a:ext uri="{FF2B5EF4-FFF2-40B4-BE49-F238E27FC236}">
                      <a16:creationId xmlns:a16="http://schemas.microsoft.com/office/drawing/2014/main" id="{78251AD6-378D-4E96-95C3-962061365968}"/>
                    </a:ext>
                  </a:extLst>
                </p:cNvPr>
                <p:cNvSpPr/>
                <p:nvPr/>
              </p:nvSpPr>
              <p:spPr>
                <a:xfrm rot="10800000">
                  <a:off x="7939073" y="3217355"/>
                  <a:ext cx="323141" cy="339719"/>
                </a:xfrm>
                <a:prstGeom prst="trapezoid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" name="台形 55">
                  <a:extLst>
                    <a:ext uri="{FF2B5EF4-FFF2-40B4-BE49-F238E27FC236}">
                      <a16:creationId xmlns:a16="http://schemas.microsoft.com/office/drawing/2014/main" id="{2B494798-EBA0-4507-87E2-0E7D8291656A}"/>
                    </a:ext>
                  </a:extLst>
                </p:cNvPr>
                <p:cNvSpPr/>
                <p:nvPr/>
              </p:nvSpPr>
              <p:spPr>
                <a:xfrm rot="10800000">
                  <a:off x="8030666" y="3212226"/>
                  <a:ext cx="139704" cy="112796"/>
                </a:xfrm>
                <a:prstGeom prst="trapezoid">
                  <a:avLst>
                    <a:gd name="adj" fmla="val 27112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7" name="台形 731">
                  <a:extLst>
                    <a:ext uri="{FF2B5EF4-FFF2-40B4-BE49-F238E27FC236}">
                      <a16:creationId xmlns:a16="http://schemas.microsoft.com/office/drawing/2014/main" id="{6D5BEC75-FF39-4C18-90D1-F9534E6384B4}"/>
                    </a:ext>
                  </a:extLst>
                </p:cNvPr>
                <p:cNvSpPr/>
                <p:nvPr/>
              </p:nvSpPr>
              <p:spPr>
                <a:xfrm rot="10800000" flipV="1">
                  <a:off x="8043564" y="3325022"/>
                  <a:ext cx="113904" cy="422658"/>
                </a:xfrm>
                <a:custGeom>
                  <a:avLst/>
                  <a:gdLst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0 w 184781"/>
                    <a:gd name="connsiteY4" fmla="*/ 551112 h 551112"/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90759 w 184781"/>
                    <a:gd name="connsiteY4" fmla="*/ 549928 h 551112"/>
                    <a:gd name="connsiteX5" fmla="*/ 0 w 184781"/>
                    <a:gd name="connsiteY5" fmla="*/ 551112 h 551112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1234 w 184781"/>
                    <a:gd name="connsiteY4" fmla="*/ 685660 h 685660"/>
                    <a:gd name="connsiteX5" fmla="*/ 0 w 184781"/>
                    <a:gd name="connsiteY5" fmla="*/ 551112 h 68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4781" h="685660">
                      <a:moveTo>
                        <a:pt x="0" y="551112"/>
                      </a:moveTo>
                      <a:lnTo>
                        <a:pt x="50098" y="0"/>
                      </a:lnTo>
                      <a:lnTo>
                        <a:pt x="134683" y="0"/>
                      </a:lnTo>
                      <a:lnTo>
                        <a:pt x="184781" y="551112"/>
                      </a:lnTo>
                      <a:lnTo>
                        <a:pt x="81234" y="685660"/>
                      </a:lnTo>
                      <a:lnTo>
                        <a:pt x="0" y="55111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58" name="グループ化 57">
                  <a:extLst>
                    <a:ext uri="{FF2B5EF4-FFF2-40B4-BE49-F238E27FC236}">
                      <a16:creationId xmlns:a16="http://schemas.microsoft.com/office/drawing/2014/main" id="{B2091FF5-23FA-47AA-96A4-8E2BDC15CC94}"/>
                    </a:ext>
                  </a:extLst>
                </p:cNvPr>
                <p:cNvGrpSpPr/>
                <p:nvPr/>
              </p:nvGrpSpPr>
              <p:grpSpPr>
                <a:xfrm>
                  <a:off x="7888586" y="3212228"/>
                  <a:ext cx="423862" cy="112796"/>
                  <a:chOff x="3151980" y="2770920"/>
                  <a:chExt cx="423862" cy="112796"/>
                </a:xfrm>
                <a:solidFill>
                  <a:srgbClr val="5B9BD5">
                    <a:lumMod val="40000"/>
                    <a:lumOff val="60000"/>
                  </a:srgbClr>
                </a:solidFill>
              </p:grpSpPr>
              <p:sp>
                <p:nvSpPr>
                  <p:cNvPr id="59" name="平行四辺形 58">
                    <a:extLst>
                      <a:ext uri="{FF2B5EF4-FFF2-40B4-BE49-F238E27FC236}">
                        <a16:creationId xmlns:a16="http://schemas.microsoft.com/office/drawing/2014/main" id="{1A74A6A1-9AEE-4DE2-A31E-96299F713E65}"/>
                      </a:ext>
                    </a:extLst>
                  </p:cNvPr>
                  <p:cNvSpPr/>
                  <p:nvPr/>
                </p:nvSpPr>
                <p:spPr>
                  <a:xfrm>
                    <a:off x="3151980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0" name="平行四辺形 59">
                    <a:extLst>
                      <a:ext uri="{FF2B5EF4-FFF2-40B4-BE49-F238E27FC236}">
                        <a16:creationId xmlns:a16="http://schemas.microsoft.com/office/drawing/2014/main" id="{15FF93EE-EEB7-4381-87F5-56E3D34718AE}"/>
                      </a:ext>
                    </a:extLst>
                  </p:cNvPr>
                  <p:cNvSpPr/>
                  <p:nvPr/>
                </p:nvSpPr>
                <p:spPr>
                  <a:xfrm flipH="1">
                    <a:off x="3363911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52" name="楕円 51">
                <a:extLst>
                  <a:ext uri="{FF2B5EF4-FFF2-40B4-BE49-F238E27FC236}">
                    <a16:creationId xmlns:a16="http://schemas.microsoft.com/office/drawing/2014/main" id="{752E059B-648E-4CDF-86C0-BF378B3C3D0A}"/>
                  </a:ext>
                </a:extLst>
              </p:cNvPr>
              <p:cNvSpPr/>
              <p:nvPr/>
            </p:nvSpPr>
            <p:spPr>
              <a:xfrm>
                <a:off x="7873443" y="3341717"/>
                <a:ext cx="112826" cy="112826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" name="平行四辺形 19">
                <a:extLst>
                  <a:ext uri="{FF2B5EF4-FFF2-40B4-BE49-F238E27FC236}">
                    <a16:creationId xmlns:a16="http://schemas.microsoft.com/office/drawing/2014/main" id="{10752704-6DD6-4E5E-8C4F-136253408852}"/>
                  </a:ext>
                </a:extLst>
              </p:cNvPr>
              <p:cNvSpPr/>
              <p:nvPr/>
            </p:nvSpPr>
            <p:spPr>
              <a:xfrm>
                <a:off x="7929856" y="2224909"/>
                <a:ext cx="417620" cy="966720"/>
              </a:xfrm>
              <a:custGeom>
                <a:avLst/>
                <a:gdLst>
                  <a:gd name="connsiteX0" fmla="*/ 0 w 295077"/>
                  <a:gd name="connsiteY0" fmla="*/ 344850 h 344850"/>
                  <a:gd name="connsiteX1" fmla="*/ 139412 w 295077"/>
                  <a:gd name="connsiteY1" fmla="*/ 0 h 344850"/>
                  <a:gd name="connsiteX2" fmla="*/ 295077 w 295077"/>
                  <a:gd name="connsiteY2" fmla="*/ 0 h 344850"/>
                  <a:gd name="connsiteX3" fmla="*/ 155665 w 295077"/>
                  <a:gd name="connsiteY3" fmla="*/ 344850 h 344850"/>
                  <a:gd name="connsiteX4" fmla="*/ 0 w 295077"/>
                  <a:gd name="connsiteY4" fmla="*/ 344850 h 344850"/>
                  <a:gd name="connsiteX0" fmla="*/ 0 w 235545"/>
                  <a:gd name="connsiteY0" fmla="*/ 344850 h 344850"/>
                  <a:gd name="connsiteX1" fmla="*/ 139412 w 235545"/>
                  <a:gd name="connsiteY1" fmla="*/ 0 h 344850"/>
                  <a:gd name="connsiteX2" fmla="*/ 235545 w 235545"/>
                  <a:gd name="connsiteY2" fmla="*/ 116681 h 344850"/>
                  <a:gd name="connsiteX3" fmla="*/ 155665 w 235545"/>
                  <a:gd name="connsiteY3" fmla="*/ 344850 h 344850"/>
                  <a:gd name="connsiteX4" fmla="*/ 0 w 235545"/>
                  <a:gd name="connsiteY4" fmla="*/ 344850 h 344850"/>
                  <a:gd name="connsiteX0" fmla="*/ 0 w 235545"/>
                  <a:gd name="connsiteY0" fmla="*/ 344850 h 344850"/>
                  <a:gd name="connsiteX1" fmla="*/ 139412 w 235545"/>
                  <a:gd name="connsiteY1" fmla="*/ 0 h 344850"/>
                  <a:gd name="connsiteX2" fmla="*/ 235545 w 235545"/>
                  <a:gd name="connsiteY2" fmla="*/ 116681 h 344850"/>
                  <a:gd name="connsiteX3" fmla="*/ 190302 w 235545"/>
                  <a:gd name="connsiteY3" fmla="*/ 250887 h 344850"/>
                  <a:gd name="connsiteX4" fmla="*/ 155665 w 235545"/>
                  <a:gd name="connsiteY4" fmla="*/ 344850 h 344850"/>
                  <a:gd name="connsiteX5" fmla="*/ 0 w 235545"/>
                  <a:gd name="connsiteY5" fmla="*/ 344850 h 344850"/>
                  <a:gd name="connsiteX0" fmla="*/ 0 w 235545"/>
                  <a:gd name="connsiteY0" fmla="*/ 344850 h 344850"/>
                  <a:gd name="connsiteX1" fmla="*/ 139412 w 235545"/>
                  <a:gd name="connsiteY1" fmla="*/ 0 h 344850"/>
                  <a:gd name="connsiteX2" fmla="*/ 235545 w 235545"/>
                  <a:gd name="connsiteY2" fmla="*/ 116681 h 344850"/>
                  <a:gd name="connsiteX3" fmla="*/ 145058 w 235545"/>
                  <a:gd name="connsiteY3" fmla="*/ 186594 h 344850"/>
                  <a:gd name="connsiteX4" fmla="*/ 155665 w 235545"/>
                  <a:gd name="connsiteY4" fmla="*/ 344850 h 344850"/>
                  <a:gd name="connsiteX5" fmla="*/ 0 w 235545"/>
                  <a:gd name="connsiteY5" fmla="*/ 344850 h 344850"/>
                  <a:gd name="connsiteX0" fmla="*/ 0 w 235545"/>
                  <a:gd name="connsiteY0" fmla="*/ 344850 h 344850"/>
                  <a:gd name="connsiteX1" fmla="*/ 139412 w 235545"/>
                  <a:gd name="connsiteY1" fmla="*/ 0 h 344850"/>
                  <a:gd name="connsiteX2" fmla="*/ 171252 w 235545"/>
                  <a:gd name="connsiteY2" fmla="*/ 43719 h 344850"/>
                  <a:gd name="connsiteX3" fmla="*/ 235545 w 235545"/>
                  <a:gd name="connsiteY3" fmla="*/ 116681 h 344850"/>
                  <a:gd name="connsiteX4" fmla="*/ 145058 w 235545"/>
                  <a:gd name="connsiteY4" fmla="*/ 186594 h 344850"/>
                  <a:gd name="connsiteX5" fmla="*/ 155665 w 235545"/>
                  <a:gd name="connsiteY5" fmla="*/ 344850 h 344850"/>
                  <a:gd name="connsiteX6" fmla="*/ 0 w 235545"/>
                  <a:gd name="connsiteY6" fmla="*/ 344850 h 344850"/>
                  <a:gd name="connsiteX0" fmla="*/ 0 w 235545"/>
                  <a:gd name="connsiteY0" fmla="*/ 344850 h 344850"/>
                  <a:gd name="connsiteX1" fmla="*/ 139412 w 235545"/>
                  <a:gd name="connsiteY1" fmla="*/ 0 h 344850"/>
                  <a:gd name="connsiteX2" fmla="*/ 206971 w 235545"/>
                  <a:gd name="connsiteY2" fmla="*/ 856 h 344850"/>
                  <a:gd name="connsiteX3" fmla="*/ 235545 w 235545"/>
                  <a:gd name="connsiteY3" fmla="*/ 116681 h 344850"/>
                  <a:gd name="connsiteX4" fmla="*/ 145058 w 235545"/>
                  <a:gd name="connsiteY4" fmla="*/ 186594 h 344850"/>
                  <a:gd name="connsiteX5" fmla="*/ 155665 w 235545"/>
                  <a:gd name="connsiteY5" fmla="*/ 344850 h 344850"/>
                  <a:gd name="connsiteX6" fmla="*/ 0 w 235545"/>
                  <a:gd name="connsiteY6" fmla="*/ 344850 h 344850"/>
                  <a:gd name="connsiteX0" fmla="*/ 0 w 240308"/>
                  <a:gd name="connsiteY0" fmla="*/ 344850 h 344850"/>
                  <a:gd name="connsiteX1" fmla="*/ 139412 w 240308"/>
                  <a:gd name="connsiteY1" fmla="*/ 0 h 344850"/>
                  <a:gd name="connsiteX2" fmla="*/ 206971 w 240308"/>
                  <a:gd name="connsiteY2" fmla="*/ 856 h 344850"/>
                  <a:gd name="connsiteX3" fmla="*/ 240308 w 240308"/>
                  <a:gd name="connsiteY3" fmla="*/ 133350 h 344850"/>
                  <a:gd name="connsiteX4" fmla="*/ 145058 w 240308"/>
                  <a:gd name="connsiteY4" fmla="*/ 186594 h 344850"/>
                  <a:gd name="connsiteX5" fmla="*/ 155665 w 240308"/>
                  <a:gd name="connsiteY5" fmla="*/ 344850 h 344850"/>
                  <a:gd name="connsiteX6" fmla="*/ 0 w 240308"/>
                  <a:gd name="connsiteY6" fmla="*/ 344850 h 344850"/>
                  <a:gd name="connsiteX0" fmla="*/ 0 w 240308"/>
                  <a:gd name="connsiteY0" fmla="*/ 344850 h 344850"/>
                  <a:gd name="connsiteX1" fmla="*/ 139412 w 240308"/>
                  <a:gd name="connsiteY1" fmla="*/ 0 h 344850"/>
                  <a:gd name="connsiteX2" fmla="*/ 206971 w 240308"/>
                  <a:gd name="connsiteY2" fmla="*/ 856 h 344850"/>
                  <a:gd name="connsiteX3" fmla="*/ 240308 w 240308"/>
                  <a:gd name="connsiteY3" fmla="*/ 133350 h 344850"/>
                  <a:gd name="connsiteX4" fmla="*/ 142676 w 240308"/>
                  <a:gd name="connsiteY4" fmla="*/ 177069 h 344850"/>
                  <a:gd name="connsiteX5" fmla="*/ 155665 w 240308"/>
                  <a:gd name="connsiteY5" fmla="*/ 344850 h 344850"/>
                  <a:gd name="connsiteX6" fmla="*/ 0 w 240308"/>
                  <a:gd name="connsiteY6" fmla="*/ 344850 h 344850"/>
                  <a:gd name="connsiteX0" fmla="*/ 0 w 235904"/>
                  <a:gd name="connsiteY0" fmla="*/ 538608 h 538608"/>
                  <a:gd name="connsiteX1" fmla="*/ 135008 w 235904"/>
                  <a:gd name="connsiteY1" fmla="*/ 0 h 538608"/>
                  <a:gd name="connsiteX2" fmla="*/ 202567 w 235904"/>
                  <a:gd name="connsiteY2" fmla="*/ 856 h 538608"/>
                  <a:gd name="connsiteX3" fmla="*/ 235904 w 235904"/>
                  <a:gd name="connsiteY3" fmla="*/ 133350 h 538608"/>
                  <a:gd name="connsiteX4" fmla="*/ 138272 w 235904"/>
                  <a:gd name="connsiteY4" fmla="*/ 177069 h 538608"/>
                  <a:gd name="connsiteX5" fmla="*/ 151261 w 235904"/>
                  <a:gd name="connsiteY5" fmla="*/ 344850 h 538608"/>
                  <a:gd name="connsiteX6" fmla="*/ 0 w 235904"/>
                  <a:gd name="connsiteY6" fmla="*/ 538608 h 5386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5904" h="538608">
                    <a:moveTo>
                      <a:pt x="0" y="538608"/>
                    </a:moveTo>
                    <a:lnTo>
                      <a:pt x="135008" y="0"/>
                    </a:lnTo>
                    <a:lnTo>
                      <a:pt x="202567" y="856"/>
                    </a:lnTo>
                    <a:lnTo>
                      <a:pt x="235904" y="133350"/>
                    </a:lnTo>
                    <a:lnTo>
                      <a:pt x="138272" y="177069"/>
                    </a:lnTo>
                    <a:lnTo>
                      <a:pt x="151261" y="344850"/>
                    </a:lnTo>
                    <a:lnTo>
                      <a:pt x="0" y="538608"/>
                    </a:lnTo>
                    <a:close/>
                  </a:path>
                </a:pathLst>
              </a:custGeom>
              <a:solidFill>
                <a:srgbClr val="0000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4" name="平行四辺形 19">
                <a:extLst>
                  <a:ext uri="{FF2B5EF4-FFF2-40B4-BE49-F238E27FC236}">
                    <a16:creationId xmlns:a16="http://schemas.microsoft.com/office/drawing/2014/main" id="{353D4AAF-6506-4FA1-AD72-995FC079845C}"/>
                  </a:ext>
                </a:extLst>
              </p:cNvPr>
              <p:cNvSpPr/>
              <p:nvPr/>
            </p:nvSpPr>
            <p:spPr>
              <a:xfrm flipH="1">
                <a:off x="7491730" y="2224909"/>
                <a:ext cx="430613" cy="953546"/>
              </a:xfrm>
              <a:custGeom>
                <a:avLst/>
                <a:gdLst>
                  <a:gd name="connsiteX0" fmla="*/ 0 w 295077"/>
                  <a:gd name="connsiteY0" fmla="*/ 344850 h 344850"/>
                  <a:gd name="connsiteX1" fmla="*/ 139412 w 295077"/>
                  <a:gd name="connsiteY1" fmla="*/ 0 h 344850"/>
                  <a:gd name="connsiteX2" fmla="*/ 295077 w 295077"/>
                  <a:gd name="connsiteY2" fmla="*/ 0 h 344850"/>
                  <a:gd name="connsiteX3" fmla="*/ 155665 w 295077"/>
                  <a:gd name="connsiteY3" fmla="*/ 344850 h 344850"/>
                  <a:gd name="connsiteX4" fmla="*/ 0 w 295077"/>
                  <a:gd name="connsiteY4" fmla="*/ 344850 h 344850"/>
                  <a:gd name="connsiteX0" fmla="*/ 0 w 235545"/>
                  <a:gd name="connsiteY0" fmla="*/ 344850 h 344850"/>
                  <a:gd name="connsiteX1" fmla="*/ 139412 w 235545"/>
                  <a:gd name="connsiteY1" fmla="*/ 0 h 344850"/>
                  <a:gd name="connsiteX2" fmla="*/ 235545 w 235545"/>
                  <a:gd name="connsiteY2" fmla="*/ 116681 h 344850"/>
                  <a:gd name="connsiteX3" fmla="*/ 155665 w 235545"/>
                  <a:gd name="connsiteY3" fmla="*/ 344850 h 344850"/>
                  <a:gd name="connsiteX4" fmla="*/ 0 w 235545"/>
                  <a:gd name="connsiteY4" fmla="*/ 344850 h 344850"/>
                  <a:gd name="connsiteX0" fmla="*/ 0 w 235545"/>
                  <a:gd name="connsiteY0" fmla="*/ 344850 h 344850"/>
                  <a:gd name="connsiteX1" fmla="*/ 139412 w 235545"/>
                  <a:gd name="connsiteY1" fmla="*/ 0 h 344850"/>
                  <a:gd name="connsiteX2" fmla="*/ 235545 w 235545"/>
                  <a:gd name="connsiteY2" fmla="*/ 116681 h 344850"/>
                  <a:gd name="connsiteX3" fmla="*/ 190302 w 235545"/>
                  <a:gd name="connsiteY3" fmla="*/ 250887 h 344850"/>
                  <a:gd name="connsiteX4" fmla="*/ 155665 w 235545"/>
                  <a:gd name="connsiteY4" fmla="*/ 344850 h 344850"/>
                  <a:gd name="connsiteX5" fmla="*/ 0 w 235545"/>
                  <a:gd name="connsiteY5" fmla="*/ 344850 h 344850"/>
                  <a:gd name="connsiteX0" fmla="*/ 0 w 235545"/>
                  <a:gd name="connsiteY0" fmla="*/ 344850 h 344850"/>
                  <a:gd name="connsiteX1" fmla="*/ 139412 w 235545"/>
                  <a:gd name="connsiteY1" fmla="*/ 0 h 344850"/>
                  <a:gd name="connsiteX2" fmla="*/ 235545 w 235545"/>
                  <a:gd name="connsiteY2" fmla="*/ 116681 h 344850"/>
                  <a:gd name="connsiteX3" fmla="*/ 145058 w 235545"/>
                  <a:gd name="connsiteY3" fmla="*/ 186594 h 344850"/>
                  <a:gd name="connsiteX4" fmla="*/ 155665 w 235545"/>
                  <a:gd name="connsiteY4" fmla="*/ 344850 h 344850"/>
                  <a:gd name="connsiteX5" fmla="*/ 0 w 235545"/>
                  <a:gd name="connsiteY5" fmla="*/ 344850 h 344850"/>
                  <a:gd name="connsiteX0" fmla="*/ 0 w 235545"/>
                  <a:gd name="connsiteY0" fmla="*/ 344850 h 344850"/>
                  <a:gd name="connsiteX1" fmla="*/ 139412 w 235545"/>
                  <a:gd name="connsiteY1" fmla="*/ 0 h 344850"/>
                  <a:gd name="connsiteX2" fmla="*/ 171252 w 235545"/>
                  <a:gd name="connsiteY2" fmla="*/ 43719 h 344850"/>
                  <a:gd name="connsiteX3" fmla="*/ 235545 w 235545"/>
                  <a:gd name="connsiteY3" fmla="*/ 116681 h 344850"/>
                  <a:gd name="connsiteX4" fmla="*/ 145058 w 235545"/>
                  <a:gd name="connsiteY4" fmla="*/ 186594 h 344850"/>
                  <a:gd name="connsiteX5" fmla="*/ 155665 w 235545"/>
                  <a:gd name="connsiteY5" fmla="*/ 344850 h 344850"/>
                  <a:gd name="connsiteX6" fmla="*/ 0 w 235545"/>
                  <a:gd name="connsiteY6" fmla="*/ 344850 h 344850"/>
                  <a:gd name="connsiteX0" fmla="*/ 0 w 235545"/>
                  <a:gd name="connsiteY0" fmla="*/ 344850 h 344850"/>
                  <a:gd name="connsiteX1" fmla="*/ 139412 w 235545"/>
                  <a:gd name="connsiteY1" fmla="*/ 0 h 344850"/>
                  <a:gd name="connsiteX2" fmla="*/ 206971 w 235545"/>
                  <a:gd name="connsiteY2" fmla="*/ 856 h 344850"/>
                  <a:gd name="connsiteX3" fmla="*/ 235545 w 235545"/>
                  <a:gd name="connsiteY3" fmla="*/ 116681 h 344850"/>
                  <a:gd name="connsiteX4" fmla="*/ 145058 w 235545"/>
                  <a:gd name="connsiteY4" fmla="*/ 186594 h 344850"/>
                  <a:gd name="connsiteX5" fmla="*/ 155665 w 235545"/>
                  <a:gd name="connsiteY5" fmla="*/ 344850 h 344850"/>
                  <a:gd name="connsiteX6" fmla="*/ 0 w 235545"/>
                  <a:gd name="connsiteY6" fmla="*/ 344850 h 344850"/>
                  <a:gd name="connsiteX0" fmla="*/ 0 w 240308"/>
                  <a:gd name="connsiteY0" fmla="*/ 344850 h 344850"/>
                  <a:gd name="connsiteX1" fmla="*/ 139412 w 240308"/>
                  <a:gd name="connsiteY1" fmla="*/ 0 h 344850"/>
                  <a:gd name="connsiteX2" fmla="*/ 206971 w 240308"/>
                  <a:gd name="connsiteY2" fmla="*/ 856 h 344850"/>
                  <a:gd name="connsiteX3" fmla="*/ 240308 w 240308"/>
                  <a:gd name="connsiteY3" fmla="*/ 133350 h 344850"/>
                  <a:gd name="connsiteX4" fmla="*/ 145058 w 240308"/>
                  <a:gd name="connsiteY4" fmla="*/ 186594 h 344850"/>
                  <a:gd name="connsiteX5" fmla="*/ 155665 w 240308"/>
                  <a:gd name="connsiteY5" fmla="*/ 344850 h 344850"/>
                  <a:gd name="connsiteX6" fmla="*/ 0 w 240308"/>
                  <a:gd name="connsiteY6" fmla="*/ 344850 h 344850"/>
                  <a:gd name="connsiteX0" fmla="*/ 0 w 240308"/>
                  <a:gd name="connsiteY0" fmla="*/ 344850 h 344850"/>
                  <a:gd name="connsiteX1" fmla="*/ 139412 w 240308"/>
                  <a:gd name="connsiteY1" fmla="*/ 0 h 344850"/>
                  <a:gd name="connsiteX2" fmla="*/ 206971 w 240308"/>
                  <a:gd name="connsiteY2" fmla="*/ 856 h 344850"/>
                  <a:gd name="connsiteX3" fmla="*/ 240308 w 240308"/>
                  <a:gd name="connsiteY3" fmla="*/ 133350 h 344850"/>
                  <a:gd name="connsiteX4" fmla="*/ 142676 w 240308"/>
                  <a:gd name="connsiteY4" fmla="*/ 177069 h 344850"/>
                  <a:gd name="connsiteX5" fmla="*/ 155665 w 240308"/>
                  <a:gd name="connsiteY5" fmla="*/ 344850 h 344850"/>
                  <a:gd name="connsiteX6" fmla="*/ 0 w 240308"/>
                  <a:gd name="connsiteY6" fmla="*/ 344850 h 344850"/>
                  <a:gd name="connsiteX0" fmla="*/ 0 w 243243"/>
                  <a:gd name="connsiteY0" fmla="*/ 531268 h 531268"/>
                  <a:gd name="connsiteX1" fmla="*/ 142347 w 243243"/>
                  <a:gd name="connsiteY1" fmla="*/ 0 h 531268"/>
                  <a:gd name="connsiteX2" fmla="*/ 209906 w 243243"/>
                  <a:gd name="connsiteY2" fmla="*/ 856 h 531268"/>
                  <a:gd name="connsiteX3" fmla="*/ 243243 w 243243"/>
                  <a:gd name="connsiteY3" fmla="*/ 133350 h 531268"/>
                  <a:gd name="connsiteX4" fmla="*/ 145611 w 243243"/>
                  <a:gd name="connsiteY4" fmla="*/ 177069 h 531268"/>
                  <a:gd name="connsiteX5" fmla="*/ 158600 w 243243"/>
                  <a:gd name="connsiteY5" fmla="*/ 344850 h 531268"/>
                  <a:gd name="connsiteX6" fmla="*/ 0 w 243243"/>
                  <a:gd name="connsiteY6" fmla="*/ 531268 h 531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3243" h="531268">
                    <a:moveTo>
                      <a:pt x="0" y="531268"/>
                    </a:moveTo>
                    <a:lnTo>
                      <a:pt x="142347" y="0"/>
                    </a:lnTo>
                    <a:lnTo>
                      <a:pt x="209906" y="856"/>
                    </a:lnTo>
                    <a:lnTo>
                      <a:pt x="243243" y="133350"/>
                    </a:lnTo>
                    <a:lnTo>
                      <a:pt x="145611" y="177069"/>
                    </a:lnTo>
                    <a:lnTo>
                      <a:pt x="158600" y="344850"/>
                    </a:lnTo>
                    <a:lnTo>
                      <a:pt x="0" y="531268"/>
                    </a:lnTo>
                    <a:close/>
                  </a:path>
                </a:pathLst>
              </a:custGeom>
              <a:solidFill>
                <a:srgbClr val="0000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FD007178-8954-4E71-819C-A153138BCD00}"/>
                </a:ext>
              </a:extLst>
            </p:cNvPr>
            <p:cNvGrpSpPr/>
            <p:nvPr/>
          </p:nvGrpSpPr>
          <p:grpSpPr>
            <a:xfrm>
              <a:off x="7044090" y="596593"/>
              <a:ext cx="1512613" cy="1538854"/>
              <a:chOff x="8078802" y="347110"/>
              <a:chExt cx="1512613" cy="1538854"/>
            </a:xfrm>
          </p:grpSpPr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FCC13761-D306-4699-B789-DC97A111880F}"/>
                  </a:ext>
                </a:extLst>
              </p:cNvPr>
              <p:cNvGrpSpPr/>
              <p:nvPr/>
            </p:nvGrpSpPr>
            <p:grpSpPr>
              <a:xfrm>
                <a:off x="8313754" y="677528"/>
                <a:ext cx="1277661" cy="1208436"/>
                <a:chOff x="2791854" y="2017484"/>
                <a:chExt cx="1150921" cy="1088564"/>
              </a:xfrm>
              <a:solidFill>
                <a:srgbClr val="FFCC99"/>
              </a:solidFill>
            </p:grpSpPr>
            <p:grpSp>
              <p:nvGrpSpPr>
                <p:cNvPr id="41" name="グループ化 40">
                  <a:extLst>
                    <a:ext uri="{FF2B5EF4-FFF2-40B4-BE49-F238E27FC236}">
                      <a16:creationId xmlns:a16="http://schemas.microsoft.com/office/drawing/2014/main" id="{3F4404C1-7E39-4134-864E-8FB0FFDF90C8}"/>
                    </a:ext>
                  </a:extLst>
                </p:cNvPr>
                <p:cNvGrpSpPr/>
                <p:nvPr/>
              </p:nvGrpSpPr>
              <p:grpSpPr>
                <a:xfrm rot="20700000">
                  <a:off x="2791854" y="2429975"/>
                  <a:ext cx="222006" cy="333008"/>
                  <a:chOff x="2686003" y="2805610"/>
                  <a:chExt cx="157843" cy="236764"/>
                </a:xfrm>
                <a:grpFill/>
              </p:grpSpPr>
              <p:sp>
                <p:nvSpPr>
                  <p:cNvPr id="46" name="円/楕円 536">
                    <a:extLst>
                      <a:ext uri="{FF2B5EF4-FFF2-40B4-BE49-F238E27FC236}">
                        <a16:creationId xmlns:a16="http://schemas.microsoft.com/office/drawing/2014/main" id="{30F8D866-62F0-408E-B9A0-54F3C036E89E}"/>
                      </a:ext>
                    </a:extLst>
                  </p:cNvPr>
                  <p:cNvSpPr/>
                  <p:nvPr/>
                </p:nvSpPr>
                <p:spPr>
                  <a:xfrm>
                    <a:off x="2686003" y="280561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7" name="円/楕円 537">
                    <a:extLst>
                      <a:ext uri="{FF2B5EF4-FFF2-40B4-BE49-F238E27FC236}">
                        <a16:creationId xmlns:a16="http://schemas.microsoft.com/office/drawing/2014/main" id="{6C5C9A8C-2CAF-4328-8BAC-5ECD2EA701E7}"/>
                      </a:ext>
                    </a:extLst>
                  </p:cNvPr>
                  <p:cNvSpPr/>
                  <p:nvPr/>
                </p:nvSpPr>
                <p:spPr>
                  <a:xfrm>
                    <a:off x="2714578" y="284688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42" name="グループ化 41">
                  <a:extLst>
                    <a:ext uri="{FF2B5EF4-FFF2-40B4-BE49-F238E27FC236}">
                      <a16:creationId xmlns:a16="http://schemas.microsoft.com/office/drawing/2014/main" id="{5F4B7F89-BFAB-40C8-A396-FB6488BCC710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9" y="2429975"/>
                  <a:ext cx="222006" cy="333008"/>
                  <a:chOff x="2686003" y="2805610"/>
                  <a:chExt cx="157843" cy="236764"/>
                </a:xfrm>
                <a:grpFill/>
              </p:grpSpPr>
              <p:sp>
                <p:nvSpPr>
                  <p:cNvPr id="44" name="円/楕円 534">
                    <a:extLst>
                      <a:ext uri="{FF2B5EF4-FFF2-40B4-BE49-F238E27FC236}">
                        <a16:creationId xmlns:a16="http://schemas.microsoft.com/office/drawing/2014/main" id="{7BF88268-129E-4707-AC22-5D0F2FF2A3CE}"/>
                      </a:ext>
                    </a:extLst>
                  </p:cNvPr>
                  <p:cNvSpPr/>
                  <p:nvPr/>
                </p:nvSpPr>
                <p:spPr>
                  <a:xfrm>
                    <a:off x="2686003" y="280561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5" name="円/楕円 535">
                    <a:extLst>
                      <a:ext uri="{FF2B5EF4-FFF2-40B4-BE49-F238E27FC236}">
                        <a16:creationId xmlns:a16="http://schemas.microsoft.com/office/drawing/2014/main" id="{731E6DA1-A25B-4A38-9D5D-78358DA5CC66}"/>
                      </a:ext>
                    </a:extLst>
                  </p:cNvPr>
                  <p:cNvSpPr/>
                  <p:nvPr/>
                </p:nvSpPr>
                <p:spPr>
                  <a:xfrm>
                    <a:off x="2714578" y="2846886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3" name="円/楕円 533">
                  <a:extLst>
                    <a:ext uri="{FF2B5EF4-FFF2-40B4-BE49-F238E27FC236}">
                      <a16:creationId xmlns:a16="http://schemas.microsoft.com/office/drawing/2014/main" id="{F95B42F4-5761-4259-AC60-3762051CCC7B}"/>
                    </a:ext>
                  </a:extLst>
                </p:cNvPr>
                <p:cNvSpPr/>
                <p:nvPr/>
              </p:nvSpPr>
              <p:spPr>
                <a:xfrm>
                  <a:off x="2902858" y="2017484"/>
                  <a:ext cx="928914" cy="1088564"/>
                </a:xfrm>
                <a:custGeom>
                  <a:avLst/>
                  <a:gdLst>
                    <a:gd name="connsiteX0" fmla="*/ 0 w 1031205"/>
                    <a:gd name="connsiteY0" fmla="*/ 604211 h 1208421"/>
                    <a:gd name="connsiteX1" fmla="*/ 515603 w 1031205"/>
                    <a:gd name="connsiteY1" fmla="*/ 0 h 1208421"/>
                    <a:gd name="connsiteX2" fmla="*/ 1031206 w 1031205"/>
                    <a:gd name="connsiteY2" fmla="*/ 604211 h 1208421"/>
                    <a:gd name="connsiteX3" fmla="*/ 515603 w 1031205"/>
                    <a:gd name="connsiteY3" fmla="*/ 1208422 h 1208421"/>
                    <a:gd name="connsiteX4" fmla="*/ 0 w 1031205"/>
                    <a:gd name="connsiteY4" fmla="*/ 604211 h 1208421"/>
                    <a:gd name="connsiteX0" fmla="*/ 0 w 1031206"/>
                    <a:gd name="connsiteY0" fmla="*/ 604211 h 1208422"/>
                    <a:gd name="connsiteX1" fmla="*/ 515603 w 1031206"/>
                    <a:gd name="connsiteY1" fmla="*/ 0 h 1208422"/>
                    <a:gd name="connsiteX2" fmla="*/ 1031206 w 1031206"/>
                    <a:gd name="connsiteY2" fmla="*/ 604211 h 1208422"/>
                    <a:gd name="connsiteX3" fmla="*/ 515603 w 1031206"/>
                    <a:gd name="connsiteY3" fmla="*/ 1208422 h 1208422"/>
                    <a:gd name="connsiteX4" fmla="*/ 0 w 1031206"/>
                    <a:gd name="connsiteY4" fmla="*/ 604211 h 1208422"/>
                    <a:gd name="connsiteX0" fmla="*/ 0 w 1031206"/>
                    <a:gd name="connsiteY0" fmla="*/ 604211 h 1208422"/>
                    <a:gd name="connsiteX1" fmla="*/ 515603 w 1031206"/>
                    <a:gd name="connsiteY1" fmla="*/ 0 h 1208422"/>
                    <a:gd name="connsiteX2" fmla="*/ 1031206 w 1031206"/>
                    <a:gd name="connsiteY2" fmla="*/ 604211 h 1208422"/>
                    <a:gd name="connsiteX3" fmla="*/ 515603 w 1031206"/>
                    <a:gd name="connsiteY3" fmla="*/ 1208422 h 1208422"/>
                    <a:gd name="connsiteX4" fmla="*/ 0 w 1031206"/>
                    <a:gd name="connsiteY4" fmla="*/ 604211 h 1208422"/>
                    <a:gd name="connsiteX0" fmla="*/ 0 w 1031206"/>
                    <a:gd name="connsiteY0" fmla="*/ 604211 h 1208422"/>
                    <a:gd name="connsiteX1" fmla="*/ 515603 w 1031206"/>
                    <a:gd name="connsiteY1" fmla="*/ 0 h 1208422"/>
                    <a:gd name="connsiteX2" fmla="*/ 1031206 w 1031206"/>
                    <a:gd name="connsiteY2" fmla="*/ 604211 h 1208422"/>
                    <a:gd name="connsiteX3" fmla="*/ 515603 w 1031206"/>
                    <a:gd name="connsiteY3" fmla="*/ 1208422 h 1208422"/>
                    <a:gd name="connsiteX4" fmla="*/ 0 w 1031206"/>
                    <a:gd name="connsiteY4" fmla="*/ 604211 h 1208422"/>
                    <a:gd name="connsiteX0" fmla="*/ 0 w 1031206"/>
                    <a:gd name="connsiteY0" fmla="*/ 604211 h 1208482"/>
                    <a:gd name="connsiteX1" fmla="*/ 515603 w 1031206"/>
                    <a:gd name="connsiteY1" fmla="*/ 0 h 1208482"/>
                    <a:gd name="connsiteX2" fmla="*/ 1031206 w 1031206"/>
                    <a:gd name="connsiteY2" fmla="*/ 604211 h 1208482"/>
                    <a:gd name="connsiteX3" fmla="*/ 515603 w 1031206"/>
                    <a:gd name="connsiteY3" fmla="*/ 1208422 h 1208482"/>
                    <a:gd name="connsiteX4" fmla="*/ 0 w 1031206"/>
                    <a:gd name="connsiteY4" fmla="*/ 604211 h 1208482"/>
                    <a:gd name="connsiteX0" fmla="*/ 0 w 1031206"/>
                    <a:gd name="connsiteY0" fmla="*/ 604211 h 1208437"/>
                    <a:gd name="connsiteX1" fmla="*/ 515603 w 1031206"/>
                    <a:gd name="connsiteY1" fmla="*/ 0 h 1208437"/>
                    <a:gd name="connsiteX2" fmla="*/ 1031206 w 1031206"/>
                    <a:gd name="connsiteY2" fmla="*/ 604211 h 1208437"/>
                    <a:gd name="connsiteX3" fmla="*/ 515603 w 1031206"/>
                    <a:gd name="connsiteY3" fmla="*/ 1208422 h 1208437"/>
                    <a:gd name="connsiteX4" fmla="*/ 0 w 1031206"/>
                    <a:gd name="connsiteY4" fmla="*/ 604211 h 12084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31206" h="1208437">
                      <a:moveTo>
                        <a:pt x="0" y="604211"/>
                      </a:moveTo>
                      <a:cubicBezTo>
                        <a:pt x="0" y="270514"/>
                        <a:pt x="230843" y="0"/>
                        <a:pt x="515603" y="0"/>
                      </a:cubicBezTo>
                      <a:cubicBezTo>
                        <a:pt x="800363" y="0"/>
                        <a:pt x="1031206" y="270514"/>
                        <a:pt x="1031206" y="604211"/>
                      </a:cubicBezTo>
                      <a:cubicBezTo>
                        <a:pt x="1031206" y="937908"/>
                        <a:pt x="869419" y="1210803"/>
                        <a:pt x="515603" y="1208422"/>
                      </a:cubicBezTo>
                      <a:cubicBezTo>
                        <a:pt x="161787" y="1206041"/>
                        <a:pt x="0" y="937908"/>
                        <a:pt x="0" y="604211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3" name="四角形: 角を丸くする 22">
                <a:extLst>
                  <a:ext uri="{FF2B5EF4-FFF2-40B4-BE49-F238E27FC236}">
                    <a16:creationId xmlns:a16="http://schemas.microsoft.com/office/drawing/2014/main" id="{429066E3-94B7-4235-B4D6-444E4200C92E}"/>
                  </a:ext>
                </a:extLst>
              </p:cNvPr>
              <p:cNvSpPr/>
              <p:nvPr/>
            </p:nvSpPr>
            <p:spPr>
              <a:xfrm rot="20700000">
                <a:off x="8529543" y="1016617"/>
                <a:ext cx="287644" cy="74195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" name="四角形: 角を丸くする 23">
                <a:extLst>
                  <a:ext uri="{FF2B5EF4-FFF2-40B4-BE49-F238E27FC236}">
                    <a16:creationId xmlns:a16="http://schemas.microsoft.com/office/drawing/2014/main" id="{1FC36BE1-D676-4424-912E-F42D9C06137B}"/>
                  </a:ext>
                </a:extLst>
              </p:cNvPr>
              <p:cNvSpPr/>
              <p:nvPr/>
            </p:nvSpPr>
            <p:spPr>
              <a:xfrm rot="900000">
                <a:off x="9081993" y="1016617"/>
                <a:ext cx="287644" cy="74195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" name="月 24">
                <a:extLst>
                  <a:ext uri="{FF2B5EF4-FFF2-40B4-BE49-F238E27FC236}">
                    <a16:creationId xmlns:a16="http://schemas.microsoft.com/office/drawing/2014/main" id="{5CCF4BB9-018B-48A3-B507-1B88325B1A9E}"/>
                  </a:ext>
                </a:extLst>
              </p:cNvPr>
              <p:cNvSpPr/>
              <p:nvPr/>
            </p:nvSpPr>
            <p:spPr>
              <a:xfrm rot="4631141">
                <a:off x="8506860" y="246205"/>
                <a:ext cx="251388" cy="958021"/>
              </a:xfrm>
              <a:prstGeom prst="moon">
                <a:avLst>
                  <a:gd name="adj" fmla="val 73465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" name="月 25">
                <a:extLst>
                  <a:ext uri="{FF2B5EF4-FFF2-40B4-BE49-F238E27FC236}">
                    <a16:creationId xmlns:a16="http://schemas.microsoft.com/office/drawing/2014/main" id="{B94D5011-EF93-483C-989D-7E374045F2C4}"/>
                  </a:ext>
                </a:extLst>
              </p:cNvPr>
              <p:cNvSpPr/>
              <p:nvPr/>
            </p:nvSpPr>
            <p:spPr>
              <a:xfrm rot="3600000">
                <a:off x="8438871" y="346260"/>
                <a:ext cx="328742" cy="1048879"/>
              </a:xfrm>
              <a:prstGeom prst="moon">
                <a:avLst>
                  <a:gd name="adj" fmla="val 73465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" name="月 26">
                <a:extLst>
                  <a:ext uri="{FF2B5EF4-FFF2-40B4-BE49-F238E27FC236}">
                    <a16:creationId xmlns:a16="http://schemas.microsoft.com/office/drawing/2014/main" id="{A16CCB7D-67B4-4AB9-853D-10EB2C58C5E1}"/>
                  </a:ext>
                </a:extLst>
              </p:cNvPr>
              <p:cNvSpPr/>
              <p:nvPr/>
            </p:nvSpPr>
            <p:spPr>
              <a:xfrm rot="5400000">
                <a:off x="8590295" y="122170"/>
                <a:ext cx="251388" cy="989918"/>
              </a:xfrm>
              <a:prstGeom prst="moon">
                <a:avLst>
                  <a:gd name="adj" fmla="val 53572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" name="月 27">
                <a:extLst>
                  <a:ext uri="{FF2B5EF4-FFF2-40B4-BE49-F238E27FC236}">
                    <a16:creationId xmlns:a16="http://schemas.microsoft.com/office/drawing/2014/main" id="{ADBB9B8F-CC68-4119-A332-C61A3CF264BF}"/>
                  </a:ext>
                </a:extLst>
              </p:cNvPr>
              <p:cNvSpPr/>
              <p:nvPr/>
            </p:nvSpPr>
            <p:spPr>
              <a:xfrm rot="8100000">
                <a:off x="9110500" y="347110"/>
                <a:ext cx="328742" cy="877848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" name="月 28">
                <a:extLst>
                  <a:ext uri="{FF2B5EF4-FFF2-40B4-BE49-F238E27FC236}">
                    <a16:creationId xmlns:a16="http://schemas.microsoft.com/office/drawing/2014/main" id="{13BD9771-A2D5-45F7-9E77-D78294D94528}"/>
                  </a:ext>
                </a:extLst>
              </p:cNvPr>
              <p:cNvSpPr/>
              <p:nvPr/>
            </p:nvSpPr>
            <p:spPr>
              <a:xfrm rot="3472113">
                <a:off x="8625192" y="453129"/>
                <a:ext cx="120099" cy="988855"/>
              </a:xfrm>
              <a:prstGeom prst="moon">
                <a:avLst>
                  <a:gd name="adj" fmla="val 73465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0" name="グループ化 29">
                <a:extLst>
                  <a:ext uri="{FF2B5EF4-FFF2-40B4-BE49-F238E27FC236}">
                    <a16:creationId xmlns:a16="http://schemas.microsoft.com/office/drawing/2014/main" id="{5536EDC7-BD36-47CB-BA8E-092C3D8EEE3F}"/>
                  </a:ext>
                </a:extLst>
              </p:cNvPr>
              <p:cNvGrpSpPr/>
              <p:nvPr/>
            </p:nvGrpSpPr>
            <p:grpSpPr>
              <a:xfrm>
                <a:off x="8569574" y="1144157"/>
                <a:ext cx="188100" cy="241515"/>
                <a:chOff x="8589369" y="1164308"/>
                <a:chExt cx="188100" cy="241515"/>
              </a:xfrm>
            </p:grpSpPr>
            <p:sp>
              <p:nvSpPr>
                <p:cNvPr id="38" name="フリーフォーム: 図形 37">
                  <a:extLst>
                    <a:ext uri="{FF2B5EF4-FFF2-40B4-BE49-F238E27FC236}">
                      <a16:creationId xmlns:a16="http://schemas.microsoft.com/office/drawing/2014/main" id="{0E81A206-0EF9-4341-AE96-A4ED6D52E103}"/>
                    </a:ext>
                  </a:extLst>
                </p:cNvPr>
                <p:cNvSpPr/>
                <p:nvPr/>
              </p:nvSpPr>
              <p:spPr>
                <a:xfrm>
                  <a:off x="8589369" y="1164308"/>
                  <a:ext cx="188100" cy="135648"/>
                </a:xfrm>
                <a:custGeom>
                  <a:avLst/>
                  <a:gdLst>
                    <a:gd name="connsiteX0" fmla="*/ 94050 w 188100"/>
                    <a:gd name="connsiteY0" fmla="*/ 0 h 135648"/>
                    <a:gd name="connsiteX1" fmla="*/ 188100 w 188100"/>
                    <a:gd name="connsiteY1" fmla="*/ 94050 h 135648"/>
                    <a:gd name="connsiteX2" fmla="*/ 188099 w 188100"/>
                    <a:gd name="connsiteY2" fmla="*/ 135644 h 135648"/>
                    <a:gd name="connsiteX3" fmla="*/ 182736 w 188100"/>
                    <a:gd name="connsiteY3" fmla="*/ 109080 h 135648"/>
                    <a:gd name="connsiteX4" fmla="*/ 94050 w 188100"/>
                    <a:gd name="connsiteY4" fmla="*/ 50295 h 135648"/>
                    <a:gd name="connsiteX5" fmla="*/ 5364 w 188100"/>
                    <a:gd name="connsiteY5" fmla="*/ 109080 h 135648"/>
                    <a:gd name="connsiteX6" fmla="*/ 0 w 188100"/>
                    <a:gd name="connsiteY6" fmla="*/ 135648 h 135648"/>
                    <a:gd name="connsiteX7" fmla="*/ 0 w 188100"/>
                    <a:gd name="connsiteY7" fmla="*/ 94050 h 135648"/>
                    <a:gd name="connsiteX8" fmla="*/ 94050 w 188100"/>
                    <a:gd name="connsiteY8" fmla="*/ 0 h 1356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8100" h="135648">
                      <a:moveTo>
                        <a:pt x="94050" y="0"/>
                      </a:moveTo>
                      <a:cubicBezTo>
                        <a:pt x="145992" y="0"/>
                        <a:pt x="188100" y="42108"/>
                        <a:pt x="188100" y="94050"/>
                      </a:cubicBezTo>
                      <a:lnTo>
                        <a:pt x="188099" y="135644"/>
                      </a:lnTo>
                      <a:lnTo>
                        <a:pt x="182736" y="109080"/>
                      </a:lnTo>
                      <a:cubicBezTo>
                        <a:pt x="168125" y="74535"/>
                        <a:pt x="133918" y="50295"/>
                        <a:pt x="94050" y="50295"/>
                      </a:cubicBezTo>
                      <a:cubicBezTo>
                        <a:pt x="54182" y="50295"/>
                        <a:pt x="19976" y="74535"/>
                        <a:pt x="5364" y="109080"/>
                      </a:cubicBezTo>
                      <a:lnTo>
                        <a:pt x="0" y="135648"/>
                      </a:lnTo>
                      <a:lnTo>
                        <a:pt x="0" y="94050"/>
                      </a:lnTo>
                      <a:cubicBezTo>
                        <a:pt x="0" y="42108"/>
                        <a:pt x="42108" y="0"/>
                        <a:pt x="9405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" name="四角形: 角を丸くする 38">
                  <a:extLst>
                    <a:ext uri="{FF2B5EF4-FFF2-40B4-BE49-F238E27FC236}">
                      <a16:creationId xmlns:a16="http://schemas.microsoft.com/office/drawing/2014/main" id="{7A82AF1E-BC60-4901-AFCE-DC9666C814C3}"/>
                    </a:ext>
                  </a:extLst>
                </p:cNvPr>
                <p:cNvSpPr/>
                <p:nvPr/>
              </p:nvSpPr>
              <p:spPr>
                <a:xfrm>
                  <a:off x="8589370" y="1198230"/>
                  <a:ext cx="188099" cy="20759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" name="四角形: 角を丸くする 39">
                  <a:extLst>
                    <a:ext uri="{FF2B5EF4-FFF2-40B4-BE49-F238E27FC236}">
                      <a16:creationId xmlns:a16="http://schemas.microsoft.com/office/drawing/2014/main" id="{F2AEF2FF-4285-45CA-845F-F0A98689A18F}"/>
                    </a:ext>
                  </a:extLst>
                </p:cNvPr>
                <p:cNvSpPr/>
                <p:nvPr/>
              </p:nvSpPr>
              <p:spPr>
                <a:xfrm>
                  <a:off x="8620509" y="1178577"/>
                  <a:ext cx="125822" cy="14727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AA8EFA92-1B6E-452E-9280-C94B2E74D699}"/>
                  </a:ext>
                </a:extLst>
              </p:cNvPr>
              <p:cNvGrpSpPr/>
              <p:nvPr/>
            </p:nvGrpSpPr>
            <p:grpSpPr>
              <a:xfrm>
                <a:off x="9138693" y="1144157"/>
                <a:ext cx="188100" cy="241515"/>
                <a:chOff x="8589369" y="1164308"/>
                <a:chExt cx="188100" cy="241515"/>
              </a:xfrm>
            </p:grpSpPr>
            <p:sp>
              <p:nvSpPr>
                <p:cNvPr id="35" name="フリーフォーム: 図形 34">
                  <a:extLst>
                    <a:ext uri="{FF2B5EF4-FFF2-40B4-BE49-F238E27FC236}">
                      <a16:creationId xmlns:a16="http://schemas.microsoft.com/office/drawing/2014/main" id="{CD65BE2D-91AE-4B45-9602-3D394A9C012A}"/>
                    </a:ext>
                  </a:extLst>
                </p:cNvPr>
                <p:cNvSpPr/>
                <p:nvPr/>
              </p:nvSpPr>
              <p:spPr>
                <a:xfrm>
                  <a:off x="8589369" y="1164308"/>
                  <a:ext cx="188100" cy="135648"/>
                </a:xfrm>
                <a:custGeom>
                  <a:avLst/>
                  <a:gdLst>
                    <a:gd name="connsiteX0" fmla="*/ 94050 w 188100"/>
                    <a:gd name="connsiteY0" fmla="*/ 0 h 135648"/>
                    <a:gd name="connsiteX1" fmla="*/ 188100 w 188100"/>
                    <a:gd name="connsiteY1" fmla="*/ 94050 h 135648"/>
                    <a:gd name="connsiteX2" fmla="*/ 188099 w 188100"/>
                    <a:gd name="connsiteY2" fmla="*/ 135644 h 135648"/>
                    <a:gd name="connsiteX3" fmla="*/ 182736 w 188100"/>
                    <a:gd name="connsiteY3" fmla="*/ 109080 h 135648"/>
                    <a:gd name="connsiteX4" fmla="*/ 94050 w 188100"/>
                    <a:gd name="connsiteY4" fmla="*/ 50295 h 135648"/>
                    <a:gd name="connsiteX5" fmla="*/ 5364 w 188100"/>
                    <a:gd name="connsiteY5" fmla="*/ 109080 h 135648"/>
                    <a:gd name="connsiteX6" fmla="*/ 0 w 188100"/>
                    <a:gd name="connsiteY6" fmla="*/ 135648 h 135648"/>
                    <a:gd name="connsiteX7" fmla="*/ 0 w 188100"/>
                    <a:gd name="connsiteY7" fmla="*/ 94050 h 135648"/>
                    <a:gd name="connsiteX8" fmla="*/ 94050 w 188100"/>
                    <a:gd name="connsiteY8" fmla="*/ 0 h 1356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8100" h="135648">
                      <a:moveTo>
                        <a:pt x="94050" y="0"/>
                      </a:moveTo>
                      <a:cubicBezTo>
                        <a:pt x="145992" y="0"/>
                        <a:pt x="188100" y="42108"/>
                        <a:pt x="188100" y="94050"/>
                      </a:cubicBezTo>
                      <a:lnTo>
                        <a:pt x="188099" y="135644"/>
                      </a:lnTo>
                      <a:lnTo>
                        <a:pt x="182736" y="109080"/>
                      </a:lnTo>
                      <a:cubicBezTo>
                        <a:pt x="168125" y="74535"/>
                        <a:pt x="133918" y="50295"/>
                        <a:pt x="94050" y="50295"/>
                      </a:cubicBezTo>
                      <a:cubicBezTo>
                        <a:pt x="54182" y="50295"/>
                        <a:pt x="19976" y="74535"/>
                        <a:pt x="5364" y="109080"/>
                      </a:cubicBezTo>
                      <a:lnTo>
                        <a:pt x="0" y="135648"/>
                      </a:lnTo>
                      <a:lnTo>
                        <a:pt x="0" y="94050"/>
                      </a:lnTo>
                      <a:cubicBezTo>
                        <a:pt x="0" y="42108"/>
                        <a:pt x="42108" y="0"/>
                        <a:pt x="9405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" name="四角形: 角を丸くする 35">
                  <a:extLst>
                    <a:ext uri="{FF2B5EF4-FFF2-40B4-BE49-F238E27FC236}">
                      <a16:creationId xmlns:a16="http://schemas.microsoft.com/office/drawing/2014/main" id="{923E8DE4-EB19-4F72-A6C5-73983CC7327E}"/>
                    </a:ext>
                  </a:extLst>
                </p:cNvPr>
                <p:cNvSpPr/>
                <p:nvPr/>
              </p:nvSpPr>
              <p:spPr>
                <a:xfrm>
                  <a:off x="8589370" y="1198230"/>
                  <a:ext cx="188099" cy="20759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" name="四角形: 角を丸くする 36">
                  <a:extLst>
                    <a:ext uri="{FF2B5EF4-FFF2-40B4-BE49-F238E27FC236}">
                      <a16:creationId xmlns:a16="http://schemas.microsoft.com/office/drawing/2014/main" id="{1E6AB136-36EB-482D-ACD4-585D3E68EC80}"/>
                    </a:ext>
                  </a:extLst>
                </p:cNvPr>
                <p:cNvSpPr/>
                <p:nvPr/>
              </p:nvSpPr>
              <p:spPr>
                <a:xfrm>
                  <a:off x="8620509" y="1178577"/>
                  <a:ext cx="125822" cy="14727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2" name="円/楕円 638">
                <a:extLst>
                  <a:ext uri="{FF2B5EF4-FFF2-40B4-BE49-F238E27FC236}">
                    <a16:creationId xmlns:a16="http://schemas.microsoft.com/office/drawing/2014/main" id="{FECC7D56-FEDF-4451-9748-8331F95D58EC}"/>
                  </a:ext>
                </a:extLst>
              </p:cNvPr>
              <p:cNvSpPr/>
              <p:nvPr/>
            </p:nvSpPr>
            <p:spPr>
              <a:xfrm rot="10800000">
                <a:off x="8758725" y="1654969"/>
                <a:ext cx="370988" cy="50256"/>
              </a:xfrm>
              <a:custGeom>
                <a:avLst/>
                <a:gdLst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139672"/>
                  <a:gd name="connsiteX1" fmla="*/ 97978 w 195956"/>
                  <a:gd name="connsiteY1" fmla="*/ 0 h 139672"/>
                  <a:gd name="connsiteX2" fmla="*/ 195956 w 195956"/>
                  <a:gd name="connsiteY2" fmla="*/ 48405 h 139672"/>
                  <a:gd name="connsiteX3" fmla="*/ 97978 w 195956"/>
                  <a:gd name="connsiteY3" fmla="*/ 139672 h 139672"/>
                  <a:gd name="connsiteX4" fmla="*/ 0 w 195956"/>
                  <a:gd name="connsiteY4" fmla="*/ 48405 h 139672"/>
                  <a:gd name="connsiteX0" fmla="*/ 0 w 195956"/>
                  <a:gd name="connsiteY0" fmla="*/ 12087 h 103354"/>
                  <a:gd name="connsiteX1" fmla="*/ 95596 w 195956"/>
                  <a:gd name="connsiteY1" fmla="*/ 11307 h 103354"/>
                  <a:gd name="connsiteX2" fmla="*/ 195956 w 195956"/>
                  <a:gd name="connsiteY2" fmla="*/ 12087 h 103354"/>
                  <a:gd name="connsiteX3" fmla="*/ 97978 w 195956"/>
                  <a:gd name="connsiteY3" fmla="*/ 103354 h 103354"/>
                  <a:gd name="connsiteX4" fmla="*/ 0 w 195956"/>
                  <a:gd name="connsiteY4" fmla="*/ 12087 h 103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56" h="103354">
                    <a:moveTo>
                      <a:pt x="0" y="12087"/>
                    </a:moveTo>
                    <a:cubicBezTo>
                      <a:pt x="0" y="-14646"/>
                      <a:pt x="41484" y="11307"/>
                      <a:pt x="95596" y="11307"/>
                    </a:cubicBezTo>
                    <a:cubicBezTo>
                      <a:pt x="149708" y="11307"/>
                      <a:pt x="195956" y="-14646"/>
                      <a:pt x="195956" y="12087"/>
                    </a:cubicBezTo>
                    <a:cubicBezTo>
                      <a:pt x="195956" y="38820"/>
                      <a:pt x="152090" y="103354"/>
                      <a:pt x="97978" y="103354"/>
                    </a:cubicBezTo>
                    <a:cubicBezTo>
                      <a:pt x="43866" y="103354"/>
                      <a:pt x="0" y="38820"/>
                      <a:pt x="0" y="12087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" name="円/楕円 638">
                <a:extLst>
                  <a:ext uri="{FF2B5EF4-FFF2-40B4-BE49-F238E27FC236}">
                    <a16:creationId xmlns:a16="http://schemas.microsoft.com/office/drawing/2014/main" id="{BAD37015-67F8-43E1-B38D-43CFAC4CBFB6}"/>
                  </a:ext>
                </a:extLst>
              </p:cNvPr>
              <p:cNvSpPr/>
              <p:nvPr/>
            </p:nvSpPr>
            <p:spPr>
              <a:xfrm>
                <a:off x="8872448" y="1545012"/>
                <a:ext cx="160269" cy="41622"/>
              </a:xfrm>
              <a:custGeom>
                <a:avLst/>
                <a:gdLst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2 w 195960"/>
                  <a:gd name="connsiteY0" fmla="*/ 6193 h 54598"/>
                  <a:gd name="connsiteX1" fmla="*/ 100361 w 195960"/>
                  <a:gd name="connsiteY1" fmla="*/ 651 h 54598"/>
                  <a:gd name="connsiteX2" fmla="*/ 195958 w 195960"/>
                  <a:gd name="connsiteY2" fmla="*/ 6193 h 54598"/>
                  <a:gd name="connsiteX3" fmla="*/ 97980 w 195960"/>
                  <a:gd name="connsiteY3" fmla="*/ 54598 h 54598"/>
                  <a:gd name="connsiteX4" fmla="*/ 2 w 195960"/>
                  <a:gd name="connsiteY4" fmla="*/ 6193 h 54598"/>
                  <a:gd name="connsiteX0" fmla="*/ 4 w 195965"/>
                  <a:gd name="connsiteY0" fmla="*/ 1300 h 49705"/>
                  <a:gd name="connsiteX1" fmla="*/ 94541 w 195965"/>
                  <a:gd name="connsiteY1" fmla="*/ 12819 h 49705"/>
                  <a:gd name="connsiteX2" fmla="*/ 195960 w 195965"/>
                  <a:gd name="connsiteY2" fmla="*/ 1300 h 49705"/>
                  <a:gd name="connsiteX3" fmla="*/ 97982 w 195965"/>
                  <a:gd name="connsiteY3" fmla="*/ 49705 h 49705"/>
                  <a:gd name="connsiteX4" fmla="*/ 4 w 195965"/>
                  <a:gd name="connsiteY4" fmla="*/ 1300 h 49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65" h="49705">
                    <a:moveTo>
                      <a:pt x="4" y="1300"/>
                    </a:moveTo>
                    <a:cubicBezTo>
                      <a:pt x="-570" y="-4848"/>
                      <a:pt x="40429" y="12819"/>
                      <a:pt x="94541" y="12819"/>
                    </a:cubicBezTo>
                    <a:cubicBezTo>
                      <a:pt x="148653" y="12819"/>
                      <a:pt x="195386" y="-4848"/>
                      <a:pt x="195960" y="1300"/>
                    </a:cubicBezTo>
                    <a:cubicBezTo>
                      <a:pt x="196534" y="7448"/>
                      <a:pt x="152094" y="49705"/>
                      <a:pt x="97982" y="49705"/>
                    </a:cubicBezTo>
                    <a:cubicBezTo>
                      <a:pt x="43870" y="49705"/>
                      <a:pt x="578" y="7448"/>
                      <a:pt x="4" y="130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4" name="月 33">
                <a:extLst>
                  <a:ext uri="{FF2B5EF4-FFF2-40B4-BE49-F238E27FC236}">
                    <a16:creationId xmlns:a16="http://schemas.microsoft.com/office/drawing/2014/main" id="{0E7441C4-2735-428B-9D9A-76B6A732092A}"/>
                  </a:ext>
                </a:extLst>
              </p:cNvPr>
              <p:cNvSpPr/>
              <p:nvPr/>
            </p:nvSpPr>
            <p:spPr>
              <a:xfrm rot="3472113">
                <a:off x="8854674" y="565161"/>
                <a:ext cx="77128" cy="639004"/>
              </a:xfrm>
              <a:prstGeom prst="moon">
                <a:avLst>
                  <a:gd name="adj" fmla="val 73465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67" name="フリーフォーム: 図形 266">
              <a:extLst>
                <a:ext uri="{FF2B5EF4-FFF2-40B4-BE49-F238E27FC236}">
                  <a16:creationId xmlns:a16="http://schemas.microsoft.com/office/drawing/2014/main" id="{2074459C-3F8E-42C6-9A21-A782273612F3}"/>
                </a:ext>
              </a:extLst>
            </p:cNvPr>
            <p:cNvSpPr/>
            <p:nvPr/>
          </p:nvSpPr>
          <p:spPr>
            <a:xfrm rot="20216363">
              <a:off x="8160798" y="1880186"/>
              <a:ext cx="340304" cy="615236"/>
            </a:xfrm>
            <a:custGeom>
              <a:avLst/>
              <a:gdLst>
                <a:gd name="connsiteX0" fmla="*/ 270255 w 340304"/>
                <a:gd name="connsiteY0" fmla="*/ 1718 h 615236"/>
                <a:gd name="connsiteX1" fmla="*/ 298889 w 340304"/>
                <a:gd name="connsiteY1" fmla="*/ 25116 h 615236"/>
                <a:gd name="connsiteX2" fmla="*/ 325393 w 340304"/>
                <a:gd name="connsiteY2" fmla="*/ 74004 h 615236"/>
                <a:gd name="connsiteX3" fmla="*/ 331363 w 340304"/>
                <a:gd name="connsiteY3" fmla="*/ 92905 h 615236"/>
                <a:gd name="connsiteX4" fmla="*/ 331037 w 340304"/>
                <a:gd name="connsiteY4" fmla="*/ 97878 h 615236"/>
                <a:gd name="connsiteX5" fmla="*/ 333143 w 340304"/>
                <a:gd name="connsiteY5" fmla="*/ 108989 h 615236"/>
                <a:gd name="connsiteX6" fmla="*/ 332599 w 340304"/>
                <a:gd name="connsiteY6" fmla="*/ 427981 h 615236"/>
                <a:gd name="connsiteX7" fmla="*/ 303097 w 340304"/>
                <a:gd name="connsiteY7" fmla="*/ 503826 h 615236"/>
                <a:gd name="connsiteX8" fmla="*/ 282017 w 340304"/>
                <a:gd name="connsiteY8" fmla="*/ 518961 h 615236"/>
                <a:gd name="connsiteX9" fmla="*/ 286700 w 340304"/>
                <a:gd name="connsiteY9" fmla="*/ 615236 h 615236"/>
                <a:gd name="connsiteX10" fmla="*/ 77922 w 340304"/>
                <a:gd name="connsiteY10" fmla="*/ 615236 h 615236"/>
                <a:gd name="connsiteX11" fmla="*/ 83197 w 340304"/>
                <a:gd name="connsiteY11" fmla="*/ 530362 h 615236"/>
                <a:gd name="connsiteX12" fmla="*/ 66685 w 340304"/>
                <a:gd name="connsiteY12" fmla="*/ 526812 h 615236"/>
                <a:gd name="connsiteX13" fmla="*/ 5167 w 340304"/>
                <a:gd name="connsiteY13" fmla="*/ 427981 h 615236"/>
                <a:gd name="connsiteX14" fmla="*/ 24047 w 340304"/>
                <a:gd name="connsiteY14" fmla="*/ 254697 h 615236"/>
                <a:gd name="connsiteX15" fmla="*/ 69002 w 340304"/>
                <a:gd name="connsiteY15" fmla="*/ 229412 h 615236"/>
                <a:gd name="connsiteX16" fmla="*/ 81220 w 340304"/>
                <a:gd name="connsiteY16" fmla="*/ 226057 h 615236"/>
                <a:gd name="connsiteX17" fmla="*/ 89988 w 340304"/>
                <a:gd name="connsiteY17" fmla="*/ 212289 h 615236"/>
                <a:gd name="connsiteX18" fmla="*/ 128812 w 340304"/>
                <a:gd name="connsiteY18" fmla="*/ 195264 h 615236"/>
                <a:gd name="connsiteX19" fmla="*/ 151885 w 340304"/>
                <a:gd name="connsiteY19" fmla="*/ 205382 h 615236"/>
                <a:gd name="connsiteX20" fmla="*/ 152040 w 340304"/>
                <a:gd name="connsiteY20" fmla="*/ 204571 h 615236"/>
                <a:gd name="connsiteX21" fmla="*/ 202631 w 340304"/>
                <a:gd name="connsiteY21" fmla="*/ 169070 h 615236"/>
                <a:gd name="connsiteX22" fmla="*/ 236020 w 340304"/>
                <a:gd name="connsiteY22" fmla="*/ 183711 h 615236"/>
                <a:gd name="connsiteX23" fmla="*/ 238829 w 340304"/>
                <a:gd name="connsiteY23" fmla="*/ 182440 h 615236"/>
                <a:gd name="connsiteX24" fmla="*/ 238829 w 340304"/>
                <a:gd name="connsiteY24" fmla="*/ 115206 h 615236"/>
                <a:gd name="connsiteX25" fmla="*/ 217211 w 340304"/>
                <a:gd name="connsiteY25" fmla="*/ 75333 h 615236"/>
                <a:gd name="connsiteX26" fmla="*/ 234471 w 340304"/>
                <a:gd name="connsiteY26" fmla="*/ 6735 h 615236"/>
                <a:gd name="connsiteX27" fmla="*/ 270255 w 340304"/>
                <a:gd name="connsiteY27" fmla="*/ 1718 h 615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340304" h="615236">
                  <a:moveTo>
                    <a:pt x="270255" y="1718"/>
                  </a:moveTo>
                  <a:cubicBezTo>
                    <a:pt x="281913" y="5045"/>
                    <a:pt x="292378" y="13107"/>
                    <a:pt x="298889" y="25116"/>
                  </a:cubicBezTo>
                  <a:lnTo>
                    <a:pt x="325393" y="74004"/>
                  </a:lnTo>
                  <a:cubicBezTo>
                    <a:pt x="328649" y="80008"/>
                    <a:pt x="330608" y="86431"/>
                    <a:pt x="331363" y="92905"/>
                  </a:cubicBezTo>
                  <a:cubicBezTo>
                    <a:pt x="331254" y="94563"/>
                    <a:pt x="331145" y="96221"/>
                    <a:pt x="331037" y="97878"/>
                  </a:cubicBezTo>
                  <a:lnTo>
                    <a:pt x="333143" y="108989"/>
                  </a:lnTo>
                  <a:cubicBezTo>
                    <a:pt x="333404" y="164006"/>
                    <a:pt x="349477" y="356939"/>
                    <a:pt x="332599" y="427981"/>
                  </a:cubicBezTo>
                  <a:cubicBezTo>
                    <a:pt x="332599" y="457600"/>
                    <a:pt x="321325" y="484415"/>
                    <a:pt x="303097" y="503826"/>
                  </a:cubicBezTo>
                  <a:lnTo>
                    <a:pt x="282017" y="518961"/>
                  </a:lnTo>
                  <a:lnTo>
                    <a:pt x="286700" y="615236"/>
                  </a:lnTo>
                  <a:lnTo>
                    <a:pt x="77922" y="615236"/>
                  </a:lnTo>
                  <a:lnTo>
                    <a:pt x="83197" y="530362"/>
                  </a:lnTo>
                  <a:lnTo>
                    <a:pt x="66685" y="526812"/>
                  </a:lnTo>
                  <a:cubicBezTo>
                    <a:pt x="30534" y="510529"/>
                    <a:pt x="5167" y="472410"/>
                    <a:pt x="5167" y="427981"/>
                  </a:cubicBezTo>
                  <a:cubicBezTo>
                    <a:pt x="5167" y="381389"/>
                    <a:pt x="-14897" y="295621"/>
                    <a:pt x="24047" y="254697"/>
                  </a:cubicBezTo>
                  <a:cubicBezTo>
                    <a:pt x="33783" y="244467"/>
                    <a:pt x="49837" y="236288"/>
                    <a:pt x="69002" y="229412"/>
                  </a:cubicBezTo>
                  <a:lnTo>
                    <a:pt x="81220" y="226057"/>
                  </a:lnTo>
                  <a:lnTo>
                    <a:pt x="89988" y="212289"/>
                  </a:lnTo>
                  <a:cubicBezTo>
                    <a:pt x="99924" y="201770"/>
                    <a:pt x="113650" y="195264"/>
                    <a:pt x="128812" y="195264"/>
                  </a:cubicBezTo>
                  <a:lnTo>
                    <a:pt x="151885" y="205382"/>
                  </a:lnTo>
                  <a:lnTo>
                    <a:pt x="152040" y="204571"/>
                  </a:lnTo>
                  <a:cubicBezTo>
                    <a:pt x="160375" y="183708"/>
                    <a:pt x="179888" y="169070"/>
                    <a:pt x="202631" y="169070"/>
                  </a:cubicBezTo>
                  <a:lnTo>
                    <a:pt x="236020" y="183711"/>
                  </a:lnTo>
                  <a:lnTo>
                    <a:pt x="238829" y="182440"/>
                  </a:lnTo>
                  <a:lnTo>
                    <a:pt x="238829" y="115206"/>
                  </a:lnTo>
                  <a:lnTo>
                    <a:pt x="217211" y="75333"/>
                  </a:lnTo>
                  <a:cubicBezTo>
                    <a:pt x="204189" y="51314"/>
                    <a:pt x="211917" y="20602"/>
                    <a:pt x="234471" y="6735"/>
                  </a:cubicBezTo>
                  <a:cubicBezTo>
                    <a:pt x="245749" y="-198"/>
                    <a:pt x="258598" y="-1607"/>
                    <a:pt x="270255" y="1718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85" name="グループ化 284">
              <a:extLst>
                <a:ext uri="{FF2B5EF4-FFF2-40B4-BE49-F238E27FC236}">
                  <a16:creationId xmlns:a16="http://schemas.microsoft.com/office/drawing/2014/main" id="{067C5D78-5777-42EF-AFC9-E24BCBB22278}"/>
                </a:ext>
              </a:extLst>
            </p:cNvPr>
            <p:cNvGrpSpPr/>
            <p:nvPr/>
          </p:nvGrpSpPr>
          <p:grpSpPr>
            <a:xfrm>
              <a:off x="8328576" y="2420922"/>
              <a:ext cx="438719" cy="963709"/>
              <a:chOff x="8405901" y="2357245"/>
              <a:chExt cx="438719" cy="963709"/>
            </a:xfrm>
          </p:grpSpPr>
          <p:sp>
            <p:nvSpPr>
              <p:cNvPr id="286" name="台形 285">
                <a:extLst>
                  <a:ext uri="{FF2B5EF4-FFF2-40B4-BE49-F238E27FC236}">
                    <a16:creationId xmlns:a16="http://schemas.microsoft.com/office/drawing/2014/main" id="{CB280D5C-0436-4758-91DF-86C6A4C7B206}"/>
                  </a:ext>
                </a:extLst>
              </p:cNvPr>
              <p:cNvSpPr/>
              <p:nvPr/>
            </p:nvSpPr>
            <p:spPr>
              <a:xfrm rot="20700000">
                <a:off x="8405901" y="2357245"/>
                <a:ext cx="277080" cy="95427"/>
              </a:xfrm>
              <a:prstGeom prst="trapezoid">
                <a:avLst>
                  <a:gd name="adj" fmla="val 47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7" name="片側の 2 つの角を丸めた四角形 92">
                <a:extLst>
                  <a:ext uri="{FF2B5EF4-FFF2-40B4-BE49-F238E27FC236}">
                    <a16:creationId xmlns:a16="http://schemas.microsoft.com/office/drawing/2014/main" id="{2DAA2C48-71D5-44CB-BF6C-1CA4651E9D5F}"/>
                  </a:ext>
                </a:extLst>
              </p:cNvPr>
              <p:cNvSpPr/>
              <p:nvPr/>
            </p:nvSpPr>
            <p:spPr>
              <a:xfrm rot="9854429" flipH="1">
                <a:off x="8454735" y="2408346"/>
                <a:ext cx="389885" cy="912608"/>
              </a:xfrm>
              <a:custGeom>
                <a:avLst/>
                <a:gdLst>
                  <a:gd name="connsiteX0" fmla="*/ 190788 w 381575"/>
                  <a:gd name="connsiteY0" fmla="*/ 0 h 984228"/>
                  <a:gd name="connsiteX1" fmla="*/ 190788 w 381575"/>
                  <a:gd name="connsiteY1" fmla="*/ 0 h 984228"/>
                  <a:gd name="connsiteX2" fmla="*/ 381576 w 381575"/>
                  <a:gd name="connsiteY2" fmla="*/ 190788 h 984228"/>
                  <a:gd name="connsiteX3" fmla="*/ 381575 w 381575"/>
                  <a:gd name="connsiteY3" fmla="*/ 984228 h 984228"/>
                  <a:gd name="connsiteX4" fmla="*/ 381575 w 381575"/>
                  <a:gd name="connsiteY4" fmla="*/ 984228 h 984228"/>
                  <a:gd name="connsiteX5" fmla="*/ 0 w 381575"/>
                  <a:gd name="connsiteY5" fmla="*/ 984228 h 984228"/>
                  <a:gd name="connsiteX6" fmla="*/ 0 w 381575"/>
                  <a:gd name="connsiteY6" fmla="*/ 984228 h 984228"/>
                  <a:gd name="connsiteX7" fmla="*/ 0 w 381575"/>
                  <a:gd name="connsiteY7" fmla="*/ 190788 h 984228"/>
                  <a:gd name="connsiteX8" fmla="*/ 190788 w 381575"/>
                  <a:gd name="connsiteY8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381575 w 381576"/>
                  <a:gd name="connsiteY4" fmla="*/ 984228 h 984228"/>
                  <a:gd name="connsiteX5" fmla="*/ 0 w 381576"/>
                  <a:gd name="connsiteY5" fmla="*/ 984228 h 984228"/>
                  <a:gd name="connsiteX6" fmla="*/ 0 w 381576"/>
                  <a:gd name="connsiteY6" fmla="*/ 190788 h 984228"/>
                  <a:gd name="connsiteX7" fmla="*/ 190788 w 381576"/>
                  <a:gd name="connsiteY7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0 w 381576"/>
                  <a:gd name="connsiteY4" fmla="*/ 984228 h 984228"/>
                  <a:gd name="connsiteX5" fmla="*/ 0 w 381576"/>
                  <a:gd name="connsiteY5" fmla="*/ 190788 h 984228"/>
                  <a:gd name="connsiteX6" fmla="*/ 190788 w 381576"/>
                  <a:gd name="connsiteY6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77920 w 381576"/>
                  <a:gd name="connsiteY4" fmla="*/ 962238 h 984228"/>
                  <a:gd name="connsiteX5" fmla="*/ 0 w 381576"/>
                  <a:gd name="connsiteY5" fmla="*/ 190788 h 984228"/>
                  <a:gd name="connsiteX6" fmla="*/ 190788 w 381576"/>
                  <a:gd name="connsiteY6" fmla="*/ 0 h 984228"/>
                  <a:gd name="connsiteX0" fmla="*/ 190788 w 389885"/>
                  <a:gd name="connsiteY0" fmla="*/ 0 h 962238"/>
                  <a:gd name="connsiteX1" fmla="*/ 190788 w 389885"/>
                  <a:gd name="connsiteY1" fmla="*/ 0 h 962238"/>
                  <a:gd name="connsiteX2" fmla="*/ 381576 w 389885"/>
                  <a:gd name="connsiteY2" fmla="*/ 190788 h 962238"/>
                  <a:gd name="connsiteX3" fmla="*/ 358180 w 389885"/>
                  <a:gd name="connsiteY3" fmla="*/ 936398 h 962238"/>
                  <a:gd name="connsiteX4" fmla="*/ 77920 w 389885"/>
                  <a:gd name="connsiteY4" fmla="*/ 962238 h 962238"/>
                  <a:gd name="connsiteX5" fmla="*/ 0 w 389885"/>
                  <a:gd name="connsiteY5" fmla="*/ 190788 h 962238"/>
                  <a:gd name="connsiteX6" fmla="*/ 190788 w 389885"/>
                  <a:gd name="connsiteY6" fmla="*/ 0 h 962238"/>
                  <a:gd name="connsiteX0" fmla="*/ 190788 w 389885"/>
                  <a:gd name="connsiteY0" fmla="*/ 0 h 950372"/>
                  <a:gd name="connsiteX1" fmla="*/ 190788 w 389885"/>
                  <a:gd name="connsiteY1" fmla="*/ 0 h 950372"/>
                  <a:gd name="connsiteX2" fmla="*/ 381576 w 389885"/>
                  <a:gd name="connsiteY2" fmla="*/ 190788 h 950372"/>
                  <a:gd name="connsiteX3" fmla="*/ 358180 w 389885"/>
                  <a:gd name="connsiteY3" fmla="*/ 936398 h 950372"/>
                  <a:gd name="connsiteX4" fmla="*/ 49829 w 389885"/>
                  <a:gd name="connsiteY4" fmla="*/ 950372 h 950372"/>
                  <a:gd name="connsiteX5" fmla="*/ 0 w 389885"/>
                  <a:gd name="connsiteY5" fmla="*/ 190788 h 950372"/>
                  <a:gd name="connsiteX6" fmla="*/ 190788 w 389885"/>
                  <a:gd name="connsiteY6" fmla="*/ 0 h 950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9885" h="950372">
                    <a:moveTo>
                      <a:pt x="190788" y="0"/>
                    </a:moveTo>
                    <a:lnTo>
                      <a:pt x="190788" y="0"/>
                    </a:lnTo>
                    <a:cubicBezTo>
                      <a:pt x="296157" y="0"/>
                      <a:pt x="353677" y="34722"/>
                      <a:pt x="381576" y="190788"/>
                    </a:cubicBezTo>
                    <a:cubicBezTo>
                      <a:pt x="409475" y="346854"/>
                      <a:pt x="358180" y="671918"/>
                      <a:pt x="358180" y="936398"/>
                    </a:cubicBezTo>
                    <a:lnTo>
                      <a:pt x="49829" y="950372"/>
                    </a:lnTo>
                    <a:lnTo>
                      <a:pt x="0" y="190788"/>
                    </a:lnTo>
                    <a:cubicBezTo>
                      <a:pt x="0" y="85419"/>
                      <a:pt x="85419" y="0"/>
                      <a:pt x="190788" y="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32" name="楕円 22">
              <a:extLst>
                <a:ext uri="{FF2B5EF4-FFF2-40B4-BE49-F238E27FC236}">
                  <a16:creationId xmlns:a16="http://schemas.microsoft.com/office/drawing/2014/main" id="{3729786C-9CE7-483A-8A6C-0ED2DB6843E8}"/>
                </a:ext>
              </a:extLst>
            </p:cNvPr>
            <p:cNvSpPr/>
            <p:nvPr/>
          </p:nvSpPr>
          <p:spPr>
            <a:xfrm>
              <a:off x="8085631" y="908725"/>
              <a:ext cx="191422" cy="290262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0050B8FA-F813-4B45-B78F-E5B7EBD6587D}"/>
              </a:ext>
            </a:extLst>
          </p:cNvPr>
          <p:cNvGrpSpPr/>
          <p:nvPr/>
        </p:nvGrpSpPr>
        <p:grpSpPr>
          <a:xfrm>
            <a:off x="7339193" y="3836972"/>
            <a:ext cx="1277659" cy="2613948"/>
            <a:chOff x="7339193" y="3836972"/>
            <a:chExt cx="1277659" cy="2613948"/>
          </a:xfrm>
        </p:grpSpPr>
        <p:grpSp>
          <p:nvGrpSpPr>
            <p:cNvPr id="162" name="グループ化 161">
              <a:extLst>
                <a:ext uri="{FF2B5EF4-FFF2-40B4-BE49-F238E27FC236}">
                  <a16:creationId xmlns:a16="http://schemas.microsoft.com/office/drawing/2014/main" id="{9A12F2B1-B37D-4A15-B1A8-331BC09994AE}"/>
                </a:ext>
              </a:extLst>
            </p:cNvPr>
            <p:cNvGrpSpPr/>
            <p:nvPr/>
          </p:nvGrpSpPr>
          <p:grpSpPr>
            <a:xfrm>
              <a:off x="7352346" y="4957009"/>
              <a:ext cx="1130662" cy="1493911"/>
              <a:chOff x="7352346" y="4957009"/>
              <a:chExt cx="1130662" cy="1493911"/>
            </a:xfrm>
          </p:grpSpPr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816D53EF-D42E-4270-BAA7-AC4ABDB42337}"/>
                  </a:ext>
                </a:extLst>
              </p:cNvPr>
              <p:cNvSpPr/>
              <p:nvPr/>
            </p:nvSpPr>
            <p:spPr>
              <a:xfrm>
                <a:off x="7369799" y="5945981"/>
                <a:ext cx="172568" cy="504938"/>
              </a:xfrm>
              <a:custGeom>
                <a:avLst/>
                <a:gdLst>
                  <a:gd name="connsiteX0" fmla="*/ 0 w 172568"/>
                  <a:gd name="connsiteY0" fmla="*/ 0 h 504938"/>
                  <a:gd name="connsiteX1" fmla="*/ 172568 w 172568"/>
                  <a:gd name="connsiteY1" fmla="*/ 0 h 504938"/>
                  <a:gd name="connsiteX2" fmla="*/ 172568 w 172568"/>
                  <a:gd name="connsiteY2" fmla="*/ 504938 h 504938"/>
                  <a:gd name="connsiteX3" fmla="*/ 0 w 172568"/>
                  <a:gd name="connsiteY3" fmla="*/ 504938 h 504938"/>
                  <a:gd name="connsiteX4" fmla="*/ 0 w 172568"/>
                  <a:gd name="connsiteY4" fmla="*/ 0 h 504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2568" h="504938">
                    <a:moveTo>
                      <a:pt x="0" y="0"/>
                    </a:moveTo>
                    <a:lnTo>
                      <a:pt x="172568" y="0"/>
                    </a:lnTo>
                    <a:lnTo>
                      <a:pt x="172568" y="504938"/>
                    </a:lnTo>
                    <a:lnTo>
                      <a:pt x="0" y="5049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47ED2074-416D-4FEC-91EB-BABF27822FFF}"/>
                  </a:ext>
                </a:extLst>
              </p:cNvPr>
              <p:cNvSpPr/>
              <p:nvPr/>
            </p:nvSpPr>
            <p:spPr>
              <a:xfrm>
                <a:off x="7352346" y="5348525"/>
                <a:ext cx="172568" cy="597456"/>
              </a:xfrm>
              <a:custGeom>
                <a:avLst/>
                <a:gdLst>
                  <a:gd name="connsiteX0" fmla="*/ 172568 w 172568"/>
                  <a:gd name="connsiteY0" fmla="*/ 0 h 597456"/>
                  <a:gd name="connsiteX1" fmla="*/ 172568 w 172568"/>
                  <a:gd name="connsiteY1" fmla="*/ 597456 h 597456"/>
                  <a:gd name="connsiteX2" fmla="*/ 0 w 172568"/>
                  <a:gd name="connsiteY2" fmla="*/ 597456 h 597456"/>
                  <a:gd name="connsiteX3" fmla="*/ 0 w 172568"/>
                  <a:gd name="connsiteY3" fmla="*/ 357725 h 597456"/>
                  <a:gd name="connsiteX4" fmla="*/ 142749 w 172568"/>
                  <a:gd name="connsiteY4" fmla="*/ 23837 h 597456"/>
                  <a:gd name="connsiteX5" fmla="*/ 172568 w 172568"/>
                  <a:gd name="connsiteY5" fmla="*/ 0 h 597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2568" h="597456">
                    <a:moveTo>
                      <a:pt x="172568" y="0"/>
                    </a:moveTo>
                    <a:lnTo>
                      <a:pt x="172568" y="597456"/>
                    </a:lnTo>
                    <a:lnTo>
                      <a:pt x="0" y="597456"/>
                    </a:lnTo>
                    <a:lnTo>
                      <a:pt x="0" y="357725"/>
                    </a:lnTo>
                    <a:cubicBezTo>
                      <a:pt x="0" y="227334"/>
                      <a:pt x="54552" y="109286"/>
                      <a:pt x="142749" y="23837"/>
                    </a:cubicBezTo>
                    <a:lnTo>
                      <a:pt x="172568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8" name="片側の 2 つの角を丸めた四角形 144">
                <a:extLst>
                  <a:ext uri="{FF2B5EF4-FFF2-40B4-BE49-F238E27FC236}">
                    <a16:creationId xmlns:a16="http://schemas.microsoft.com/office/drawing/2014/main" id="{670F0BB5-131A-4104-8612-E80AF3D70047}"/>
                  </a:ext>
                </a:extLst>
              </p:cNvPr>
              <p:cNvSpPr/>
              <p:nvPr/>
            </p:nvSpPr>
            <p:spPr>
              <a:xfrm>
                <a:off x="7445122" y="5223466"/>
                <a:ext cx="1037886" cy="1227454"/>
              </a:xfrm>
              <a:prstGeom prst="round2SameRect">
                <a:avLst>
                  <a:gd name="adj1" fmla="val 33213"/>
                  <a:gd name="adj2" fmla="val 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E09BB4C3-EEFC-4311-81EF-91A3F2442BBD}"/>
                  </a:ext>
                </a:extLst>
              </p:cNvPr>
              <p:cNvSpPr/>
              <p:nvPr/>
            </p:nvSpPr>
            <p:spPr>
              <a:xfrm>
                <a:off x="7732388" y="4957009"/>
                <a:ext cx="463354" cy="431760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6AAE7A89-980C-4F36-A7F1-5021E50129FB}"/>
                  </a:ext>
                </a:extLst>
              </p:cNvPr>
              <p:cNvSpPr/>
              <p:nvPr/>
            </p:nvSpPr>
            <p:spPr>
              <a:xfrm>
                <a:off x="7643940" y="5552031"/>
                <a:ext cx="652170" cy="646419"/>
              </a:xfrm>
              <a:custGeom>
                <a:avLst/>
                <a:gdLst>
                  <a:gd name="connsiteX0" fmla="*/ 326085 w 652170"/>
                  <a:gd name="connsiteY0" fmla="*/ 129632 h 646419"/>
                  <a:gd name="connsiteX1" fmla="*/ 244198 w 652170"/>
                  <a:gd name="connsiteY1" fmla="*/ 367756 h 646419"/>
                  <a:gd name="connsiteX2" fmla="*/ 407973 w 652170"/>
                  <a:gd name="connsiteY2" fmla="*/ 367756 h 646419"/>
                  <a:gd name="connsiteX3" fmla="*/ 208813 w 652170"/>
                  <a:gd name="connsiteY3" fmla="*/ 0 h 646419"/>
                  <a:gd name="connsiteX4" fmla="*/ 443357 w 652170"/>
                  <a:gd name="connsiteY4" fmla="*/ 0 h 646419"/>
                  <a:gd name="connsiteX5" fmla="*/ 652170 w 652170"/>
                  <a:gd name="connsiteY5" fmla="*/ 646419 h 646419"/>
                  <a:gd name="connsiteX6" fmla="*/ 503801 w 652170"/>
                  <a:gd name="connsiteY6" fmla="*/ 646419 h 646419"/>
                  <a:gd name="connsiteX7" fmla="*/ 458743 w 652170"/>
                  <a:gd name="connsiteY7" fmla="*/ 515393 h 646419"/>
                  <a:gd name="connsiteX8" fmla="*/ 193428 w 652170"/>
                  <a:gd name="connsiteY8" fmla="*/ 515393 h 646419"/>
                  <a:gd name="connsiteX9" fmla="*/ 148370 w 652170"/>
                  <a:gd name="connsiteY9" fmla="*/ 646419 h 646419"/>
                  <a:gd name="connsiteX10" fmla="*/ 0 w 652170"/>
                  <a:gd name="connsiteY10" fmla="*/ 646419 h 6464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52170" h="646419">
                    <a:moveTo>
                      <a:pt x="326085" y="129632"/>
                    </a:moveTo>
                    <a:lnTo>
                      <a:pt x="244198" y="367756"/>
                    </a:lnTo>
                    <a:lnTo>
                      <a:pt x="407973" y="367756"/>
                    </a:lnTo>
                    <a:close/>
                    <a:moveTo>
                      <a:pt x="208813" y="0"/>
                    </a:moveTo>
                    <a:lnTo>
                      <a:pt x="443357" y="0"/>
                    </a:lnTo>
                    <a:lnTo>
                      <a:pt x="652170" y="646419"/>
                    </a:lnTo>
                    <a:lnTo>
                      <a:pt x="503801" y="646419"/>
                    </a:lnTo>
                    <a:lnTo>
                      <a:pt x="458743" y="515393"/>
                    </a:lnTo>
                    <a:lnTo>
                      <a:pt x="193428" y="515393"/>
                    </a:lnTo>
                    <a:lnTo>
                      <a:pt x="148370" y="646419"/>
                    </a:lnTo>
                    <a:lnTo>
                      <a:pt x="0" y="646419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63" name="グループ化 162">
              <a:extLst>
                <a:ext uri="{FF2B5EF4-FFF2-40B4-BE49-F238E27FC236}">
                  <a16:creationId xmlns:a16="http://schemas.microsoft.com/office/drawing/2014/main" id="{873671A7-6D0C-4C72-A2EA-4248F0CA286C}"/>
                </a:ext>
              </a:extLst>
            </p:cNvPr>
            <p:cNvGrpSpPr/>
            <p:nvPr/>
          </p:nvGrpSpPr>
          <p:grpSpPr>
            <a:xfrm>
              <a:off x="7339193" y="3836972"/>
              <a:ext cx="1277659" cy="1304905"/>
              <a:chOff x="5142933" y="2186951"/>
              <a:chExt cx="1277659" cy="1304905"/>
            </a:xfrm>
          </p:grpSpPr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E623BD01-BC35-4E54-92E1-C25B70AB26AA}"/>
                  </a:ext>
                </a:extLst>
              </p:cNvPr>
              <p:cNvSpPr/>
              <p:nvPr/>
            </p:nvSpPr>
            <p:spPr>
              <a:xfrm>
                <a:off x="5189967" y="2186951"/>
                <a:ext cx="1184640" cy="746442"/>
              </a:xfrm>
              <a:custGeom>
                <a:avLst/>
                <a:gdLst>
                  <a:gd name="connsiteX0" fmla="*/ 592320 w 1184640"/>
                  <a:gd name="connsiteY0" fmla="*/ 0 h 746442"/>
                  <a:gd name="connsiteX1" fmla="*/ 665324 w 1184640"/>
                  <a:gd name="connsiteY1" fmla="*/ 37815 h 746442"/>
                  <a:gd name="connsiteX2" fmla="*/ 745624 w 1184640"/>
                  <a:gd name="connsiteY2" fmla="*/ 20183 h 746442"/>
                  <a:gd name="connsiteX3" fmla="*/ 806350 w 1184640"/>
                  <a:gd name="connsiteY3" fmla="*/ 75601 h 746442"/>
                  <a:gd name="connsiteX4" fmla="*/ 888480 w 1184640"/>
                  <a:gd name="connsiteY4" fmla="*/ 79356 h 746442"/>
                  <a:gd name="connsiteX5" fmla="*/ 932795 w 1184640"/>
                  <a:gd name="connsiteY5" fmla="*/ 148605 h 746442"/>
                  <a:gd name="connsiteX6" fmla="*/ 1011153 w 1184640"/>
                  <a:gd name="connsiteY6" fmla="*/ 173486 h 746442"/>
                  <a:gd name="connsiteX7" fmla="*/ 1036034 w 1184640"/>
                  <a:gd name="connsiteY7" fmla="*/ 251845 h 746442"/>
                  <a:gd name="connsiteX8" fmla="*/ 1105284 w 1184640"/>
                  <a:gd name="connsiteY8" fmla="*/ 296160 h 746442"/>
                  <a:gd name="connsiteX9" fmla="*/ 1109039 w 1184640"/>
                  <a:gd name="connsiteY9" fmla="*/ 378289 h 746442"/>
                  <a:gd name="connsiteX10" fmla="*/ 1164457 w 1184640"/>
                  <a:gd name="connsiteY10" fmla="*/ 439016 h 746442"/>
                  <a:gd name="connsiteX11" fmla="*/ 1146825 w 1184640"/>
                  <a:gd name="connsiteY11" fmla="*/ 519315 h 746442"/>
                  <a:gd name="connsiteX12" fmla="*/ 1184640 w 1184640"/>
                  <a:gd name="connsiteY12" fmla="*/ 592319 h 746442"/>
                  <a:gd name="connsiteX13" fmla="*/ 1146825 w 1184640"/>
                  <a:gd name="connsiteY13" fmla="*/ 665323 h 746442"/>
                  <a:gd name="connsiteX14" fmla="*/ 1164457 w 1184640"/>
                  <a:gd name="connsiteY14" fmla="*/ 745622 h 746442"/>
                  <a:gd name="connsiteX15" fmla="*/ 1163709 w 1184640"/>
                  <a:gd name="connsiteY15" fmla="*/ 746442 h 746442"/>
                  <a:gd name="connsiteX16" fmla="*/ 20932 w 1184640"/>
                  <a:gd name="connsiteY16" fmla="*/ 746442 h 746442"/>
                  <a:gd name="connsiteX17" fmla="*/ 20183 w 1184640"/>
                  <a:gd name="connsiteY17" fmla="*/ 745622 h 746442"/>
                  <a:gd name="connsiteX18" fmla="*/ 37815 w 1184640"/>
                  <a:gd name="connsiteY18" fmla="*/ 665323 h 746442"/>
                  <a:gd name="connsiteX19" fmla="*/ 0 w 1184640"/>
                  <a:gd name="connsiteY19" fmla="*/ 592319 h 746442"/>
                  <a:gd name="connsiteX20" fmla="*/ 37815 w 1184640"/>
                  <a:gd name="connsiteY20" fmla="*/ 519315 h 746442"/>
                  <a:gd name="connsiteX21" fmla="*/ 20183 w 1184640"/>
                  <a:gd name="connsiteY21" fmla="*/ 439016 h 746442"/>
                  <a:gd name="connsiteX22" fmla="*/ 75601 w 1184640"/>
                  <a:gd name="connsiteY22" fmla="*/ 378289 h 746442"/>
                  <a:gd name="connsiteX23" fmla="*/ 79356 w 1184640"/>
                  <a:gd name="connsiteY23" fmla="*/ 296160 h 746442"/>
                  <a:gd name="connsiteX24" fmla="*/ 148606 w 1184640"/>
                  <a:gd name="connsiteY24" fmla="*/ 251845 h 746442"/>
                  <a:gd name="connsiteX25" fmla="*/ 173487 w 1184640"/>
                  <a:gd name="connsiteY25" fmla="*/ 173486 h 746442"/>
                  <a:gd name="connsiteX26" fmla="*/ 251845 w 1184640"/>
                  <a:gd name="connsiteY26" fmla="*/ 148605 h 746442"/>
                  <a:gd name="connsiteX27" fmla="*/ 296160 w 1184640"/>
                  <a:gd name="connsiteY27" fmla="*/ 79356 h 746442"/>
                  <a:gd name="connsiteX28" fmla="*/ 378290 w 1184640"/>
                  <a:gd name="connsiteY28" fmla="*/ 75601 h 746442"/>
                  <a:gd name="connsiteX29" fmla="*/ 439016 w 1184640"/>
                  <a:gd name="connsiteY29" fmla="*/ 20183 h 746442"/>
                  <a:gd name="connsiteX30" fmla="*/ 519316 w 1184640"/>
                  <a:gd name="connsiteY30" fmla="*/ 37815 h 7464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184640" h="746442">
                    <a:moveTo>
                      <a:pt x="592320" y="0"/>
                    </a:moveTo>
                    <a:lnTo>
                      <a:pt x="665324" y="37815"/>
                    </a:lnTo>
                    <a:lnTo>
                      <a:pt x="745624" y="20183"/>
                    </a:lnTo>
                    <a:lnTo>
                      <a:pt x="806350" y="75601"/>
                    </a:lnTo>
                    <a:lnTo>
                      <a:pt x="888480" y="79356"/>
                    </a:lnTo>
                    <a:lnTo>
                      <a:pt x="932795" y="148605"/>
                    </a:lnTo>
                    <a:lnTo>
                      <a:pt x="1011153" y="173486"/>
                    </a:lnTo>
                    <a:lnTo>
                      <a:pt x="1036034" y="251845"/>
                    </a:lnTo>
                    <a:lnTo>
                      <a:pt x="1105284" y="296160"/>
                    </a:lnTo>
                    <a:lnTo>
                      <a:pt x="1109039" y="378289"/>
                    </a:lnTo>
                    <a:lnTo>
                      <a:pt x="1164457" y="439016"/>
                    </a:lnTo>
                    <a:lnTo>
                      <a:pt x="1146825" y="519315"/>
                    </a:lnTo>
                    <a:lnTo>
                      <a:pt x="1184640" y="592319"/>
                    </a:lnTo>
                    <a:lnTo>
                      <a:pt x="1146825" y="665323"/>
                    </a:lnTo>
                    <a:lnTo>
                      <a:pt x="1164457" y="745622"/>
                    </a:lnTo>
                    <a:lnTo>
                      <a:pt x="1163709" y="746442"/>
                    </a:lnTo>
                    <a:lnTo>
                      <a:pt x="20932" y="746442"/>
                    </a:lnTo>
                    <a:lnTo>
                      <a:pt x="20183" y="745622"/>
                    </a:lnTo>
                    <a:lnTo>
                      <a:pt x="37815" y="665323"/>
                    </a:lnTo>
                    <a:lnTo>
                      <a:pt x="0" y="592319"/>
                    </a:lnTo>
                    <a:lnTo>
                      <a:pt x="37815" y="519315"/>
                    </a:lnTo>
                    <a:lnTo>
                      <a:pt x="20183" y="439016"/>
                    </a:lnTo>
                    <a:lnTo>
                      <a:pt x="75601" y="378289"/>
                    </a:lnTo>
                    <a:lnTo>
                      <a:pt x="79356" y="296160"/>
                    </a:lnTo>
                    <a:lnTo>
                      <a:pt x="148606" y="251845"/>
                    </a:lnTo>
                    <a:lnTo>
                      <a:pt x="173487" y="173486"/>
                    </a:lnTo>
                    <a:lnTo>
                      <a:pt x="251845" y="148605"/>
                    </a:lnTo>
                    <a:lnTo>
                      <a:pt x="296160" y="79356"/>
                    </a:lnTo>
                    <a:lnTo>
                      <a:pt x="378290" y="75601"/>
                    </a:lnTo>
                    <a:lnTo>
                      <a:pt x="439016" y="20183"/>
                    </a:lnTo>
                    <a:lnTo>
                      <a:pt x="519316" y="37815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80" name="グループ化 179">
                <a:extLst>
                  <a:ext uri="{FF2B5EF4-FFF2-40B4-BE49-F238E27FC236}">
                    <a16:creationId xmlns:a16="http://schemas.microsoft.com/office/drawing/2014/main" id="{191A2E8F-7161-4B4D-9645-CCA1893C51D0}"/>
                  </a:ext>
                </a:extLst>
              </p:cNvPr>
              <p:cNvGrpSpPr/>
              <p:nvPr/>
            </p:nvGrpSpPr>
            <p:grpSpPr>
              <a:xfrm>
                <a:off x="5142933" y="2331750"/>
                <a:ext cx="1277659" cy="1160106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189" name="グループ化 188">
                  <a:extLst>
                    <a:ext uri="{FF2B5EF4-FFF2-40B4-BE49-F238E27FC236}">
                      <a16:creationId xmlns:a16="http://schemas.microsoft.com/office/drawing/2014/main" id="{9F8D94B8-0886-4461-B7F1-CF0B349D6042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94" name="円/楕円 514">
                    <a:extLst>
                      <a:ext uri="{FF2B5EF4-FFF2-40B4-BE49-F238E27FC236}">
                        <a16:creationId xmlns:a16="http://schemas.microsoft.com/office/drawing/2014/main" id="{325DB522-57C8-40B2-ADBD-C75E3268FCCA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5" name="円/楕円 515">
                    <a:extLst>
                      <a:ext uri="{FF2B5EF4-FFF2-40B4-BE49-F238E27FC236}">
                        <a16:creationId xmlns:a16="http://schemas.microsoft.com/office/drawing/2014/main" id="{94B1343A-DAD7-4692-892C-8AF6B66EDEFA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90" name="グループ化 189">
                  <a:extLst>
                    <a:ext uri="{FF2B5EF4-FFF2-40B4-BE49-F238E27FC236}">
                      <a16:creationId xmlns:a16="http://schemas.microsoft.com/office/drawing/2014/main" id="{5EAA731B-B743-4AE0-990D-EDE0530F7B50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92" name="円/楕円 512">
                    <a:extLst>
                      <a:ext uri="{FF2B5EF4-FFF2-40B4-BE49-F238E27FC236}">
                        <a16:creationId xmlns:a16="http://schemas.microsoft.com/office/drawing/2014/main" id="{FEFD8B16-1260-41F0-8E28-009789C4D5C4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3" name="円/楕円 513">
                    <a:extLst>
                      <a:ext uri="{FF2B5EF4-FFF2-40B4-BE49-F238E27FC236}">
                        <a16:creationId xmlns:a16="http://schemas.microsoft.com/office/drawing/2014/main" id="{9C97F7D6-C933-4FC8-B822-853D1E44DBD7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91" name="円/楕円 511">
                  <a:extLst>
                    <a:ext uri="{FF2B5EF4-FFF2-40B4-BE49-F238E27FC236}">
                      <a16:creationId xmlns:a16="http://schemas.microsoft.com/office/drawing/2014/main" id="{3C016A83-27B4-4982-80F2-68B036FA5591}"/>
                    </a:ext>
                  </a:extLst>
                </p:cNvPr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81" name="円/楕円 503">
                <a:extLst>
                  <a:ext uri="{FF2B5EF4-FFF2-40B4-BE49-F238E27FC236}">
                    <a16:creationId xmlns:a16="http://schemas.microsoft.com/office/drawing/2014/main" id="{3ADE1083-82D8-4765-A853-DBDB91010FB6}"/>
                  </a:ext>
                </a:extLst>
              </p:cNvPr>
              <p:cNvSpPr/>
              <p:nvPr/>
            </p:nvSpPr>
            <p:spPr>
              <a:xfrm>
                <a:off x="5409919" y="2813694"/>
                <a:ext cx="166067" cy="17156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2" name="円/楕円 504">
                <a:extLst>
                  <a:ext uri="{FF2B5EF4-FFF2-40B4-BE49-F238E27FC236}">
                    <a16:creationId xmlns:a16="http://schemas.microsoft.com/office/drawing/2014/main" id="{88F02A55-4223-45FA-B826-7E8EB2731FB3}"/>
                  </a:ext>
                </a:extLst>
              </p:cNvPr>
              <p:cNvSpPr/>
              <p:nvPr/>
            </p:nvSpPr>
            <p:spPr>
              <a:xfrm>
                <a:off x="5997860" y="2813694"/>
                <a:ext cx="166067" cy="17156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3" name="円/楕円 505">
                <a:extLst>
                  <a:ext uri="{FF2B5EF4-FFF2-40B4-BE49-F238E27FC236}">
                    <a16:creationId xmlns:a16="http://schemas.microsoft.com/office/drawing/2014/main" id="{C9902A19-F40A-4549-905B-924698D969A2}"/>
                  </a:ext>
                </a:extLst>
              </p:cNvPr>
              <p:cNvSpPr/>
              <p:nvPr/>
            </p:nvSpPr>
            <p:spPr>
              <a:xfrm>
                <a:off x="5666768" y="3028284"/>
                <a:ext cx="226008" cy="14041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4" name="円/楕円 507">
                <a:extLst>
                  <a:ext uri="{FF2B5EF4-FFF2-40B4-BE49-F238E27FC236}">
                    <a16:creationId xmlns:a16="http://schemas.microsoft.com/office/drawing/2014/main" id="{FFA9EDE4-58D5-40A9-A77D-BAD0B44BC313}"/>
                  </a:ext>
                </a:extLst>
              </p:cNvPr>
              <p:cNvSpPr/>
              <p:nvPr/>
            </p:nvSpPr>
            <p:spPr>
              <a:xfrm>
                <a:off x="5441914" y="2821636"/>
                <a:ext cx="101548" cy="11292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5" name="円/楕円 508">
                <a:extLst>
                  <a:ext uri="{FF2B5EF4-FFF2-40B4-BE49-F238E27FC236}">
                    <a16:creationId xmlns:a16="http://schemas.microsoft.com/office/drawing/2014/main" id="{F52C9C6E-BD0C-4096-8417-EC158FA7D252}"/>
                  </a:ext>
                </a:extLst>
              </p:cNvPr>
              <p:cNvSpPr/>
              <p:nvPr/>
            </p:nvSpPr>
            <p:spPr>
              <a:xfrm>
                <a:off x="6029855" y="2821636"/>
                <a:ext cx="101548" cy="11292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6" name="月 185">
                <a:extLst>
                  <a:ext uri="{FF2B5EF4-FFF2-40B4-BE49-F238E27FC236}">
                    <a16:creationId xmlns:a16="http://schemas.microsoft.com/office/drawing/2014/main" id="{C95529B9-9112-429E-B12C-83BE770C903F}"/>
                  </a:ext>
                </a:extLst>
              </p:cNvPr>
              <p:cNvSpPr/>
              <p:nvPr/>
            </p:nvSpPr>
            <p:spPr>
              <a:xfrm rot="15300000">
                <a:off x="5455087" y="2601989"/>
                <a:ext cx="75732" cy="275874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7" name="月 186">
                <a:extLst>
                  <a:ext uri="{FF2B5EF4-FFF2-40B4-BE49-F238E27FC236}">
                    <a16:creationId xmlns:a16="http://schemas.microsoft.com/office/drawing/2014/main" id="{AD5A0892-02CC-4E16-8D26-22C79FCF8770}"/>
                  </a:ext>
                </a:extLst>
              </p:cNvPr>
              <p:cNvSpPr/>
              <p:nvPr/>
            </p:nvSpPr>
            <p:spPr>
              <a:xfrm rot="17100000">
                <a:off x="6057651" y="2601989"/>
                <a:ext cx="75732" cy="275874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8" name="円/楕円 638">
                <a:extLst>
                  <a:ext uri="{FF2B5EF4-FFF2-40B4-BE49-F238E27FC236}">
                    <a16:creationId xmlns:a16="http://schemas.microsoft.com/office/drawing/2014/main" id="{7F9BF76F-0DE1-4C00-B5ED-DDCB65E1BB1F}"/>
                  </a:ext>
                </a:extLst>
              </p:cNvPr>
              <p:cNvSpPr/>
              <p:nvPr/>
            </p:nvSpPr>
            <p:spPr>
              <a:xfrm rot="10800000">
                <a:off x="5597712" y="3299817"/>
                <a:ext cx="345141" cy="45719"/>
              </a:xfrm>
              <a:custGeom>
                <a:avLst/>
                <a:gdLst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139672"/>
                  <a:gd name="connsiteX1" fmla="*/ 97978 w 195956"/>
                  <a:gd name="connsiteY1" fmla="*/ 0 h 139672"/>
                  <a:gd name="connsiteX2" fmla="*/ 195956 w 195956"/>
                  <a:gd name="connsiteY2" fmla="*/ 48405 h 139672"/>
                  <a:gd name="connsiteX3" fmla="*/ 97978 w 195956"/>
                  <a:gd name="connsiteY3" fmla="*/ 139672 h 139672"/>
                  <a:gd name="connsiteX4" fmla="*/ 0 w 195956"/>
                  <a:gd name="connsiteY4" fmla="*/ 48405 h 139672"/>
                  <a:gd name="connsiteX0" fmla="*/ 0 w 195956"/>
                  <a:gd name="connsiteY0" fmla="*/ 12087 h 103354"/>
                  <a:gd name="connsiteX1" fmla="*/ 95596 w 195956"/>
                  <a:gd name="connsiteY1" fmla="*/ 11307 h 103354"/>
                  <a:gd name="connsiteX2" fmla="*/ 195956 w 195956"/>
                  <a:gd name="connsiteY2" fmla="*/ 12087 h 103354"/>
                  <a:gd name="connsiteX3" fmla="*/ 97978 w 195956"/>
                  <a:gd name="connsiteY3" fmla="*/ 103354 h 103354"/>
                  <a:gd name="connsiteX4" fmla="*/ 0 w 195956"/>
                  <a:gd name="connsiteY4" fmla="*/ 12087 h 103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56" h="103354">
                    <a:moveTo>
                      <a:pt x="0" y="12087"/>
                    </a:moveTo>
                    <a:cubicBezTo>
                      <a:pt x="0" y="-14646"/>
                      <a:pt x="41484" y="11307"/>
                      <a:pt x="95596" y="11307"/>
                    </a:cubicBezTo>
                    <a:cubicBezTo>
                      <a:pt x="149708" y="11307"/>
                      <a:pt x="195956" y="-14646"/>
                      <a:pt x="195956" y="12087"/>
                    </a:cubicBezTo>
                    <a:cubicBezTo>
                      <a:pt x="195956" y="38820"/>
                      <a:pt x="152090" y="103354"/>
                      <a:pt x="97978" y="103354"/>
                    </a:cubicBezTo>
                    <a:cubicBezTo>
                      <a:pt x="43866" y="103354"/>
                      <a:pt x="0" y="38820"/>
                      <a:pt x="0" y="12087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70" name="フリーフォーム: 図形 269">
              <a:extLst>
                <a:ext uri="{FF2B5EF4-FFF2-40B4-BE49-F238E27FC236}">
                  <a16:creationId xmlns:a16="http://schemas.microsoft.com/office/drawing/2014/main" id="{09F058E8-93CE-4B06-AEAC-3BCED55517C9}"/>
                </a:ext>
              </a:extLst>
            </p:cNvPr>
            <p:cNvSpPr/>
            <p:nvPr/>
          </p:nvSpPr>
          <p:spPr>
            <a:xfrm rot="20700000">
              <a:off x="8314803" y="4875403"/>
              <a:ext cx="292002" cy="1301644"/>
            </a:xfrm>
            <a:custGeom>
              <a:avLst/>
              <a:gdLst>
                <a:gd name="connsiteX0" fmla="*/ 217798 w 277689"/>
                <a:gd name="connsiteY0" fmla="*/ 1689 h 1462108"/>
                <a:gd name="connsiteX1" fmla="*/ 240874 w 277689"/>
                <a:gd name="connsiteY1" fmla="*/ 24681 h 1462108"/>
                <a:gd name="connsiteX2" fmla="*/ 262234 w 277689"/>
                <a:gd name="connsiteY2" fmla="*/ 72723 h 1462108"/>
                <a:gd name="connsiteX3" fmla="*/ 267044 w 277689"/>
                <a:gd name="connsiteY3" fmla="*/ 91297 h 1462108"/>
                <a:gd name="connsiteX4" fmla="*/ 266782 w 277689"/>
                <a:gd name="connsiteY4" fmla="*/ 96183 h 1462108"/>
                <a:gd name="connsiteX5" fmla="*/ 268479 w 277689"/>
                <a:gd name="connsiteY5" fmla="*/ 107102 h 1462108"/>
                <a:gd name="connsiteX6" fmla="*/ 268041 w 277689"/>
                <a:gd name="connsiteY6" fmla="*/ 420570 h 1462108"/>
                <a:gd name="connsiteX7" fmla="*/ 261662 w 277689"/>
                <a:gd name="connsiteY7" fmla="*/ 461598 h 1462108"/>
                <a:gd name="connsiteX8" fmla="*/ 244900 w 277689"/>
                <a:gd name="connsiteY8" fmla="*/ 512042 h 1462108"/>
                <a:gd name="connsiteX9" fmla="*/ 277689 w 277689"/>
                <a:gd name="connsiteY9" fmla="*/ 1316973 h 1462108"/>
                <a:gd name="connsiteX10" fmla="*/ 160064 w 277689"/>
                <a:gd name="connsiteY10" fmla="*/ 1462108 h 1462108"/>
                <a:gd name="connsiteX11" fmla="*/ 160065 w 277689"/>
                <a:gd name="connsiteY11" fmla="*/ 1462107 h 1462108"/>
                <a:gd name="connsiteX12" fmla="*/ 42440 w 277689"/>
                <a:gd name="connsiteY12" fmla="*/ 1316972 h 1462108"/>
                <a:gd name="connsiteX13" fmla="*/ 83670 w 277689"/>
                <a:gd name="connsiteY13" fmla="*/ 524870 h 1462108"/>
                <a:gd name="connsiteX14" fmla="*/ 81424 w 277689"/>
                <a:gd name="connsiteY14" fmla="*/ 524947 h 1462108"/>
                <a:gd name="connsiteX15" fmla="*/ 53741 w 277689"/>
                <a:gd name="connsiteY15" fmla="*/ 517690 h 1462108"/>
                <a:gd name="connsiteX16" fmla="*/ 4164 w 277689"/>
                <a:gd name="connsiteY16" fmla="*/ 420570 h 1462108"/>
                <a:gd name="connsiteX17" fmla="*/ 19380 w 277689"/>
                <a:gd name="connsiteY17" fmla="*/ 250287 h 1462108"/>
                <a:gd name="connsiteX18" fmla="*/ 55609 w 277689"/>
                <a:gd name="connsiteY18" fmla="*/ 225440 h 1462108"/>
                <a:gd name="connsiteX19" fmla="*/ 65455 w 277689"/>
                <a:gd name="connsiteY19" fmla="*/ 222143 h 1462108"/>
                <a:gd name="connsiteX20" fmla="*/ 72521 w 277689"/>
                <a:gd name="connsiteY20" fmla="*/ 208613 h 1462108"/>
                <a:gd name="connsiteX21" fmla="*/ 103810 w 277689"/>
                <a:gd name="connsiteY21" fmla="*/ 191883 h 1462108"/>
                <a:gd name="connsiteX22" fmla="*/ 122404 w 277689"/>
                <a:gd name="connsiteY22" fmla="*/ 201826 h 1462108"/>
                <a:gd name="connsiteX23" fmla="*/ 122528 w 277689"/>
                <a:gd name="connsiteY23" fmla="*/ 201029 h 1462108"/>
                <a:gd name="connsiteX24" fmla="*/ 163300 w 277689"/>
                <a:gd name="connsiteY24" fmla="*/ 166143 h 1462108"/>
                <a:gd name="connsiteX25" fmla="*/ 190208 w 277689"/>
                <a:gd name="connsiteY25" fmla="*/ 180530 h 1462108"/>
                <a:gd name="connsiteX26" fmla="*/ 192472 w 277689"/>
                <a:gd name="connsiteY26" fmla="*/ 179281 h 1462108"/>
                <a:gd name="connsiteX27" fmla="*/ 192472 w 277689"/>
                <a:gd name="connsiteY27" fmla="*/ 113211 h 1462108"/>
                <a:gd name="connsiteX28" fmla="*/ 175049 w 277689"/>
                <a:gd name="connsiteY28" fmla="*/ 74029 h 1462108"/>
                <a:gd name="connsiteX29" fmla="*/ 188959 w 277689"/>
                <a:gd name="connsiteY29" fmla="*/ 6619 h 1462108"/>
                <a:gd name="connsiteX30" fmla="*/ 217798 w 277689"/>
                <a:gd name="connsiteY30" fmla="*/ 1689 h 1462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77689" h="1462108">
                  <a:moveTo>
                    <a:pt x="217798" y="1689"/>
                  </a:moveTo>
                  <a:cubicBezTo>
                    <a:pt x="227193" y="4958"/>
                    <a:pt x="235627" y="12880"/>
                    <a:pt x="240874" y="24681"/>
                  </a:cubicBezTo>
                  <a:lnTo>
                    <a:pt x="262234" y="72723"/>
                  </a:lnTo>
                  <a:cubicBezTo>
                    <a:pt x="264857" y="78623"/>
                    <a:pt x="266436" y="84935"/>
                    <a:pt x="267044" y="91297"/>
                  </a:cubicBezTo>
                  <a:cubicBezTo>
                    <a:pt x="266957" y="92926"/>
                    <a:pt x="266869" y="94555"/>
                    <a:pt x="266782" y="96183"/>
                  </a:cubicBezTo>
                  <a:lnTo>
                    <a:pt x="268479" y="107102"/>
                  </a:lnTo>
                  <a:cubicBezTo>
                    <a:pt x="268689" y="161166"/>
                    <a:pt x="281642" y="350759"/>
                    <a:pt x="268041" y="420570"/>
                  </a:cubicBezTo>
                  <a:cubicBezTo>
                    <a:pt x="268041" y="435124"/>
                    <a:pt x="265769" y="448988"/>
                    <a:pt x="261662" y="461598"/>
                  </a:cubicBezTo>
                  <a:lnTo>
                    <a:pt x="244900" y="512042"/>
                  </a:lnTo>
                  <a:lnTo>
                    <a:pt x="277689" y="1316973"/>
                  </a:lnTo>
                  <a:cubicBezTo>
                    <a:pt x="277689" y="1397130"/>
                    <a:pt x="225027" y="1462108"/>
                    <a:pt x="160064" y="1462108"/>
                  </a:cubicBezTo>
                  <a:lnTo>
                    <a:pt x="160065" y="1462107"/>
                  </a:lnTo>
                  <a:cubicBezTo>
                    <a:pt x="95102" y="1462107"/>
                    <a:pt x="42440" y="1397129"/>
                    <a:pt x="42440" y="1316972"/>
                  </a:cubicBezTo>
                  <a:lnTo>
                    <a:pt x="83670" y="524870"/>
                  </a:lnTo>
                  <a:lnTo>
                    <a:pt x="81424" y="524947"/>
                  </a:lnTo>
                  <a:lnTo>
                    <a:pt x="53741" y="517690"/>
                  </a:lnTo>
                  <a:cubicBezTo>
                    <a:pt x="24607" y="501689"/>
                    <a:pt x="4164" y="464230"/>
                    <a:pt x="4164" y="420570"/>
                  </a:cubicBezTo>
                  <a:cubicBezTo>
                    <a:pt x="4164" y="374785"/>
                    <a:pt x="-12005" y="290502"/>
                    <a:pt x="19380" y="250287"/>
                  </a:cubicBezTo>
                  <a:cubicBezTo>
                    <a:pt x="27225" y="240234"/>
                    <a:pt x="40164" y="232197"/>
                    <a:pt x="55609" y="225440"/>
                  </a:cubicBezTo>
                  <a:lnTo>
                    <a:pt x="65455" y="222143"/>
                  </a:lnTo>
                  <a:lnTo>
                    <a:pt x="72521" y="208613"/>
                  </a:lnTo>
                  <a:cubicBezTo>
                    <a:pt x="80528" y="198276"/>
                    <a:pt x="91590" y="191883"/>
                    <a:pt x="103810" y="191883"/>
                  </a:cubicBezTo>
                  <a:lnTo>
                    <a:pt x="122404" y="201826"/>
                  </a:lnTo>
                  <a:cubicBezTo>
                    <a:pt x="122446" y="201561"/>
                    <a:pt x="122487" y="201294"/>
                    <a:pt x="122528" y="201029"/>
                  </a:cubicBezTo>
                  <a:cubicBezTo>
                    <a:pt x="129246" y="180527"/>
                    <a:pt x="144971" y="166143"/>
                    <a:pt x="163300" y="166143"/>
                  </a:cubicBezTo>
                  <a:lnTo>
                    <a:pt x="190208" y="180530"/>
                  </a:lnTo>
                  <a:lnTo>
                    <a:pt x="192472" y="179281"/>
                  </a:lnTo>
                  <a:lnTo>
                    <a:pt x="192472" y="113211"/>
                  </a:lnTo>
                  <a:lnTo>
                    <a:pt x="175049" y="74029"/>
                  </a:lnTo>
                  <a:cubicBezTo>
                    <a:pt x="164555" y="50426"/>
                    <a:pt x="170783" y="20246"/>
                    <a:pt x="188959" y="6619"/>
                  </a:cubicBezTo>
                  <a:cubicBezTo>
                    <a:pt x="198048" y="-195"/>
                    <a:pt x="208403" y="-1579"/>
                    <a:pt x="217798" y="1689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33" name="楕円 22">
              <a:extLst>
                <a:ext uri="{FF2B5EF4-FFF2-40B4-BE49-F238E27FC236}">
                  <a16:creationId xmlns:a16="http://schemas.microsoft.com/office/drawing/2014/main" id="{3E058BA9-8073-471D-89EF-621B34FEC568}"/>
                </a:ext>
              </a:extLst>
            </p:cNvPr>
            <p:cNvSpPr/>
            <p:nvPr/>
          </p:nvSpPr>
          <p:spPr>
            <a:xfrm>
              <a:off x="8130404" y="3979543"/>
              <a:ext cx="191422" cy="290262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BE35B57A-5A76-436C-9336-8D0B1393ACBD}"/>
              </a:ext>
            </a:extLst>
          </p:cNvPr>
          <p:cNvGrpSpPr/>
          <p:nvPr/>
        </p:nvGrpSpPr>
        <p:grpSpPr>
          <a:xfrm>
            <a:off x="4265647" y="3835565"/>
            <a:ext cx="1424479" cy="2615355"/>
            <a:chOff x="4265647" y="3835565"/>
            <a:chExt cx="1424479" cy="2615355"/>
          </a:xfrm>
        </p:grpSpPr>
        <p:grpSp>
          <p:nvGrpSpPr>
            <p:cNvPr id="116" name="グループ化 115">
              <a:extLst>
                <a:ext uri="{FF2B5EF4-FFF2-40B4-BE49-F238E27FC236}">
                  <a16:creationId xmlns:a16="http://schemas.microsoft.com/office/drawing/2014/main" id="{FB14A22C-DBBC-419E-B5A1-0A9B6882E074}"/>
                </a:ext>
              </a:extLst>
            </p:cNvPr>
            <p:cNvGrpSpPr/>
            <p:nvPr/>
          </p:nvGrpSpPr>
          <p:grpSpPr>
            <a:xfrm>
              <a:off x="4341281" y="4957009"/>
              <a:ext cx="1130662" cy="1493911"/>
              <a:chOff x="4341281" y="4957009"/>
              <a:chExt cx="1130662" cy="1493911"/>
            </a:xfrm>
          </p:grpSpPr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3D045AF8-CF2A-4297-BFA8-CF422637716F}"/>
                  </a:ext>
                </a:extLst>
              </p:cNvPr>
              <p:cNvSpPr/>
              <p:nvPr/>
            </p:nvSpPr>
            <p:spPr>
              <a:xfrm>
                <a:off x="4341281" y="5348525"/>
                <a:ext cx="172568" cy="1102394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5" name="片側の 2 つの角を丸めた四角形 144">
                <a:extLst>
                  <a:ext uri="{FF2B5EF4-FFF2-40B4-BE49-F238E27FC236}">
                    <a16:creationId xmlns:a16="http://schemas.microsoft.com/office/drawing/2014/main" id="{21B2E243-6E65-4F53-B7BE-8E1F03543B32}"/>
                  </a:ext>
                </a:extLst>
              </p:cNvPr>
              <p:cNvSpPr/>
              <p:nvPr/>
            </p:nvSpPr>
            <p:spPr>
              <a:xfrm>
                <a:off x="4434057" y="5223466"/>
                <a:ext cx="1037886" cy="1227454"/>
              </a:xfrm>
              <a:prstGeom prst="round2SameRect">
                <a:avLst>
                  <a:gd name="adj1" fmla="val 33213"/>
                  <a:gd name="adj2" fmla="val 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6" name="正方形/長方形 155">
                <a:extLst>
                  <a:ext uri="{FF2B5EF4-FFF2-40B4-BE49-F238E27FC236}">
                    <a16:creationId xmlns:a16="http://schemas.microsoft.com/office/drawing/2014/main" id="{21E0AFE8-767A-41B9-878C-640BD881CDAF}"/>
                  </a:ext>
                </a:extLst>
              </p:cNvPr>
              <p:cNvSpPr/>
              <p:nvPr/>
            </p:nvSpPr>
            <p:spPr>
              <a:xfrm>
                <a:off x="4434057" y="5709860"/>
                <a:ext cx="1037886" cy="379723"/>
              </a:xfrm>
              <a:prstGeom prst="rect">
                <a:avLst/>
              </a:prstGeom>
              <a:solidFill>
                <a:srgbClr val="0070C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876E052A-3C4D-4124-84A1-1DD6153F2C92}"/>
                  </a:ext>
                </a:extLst>
              </p:cNvPr>
              <p:cNvSpPr/>
              <p:nvPr/>
            </p:nvSpPr>
            <p:spPr>
              <a:xfrm>
                <a:off x="4721323" y="4957009"/>
                <a:ext cx="463354" cy="431760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17" name="グループ化 116">
              <a:extLst>
                <a:ext uri="{FF2B5EF4-FFF2-40B4-BE49-F238E27FC236}">
                  <a16:creationId xmlns:a16="http://schemas.microsoft.com/office/drawing/2014/main" id="{EA3DAAA1-398C-4EF1-A311-4B46A2F40257}"/>
                </a:ext>
              </a:extLst>
            </p:cNvPr>
            <p:cNvGrpSpPr/>
            <p:nvPr/>
          </p:nvGrpSpPr>
          <p:grpSpPr>
            <a:xfrm>
              <a:off x="4265647" y="3835565"/>
              <a:ext cx="1341524" cy="1316229"/>
              <a:chOff x="8254412" y="2237214"/>
              <a:chExt cx="1277659" cy="1253570"/>
            </a:xfrm>
          </p:grpSpPr>
          <p:sp>
            <p:nvSpPr>
              <p:cNvPr id="133" name="円/楕円 608">
                <a:extLst>
                  <a:ext uri="{FF2B5EF4-FFF2-40B4-BE49-F238E27FC236}">
                    <a16:creationId xmlns:a16="http://schemas.microsoft.com/office/drawing/2014/main" id="{2328B4E7-A65D-4ACE-85B7-8459A8A606B9}"/>
                  </a:ext>
                </a:extLst>
              </p:cNvPr>
              <p:cNvSpPr/>
              <p:nvPr/>
            </p:nvSpPr>
            <p:spPr>
              <a:xfrm>
                <a:off x="8292150" y="2237214"/>
                <a:ext cx="1202178" cy="1003275"/>
              </a:xfrm>
              <a:custGeom>
                <a:avLst/>
                <a:gdLst/>
                <a:ahLst/>
                <a:cxnLst/>
                <a:rect l="l" t="t" r="r" b="b"/>
                <a:pathLst>
                  <a:path w="839041" h="700220">
                    <a:moveTo>
                      <a:pt x="350110" y="0"/>
                    </a:moveTo>
                    <a:lnTo>
                      <a:pt x="419521" y="6997"/>
                    </a:lnTo>
                    <a:cubicBezTo>
                      <a:pt x="441940" y="2369"/>
                      <a:pt x="465159" y="0"/>
                      <a:pt x="488931" y="0"/>
                    </a:cubicBezTo>
                    <a:cubicBezTo>
                      <a:pt x="682291" y="0"/>
                      <a:pt x="839041" y="156750"/>
                      <a:pt x="839041" y="350110"/>
                    </a:cubicBezTo>
                    <a:cubicBezTo>
                      <a:pt x="839041" y="543470"/>
                      <a:pt x="682291" y="700220"/>
                      <a:pt x="488931" y="700220"/>
                    </a:cubicBezTo>
                    <a:lnTo>
                      <a:pt x="419521" y="693223"/>
                    </a:lnTo>
                    <a:cubicBezTo>
                      <a:pt x="397101" y="697851"/>
                      <a:pt x="373882" y="700220"/>
                      <a:pt x="350110" y="700220"/>
                    </a:cubicBezTo>
                    <a:cubicBezTo>
                      <a:pt x="156750" y="700220"/>
                      <a:pt x="0" y="543470"/>
                      <a:pt x="0" y="350110"/>
                    </a:cubicBezTo>
                    <a:cubicBezTo>
                      <a:pt x="0" y="156750"/>
                      <a:pt x="156750" y="0"/>
                      <a:pt x="35011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4" name="円/楕円 646">
                <a:extLst>
                  <a:ext uri="{FF2B5EF4-FFF2-40B4-BE49-F238E27FC236}">
                    <a16:creationId xmlns:a16="http://schemas.microsoft.com/office/drawing/2014/main" id="{82565FD5-8D8F-4550-820D-B13AB57B663A}"/>
                  </a:ext>
                </a:extLst>
              </p:cNvPr>
              <p:cNvSpPr/>
              <p:nvPr/>
            </p:nvSpPr>
            <p:spPr>
              <a:xfrm rot="20700000">
                <a:off x="8254412" y="2821144"/>
                <a:ext cx="246453" cy="369679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5" name="円/楕円 647">
                <a:extLst>
                  <a:ext uri="{FF2B5EF4-FFF2-40B4-BE49-F238E27FC236}">
                    <a16:creationId xmlns:a16="http://schemas.microsoft.com/office/drawing/2014/main" id="{50C1E161-2C1A-467C-A49E-50AC236BCDFD}"/>
                  </a:ext>
                </a:extLst>
              </p:cNvPr>
              <p:cNvSpPr/>
              <p:nvPr/>
            </p:nvSpPr>
            <p:spPr>
              <a:xfrm rot="20700000">
                <a:off x="8299028" y="2885590"/>
                <a:ext cx="157222" cy="240787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6" name="円/楕円 644">
                <a:extLst>
                  <a:ext uri="{FF2B5EF4-FFF2-40B4-BE49-F238E27FC236}">
                    <a16:creationId xmlns:a16="http://schemas.microsoft.com/office/drawing/2014/main" id="{00D1EB17-6B26-4ACF-935D-C786030A6C3A}"/>
                  </a:ext>
                </a:extLst>
              </p:cNvPr>
              <p:cNvSpPr/>
              <p:nvPr/>
            </p:nvSpPr>
            <p:spPr>
              <a:xfrm rot="900000" flipH="1">
                <a:off x="9285618" y="2821144"/>
                <a:ext cx="246453" cy="369679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7" name="円/楕円 645">
                <a:extLst>
                  <a:ext uri="{FF2B5EF4-FFF2-40B4-BE49-F238E27FC236}">
                    <a16:creationId xmlns:a16="http://schemas.microsoft.com/office/drawing/2014/main" id="{56444AC7-44D2-4146-AC8E-B2DCBDDEDD6E}"/>
                  </a:ext>
                </a:extLst>
              </p:cNvPr>
              <p:cNvSpPr/>
              <p:nvPr/>
            </p:nvSpPr>
            <p:spPr>
              <a:xfrm rot="900000" flipH="1">
                <a:off x="9330233" y="2885590"/>
                <a:ext cx="157222" cy="240787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8" name="円/楕円 643">
                <a:extLst>
                  <a:ext uri="{FF2B5EF4-FFF2-40B4-BE49-F238E27FC236}">
                    <a16:creationId xmlns:a16="http://schemas.microsoft.com/office/drawing/2014/main" id="{9DD58E8F-CE80-4B45-8E37-13AAACFA6A2B}"/>
                  </a:ext>
                </a:extLst>
              </p:cNvPr>
              <p:cNvSpPr/>
              <p:nvPr/>
            </p:nvSpPr>
            <p:spPr>
              <a:xfrm>
                <a:off x="8377638" y="2330678"/>
                <a:ext cx="1031207" cy="1160106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9" name="円/楕円 638">
                <a:extLst>
                  <a:ext uri="{FF2B5EF4-FFF2-40B4-BE49-F238E27FC236}">
                    <a16:creationId xmlns:a16="http://schemas.microsoft.com/office/drawing/2014/main" id="{08C9F227-906D-462F-9F9D-BB9C2440A441}"/>
                  </a:ext>
                </a:extLst>
              </p:cNvPr>
              <p:cNvSpPr/>
              <p:nvPr/>
            </p:nvSpPr>
            <p:spPr>
              <a:xfrm>
                <a:off x="8790856" y="3119608"/>
                <a:ext cx="195956" cy="9681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0" name="円/楕円 50">
                <a:extLst>
                  <a:ext uri="{FF2B5EF4-FFF2-40B4-BE49-F238E27FC236}">
                    <a16:creationId xmlns:a16="http://schemas.microsoft.com/office/drawing/2014/main" id="{9D62487A-BFCF-498B-949F-381D2D76D356}"/>
                  </a:ext>
                </a:extLst>
              </p:cNvPr>
              <p:cNvSpPr/>
              <p:nvPr/>
            </p:nvSpPr>
            <p:spPr>
              <a:xfrm>
                <a:off x="8458180" y="2320650"/>
                <a:ext cx="884336" cy="413090"/>
              </a:xfrm>
              <a:custGeom>
                <a:avLst/>
                <a:gdLst/>
                <a:ahLst/>
                <a:cxnLst/>
                <a:rect l="l" t="t" r="r" b="b"/>
                <a:pathLst>
                  <a:path w="617208" h="288310">
                    <a:moveTo>
                      <a:pt x="306540" y="0"/>
                    </a:moveTo>
                    <a:cubicBezTo>
                      <a:pt x="469326" y="0"/>
                      <a:pt x="601290" y="44625"/>
                      <a:pt x="601290" y="99673"/>
                    </a:cubicBezTo>
                    <a:lnTo>
                      <a:pt x="601154" y="100130"/>
                    </a:lnTo>
                    <a:cubicBezTo>
                      <a:pt x="626273" y="136691"/>
                      <a:pt x="621686" y="186815"/>
                      <a:pt x="589012" y="219488"/>
                    </a:cubicBezTo>
                    <a:lnTo>
                      <a:pt x="520191" y="288310"/>
                    </a:lnTo>
                    <a:lnTo>
                      <a:pt x="451370" y="219488"/>
                    </a:lnTo>
                    <a:lnTo>
                      <a:pt x="448184" y="214690"/>
                    </a:lnTo>
                    <a:cubicBezTo>
                      <a:pt x="447656" y="216752"/>
                      <a:pt x="446351" y="218135"/>
                      <a:pt x="444997" y="219488"/>
                    </a:cubicBezTo>
                    <a:lnTo>
                      <a:pt x="376176" y="288310"/>
                    </a:lnTo>
                    <a:lnTo>
                      <a:pt x="310859" y="222992"/>
                    </a:lnTo>
                    <a:lnTo>
                      <a:pt x="245541" y="288310"/>
                    </a:lnTo>
                    <a:lnTo>
                      <a:pt x="176720" y="219488"/>
                    </a:lnTo>
                    <a:lnTo>
                      <a:pt x="171280" y="211297"/>
                    </a:lnTo>
                    <a:cubicBezTo>
                      <a:pt x="170367" y="214728"/>
                      <a:pt x="168176" y="217153"/>
                      <a:pt x="165840" y="219488"/>
                    </a:cubicBezTo>
                    <a:lnTo>
                      <a:pt x="97019" y="288310"/>
                    </a:lnTo>
                    <a:lnTo>
                      <a:pt x="28198" y="219488"/>
                    </a:lnTo>
                    <a:cubicBezTo>
                      <a:pt x="-3184" y="188108"/>
                      <a:pt x="-8656" y="140630"/>
                      <a:pt x="13206" y="104422"/>
                    </a:cubicBezTo>
                    <a:cubicBezTo>
                      <a:pt x="11908" y="102951"/>
                      <a:pt x="11790" y="101317"/>
                      <a:pt x="11790" y="99673"/>
                    </a:cubicBezTo>
                    <a:cubicBezTo>
                      <a:pt x="11790" y="44625"/>
                      <a:pt x="143754" y="0"/>
                      <a:pt x="30654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1" name="円/楕円 631">
                <a:extLst>
                  <a:ext uri="{FF2B5EF4-FFF2-40B4-BE49-F238E27FC236}">
                    <a16:creationId xmlns:a16="http://schemas.microsoft.com/office/drawing/2014/main" id="{17017A7F-D00A-4ECD-9924-4EBDAFF6DA8D}"/>
                  </a:ext>
                </a:extLst>
              </p:cNvPr>
              <p:cNvSpPr/>
              <p:nvPr/>
            </p:nvSpPr>
            <p:spPr>
              <a:xfrm>
                <a:off x="9189632" y="3092754"/>
                <a:ext cx="129815" cy="70441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2" name="円/楕円 632">
                <a:extLst>
                  <a:ext uri="{FF2B5EF4-FFF2-40B4-BE49-F238E27FC236}">
                    <a16:creationId xmlns:a16="http://schemas.microsoft.com/office/drawing/2014/main" id="{03630890-4F9B-4937-879A-36A3BDDD69B2}"/>
                  </a:ext>
                </a:extLst>
              </p:cNvPr>
              <p:cNvSpPr/>
              <p:nvPr/>
            </p:nvSpPr>
            <p:spPr>
              <a:xfrm>
                <a:off x="8481884" y="3092754"/>
                <a:ext cx="129815" cy="70441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BE3613FD-32E9-434B-83F4-A9E9E8B5241D}"/>
                  </a:ext>
                </a:extLst>
              </p:cNvPr>
              <p:cNvSpPr/>
              <p:nvPr/>
            </p:nvSpPr>
            <p:spPr>
              <a:xfrm rot="9900000">
                <a:off x="8513252" y="2712639"/>
                <a:ext cx="204390" cy="48752"/>
              </a:xfrm>
              <a:custGeom>
                <a:avLst/>
                <a:gdLst>
                  <a:gd name="connsiteX0" fmla="*/ 157550 w 315100"/>
                  <a:gd name="connsiteY0" fmla="*/ 0 h 85026"/>
                  <a:gd name="connsiteX1" fmla="*/ 311306 w 315100"/>
                  <a:gd name="connsiteY1" fmla="*/ 71789 h 85026"/>
                  <a:gd name="connsiteX2" fmla="*/ 315100 w 315100"/>
                  <a:gd name="connsiteY2" fmla="*/ 85026 h 85026"/>
                  <a:gd name="connsiteX3" fmla="*/ 260724 w 315100"/>
                  <a:gd name="connsiteY3" fmla="*/ 68769 h 85026"/>
                  <a:gd name="connsiteX4" fmla="*/ 157550 w 315100"/>
                  <a:gd name="connsiteY4" fmla="*/ 59532 h 85026"/>
                  <a:gd name="connsiteX5" fmla="*/ 54376 w 315100"/>
                  <a:gd name="connsiteY5" fmla="*/ 68769 h 85026"/>
                  <a:gd name="connsiteX6" fmla="*/ 0 w 315100"/>
                  <a:gd name="connsiteY6" fmla="*/ 85026 h 85026"/>
                  <a:gd name="connsiteX7" fmla="*/ 3794 w 315100"/>
                  <a:gd name="connsiteY7" fmla="*/ 71789 h 85026"/>
                  <a:gd name="connsiteX8" fmla="*/ 157550 w 315100"/>
                  <a:gd name="connsiteY8" fmla="*/ 0 h 85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5100" h="85026">
                    <a:moveTo>
                      <a:pt x="157550" y="0"/>
                    </a:moveTo>
                    <a:cubicBezTo>
                      <a:pt x="226669" y="0"/>
                      <a:pt x="285973" y="29602"/>
                      <a:pt x="311306" y="71789"/>
                    </a:cubicBezTo>
                    <a:lnTo>
                      <a:pt x="315100" y="85026"/>
                    </a:lnTo>
                    <a:lnTo>
                      <a:pt x="260724" y="68769"/>
                    </a:lnTo>
                    <a:cubicBezTo>
                      <a:pt x="229012" y="62821"/>
                      <a:pt x="194147" y="59532"/>
                      <a:pt x="157550" y="59532"/>
                    </a:cubicBezTo>
                    <a:cubicBezTo>
                      <a:pt x="120953" y="59532"/>
                      <a:pt x="86088" y="62821"/>
                      <a:pt x="54376" y="68769"/>
                    </a:cubicBezTo>
                    <a:lnTo>
                      <a:pt x="0" y="85026"/>
                    </a:lnTo>
                    <a:lnTo>
                      <a:pt x="3794" y="71789"/>
                    </a:lnTo>
                    <a:cubicBezTo>
                      <a:pt x="29127" y="29602"/>
                      <a:pt x="88431" y="0"/>
                      <a:pt x="15755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EC03230C-CF63-419D-9CE3-0759C284477C}"/>
                  </a:ext>
                </a:extLst>
              </p:cNvPr>
              <p:cNvSpPr/>
              <p:nvPr/>
            </p:nvSpPr>
            <p:spPr>
              <a:xfrm rot="11700000">
                <a:off x="9087134" y="2712640"/>
                <a:ext cx="204390" cy="48752"/>
              </a:xfrm>
              <a:custGeom>
                <a:avLst/>
                <a:gdLst>
                  <a:gd name="connsiteX0" fmla="*/ 157550 w 315100"/>
                  <a:gd name="connsiteY0" fmla="*/ 0 h 85026"/>
                  <a:gd name="connsiteX1" fmla="*/ 311306 w 315100"/>
                  <a:gd name="connsiteY1" fmla="*/ 71789 h 85026"/>
                  <a:gd name="connsiteX2" fmla="*/ 315100 w 315100"/>
                  <a:gd name="connsiteY2" fmla="*/ 85026 h 85026"/>
                  <a:gd name="connsiteX3" fmla="*/ 260724 w 315100"/>
                  <a:gd name="connsiteY3" fmla="*/ 68769 h 85026"/>
                  <a:gd name="connsiteX4" fmla="*/ 157550 w 315100"/>
                  <a:gd name="connsiteY4" fmla="*/ 59532 h 85026"/>
                  <a:gd name="connsiteX5" fmla="*/ 54376 w 315100"/>
                  <a:gd name="connsiteY5" fmla="*/ 68769 h 85026"/>
                  <a:gd name="connsiteX6" fmla="*/ 0 w 315100"/>
                  <a:gd name="connsiteY6" fmla="*/ 85026 h 85026"/>
                  <a:gd name="connsiteX7" fmla="*/ 3794 w 315100"/>
                  <a:gd name="connsiteY7" fmla="*/ 71789 h 85026"/>
                  <a:gd name="connsiteX8" fmla="*/ 157550 w 315100"/>
                  <a:gd name="connsiteY8" fmla="*/ 0 h 85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5100" h="85026">
                    <a:moveTo>
                      <a:pt x="157550" y="0"/>
                    </a:moveTo>
                    <a:cubicBezTo>
                      <a:pt x="226669" y="0"/>
                      <a:pt x="285973" y="29602"/>
                      <a:pt x="311306" y="71789"/>
                    </a:cubicBezTo>
                    <a:lnTo>
                      <a:pt x="315100" y="85026"/>
                    </a:lnTo>
                    <a:lnTo>
                      <a:pt x="260724" y="68769"/>
                    </a:lnTo>
                    <a:cubicBezTo>
                      <a:pt x="229012" y="62821"/>
                      <a:pt x="194147" y="59532"/>
                      <a:pt x="157550" y="59532"/>
                    </a:cubicBezTo>
                    <a:cubicBezTo>
                      <a:pt x="120953" y="59532"/>
                      <a:pt x="86088" y="62821"/>
                      <a:pt x="54376" y="68769"/>
                    </a:cubicBezTo>
                    <a:lnTo>
                      <a:pt x="0" y="85026"/>
                    </a:lnTo>
                    <a:lnTo>
                      <a:pt x="3794" y="71789"/>
                    </a:lnTo>
                    <a:cubicBezTo>
                      <a:pt x="29127" y="29602"/>
                      <a:pt x="88431" y="0"/>
                      <a:pt x="15755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45" name="グループ化 144">
                <a:extLst>
                  <a:ext uri="{FF2B5EF4-FFF2-40B4-BE49-F238E27FC236}">
                    <a16:creationId xmlns:a16="http://schemas.microsoft.com/office/drawing/2014/main" id="{72C5A67D-B7CC-424B-A541-5C4FB08480DD}"/>
                  </a:ext>
                </a:extLst>
              </p:cNvPr>
              <p:cNvGrpSpPr/>
              <p:nvPr/>
            </p:nvGrpSpPr>
            <p:grpSpPr>
              <a:xfrm>
                <a:off x="8506336" y="2789911"/>
                <a:ext cx="218759" cy="210787"/>
                <a:chOff x="7861089" y="2663909"/>
                <a:chExt cx="218759" cy="210787"/>
              </a:xfrm>
            </p:grpSpPr>
            <p:sp>
              <p:nvSpPr>
                <p:cNvPr id="151" name="円/楕円 637">
                  <a:extLst>
                    <a:ext uri="{FF2B5EF4-FFF2-40B4-BE49-F238E27FC236}">
                      <a16:creationId xmlns:a16="http://schemas.microsoft.com/office/drawing/2014/main" id="{FEAD54C4-888F-419C-BD67-372F69FE777A}"/>
                    </a:ext>
                  </a:extLst>
                </p:cNvPr>
                <p:cNvSpPr/>
                <p:nvPr/>
              </p:nvSpPr>
              <p:spPr>
                <a:xfrm>
                  <a:off x="7861089" y="2680980"/>
                  <a:ext cx="218759" cy="193716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2" name="楕円 151">
                  <a:extLst>
                    <a:ext uri="{FF2B5EF4-FFF2-40B4-BE49-F238E27FC236}">
                      <a16:creationId xmlns:a16="http://schemas.microsoft.com/office/drawing/2014/main" id="{7DDE94A2-AF2C-4D66-8126-D32D20546BCE}"/>
                    </a:ext>
                  </a:extLst>
                </p:cNvPr>
                <p:cNvSpPr/>
                <p:nvPr/>
              </p:nvSpPr>
              <p:spPr>
                <a:xfrm>
                  <a:off x="7909484" y="2672060"/>
                  <a:ext cx="131252" cy="14566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" name="フリーフォーム: 図形 152">
                  <a:extLst>
                    <a:ext uri="{FF2B5EF4-FFF2-40B4-BE49-F238E27FC236}">
                      <a16:creationId xmlns:a16="http://schemas.microsoft.com/office/drawing/2014/main" id="{02B9786F-9993-4B02-AEF3-212807EF35D1}"/>
                    </a:ext>
                  </a:extLst>
                </p:cNvPr>
                <p:cNvSpPr/>
                <p:nvPr/>
              </p:nvSpPr>
              <p:spPr>
                <a:xfrm>
                  <a:off x="7864464" y="2663909"/>
                  <a:ext cx="212010" cy="82054"/>
                </a:xfrm>
                <a:custGeom>
                  <a:avLst/>
                  <a:gdLst>
                    <a:gd name="connsiteX0" fmla="*/ 106005 w 212010"/>
                    <a:gd name="connsiteY0" fmla="*/ 0 h 82054"/>
                    <a:gd name="connsiteX1" fmla="*/ 206790 w 212010"/>
                    <a:gd name="connsiteY1" fmla="*/ 59157 h 82054"/>
                    <a:gd name="connsiteX2" fmla="*/ 212010 w 212010"/>
                    <a:gd name="connsiteY2" fmla="*/ 82054 h 82054"/>
                    <a:gd name="connsiteX3" fmla="*/ 191579 w 212010"/>
                    <a:gd name="connsiteY3" fmla="*/ 54356 h 82054"/>
                    <a:gd name="connsiteX4" fmla="*/ 106005 w 212010"/>
                    <a:gd name="connsiteY4" fmla="*/ 21956 h 82054"/>
                    <a:gd name="connsiteX5" fmla="*/ 20431 w 212010"/>
                    <a:gd name="connsiteY5" fmla="*/ 54356 h 82054"/>
                    <a:gd name="connsiteX6" fmla="*/ 0 w 212010"/>
                    <a:gd name="connsiteY6" fmla="*/ 82054 h 82054"/>
                    <a:gd name="connsiteX7" fmla="*/ 5221 w 212010"/>
                    <a:gd name="connsiteY7" fmla="*/ 59157 h 82054"/>
                    <a:gd name="connsiteX8" fmla="*/ 106005 w 212010"/>
                    <a:gd name="connsiteY8" fmla="*/ 0 h 820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12010" h="82054">
                      <a:moveTo>
                        <a:pt x="106005" y="0"/>
                      </a:moveTo>
                      <a:cubicBezTo>
                        <a:pt x="151312" y="0"/>
                        <a:pt x="190185" y="24393"/>
                        <a:pt x="206790" y="59157"/>
                      </a:cubicBezTo>
                      <a:lnTo>
                        <a:pt x="212010" y="82054"/>
                      </a:lnTo>
                      <a:lnTo>
                        <a:pt x="191579" y="54356"/>
                      </a:lnTo>
                      <a:cubicBezTo>
                        <a:pt x="169679" y="34338"/>
                        <a:pt x="139424" y="21956"/>
                        <a:pt x="106005" y="21956"/>
                      </a:cubicBezTo>
                      <a:cubicBezTo>
                        <a:pt x="72586" y="21956"/>
                        <a:pt x="42331" y="34338"/>
                        <a:pt x="20431" y="54356"/>
                      </a:cubicBezTo>
                      <a:lnTo>
                        <a:pt x="0" y="82054"/>
                      </a:lnTo>
                      <a:lnTo>
                        <a:pt x="5221" y="59157"/>
                      </a:lnTo>
                      <a:cubicBezTo>
                        <a:pt x="21826" y="24393"/>
                        <a:pt x="60699" y="0"/>
                        <a:pt x="10600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46" name="グループ化 145">
                <a:extLst>
                  <a:ext uri="{FF2B5EF4-FFF2-40B4-BE49-F238E27FC236}">
                    <a16:creationId xmlns:a16="http://schemas.microsoft.com/office/drawing/2014/main" id="{44903D8C-E38D-4964-807F-2113816036BC}"/>
                  </a:ext>
                </a:extLst>
              </p:cNvPr>
              <p:cNvGrpSpPr/>
              <p:nvPr/>
            </p:nvGrpSpPr>
            <p:grpSpPr>
              <a:xfrm>
                <a:off x="9077836" y="2789911"/>
                <a:ext cx="218759" cy="210787"/>
                <a:chOff x="7861089" y="2663909"/>
                <a:chExt cx="218759" cy="210787"/>
              </a:xfrm>
            </p:grpSpPr>
            <p:sp>
              <p:nvSpPr>
                <p:cNvPr id="148" name="円/楕円 637">
                  <a:extLst>
                    <a:ext uri="{FF2B5EF4-FFF2-40B4-BE49-F238E27FC236}">
                      <a16:creationId xmlns:a16="http://schemas.microsoft.com/office/drawing/2014/main" id="{F7845A00-8B59-4BDF-97FD-8062CCBB1145}"/>
                    </a:ext>
                  </a:extLst>
                </p:cNvPr>
                <p:cNvSpPr/>
                <p:nvPr/>
              </p:nvSpPr>
              <p:spPr>
                <a:xfrm>
                  <a:off x="7861089" y="2680980"/>
                  <a:ext cx="218759" cy="193716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9" name="楕円 148">
                  <a:extLst>
                    <a:ext uri="{FF2B5EF4-FFF2-40B4-BE49-F238E27FC236}">
                      <a16:creationId xmlns:a16="http://schemas.microsoft.com/office/drawing/2014/main" id="{15C90B63-9009-49EE-9CFD-3FF8E72BF451}"/>
                    </a:ext>
                  </a:extLst>
                </p:cNvPr>
                <p:cNvSpPr/>
                <p:nvPr/>
              </p:nvSpPr>
              <p:spPr>
                <a:xfrm>
                  <a:off x="7909484" y="2672060"/>
                  <a:ext cx="131252" cy="14566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" name="フリーフォーム: 図形 149">
                  <a:extLst>
                    <a:ext uri="{FF2B5EF4-FFF2-40B4-BE49-F238E27FC236}">
                      <a16:creationId xmlns:a16="http://schemas.microsoft.com/office/drawing/2014/main" id="{673FE0C1-D507-433C-86C8-E3CBDBCBC843}"/>
                    </a:ext>
                  </a:extLst>
                </p:cNvPr>
                <p:cNvSpPr/>
                <p:nvPr/>
              </p:nvSpPr>
              <p:spPr>
                <a:xfrm>
                  <a:off x="7864464" y="2663909"/>
                  <a:ext cx="212010" cy="82054"/>
                </a:xfrm>
                <a:custGeom>
                  <a:avLst/>
                  <a:gdLst>
                    <a:gd name="connsiteX0" fmla="*/ 106005 w 212010"/>
                    <a:gd name="connsiteY0" fmla="*/ 0 h 82054"/>
                    <a:gd name="connsiteX1" fmla="*/ 206790 w 212010"/>
                    <a:gd name="connsiteY1" fmla="*/ 59157 h 82054"/>
                    <a:gd name="connsiteX2" fmla="*/ 212010 w 212010"/>
                    <a:gd name="connsiteY2" fmla="*/ 82054 h 82054"/>
                    <a:gd name="connsiteX3" fmla="*/ 191579 w 212010"/>
                    <a:gd name="connsiteY3" fmla="*/ 54356 h 82054"/>
                    <a:gd name="connsiteX4" fmla="*/ 106005 w 212010"/>
                    <a:gd name="connsiteY4" fmla="*/ 21956 h 82054"/>
                    <a:gd name="connsiteX5" fmla="*/ 20431 w 212010"/>
                    <a:gd name="connsiteY5" fmla="*/ 54356 h 82054"/>
                    <a:gd name="connsiteX6" fmla="*/ 0 w 212010"/>
                    <a:gd name="connsiteY6" fmla="*/ 82054 h 82054"/>
                    <a:gd name="connsiteX7" fmla="*/ 5221 w 212010"/>
                    <a:gd name="connsiteY7" fmla="*/ 59157 h 82054"/>
                    <a:gd name="connsiteX8" fmla="*/ 106005 w 212010"/>
                    <a:gd name="connsiteY8" fmla="*/ 0 h 820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12010" h="82054">
                      <a:moveTo>
                        <a:pt x="106005" y="0"/>
                      </a:moveTo>
                      <a:cubicBezTo>
                        <a:pt x="151312" y="0"/>
                        <a:pt x="190185" y="24393"/>
                        <a:pt x="206790" y="59157"/>
                      </a:cubicBezTo>
                      <a:lnTo>
                        <a:pt x="212010" y="82054"/>
                      </a:lnTo>
                      <a:lnTo>
                        <a:pt x="191579" y="54356"/>
                      </a:lnTo>
                      <a:cubicBezTo>
                        <a:pt x="169679" y="34338"/>
                        <a:pt x="139424" y="21956"/>
                        <a:pt x="106005" y="21956"/>
                      </a:cubicBezTo>
                      <a:cubicBezTo>
                        <a:pt x="72586" y="21956"/>
                        <a:pt x="42331" y="34338"/>
                        <a:pt x="20431" y="54356"/>
                      </a:cubicBezTo>
                      <a:lnTo>
                        <a:pt x="0" y="82054"/>
                      </a:lnTo>
                      <a:lnTo>
                        <a:pt x="5221" y="59157"/>
                      </a:lnTo>
                      <a:cubicBezTo>
                        <a:pt x="21826" y="24393"/>
                        <a:pt x="60699" y="0"/>
                        <a:pt x="10600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47" name="円/楕円 638">
                <a:extLst>
                  <a:ext uri="{FF2B5EF4-FFF2-40B4-BE49-F238E27FC236}">
                    <a16:creationId xmlns:a16="http://schemas.microsoft.com/office/drawing/2014/main" id="{BA4F4368-2B94-4F61-97E7-E3EB50744FE1}"/>
                  </a:ext>
                </a:extLst>
              </p:cNvPr>
              <p:cNvSpPr/>
              <p:nvPr/>
            </p:nvSpPr>
            <p:spPr>
              <a:xfrm rot="10800000">
                <a:off x="8764708" y="3294509"/>
                <a:ext cx="248252" cy="70910"/>
              </a:xfrm>
              <a:custGeom>
                <a:avLst/>
                <a:gdLst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139672"/>
                  <a:gd name="connsiteX1" fmla="*/ 97978 w 195956"/>
                  <a:gd name="connsiteY1" fmla="*/ 0 h 139672"/>
                  <a:gd name="connsiteX2" fmla="*/ 195956 w 195956"/>
                  <a:gd name="connsiteY2" fmla="*/ 48405 h 139672"/>
                  <a:gd name="connsiteX3" fmla="*/ 97978 w 195956"/>
                  <a:gd name="connsiteY3" fmla="*/ 139672 h 139672"/>
                  <a:gd name="connsiteX4" fmla="*/ 0 w 195956"/>
                  <a:gd name="connsiteY4" fmla="*/ 48405 h 139672"/>
                  <a:gd name="connsiteX0" fmla="*/ 0 w 195956"/>
                  <a:gd name="connsiteY0" fmla="*/ 12087 h 103354"/>
                  <a:gd name="connsiteX1" fmla="*/ 95596 w 195956"/>
                  <a:gd name="connsiteY1" fmla="*/ 11307 h 103354"/>
                  <a:gd name="connsiteX2" fmla="*/ 195956 w 195956"/>
                  <a:gd name="connsiteY2" fmla="*/ 12087 h 103354"/>
                  <a:gd name="connsiteX3" fmla="*/ 97978 w 195956"/>
                  <a:gd name="connsiteY3" fmla="*/ 103354 h 103354"/>
                  <a:gd name="connsiteX4" fmla="*/ 0 w 195956"/>
                  <a:gd name="connsiteY4" fmla="*/ 12087 h 103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56" h="103354">
                    <a:moveTo>
                      <a:pt x="0" y="12087"/>
                    </a:moveTo>
                    <a:cubicBezTo>
                      <a:pt x="0" y="-14646"/>
                      <a:pt x="41484" y="11307"/>
                      <a:pt x="95596" y="11307"/>
                    </a:cubicBezTo>
                    <a:cubicBezTo>
                      <a:pt x="149708" y="11307"/>
                      <a:pt x="195956" y="-14646"/>
                      <a:pt x="195956" y="12087"/>
                    </a:cubicBezTo>
                    <a:cubicBezTo>
                      <a:pt x="195956" y="38820"/>
                      <a:pt x="152090" y="103354"/>
                      <a:pt x="97978" y="103354"/>
                    </a:cubicBezTo>
                    <a:cubicBezTo>
                      <a:pt x="43866" y="103354"/>
                      <a:pt x="0" y="38820"/>
                      <a:pt x="0" y="12087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71" name="フリーフォーム: 図形 270">
              <a:extLst>
                <a:ext uri="{FF2B5EF4-FFF2-40B4-BE49-F238E27FC236}">
                  <a16:creationId xmlns:a16="http://schemas.microsoft.com/office/drawing/2014/main" id="{304FBC00-2F57-424C-8CDD-F1150A172449}"/>
                </a:ext>
              </a:extLst>
            </p:cNvPr>
            <p:cNvSpPr/>
            <p:nvPr/>
          </p:nvSpPr>
          <p:spPr>
            <a:xfrm rot="20700000">
              <a:off x="5312523" y="4875403"/>
              <a:ext cx="292002" cy="1301644"/>
            </a:xfrm>
            <a:custGeom>
              <a:avLst/>
              <a:gdLst>
                <a:gd name="connsiteX0" fmla="*/ 217798 w 277689"/>
                <a:gd name="connsiteY0" fmla="*/ 1689 h 1462108"/>
                <a:gd name="connsiteX1" fmla="*/ 240874 w 277689"/>
                <a:gd name="connsiteY1" fmla="*/ 24681 h 1462108"/>
                <a:gd name="connsiteX2" fmla="*/ 262234 w 277689"/>
                <a:gd name="connsiteY2" fmla="*/ 72723 h 1462108"/>
                <a:gd name="connsiteX3" fmla="*/ 267044 w 277689"/>
                <a:gd name="connsiteY3" fmla="*/ 91297 h 1462108"/>
                <a:gd name="connsiteX4" fmla="*/ 266782 w 277689"/>
                <a:gd name="connsiteY4" fmla="*/ 96183 h 1462108"/>
                <a:gd name="connsiteX5" fmla="*/ 268479 w 277689"/>
                <a:gd name="connsiteY5" fmla="*/ 107102 h 1462108"/>
                <a:gd name="connsiteX6" fmla="*/ 268041 w 277689"/>
                <a:gd name="connsiteY6" fmla="*/ 420570 h 1462108"/>
                <a:gd name="connsiteX7" fmla="*/ 261662 w 277689"/>
                <a:gd name="connsiteY7" fmla="*/ 461598 h 1462108"/>
                <a:gd name="connsiteX8" fmla="*/ 244900 w 277689"/>
                <a:gd name="connsiteY8" fmla="*/ 512042 h 1462108"/>
                <a:gd name="connsiteX9" fmla="*/ 277689 w 277689"/>
                <a:gd name="connsiteY9" fmla="*/ 1316973 h 1462108"/>
                <a:gd name="connsiteX10" fmla="*/ 160064 w 277689"/>
                <a:gd name="connsiteY10" fmla="*/ 1462108 h 1462108"/>
                <a:gd name="connsiteX11" fmla="*/ 160065 w 277689"/>
                <a:gd name="connsiteY11" fmla="*/ 1462107 h 1462108"/>
                <a:gd name="connsiteX12" fmla="*/ 42440 w 277689"/>
                <a:gd name="connsiteY12" fmla="*/ 1316972 h 1462108"/>
                <a:gd name="connsiteX13" fmla="*/ 83670 w 277689"/>
                <a:gd name="connsiteY13" fmla="*/ 524870 h 1462108"/>
                <a:gd name="connsiteX14" fmla="*/ 81424 w 277689"/>
                <a:gd name="connsiteY14" fmla="*/ 524947 h 1462108"/>
                <a:gd name="connsiteX15" fmla="*/ 53741 w 277689"/>
                <a:gd name="connsiteY15" fmla="*/ 517690 h 1462108"/>
                <a:gd name="connsiteX16" fmla="*/ 4164 w 277689"/>
                <a:gd name="connsiteY16" fmla="*/ 420570 h 1462108"/>
                <a:gd name="connsiteX17" fmla="*/ 19380 w 277689"/>
                <a:gd name="connsiteY17" fmla="*/ 250287 h 1462108"/>
                <a:gd name="connsiteX18" fmla="*/ 55609 w 277689"/>
                <a:gd name="connsiteY18" fmla="*/ 225440 h 1462108"/>
                <a:gd name="connsiteX19" fmla="*/ 65455 w 277689"/>
                <a:gd name="connsiteY19" fmla="*/ 222143 h 1462108"/>
                <a:gd name="connsiteX20" fmla="*/ 72521 w 277689"/>
                <a:gd name="connsiteY20" fmla="*/ 208613 h 1462108"/>
                <a:gd name="connsiteX21" fmla="*/ 103810 w 277689"/>
                <a:gd name="connsiteY21" fmla="*/ 191883 h 1462108"/>
                <a:gd name="connsiteX22" fmla="*/ 122404 w 277689"/>
                <a:gd name="connsiteY22" fmla="*/ 201826 h 1462108"/>
                <a:gd name="connsiteX23" fmla="*/ 122528 w 277689"/>
                <a:gd name="connsiteY23" fmla="*/ 201029 h 1462108"/>
                <a:gd name="connsiteX24" fmla="*/ 163300 w 277689"/>
                <a:gd name="connsiteY24" fmla="*/ 166143 h 1462108"/>
                <a:gd name="connsiteX25" fmla="*/ 190208 w 277689"/>
                <a:gd name="connsiteY25" fmla="*/ 180530 h 1462108"/>
                <a:gd name="connsiteX26" fmla="*/ 192472 w 277689"/>
                <a:gd name="connsiteY26" fmla="*/ 179281 h 1462108"/>
                <a:gd name="connsiteX27" fmla="*/ 192472 w 277689"/>
                <a:gd name="connsiteY27" fmla="*/ 113211 h 1462108"/>
                <a:gd name="connsiteX28" fmla="*/ 175049 w 277689"/>
                <a:gd name="connsiteY28" fmla="*/ 74029 h 1462108"/>
                <a:gd name="connsiteX29" fmla="*/ 188959 w 277689"/>
                <a:gd name="connsiteY29" fmla="*/ 6619 h 1462108"/>
                <a:gd name="connsiteX30" fmla="*/ 217798 w 277689"/>
                <a:gd name="connsiteY30" fmla="*/ 1689 h 1462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77689" h="1462108">
                  <a:moveTo>
                    <a:pt x="217798" y="1689"/>
                  </a:moveTo>
                  <a:cubicBezTo>
                    <a:pt x="227193" y="4958"/>
                    <a:pt x="235627" y="12880"/>
                    <a:pt x="240874" y="24681"/>
                  </a:cubicBezTo>
                  <a:lnTo>
                    <a:pt x="262234" y="72723"/>
                  </a:lnTo>
                  <a:cubicBezTo>
                    <a:pt x="264857" y="78623"/>
                    <a:pt x="266436" y="84935"/>
                    <a:pt x="267044" y="91297"/>
                  </a:cubicBezTo>
                  <a:cubicBezTo>
                    <a:pt x="266957" y="92926"/>
                    <a:pt x="266869" y="94555"/>
                    <a:pt x="266782" y="96183"/>
                  </a:cubicBezTo>
                  <a:lnTo>
                    <a:pt x="268479" y="107102"/>
                  </a:lnTo>
                  <a:cubicBezTo>
                    <a:pt x="268689" y="161166"/>
                    <a:pt x="281642" y="350759"/>
                    <a:pt x="268041" y="420570"/>
                  </a:cubicBezTo>
                  <a:cubicBezTo>
                    <a:pt x="268041" y="435124"/>
                    <a:pt x="265769" y="448988"/>
                    <a:pt x="261662" y="461598"/>
                  </a:cubicBezTo>
                  <a:lnTo>
                    <a:pt x="244900" y="512042"/>
                  </a:lnTo>
                  <a:lnTo>
                    <a:pt x="277689" y="1316973"/>
                  </a:lnTo>
                  <a:cubicBezTo>
                    <a:pt x="277689" y="1397130"/>
                    <a:pt x="225027" y="1462108"/>
                    <a:pt x="160064" y="1462108"/>
                  </a:cubicBezTo>
                  <a:lnTo>
                    <a:pt x="160065" y="1462107"/>
                  </a:lnTo>
                  <a:cubicBezTo>
                    <a:pt x="95102" y="1462107"/>
                    <a:pt x="42440" y="1397129"/>
                    <a:pt x="42440" y="1316972"/>
                  </a:cubicBezTo>
                  <a:lnTo>
                    <a:pt x="83670" y="524870"/>
                  </a:lnTo>
                  <a:lnTo>
                    <a:pt x="81424" y="524947"/>
                  </a:lnTo>
                  <a:lnTo>
                    <a:pt x="53741" y="517690"/>
                  </a:lnTo>
                  <a:cubicBezTo>
                    <a:pt x="24607" y="501689"/>
                    <a:pt x="4164" y="464230"/>
                    <a:pt x="4164" y="420570"/>
                  </a:cubicBezTo>
                  <a:cubicBezTo>
                    <a:pt x="4164" y="374785"/>
                    <a:pt x="-12005" y="290502"/>
                    <a:pt x="19380" y="250287"/>
                  </a:cubicBezTo>
                  <a:cubicBezTo>
                    <a:pt x="27225" y="240234"/>
                    <a:pt x="40164" y="232197"/>
                    <a:pt x="55609" y="225440"/>
                  </a:cubicBezTo>
                  <a:lnTo>
                    <a:pt x="65455" y="222143"/>
                  </a:lnTo>
                  <a:lnTo>
                    <a:pt x="72521" y="208613"/>
                  </a:lnTo>
                  <a:cubicBezTo>
                    <a:pt x="80528" y="198276"/>
                    <a:pt x="91590" y="191883"/>
                    <a:pt x="103810" y="191883"/>
                  </a:cubicBezTo>
                  <a:lnTo>
                    <a:pt x="122404" y="201826"/>
                  </a:lnTo>
                  <a:cubicBezTo>
                    <a:pt x="122446" y="201561"/>
                    <a:pt x="122487" y="201294"/>
                    <a:pt x="122528" y="201029"/>
                  </a:cubicBezTo>
                  <a:cubicBezTo>
                    <a:pt x="129246" y="180527"/>
                    <a:pt x="144971" y="166143"/>
                    <a:pt x="163300" y="166143"/>
                  </a:cubicBezTo>
                  <a:lnTo>
                    <a:pt x="190208" y="180530"/>
                  </a:lnTo>
                  <a:lnTo>
                    <a:pt x="192472" y="179281"/>
                  </a:lnTo>
                  <a:lnTo>
                    <a:pt x="192472" y="113211"/>
                  </a:lnTo>
                  <a:lnTo>
                    <a:pt x="175049" y="74029"/>
                  </a:lnTo>
                  <a:cubicBezTo>
                    <a:pt x="164555" y="50426"/>
                    <a:pt x="170783" y="20246"/>
                    <a:pt x="188959" y="6619"/>
                  </a:cubicBezTo>
                  <a:cubicBezTo>
                    <a:pt x="198048" y="-195"/>
                    <a:pt x="208403" y="-1579"/>
                    <a:pt x="217798" y="1689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74" name="片側の 2 つの角を丸めた四角形 92">
              <a:extLst>
                <a:ext uri="{FF2B5EF4-FFF2-40B4-BE49-F238E27FC236}">
                  <a16:creationId xmlns:a16="http://schemas.microsoft.com/office/drawing/2014/main" id="{0888A245-26E8-44AC-98A5-93A58D968864}"/>
                </a:ext>
              </a:extLst>
            </p:cNvPr>
            <p:cNvSpPr/>
            <p:nvPr/>
          </p:nvSpPr>
          <p:spPr>
            <a:xfrm rot="9854429" flipH="1">
              <a:off x="5437926" y="5501097"/>
              <a:ext cx="252200" cy="671687"/>
            </a:xfrm>
            <a:custGeom>
              <a:avLst/>
              <a:gdLst>
                <a:gd name="connsiteX0" fmla="*/ 126100 w 252200"/>
                <a:gd name="connsiteY0" fmla="*/ 0 h 675061"/>
                <a:gd name="connsiteX1" fmla="*/ 126100 w 252200"/>
                <a:gd name="connsiteY1" fmla="*/ 0 h 675061"/>
                <a:gd name="connsiteX2" fmla="*/ 252200 w 252200"/>
                <a:gd name="connsiteY2" fmla="*/ 126100 h 675061"/>
                <a:gd name="connsiteX3" fmla="*/ 252200 w 252200"/>
                <a:gd name="connsiteY3" fmla="*/ 675061 h 675061"/>
                <a:gd name="connsiteX4" fmla="*/ 252200 w 252200"/>
                <a:gd name="connsiteY4" fmla="*/ 675061 h 675061"/>
                <a:gd name="connsiteX5" fmla="*/ 0 w 252200"/>
                <a:gd name="connsiteY5" fmla="*/ 675061 h 675061"/>
                <a:gd name="connsiteX6" fmla="*/ 0 w 252200"/>
                <a:gd name="connsiteY6" fmla="*/ 675061 h 675061"/>
                <a:gd name="connsiteX7" fmla="*/ 0 w 252200"/>
                <a:gd name="connsiteY7" fmla="*/ 126100 h 675061"/>
                <a:gd name="connsiteX8" fmla="*/ 126100 w 252200"/>
                <a:gd name="connsiteY8" fmla="*/ 0 h 675061"/>
                <a:gd name="connsiteX0" fmla="*/ 126100 w 252200"/>
                <a:gd name="connsiteY0" fmla="*/ 0 h 675061"/>
                <a:gd name="connsiteX1" fmla="*/ 126100 w 252200"/>
                <a:gd name="connsiteY1" fmla="*/ 0 h 675061"/>
                <a:gd name="connsiteX2" fmla="*/ 252200 w 252200"/>
                <a:gd name="connsiteY2" fmla="*/ 126100 h 675061"/>
                <a:gd name="connsiteX3" fmla="*/ 252200 w 252200"/>
                <a:gd name="connsiteY3" fmla="*/ 675061 h 675061"/>
                <a:gd name="connsiteX4" fmla="*/ 252200 w 252200"/>
                <a:gd name="connsiteY4" fmla="*/ 675061 h 675061"/>
                <a:gd name="connsiteX5" fmla="*/ 0 w 252200"/>
                <a:gd name="connsiteY5" fmla="*/ 675061 h 675061"/>
                <a:gd name="connsiteX6" fmla="*/ 46697 w 252200"/>
                <a:gd name="connsiteY6" fmla="*/ 665181 h 675061"/>
                <a:gd name="connsiteX7" fmla="*/ 0 w 252200"/>
                <a:gd name="connsiteY7" fmla="*/ 126100 h 675061"/>
                <a:gd name="connsiteX8" fmla="*/ 126100 w 252200"/>
                <a:gd name="connsiteY8" fmla="*/ 0 h 675061"/>
                <a:gd name="connsiteX0" fmla="*/ 126100 w 252200"/>
                <a:gd name="connsiteY0" fmla="*/ 0 h 675061"/>
                <a:gd name="connsiteX1" fmla="*/ 126100 w 252200"/>
                <a:gd name="connsiteY1" fmla="*/ 0 h 675061"/>
                <a:gd name="connsiteX2" fmla="*/ 252200 w 252200"/>
                <a:gd name="connsiteY2" fmla="*/ 126100 h 675061"/>
                <a:gd name="connsiteX3" fmla="*/ 252200 w 252200"/>
                <a:gd name="connsiteY3" fmla="*/ 675061 h 675061"/>
                <a:gd name="connsiteX4" fmla="*/ 252200 w 252200"/>
                <a:gd name="connsiteY4" fmla="*/ 675061 h 675061"/>
                <a:gd name="connsiteX5" fmla="*/ 0 w 252200"/>
                <a:gd name="connsiteY5" fmla="*/ 675061 h 675061"/>
                <a:gd name="connsiteX6" fmla="*/ 0 w 252200"/>
                <a:gd name="connsiteY6" fmla="*/ 126100 h 675061"/>
                <a:gd name="connsiteX7" fmla="*/ 126100 w 252200"/>
                <a:gd name="connsiteY7" fmla="*/ 0 h 675061"/>
                <a:gd name="connsiteX0" fmla="*/ 126100 w 252200"/>
                <a:gd name="connsiteY0" fmla="*/ 0 h 675061"/>
                <a:gd name="connsiteX1" fmla="*/ 126100 w 252200"/>
                <a:gd name="connsiteY1" fmla="*/ 0 h 675061"/>
                <a:gd name="connsiteX2" fmla="*/ 252200 w 252200"/>
                <a:gd name="connsiteY2" fmla="*/ 126100 h 675061"/>
                <a:gd name="connsiteX3" fmla="*/ 252200 w 252200"/>
                <a:gd name="connsiteY3" fmla="*/ 675061 h 675061"/>
                <a:gd name="connsiteX4" fmla="*/ 252200 w 252200"/>
                <a:gd name="connsiteY4" fmla="*/ 675061 h 675061"/>
                <a:gd name="connsiteX5" fmla="*/ 35336 w 252200"/>
                <a:gd name="connsiteY5" fmla="*/ 671687 h 675061"/>
                <a:gd name="connsiteX6" fmla="*/ 0 w 252200"/>
                <a:gd name="connsiteY6" fmla="*/ 126100 h 675061"/>
                <a:gd name="connsiteX7" fmla="*/ 126100 w 252200"/>
                <a:gd name="connsiteY7" fmla="*/ 0 h 675061"/>
                <a:gd name="connsiteX0" fmla="*/ 126100 w 252200"/>
                <a:gd name="connsiteY0" fmla="*/ 0 h 675061"/>
                <a:gd name="connsiteX1" fmla="*/ 126100 w 252200"/>
                <a:gd name="connsiteY1" fmla="*/ 0 h 675061"/>
                <a:gd name="connsiteX2" fmla="*/ 252200 w 252200"/>
                <a:gd name="connsiteY2" fmla="*/ 126100 h 675061"/>
                <a:gd name="connsiteX3" fmla="*/ 252200 w 252200"/>
                <a:gd name="connsiteY3" fmla="*/ 675061 h 675061"/>
                <a:gd name="connsiteX4" fmla="*/ 35336 w 252200"/>
                <a:gd name="connsiteY4" fmla="*/ 671687 h 675061"/>
                <a:gd name="connsiteX5" fmla="*/ 0 w 252200"/>
                <a:gd name="connsiteY5" fmla="*/ 126100 h 675061"/>
                <a:gd name="connsiteX6" fmla="*/ 126100 w 252200"/>
                <a:gd name="connsiteY6" fmla="*/ 0 h 675061"/>
                <a:gd name="connsiteX0" fmla="*/ 126100 w 252200"/>
                <a:gd name="connsiteY0" fmla="*/ 0 h 681098"/>
                <a:gd name="connsiteX1" fmla="*/ 126100 w 252200"/>
                <a:gd name="connsiteY1" fmla="*/ 0 h 681098"/>
                <a:gd name="connsiteX2" fmla="*/ 252200 w 252200"/>
                <a:gd name="connsiteY2" fmla="*/ 126100 h 681098"/>
                <a:gd name="connsiteX3" fmla="*/ 230810 w 252200"/>
                <a:gd name="connsiteY3" fmla="*/ 681098 h 681098"/>
                <a:gd name="connsiteX4" fmla="*/ 35336 w 252200"/>
                <a:gd name="connsiteY4" fmla="*/ 671687 h 681098"/>
                <a:gd name="connsiteX5" fmla="*/ 0 w 252200"/>
                <a:gd name="connsiteY5" fmla="*/ 126100 h 681098"/>
                <a:gd name="connsiteX6" fmla="*/ 126100 w 252200"/>
                <a:gd name="connsiteY6" fmla="*/ 0 h 681098"/>
                <a:gd name="connsiteX0" fmla="*/ 126100 w 252200"/>
                <a:gd name="connsiteY0" fmla="*/ 0 h 671687"/>
                <a:gd name="connsiteX1" fmla="*/ 126100 w 252200"/>
                <a:gd name="connsiteY1" fmla="*/ 0 h 671687"/>
                <a:gd name="connsiteX2" fmla="*/ 252200 w 252200"/>
                <a:gd name="connsiteY2" fmla="*/ 126100 h 671687"/>
                <a:gd name="connsiteX3" fmla="*/ 239583 w 252200"/>
                <a:gd name="connsiteY3" fmla="*/ 665426 h 671687"/>
                <a:gd name="connsiteX4" fmla="*/ 35336 w 252200"/>
                <a:gd name="connsiteY4" fmla="*/ 671687 h 671687"/>
                <a:gd name="connsiteX5" fmla="*/ 0 w 252200"/>
                <a:gd name="connsiteY5" fmla="*/ 126100 h 671687"/>
                <a:gd name="connsiteX6" fmla="*/ 126100 w 252200"/>
                <a:gd name="connsiteY6" fmla="*/ 0 h 671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2200" h="671687">
                  <a:moveTo>
                    <a:pt x="126100" y="0"/>
                  </a:moveTo>
                  <a:lnTo>
                    <a:pt x="126100" y="0"/>
                  </a:lnTo>
                  <a:cubicBezTo>
                    <a:pt x="195743" y="0"/>
                    <a:pt x="252200" y="56457"/>
                    <a:pt x="252200" y="126100"/>
                  </a:cubicBezTo>
                  <a:lnTo>
                    <a:pt x="239583" y="665426"/>
                  </a:lnTo>
                  <a:lnTo>
                    <a:pt x="35336" y="671687"/>
                  </a:lnTo>
                  <a:lnTo>
                    <a:pt x="0" y="126100"/>
                  </a:lnTo>
                  <a:cubicBezTo>
                    <a:pt x="0" y="56457"/>
                    <a:pt x="56457" y="0"/>
                    <a:pt x="126100" y="0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34" name="楕円 22">
              <a:extLst>
                <a:ext uri="{FF2B5EF4-FFF2-40B4-BE49-F238E27FC236}">
                  <a16:creationId xmlns:a16="http://schemas.microsoft.com/office/drawing/2014/main" id="{04298BB8-DD33-4F11-A608-B9FE3990F384}"/>
                </a:ext>
              </a:extLst>
            </p:cNvPr>
            <p:cNvSpPr/>
            <p:nvPr/>
          </p:nvSpPr>
          <p:spPr>
            <a:xfrm>
              <a:off x="4428354" y="4030343"/>
              <a:ext cx="191422" cy="290262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348D146F-835C-4C8F-9073-3FF43B29CE49}"/>
              </a:ext>
            </a:extLst>
          </p:cNvPr>
          <p:cNvGrpSpPr/>
          <p:nvPr/>
        </p:nvGrpSpPr>
        <p:grpSpPr>
          <a:xfrm>
            <a:off x="1317239" y="3791943"/>
            <a:ext cx="1469460" cy="2658977"/>
            <a:chOff x="1317239" y="3791943"/>
            <a:chExt cx="1469460" cy="2658977"/>
          </a:xfrm>
        </p:grpSpPr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D5E2895A-2A78-4A67-9D09-0198D4EC9433}"/>
                </a:ext>
              </a:extLst>
            </p:cNvPr>
            <p:cNvGrpSpPr/>
            <p:nvPr/>
          </p:nvGrpSpPr>
          <p:grpSpPr>
            <a:xfrm>
              <a:off x="1415542" y="4896288"/>
              <a:ext cx="1130662" cy="1554632"/>
              <a:chOff x="1415542" y="4896288"/>
              <a:chExt cx="1130662" cy="1554632"/>
            </a:xfrm>
          </p:grpSpPr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EEC9D1A8-156E-47D0-A28A-807BCC66748E}"/>
                  </a:ext>
                </a:extLst>
              </p:cNvPr>
              <p:cNvSpPr/>
              <p:nvPr/>
            </p:nvSpPr>
            <p:spPr>
              <a:xfrm>
                <a:off x="1785587" y="4896288"/>
                <a:ext cx="483348" cy="51699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136411 w 525992"/>
                  <a:gd name="connsiteY7" fmla="*/ 240006 h 380772"/>
                  <a:gd name="connsiteX8" fmla="*/ 160641 w 525992"/>
                  <a:gd name="connsiteY8" fmla="*/ 0 h 380772"/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25992 w 525992"/>
                  <a:gd name="connsiteY3" fmla="*/ 254756 h 380772"/>
                  <a:gd name="connsiteX4" fmla="*/ 262996 w 525992"/>
                  <a:gd name="connsiteY4" fmla="*/ 380772 h 380772"/>
                  <a:gd name="connsiteX5" fmla="*/ 0 w 525992"/>
                  <a:gd name="connsiteY5" fmla="*/ 254756 h 380772"/>
                  <a:gd name="connsiteX6" fmla="*/ 136411 w 525992"/>
                  <a:gd name="connsiteY6" fmla="*/ 240006 h 380772"/>
                  <a:gd name="connsiteX7" fmla="*/ 160641 w 525992"/>
                  <a:gd name="connsiteY7" fmla="*/ 0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136411" y="240006"/>
                    </a:lnTo>
                    <a:lnTo>
                      <a:pt x="160641" y="0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B2D51874-1CB7-4B81-B953-414ED2F2C9EC}"/>
                  </a:ext>
                </a:extLst>
              </p:cNvPr>
              <p:cNvSpPr/>
              <p:nvPr/>
            </p:nvSpPr>
            <p:spPr>
              <a:xfrm>
                <a:off x="1415542" y="5348525"/>
                <a:ext cx="172568" cy="1102394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6" name="片側の 2 つの角を丸めた四角形 144">
                <a:extLst>
                  <a:ext uri="{FF2B5EF4-FFF2-40B4-BE49-F238E27FC236}">
                    <a16:creationId xmlns:a16="http://schemas.microsoft.com/office/drawing/2014/main" id="{A958557E-5658-4D52-896D-A5E0CB517665}"/>
                  </a:ext>
                </a:extLst>
              </p:cNvPr>
              <p:cNvSpPr/>
              <p:nvPr/>
            </p:nvSpPr>
            <p:spPr>
              <a:xfrm>
                <a:off x="1508318" y="5223466"/>
                <a:ext cx="1037886" cy="1227454"/>
              </a:xfrm>
              <a:prstGeom prst="round2SameRect">
                <a:avLst>
                  <a:gd name="adj1" fmla="val 33213"/>
                  <a:gd name="adj2" fmla="val 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7" name="正方形/長方形 106">
                <a:extLst>
                  <a:ext uri="{FF2B5EF4-FFF2-40B4-BE49-F238E27FC236}">
                    <a16:creationId xmlns:a16="http://schemas.microsoft.com/office/drawing/2014/main" id="{CA284503-6568-441C-9A26-90B9BDE12159}"/>
                  </a:ext>
                </a:extLst>
              </p:cNvPr>
              <p:cNvSpPr/>
              <p:nvPr/>
            </p:nvSpPr>
            <p:spPr>
              <a:xfrm>
                <a:off x="1982462" y="5223466"/>
                <a:ext cx="89598" cy="434384"/>
              </a:xfrm>
              <a:prstGeom prst="rect">
                <a:avLst/>
              </a:prstGeom>
              <a:solidFill>
                <a:srgbClr val="0070C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楕円 107">
                <a:extLst>
                  <a:ext uri="{FF2B5EF4-FFF2-40B4-BE49-F238E27FC236}">
                    <a16:creationId xmlns:a16="http://schemas.microsoft.com/office/drawing/2014/main" id="{944E5F8E-0AC2-4500-96F1-AA5143CDC812}"/>
                  </a:ext>
                </a:extLst>
              </p:cNvPr>
              <p:cNvSpPr/>
              <p:nvPr/>
            </p:nvSpPr>
            <p:spPr>
              <a:xfrm>
                <a:off x="1999503" y="5551228"/>
                <a:ext cx="55516" cy="5551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楕円 108">
                <a:extLst>
                  <a:ext uri="{FF2B5EF4-FFF2-40B4-BE49-F238E27FC236}">
                    <a16:creationId xmlns:a16="http://schemas.microsoft.com/office/drawing/2014/main" id="{60CA8240-CFF3-4950-BA79-7217F4D885A1}"/>
                  </a:ext>
                </a:extLst>
              </p:cNvPr>
              <p:cNvSpPr/>
              <p:nvPr/>
            </p:nvSpPr>
            <p:spPr>
              <a:xfrm>
                <a:off x="1999503" y="5269860"/>
                <a:ext cx="55516" cy="5551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楕円 109">
                <a:extLst>
                  <a:ext uri="{FF2B5EF4-FFF2-40B4-BE49-F238E27FC236}">
                    <a16:creationId xmlns:a16="http://schemas.microsoft.com/office/drawing/2014/main" id="{9C8E7D71-08A3-4445-AE23-C0390864CC59}"/>
                  </a:ext>
                </a:extLst>
              </p:cNvPr>
              <p:cNvSpPr/>
              <p:nvPr/>
            </p:nvSpPr>
            <p:spPr>
              <a:xfrm>
                <a:off x="1999503" y="5404528"/>
                <a:ext cx="55516" cy="5551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330253F0-EF7D-4383-B020-55AEC47D5BAC}"/>
                  </a:ext>
                </a:extLst>
              </p:cNvPr>
              <p:cNvSpPr/>
              <p:nvPr/>
            </p:nvSpPr>
            <p:spPr>
              <a:xfrm>
                <a:off x="1651894" y="5223467"/>
                <a:ext cx="377117" cy="239121"/>
              </a:xfrm>
              <a:custGeom>
                <a:avLst/>
                <a:gdLst>
                  <a:gd name="connsiteX0" fmla="*/ 203228 w 377117"/>
                  <a:gd name="connsiteY0" fmla="*/ 0 h 234359"/>
                  <a:gd name="connsiteX1" fmla="*/ 377117 w 377117"/>
                  <a:gd name="connsiteY1" fmla="*/ 0 h 234359"/>
                  <a:gd name="connsiteX2" fmla="*/ 250705 w 377117"/>
                  <a:gd name="connsiteY2" fmla="*/ 234359 h 234359"/>
                  <a:gd name="connsiteX3" fmla="*/ 0 w 377117"/>
                  <a:gd name="connsiteY3" fmla="*/ 67532 h 234359"/>
                  <a:gd name="connsiteX4" fmla="*/ 10496 w 377117"/>
                  <a:gd name="connsiteY4" fmla="*/ 58872 h 234359"/>
                  <a:gd name="connsiteX5" fmla="*/ 203228 w 377117"/>
                  <a:gd name="connsiteY5" fmla="*/ 0 h 234359"/>
                  <a:gd name="connsiteX0" fmla="*/ 203228 w 377117"/>
                  <a:gd name="connsiteY0" fmla="*/ 0 h 239121"/>
                  <a:gd name="connsiteX1" fmla="*/ 377117 w 377117"/>
                  <a:gd name="connsiteY1" fmla="*/ 0 h 239121"/>
                  <a:gd name="connsiteX2" fmla="*/ 188793 w 377117"/>
                  <a:gd name="connsiteY2" fmla="*/ 239121 h 239121"/>
                  <a:gd name="connsiteX3" fmla="*/ 0 w 377117"/>
                  <a:gd name="connsiteY3" fmla="*/ 67532 h 239121"/>
                  <a:gd name="connsiteX4" fmla="*/ 10496 w 377117"/>
                  <a:gd name="connsiteY4" fmla="*/ 58872 h 239121"/>
                  <a:gd name="connsiteX5" fmla="*/ 203228 w 377117"/>
                  <a:gd name="connsiteY5" fmla="*/ 0 h 2391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7117" h="239121">
                    <a:moveTo>
                      <a:pt x="203228" y="0"/>
                    </a:moveTo>
                    <a:lnTo>
                      <a:pt x="377117" y="0"/>
                    </a:lnTo>
                    <a:lnTo>
                      <a:pt x="188793" y="239121"/>
                    </a:lnTo>
                    <a:lnTo>
                      <a:pt x="0" y="67532"/>
                    </a:lnTo>
                    <a:lnTo>
                      <a:pt x="10496" y="58872"/>
                    </a:lnTo>
                    <a:cubicBezTo>
                      <a:pt x="65512" y="21703"/>
                      <a:pt x="131836" y="0"/>
                      <a:pt x="203228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83455638-287D-4969-B81A-E5BB15B0F9C4}"/>
                </a:ext>
              </a:extLst>
            </p:cNvPr>
            <p:cNvGrpSpPr/>
            <p:nvPr/>
          </p:nvGrpSpPr>
          <p:grpSpPr>
            <a:xfrm>
              <a:off x="1317239" y="3791943"/>
              <a:ext cx="1391456" cy="1340222"/>
              <a:chOff x="6567801" y="2260164"/>
              <a:chExt cx="1277659" cy="1230616"/>
            </a:xfrm>
          </p:grpSpPr>
          <p:grpSp>
            <p:nvGrpSpPr>
              <p:cNvPr id="83" name="グループ化 82">
                <a:extLst>
                  <a:ext uri="{FF2B5EF4-FFF2-40B4-BE49-F238E27FC236}">
                    <a16:creationId xmlns:a16="http://schemas.microsoft.com/office/drawing/2014/main" id="{E3C17DBA-66CA-4358-9807-A1C2A8F2EDF2}"/>
                  </a:ext>
                </a:extLst>
              </p:cNvPr>
              <p:cNvGrpSpPr/>
              <p:nvPr/>
            </p:nvGrpSpPr>
            <p:grpSpPr>
              <a:xfrm>
                <a:off x="6567801" y="2260164"/>
                <a:ext cx="1277659" cy="1230616"/>
                <a:chOff x="2791855" y="1953969"/>
                <a:chExt cx="1150919" cy="1108544"/>
              </a:xfrm>
              <a:solidFill>
                <a:srgbClr val="FFCC99"/>
              </a:solidFill>
            </p:grpSpPr>
            <p:sp>
              <p:nvSpPr>
                <p:cNvPr id="96" name="円/楕円 668">
                  <a:extLst>
                    <a:ext uri="{FF2B5EF4-FFF2-40B4-BE49-F238E27FC236}">
                      <a16:creationId xmlns:a16="http://schemas.microsoft.com/office/drawing/2014/main" id="{303FB723-EC51-48D3-A487-96F2CC767AF6}"/>
                    </a:ext>
                  </a:extLst>
                </p:cNvPr>
                <p:cNvSpPr/>
                <p:nvPr/>
              </p:nvSpPr>
              <p:spPr>
                <a:xfrm>
                  <a:off x="2909213" y="1953969"/>
                  <a:ext cx="916203" cy="1006091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97" name="グループ化 96">
                  <a:extLst>
                    <a:ext uri="{FF2B5EF4-FFF2-40B4-BE49-F238E27FC236}">
                      <a16:creationId xmlns:a16="http://schemas.microsoft.com/office/drawing/2014/main" id="{AF99FB15-4AC1-459F-AC68-E10BE99FEAB8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02" name="円/楕円 671">
                    <a:extLst>
                      <a:ext uri="{FF2B5EF4-FFF2-40B4-BE49-F238E27FC236}">
                        <a16:creationId xmlns:a16="http://schemas.microsoft.com/office/drawing/2014/main" id="{E1604F4B-30C0-4292-8797-8189D5264DD0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3" name="円/楕円 672">
                    <a:extLst>
                      <a:ext uri="{FF2B5EF4-FFF2-40B4-BE49-F238E27FC236}">
                        <a16:creationId xmlns:a16="http://schemas.microsoft.com/office/drawing/2014/main" id="{BF189C43-0A98-41C1-98D5-3C3572BB8EAB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98" name="グループ化 97">
                  <a:extLst>
                    <a:ext uri="{FF2B5EF4-FFF2-40B4-BE49-F238E27FC236}">
                      <a16:creationId xmlns:a16="http://schemas.microsoft.com/office/drawing/2014/main" id="{88E98318-023D-4232-9A10-D5F18736B4C7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00" name="円/楕円 669">
                    <a:extLst>
                      <a:ext uri="{FF2B5EF4-FFF2-40B4-BE49-F238E27FC236}">
                        <a16:creationId xmlns:a16="http://schemas.microsoft.com/office/drawing/2014/main" id="{34E376D9-689C-4014-B858-7044CC50D913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1" name="円/楕円 670">
                    <a:extLst>
                      <a:ext uri="{FF2B5EF4-FFF2-40B4-BE49-F238E27FC236}">
                        <a16:creationId xmlns:a16="http://schemas.microsoft.com/office/drawing/2014/main" id="{5A24BD50-5B24-4AC1-A873-77CD4A4E26A1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99" name="円/楕円 668">
                  <a:extLst>
                    <a:ext uri="{FF2B5EF4-FFF2-40B4-BE49-F238E27FC236}">
                      <a16:creationId xmlns:a16="http://schemas.microsoft.com/office/drawing/2014/main" id="{6B09653E-56AD-4A86-B0C3-5038F90D460C}"/>
                    </a:ext>
                  </a:extLst>
                </p:cNvPr>
                <p:cNvSpPr/>
                <p:nvPr/>
              </p:nvSpPr>
              <p:spPr>
                <a:xfrm>
                  <a:off x="2902857" y="2056422"/>
                  <a:ext cx="928914" cy="1006091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84" name="円/楕円 660">
                <a:extLst>
                  <a:ext uri="{FF2B5EF4-FFF2-40B4-BE49-F238E27FC236}">
                    <a16:creationId xmlns:a16="http://schemas.microsoft.com/office/drawing/2014/main" id="{5F33C5BE-B81C-42AA-95A1-8499C83CD688}"/>
                  </a:ext>
                </a:extLst>
              </p:cNvPr>
              <p:cNvSpPr/>
              <p:nvPr/>
            </p:nvSpPr>
            <p:spPr>
              <a:xfrm>
                <a:off x="6842533" y="2764504"/>
                <a:ext cx="150576" cy="19336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5" name="円/楕円 661">
                <a:extLst>
                  <a:ext uri="{FF2B5EF4-FFF2-40B4-BE49-F238E27FC236}">
                    <a16:creationId xmlns:a16="http://schemas.microsoft.com/office/drawing/2014/main" id="{4D42CCC2-1EBF-4C31-92B7-245F139814F7}"/>
                  </a:ext>
                </a:extLst>
              </p:cNvPr>
              <p:cNvSpPr/>
              <p:nvPr/>
            </p:nvSpPr>
            <p:spPr>
              <a:xfrm>
                <a:off x="7430474" y="2764504"/>
                <a:ext cx="150576" cy="19336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" name="円/楕円 664">
                <a:extLst>
                  <a:ext uri="{FF2B5EF4-FFF2-40B4-BE49-F238E27FC236}">
                    <a16:creationId xmlns:a16="http://schemas.microsoft.com/office/drawing/2014/main" id="{F17D5A77-2835-464E-8E06-CBC58269C5FD}"/>
                  </a:ext>
                </a:extLst>
              </p:cNvPr>
              <p:cNvSpPr/>
              <p:nvPr/>
            </p:nvSpPr>
            <p:spPr>
              <a:xfrm>
                <a:off x="6885067" y="2783914"/>
                <a:ext cx="65506" cy="84121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" name="円/楕円 665">
                <a:extLst>
                  <a:ext uri="{FF2B5EF4-FFF2-40B4-BE49-F238E27FC236}">
                    <a16:creationId xmlns:a16="http://schemas.microsoft.com/office/drawing/2014/main" id="{96EFD1E8-8BED-4B74-AF40-008961DE18DC}"/>
                  </a:ext>
                </a:extLst>
              </p:cNvPr>
              <p:cNvSpPr/>
              <p:nvPr/>
            </p:nvSpPr>
            <p:spPr>
              <a:xfrm>
                <a:off x="7477876" y="2783914"/>
                <a:ext cx="65506" cy="84121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8" name="月 87">
                <a:extLst>
                  <a:ext uri="{FF2B5EF4-FFF2-40B4-BE49-F238E27FC236}">
                    <a16:creationId xmlns:a16="http://schemas.microsoft.com/office/drawing/2014/main" id="{6EBBF07C-12DD-4426-BE42-3C4C10FBED03}"/>
                  </a:ext>
                </a:extLst>
              </p:cNvPr>
              <p:cNvSpPr/>
              <p:nvPr/>
            </p:nvSpPr>
            <p:spPr>
              <a:xfrm rot="15300000">
                <a:off x="6893045" y="2581908"/>
                <a:ext cx="45719" cy="171995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9" name="月 88">
                <a:extLst>
                  <a:ext uri="{FF2B5EF4-FFF2-40B4-BE49-F238E27FC236}">
                    <a16:creationId xmlns:a16="http://schemas.microsoft.com/office/drawing/2014/main" id="{E8F21BD5-1215-45C0-A328-9A1DA13DD498}"/>
                  </a:ext>
                </a:extLst>
              </p:cNvPr>
              <p:cNvSpPr/>
              <p:nvPr/>
            </p:nvSpPr>
            <p:spPr>
              <a:xfrm rot="17100000">
                <a:off x="7481511" y="2581908"/>
                <a:ext cx="45719" cy="171995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0" name="円/楕円 655">
                <a:extLst>
                  <a:ext uri="{FF2B5EF4-FFF2-40B4-BE49-F238E27FC236}">
                    <a16:creationId xmlns:a16="http://schemas.microsoft.com/office/drawing/2014/main" id="{6BADE298-A7EC-4417-86A8-5C61C1FE4155}"/>
                  </a:ext>
                </a:extLst>
              </p:cNvPr>
              <p:cNvSpPr/>
              <p:nvPr/>
            </p:nvSpPr>
            <p:spPr>
              <a:xfrm>
                <a:off x="6801089" y="3130980"/>
                <a:ext cx="129815" cy="70441"/>
              </a:xfrm>
              <a:prstGeom prst="ellipse">
                <a:avLst/>
              </a:pr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1" name="円/楕円 656">
                <a:extLst>
                  <a:ext uri="{FF2B5EF4-FFF2-40B4-BE49-F238E27FC236}">
                    <a16:creationId xmlns:a16="http://schemas.microsoft.com/office/drawing/2014/main" id="{04815517-AE2D-451B-959C-3346FB994409}"/>
                  </a:ext>
                </a:extLst>
              </p:cNvPr>
              <p:cNvSpPr/>
              <p:nvPr/>
            </p:nvSpPr>
            <p:spPr>
              <a:xfrm>
                <a:off x="7485325" y="3130980"/>
                <a:ext cx="129815" cy="70441"/>
              </a:xfrm>
              <a:prstGeom prst="ellipse">
                <a:avLst/>
              </a:pr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92" name="グループ化 91">
                <a:extLst>
                  <a:ext uri="{FF2B5EF4-FFF2-40B4-BE49-F238E27FC236}">
                    <a16:creationId xmlns:a16="http://schemas.microsoft.com/office/drawing/2014/main" id="{A6565A5E-362C-43E3-82A0-DC262234A5F7}"/>
                  </a:ext>
                </a:extLst>
              </p:cNvPr>
              <p:cNvGrpSpPr/>
              <p:nvPr/>
            </p:nvGrpSpPr>
            <p:grpSpPr>
              <a:xfrm>
                <a:off x="7084627" y="3040652"/>
                <a:ext cx="240026" cy="203430"/>
                <a:chOff x="7084627" y="3040652"/>
                <a:chExt cx="240026" cy="203430"/>
              </a:xfrm>
            </p:grpSpPr>
            <p:sp>
              <p:nvSpPr>
                <p:cNvPr id="94" name="円/楕円 662">
                  <a:extLst>
                    <a:ext uri="{FF2B5EF4-FFF2-40B4-BE49-F238E27FC236}">
                      <a16:creationId xmlns:a16="http://schemas.microsoft.com/office/drawing/2014/main" id="{DDF02583-9500-4C09-90F1-BD33DA363445}"/>
                    </a:ext>
                  </a:extLst>
                </p:cNvPr>
                <p:cNvSpPr/>
                <p:nvPr/>
              </p:nvSpPr>
              <p:spPr>
                <a:xfrm>
                  <a:off x="7084627" y="3102163"/>
                  <a:ext cx="240026" cy="125443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026" h="160451">
                      <a:moveTo>
                        <a:pt x="0" y="96853"/>
                      </a:moveTo>
                      <a:cubicBezTo>
                        <a:pt x="0" y="37409"/>
                        <a:pt x="48970" y="0"/>
                        <a:pt x="115251" y="0"/>
                      </a:cubicBezTo>
                      <a:cubicBezTo>
                        <a:pt x="181532" y="0"/>
                        <a:pt x="240026" y="28271"/>
                        <a:pt x="240026" y="96853"/>
                      </a:cubicBezTo>
                      <a:cubicBezTo>
                        <a:pt x="240026" y="165435"/>
                        <a:pt x="186294" y="160368"/>
                        <a:pt x="120013" y="160368"/>
                      </a:cubicBezTo>
                      <a:cubicBezTo>
                        <a:pt x="53732" y="160368"/>
                        <a:pt x="0" y="156297"/>
                        <a:pt x="0" y="96853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5" name="フリーフォーム: 図形 94">
                  <a:extLst>
                    <a:ext uri="{FF2B5EF4-FFF2-40B4-BE49-F238E27FC236}">
                      <a16:creationId xmlns:a16="http://schemas.microsoft.com/office/drawing/2014/main" id="{E5D334D4-8C39-4ABC-8A6D-4C0E35EF414F}"/>
                    </a:ext>
                  </a:extLst>
                </p:cNvPr>
                <p:cNvSpPr/>
                <p:nvPr/>
              </p:nvSpPr>
              <p:spPr>
                <a:xfrm>
                  <a:off x="7137014" y="3040652"/>
                  <a:ext cx="135252" cy="203430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8D1F114D-CA86-49DF-B904-F4C1D83ED507}"/>
                  </a:ext>
                </a:extLst>
              </p:cNvPr>
              <p:cNvSpPr/>
              <p:nvPr/>
            </p:nvSpPr>
            <p:spPr>
              <a:xfrm rot="10800000">
                <a:off x="7065577" y="3312097"/>
                <a:ext cx="278126" cy="45720"/>
              </a:xfrm>
              <a:custGeom>
                <a:avLst/>
                <a:gdLst>
                  <a:gd name="connsiteX0" fmla="*/ 0 w 485124"/>
                  <a:gd name="connsiteY0" fmla="*/ 0 h 247877"/>
                  <a:gd name="connsiteX1" fmla="*/ 16958 w 485124"/>
                  <a:gd name="connsiteY1" fmla="*/ 4041 h 247877"/>
                  <a:gd name="connsiteX2" fmla="*/ 242562 w 485124"/>
                  <a:gd name="connsiteY2" fmla="*/ 24039 h 247877"/>
                  <a:gd name="connsiteX3" fmla="*/ 468167 w 485124"/>
                  <a:gd name="connsiteY3" fmla="*/ 4041 h 247877"/>
                  <a:gd name="connsiteX4" fmla="*/ 485124 w 485124"/>
                  <a:gd name="connsiteY4" fmla="*/ 0 h 247877"/>
                  <a:gd name="connsiteX5" fmla="*/ 467238 w 485124"/>
                  <a:gd name="connsiteY5" fmla="*/ 92456 h 247877"/>
                  <a:gd name="connsiteX6" fmla="*/ 242562 w 485124"/>
                  <a:gd name="connsiteY6" fmla="*/ 247877 h 247877"/>
                  <a:gd name="connsiteX7" fmla="*/ 17886 w 485124"/>
                  <a:gd name="connsiteY7" fmla="*/ 92456 h 2478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85124" h="247877">
                    <a:moveTo>
                      <a:pt x="0" y="0"/>
                    </a:moveTo>
                    <a:lnTo>
                      <a:pt x="16958" y="4041"/>
                    </a:lnTo>
                    <a:cubicBezTo>
                      <a:pt x="86300" y="16918"/>
                      <a:pt x="162537" y="24039"/>
                      <a:pt x="242562" y="24039"/>
                    </a:cubicBezTo>
                    <a:cubicBezTo>
                      <a:pt x="322588" y="24039"/>
                      <a:pt x="398825" y="16918"/>
                      <a:pt x="468167" y="4041"/>
                    </a:cubicBezTo>
                    <a:lnTo>
                      <a:pt x="485124" y="0"/>
                    </a:lnTo>
                    <a:lnTo>
                      <a:pt x="467238" y="92456"/>
                    </a:lnTo>
                    <a:cubicBezTo>
                      <a:pt x="430221" y="183790"/>
                      <a:pt x="343563" y="247877"/>
                      <a:pt x="242562" y="247877"/>
                    </a:cubicBezTo>
                    <a:cubicBezTo>
                      <a:pt x="141562" y="247877"/>
                      <a:pt x="54903" y="183790"/>
                      <a:pt x="17886" y="92456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43342292-CC21-47E7-A8C7-2C57CEE7C518}"/>
                </a:ext>
              </a:extLst>
            </p:cNvPr>
            <p:cNvSpPr/>
            <p:nvPr/>
          </p:nvSpPr>
          <p:spPr>
            <a:xfrm flipH="1">
              <a:off x="2027261" y="5223467"/>
              <a:ext cx="377117" cy="239121"/>
            </a:xfrm>
            <a:custGeom>
              <a:avLst/>
              <a:gdLst>
                <a:gd name="connsiteX0" fmla="*/ 203228 w 377117"/>
                <a:gd name="connsiteY0" fmla="*/ 0 h 234359"/>
                <a:gd name="connsiteX1" fmla="*/ 377117 w 377117"/>
                <a:gd name="connsiteY1" fmla="*/ 0 h 234359"/>
                <a:gd name="connsiteX2" fmla="*/ 250705 w 377117"/>
                <a:gd name="connsiteY2" fmla="*/ 234359 h 234359"/>
                <a:gd name="connsiteX3" fmla="*/ 0 w 377117"/>
                <a:gd name="connsiteY3" fmla="*/ 67532 h 234359"/>
                <a:gd name="connsiteX4" fmla="*/ 10496 w 377117"/>
                <a:gd name="connsiteY4" fmla="*/ 58872 h 234359"/>
                <a:gd name="connsiteX5" fmla="*/ 203228 w 377117"/>
                <a:gd name="connsiteY5" fmla="*/ 0 h 234359"/>
                <a:gd name="connsiteX0" fmla="*/ 203228 w 377117"/>
                <a:gd name="connsiteY0" fmla="*/ 0 h 239121"/>
                <a:gd name="connsiteX1" fmla="*/ 377117 w 377117"/>
                <a:gd name="connsiteY1" fmla="*/ 0 h 239121"/>
                <a:gd name="connsiteX2" fmla="*/ 188793 w 377117"/>
                <a:gd name="connsiteY2" fmla="*/ 239121 h 239121"/>
                <a:gd name="connsiteX3" fmla="*/ 0 w 377117"/>
                <a:gd name="connsiteY3" fmla="*/ 67532 h 239121"/>
                <a:gd name="connsiteX4" fmla="*/ 10496 w 377117"/>
                <a:gd name="connsiteY4" fmla="*/ 58872 h 239121"/>
                <a:gd name="connsiteX5" fmla="*/ 203228 w 377117"/>
                <a:gd name="connsiteY5" fmla="*/ 0 h 239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7117" h="239121">
                  <a:moveTo>
                    <a:pt x="203228" y="0"/>
                  </a:moveTo>
                  <a:lnTo>
                    <a:pt x="377117" y="0"/>
                  </a:lnTo>
                  <a:lnTo>
                    <a:pt x="188793" y="239121"/>
                  </a:lnTo>
                  <a:lnTo>
                    <a:pt x="0" y="67532"/>
                  </a:lnTo>
                  <a:lnTo>
                    <a:pt x="10496" y="58872"/>
                  </a:lnTo>
                  <a:cubicBezTo>
                    <a:pt x="65512" y="21703"/>
                    <a:pt x="131836" y="0"/>
                    <a:pt x="203228" y="0"/>
                  </a:cubicBezTo>
                  <a:close/>
                </a:path>
              </a:pathLst>
            </a:custGeom>
            <a:solidFill>
              <a:srgbClr val="0070C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72" name="フリーフォーム: 図形 271">
              <a:extLst>
                <a:ext uri="{FF2B5EF4-FFF2-40B4-BE49-F238E27FC236}">
                  <a16:creationId xmlns:a16="http://schemas.microsoft.com/office/drawing/2014/main" id="{6CDA577E-2FAD-4102-AAEE-2A5E97072F4A}"/>
                </a:ext>
              </a:extLst>
            </p:cNvPr>
            <p:cNvSpPr/>
            <p:nvPr/>
          </p:nvSpPr>
          <p:spPr>
            <a:xfrm rot="20700000">
              <a:off x="2409302" y="4875403"/>
              <a:ext cx="292002" cy="1301644"/>
            </a:xfrm>
            <a:custGeom>
              <a:avLst/>
              <a:gdLst>
                <a:gd name="connsiteX0" fmla="*/ 217798 w 277689"/>
                <a:gd name="connsiteY0" fmla="*/ 1689 h 1462108"/>
                <a:gd name="connsiteX1" fmla="*/ 240874 w 277689"/>
                <a:gd name="connsiteY1" fmla="*/ 24681 h 1462108"/>
                <a:gd name="connsiteX2" fmla="*/ 262234 w 277689"/>
                <a:gd name="connsiteY2" fmla="*/ 72723 h 1462108"/>
                <a:gd name="connsiteX3" fmla="*/ 267044 w 277689"/>
                <a:gd name="connsiteY3" fmla="*/ 91297 h 1462108"/>
                <a:gd name="connsiteX4" fmla="*/ 266782 w 277689"/>
                <a:gd name="connsiteY4" fmla="*/ 96183 h 1462108"/>
                <a:gd name="connsiteX5" fmla="*/ 268479 w 277689"/>
                <a:gd name="connsiteY5" fmla="*/ 107102 h 1462108"/>
                <a:gd name="connsiteX6" fmla="*/ 268041 w 277689"/>
                <a:gd name="connsiteY6" fmla="*/ 420570 h 1462108"/>
                <a:gd name="connsiteX7" fmla="*/ 261662 w 277689"/>
                <a:gd name="connsiteY7" fmla="*/ 461598 h 1462108"/>
                <a:gd name="connsiteX8" fmla="*/ 244900 w 277689"/>
                <a:gd name="connsiteY8" fmla="*/ 512042 h 1462108"/>
                <a:gd name="connsiteX9" fmla="*/ 277689 w 277689"/>
                <a:gd name="connsiteY9" fmla="*/ 1316973 h 1462108"/>
                <a:gd name="connsiteX10" fmla="*/ 160064 w 277689"/>
                <a:gd name="connsiteY10" fmla="*/ 1462108 h 1462108"/>
                <a:gd name="connsiteX11" fmla="*/ 160065 w 277689"/>
                <a:gd name="connsiteY11" fmla="*/ 1462107 h 1462108"/>
                <a:gd name="connsiteX12" fmla="*/ 42440 w 277689"/>
                <a:gd name="connsiteY12" fmla="*/ 1316972 h 1462108"/>
                <a:gd name="connsiteX13" fmla="*/ 83670 w 277689"/>
                <a:gd name="connsiteY13" fmla="*/ 524870 h 1462108"/>
                <a:gd name="connsiteX14" fmla="*/ 81424 w 277689"/>
                <a:gd name="connsiteY14" fmla="*/ 524947 h 1462108"/>
                <a:gd name="connsiteX15" fmla="*/ 53741 w 277689"/>
                <a:gd name="connsiteY15" fmla="*/ 517690 h 1462108"/>
                <a:gd name="connsiteX16" fmla="*/ 4164 w 277689"/>
                <a:gd name="connsiteY16" fmla="*/ 420570 h 1462108"/>
                <a:gd name="connsiteX17" fmla="*/ 19380 w 277689"/>
                <a:gd name="connsiteY17" fmla="*/ 250287 h 1462108"/>
                <a:gd name="connsiteX18" fmla="*/ 55609 w 277689"/>
                <a:gd name="connsiteY18" fmla="*/ 225440 h 1462108"/>
                <a:gd name="connsiteX19" fmla="*/ 65455 w 277689"/>
                <a:gd name="connsiteY19" fmla="*/ 222143 h 1462108"/>
                <a:gd name="connsiteX20" fmla="*/ 72521 w 277689"/>
                <a:gd name="connsiteY20" fmla="*/ 208613 h 1462108"/>
                <a:gd name="connsiteX21" fmla="*/ 103810 w 277689"/>
                <a:gd name="connsiteY21" fmla="*/ 191883 h 1462108"/>
                <a:gd name="connsiteX22" fmla="*/ 122404 w 277689"/>
                <a:gd name="connsiteY22" fmla="*/ 201826 h 1462108"/>
                <a:gd name="connsiteX23" fmla="*/ 122528 w 277689"/>
                <a:gd name="connsiteY23" fmla="*/ 201029 h 1462108"/>
                <a:gd name="connsiteX24" fmla="*/ 163300 w 277689"/>
                <a:gd name="connsiteY24" fmla="*/ 166143 h 1462108"/>
                <a:gd name="connsiteX25" fmla="*/ 190208 w 277689"/>
                <a:gd name="connsiteY25" fmla="*/ 180530 h 1462108"/>
                <a:gd name="connsiteX26" fmla="*/ 192472 w 277689"/>
                <a:gd name="connsiteY26" fmla="*/ 179281 h 1462108"/>
                <a:gd name="connsiteX27" fmla="*/ 192472 w 277689"/>
                <a:gd name="connsiteY27" fmla="*/ 113211 h 1462108"/>
                <a:gd name="connsiteX28" fmla="*/ 175049 w 277689"/>
                <a:gd name="connsiteY28" fmla="*/ 74029 h 1462108"/>
                <a:gd name="connsiteX29" fmla="*/ 188959 w 277689"/>
                <a:gd name="connsiteY29" fmla="*/ 6619 h 1462108"/>
                <a:gd name="connsiteX30" fmla="*/ 217798 w 277689"/>
                <a:gd name="connsiteY30" fmla="*/ 1689 h 1462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77689" h="1462108">
                  <a:moveTo>
                    <a:pt x="217798" y="1689"/>
                  </a:moveTo>
                  <a:cubicBezTo>
                    <a:pt x="227193" y="4958"/>
                    <a:pt x="235627" y="12880"/>
                    <a:pt x="240874" y="24681"/>
                  </a:cubicBezTo>
                  <a:lnTo>
                    <a:pt x="262234" y="72723"/>
                  </a:lnTo>
                  <a:cubicBezTo>
                    <a:pt x="264857" y="78623"/>
                    <a:pt x="266436" y="84935"/>
                    <a:pt x="267044" y="91297"/>
                  </a:cubicBezTo>
                  <a:cubicBezTo>
                    <a:pt x="266957" y="92926"/>
                    <a:pt x="266869" y="94555"/>
                    <a:pt x="266782" y="96183"/>
                  </a:cubicBezTo>
                  <a:lnTo>
                    <a:pt x="268479" y="107102"/>
                  </a:lnTo>
                  <a:cubicBezTo>
                    <a:pt x="268689" y="161166"/>
                    <a:pt x="281642" y="350759"/>
                    <a:pt x="268041" y="420570"/>
                  </a:cubicBezTo>
                  <a:cubicBezTo>
                    <a:pt x="268041" y="435124"/>
                    <a:pt x="265769" y="448988"/>
                    <a:pt x="261662" y="461598"/>
                  </a:cubicBezTo>
                  <a:lnTo>
                    <a:pt x="244900" y="512042"/>
                  </a:lnTo>
                  <a:lnTo>
                    <a:pt x="277689" y="1316973"/>
                  </a:lnTo>
                  <a:cubicBezTo>
                    <a:pt x="277689" y="1397130"/>
                    <a:pt x="225027" y="1462108"/>
                    <a:pt x="160064" y="1462108"/>
                  </a:cubicBezTo>
                  <a:lnTo>
                    <a:pt x="160065" y="1462107"/>
                  </a:lnTo>
                  <a:cubicBezTo>
                    <a:pt x="95102" y="1462107"/>
                    <a:pt x="42440" y="1397129"/>
                    <a:pt x="42440" y="1316972"/>
                  </a:cubicBezTo>
                  <a:lnTo>
                    <a:pt x="83670" y="524870"/>
                  </a:lnTo>
                  <a:lnTo>
                    <a:pt x="81424" y="524947"/>
                  </a:lnTo>
                  <a:lnTo>
                    <a:pt x="53741" y="517690"/>
                  </a:lnTo>
                  <a:cubicBezTo>
                    <a:pt x="24607" y="501689"/>
                    <a:pt x="4164" y="464230"/>
                    <a:pt x="4164" y="420570"/>
                  </a:cubicBezTo>
                  <a:cubicBezTo>
                    <a:pt x="4164" y="374785"/>
                    <a:pt x="-12005" y="290502"/>
                    <a:pt x="19380" y="250287"/>
                  </a:cubicBezTo>
                  <a:cubicBezTo>
                    <a:pt x="27225" y="240234"/>
                    <a:pt x="40164" y="232197"/>
                    <a:pt x="55609" y="225440"/>
                  </a:cubicBezTo>
                  <a:lnTo>
                    <a:pt x="65455" y="222143"/>
                  </a:lnTo>
                  <a:lnTo>
                    <a:pt x="72521" y="208613"/>
                  </a:lnTo>
                  <a:cubicBezTo>
                    <a:pt x="80528" y="198276"/>
                    <a:pt x="91590" y="191883"/>
                    <a:pt x="103810" y="191883"/>
                  </a:cubicBezTo>
                  <a:lnTo>
                    <a:pt x="122404" y="201826"/>
                  </a:lnTo>
                  <a:cubicBezTo>
                    <a:pt x="122446" y="201561"/>
                    <a:pt x="122487" y="201294"/>
                    <a:pt x="122528" y="201029"/>
                  </a:cubicBezTo>
                  <a:cubicBezTo>
                    <a:pt x="129246" y="180527"/>
                    <a:pt x="144971" y="166143"/>
                    <a:pt x="163300" y="166143"/>
                  </a:cubicBezTo>
                  <a:lnTo>
                    <a:pt x="190208" y="180530"/>
                  </a:lnTo>
                  <a:lnTo>
                    <a:pt x="192472" y="179281"/>
                  </a:lnTo>
                  <a:lnTo>
                    <a:pt x="192472" y="113211"/>
                  </a:lnTo>
                  <a:lnTo>
                    <a:pt x="175049" y="74029"/>
                  </a:lnTo>
                  <a:cubicBezTo>
                    <a:pt x="164555" y="50426"/>
                    <a:pt x="170783" y="20246"/>
                    <a:pt x="188959" y="6619"/>
                  </a:cubicBezTo>
                  <a:cubicBezTo>
                    <a:pt x="198048" y="-195"/>
                    <a:pt x="208403" y="-1579"/>
                    <a:pt x="217798" y="1689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73" name="片側の 2 つの角を丸めた四角形 92">
              <a:extLst>
                <a:ext uri="{FF2B5EF4-FFF2-40B4-BE49-F238E27FC236}">
                  <a16:creationId xmlns:a16="http://schemas.microsoft.com/office/drawing/2014/main" id="{75A9EA4B-20C2-4373-A061-B3ABBA01B56D}"/>
                </a:ext>
              </a:extLst>
            </p:cNvPr>
            <p:cNvSpPr/>
            <p:nvPr/>
          </p:nvSpPr>
          <p:spPr>
            <a:xfrm rot="9854429" flipH="1">
              <a:off x="2534499" y="5507187"/>
              <a:ext cx="252200" cy="671687"/>
            </a:xfrm>
            <a:custGeom>
              <a:avLst/>
              <a:gdLst>
                <a:gd name="connsiteX0" fmla="*/ 126100 w 252200"/>
                <a:gd name="connsiteY0" fmla="*/ 0 h 675061"/>
                <a:gd name="connsiteX1" fmla="*/ 126100 w 252200"/>
                <a:gd name="connsiteY1" fmla="*/ 0 h 675061"/>
                <a:gd name="connsiteX2" fmla="*/ 252200 w 252200"/>
                <a:gd name="connsiteY2" fmla="*/ 126100 h 675061"/>
                <a:gd name="connsiteX3" fmla="*/ 252200 w 252200"/>
                <a:gd name="connsiteY3" fmla="*/ 675061 h 675061"/>
                <a:gd name="connsiteX4" fmla="*/ 252200 w 252200"/>
                <a:gd name="connsiteY4" fmla="*/ 675061 h 675061"/>
                <a:gd name="connsiteX5" fmla="*/ 0 w 252200"/>
                <a:gd name="connsiteY5" fmla="*/ 675061 h 675061"/>
                <a:gd name="connsiteX6" fmla="*/ 0 w 252200"/>
                <a:gd name="connsiteY6" fmla="*/ 675061 h 675061"/>
                <a:gd name="connsiteX7" fmla="*/ 0 w 252200"/>
                <a:gd name="connsiteY7" fmla="*/ 126100 h 675061"/>
                <a:gd name="connsiteX8" fmla="*/ 126100 w 252200"/>
                <a:gd name="connsiteY8" fmla="*/ 0 h 675061"/>
                <a:gd name="connsiteX0" fmla="*/ 126100 w 252200"/>
                <a:gd name="connsiteY0" fmla="*/ 0 h 675061"/>
                <a:gd name="connsiteX1" fmla="*/ 126100 w 252200"/>
                <a:gd name="connsiteY1" fmla="*/ 0 h 675061"/>
                <a:gd name="connsiteX2" fmla="*/ 252200 w 252200"/>
                <a:gd name="connsiteY2" fmla="*/ 126100 h 675061"/>
                <a:gd name="connsiteX3" fmla="*/ 252200 w 252200"/>
                <a:gd name="connsiteY3" fmla="*/ 675061 h 675061"/>
                <a:gd name="connsiteX4" fmla="*/ 252200 w 252200"/>
                <a:gd name="connsiteY4" fmla="*/ 675061 h 675061"/>
                <a:gd name="connsiteX5" fmla="*/ 0 w 252200"/>
                <a:gd name="connsiteY5" fmla="*/ 675061 h 675061"/>
                <a:gd name="connsiteX6" fmla="*/ 46697 w 252200"/>
                <a:gd name="connsiteY6" fmla="*/ 665181 h 675061"/>
                <a:gd name="connsiteX7" fmla="*/ 0 w 252200"/>
                <a:gd name="connsiteY7" fmla="*/ 126100 h 675061"/>
                <a:gd name="connsiteX8" fmla="*/ 126100 w 252200"/>
                <a:gd name="connsiteY8" fmla="*/ 0 h 675061"/>
                <a:gd name="connsiteX0" fmla="*/ 126100 w 252200"/>
                <a:gd name="connsiteY0" fmla="*/ 0 h 675061"/>
                <a:gd name="connsiteX1" fmla="*/ 126100 w 252200"/>
                <a:gd name="connsiteY1" fmla="*/ 0 h 675061"/>
                <a:gd name="connsiteX2" fmla="*/ 252200 w 252200"/>
                <a:gd name="connsiteY2" fmla="*/ 126100 h 675061"/>
                <a:gd name="connsiteX3" fmla="*/ 252200 w 252200"/>
                <a:gd name="connsiteY3" fmla="*/ 675061 h 675061"/>
                <a:gd name="connsiteX4" fmla="*/ 252200 w 252200"/>
                <a:gd name="connsiteY4" fmla="*/ 675061 h 675061"/>
                <a:gd name="connsiteX5" fmla="*/ 0 w 252200"/>
                <a:gd name="connsiteY5" fmla="*/ 675061 h 675061"/>
                <a:gd name="connsiteX6" fmla="*/ 0 w 252200"/>
                <a:gd name="connsiteY6" fmla="*/ 126100 h 675061"/>
                <a:gd name="connsiteX7" fmla="*/ 126100 w 252200"/>
                <a:gd name="connsiteY7" fmla="*/ 0 h 675061"/>
                <a:gd name="connsiteX0" fmla="*/ 126100 w 252200"/>
                <a:gd name="connsiteY0" fmla="*/ 0 h 675061"/>
                <a:gd name="connsiteX1" fmla="*/ 126100 w 252200"/>
                <a:gd name="connsiteY1" fmla="*/ 0 h 675061"/>
                <a:gd name="connsiteX2" fmla="*/ 252200 w 252200"/>
                <a:gd name="connsiteY2" fmla="*/ 126100 h 675061"/>
                <a:gd name="connsiteX3" fmla="*/ 252200 w 252200"/>
                <a:gd name="connsiteY3" fmla="*/ 675061 h 675061"/>
                <a:gd name="connsiteX4" fmla="*/ 252200 w 252200"/>
                <a:gd name="connsiteY4" fmla="*/ 675061 h 675061"/>
                <a:gd name="connsiteX5" fmla="*/ 35336 w 252200"/>
                <a:gd name="connsiteY5" fmla="*/ 671687 h 675061"/>
                <a:gd name="connsiteX6" fmla="*/ 0 w 252200"/>
                <a:gd name="connsiteY6" fmla="*/ 126100 h 675061"/>
                <a:gd name="connsiteX7" fmla="*/ 126100 w 252200"/>
                <a:gd name="connsiteY7" fmla="*/ 0 h 675061"/>
                <a:gd name="connsiteX0" fmla="*/ 126100 w 252200"/>
                <a:gd name="connsiteY0" fmla="*/ 0 h 675061"/>
                <a:gd name="connsiteX1" fmla="*/ 126100 w 252200"/>
                <a:gd name="connsiteY1" fmla="*/ 0 h 675061"/>
                <a:gd name="connsiteX2" fmla="*/ 252200 w 252200"/>
                <a:gd name="connsiteY2" fmla="*/ 126100 h 675061"/>
                <a:gd name="connsiteX3" fmla="*/ 252200 w 252200"/>
                <a:gd name="connsiteY3" fmla="*/ 675061 h 675061"/>
                <a:gd name="connsiteX4" fmla="*/ 35336 w 252200"/>
                <a:gd name="connsiteY4" fmla="*/ 671687 h 675061"/>
                <a:gd name="connsiteX5" fmla="*/ 0 w 252200"/>
                <a:gd name="connsiteY5" fmla="*/ 126100 h 675061"/>
                <a:gd name="connsiteX6" fmla="*/ 126100 w 252200"/>
                <a:gd name="connsiteY6" fmla="*/ 0 h 675061"/>
                <a:gd name="connsiteX0" fmla="*/ 126100 w 252200"/>
                <a:gd name="connsiteY0" fmla="*/ 0 h 681098"/>
                <a:gd name="connsiteX1" fmla="*/ 126100 w 252200"/>
                <a:gd name="connsiteY1" fmla="*/ 0 h 681098"/>
                <a:gd name="connsiteX2" fmla="*/ 252200 w 252200"/>
                <a:gd name="connsiteY2" fmla="*/ 126100 h 681098"/>
                <a:gd name="connsiteX3" fmla="*/ 230810 w 252200"/>
                <a:gd name="connsiteY3" fmla="*/ 681098 h 681098"/>
                <a:gd name="connsiteX4" fmla="*/ 35336 w 252200"/>
                <a:gd name="connsiteY4" fmla="*/ 671687 h 681098"/>
                <a:gd name="connsiteX5" fmla="*/ 0 w 252200"/>
                <a:gd name="connsiteY5" fmla="*/ 126100 h 681098"/>
                <a:gd name="connsiteX6" fmla="*/ 126100 w 252200"/>
                <a:gd name="connsiteY6" fmla="*/ 0 h 681098"/>
                <a:gd name="connsiteX0" fmla="*/ 126100 w 252200"/>
                <a:gd name="connsiteY0" fmla="*/ 0 h 671687"/>
                <a:gd name="connsiteX1" fmla="*/ 126100 w 252200"/>
                <a:gd name="connsiteY1" fmla="*/ 0 h 671687"/>
                <a:gd name="connsiteX2" fmla="*/ 252200 w 252200"/>
                <a:gd name="connsiteY2" fmla="*/ 126100 h 671687"/>
                <a:gd name="connsiteX3" fmla="*/ 239583 w 252200"/>
                <a:gd name="connsiteY3" fmla="*/ 665426 h 671687"/>
                <a:gd name="connsiteX4" fmla="*/ 35336 w 252200"/>
                <a:gd name="connsiteY4" fmla="*/ 671687 h 671687"/>
                <a:gd name="connsiteX5" fmla="*/ 0 w 252200"/>
                <a:gd name="connsiteY5" fmla="*/ 126100 h 671687"/>
                <a:gd name="connsiteX6" fmla="*/ 126100 w 252200"/>
                <a:gd name="connsiteY6" fmla="*/ 0 h 671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2200" h="671687">
                  <a:moveTo>
                    <a:pt x="126100" y="0"/>
                  </a:moveTo>
                  <a:lnTo>
                    <a:pt x="126100" y="0"/>
                  </a:lnTo>
                  <a:cubicBezTo>
                    <a:pt x="195743" y="0"/>
                    <a:pt x="252200" y="56457"/>
                    <a:pt x="252200" y="126100"/>
                  </a:cubicBezTo>
                  <a:lnTo>
                    <a:pt x="239583" y="665426"/>
                  </a:lnTo>
                  <a:lnTo>
                    <a:pt x="35336" y="671687"/>
                  </a:lnTo>
                  <a:lnTo>
                    <a:pt x="0" y="126100"/>
                  </a:lnTo>
                  <a:cubicBezTo>
                    <a:pt x="0" y="56457"/>
                    <a:pt x="56457" y="0"/>
                    <a:pt x="126100" y="0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35" name="楕円 22">
              <a:extLst>
                <a:ext uri="{FF2B5EF4-FFF2-40B4-BE49-F238E27FC236}">
                  <a16:creationId xmlns:a16="http://schemas.microsoft.com/office/drawing/2014/main" id="{B7B3EF37-61F2-4742-9EF0-4B7B5A41B13F}"/>
                </a:ext>
              </a:extLst>
            </p:cNvPr>
            <p:cNvSpPr/>
            <p:nvPr/>
          </p:nvSpPr>
          <p:spPr>
            <a:xfrm>
              <a:off x="1450204" y="3928743"/>
              <a:ext cx="191422" cy="290262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0162070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4DA080C8-2156-4F30-8B0A-468BFDED8C92}"/>
              </a:ext>
            </a:extLst>
          </p:cNvPr>
          <p:cNvGrpSpPr/>
          <p:nvPr/>
        </p:nvGrpSpPr>
        <p:grpSpPr>
          <a:xfrm>
            <a:off x="939728" y="830100"/>
            <a:ext cx="2339803" cy="2706033"/>
            <a:chOff x="939728" y="830100"/>
            <a:chExt cx="2339803" cy="2706033"/>
          </a:xfrm>
        </p:grpSpPr>
        <p:grpSp>
          <p:nvGrpSpPr>
            <p:cNvPr id="268" name="グループ化 267">
              <a:extLst>
                <a:ext uri="{FF2B5EF4-FFF2-40B4-BE49-F238E27FC236}">
                  <a16:creationId xmlns:a16="http://schemas.microsoft.com/office/drawing/2014/main" id="{70AE2F4C-3B57-4AE9-86D2-2147410ABD27}"/>
                </a:ext>
              </a:extLst>
            </p:cNvPr>
            <p:cNvGrpSpPr/>
            <p:nvPr/>
          </p:nvGrpSpPr>
          <p:grpSpPr>
            <a:xfrm>
              <a:off x="1465479" y="2014348"/>
              <a:ext cx="1127284" cy="1521785"/>
              <a:chOff x="1465479" y="2014348"/>
              <a:chExt cx="1127284" cy="1521785"/>
            </a:xfrm>
          </p:grpSpPr>
          <p:sp>
            <p:nvSpPr>
              <p:cNvPr id="316" name="フリーフォーム: 図形 315">
                <a:extLst>
                  <a:ext uri="{FF2B5EF4-FFF2-40B4-BE49-F238E27FC236}">
                    <a16:creationId xmlns:a16="http://schemas.microsoft.com/office/drawing/2014/main" id="{737B2A09-4A47-4DE3-B1CE-8814B417C72E}"/>
                  </a:ext>
                </a:extLst>
              </p:cNvPr>
              <p:cNvSpPr/>
              <p:nvPr/>
            </p:nvSpPr>
            <p:spPr>
              <a:xfrm>
                <a:off x="1779288" y="2014348"/>
                <a:ext cx="483348" cy="400240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17" name="グループ化 316">
                <a:extLst>
                  <a:ext uri="{FF2B5EF4-FFF2-40B4-BE49-F238E27FC236}">
                    <a16:creationId xmlns:a16="http://schemas.microsoft.com/office/drawing/2014/main" id="{026D723D-6704-4AD4-AD06-C82C261009CD}"/>
                  </a:ext>
                </a:extLst>
              </p:cNvPr>
              <p:cNvGrpSpPr/>
              <p:nvPr/>
            </p:nvGrpSpPr>
            <p:grpSpPr>
              <a:xfrm>
                <a:off x="1862169" y="2107049"/>
                <a:ext cx="311943" cy="138615"/>
                <a:chOff x="1854236" y="2107049"/>
                <a:chExt cx="286507" cy="186718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328" name="四角形: 上の 2 つの角を丸める 327">
                  <a:extLst>
                    <a:ext uri="{FF2B5EF4-FFF2-40B4-BE49-F238E27FC236}">
                      <a16:creationId xmlns:a16="http://schemas.microsoft.com/office/drawing/2014/main" id="{24B3E09E-7A9A-43A7-B9C7-9CE5AA510BDE}"/>
                    </a:ext>
                  </a:extLst>
                </p:cNvPr>
                <p:cNvSpPr/>
                <p:nvPr/>
              </p:nvSpPr>
              <p:spPr>
                <a:xfrm>
                  <a:off x="1854236" y="2107049"/>
                  <a:ext cx="141516" cy="186718"/>
                </a:xfrm>
                <a:prstGeom prst="round2SameRect">
                  <a:avLst>
                    <a:gd name="adj1" fmla="val 7120"/>
                    <a:gd name="adj2" fmla="val 34088"/>
                  </a:avLst>
                </a:pr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9" name="四角形: 上の 2 つの角を丸める 328">
                  <a:extLst>
                    <a:ext uri="{FF2B5EF4-FFF2-40B4-BE49-F238E27FC236}">
                      <a16:creationId xmlns:a16="http://schemas.microsoft.com/office/drawing/2014/main" id="{85204707-BA22-4B07-A190-F3FF7B952B51}"/>
                    </a:ext>
                  </a:extLst>
                </p:cNvPr>
                <p:cNvSpPr/>
                <p:nvPr/>
              </p:nvSpPr>
              <p:spPr>
                <a:xfrm>
                  <a:off x="1999227" y="2107049"/>
                  <a:ext cx="141516" cy="186718"/>
                </a:xfrm>
                <a:prstGeom prst="round2SameRect">
                  <a:avLst>
                    <a:gd name="adj1" fmla="val 7120"/>
                    <a:gd name="adj2" fmla="val 34088"/>
                  </a:avLst>
                </a:pr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18" name="グループ化 317">
                <a:extLst>
                  <a:ext uri="{FF2B5EF4-FFF2-40B4-BE49-F238E27FC236}">
                    <a16:creationId xmlns:a16="http://schemas.microsoft.com/office/drawing/2014/main" id="{7FB1B2AB-2497-4699-A491-8B8A5C00F27B}"/>
                  </a:ext>
                </a:extLst>
              </p:cNvPr>
              <p:cNvGrpSpPr/>
              <p:nvPr/>
            </p:nvGrpSpPr>
            <p:grpSpPr>
              <a:xfrm>
                <a:off x="1836726" y="2130860"/>
                <a:ext cx="365418" cy="186718"/>
                <a:chOff x="1803357" y="2130860"/>
                <a:chExt cx="365418" cy="186718"/>
              </a:xfrm>
              <a:solidFill>
                <a:schemeClr val="tx1">
                  <a:lumMod val="95000"/>
                  <a:lumOff val="5000"/>
                </a:schemeClr>
              </a:solidFill>
            </p:grpSpPr>
            <p:sp>
              <p:nvSpPr>
                <p:cNvPr id="326" name="フリーフォーム: 図形 325">
                  <a:extLst>
                    <a:ext uri="{FF2B5EF4-FFF2-40B4-BE49-F238E27FC236}">
                      <a16:creationId xmlns:a16="http://schemas.microsoft.com/office/drawing/2014/main" id="{87B9C2D7-329A-4316-86BC-B5C9ABED1F46}"/>
                    </a:ext>
                  </a:extLst>
                </p:cNvPr>
                <p:cNvSpPr/>
                <p:nvPr/>
              </p:nvSpPr>
              <p:spPr>
                <a:xfrm>
                  <a:off x="1803357" y="2130860"/>
                  <a:ext cx="183642" cy="186718"/>
                </a:xfrm>
                <a:custGeom>
                  <a:avLst/>
                  <a:gdLst>
                    <a:gd name="connsiteX0" fmla="*/ 20101 w 183642"/>
                    <a:gd name="connsiteY0" fmla="*/ 0 h 186718"/>
                    <a:gd name="connsiteX1" fmla="*/ 163541 w 183642"/>
                    <a:gd name="connsiteY1" fmla="*/ 0 h 186718"/>
                    <a:gd name="connsiteX2" fmla="*/ 183642 w 183642"/>
                    <a:gd name="connsiteY2" fmla="*/ 20101 h 186718"/>
                    <a:gd name="connsiteX3" fmla="*/ 183642 w 183642"/>
                    <a:gd name="connsiteY3" fmla="*/ 74776 h 186718"/>
                    <a:gd name="connsiteX4" fmla="*/ 183642 w 183642"/>
                    <a:gd name="connsiteY4" fmla="*/ 124118 h 186718"/>
                    <a:gd name="connsiteX5" fmla="*/ 183642 w 183642"/>
                    <a:gd name="connsiteY5" fmla="*/ 186717 h 186718"/>
                    <a:gd name="connsiteX6" fmla="*/ 121047 w 183642"/>
                    <a:gd name="connsiteY6" fmla="*/ 186717 h 186718"/>
                    <a:gd name="connsiteX7" fmla="*/ 121042 w 183642"/>
                    <a:gd name="connsiteY7" fmla="*/ 186718 h 186718"/>
                    <a:gd name="connsiteX8" fmla="*/ 62600 w 183642"/>
                    <a:gd name="connsiteY8" fmla="*/ 186718 h 186718"/>
                    <a:gd name="connsiteX9" fmla="*/ 0 w 183642"/>
                    <a:gd name="connsiteY9" fmla="*/ 124118 h 186718"/>
                    <a:gd name="connsiteX10" fmla="*/ 0 w 183642"/>
                    <a:gd name="connsiteY10" fmla="*/ 20101 h 186718"/>
                    <a:gd name="connsiteX11" fmla="*/ 20101 w 183642"/>
                    <a:gd name="connsiteY11" fmla="*/ 0 h 186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3642" h="186718">
                      <a:moveTo>
                        <a:pt x="20101" y="0"/>
                      </a:moveTo>
                      <a:lnTo>
                        <a:pt x="163541" y="0"/>
                      </a:lnTo>
                      <a:cubicBezTo>
                        <a:pt x="174642" y="0"/>
                        <a:pt x="183642" y="9000"/>
                        <a:pt x="183642" y="20101"/>
                      </a:cubicBezTo>
                      <a:lnTo>
                        <a:pt x="183642" y="74776"/>
                      </a:lnTo>
                      <a:lnTo>
                        <a:pt x="183642" y="124118"/>
                      </a:lnTo>
                      <a:lnTo>
                        <a:pt x="183642" y="186717"/>
                      </a:lnTo>
                      <a:lnTo>
                        <a:pt x="121047" y="186717"/>
                      </a:lnTo>
                      <a:lnTo>
                        <a:pt x="121042" y="186718"/>
                      </a:lnTo>
                      <a:lnTo>
                        <a:pt x="62600" y="186718"/>
                      </a:lnTo>
                      <a:cubicBezTo>
                        <a:pt x="28027" y="186718"/>
                        <a:pt x="0" y="158691"/>
                        <a:pt x="0" y="124118"/>
                      </a:cubicBezTo>
                      <a:lnTo>
                        <a:pt x="0" y="20101"/>
                      </a:lnTo>
                      <a:cubicBezTo>
                        <a:pt x="0" y="9000"/>
                        <a:pt x="9000" y="0"/>
                        <a:pt x="20101" y="0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7" name="フリーフォーム: 図形 326">
                  <a:extLst>
                    <a:ext uri="{FF2B5EF4-FFF2-40B4-BE49-F238E27FC236}">
                      <a16:creationId xmlns:a16="http://schemas.microsoft.com/office/drawing/2014/main" id="{A46236DA-C352-4E41-B3A0-38D49CA1EDBC}"/>
                    </a:ext>
                  </a:extLst>
                </p:cNvPr>
                <p:cNvSpPr/>
                <p:nvPr/>
              </p:nvSpPr>
              <p:spPr>
                <a:xfrm flipH="1">
                  <a:off x="1985133" y="2130860"/>
                  <a:ext cx="183642" cy="186718"/>
                </a:xfrm>
                <a:custGeom>
                  <a:avLst/>
                  <a:gdLst>
                    <a:gd name="connsiteX0" fmla="*/ 20101 w 183642"/>
                    <a:gd name="connsiteY0" fmla="*/ 0 h 186718"/>
                    <a:gd name="connsiteX1" fmla="*/ 163541 w 183642"/>
                    <a:gd name="connsiteY1" fmla="*/ 0 h 186718"/>
                    <a:gd name="connsiteX2" fmla="*/ 183642 w 183642"/>
                    <a:gd name="connsiteY2" fmla="*/ 20101 h 186718"/>
                    <a:gd name="connsiteX3" fmla="*/ 183642 w 183642"/>
                    <a:gd name="connsiteY3" fmla="*/ 74776 h 186718"/>
                    <a:gd name="connsiteX4" fmla="*/ 183642 w 183642"/>
                    <a:gd name="connsiteY4" fmla="*/ 124118 h 186718"/>
                    <a:gd name="connsiteX5" fmla="*/ 183642 w 183642"/>
                    <a:gd name="connsiteY5" fmla="*/ 186717 h 186718"/>
                    <a:gd name="connsiteX6" fmla="*/ 121047 w 183642"/>
                    <a:gd name="connsiteY6" fmla="*/ 186717 h 186718"/>
                    <a:gd name="connsiteX7" fmla="*/ 121042 w 183642"/>
                    <a:gd name="connsiteY7" fmla="*/ 186718 h 186718"/>
                    <a:gd name="connsiteX8" fmla="*/ 62600 w 183642"/>
                    <a:gd name="connsiteY8" fmla="*/ 186718 h 186718"/>
                    <a:gd name="connsiteX9" fmla="*/ 0 w 183642"/>
                    <a:gd name="connsiteY9" fmla="*/ 124118 h 186718"/>
                    <a:gd name="connsiteX10" fmla="*/ 0 w 183642"/>
                    <a:gd name="connsiteY10" fmla="*/ 20101 h 186718"/>
                    <a:gd name="connsiteX11" fmla="*/ 20101 w 183642"/>
                    <a:gd name="connsiteY11" fmla="*/ 0 h 186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3642" h="186718">
                      <a:moveTo>
                        <a:pt x="20101" y="0"/>
                      </a:moveTo>
                      <a:lnTo>
                        <a:pt x="163541" y="0"/>
                      </a:lnTo>
                      <a:cubicBezTo>
                        <a:pt x="174642" y="0"/>
                        <a:pt x="183642" y="9000"/>
                        <a:pt x="183642" y="20101"/>
                      </a:cubicBezTo>
                      <a:lnTo>
                        <a:pt x="183642" y="74776"/>
                      </a:lnTo>
                      <a:lnTo>
                        <a:pt x="183642" y="124118"/>
                      </a:lnTo>
                      <a:lnTo>
                        <a:pt x="183642" y="186717"/>
                      </a:lnTo>
                      <a:lnTo>
                        <a:pt x="121047" y="186717"/>
                      </a:lnTo>
                      <a:lnTo>
                        <a:pt x="121042" y="186718"/>
                      </a:lnTo>
                      <a:lnTo>
                        <a:pt x="62600" y="186718"/>
                      </a:lnTo>
                      <a:cubicBezTo>
                        <a:pt x="28027" y="186718"/>
                        <a:pt x="0" y="158691"/>
                        <a:pt x="0" y="124118"/>
                      </a:cubicBezTo>
                      <a:lnTo>
                        <a:pt x="0" y="20101"/>
                      </a:lnTo>
                      <a:cubicBezTo>
                        <a:pt x="0" y="9000"/>
                        <a:pt x="9000" y="0"/>
                        <a:pt x="20101" y="0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20" name="片側の 2 つの角を丸めた四角形 144">
                <a:extLst>
                  <a:ext uri="{FF2B5EF4-FFF2-40B4-BE49-F238E27FC236}">
                    <a16:creationId xmlns:a16="http://schemas.microsoft.com/office/drawing/2014/main" id="{BE60AEE8-B267-4F99-A31B-F931C85E8E13}"/>
                  </a:ext>
                </a:extLst>
              </p:cNvPr>
              <p:cNvSpPr/>
              <p:nvPr/>
            </p:nvSpPr>
            <p:spPr>
              <a:xfrm>
                <a:off x="1465479" y="2248208"/>
                <a:ext cx="1127284" cy="1287925"/>
              </a:xfrm>
              <a:prstGeom prst="round2SameRect">
                <a:avLst>
                  <a:gd name="adj1" fmla="val 21354"/>
                  <a:gd name="adj2" fmla="val 0"/>
                </a:avLst>
              </a:prstGeom>
              <a:solidFill>
                <a:schemeClr val="tx1">
                  <a:lumMod val="95000"/>
                  <a:lumOff val="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1" name="楕円 320">
                <a:extLst>
                  <a:ext uri="{FF2B5EF4-FFF2-40B4-BE49-F238E27FC236}">
                    <a16:creationId xmlns:a16="http://schemas.microsoft.com/office/drawing/2014/main" id="{6CED204E-7367-415A-87F7-A2573E28DB23}"/>
                  </a:ext>
                </a:extLst>
              </p:cNvPr>
              <p:cNvSpPr/>
              <p:nvPr/>
            </p:nvSpPr>
            <p:spPr>
              <a:xfrm>
                <a:off x="1981044" y="2432258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2" name="楕円 321">
                <a:extLst>
                  <a:ext uri="{FF2B5EF4-FFF2-40B4-BE49-F238E27FC236}">
                    <a16:creationId xmlns:a16="http://schemas.microsoft.com/office/drawing/2014/main" id="{5B92AAFF-7B72-4514-BF84-59733EC88C9A}"/>
                  </a:ext>
                </a:extLst>
              </p:cNvPr>
              <p:cNvSpPr/>
              <p:nvPr/>
            </p:nvSpPr>
            <p:spPr>
              <a:xfrm>
                <a:off x="1981044" y="2667819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3" name="楕円 322">
                <a:extLst>
                  <a:ext uri="{FF2B5EF4-FFF2-40B4-BE49-F238E27FC236}">
                    <a16:creationId xmlns:a16="http://schemas.microsoft.com/office/drawing/2014/main" id="{76D57C7A-D03A-409C-8586-24BB8F4B83A0}"/>
                  </a:ext>
                </a:extLst>
              </p:cNvPr>
              <p:cNvSpPr/>
              <p:nvPr/>
            </p:nvSpPr>
            <p:spPr>
              <a:xfrm>
                <a:off x="1981044" y="2903380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4" name="楕円 323">
                <a:extLst>
                  <a:ext uri="{FF2B5EF4-FFF2-40B4-BE49-F238E27FC236}">
                    <a16:creationId xmlns:a16="http://schemas.microsoft.com/office/drawing/2014/main" id="{EFF9542F-9A5A-4828-944C-F6C835D86E3F}"/>
                  </a:ext>
                </a:extLst>
              </p:cNvPr>
              <p:cNvSpPr/>
              <p:nvPr/>
            </p:nvSpPr>
            <p:spPr>
              <a:xfrm>
                <a:off x="1981044" y="3138941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5" name="楕円 324">
                <a:extLst>
                  <a:ext uri="{FF2B5EF4-FFF2-40B4-BE49-F238E27FC236}">
                    <a16:creationId xmlns:a16="http://schemas.microsoft.com/office/drawing/2014/main" id="{1B72180A-03DA-4D01-AE18-B06A9DDEA208}"/>
                  </a:ext>
                </a:extLst>
              </p:cNvPr>
              <p:cNvSpPr/>
              <p:nvPr/>
            </p:nvSpPr>
            <p:spPr>
              <a:xfrm>
                <a:off x="1981044" y="3374503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69" name="グループ化 268">
              <a:extLst>
                <a:ext uri="{FF2B5EF4-FFF2-40B4-BE49-F238E27FC236}">
                  <a16:creationId xmlns:a16="http://schemas.microsoft.com/office/drawing/2014/main" id="{3A3E9A69-F6EE-45CF-8839-8B5353FFF55B}"/>
                </a:ext>
              </a:extLst>
            </p:cNvPr>
            <p:cNvGrpSpPr/>
            <p:nvPr/>
          </p:nvGrpSpPr>
          <p:grpSpPr>
            <a:xfrm>
              <a:off x="1377419" y="830100"/>
              <a:ext cx="1277659" cy="1274510"/>
              <a:chOff x="5180030" y="563126"/>
              <a:chExt cx="1277659" cy="1274510"/>
            </a:xfrm>
          </p:grpSpPr>
          <p:sp>
            <p:nvSpPr>
              <p:cNvPr id="288" name="楕円 287">
                <a:extLst>
                  <a:ext uri="{FF2B5EF4-FFF2-40B4-BE49-F238E27FC236}">
                    <a16:creationId xmlns:a16="http://schemas.microsoft.com/office/drawing/2014/main" id="{3EA43ED5-784C-44BB-A07A-55E98A565657}"/>
                  </a:ext>
                </a:extLst>
              </p:cNvPr>
              <p:cNvSpPr/>
              <p:nvPr/>
            </p:nvSpPr>
            <p:spPr>
              <a:xfrm rot="20700000">
                <a:off x="5715593" y="602464"/>
                <a:ext cx="708841" cy="91581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9" name="楕円 288">
                <a:extLst>
                  <a:ext uri="{FF2B5EF4-FFF2-40B4-BE49-F238E27FC236}">
                    <a16:creationId xmlns:a16="http://schemas.microsoft.com/office/drawing/2014/main" id="{C78F6962-51CC-40CA-BEEA-F8BFFB00197D}"/>
                  </a:ext>
                </a:extLst>
              </p:cNvPr>
              <p:cNvSpPr/>
              <p:nvPr/>
            </p:nvSpPr>
            <p:spPr>
              <a:xfrm>
                <a:off x="5213203" y="563795"/>
                <a:ext cx="1053924" cy="105377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90" name="グループ化 289">
                <a:extLst>
                  <a:ext uri="{FF2B5EF4-FFF2-40B4-BE49-F238E27FC236}">
                    <a16:creationId xmlns:a16="http://schemas.microsoft.com/office/drawing/2014/main" id="{76F6FBC7-506C-47D3-AE00-0B3315CDE862}"/>
                  </a:ext>
                </a:extLst>
              </p:cNvPr>
              <p:cNvGrpSpPr/>
              <p:nvPr/>
            </p:nvGrpSpPr>
            <p:grpSpPr>
              <a:xfrm>
                <a:off x="5180030" y="677530"/>
                <a:ext cx="1277659" cy="1160106"/>
                <a:chOff x="2791855" y="2017485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309" name="グループ化 308">
                  <a:extLst>
                    <a:ext uri="{FF2B5EF4-FFF2-40B4-BE49-F238E27FC236}">
                      <a16:creationId xmlns:a16="http://schemas.microsoft.com/office/drawing/2014/main" id="{AF91859D-B757-4493-A51B-FE6BBF8FAC4F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314" name="円/楕円 536">
                    <a:extLst>
                      <a:ext uri="{FF2B5EF4-FFF2-40B4-BE49-F238E27FC236}">
                        <a16:creationId xmlns:a16="http://schemas.microsoft.com/office/drawing/2014/main" id="{49E8A9FD-D3BB-41E8-9388-46DFBF133443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15" name="円/楕円 537">
                    <a:extLst>
                      <a:ext uri="{FF2B5EF4-FFF2-40B4-BE49-F238E27FC236}">
                        <a16:creationId xmlns:a16="http://schemas.microsoft.com/office/drawing/2014/main" id="{A66C26EB-1F5C-438A-AA64-6717A9D52FF9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10" name="グループ化 309">
                  <a:extLst>
                    <a:ext uri="{FF2B5EF4-FFF2-40B4-BE49-F238E27FC236}">
                      <a16:creationId xmlns:a16="http://schemas.microsoft.com/office/drawing/2014/main" id="{878D8FB3-1BA6-4154-9D6A-1D638CFC0B14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312" name="円/楕円 534">
                    <a:extLst>
                      <a:ext uri="{FF2B5EF4-FFF2-40B4-BE49-F238E27FC236}">
                        <a16:creationId xmlns:a16="http://schemas.microsoft.com/office/drawing/2014/main" id="{E10A5525-B859-43B2-B302-F282F5932F42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13" name="円/楕円 535">
                    <a:extLst>
                      <a:ext uri="{FF2B5EF4-FFF2-40B4-BE49-F238E27FC236}">
                        <a16:creationId xmlns:a16="http://schemas.microsoft.com/office/drawing/2014/main" id="{6FF107FB-BB2D-496E-805F-ABA8AFA9E535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11" name="円/楕円 533">
                  <a:extLst>
                    <a:ext uri="{FF2B5EF4-FFF2-40B4-BE49-F238E27FC236}">
                      <a16:creationId xmlns:a16="http://schemas.microsoft.com/office/drawing/2014/main" id="{3271B6C0-05E2-491F-A814-A4A427E33089}"/>
                    </a:ext>
                  </a:extLst>
                </p:cNvPr>
                <p:cNvSpPr/>
                <p:nvPr/>
              </p:nvSpPr>
              <p:spPr>
                <a:xfrm>
                  <a:off x="2902857" y="2017485"/>
                  <a:ext cx="928913" cy="1045028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92" name="月 291">
                <a:extLst>
                  <a:ext uri="{FF2B5EF4-FFF2-40B4-BE49-F238E27FC236}">
                    <a16:creationId xmlns:a16="http://schemas.microsoft.com/office/drawing/2014/main" id="{A432D765-82AA-4436-89D6-A958F9C9AA83}"/>
                  </a:ext>
                </a:extLst>
              </p:cNvPr>
              <p:cNvSpPr/>
              <p:nvPr/>
            </p:nvSpPr>
            <p:spPr>
              <a:xfrm rot="15300000">
                <a:off x="5504410" y="866640"/>
                <a:ext cx="45720" cy="328020"/>
              </a:xfrm>
              <a:prstGeom prst="moon">
                <a:avLst>
                  <a:gd name="adj" fmla="val 7667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3" name="月 292">
                <a:extLst>
                  <a:ext uri="{FF2B5EF4-FFF2-40B4-BE49-F238E27FC236}">
                    <a16:creationId xmlns:a16="http://schemas.microsoft.com/office/drawing/2014/main" id="{16DDAFF9-09DF-40A2-A808-F0E62589FA55}"/>
                  </a:ext>
                </a:extLst>
              </p:cNvPr>
              <p:cNvSpPr/>
              <p:nvPr/>
            </p:nvSpPr>
            <p:spPr>
              <a:xfrm rot="17100000">
                <a:off x="6088385" y="866640"/>
                <a:ext cx="45720" cy="328020"/>
              </a:xfrm>
              <a:prstGeom prst="moon">
                <a:avLst>
                  <a:gd name="adj" fmla="val 7667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4" name="フリーフォーム: 図形 293">
                <a:extLst>
                  <a:ext uri="{FF2B5EF4-FFF2-40B4-BE49-F238E27FC236}">
                    <a16:creationId xmlns:a16="http://schemas.microsoft.com/office/drawing/2014/main" id="{74E5A5DD-08EA-44CB-AFA9-42C908A77A00}"/>
                  </a:ext>
                </a:extLst>
              </p:cNvPr>
              <p:cNvSpPr/>
              <p:nvPr/>
            </p:nvSpPr>
            <p:spPr>
              <a:xfrm>
                <a:off x="5745720" y="1397727"/>
                <a:ext cx="139716" cy="159309"/>
              </a:xfrm>
              <a:custGeom>
                <a:avLst/>
                <a:gdLst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7" fmla="*/ 51484 w 168590"/>
                  <a:gd name="connsiteY7" fmla="*/ 11330 h 241869"/>
                  <a:gd name="connsiteX8" fmla="*/ 84295 w 168590"/>
                  <a:gd name="connsiteY8" fmla="*/ 18031 h 241869"/>
                  <a:gd name="connsiteX9" fmla="*/ 117107 w 168590"/>
                  <a:gd name="connsiteY9" fmla="*/ 11330 h 241869"/>
                  <a:gd name="connsiteX0" fmla="*/ 84295 w 175735"/>
                  <a:gd name="connsiteY0" fmla="*/ 18031 h 241869"/>
                  <a:gd name="connsiteX1" fmla="*/ 117107 w 175735"/>
                  <a:gd name="connsiteY1" fmla="*/ 11330 h 241869"/>
                  <a:gd name="connsiteX2" fmla="*/ 133718 w 175735"/>
                  <a:gd name="connsiteY2" fmla="*/ 0 h 241869"/>
                  <a:gd name="connsiteX3" fmla="*/ 145091 w 175735"/>
                  <a:gd name="connsiteY3" fmla="*/ 28432 h 241869"/>
                  <a:gd name="connsiteX4" fmla="*/ 168590 w 175735"/>
                  <a:gd name="connsiteY4" fmla="*/ 156595 h 241869"/>
                  <a:gd name="connsiteX5" fmla="*/ 84295 w 175735"/>
                  <a:gd name="connsiteY5" fmla="*/ 241869 h 241869"/>
                  <a:gd name="connsiteX6" fmla="*/ 0 w 175735"/>
                  <a:gd name="connsiteY6" fmla="*/ 156595 h 241869"/>
                  <a:gd name="connsiteX7" fmla="*/ 25880 w 175735"/>
                  <a:gd name="connsiteY7" fmla="*/ 28432 h 241869"/>
                  <a:gd name="connsiteX8" fmla="*/ 37274 w 175735"/>
                  <a:gd name="connsiteY8" fmla="*/ 1638 h 241869"/>
                  <a:gd name="connsiteX9" fmla="*/ 51484 w 175735"/>
                  <a:gd name="connsiteY9" fmla="*/ 11330 h 241869"/>
                  <a:gd name="connsiteX10" fmla="*/ 175735 w 175735"/>
                  <a:gd name="connsiteY10" fmla="*/ 109471 h 241869"/>
                  <a:gd name="connsiteX0" fmla="*/ 84295 w 168590"/>
                  <a:gd name="connsiteY0" fmla="*/ 18031 h 241869"/>
                  <a:gd name="connsiteX1" fmla="*/ 117107 w 168590"/>
                  <a:gd name="connsiteY1" fmla="*/ 11330 h 241869"/>
                  <a:gd name="connsiteX2" fmla="*/ 133718 w 168590"/>
                  <a:gd name="connsiteY2" fmla="*/ 0 h 241869"/>
                  <a:gd name="connsiteX3" fmla="*/ 145091 w 168590"/>
                  <a:gd name="connsiteY3" fmla="*/ 28432 h 241869"/>
                  <a:gd name="connsiteX4" fmla="*/ 168590 w 168590"/>
                  <a:gd name="connsiteY4" fmla="*/ 156595 h 241869"/>
                  <a:gd name="connsiteX5" fmla="*/ 84295 w 168590"/>
                  <a:gd name="connsiteY5" fmla="*/ 241869 h 241869"/>
                  <a:gd name="connsiteX6" fmla="*/ 0 w 168590"/>
                  <a:gd name="connsiteY6" fmla="*/ 156595 h 241869"/>
                  <a:gd name="connsiteX7" fmla="*/ 25880 w 168590"/>
                  <a:gd name="connsiteY7" fmla="*/ 28432 h 241869"/>
                  <a:gd name="connsiteX8" fmla="*/ 37274 w 168590"/>
                  <a:gd name="connsiteY8" fmla="*/ 1638 h 241869"/>
                  <a:gd name="connsiteX9" fmla="*/ 51484 w 168590"/>
                  <a:gd name="connsiteY9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8" fmla="*/ 51484 w 168590"/>
                  <a:gd name="connsiteY8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90" h="241869">
                    <a:moveTo>
                      <a:pt x="133718" y="0"/>
                    </a:moveTo>
                    <a:lnTo>
                      <a:pt x="145091" y="28432"/>
                    </a:lnTo>
                    <a:cubicBezTo>
                      <a:pt x="159751" y="77796"/>
                      <a:pt x="168590" y="133047"/>
                      <a:pt x="168590" y="156595"/>
                    </a:cubicBezTo>
                    <a:cubicBezTo>
                      <a:pt x="168590" y="203691"/>
                      <a:pt x="130850" y="241869"/>
                      <a:pt x="84295" y="241869"/>
                    </a:cubicBezTo>
                    <a:cubicBezTo>
                      <a:pt x="37740" y="241869"/>
                      <a:pt x="0" y="203691"/>
                      <a:pt x="0" y="156595"/>
                    </a:cubicBezTo>
                    <a:cubicBezTo>
                      <a:pt x="0" y="133047"/>
                      <a:pt x="10031" y="77796"/>
                      <a:pt x="25880" y="28432"/>
                    </a:cubicBezTo>
                    <a:lnTo>
                      <a:pt x="37274" y="1638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5" name="月 294">
                <a:extLst>
                  <a:ext uri="{FF2B5EF4-FFF2-40B4-BE49-F238E27FC236}">
                    <a16:creationId xmlns:a16="http://schemas.microsoft.com/office/drawing/2014/main" id="{BF51A9C9-2704-45E4-B245-188ADD0583EE}"/>
                  </a:ext>
                </a:extLst>
              </p:cNvPr>
              <p:cNvSpPr/>
              <p:nvPr/>
            </p:nvSpPr>
            <p:spPr>
              <a:xfrm rot="3600000">
                <a:off x="5470584" y="411208"/>
                <a:ext cx="223214" cy="747657"/>
              </a:xfrm>
              <a:prstGeom prst="moon">
                <a:avLst>
                  <a:gd name="adj" fmla="val 83174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6" name="月 295">
                <a:extLst>
                  <a:ext uri="{FF2B5EF4-FFF2-40B4-BE49-F238E27FC236}">
                    <a16:creationId xmlns:a16="http://schemas.microsoft.com/office/drawing/2014/main" id="{EBDDEF5A-1B22-4FD6-B411-A8ECD9703CE3}"/>
                  </a:ext>
                </a:extLst>
              </p:cNvPr>
              <p:cNvSpPr/>
              <p:nvPr/>
            </p:nvSpPr>
            <p:spPr>
              <a:xfrm rot="2897634">
                <a:off x="5677684" y="563127"/>
                <a:ext cx="122858" cy="486332"/>
              </a:xfrm>
              <a:prstGeom prst="moon">
                <a:avLst>
                  <a:gd name="adj" fmla="val 83174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7" name="月 296">
                <a:extLst>
                  <a:ext uri="{FF2B5EF4-FFF2-40B4-BE49-F238E27FC236}">
                    <a16:creationId xmlns:a16="http://schemas.microsoft.com/office/drawing/2014/main" id="{B061B333-BDA3-4209-B6CD-B33D6DCBF016}"/>
                  </a:ext>
                </a:extLst>
              </p:cNvPr>
              <p:cNvSpPr/>
              <p:nvPr/>
            </p:nvSpPr>
            <p:spPr>
              <a:xfrm rot="2897634">
                <a:off x="5572909" y="563126"/>
                <a:ext cx="122858" cy="486332"/>
              </a:xfrm>
              <a:prstGeom prst="moon">
                <a:avLst>
                  <a:gd name="adj" fmla="val 83174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8" name="月 297">
                <a:extLst>
                  <a:ext uri="{FF2B5EF4-FFF2-40B4-BE49-F238E27FC236}">
                    <a16:creationId xmlns:a16="http://schemas.microsoft.com/office/drawing/2014/main" id="{B6401BBA-B061-4570-BDC8-E469FE3A6935}"/>
                  </a:ext>
                </a:extLst>
              </p:cNvPr>
              <p:cNvSpPr/>
              <p:nvPr/>
            </p:nvSpPr>
            <p:spPr>
              <a:xfrm rot="8100000">
                <a:off x="6024698" y="563126"/>
                <a:ext cx="122858" cy="486332"/>
              </a:xfrm>
              <a:prstGeom prst="moon">
                <a:avLst>
                  <a:gd name="adj" fmla="val 83174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76" name="フリーフォーム: 図形 175">
              <a:extLst>
                <a:ext uri="{FF2B5EF4-FFF2-40B4-BE49-F238E27FC236}">
                  <a16:creationId xmlns:a16="http://schemas.microsoft.com/office/drawing/2014/main" id="{1A10F1E4-D965-45C7-BE62-0B21EFDB2DC6}"/>
                </a:ext>
              </a:extLst>
            </p:cNvPr>
            <p:cNvSpPr/>
            <p:nvPr/>
          </p:nvSpPr>
          <p:spPr>
            <a:xfrm>
              <a:off x="1595537" y="1410442"/>
              <a:ext cx="212386" cy="187378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7" name="フリーフォーム: 図形 176">
              <a:extLst>
                <a:ext uri="{FF2B5EF4-FFF2-40B4-BE49-F238E27FC236}">
                  <a16:creationId xmlns:a16="http://schemas.microsoft.com/office/drawing/2014/main" id="{A5CB6F29-1836-402B-9D1E-BD745ACEB8C9}"/>
                </a:ext>
              </a:extLst>
            </p:cNvPr>
            <p:cNvSpPr/>
            <p:nvPr/>
          </p:nvSpPr>
          <p:spPr>
            <a:xfrm>
              <a:off x="2205137" y="1410442"/>
              <a:ext cx="212386" cy="187378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36BF43E6-350B-4285-A6D3-C8B704613D4E}"/>
                </a:ext>
              </a:extLst>
            </p:cNvPr>
            <p:cNvGrpSpPr/>
            <p:nvPr/>
          </p:nvGrpSpPr>
          <p:grpSpPr>
            <a:xfrm>
              <a:off x="2303347" y="860263"/>
              <a:ext cx="814560" cy="1577507"/>
              <a:chOff x="2303347" y="860263"/>
              <a:chExt cx="814560" cy="1577507"/>
            </a:xfrm>
          </p:grpSpPr>
          <p:grpSp>
            <p:nvGrpSpPr>
              <p:cNvPr id="224" name="グループ化 223">
                <a:extLst>
                  <a:ext uri="{FF2B5EF4-FFF2-40B4-BE49-F238E27FC236}">
                    <a16:creationId xmlns:a16="http://schemas.microsoft.com/office/drawing/2014/main" id="{4D50AD45-94A5-47BE-9E9B-5B7F42915865}"/>
                  </a:ext>
                </a:extLst>
              </p:cNvPr>
              <p:cNvGrpSpPr/>
              <p:nvPr/>
            </p:nvGrpSpPr>
            <p:grpSpPr>
              <a:xfrm rot="20968118">
                <a:off x="2335580" y="860263"/>
                <a:ext cx="738628" cy="1377107"/>
                <a:chOff x="2957063" y="5076572"/>
                <a:chExt cx="797584" cy="1483326"/>
              </a:xfrm>
            </p:grpSpPr>
            <p:grpSp>
              <p:nvGrpSpPr>
                <p:cNvPr id="233" name="グループ化 232">
                  <a:extLst>
                    <a:ext uri="{FF2B5EF4-FFF2-40B4-BE49-F238E27FC236}">
                      <a16:creationId xmlns:a16="http://schemas.microsoft.com/office/drawing/2014/main" id="{513C58BC-74F8-46C7-A58F-94D0BE321DD0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236" name="フリーフォーム: 図形 235">
                    <a:extLst>
                      <a:ext uri="{FF2B5EF4-FFF2-40B4-BE49-F238E27FC236}">
                        <a16:creationId xmlns:a16="http://schemas.microsoft.com/office/drawing/2014/main" id="{00EFD9AF-1169-4032-958D-81E26528AC42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7" name="フリーフォーム: 図形 236">
                    <a:extLst>
                      <a:ext uri="{FF2B5EF4-FFF2-40B4-BE49-F238E27FC236}">
                        <a16:creationId xmlns:a16="http://schemas.microsoft.com/office/drawing/2014/main" id="{8D7F37BB-1EBF-4346-B5BB-A203A3A2BA0E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34" name="フリーフォーム: 図形 233">
                  <a:extLst>
                    <a:ext uri="{FF2B5EF4-FFF2-40B4-BE49-F238E27FC236}">
                      <a16:creationId xmlns:a16="http://schemas.microsoft.com/office/drawing/2014/main" id="{39963825-6002-4C5F-89FD-DADF3E6E1D87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81" name="グループ化 280">
                <a:extLst>
                  <a:ext uri="{FF2B5EF4-FFF2-40B4-BE49-F238E27FC236}">
                    <a16:creationId xmlns:a16="http://schemas.microsoft.com/office/drawing/2014/main" id="{7BBE8C96-BA03-4C2F-A3FB-465E09B0AEB3}"/>
                  </a:ext>
                </a:extLst>
              </p:cNvPr>
              <p:cNvGrpSpPr/>
              <p:nvPr/>
            </p:nvGrpSpPr>
            <p:grpSpPr>
              <a:xfrm>
                <a:off x="2303347" y="1486785"/>
                <a:ext cx="814560" cy="950985"/>
                <a:chOff x="2303347" y="1486785"/>
                <a:chExt cx="814560" cy="950985"/>
              </a:xfrm>
            </p:grpSpPr>
            <p:sp>
              <p:nvSpPr>
                <p:cNvPr id="282" name="台形 281">
                  <a:extLst>
                    <a:ext uri="{FF2B5EF4-FFF2-40B4-BE49-F238E27FC236}">
                      <a16:creationId xmlns:a16="http://schemas.microsoft.com/office/drawing/2014/main" id="{312D5A87-69D6-44C8-B386-28B463BC39C2}"/>
                    </a:ext>
                  </a:extLst>
                </p:cNvPr>
                <p:cNvSpPr/>
                <p:nvPr/>
              </p:nvSpPr>
              <p:spPr>
                <a:xfrm rot="19434400">
                  <a:off x="2507565" y="1486785"/>
                  <a:ext cx="282483" cy="184203"/>
                </a:xfrm>
                <a:prstGeom prst="trapezoid">
                  <a:avLst>
                    <a:gd name="adj" fmla="val 6959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3" name="フリーフォーム: 図形 282">
                  <a:extLst>
                    <a:ext uri="{FF2B5EF4-FFF2-40B4-BE49-F238E27FC236}">
                      <a16:creationId xmlns:a16="http://schemas.microsoft.com/office/drawing/2014/main" id="{6A0F7791-BCBF-4310-9B89-9FBC6AF5BCAD}"/>
                    </a:ext>
                  </a:extLst>
                </p:cNvPr>
                <p:cNvSpPr/>
                <p:nvPr/>
              </p:nvSpPr>
              <p:spPr>
                <a:xfrm rot="3600000">
                  <a:off x="2276061" y="1595925"/>
                  <a:ext cx="869131" cy="814560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43438 w 816717"/>
                    <a:gd name="connsiteY1" fmla="*/ 340679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54402 w 827347"/>
                    <a:gd name="connsiteY0" fmla="*/ 824681 h 824681"/>
                    <a:gd name="connsiteX1" fmla="*/ 454068 w 827347"/>
                    <a:gd name="connsiteY1" fmla="*/ 338832 h 824681"/>
                    <a:gd name="connsiteX2" fmla="*/ 39252 w 827347"/>
                    <a:gd name="connsiteY2" fmla="*/ 425657 h 824681"/>
                    <a:gd name="connsiteX3" fmla="*/ 0 w 827347"/>
                    <a:gd name="connsiteY3" fmla="*/ 116738 h 824681"/>
                    <a:gd name="connsiteX4" fmla="*/ 671290 w 827347"/>
                    <a:gd name="connsiteY4" fmla="*/ 83 h 824681"/>
                    <a:gd name="connsiteX5" fmla="*/ 789186 w 827347"/>
                    <a:gd name="connsiteY5" fmla="*/ 100308 h 824681"/>
                    <a:gd name="connsiteX6" fmla="*/ 827347 w 827347"/>
                    <a:gd name="connsiteY6" fmla="*/ 824681 h 824681"/>
                    <a:gd name="connsiteX0" fmla="*/ 454402 w 827347"/>
                    <a:gd name="connsiteY0" fmla="*/ 812731 h 812731"/>
                    <a:gd name="connsiteX1" fmla="*/ 454068 w 827347"/>
                    <a:gd name="connsiteY1" fmla="*/ 326882 h 812731"/>
                    <a:gd name="connsiteX2" fmla="*/ 39252 w 827347"/>
                    <a:gd name="connsiteY2" fmla="*/ 413707 h 812731"/>
                    <a:gd name="connsiteX3" fmla="*/ 0 w 827347"/>
                    <a:gd name="connsiteY3" fmla="*/ 104788 h 812731"/>
                    <a:gd name="connsiteX4" fmla="*/ 639634 w 827347"/>
                    <a:gd name="connsiteY4" fmla="*/ 101 h 812731"/>
                    <a:gd name="connsiteX5" fmla="*/ 789186 w 827347"/>
                    <a:gd name="connsiteY5" fmla="*/ 88358 h 812731"/>
                    <a:gd name="connsiteX6" fmla="*/ 827347 w 827347"/>
                    <a:gd name="connsiteY6" fmla="*/ 812731 h 812731"/>
                    <a:gd name="connsiteX0" fmla="*/ 454402 w 827347"/>
                    <a:gd name="connsiteY0" fmla="*/ 813892 h 813892"/>
                    <a:gd name="connsiteX1" fmla="*/ 454068 w 827347"/>
                    <a:gd name="connsiteY1" fmla="*/ 328043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933846"/>
                    <a:gd name="connsiteY0" fmla="*/ 813892 h 864381"/>
                    <a:gd name="connsiteX1" fmla="*/ 432722 w 933846"/>
                    <a:gd name="connsiteY1" fmla="*/ 345965 h 864381"/>
                    <a:gd name="connsiteX2" fmla="*/ 39252 w 933846"/>
                    <a:gd name="connsiteY2" fmla="*/ 414868 h 864381"/>
                    <a:gd name="connsiteX3" fmla="*/ 0 w 933846"/>
                    <a:gd name="connsiteY3" fmla="*/ 105949 h 864381"/>
                    <a:gd name="connsiteX4" fmla="*/ 639634 w 933846"/>
                    <a:gd name="connsiteY4" fmla="*/ 1262 h 864381"/>
                    <a:gd name="connsiteX5" fmla="*/ 795584 w 933846"/>
                    <a:gd name="connsiteY5" fmla="*/ 178451 h 864381"/>
                    <a:gd name="connsiteX6" fmla="*/ 933846 w 933846"/>
                    <a:gd name="connsiteY6" fmla="*/ 864381 h 864381"/>
                    <a:gd name="connsiteX0" fmla="*/ 454402 w 837878"/>
                    <a:gd name="connsiteY0" fmla="*/ 813892 h 813892"/>
                    <a:gd name="connsiteX1" fmla="*/ 432722 w 837878"/>
                    <a:gd name="connsiteY1" fmla="*/ 345965 h 813892"/>
                    <a:gd name="connsiteX2" fmla="*/ 39252 w 837878"/>
                    <a:gd name="connsiteY2" fmla="*/ 414868 h 813892"/>
                    <a:gd name="connsiteX3" fmla="*/ 0 w 837878"/>
                    <a:gd name="connsiteY3" fmla="*/ 105949 h 813892"/>
                    <a:gd name="connsiteX4" fmla="*/ 639634 w 837878"/>
                    <a:gd name="connsiteY4" fmla="*/ 1262 h 813892"/>
                    <a:gd name="connsiteX5" fmla="*/ 795584 w 837878"/>
                    <a:gd name="connsiteY5" fmla="*/ 178451 h 813892"/>
                    <a:gd name="connsiteX6" fmla="*/ 837878 w 837878"/>
                    <a:gd name="connsiteY6" fmla="*/ 792477 h 813892"/>
                    <a:gd name="connsiteX0" fmla="*/ 454402 w 837878"/>
                    <a:gd name="connsiteY0" fmla="*/ 813892 h 813892"/>
                    <a:gd name="connsiteX1" fmla="*/ 445096 w 837878"/>
                    <a:gd name="connsiteY1" fmla="*/ 353109 h 813892"/>
                    <a:gd name="connsiteX2" fmla="*/ 39252 w 837878"/>
                    <a:gd name="connsiteY2" fmla="*/ 414868 h 813892"/>
                    <a:gd name="connsiteX3" fmla="*/ 0 w 837878"/>
                    <a:gd name="connsiteY3" fmla="*/ 105949 h 813892"/>
                    <a:gd name="connsiteX4" fmla="*/ 639634 w 837878"/>
                    <a:gd name="connsiteY4" fmla="*/ 1262 h 813892"/>
                    <a:gd name="connsiteX5" fmla="*/ 795584 w 837878"/>
                    <a:gd name="connsiteY5" fmla="*/ 178451 h 813892"/>
                    <a:gd name="connsiteX6" fmla="*/ 837878 w 837878"/>
                    <a:gd name="connsiteY6" fmla="*/ 792477 h 813892"/>
                    <a:gd name="connsiteX0" fmla="*/ 454402 w 837878"/>
                    <a:gd name="connsiteY0" fmla="*/ 813892 h 813892"/>
                    <a:gd name="connsiteX1" fmla="*/ 445096 w 837878"/>
                    <a:gd name="connsiteY1" fmla="*/ 353109 h 813892"/>
                    <a:gd name="connsiteX2" fmla="*/ 8000 w 837878"/>
                    <a:gd name="connsiteY2" fmla="*/ 402324 h 813892"/>
                    <a:gd name="connsiteX3" fmla="*/ 0 w 837878"/>
                    <a:gd name="connsiteY3" fmla="*/ 105949 h 813892"/>
                    <a:gd name="connsiteX4" fmla="*/ 639634 w 837878"/>
                    <a:gd name="connsiteY4" fmla="*/ 1262 h 813892"/>
                    <a:gd name="connsiteX5" fmla="*/ 795584 w 837878"/>
                    <a:gd name="connsiteY5" fmla="*/ 178451 h 813892"/>
                    <a:gd name="connsiteX6" fmla="*/ 837878 w 837878"/>
                    <a:gd name="connsiteY6" fmla="*/ 792477 h 813892"/>
                    <a:gd name="connsiteX0" fmla="*/ 485655 w 869131"/>
                    <a:gd name="connsiteY0" fmla="*/ 814560 h 814560"/>
                    <a:gd name="connsiteX1" fmla="*/ 476349 w 869131"/>
                    <a:gd name="connsiteY1" fmla="*/ 353777 h 814560"/>
                    <a:gd name="connsiteX2" fmla="*/ 39253 w 869131"/>
                    <a:gd name="connsiteY2" fmla="*/ 402992 h 814560"/>
                    <a:gd name="connsiteX3" fmla="*/ 0 w 869131"/>
                    <a:gd name="connsiteY3" fmla="*/ 94074 h 814560"/>
                    <a:gd name="connsiteX4" fmla="*/ 670887 w 869131"/>
                    <a:gd name="connsiteY4" fmla="*/ 1930 h 814560"/>
                    <a:gd name="connsiteX5" fmla="*/ 826837 w 869131"/>
                    <a:gd name="connsiteY5" fmla="*/ 179119 h 814560"/>
                    <a:gd name="connsiteX6" fmla="*/ 869131 w 869131"/>
                    <a:gd name="connsiteY6" fmla="*/ 793145 h 814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69131" h="814560">
                      <a:moveTo>
                        <a:pt x="485655" y="814560"/>
                      </a:moveTo>
                      <a:cubicBezTo>
                        <a:pt x="485544" y="652610"/>
                        <a:pt x="476460" y="515727"/>
                        <a:pt x="476349" y="353777"/>
                      </a:cubicBezTo>
                      <a:lnTo>
                        <a:pt x="39253" y="402992"/>
                      </a:lnTo>
                      <a:cubicBezTo>
                        <a:pt x="24815" y="316652"/>
                        <a:pt x="14438" y="180414"/>
                        <a:pt x="0" y="94074"/>
                      </a:cubicBezTo>
                      <a:cubicBezTo>
                        <a:pt x="220220" y="54976"/>
                        <a:pt x="533081" y="-12244"/>
                        <a:pt x="670887" y="1930"/>
                      </a:cubicBezTo>
                      <a:cubicBezTo>
                        <a:pt x="808693" y="16104"/>
                        <a:pt x="819061" y="141913"/>
                        <a:pt x="826837" y="179119"/>
                      </a:cubicBezTo>
                      <a:cubicBezTo>
                        <a:pt x="834613" y="216325"/>
                        <a:pt x="856411" y="551687"/>
                        <a:pt x="869131" y="793145"/>
                      </a:cubicBezTo>
                    </a:path>
                  </a:pathLst>
                </a:custGeom>
                <a:solidFill>
                  <a:schemeClr val="tx1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4" name="楕円 283">
                  <a:extLst>
                    <a:ext uri="{FF2B5EF4-FFF2-40B4-BE49-F238E27FC236}">
                      <a16:creationId xmlns:a16="http://schemas.microsoft.com/office/drawing/2014/main" id="{E70FF927-2798-4D85-A435-5D72AF316DA5}"/>
                    </a:ext>
                  </a:extLst>
                </p:cNvPr>
                <p:cNvSpPr/>
                <p:nvPr/>
              </p:nvSpPr>
              <p:spPr>
                <a:xfrm rot="19295698">
                  <a:off x="2759086" y="1505592"/>
                  <a:ext cx="68700" cy="86451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5" name="楕円 284">
                  <a:extLst>
                    <a:ext uri="{FF2B5EF4-FFF2-40B4-BE49-F238E27FC236}">
                      <a16:creationId xmlns:a16="http://schemas.microsoft.com/office/drawing/2014/main" id="{556EB8E0-C4C1-4616-A91E-B6C9A6E4078E}"/>
                    </a:ext>
                  </a:extLst>
                </p:cNvPr>
                <p:cNvSpPr/>
                <p:nvPr/>
              </p:nvSpPr>
              <p:spPr>
                <a:xfrm rot="19295698">
                  <a:off x="2835286" y="1588936"/>
                  <a:ext cx="68700" cy="86451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360" name="グループ化 359">
              <a:extLst>
                <a:ext uri="{FF2B5EF4-FFF2-40B4-BE49-F238E27FC236}">
                  <a16:creationId xmlns:a16="http://schemas.microsoft.com/office/drawing/2014/main" id="{3F4683DD-F125-4A3E-BF52-3444775B40ED}"/>
                </a:ext>
              </a:extLst>
            </p:cNvPr>
            <p:cNvGrpSpPr/>
            <p:nvPr/>
          </p:nvGrpSpPr>
          <p:grpSpPr>
            <a:xfrm flipH="1">
              <a:off x="939728" y="860263"/>
              <a:ext cx="814560" cy="1577507"/>
              <a:chOff x="2303347" y="860263"/>
              <a:chExt cx="814560" cy="1577507"/>
            </a:xfrm>
          </p:grpSpPr>
          <p:grpSp>
            <p:nvGrpSpPr>
              <p:cNvPr id="361" name="グループ化 360">
                <a:extLst>
                  <a:ext uri="{FF2B5EF4-FFF2-40B4-BE49-F238E27FC236}">
                    <a16:creationId xmlns:a16="http://schemas.microsoft.com/office/drawing/2014/main" id="{7C41F345-8A21-411F-82A9-A90E558EC863}"/>
                  </a:ext>
                </a:extLst>
              </p:cNvPr>
              <p:cNvGrpSpPr/>
              <p:nvPr/>
            </p:nvGrpSpPr>
            <p:grpSpPr>
              <a:xfrm rot="20968118">
                <a:off x="2335580" y="860263"/>
                <a:ext cx="738628" cy="1377107"/>
                <a:chOff x="2957063" y="5076572"/>
                <a:chExt cx="797584" cy="1483326"/>
              </a:xfrm>
            </p:grpSpPr>
            <p:grpSp>
              <p:nvGrpSpPr>
                <p:cNvPr id="367" name="グループ化 366">
                  <a:extLst>
                    <a:ext uri="{FF2B5EF4-FFF2-40B4-BE49-F238E27FC236}">
                      <a16:creationId xmlns:a16="http://schemas.microsoft.com/office/drawing/2014/main" id="{8160431F-2568-4ACC-8881-320F742979D2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369" name="フリーフォーム: 図形 368">
                    <a:extLst>
                      <a:ext uri="{FF2B5EF4-FFF2-40B4-BE49-F238E27FC236}">
                        <a16:creationId xmlns:a16="http://schemas.microsoft.com/office/drawing/2014/main" id="{42032B82-9EB5-4DA7-ABB7-479DB603EDB9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0" name="フリーフォーム: 図形 369">
                    <a:extLst>
                      <a:ext uri="{FF2B5EF4-FFF2-40B4-BE49-F238E27FC236}">
                        <a16:creationId xmlns:a16="http://schemas.microsoft.com/office/drawing/2014/main" id="{BBB9612A-8D06-4048-A2D8-BB554A5CACC3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68" name="フリーフォーム: 図形 367">
                  <a:extLst>
                    <a:ext uri="{FF2B5EF4-FFF2-40B4-BE49-F238E27FC236}">
                      <a16:creationId xmlns:a16="http://schemas.microsoft.com/office/drawing/2014/main" id="{DF41DF64-D62B-48C6-9883-18F00D92B10C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2" name="グループ化 361">
                <a:extLst>
                  <a:ext uri="{FF2B5EF4-FFF2-40B4-BE49-F238E27FC236}">
                    <a16:creationId xmlns:a16="http://schemas.microsoft.com/office/drawing/2014/main" id="{2A3C18F2-AEE0-48F9-8A70-70EFD03D8CC5}"/>
                  </a:ext>
                </a:extLst>
              </p:cNvPr>
              <p:cNvGrpSpPr/>
              <p:nvPr/>
            </p:nvGrpSpPr>
            <p:grpSpPr>
              <a:xfrm>
                <a:off x="2303347" y="1486785"/>
                <a:ext cx="814560" cy="950985"/>
                <a:chOff x="2303347" y="1486785"/>
                <a:chExt cx="814560" cy="950985"/>
              </a:xfrm>
            </p:grpSpPr>
            <p:sp>
              <p:nvSpPr>
                <p:cNvPr id="363" name="台形 362">
                  <a:extLst>
                    <a:ext uri="{FF2B5EF4-FFF2-40B4-BE49-F238E27FC236}">
                      <a16:creationId xmlns:a16="http://schemas.microsoft.com/office/drawing/2014/main" id="{D2589EFC-8CCC-4894-B44D-45E628EB8392}"/>
                    </a:ext>
                  </a:extLst>
                </p:cNvPr>
                <p:cNvSpPr/>
                <p:nvPr/>
              </p:nvSpPr>
              <p:spPr>
                <a:xfrm rot="19434400">
                  <a:off x="2507565" y="1486785"/>
                  <a:ext cx="282483" cy="184203"/>
                </a:xfrm>
                <a:prstGeom prst="trapezoid">
                  <a:avLst>
                    <a:gd name="adj" fmla="val 6959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4" name="フリーフォーム: 図形 363">
                  <a:extLst>
                    <a:ext uri="{FF2B5EF4-FFF2-40B4-BE49-F238E27FC236}">
                      <a16:creationId xmlns:a16="http://schemas.microsoft.com/office/drawing/2014/main" id="{2FFBCC84-0409-463D-8F9E-7474BC5E7BCE}"/>
                    </a:ext>
                  </a:extLst>
                </p:cNvPr>
                <p:cNvSpPr/>
                <p:nvPr/>
              </p:nvSpPr>
              <p:spPr>
                <a:xfrm rot="3600000">
                  <a:off x="2276061" y="1595925"/>
                  <a:ext cx="869131" cy="814560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43438 w 816717"/>
                    <a:gd name="connsiteY1" fmla="*/ 340679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54402 w 827347"/>
                    <a:gd name="connsiteY0" fmla="*/ 824681 h 824681"/>
                    <a:gd name="connsiteX1" fmla="*/ 454068 w 827347"/>
                    <a:gd name="connsiteY1" fmla="*/ 338832 h 824681"/>
                    <a:gd name="connsiteX2" fmla="*/ 39252 w 827347"/>
                    <a:gd name="connsiteY2" fmla="*/ 425657 h 824681"/>
                    <a:gd name="connsiteX3" fmla="*/ 0 w 827347"/>
                    <a:gd name="connsiteY3" fmla="*/ 116738 h 824681"/>
                    <a:gd name="connsiteX4" fmla="*/ 671290 w 827347"/>
                    <a:gd name="connsiteY4" fmla="*/ 83 h 824681"/>
                    <a:gd name="connsiteX5" fmla="*/ 789186 w 827347"/>
                    <a:gd name="connsiteY5" fmla="*/ 100308 h 824681"/>
                    <a:gd name="connsiteX6" fmla="*/ 827347 w 827347"/>
                    <a:gd name="connsiteY6" fmla="*/ 824681 h 824681"/>
                    <a:gd name="connsiteX0" fmla="*/ 454402 w 827347"/>
                    <a:gd name="connsiteY0" fmla="*/ 812731 h 812731"/>
                    <a:gd name="connsiteX1" fmla="*/ 454068 w 827347"/>
                    <a:gd name="connsiteY1" fmla="*/ 326882 h 812731"/>
                    <a:gd name="connsiteX2" fmla="*/ 39252 w 827347"/>
                    <a:gd name="connsiteY2" fmla="*/ 413707 h 812731"/>
                    <a:gd name="connsiteX3" fmla="*/ 0 w 827347"/>
                    <a:gd name="connsiteY3" fmla="*/ 104788 h 812731"/>
                    <a:gd name="connsiteX4" fmla="*/ 639634 w 827347"/>
                    <a:gd name="connsiteY4" fmla="*/ 101 h 812731"/>
                    <a:gd name="connsiteX5" fmla="*/ 789186 w 827347"/>
                    <a:gd name="connsiteY5" fmla="*/ 88358 h 812731"/>
                    <a:gd name="connsiteX6" fmla="*/ 827347 w 827347"/>
                    <a:gd name="connsiteY6" fmla="*/ 812731 h 812731"/>
                    <a:gd name="connsiteX0" fmla="*/ 454402 w 827347"/>
                    <a:gd name="connsiteY0" fmla="*/ 813892 h 813892"/>
                    <a:gd name="connsiteX1" fmla="*/ 454068 w 827347"/>
                    <a:gd name="connsiteY1" fmla="*/ 328043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933846"/>
                    <a:gd name="connsiteY0" fmla="*/ 813892 h 864381"/>
                    <a:gd name="connsiteX1" fmla="*/ 432722 w 933846"/>
                    <a:gd name="connsiteY1" fmla="*/ 345965 h 864381"/>
                    <a:gd name="connsiteX2" fmla="*/ 39252 w 933846"/>
                    <a:gd name="connsiteY2" fmla="*/ 414868 h 864381"/>
                    <a:gd name="connsiteX3" fmla="*/ 0 w 933846"/>
                    <a:gd name="connsiteY3" fmla="*/ 105949 h 864381"/>
                    <a:gd name="connsiteX4" fmla="*/ 639634 w 933846"/>
                    <a:gd name="connsiteY4" fmla="*/ 1262 h 864381"/>
                    <a:gd name="connsiteX5" fmla="*/ 795584 w 933846"/>
                    <a:gd name="connsiteY5" fmla="*/ 178451 h 864381"/>
                    <a:gd name="connsiteX6" fmla="*/ 933846 w 933846"/>
                    <a:gd name="connsiteY6" fmla="*/ 864381 h 864381"/>
                    <a:gd name="connsiteX0" fmla="*/ 454402 w 837878"/>
                    <a:gd name="connsiteY0" fmla="*/ 813892 h 813892"/>
                    <a:gd name="connsiteX1" fmla="*/ 432722 w 837878"/>
                    <a:gd name="connsiteY1" fmla="*/ 345965 h 813892"/>
                    <a:gd name="connsiteX2" fmla="*/ 39252 w 837878"/>
                    <a:gd name="connsiteY2" fmla="*/ 414868 h 813892"/>
                    <a:gd name="connsiteX3" fmla="*/ 0 w 837878"/>
                    <a:gd name="connsiteY3" fmla="*/ 105949 h 813892"/>
                    <a:gd name="connsiteX4" fmla="*/ 639634 w 837878"/>
                    <a:gd name="connsiteY4" fmla="*/ 1262 h 813892"/>
                    <a:gd name="connsiteX5" fmla="*/ 795584 w 837878"/>
                    <a:gd name="connsiteY5" fmla="*/ 178451 h 813892"/>
                    <a:gd name="connsiteX6" fmla="*/ 837878 w 837878"/>
                    <a:gd name="connsiteY6" fmla="*/ 792477 h 813892"/>
                    <a:gd name="connsiteX0" fmla="*/ 454402 w 837878"/>
                    <a:gd name="connsiteY0" fmla="*/ 813892 h 813892"/>
                    <a:gd name="connsiteX1" fmla="*/ 445096 w 837878"/>
                    <a:gd name="connsiteY1" fmla="*/ 353109 h 813892"/>
                    <a:gd name="connsiteX2" fmla="*/ 39252 w 837878"/>
                    <a:gd name="connsiteY2" fmla="*/ 414868 h 813892"/>
                    <a:gd name="connsiteX3" fmla="*/ 0 w 837878"/>
                    <a:gd name="connsiteY3" fmla="*/ 105949 h 813892"/>
                    <a:gd name="connsiteX4" fmla="*/ 639634 w 837878"/>
                    <a:gd name="connsiteY4" fmla="*/ 1262 h 813892"/>
                    <a:gd name="connsiteX5" fmla="*/ 795584 w 837878"/>
                    <a:gd name="connsiteY5" fmla="*/ 178451 h 813892"/>
                    <a:gd name="connsiteX6" fmla="*/ 837878 w 837878"/>
                    <a:gd name="connsiteY6" fmla="*/ 792477 h 813892"/>
                    <a:gd name="connsiteX0" fmla="*/ 454402 w 837878"/>
                    <a:gd name="connsiteY0" fmla="*/ 813892 h 813892"/>
                    <a:gd name="connsiteX1" fmla="*/ 445096 w 837878"/>
                    <a:gd name="connsiteY1" fmla="*/ 353109 h 813892"/>
                    <a:gd name="connsiteX2" fmla="*/ 8000 w 837878"/>
                    <a:gd name="connsiteY2" fmla="*/ 402324 h 813892"/>
                    <a:gd name="connsiteX3" fmla="*/ 0 w 837878"/>
                    <a:gd name="connsiteY3" fmla="*/ 105949 h 813892"/>
                    <a:gd name="connsiteX4" fmla="*/ 639634 w 837878"/>
                    <a:gd name="connsiteY4" fmla="*/ 1262 h 813892"/>
                    <a:gd name="connsiteX5" fmla="*/ 795584 w 837878"/>
                    <a:gd name="connsiteY5" fmla="*/ 178451 h 813892"/>
                    <a:gd name="connsiteX6" fmla="*/ 837878 w 837878"/>
                    <a:gd name="connsiteY6" fmla="*/ 792477 h 813892"/>
                    <a:gd name="connsiteX0" fmla="*/ 485655 w 869131"/>
                    <a:gd name="connsiteY0" fmla="*/ 814560 h 814560"/>
                    <a:gd name="connsiteX1" fmla="*/ 476349 w 869131"/>
                    <a:gd name="connsiteY1" fmla="*/ 353777 h 814560"/>
                    <a:gd name="connsiteX2" fmla="*/ 39253 w 869131"/>
                    <a:gd name="connsiteY2" fmla="*/ 402992 h 814560"/>
                    <a:gd name="connsiteX3" fmla="*/ 0 w 869131"/>
                    <a:gd name="connsiteY3" fmla="*/ 94074 h 814560"/>
                    <a:gd name="connsiteX4" fmla="*/ 670887 w 869131"/>
                    <a:gd name="connsiteY4" fmla="*/ 1930 h 814560"/>
                    <a:gd name="connsiteX5" fmla="*/ 826837 w 869131"/>
                    <a:gd name="connsiteY5" fmla="*/ 179119 h 814560"/>
                    <a:gd name="connsiteX6" fmla="*/ 869131 w 869131"/>
                    <a:gd name="connsiteY6" fmla="*/ 793145 h 814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69131" h="814560">
                      <a:moveTo>
                        <a:pt x="485655" y="814560"/>
                      </a:moveTo>
                      <a:cubicBezTo>
                        <a:pt x="485544" y="652610"/>
                        <a:pt x="476460" y="515727"/>
                        <a:pt x="476349" y="353777"/>
                      </a:cubicBezTo>
                      <a:lnTo>
                        <a:pt x="39253" y="402992"/>
                      </a:lnTo>
                      <a:cubicBezTo>
                        <a:pt x="24815" y="316652"/>
                        <a:pt x="14438" y="180414"/>
                        <a:pt x="0" y="94074"/>
                      </a:cubicBezTo>
                      <a:cubicBezTo>
                        <a:pt x="220220" y="54976"/>
                        <a:pt x="533081" y="-12244"/>
                        <a:pt x="670887" y="1930"/>
                      </a:cubicBezTo>
                      <a:cubicBezTo>
                        <a:pt x="808693" y="16104"/>
                        <a:pt x="819061" y="141913"/>
                        <a:pt x="826837" y="179119"/>
                      </a:cubicBezTo>
                      <a:cubicBezTo>
                        <a:pt x="834613" y="216325"/>
                        <a:pt x="856411" y="551687"/>
                        <a:pt x="869131" y="793145"/>
                      </a:cubicBezTo>
                    </a:path>
                  </a:pathLst>
                </a:custGeom>
                <a:solidFill>
                  <a:schemeClr val="tx1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5" name="楕円 364">
                  <a:extLst>
                    <a:ext uri="{FF2B5EF4-FFF2-40B4-BE49-F238E27FC236}">
                      <a16:creationId xmlns:a16="http://schemas.microsoft.com/office/drawing/2014/main" id="{3A66B7D0-7EFA-4B93-9E03-B1B8E11BC9DD}"/>
                    </a:ext>
                  </a:extLst>
                </p:cNvPr>
                <p:cNvSpPr/>
                <p:nvPr/>
              </p:nvSpPr>
              <p:spPr>
                <a:xfrm rot="19295698">
                  <a:off x="2759086" y="1505592"/>
                  <a:ext cx="68700" cy="86451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6" name="楕円 365">
                  <a:extLst>
                    <a:ext uri="{FF2B5EF4-FFF2-40B4-BE49-F238E27FC236}">
                      <a16:creationId xmlns:a16="http://schemas.microsoft.com/office/drawing/2014/main" id="{3BB670B2-E0A3-4E95-9762-2A89A8DA8051}"/>
                    </a:ext>
                  </a:extLst>
                </p:cNvPr>
                <p:cNvSpPr/>
                <p:nvPr/>
              </p:nvSpPr>
              <p:spPr>
                <a:xfrm rot="19295698">
                  <a:off x="2835286" y="1588936"/>
                  <a:ext cx="68700" cy="86451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394" name="二等辺三角形 33">
              <a:extLst>
                <a:ext uri="{FF2B5EF4-FFF2-40B4-BE49-F238E27FC236}">
                  <a16:creationId xmlns:a16="http://schemas.microsoft.com/office/drawing/2014/main" id="{615F4076-065B-4299-BD78-7FF2CB90C53B}"/>
                </a:ext>
              </a:extLst>
            </p:cNvPr>
            <p:cNvSpPr/>
            <p:nvPr/>
          </p:nvSpPr>
          <p:spPr>
            <a:xfrm>
              <a:off x="1843921" y="1871663"/>
              <a:ext cx="332542" cy="148298"/>
            </a:xfrm>
            <a:custGeom>
              <a:avLst/>
              <a:gdLst>
                <a:gd name="connsiteX0" fmla="*/ 0 w 1582702"/>
                <a:gd name="connsiteY0" fmla="*/ 1177872 h 1177872"/>
                <a:gd name="connsiteX1" fmla="*/ 791351 w 1582702"/>
                <a:gd name="connsiteY1" fmla="*/ 0 h 1177872"/>
                <a:gd name="connsiteX2" fmla="*/ 1582702 w 1582702"/>
                <a:gd name="connsiteY2" fmla="*/ 1177872 h 1177872"/>
                <a:gd name="connsiteX3" fmla="*/ 0 w 1582702"/>
                <a:gd name="connsiteY3" fmla="*/ 1177872 h 1177872"/>
                <a:gd name="connsiteX0" fmla="*/ 0 w 1582702"/>
                <a:gd name="connsiteY0" fmla="*/ 1177876 h 1177876"/>
                <a:gd name="connsiteX1" fmla="*/ 791351 w 1582702"/>
                <a:gd name="connsiteY1" fmla="*/ 4 h 1177876"/>
                <a:gd name="connsiteX2" fmla="*/ 1582702 w 1582702"/>
                <a:gd name="connsiteY2" fmla="*/ 1177876 h 1177876"/>
                <a:gd name="connsiteX3" fmla="*/ 0 w 1582702"/>
                <a:gd name="connsiteY3" fmla="*/ 1177876 h 1177876"/>
                <a:gd name="connsiteX0" fmla="*/ 0 w 1582702"/>
                <a:gd name="connsiteY0" fmla="*/ 1177876 h 1177876"/>
                <a:gd name="connsiteX1" fmla="*/ 791351 w 1582702"/>
                <a:gd name="connsiteY1" fmla="*/ 4 h 1177876"/>
                <a:gd name="connsiteX2" fmla="*/ 1582702 w 1582702"/>
                <a:gd name="connsiteY2" fmla="*/ 1177876 h 1177876"/>
                <a:gd name="connsiteX3" fmla="*/ 0 w 1582702"/>
                <a:gd name="connsiteY3" fmla="*/ 1177876 h 1177876"/>
                <a:gd name="connsiteX0" fmla="*/ 0 w 1582702"/>
                <a:gd name="connsiteY0" fmla="*/ 1177876 h 1177876"/>
                <a:gd name="connsiteX1" fmla="*/ 791351 w 1582702"/>
                <a:gd name="connsiteY1" fmla="*/ 4 h 1177876"/>
                <a:gd name="connsiteX2" fmla="*/ 1582702 w 1582702"/>
                <a:gd name="connsiteY2" fmla="*/ 1177876 h 1177876"/>
                <a:gd name="connsiteX3" fmla="*/ 0 w 1582702"/>
                <a:gd name="connsiteY3" fmla="*/ 1177876 h 1177876"/>
                <a:gd name="connsiteX0" fmla="*/ 0 w 1582702"/>
                <a:gd name="connsiteY0" fmla="*/ 1177876 h 1177876"/>
                <a:gd name="connsiteX1" fmla="*/ 791351 w 1582702"/>
                <a:gd name="connsiteY1" fmla="*/ 4 h 1177876"/>
                <a:gd name="connsiteX2" fmla="*/ 1582702 w 1582702"/>
                <a:gd name="connsiteY2" fmla="*/ 1177876 h 1177876"/>
                <a:gd name="connsiteX3" fmla="*/ 0 w 1582702"/>
                <a:gd name="connsiteY3" fmla="*/ 1177876 h 1177876"/>
                <a:gd name="connsiteX0" fmla="*/ 0 w 1582702"/>
                <a:gd name="connsiteY0" fmla="*/ 1177876 h 1196220"/>
                <a:gd name="connsiteX1" fmla="*/ 791351 w 1582702"/>
                <a:gd name="connsiteY1" fmla="*/ 4 h 1196220"/>
                <a:gd name="connsiteX2" fmla="*/ 1582702 w 1582702"/>
                <a:gd name="connsiteY2" fmla="*/ 1177876 h 1196220"/>
                <a:gd name="connsiteX3" fmla="*/ 0 w 1582702"/>
                <a:gd name="connsiteY3" fmla="*/ 1177876 h 1196220"/>
                <a:gd name="connsiteX0" fmla="*/ 0 w 1582702"/>
                <a:gd name="connsiteY0" fmla="*/ 1177876 h 1215976"/>
                <a:gd name="connsiteX1" fmla="*/ 791351 w 1582702"/>
                <a:gd name="connsiteY1" fmla="*/ 4 h 1215976"/>
                <a:gd name="connsiteX2" fmla="*/ 1582702 w 1582702"/>
                <a:gd name="connsiteY2" fmla="*/ 1177876 h 1215976"/>
                <a:gd name="connsiteX3" fmla="*/ 0 w 1582702"/>
                <a:gd name="connsiteY3" fmla="*/ 1177876 h 1215976"/>
                <a:gd name="connsiteX0" fmla="*/ 0 w 1582702"/>
                <a:gd name="connsiteY0" fmla="*/ 1177876 h 1238650"/>
                <a:gd name="connsiteX1" fmla="*/ 791351 w 1582702"/>
                <a:gd name="connsiteY1" fmla="*/ 4 h 1238650"/>
                <a:gd name="connsiteX2" fmla="*/ 1582702 w 1582702"/>
                <a:gd name="connsiteY2" fmla="*/ 1177876 h 1238650"/>
                <a:gd name="connsiteX3" fmla="*/ 0 w 1582702"/>
                <a:gd name="connsiteY3" fmla="*/ 1177876 h 1238650"/>
                <a:gd name="connsiteX0" fmla="*/ 0 w 1582702"/>
                <a:gd name="connsiteY0" fmla="*/ 1177876 h 1251310"/>
                <a:gd name="connsiteX1" fmla="*/ 791351 w 1582702"/>
                <a:gd name="connsiteY1" fmla="*/ 4 h 1251310"/>
                <a:gd name="connsiteX2" fmla="*/ 1582702 w 1582702"/>
                <a:gd name="connsiteY2" fmla="*/ 1177876 h 1251310"/>
                <a:gd name="connsiteX3" fmla="*/ 0 w 1582702"/>
                <a:gd name="connsiteY3" fmla="*/ 1177876 h 1251310"/>
                <a:gd name="connsiteX0" fmla="*/ 0 w 1582702"/>
                <a:gd name="connsiteY0" fmla="*/ 1177876 h 1255634"/>
                <a:gd name="connsiteX1" fmla="*/ 791351 w 1582702"/>
                <a:gd name="connsiteY1" fmla="*/ 4 h 1255634"/>
                <a:gd name="connsiteX2" fmla="*/ 1582702 w 1582702"/>
                <a:gd name="connsiteY2" fmla="*/ 1177876 h 1255634"/>
                <a:gd name="connsiteX3" fmla="*/ 0 w 1582702"/>
                <a:gd name="connsiteY3" fmla="*/ 1177876 h 12556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82702" h="1255634">
                  <a:moveTo>
                    <a:pt x="0" y="1177876"/>
                  </a:moveTo>
                  <a:cubicBezTo>
                    <a:pt x="63759" y="861452"/>
                    <a:pt x="565667" y="-2095"/>
                    <a:pt x="791351" y="4"/>
                  </a:cubicBezTo>
                  <a:cubicBezTo>
                    <a:pt x="1017035" y="2103"/>
                    <a:pt x="1455443" y="839227"/>
                    <a:pt x="1582702" y="1177876"/>
                  </a:cubicBezTo>
                  <a:cubicBezTo>
                    <a:pt x="1505985" y="1266776"/>
                    <a:pt x="67192" y="1295351"/>
                    <a:pt x="0" y="1177876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95" name="フリーフォーム: 図形 394">
              <a:extLst>
                <a:ext uri="{FF2B5EF4-FFF2-40B4-BE49-F238E27FC236}">
                  <a16:creationId xmlns:a16="http://schemas.microsoft.com/office/drawing/2014/main" id="{A96DEABA-6F25-48DF-AD28-911BE0A62732}"/>
                </a:ext>
              </a:extLst>
            </p:cNvPr>
            <p:cNvSpPr/>
            <p:nvPr/>
          </p:nvSpPr>
          <p:spPr>
            <a:xfrm rot="2700000">
              <a:off x="2793751" y="871573"/>
              <a:ext cx="443714" cy="527846"/>
            </a:xfrm>
            <a:custGeom>
              <a:avLst/>
              <a:gdLst>
                <a:gd name="connsiteX0" fmla="*/ 1655069 w 3132350"/>
                <a:gd name="connsiteY0" fmla="*/ 1416 h 3726268"/>
                <a:gd name="connsiteX1" fmla="*/ 2777339 w 3132350"/>
                <a:gd name="connsiteY1" fmla="*/ 322321 h 3726268"/>
                <a:gd name="connsiteX2" fmla="*/ 2820135 w 3132350"/>
                <a:gd name="connsiteY2" fmla="*/ 1406972 h 3726268"/>
                <a:gd name="connsiteX3" fmla="*/ 2810794 w 3132350"/>
                <a:gd name="connsiteY3" fmla="*/ 1413199 h 3726268"/>
                <a:gd name="connsiteX4" fmla="*/ 2825110 w 3132350"/>
                <a:gd name="connsiteY4" fmla="*/ 1438823 h 3726268"/>
                <a:gd name="connsiteX5" fmla="*/ 2626764 w 3132350"/>
                <a:gd name="connsiteY5" fmla="*/ 2220958 h 3726268"/>
                <a:gd name="connsiteX6" fmla="*/ 2557860 w 3132350"/>
                <a:gd name="connsiteY6" fmla="*/ 2278025 h 3726268"/>
                <a:gd name="connsiteX7" fmla="*/ 2562675 w 3132350"/>
                <a:gd name="connsiteY7" fmla="*/ 2284324 h 3726268"/>
                <a:gd name="connsiteX8" fmla="*/ 2355339 w 3132350"/>
                <a:gd name="connsiteY8" fmla="*/ 3079311 h 3726268"/>
                <a:gd name="connsiteX9" fmla="*/ 2337591 w 3132350"/>
                <a:gd name="connsiteY9" fmla="*/ 3089686 h 3726268"/>
                <a:gd name="connsiteX10" fmla="*/ 2345766 w 3132350"/>
                <a:gd name="connsiteY10" fmla="*/ 3109900 h 3726268"/>
                <a:gd name="connsiteX11" fmla="*/ 2288309 w 3132350"/>
                <a:gd name="connsiteY11" fmla="*/ 3413342 h 3726268"/>
                <a:gd name="connsiteX12" fmla="*/ 1581018 w 3132350"/>
                <a:gd name="connsiteY12" fmla="*/ 3726268 h 3726268"/>
                <a:gd name="connsiteX13" fmla="*/ 1574804 w 3132350"/>
                <a:gd name="connsiteY13" fmla="*/ 3503865 h 3726268"/>
                <a:gd name="connsiteX14" fmla="*/ 2063284 w 3132350"/>
                <a:gd name="connsiteY14" fmla="*/ 3346317 h 3726268"/>
                <a:gd name="connsiteX15" fmla="*/ 2133363 w 3132350"/>
                <a:gd name="connsiteY15" fmla="*/ 3218712 h 3726268"/>
                <a:gd name="connsiteX16" fmla="*/ 2131792 w 3132350"/>
                <a:gd name="connsiteY16" fmla="*/ 3197592 h 3726268"/>
                <a:gd name="connsiteX17" fmla="*/ 2085678 w 3132350"/>
                <a:gd name="connsiteY17" fmla="*/ 3217093 h 3726268"/>
                <a:gd name="connsiteX18" fmla="*/ 1120551 w 3132350"/>
                <a:gd name="connsiteY18" fmla="*/ 3241448 h 3726268"/>
                <a:gd name="connsiteX19" fmla="*/ 1243162 w 3132350"/>
                <a:gd name="connsiteY19" fmla="*/ 3058976 h 3726268"/>
                <a:gd name="connsiteX20" fmla="*/ 1853662 w 3132350"/>
                <a:gd name="connsiteY20" fmla="*/ 3066774 h 3726268"/>
                <a:gd name="connsiteX21" fmla="*/ 2022381 w 3132350"/>
                <a:gd name="connsiteY21" fmla="*/ 3018468 h 3726268"/>
                <a:gd name="connsiteX22" fmla="*/ 1972500 w 3132350"/>
                <a:gd name="connsiteY22" fmla="*/ 2984436 h 3726268"/>
                <a:gd name="connsiteX23" fmla="*/ 1765050 w 3132350"/>
                <a:gd name="connsiteY23" fmla="*/ 2911978 h 3726268"/>
                <a:gd name="connsiteX24" fmla="*/ 1352566 w 3132350"/>
                <a:gd name="connsiteY24" fmla="*/ 2915104 h 3726268"/>
                <a:gd name="connsiteX25" fmla="*/ 1086615 w 3132350"/>
                <a:gd name="connsiteY25" fmla="*/ 3362062 h 3726268"/>
                <a:gd name="connsiteX26" fmla="*/ 862334 w 3132350"/>
                <a:gd name="connsiteY26" fmla="*/ 3438646 h 3726268"/>
                <a:gd name="connsiteX27" fmla="*/ 1210405 w 3132350"/>
                <a:gd name="connsiteY27" fmla="*/ 2726723 h 3726268"/>
                <a:gd name="connsiteX28" fmla="*/ 1898890 w 3132350"/>
                <a:gd name="connsiteY28" fmla="*/ 2719215 h 3726268"/>
                <a:gd name="connsiteX29" fmla="*/ 2149836 w 3132350"/>
                <a:gd name="connsiteY29" fmla="*/ 2841832 h 3726268"/>
                <a:gd name="connsiteX30" fmla="*/ 2231122 w 3132350"/>
                <a:gd name="connsiteY30" fmla="*/ 2914143 h 3726268"/>
                <a:gd name="connsiteX31" fmla="*/ 2265438 w 3132350"/>
                <a:gd name="connsiteY31" fmla="*/ 2891997 h 3726268"/>
                <a:gd name="connsiteX32" fmla="*/ 2399168 w 3132350"/>
                <a:gd name="connsiteY32" fmla="*/ 2412576 h 3726268"/>
                <a:gd name="connsiteX33" fmla="*/ 2382880 w 3132350"/>
                <a:gd name="connsiteY33" fmla="*/ 2388793 h 3726268"/>
                <a:gd name="connsiteX34" fmla="*/ 2289367 w 3132350"/>
                <a:gd name="connsiteY34" fmla="*/ 2433755 h 3726268"/>
                <a:gd name="connsiteX35" fmla="*/ 2184245 w 3132350"/>
                <a:gd name="connsiteY35" fmla="*/ 2475230 h 3726268"/>
                <a:gd name="connsiteX36" fmla="*/ 813982 w 3132350"/>
                <a:gd name="connsiteY36" fmla="*/ 2420430 h 3726268"/>
                <a:gd name="connsiteX37" fmla="*/ 976102 w 3132350"/>
                <a:gd name="connsiteY37" fmla="*/ 2264885 h 3726268"/>
                <a:gd name="connsiteX38" fmla="*/ 2046227 w 3132350"/>
                <a:gd name="connsiteY38" fmla="*/ 2301790 h 3726268"/>
                <a:gd name="connsiteX39" fmla="*/ 2215044 w 3132350"/>
                <a:gd name="connsiteY39" fmla="*/ 2241287 h 3726268"/>
                <a:gd name="connsiteX40" fmla="*/ 2224449 w 3132350"/>
                <a:gd name="connsiteY40" fmla="*/ 2236410 h 3726268"/>
                <a:gd name="connsiteX41" fmla="*/ 2170017 w 3132350"/>
                <a:gd name="connsiteY41" fmla="*/ 2202296 h 3726268"/>
                <a:gd name="connsiteX42" fmla="*/ 2082366 w 3132350"/>
                <a:gd name="connsiteY42" fmla="*/ 2159668 h 3726268"/>
                <a:gd name="connsiteX43" fmla="*/ 1278457 w 3132350"/>
                <a:gd name="connsiteY43" fmla="*/ 2089565 h 3726268"/>
                <a:gd name="connsiteX44" fmla="*/ 841610 w 3132350"/>
                <a:gd name="connsiteY44" fmla="*/ 2870449 h 3726268"/>
                <a:gd name="connsiteX45" fmla="*/ 634511 w 3132350"/>
                <a:gd name="connsiteY45" fmla="*/ 2953993 h 3726268"/>
                <a:gd name="connsiteX46" fmla="*/ 1167695 w 3132350"/>
                <a:gd name="connsiteY46" fmla="*/ 1901546 h 3726268"/>
                <a:gd name="connsiteX47" fmla="*/ 2258377 w 3132350"/>
                <a:gd name="connsiteY47" fmla="*/ 2016958 h 3726268"/>
                <a:gd name="connsiteX48" fmla="*/ 2354514 w 3132350"/>
                <a:gd name="connsiteY48" fmla="*/ 2076519 h 3726268"/>
                <a:gd name="connsiteX49" fmla="*/ 2415994 w 3132350"/>
                <a:gd name="connsiteY49" fmla="*/ 2124783 h 3726268"/>
                <a:gd name="connsiteX50" fmla="*/ 2475580 w 3132350"/>
                <a:gd name="connsiteY50" fmla="*/ 2081172 h 3726268"/>
                <a:gd name="connsiteX51" fmla="*/ 2650207 w 3132350"/>
                <a:gd name="connsiteY51" fmla="*/ 1561731 h 3726268"/>
                <a:gd name="connsiteX52" fmla="*/ 2632612 w 3132350"/>
                <a:gd name="connsiteY52" fmla="*/ 1522278 h 3726268"/>
                <a:gd name="connsiteX53" fmla="*/ 2560826 w 3132350"/>
                <a:gd name="connsiteY53" fmla="*/ 1559733 h 3726268"/>
                <a:gd name="connsiteX54" fmla="*/ 2041941 w 3132350"/>
                <a:gd name="connsiteY54" fmla="*/ 1717381 h 3726268"/>
                <a:gd name="connsiteX55" fmla="*/ 574723 w 3132350"/>
                <a:gd name="connsiteY55" fmla="*/ 1560015 h 3726268"/>
                <a:gd name="connsiteX56" fmla="*/ 772904 w 3132350"/>
                <a:gd name="connsiteY56" fmla="*/ 1423999 h 3726268"/>
                <a:gd name="connsiteX57" fmla="*/ 1933106 w 3132350"/>
                <a:gd name="connsiteY57" fmla="*/ 1525671 h 3726268"/>
                <a:gd name="connsiteX58" fmla="*/ 2413381 w 3132350"/>
                <a:gd name="connsiteY58" fmla="*/ 1404942 h 3726268"/>
                <a:gd name="connsiteX59" fmla="*/ 2517897 w 3132350"/>
                <a:gd name="connsiteY59" fmla="*/ 1358036 h 3726268"/>
                <a:gd name="connsiteX60" fmla="*/ 2499121 w 3132350"/>
                <a:gd name="connsiteY60" fmla="*/ 1337713 h 3726268"/>
                <a:gd name="connsiteX61" fmla="*/ 2317274 w 3132350"/>
                <a:gd name="connsiteY61" fmla="*/ 1207038 h 3726268"/>
                <a:gd name="connsiteX62" fmla="*/ 1228658 w 3132350"/>
                <a:gd name="connsiteY62" fmla="*/ 1061180 h 3726268"/>
                <a:gd name="connsiteX63" fmla="*/ 654727 w 3132350"/>
                <a:gd name="connsiteY63" fmla="*/ 2078144 h 3726268"/>
                <a:gd name="connsiteX64" fmla="*/ 448887 w 3132350"/>
                <a:gd name="connsiteY64" fmla="*/ 2163839 h 3726268"/>
                <a:gd name="connsiteX65" fmla="*/ 1127156 w 3132350"/>
                <a:gd name="connsiteY65" fmla="*/ 869526 h 3726268"/>
                <a:gd name="connsiteX66" fmla="*/ 2506630 w 3132350"/>
                <a:gd name="connsiteY66" fmla="*/ 1083083 h 3726268"/>
                <a:gd name="connsiteX67" fmla="*/ 2612970 w 3132350"/>
                <a:gd name="connsiteY67" fmla="*/ 1164824 h 3726268"/>
                <a:gd name="connsiteX68" fmla="*/ 2697754 w 3132350"/>
                <a:gd name="connsiteY68" fmla="*/ 1248506 h 3726268"/>
                <a:gd name="connsiteX69" fmla="*/ 2743590 w 3132350"/>
                <a:gd name="connsiteY69" fmla="*/ 1213893 h 3726268"/>
                <a:gd name="connsiteX70" fmla="*/ 2559845 w 3132350"/>
                <a:gd name="connsiteY70" fmla="*/ 422383 h 3726268"/>
                <a:gd name="connsiteX71" fmla="*/ 1328029 w 3132350"/>
                <a:gd name="connsiteY71" fmla="*/ 218761 h 3726268"/>
                <a:gd name="connsiteX72" fmla="*/ 372170 w 3132350"/>
                <a:gd name="connsiteY72" fmla="*/ 1198314 h 3726268"/>
                <a:gd name="connsiteX73" fmla="*/ 152491 w 3132350"/>
                <a:gd name="connsiteY73" fmla="*/ 1256967 h 3726268"/>
                <a:gd name="connsiteX74" fmla="*/ 1255474 w 3132350"/>
                <a:gd name="connsiteY74" fmla="*/ 17535 h 3726268"/>
                <a:gd name="connsiteX75" fmla="*/ 1469047 w 3132350"/>
                <a:gd name="connsiteY75" fmla="*/ 1704 h 3726268"/>
                <a:gd name="connsiteX76" fmla="*/ 1655069 w 3132350"/>
                <a:gd name="connsiteY76" fmla="*/ 1416 h 3726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3132350" h="3726268">
                  <a:moveTo>
                    <a:pt x="1655069" y="1416"/>
                  </a:moveTo>
                  <a:cubicBezTo>
                    <a:pt x="2086651" y="15206"/>
                    <a:pt x="2495928" y="129221"/>
                    <a:pt x="2777339" y="322321"/>
                  </a:cubicBezTo>
                  <a:cubicBezTo>
                    <a:pt x="3258741" y="652653"/>
                    <a:pt x="3228326" y="1098962"/>
                    <a:pt x="2820135" y="1406972"/>
                  </a:cubicBezTo>
                  <a:lnTo>
                    <a:pt x="2810794" y="1413199"/>
                  </a:lnTo>
                  <a:lnTo>
                    <a:pt x="2825110" y="1438823"/>
                  </a:lnTo>
                  <a:cubicBezTo>
                    <a:pt x="2947397" y="1704143"/>
                    <a:pt x="2873888" y="1996779"/>
                    <a:pt x="2626764" y="2220958"/>
                  </a:cubicBezTo>
                  <a:lnTo>
                    <a:pt x="2557860" y="2278025"/>
                  </a:lnTo>
                  <a:lnTo>
                    <a:pt x="2562675" y="2284324"/>
                  </a:lnTo>
                  <a:cubicBezTo>
                    <a:pt x="2735560" y="2546597"/>
                    <a:pt x="2664192" y="2863470"/>
                    <a:pt x="2355339" y="3079311"/>
                  </a:cubicBezTo>
                  <a:lnTo>
                    <a:pt x="2337591" y="3089686"/>
                  </a:lnTo>
                  <a:lnTo>
                    <a:pt x="2345766" y="3109900"/>
                  </a:lnTo>
                  <a:cubicBezTo>
                    <a:pt x="2371145" y="3209251"/>
                    <a:pt x="2354293" y="3314498"/>
                    <a:pt x="2288309" y="3413342"/>
                  </a:cubicBezTo>
                  <a:cubicBezTo>
                    <a:pt x="2163390" y="3600471"/>
                    <a:pt x="1887700" y="3722444"/>
                    <a:pt x="1581018" y="3726268"/>
                  </a:cubicBezTo>
                  <a:lnTo>
                    <a:pt x="1574804" y="3503865"/>
                  </a:lnTo>
                  <a:cubicBezTo>
                    <a:pt x="1778340" y="3502219"/>
                    <a:pt x="1964684" y="3442118"/>
                    <a:pt x="2063284" y="3346317"/>
                  </a:cubicBezTo>
                  <a:cubicBezTo>
                    <a:pt x="2105325" y="3305470"/>
                    <a:pt x="2128032" y="3261984"/>
                    <a:pt x="2133363" y="3218712"/>
                  </a:cubicBezTo>
                  <a:lnTo>
                    <a:pt x="2131792" y="3197592"/>
                  </a:lnTo>
                  <a:lnTo>
                    <a:pt x="2085678" y="3217093"/>
                  </a:lnTo>
                  <a:cubicBezTo>
                    <a:pt x="1789756" y="3324459"/>
                    <a:pt x="1432763" y="3335051"/>
                    <a:pt x="1120551" y="3241448"/>
                  </a:cubicBezTo>
                  <a:lnTo>
                    <a:pt x="1243162" y="3058976"/>
                  </a:lnTo>
                  <a:cubicBezTo>
                    <a:pt x="1440634" y="3104947"/>
                    <a:pt x="1657260" y="3106789"/>
                    <a:pt x="1853662" y="3066774"/>
                  </a:cubicBezTo>
                  <a:lnTo>
                    <a:pt x="2022381" y="3018468"/>
                  </a:lnTo>
                  <a:lnTo>
                    <a:pt x="1972500" y="2984436"/>
                  </a:lnTo>
                  <a:cubicBezTo>
                    <a:pt x="1916158" y="2953418"/>
                    <a:pt x="1846356" y="2928315"/>
                    <a:pt x="1765050" y="2911978"/>
                  </a:cubicBezTo>
                  <a:cubicBezTo>
                    <a:pt x="1631684" y="2885180"/>
                    <a:pt x="1484476" y="2886296"/>
                    <a:pt x="1352566" y="2915104"/>
                  </a:cubicBezTo>
                  <a:cubicBezTo>
                    <a:pt x="1024130" y="2986832"/>
                    <a:pt x="896655" y="3201068"/>
                    <a:pt x="1086615" y="3362062"/>
                  </a:cubicBezTo>
                  <a:lnTo>
                    <a:pt x="862334" y="3438646"/>
                  </a:lnTo>
                  <a:cubicBezTo>
                    <a:pt x="662801" y="3177920"/>
                    <a:pt x="818957" y="2858528"/>
                    <a:pt x="1210405" y="2726723"/>
                  </a:cubicBezTo>
                  <a:cubicBezTo>
                    <a:pt x="1426129" y="2654086"/>
                    <a:pt x="1679732" y="2651321"/>
                    <a:pt x="1898890" y="2719215"/>
                  </a:cubicBezTo>
                  <a:cubicBezTo>
                    <a:pt x="1996879" y="2749571"/>
                    <a:pt x="2081209" y="2791659"/>
                    <a:pt x="2149836" y="2841832"/>
                  </a:cubicBezTo>
                  <a:lnTo>
                    <a:pt x="2231122" y="2914143"/>
                  </a:lnTo>
                  <a:lnTo>
                    <a:pt x="2265438" y="2891997"/>
                  </a:lnTo>
                  <a:cubicBezTo>
                    <a:pt x="2444606" y="2754143"/>
                    <a:pt x="2490212" y="2572639"/>
                    <a:pt x="2399168" y="2412576"/>
                  </a:cubicBezTo>
                  <a:lnTo>
                    <a:pt x="2382880" y="2388793"/>
                  </a:lnTo>
                  <a:lnTo>
                    <a:pt x="2289367" y="2433755"/>
                  </a:lnTo>
                  <a:cubicBezTo>
                    <a:pt x="2255689" y="2448458"/>
                    <a:pt x="2220643" y="2462307"/>
                    <a:pt x="2184245" y="2475230"/>
                  </a:cubicBezTo>
                  <a:cubicBezTo>
                    <a:pt x="1748242" y="2630037"/>
                    <a:pt x="1219219" y="2608880"/>
                    <a:pt x="813982" y="2420430"/>
                  </a:cubicBezTo>
                  <a:lnTo>
                    <a:pt x="976102" y="2264885"/>
                  </a:lnTo>
                  <a:cubicBezTo>
                    <a:pt x="1298501" y="2387849"/>
                    <a:pt x="1702816" y="2401793"/>
                    <a:pt x="2046227" y="2301790"/>
                  </a:cubicBezTo>
                  <a:cubicBezTo>
                    <a:pt x="2106686" y="2284184"/>
                    <a:pt x="2162991" y="2263887"/>
                    <a:pt x="2215044" y="2241287"/>
                  </a:cubicBezTo>
                  <a:lnTo>
                    <a:pt x="2224449" y="2236410"/>
                  </a:lnTo>
                  <a:lnTo>
                    <a:pt x="2170017" y="2202296"/>
                  </a:lnTo>
                  <a:cubicBezTo>
                    <a:pt x="2142832" y="2187270"/>
                    <a:pt x="2113617" y="2173022"/>
                    <a:pt x="2082366" y="2159668"/>
                  </a:cubicBezTo>
                  <a:cubicBezTo>
                    <a:pt x="1849970" y="2060364"/>
                    <a:pt x="1549786" y="2034187"/>
                    <a:pt x="1278457" y="2089565"/>
                  </a:cubicBezTo>
                  <a:cubicBezTo>
                    <a:pt x="730887" y="2201323"/>
                    <a:pt x="513977" y="2589060"/>
                    <a:pt x="841610" y="2870449"/>
                  </a:cubicBezTo>
                  <a:lnTo>
                    <a:pt x="634511" y="2953993"/>
                  </a:lnTo>
                  <a:cubicBezTo>
                    <a:pt x="286052" y="2568576"/>
                    <a:pt x="540455" y="2066413"/>
                    <a:pt x="1167695" y="1901546"/>
                  </a:cubicBezTo>
                  <a:cubicBezTo>
                    <a:pt x="1535651" y="1804831"/>
                    <a:pt x="1953188" y="1849013"/>
                    <a:pt x="2258377" y="2016958"/>
                  </a:cubicBezTo>
                  <a:cubicBezTo>
                    <a:pt x="2292660" y="2035824"/>
                    <a:pt x="2324703" y="2055722"/>
                    <a:pt x="2354514" y="2076519"/>
                  </a:cubicBezTo>
                  <a:lnTo>
                    <a:pt x="2415994" y="2124783"/>
                  </a:lnTo>
                  <a:lnTo>
                    <a:pt x="2475580" y="2081172"/>
                  </a:lnTo>
                  <a:cubicBezTo>
                    <a:pt x="2648899" y="1929909"/>
                    <a:pt x="2711122" y="1740546"/>
                    <a:pt x="2650207" y="1561731"/>
                  </a:cubicBezTo>
                  <a:lnTo>
                    <a:pt x="2632612" y="1522278"/>
                  </a:lnTo>
                  <a:lnTo>
                    <a:pt x="2560826" y="1559733"/>
                  </a:lnTo>
                  <a:cubicBezTo>
                    <a:pt x="2413244" y="1627727"/>
                    <a:pt x="2239376" y="1681996"/>
                    <a:pt x="2041941" y="1717381"/>
                  </a:cubicBezTo>
                  <a:cubicBezTo>
                    <a:pt x="1536992" y="1807880"/>
                    <a:pt x="984835" y="1748658"/>
                    <a:pt x="574723" y="1560015"/>
                  </a:cubicBezTo>
                  <a:lnTo>
                    <a:pt x="772904" y="1423999"/>
                  </a:lnTo>
                  <a:cubicBezTo>
                    <a:pt x="1108162" y="1543500"/>
                    <a:pt x="1535247" y="1580927"/>
                    <a:pt x="1933106" y="1525671"/>
                  </a:cubicBezTo>
                  <a:cubicBezTo>
                    <a:pt x="2116473" y="1500205"/>
                    <a:pt x="2277432" y="1458434"/>
                    <a:pt x="2413381" y="1404942"/>
                  </a:cubicBezTo>
                  <a:lnTo>
                    <a:pt x="2517897" y="1358036"/>
                  </a:lnTo>
                  <a:lnTo>
                    <a:pt x="2499121" y="1337713"/>
                  </a:lnTo>
                  <a:cubicBezTo>
                    <a:pt x="2449470" y="1291066"/>
                    <a:pt x="2388953" y="1247109"/>
                    <a:pt x="2317274" y="1207038"/>
                  </a:cubicBezTo>
                  <a:cubicBezTo>
                    <a:pt x="2024369" y="1043296"/>
                    <a:pt x="1608466" y="987571"/>
                    <a:pt x="1228658" y="1061180"/>
                  </a:cubicBezTo>
                  <a:cubicBezTo>
                    <a:pt x="522203" y="1198094"/>
                    <a:pt x="234165" y="1708477"/>
                    <a:pt x="654727" y="2078144"/>
                  </a:cubicBezTo>
                  <a:lnTo>
                    <a:pt x="448887" y="2163839"/>
                  </a:lnTo>
                  <a:cubicBezTo>
                    <a:pt x="3734" y="1686757"/>
                    <a:pt x="333745" y="1057011"/>
                    <a:pt x="1127156" y="869526"/>
                  </a:cubicBezTo>
                  <a:cubicBezTo>
                    <a:pt x="1610024" y="755423"/>
                    <a:pt x="2148134" y="838728"/>
                    <a:pt x="2506630" y="1083083"/>
                  </a:cubicBezTo>
                  <a:cubicBezTo>
                    <a:pt x="2545098" y="1109303"/>
                    <a:pt x="2580532" y="1136607"/>
                    <a:pt x="2612970" y="1164824"/>
                  </a:cubicBezTo>
                  <a:lnTo>
                    <a:pt x="2697754" y="1248506"/>
                  </a:lnTo>
                  <a:lnTo>
                    <a:pt x="2743590" y="1213893"/>
                  </a:lnTo>
                  <a:cubicBezTo>
                    <a:pt x="3021331" y="972738"/>
                    <a:pt x="2992236" y="652301"/>
                    <a:pt x="2559845" y="422383"/>
                  </a:cubicBezTo>
                  <a:cubicBezTo>
                    <a:pt x="2245839" y="255414"/>
                    <a:pt x="1781910" y="178726"/>
                    <a:pt x="1328029" y="218761"/>
                  </a:cubicBezTo>
                  <a:cubicBezTo>
                    <a:pt x="418033" y="299028"/>
                    <a:pt x="-66914" y="795997"/>
                    <a:pt x="372170" y="1198314"/>
                  </a:cubicBezTo>
                  <a:lnTo>
                    <a:pt x="152491" y="1256967"/>
                  </a:lnTo>
                  <a:cubicBezTo>
                    <a:pt x="-284221" y="740597"/>
                    <a:pt x="258222" y="131049"/>
                    <a:pt x="1255474" y="17535"/>
                  </a:cubicBezTo>
                  <a:cubicBezTo>
                    <a:pt x="1326551" y="9445"/>
                    <a:pt x="1397895" y="4198"/>
                    <a:pt x="1469047" y="1704"/>
                  </a:cubicBezTo>
                  <a:cubicBezTo>
                    <a:pt x="1531304" y="-479"/>
                    <a:pt x="1593414" y="-554"/>
                    <a:pt x="1655069" y="1416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2E27EE78-DD56-4818-8233-8E02EE1ECE0B}"/>
              </a:ext>
            </a:extLst>
          </p:cNvPr>
          <p:cNvGrpSpPr/>
          <p:nvPr/>
        </p:nvGrpSpPr>
        <p:grpSpPr>
          <a:xfrm>
            <a:off x="1003014" y="3791943"/>
            <a:ext cx="2276516" cy="2658977"/>
            <a:chOff x="1003014" y="3791943"/>
            <a:chExt cx="2276516" cy="2658977"/>
          </a:xfrm>
        </p:grpSpPr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D5E2895A-2A78-4A67-9D09-0198D4EC9433}"/>
                </a:ext>
              </a:extLst>
            </p:cNvPr>
            <p:cNvGrpSpPr/>
            <p:nvPr/>
          </p:nvGrpSpPr>
          <p:grpSpPr>
            <a:xfrm>
              <a:off x="1508318" y="4896288"/>
              <a:ext cx="1037886" cy="1554632"/>
              <a:chOff x="1508318" y="4896288"/>
              <a:chExt cx="1037886" cy="1554632"/>
            </a:xfrm>
          </p:grpSpPr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EEC9D1A8-156E-47D0-A28A-807BCC66748E}"/>
                  </a:ext>
                </a:extLst>
              </p:cNvPr>
              <p:cNvSpPr/>
              <p:nvPr/>
            </p:nvSpPr>
            <p:spPr>
              <a:xfrm>
                <a:off x="1785587" y="4896288"/>
                <a:ext cx="483348" cy="51699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136411 w 525992"/>
                  <a:gd name="connsiteY7" fmla="*/ 240006 h 380772"/>
                  <a:gd name="connsiteX8" fmla="*/ 160641 w 525992"/>
                  <a:gd name="connsiteY8" fmla="*/ 0 h 380772"/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25992 w 525992"/>
                  <a:gd name="connsiteY3" fmla="*/ 254756 h 380772"/>
                  <a:gd name="connsiteX4" fmla="*/ 262996 w 525992"/>
                  <a:gd name="connsiteY4" fmla="*/ 380772 h 380772"/>
                  <a:gd name="connsiteX5" fmla="*/ 0 w 525992"/>
                  <a:gd name="connsiteY5" fmla="*/ 254756 h 380772"/>
                  <a:gd name="connsiteX6" fmla="*/ 136411 w 525992"/>
                  <a:gd name="connsiteY6" fmla="*/ 240006 h 380772"/>
                  <a:gd name="connsiteX7" fmla="*/ 160641 w 525992"/>
                  <a:gd name="connsiteY7" fmla="*/ 0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136411" y="240006"/>
                    </a:lnTo>
                    <a:lnTo>
                      <a:pt x="160641" y="0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6" name="片側の 2 つの角を丸めた四角形 144">
                <a:extLst>
                  <a:ext uri="{FF2B5EF4-FFF2-40B4-BE49-F238E27FC236}">
                    <a16:creationId xmlns:a16="http://schemas.microsoft.com/office/drawing/2014/main" id="{A958557E-5658-4D52-896D-A5E0CB517665}"/>
                  </a:ext>
                </a:extLst>
              </p:cNvPr>
              <p:cNvSpPr/>
              <p:nvPr/>
            </p:nvSpPr>
            <p:spPr>
              <a:xfrm>
                <a:off x="1508318" y="5223466"/>
                <a:ext cx="1037886" cy="1227454"/>
              </a:xfrm>
              <a:prstGeom prst="round2SameRect">
                <a:avLst>
                  <a:gd name="adj1" fmla="val 33213"/>
                  <a:gd name="adj2" fmla="val 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7" name="正方形/長方形 106">
                <a:extLst>
                  <a:ext uri="{FF2B5EF4-FFF2-40B4-BE49-F238E27FC236}">
                    <a16:creationId xmlns:a16="http://schemas.microsoft.com/office/drawing/2014/main" id="{CA284503-6568-441C-9A26-90B9BDE12159}"/>
                  </a:ext>
                </a:extLst>
              </p:cNvPr>
              <p:cNvSpPr/>
              <p:nvPr/>
            </p:nvSpPr>
            <p:spPr>
              <a:xfrm>
                <a:off x="1982462" y="5223466"/>
                <a:ext cx="89598" cy="434384"/>
              </a:xfrm>
              <a:prstGeom prst="rect">
                <a:avLst/>
              </a:prstGeom>
              <a:solidFill>
                <a:srgbClr val="0070C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楕円 107">
                <a:extLst>
                  <a:ext uri="{FF2B5EF4-FFF2-40B4-BE49-F238E27FC236}">
                    <a16:creationId xmlns:a16="http://schemas.microsoft.com/office/drawing/2014/main" id="{944E5F8E-0AC2-4500-96F1-AA5143CDC812}"/>
                  </a:ext>
                </a:extLst>
              </p:cNvPr>
              <p:cNvSpPr/>
              <p:nvPr/>
            </p:nvSpPr>
            <p:spPr>
              <a:xfrm>
                <a:off x="1999503" y="5551228"/>
                <a:ext cx="55516" cy="5551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楕円 108">
                <a:extLst>
                  <a:ext uri="{FF2B5EF4-FFF2-40B4-BE49-F238E27FC236}">
                    <a16:creationId xmlns:a16="http://schemas.microsoft.com/office/drawing/2014/main" id="{60CA8240-CFF3-4950-BA79-7217F4D885A1}"/>
                  </a:ext>
                </a:extLst>
              </p:cNvPr>
              <p:cNvSpPr/>
              <p:nvPr/>
            </p:nvSpPr>
            <p:spPr>
              <a:xfrm>
                <a:off x="1999503" y="5269860"/>
                <a:ext cx="55516" cy="5551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楕円 109">
                <a:extLst>
                  <a:ext uri="{FF2B5EF4-FFF2-40B4-BE49-F238E27FC236}">
                    <a16:creationId xmlns:a16="http://schemas.microsoft.com/office/drawing/2014/main" id="{9C8E7D71-08A3-4445-AE23-C0390864CC59}"/>
                  </a:ext>
                </a:extLst>
              </p:cNvPr>
              <p:cNvSpPr/>
              <p:nvPr/>
            </p:nvSpPr>
            <p:spPr>
              <a:xfrm>
                <a:off x="1999503" y="5404528"/>
                <a:ext cx="55516" cy="5551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83455638-287D-4969-B81A-E5BB15B0F9C4}"/>
                </a:ext>
              </a:extLst>
            </p:cNvPr>
            <p:cNvGrpSpPr/>
            <p:nvPr/>
          </p:nvGrpSpPr>
          <p:grpSpPr>
            <a:xfrm>
              <a:off x="1317239" y="3791943"/>
              <a:ext cx="1391456" cy="1340222"/>
              <a:chOff x="6567801" y="2260164"/>
              <a:chExt cx="1277659" cy="1230616"/>
            </a:xfrm>
          </p:grpSpPr>
          <p:grpSp>
            <p:nvGrpSpPr>
              <p:cNvPr id="83" name="グループ化 82">
                <a:extLst>
                  <a:ext uri="{FF2B5EF4-FFF2-40B4-BE49-F238E27FC236}">
                    <a16:creationId xmlns:a16="http://schemas.microsoft.com/office/drawing/2014/main" id="{E3C17DBA-66CA-4358-9807-A1C2A8F2EDF2}"/>
                  </a:ext>
                </a:extLst>
              </p:cNvPr>
              <p:cNvGrpSpPr/>
              <p:nvPr/>
            </p:nvGrpSpPr>
            <p:grpSpPr>
              <a:xfrm>
                <a:off x="6567801" y="2260164"/>
                <a:ext cx="1277659" cy="1230616"/>
                <a:chOff x="2791855" y="1953969"/>
                <a:chExt cx="1150919" cy="1108544"/>
              </a:xfrm>
              <a:solidFill>
                <a:srgbClr val="FFCC99"/>
              </a:solidFill>
            </p:grpSpPr>
            <p:sp>
              <p:nvSpPr>
                <p:cNvPr id="96" name="円/楕円 668">
                  <a:extLst>
                    <a:ext uri="{FF2B5EF4-FFF2-40B4-BE49-F238E27FC236}">
                      <a16:creationId xmlns:a16="http://schemas.microsoft.com/office/drawing/2014/main" id="{303FB723-EC51-48D3-A487-96F2CC767AF6}"/>
                    </a:ext>
                  </a:extLst>
                </p:cNvPr>
                <p:cNvSpPr/>
                <p:nvPr/>
              </p:nvSpPr>
              <p:spPr>
                <a:xfrm>
                  <a:off x="2909213" y="1953969"/>
                  <a:ext cx="916203" cy="1006091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97" name="グループ化 96">
                  <a:extLst>
                    <a:ext uri="{FF2B5EF4-FFF2-40B4-BE49-F238E27FC236}">
                      <a16:creationId xmlns:a16="http://schemas.microsoft.com/office/drawing/2014/main" id="{AF99FB15-4AC1-459F-AC68-E10BE99FEAB8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02" name="円/楕円 671">
                    <a:extLst>
                      <a:ext uri="{FF2B5EF4-FFF2-40B4-BE49-F238E27FC236}">
                        <a16:creationId xmlns:a16="http://schemas.microsoft.com/office/drawing/2014/main" id="{E1604F4B-30C0-4292-8797-8189D5264DD0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3" name="円/楕円 672">
                    <a:extLst>
                      <a:ext uri="{FF2B5EF4-FFF2-40B4-BE49-F238E27FC236}">
                        <a16:creationId xmlns:a16="http://schemas.microsoft.com/office/drawing/2014/main" id="{BF189C43-0A98-41C1-98D5-3C3572BB8EAB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98" name="グループ化 97">
                  <a:extLst>
                    <a:ext uri="{FF2B5EF4-FFF2-40B4-BE49-F238E27FC236}">
                      <a16:creationId xmlns:a16="http://schemas.microsoft.com/office/drawing/2014/main" id="{88E98318-023D-4232-9A10-D5F18736B4C7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00" name="円/楕円 669">
                    <a:extLst>
                      <a:ext uri="{FF2B5EF4-FFF2-40B4-BE49-F238E27FC236}">
                        <a16:creationId xmlns:a16="http://schemas.microsoft.com/office/drawing/2014/main" id="{34E376D9-689C-4014-B858-7044CC50D913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1" name="円/楕円 670">
                    <a:extLst>
                      <a:ext uri="{FF2B5EF4-FFF2-40B4-BE49-F238E27FC236}">
                        <a16:creationId xmlns:a16="http://schemas.microsoft.com/office/drawing/2014/main" id="{5A24BD50-5B24-4AC1-A873-77CD4A4E26A1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99" name="円/楕円 668">
                  <a:extLst>
                    <a:ext uri="{FF2B5EF4-FFF2-40B4-BE49-F238E27FC236}">
                      <a16:creationId xmlns:a16="http://schemas.microsoft.com/office/drawing/2014/main" id="{6B09653E-56AD-4A86-B0C3-5038F90D460C}"/>
                    </a:ext>
                  </a:extLst>
                </p:cNvPr>
                <p:cNvSpPr/>
                <p:nvPr/>
              </p:nvSpPr>
              <p:spPr>
                <a:xfrm>
                  <a:off x="2902857" y="2056422"/>
                  <a:ext cx="928914" cy="1006091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88" name="月 87">
                <a:extLst>
                  <a:ext uri="{FF2B5EF4-FFF2-40B4-BE49-F238E27FC236}">
                    <a16:creationId xmlns:a16="http://schemas.microsoft.com/office/drawing/2014/main" id="{6EBBF07C-12DD-4426-BE42-3C4C10FBED03}"/>
                  </a:ext>
                </a:extLst>
              </p:cNvPr>
              <p:cNvSpPr/>
              <p:nvPr/>
            </p:nvSpPr>
            <p:spPr>
              <a:xfrm rot="15300000">
                <a:off x="6893045" y="2581908"/>
                <a:ext cx="45719" cy="171995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9" name="月 88">
                <a:extLst>
                  <a:ext uri="{FF2B5EF4-FFF2-40B4-BE49-F238E27FC236}">
                    <a16:creationId xmlns:a16="http://schemas.microsoft.com/office/drawing/2014/main" id="{E8F21BD5-1215-45C0-A328-9A1DA13DD498}"/>
                  </a:ext>
                </a:extLst>
              </p:cNvPr>
              <p:cNvSpPr/>
              <p:nvPr/>
            </p:nvSpPr>
            <p:spPr>
              <a:xfrm rot="17100000">
                <a:off x="7481511" y="2581908"/>
                <a:ext cx="45719" cy="171995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0" name="円/楕円 655">
                <a:extLst>
                  <a:ext uri="{FF2B5EF4-FFF2-40B4-BE49-F238E27FC236}">
                    <a16:creationId xmlns:a16="http://schemas.microsoft.com/office/drawing/2014/main" id="{6BADE298-A7EC-4417-86A8-5C61C1FE4155}"/>
                  </a:ext>
                </a:extLst>
              </p:cNvPr>
              <p:cNvSpPr/>
              <p:nvPr/>
            </p:nvSpPr>
            <p:spPr>
              <a:xfrm>
                <a:off x="6801089" y="3130980"/>
                <a:ext cx="129815" cy="70441"/>
              </a:xfrm>
              <a:prstGeom prst="ellipse">
                <a:avLst/>
              </a:pr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1" name="円/楕円 656">
                <a:extLst>
                  <a:ext uri="{FF2B5EF4-FFF2-40B4-BE49-F238E27FC236}">
                    <a16:creationId xmlns:a16="http://schemas.microsoft.com/office/drawing/2014/main" id="{04815517-AE2D-451B-959C-3346FB994409}"/>
                  </a:ext>
                </a:extLst>
              </p:cNvPr>
              <p:cNvSpPr/>
              <p:nvPr/>
            </p:nvSpPr>
            <p:spPr>
              <a:xfrm>
                <a:off x="7485325" y="3130980"/>
                <a:ext cx="129815" cy="70441"/>
              </a:xfrm>
              <a:prstGeom prst="ellipse">
                <a:avLst/>
              </a:pr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92" name="グループ化 91">
                <a:extLst>
                  <a:ext uri="{FF2B5EF4-FFF2-40B4-BE49-F238E27FC236}">
                    <a16:creationId xmlns:a16="http://schemas.microsoft.com/office/drawing/2014/main" id="{A6565A5E-362C-43E3-82A0-DC262234A5F7}"/>
                  </a:ext>
                </a:extLst>
              </p:cNvPr>
              <p:cNvGrpSpPr/>
              <p:nvPr/>
            </p:nvGrpSpPr>
            <p:grpSpPr>
              <a:xfrm>
                <a:off x="7084627" y="3040652"/>
                <a:ext cx="240026" cy="203430"/>
                <a:chOff x="7084627" y="3040652"/>
                <a:chExt cx="240026" cy="203430"/>
              </a:xfrm>
            </p:grpSpPr>
            <p:sp>
              <p:nvSpPr>
                <p:cNvPr id="94" name="円/楕円 662">
                  <a:extLst>
                    <a:ext uri="{FF2B5EF4-FFF2-40B4-BE49-F238E27FC236}">
                      <a16:creationId xmlns:a16="http://schemas.microsoft.com/office/drawing/2014/main" id="{DDF02583-9500-4C09-90F1-BD33DA363445}"/>
                    </a:ext>
                  </a:extLst>
                </p:cNvPr>
                <p:cNvSpPr/>
                <p:nvPr/>
              </p:nvSpPr>
              <p:spPr>
                <a:xfrm>
                  <a:off x="7084627" y="3102163"/>
                  <a:ext cx="240026" cy="125443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026" h="160451">
                      <a:moveTo>
                        <a:pt x="0" y="96853"/>
                      </a:moveTo>
                      <a:cubicBezTo>
                        <a:pt x="0" y="37409"/>
                        <a:pt x="48970" y="0"/>
                        <a:pt x="115251" y="0"/>
                      </a:cubicBezTo>
                      <a:cubicBezTo>
                        <a:pt x="181532" y="0"/>
                        <a:pt x="240026" y="28271"/>
                        <a:pt x="240026" y="96853"/>
                      </a:cubicBezTo>
                      <a:cubicBezTo>
                        <a:pt x="240026" y="165435"/>
                        <a:pt x="186294" y="160368"/>
                        <a:pt x="120013" y="160368"/>
                      </a:cubicBezTo>
                      <a:cubicBezTo>
                        <a:pt x="53732" y="160368"/>
                        <a:pt x="0" y="156297"/>
                        <a:pt x="0" y="96853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5" name="フリーフォーム: 図形 94">
                  <a:extLst>
                    <a:ext uri="{FF2B5EF4-FFF2-40B4-BE49-F238E27FC236}">
                      <a16:creationId xmlns:a16="http://schemas.microsoft.com/office/drawing/2014/main" id="{E5D334D4-8C39-4ABC-8A6D-4C0E35EF414F}"/>
                    </a:ext>
                  </a:extLst>
                </p:cNvPr>
                <p:cNvSpPr/>
                <p:nvPr/>
              </p:nvSpPr>
              <p:spPr>
                <a:xfrm>
                  <a:off x="7137014" y="3040652"/>
                  <a:ext cx="135252" cy="203430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8D1F114D-CA86-49DF-B904-F4C1D83ED507}"/>
                  </a:ext>
                </a:extLst>
              </p:cNvPr>
              <p:cNvSpPr/>
              <p:nvPr/>
            </p:nvSpPr>
            <p:spPr>
              <a:xfrm rot="10800000">
                <a:off x="7065577" y="3312097"/>
                <a:ext cx="278126" cy="45720"/>
              </a:xfrm>
              <a:custGeom>
                <a:avLst/>
                <a:gdLst>
                  <a:gd name="connsiteX0" fmla="*/ 0 w 485124"/>
                  <a:gd name="connsiteY0" fmla="*/ 0 h 247877"/>
                  <a:gd name="connsiteX1" fmla="*/ 16958 w 485124"/>
                  <a:gd name="connsiteY1" fmla="*/ 4041 h 247877"/>
                  <a:gd name="connsiteX2" fmla="*/ 242562 w 485124"/>
                  <a:gd name="connsiteY2" fmla="*/ 24039 h 247877"/>
                  <a:gd name="connsiteX3" fmla="*/ 468167 w 485124"/>
                  <a:gd name="connsiteY3" fmla="*/ 4041 h 247877"/>
                  <a:gd name="connsiteX4" fmla="*/ 485124 w 485124"/>
                  <a:gd name="connsiteY4" fmla="*/ 0 h 247877"/>
                  <a:gd name="connsiteX5" fmla="*/ 467238 w 485124"/>
                  <a:gd name="connsiteY5" fmla="*/ 92456 h 247877"/>
                  <a:gd name="connsiteX6" fmla="*/ 242562 w 485124"/>
                  <a:gd name="connsiteY6" fmla="*/ 247877 h 247877"/>
                  <a:gd name="connsiteX7" fmla="*/ 17886 w 485124"/>
                  <a:gd name="connsiteY7" fmla="*/ 92456 h 2478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85124" h="247877">
                    <a:moveTo>
                      <a:pt x="0" y="0"/>
                    </a:moveTo>
                    <a:lnTo>
                      <a:pt x="16958" y="4041"/>
                    </a:lnTo>
                    <a:cubicBezTo>
                      <a:pt x="86300" y="16918"/>
                      <a:pt x="162537" y="24039"/>
                      <a:pt x="242562" y="24039"/>
                    </a:cubicBezTo>
                    <a:cubicBezTo>
                      <a:pt x="322588" y="24039"/>
                      <a:pt x="398825" y="16918"/>
                      <a:pt x="468167" y="4041"/>
                    </a:cubicBezTo>
                    <a:lnTo>
                      <a:pt x="485124" y="0"/>
                    </a:lnTo>
                    <a:lnTo>
                      <a:pt x="467238" y="92456"/>
                    </a:lnTo>
                    <a:cubicBezTo>
                      <a:pt x="430221" y="183790"/>
                      <a:pt x="343563" y="247877"/>
                      <a:pt x="242562" y="247877"/>
                    </a:cubicBezTo>
                    <a:cubicBezTo>
                      <a:pt x="141562" y="247877"/>
                      <a:pt x="54903" y="183790"/>
                      <a:pt x="17886" y="92456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68" name="フリーフォーム: 図形 167">
              <a:extLst>
                <a:ext uri="{FF2B5EF4-FFF2-40B4-BE49-F238E27FC236}">
                  <a16:creationId xmlns:a16="http://schemas.microsoft.com/office/drawing/2014/main" id="{DCCC21C6-DCC0-49D3-B952-646A03994D57}"/>
                </a:ext>
              </a:extLst>
            </p:cNvPr>
            <p:cNvSpPr/>
            <p:nvPr/>
          </p:nvSpPr>
          <p:spPr>
            <a:xfrm>
              <a:off x="1557815" y="4376738"/>
              <a:ext cx="212386" cy="187378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69" name="フリーフォーム: 図形 168">
              <a:extLst>
                <a:ext uri="{FF2B5EF4-FFF2-40B4-BE49-F238E27FC236}">
                  <a16:creationId xmlns:a16="http://schemas.microsoft.com/office/drawing/2014/main" id="{CCA0A9DE-0197-4AF4-BE11-73988F971080}"/>
                </a:ext>
              </a:extLst>
            </p:cNvPr>
            <p:cNvSpPr/>
            <p:nvPr/>
          </p:nvSpPr>
          <p:spPr>
            <a:xfrm>
              <a:off x="2248378" y="4376738"/>
              <a:ext cx="212386" cy="187378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6095A151-16A8-48CF-8F10-72098DBB0EC5}"/>
                </a:ext>
              </a:extLst>
            </p:cNvPr>
            <p:cNvGrpSpPr/>
            <p:nvPr/>
          </p:nvGrpSpPr>
          <p:grpSpPr>
            <a:xfrm>
              <a:off x="2281796" y="4015295"/>
              <a:ext cx="774099" cy="1360940"/>
              <a:chOff x="2281796" y="4015295"/>
              <a:chExt cx="774099" cy="1360940"/>
            </a:xfrm>
          </p:grpSpPr>
          <p:grpSp>
            <p:nvGrpSpPr>
              <p:cNvPr id="287" name="グループ化 286">
                <a:extLst>
                  <a:ext uri="{FF2B5EF4-FFF2-40B4-BE49-F238E27FC236}">
                    <a16:creationId xmlns:a16="http://schemas.microsoft.com/office/drawing/2014/main" id="{FD5F7AD0-1EC7-4B46-8EF6-DF812092FE4E}"/>
                  </a:ext>
                </a:extLst>
              </p:cNvPr>
              <p:cNvGrpSpPr/>
              <p:nvPr/>
            </p:nvGrpSpPr>
            <p:grpSpPr>
              <a:xfrm rot="20965850">
                <a:off x="2391573" y="4015295"/>
                <a:ext cx="618632" cy="1194093"/>
                <a:chOff x="2957063" y="5076572"/>
                <a:chExt cx="797584" cy="1483326"/>
              </a:xfrm>
            </p:grpSpPr>
            <p:grpSp>
              <p:nvGrpSpPr>
                <p:cNvPr id="300" name="グループ化 299">
                  <a:extLst>
                    <a:ext uri="{FF2B5EF4-FFF2-40B4-BE49-F238E27FC236}">
                      <a16:creationId xmlns:a16="http://schemas.microsoft.com/office/drawing/2014/main" id="{140913B8-5848-4A3C-8A3A-598242FAB605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302" name="フリーフォーム: 図形 301">
                    <a:extLst>
                      <a:ext uri="{FF2B5EF4-FFF2-40B4-BE49-F238E27FC236}">
                        <a16:creationId xmlns:a16="http://schemas.microsoft.com/office/drawing/2014/main" id="{00B50804-C8F3-4885-A7FD-C187690E61F9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3" name="フリーフォーム: 図形 302">
                    <a:extLst>
                      <a:ext uri="{FF2B5EF4-FFF2-40B4-BE49-F238E27FC236}">
                        <a16:creationId xmlns:a16="http://schemas.microsoft.com/office/drawing/2014/main" id="{BB5A7EF2-24E2-4822-939D-DE81D59CF758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01" name="フリーフォーム: 図形 300">
                  <a:extLst>
                    <a:ext uri="{FF2B5EF4-FFF2-40B4-BE49-F238E27FC236}">
                      <a16:creationId xmlns:a16="http://schemas.microsoft.com/office/drawing/2014/main" id="{F9D42AE3-645E-4AB6-B2D8-6C10F2C6CB5A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39" name="フリーフォーム: 図形 338">
                <a:extLst>
                  <a:ext uri="{FF2B5EF4-FFF2-40B4-BE49-F238E27FC236}">
                    <a16:creationId xmlns:a16="http://schemas.microsoft.com/office/drawing/2014/main" id="{11D88EAB-951A-4D79-A523-7E4C9FE03676}"/>
                  </a:ext>
                </a:extLst>
              </p:cNvPr>
              <p:cNvSpPr/>
              <p:nvPr/>
            </p:nvSpPr>
            <p:spPr>
              <a:xfrm rot="3600000">
                <a:off x="2315538" y="4635878"/>
                <a:ext cx="706615" cy="774099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779224"/>
                  <a:gd name="connsiteY0" fmla="*/ 826528 h 826528"/>
                  <a:gd name="connsiteX1" fmla="*/ 471695 w 779224"/>
                  <a:gd name="connsiteY1" fmla="*/ 296500 h 826528"/>
                  <a:gd name="connsiteX2" fmla="*/ 43314 w 779224"/>
                  <a:gd name="connsiteY2" fmla="*/ 378244 h 826528"/>
                  <a:gd name="connsiteX3" fmla="*/ 0 w 779224"/>
                  <a:gd name="connsiteY3" fmla="*/ 119223 h 826528"/>
                  <a:gd name="connsiteX4" fmla="*/ 660660 w 779224"/>
                  <a:gd name="connsiteY4" fmla="*/ 1930 h 826528"/>
                  <a:gd name="connsiteX5" fmla="*/ 778556 w 779224"/>
                  <a:gd name="connsiteY5" fmla="*/ 102155 h 826528"/>
                  <a:gd name="connsiteX6" fmla="*/ 736127 w 779224"/>
                  <a:gd name="connsiteY6" fmla="*/ 794664 h 826528"/>
                  <a:gd name="connsiteX0" fmla="*/ 443772 w 779224"/>
                  <a:gd name="connsiteY0" fmla="*/ 808748 h 808748"/>
                  <a:gd name="connsiteX1" fmla="*/ 471695 w 779224"/>
                  <a:gd name="connsiteY1" fmla="*/ 278720 h 808748"/>
                  <a:gd name="connsiteX2" fmla="*/ 43314 w 779224"/>
                  <a:gd name="connsiteY2" fmla="*/ 360464 h 808748"/>
                  <a:gd name="connsiteX3" fmla="*/ 0 w 779224"/>
                  <a:gd name="connsiteY3" fmla="*/ 101443 h 808748"/>
                  <a:gd name="connsiteX4" fmla="*/ 584178 w 779224"/>
                  <a:gd name="connsiteY4" fmla="*/ 2319 h 808748"/>
                  <a:gd name="connsiteX5" fmla="*/ 778556 w 779224"/>
                  <a:gd name="connsiteY5" fmla="*/ 84375 h 808748"/>
                  <a:gd name="connsiteX6" fmla="*/ 736127 w 779224"/>
                  <a:gd name="connsiteY6" fmla="*/ 776884 h 808748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3314 w 736127"/>
                  <a:gd name="connsiteY2" fmla="*/ 358146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34329 w 736127"/>
                  <a:gd name="connsiteY2" fmla="*/ 341958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36127" h="806430">
                    <a:moveTo>
                      <a:pt x="443772" y="806430"/>
                    </a:moveTo>
                    <a:lnTo>
                      <a:pt x="471695" y="276402"/>
                    </a:lnTo>
                    <a:lnTo>
                      <a:pt x="34329" y="341958"/>
                    </a:lnTo>
                    <a:lnTo>
                      <a:pt x="0" y="99125"/>
                    </a:lnTo>
                    <a:cubicBezTo>
                      <a:pt x="220220" y="60027"/>
                      <a:pt x="463358" y="63"/>
                      <a:pt x="584178" y="1"/>
                    </a:cubicBezTo>
                    <a:cubicBezTo>
                      <a:pt x="704998" y="-61"/>
                      <a:pt x="717147" y="61546"/>
                      <a:pt x="724923" y="98752"/>
                    </a:cubicBezTo>
                    <a:cubicBezTo>
                      <a:pt x="732699" y="135958"/>
                      <a:pt x="723407" y="533108"/>
                      <a:pt x="736127" y="774566"/>
                    </a:cubicBezTo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85" name="グループ化 384">
              <a:extLst>
                <a:ext uri="{FF2B5EF4-FFF2-40B4-BE49-F238E27FC236}">
                  <a16:creationId xmlns:a16="http://schemas.microsoft.com/office/drawing/2014/main" id="{D3131D18-CC3D-4011-8F28-E9D0DD8C7620}"/>
                </a:ext>
              </a:extLst>
            </p:cNvPr>
            <p:cNvGrpSpPr/>
            <p:nvPr/>
          </p:nvGrpSpPr>
          <p:grpSpPr>
            <a:xfrm flipH="1">
              <a:off x="1003014" y="4015295"/>
              <a:ext cx="774099" cy="1360940"/>
              <a:chOff x="2281796" y="4015295"/>
              <a:chExt cx="774099" cy="1360940"/>
            </a:xfrm>
          </p:grpSpPr>
          <p:grpSp>
            <p:nvGrpSpPr>
              <p:cNvPr id="386" name="グループ化 385">
                <a:extLst>
                  <a:ext uri="{FF2B5EF4-FFF2-40B4-BE49-F238E27FC236}">
                    <a16:creationId xmlns:a16="http://schemas.microsoft.com/office/drawing/2014/main" id="{863778CC-5A90-4E82-9B16-6254DF30C3C2}"/>
                  </a:ext>
                </a:extLst>
              </p:cNvPr>
              <p:cNvGrpSpPr/>
              <p:nvPr/>
            </p:nvGrpSpPr>
            <p:grpSpPr>
              <a:xfrm rot="20965850">
                <a:off x="2391573" y="4015295"/>
                <a:ext cx="618632" cy="1194093"/>
                <a:chOff x="2957063" y="5076572"/>
                <a:chExt cx="797584" cy="1483326"/>
              </a:xfrm>
            </p:grpSpPr>
            <p:grpSp>
              <p:nvGrpSpPr>
                <p:cNvPr id="388" name="グループ化 387">
                  <a:extLst>
                    <a:ext uri="{FF2B5EF4-FFF2-40B4-BE49-F238E27FC236}">
                      <a16:creationId xmlns:a16="http://schemas.microsoft.com/office/drawing/2014/main" id="{180B3640-6A98-4D18-AE0D-AC97D426E7CD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390" name="フリーフォーム: 図形 389">
                    <a:extLst>
                      <a:ext uri="{FF2B5EF4-FFF2-40B4-BE49-F238E27FC236}">
                        <a16:creationId xmlns:a16="http://schemas.microsoft.com/office/drawing/2014/main" id="{E6B22383-A667-42AC-844E-248618D501CA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91" name="フリーフォーム: 図形 390">
                    <a:extLst>
                      <a:ext uri="{FF2B5EF4-FFF2-40B4-BE49-F238E27FC236}">
                        <a16:creationId xmlns:a16="http://schemas.microsoft.com/office/drawing/2014/main" id="{8E595980-F982-4F1D-8934-0D383039BCC1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89" name="フリーフォーム: 図形 388">
                  <a:extLst>
                    <a:ext uri="{FF2B5EF4-FFF2-40B4-BE49-F238E27FC236}">
                      <a16:creationId xmlns:a16="http://schemas.microsoft.com/office/drawing/2014/main" id="{EA0D3EAA-9E7C-4F1A-8173-995EC906EF85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87" name="フリーフォーム: 図形 386">
                <a:extLst>
                  <a:ext uri="{FF2B5EF4-FFF2-40B4-BE49-F238E27FC236}">
                    <a16:creationId xmlns:a16="http://schemas.microsoft.com/office/drawing/2014/main" id="{E9D1AAB8-FA6F-4C7B-A831-6A973ECFADDE}"/>
                  </a:ext>
                </a:extLst>
              </p:cNvPr>
              <p:cNvSpPr/>
              <p:nvPr/>
            </p:nvSpPr>
            <p:spPr>
              <a:xfrm rot="3600000">
                <a:off x="2315538" y="4635878"/>
                <a:ext cx="706615" cy="774099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779224"/>
                  <a:gd name="connsiteY0" fmla="*/ 826528 h 826528"/>
                  <a:gd name="connsiteX1" fmla="*/ 471695 w 779224"/>
                  <a:gd name="connsiteY1" fmla="*/ 296500 h 826528"/>
                  <a:gd name="connsiteX2" fmla="*/ 43314 w 779224"/>
                  <a:gd name="connsiteY2" fmla="*/ 378244 h 826528"/>
                  <a:gd name="connsiteX3" fmla="*/ 0 w 779224"/>
                  <a:gd name="connsiteY3" fmla="*/ 119223 h 826528"/>
                  <a:gd name="connsiteX4" fmla="*/ 660660 w 779224"/>
                  <a:gd name="connsiteY4" fmla="*/ 1930 h 826528"/>
                  <a:gd name="connsiteX5" fmla="*/ 778556 w 779224"/>
                  <a:gd name="connsiteY5" fmla="*/ 102155 h 826528"/>
                  <a:gd name="connsiteX6" fmla="*/ 736127 w 779224"/>
                  <a:gd name="connsiteY6" fmla="*/ 794664 h 826528"/>
                  <a:gd name="connsiteX0" fmla="*/ 443772 w 779224"/>
                  <a:gd name="connsiteY0" fmla="*/ 808748 h 808748"/>
                  <a:gd name="connsiteX1" fmla="*/ 471695 w 779224"/>
                  <a:gd name="connsiteY1" fmla="*/ 278720 h 808748"/>
                  <a:gd name="connsiteX2" fmla="*/ 43314 w 779224"/>
                  <a:gd name="connsiteY2" fmla="*/ 360464 h 808748"/>
                  <a:gd name="connsiteX3" fmla="*/ 0 w 779224"/>
                  <a:gd name="connsiteY3" fmla="*/ 101443 h 808748"/>
                  <a:gd name="connsiteX4" fmla="*/ 584178 w 779224"/>
                  <a:gd name="connsiteY4" fmla="*/ 2319 h 808748"/>
                  <a:gd name="connsiteX5" fmla="*/ 778556 w 779224"/>
                  <a:gd name="connsiteY5" fmla="*/ 84375 h 808748"/>
                  <a:gd name="connsiteX6" fmla="*/ 736127 w 779224"/>
                  <a:gd name="connsiteY6" fmla="*/ 776884 h 808748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3314 w 736127"/>
                  <a:gd name="connsiteY2" fmla="*/ 358146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34329 w 736127"/>
                  <a:gd name="connsiteY2" fmla="*/ 341958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36127" h="806430">
                    <a:moveTo>
                      <a:pt x="443772" y="806430"/>
                    </a:moveTo>
                    <a:lnTo>
                      <a:pt x="471695" y="276402"/>
                    </a:lnTo>
                    <a:lnTo>
                      <a:pt x="34329" y="341958"/>
                    </a:lnTo>
                    <a:lnTo>
                      <a:pt x="0" y="99125"/>
                    </a:lnTo>
                    <a:cubicBezTo>
                      <a:pt x="220220" y="60027"/>
                      <a:pt x="463358" y="63"/>
                      <a:pt x="584178" y="1"/>
                    </a:cubicBezTo>
                    <a:cubicBezTo>
                      <a:pt x="704998" y="-61"/>
                      <a:pt x="717147" y="61546"/>
                      <a:pt x="724923" y="98752"/>
                    </a:cubicBezTo>
                    <a:cubicBezTo>
                      <a:pt x="732699" y="135958"/>
                      <a:pt x="723407" y="533108"/>
                      <a:pt x="736127" y="774566"/>
                    </a:cubicBezTo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92" name="フリーフォーム: 図形 391">
              <a:extLst>
                <a:ext uri="{FF2B5EF4-FFF2-40B4-BE49-F238E27FC236}">
                  <a16:creationId xmlns:a16="http://schemas.microsoft.com/office/drawing/2014/main" id="{7BA5FDC5-C537-4B37-80AE-7284C0020CEB}"/>
                </a:ext>
              </a:extLst>
            </p:cNvPr>
            <p:cNvSpPr/>
            <p:nvPr/>
          </p:nvSpPr>
          <p:spPr>
            <a:xfrm>
              <a:off x="1651894" y="5223467"/>
              <a:ext cx="377117" cy="239121"/>
            </a:xfrm>
            <a:custGeom>
              <a:avLst/>
              <a:gdLst>
                <a:gd name="connsiteX0" fmla="*/ 203228 w 377117"/>
                <a:gd name="connsiteY0" fmla="*/ 0 h 234359"/>
                <a:gd name="connsiteX1" fmla="*/ 377117 w 377117"/>
                <a:gd name="connsiteY1" fmla="*/ 0 h 234359"/>
                <a:gd name="connsiteX2" fmla="*/ 250705 w 377117"/>
                <a:gd name="connsiteY2" fmla="*/ 234359 h 234359"/>
                <a:gd name="connsiteX3" fmla="*/ 0 w 377117"/>
                <a:gd name="connsiteY3" fmla="*/ 67532 h 234359"/>
                <a:gd name="connsiteX4" fmla="*/ 10496 w 377117"/>
                <a:gd name="connsiteY4" fmla="*/ 58872 h 234359"/>
                <a:gd name="connsiteX5" fmla="*/ 203228 w 377117"/>
                <a:gd name="connsiteY5" fmla="*/ 0 h 234359"/>
                <a:gd name="connsiteX0" fmla="*/ 203228 w 377117"/>
                <a:gd name="connsiteY0" fmla="*/ 0 h 239121"/>
                <a:gd name="connsiteX1" fmla="*/ 377117 w 377117"/>
                <a:gd name="connsiteY1" fmla="*/ 0 h 239121"/>
                <a:gd name="connsiteX2" fmla="*/ 188793 w 377117"/>
                <a:gd name="connsiteY2" fmla="*/ 239121 h 239121"/>
                <a:gd name="connsiteX3" fmla="*/ 0 w 377117"/>
                <a:gd name="connsiteY3" fmla="*/ 67532 h 239121"/>
                <a:gd name="connsiteX4" fmla="*/ 10496 w 377117"/>
                <a:gd name="connsiteY4" fmla="*/ 58872 h 239121"/>
                <a:gd name="connsiteX5" fmla="*/ 203228 w 377117"/>
                <a:gd name="connsiteY5" fmla="*/ 0 h 239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7117" h="239121">
                  <a:moveTo>
                    <a:pt x="203228" y="0"/>
                  </a:moveTo>
                  <a:lnTo>
                    <a:pt x="377117" y="0"/>
                  </a:lnTo>
                  <a:lnTo>
                    <a:pt x="188793" y="239121"/>
                  </a:lnTo>
                  <a:lnTo>
                    <a:pt x="0" y="67532"/>
                  </a:lnTo>
                  <a:lnTo>
                    <a:pt x="10496" y="58872"/>
                  </a:lnTo>
                  <a:cubicBezTo>
                    <a:pt x="65512" y="21703"/>
                    <a:pt x="131836" y="0"/>
                    <a:pt x="203228" y="0"/>
                  </a:cubicBezTo>
                  <a:close/>
                </a:path>
              </a:pathLst>
            </a:custGeom>
            <a:solidFill>
              <a:srgbClr val="0070C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93" name="フリーフォーム: 図形 392">
              <a:extLst>
                <a:ext uri="{FF2B5EF4-FFF2-40B4-BE49-F238E27FC236}">
                  <a16:creationId xmlns:a16="http://schemas.microsoft.com/office/drawing/2014/main" id="{3178CE31-5D33-4FAE-A12E-8FCF7F83CFD9}"/>
                </a:ext>
              </a:extLst>
            </p:cNvPr>
            <p:cNvSpPr/>
            <p:nvPr/>
          </p:nvSpPr>
          <p:spPr>
            <a:xfrm flipH="1">
              <a:off x="2027261" y="5223467"/>
              <a:ext cx="377117" cy="239121"/>
            </a:xfrm>
            <a:custGeom>
              <a:avLst/>
              <a:gdLst>
                <a:gd name="connsiteX0" fmla="*/ 203228 w 377117"/>
                <a:gd name="connsiteY0" fmla="*/ 0 h 234359"/>
                <a:gd name="connsiteX1" fmla="*/ 377117 w 377117"/>
                <a:gd name="connsiteY1" fmla="*/ 0 h 234359"/>
                <a:gd name="connsiteX2" fmla="*/ 250705 w 377117"/>
                <a:gd name="connsiteY2" fmla="*/ 234359 h 234359"/>
                <a:gd name="connsiteX3" fmla="*/ 0 w 377117"/>
                <a:gd name="connsiteY3" fmla="*/ 67532 h 234359"/>
                <a:gd name="connsiteX4" fmla="*/ 10496 w 377117"/>
                <a:gd name="connsiteY4" fmla="*/ 58872 h 234359"/>
                <a:gd name="connsiteX5" fmla="*/ 203228 w 377117"/>
                <a:gd name="connsiteY5" fmla="*/ 0 h 234359"/>
                <a:gd name="connsiteX0" fmla="*/ 203228 w 377117"/>
                <a:gd name="connsiteY0" fmla="*/ 0 h 239121"/>
                <a:gd name="connsiteX1" fmla="*/ 377117 w 377117"/>
                <a:gd name="connsiteY1" fmla="*/ 0 h 239121"/>
                <a:gd name="connsiteX2" fmla="*/ 188793 w 377117"/>
                <a:gd name="connsiteY2" fmla="*/ 239121 h 239121"/>
                <a:gd name="connsiteX3" fmla="*/ 0 w 377117"/>
                <a:gd name="connsiteY3" fmla="*/ 67532 h 239121"/>
                <a:gd name="connsiteX4" fmla="*/ 10496 w 377117"/>
                <a:gd name="connsiteY4" fmla="*/ 58872 h 239121"/>
                <a:gd name="connsiteX5" fmla="*/ 203228 w 377117"/>
                <a:gd name="connsiteY5" fmla="*/ 0 h 239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7117" h="239121">
                  <a:moveTo>
                    <a:pt x="203228" y="0"/>
                  </a:moveTo>
                  <a:lnTo>
                    <a:pt x="377117" y="0"/>
                  </a:lnTo>
                  <a:lnTo>
                    <a:pt x="188793" y="239121"/>
                  </a:lnTo>
                  <a:lnTo>
                    <a:pt x="0" y="67532"/>
                  </a:lnTo>
                  <a:lnTo>
                    <a:pt x="10496" y="58872"/>
                  </a:lnTo>
                  <a:cubicBezTo>
                    <a:pt x="65512" y="21703"/>
                    <a:pt x="131836" y="0"/>
                    <a:pt x="203228" y="0"/>
                  </a:cubicBezTo>
                  <a:close/>
                </a:path>
              </a:pathLst>
            </a:custGeom>
            <a:solidFill>
              <a:srgbClr val="0070C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98" name="フリーフォーム: 図形 397">
              <a:extLst>
                <a:ext uri="{FF2B5EF4-FFF2-40B4-BE49-F238E27FC236}">
                  <a16:creationId xmlns:a16="http://schemas.microsoft.com/office/drawing/2014/main" id="{FD2E677E-0FD1-4063-8475-D6AFD4A07766}"/>
                </a:ext>
              </a:extLst>
            </p:cNvPr>
            <p:cNvSpPr/>
            <p:nvPr/>
          </p:nvSpPr>
          <p:spPr>
            <a:xfrm rot="2700000">
              <a:off x="2793750" y="3813180"/>
              <a:ext cx="443714" cy="527846"/>
            </a:xfrm>
            <a:custGeom>
              <a:avLst/>
              <a:gdLst>
                <a:gd name="connsiteX0" fmla="*/ 1655069 w 3132350"/>
                <a:gd name="connsiteY0" fmla="*/ 1416 h 3726268"/>
                <a:gd name="connsiteX1" fmla="*/ 2777339 w 3132350"/>
                <a:gd name="connsiteY1" fmla="*/ 322321 h 3726268"/>
                <a:gd name="connsiteX2" fmla="*/ 2820135 w 3132350"/>
                <a:gd name="connsiteY2" fmla="*/ 1406972 h 3726268"/>
                <a:gd name="connsiteX3" fmla="*/ 2810794 w 3132350"/>
                <a:gd name="connsiteY3" fmla="*/ 1413199 h 3726268"/>
                <a:gd name="connsiteX4" fmla="*/ 2825110 w 3132350"/>
                <a:gd name="connsiteY4" fmla="*/ 1438823 h 3726268"/>
                <a:gd name="connsiteX5" fmla="*/ 2626764 w 3132350"/>
                <a:gd name="connsiteY5" fmla="*/ 2220958 h 3726268"/>
                <a:gd name="connsiteX6" fmla="*/ 2557860 w 3132350"/>
                <a:gd name="connsiteY6" fmla="*/ 2278025 h 3726268"/>
                <a:gd name="connsiteX7" fmla="*/ 2562675 w 3132350"/>
                <a:gd name="connsiteY7" fmla="*/ 2284324 h 3726268"/>
                <a:gd name="connsiteX8" fmla="*/ 2355339 w 3132350"/>
                <a:gd name="connsiteY8" fmla="*/ 3079311 h 3726268"/>
                <a:gd name="connsiteX9" fmla="*/ 2337591 w 3132350"/>
                <a:gd name="connsiteY9" fmla="*/ 3089686 h 3726268"/>
                <a:gd name="connsiteX10" fmla="*/ 2345766 w 3132350"/>
                <a:gd name="connsiteY10" fmla="*/ 3109900 h 3726268"/>
                <a:gd name="connsiteX11" fmla="*/ 2288309 w 3132350"/>
                <a:gd name="connsiteY11" fmla="*/ 3413342 h 3726268"/>
                <a:gd name="connsiteX12" fmla="*/ 1581018 w 3132350"/>
                <a:gd name="connsiteY12" fmla="*/ 3726268 h 3726268"/>
                <a:gd name="connsiteX13" fmla="*/ 1574804 w 3132350"/>
                <a:gd name="connsiteY13" fmla="*/ 3503865 h 3726268"/>
                <a:gd name="connsiteX14" fmla="*/ 2063284 w 3132350"/>
                <a:gd name="connsiteY14" fmla="*/ 3346317 h 3726268"/>
                <a:gd name="connsiteX15" fmla="*/ 2133363 w 3132350"/>
                <a:gd name="connsiteY15" fmla="*/ 3218712 h 3726268"/>
                <a:gd name="connsiteX16" fmla="*/ 2131792 w 3132350"/>
                <a:gd name="connsiteY16" fmla="*/ 3197592 h 3726268"/>
                <a:gd name="connsiteX17" fmla="*/ 2085678 w 3132350"/>
                <a:gd name="connsiteY17" fmla="*/ 3217093 h 3726268"/>
                <a:gd name="connsiteX18" fmla="*/ 1120551 w 3132350"/>
                <a:gd name="connsiteY18" fmla="*/ 3241448 h 3726268"/>
                <a:gd name="connsiteX19" fmla="*/ 1243162 w 3132350"/>
                <a:gd name="connsiteY19" fmla="*/ 3058976 h 3726268"/>
                <a:gd name="connsiteX20" fmla="*/ 1853662 w 3132350"/>
                <a:gd name="connsiteY20" fmla="*/ 3066774 h 3726268"/>
                <a:gd name="connsiteX21" fmla="*/ 2022381 w 3132350"/>
                <a:gd name="connsiteY21" fmla="*/ 3018468 h 3726268"/>
                <a:gd name="connsiteX22" fmla="*/ 1972500 w 3132350"/>
                <a:gd name="connsiteY22" fmla="*/ 2984436 h 3726268"/>
                <a:gd name="connsiteX23" fmla="*/ 1765050 w 3132350"/>
                <a:gd name="connsiteY23" fmla="*/ 2911978 h 3726268"/>
                <a:gd name="connsiteX24" fmla="*/ 1352566 w 3132350"/>
                <a:gd name="connsiteY24" fmla="*/ 2915104 h 3726268"/>
                <a:gd name="connsiteX25" fmla="*/ 1086615 w 3132350"/>
                <a:gd name="connsiteY25" fmla="*/ 3362062 h 3726268"/>
                <a:gd name="connsiteX26" fmla="*/ 862334 w 3132350"/>
                <a:gd name="connsiteY26" fmla="*/ 3438646 h 3726268"/>
                <a:gd name="connsiteX27" fmla="*/ 1210405 w 3132350"/>
                <a:gd name="connsiteY27" fmla="*/ 2726723 h 3726268"/>
                <a:gd name="connsiteX28" fmla="*/ 1898890 w 3132350"/>
                <a:gd name="connsiteY28" fmla="*/ 2719215 h 3726268"/>
                <a:gd name="connsiteX29" fmla="*/ 2149836 w 3132350"/>
                <a:gd name="connsiteY29" fmla="*/ 2841832 h 3726268"/>
                <a:gd name="connsiteX30" fmla="*/ 2231122 w 3132350"/>
                <a:gd name="connsiteY30" fmla="*/ 2914143 h 3726268"/>
                <a:gd name="connsiteX31" fmla="*/ 2265438 w 3132350"/>
                <a:gd name="connsiteY31" fmla="*/ 2891997 h 3726268"/>
                <a:gd name="connsiteX32" fmla="*/ 2399168 w 3132350"/>
                <a:gd name="connsiteY32" fmla="*/ 2412576 h 3726268"/>
                <a:gd name="connsiteX33" fmla="*/ 2382880 w 3132350"/>
                <a:gd name="connsiteY33" fmla="*/ 2388793 h 3726268"/>
                <a:gd name="connsiteX34" fmla="*/ 2289367 w 3132350"/>
                <a:gd name="connsiteY34" fmla="*/ 2433755 h 3726268"/>
                <a:gd name="connsiteX35" fmla="*/ 2184245 w 3132350"/>
                <a:gd name="connsiteY35" fmla="*/ 2475230 h 3726268"/>
                <a:gd name="connsiteX36" fmla="*/ 813982 w 3132350"/>
                <a:gd name="connsiteY36" fmla="*/ 2420430 h 3726268"/>
                <a:gd name="connsiteX37" fmla="*/ 976102 w 3132350"/>
                <a:gd name="connsiteY37" fmla="*/ 2264885 h 3726268"/>
                <a:gd name="connsiteX38" fmla="*/ 2046227 w 3132350"/>
                <a:gd name="connsiteY38" fmla="*/ 2301790 h 3726268"/>
                <a:gd name="connsiteX39" fmla="*/ 2215044 w 3132350"/>
                <a:gd name="connsiteY39" fmla="*/ 2241287 h 3726268"/>
                <a:gd name="connsiteX40" fmla="*/ 2224449 w 3132350"/>
                <a:gd name="connsiteY40" fmla="*/ 2236410 h 3726268"/>
                <a:gd name="connsiteX41" fmla="*/ 2170017 w 3132350"/>
                <a:gd name="connsiteY41" fmla="*/ 2202296 h 3726268"/>
                <a:gd name="connsiteX42" fmla="*/ 2082366 w 3132350"/>
                <a:gd name="connsiteY42" fmla="*/ 2159668 h 3726268"/>
                <a:gd name="connsiteX43" fmla="*/ 1278457 w 3132350"/>
                <a:gd name="connsiteY43" fmla="*/ 2089565 h 3726268"/>
                <a:gd name="connsiteX44" fmla="*/ 841610 w 3132350"/>
                <a:gd name="connsiteY44" fmla="*/ 2870449 h 3726268"/>
                <a:gd name="connsiteX45" fmla="*/ 634511 w 3132350"/>
                <a:gd name="connsiteY45" fmla="*/ 2953993 h 3726268"/>
                <a:gd name="connsiteX46" fmla="*/ 1167695 w 3132350"/>
                <a:gd name="connsiteY46" fmla="*/ 1901546 h 3726268"/>
                <a:gd name="connsiteX47" fmla="*/ 2258377 w 3132350"/>
                <a:gd name="connsiteY47" fmla="*/ 2016958 h 3726268"/>
                <a:gd name="connsiteX48" fmla="*/ 2354514 w 3132350"/>
                <a:gd name="connsiteY48" fmla="*/ 2076519 h 3726268"/>
                <a:gd name="connsiteX49" fmla="*/ 2415994 w 3132350"/>
                <a:gd name="connsiteY49" fmla="*/ 2124783 h 3726268"/>
                <a:gd name="connsiteX50" fmla="*/ 2475580 w 3132350"/>
                <a:gd name="connsiteY50" fmla="*/ 2081172 h 3726268"/>
                <a:gd name="connsiteX51" fmla="*/ 2650207 w 3132350"/>
                <a:gd name="connsiteY51" fmla="*/ 1561731 h 3726268"/>
                <a:gd name="connsiteX52" fmla="*/ 2632612 w 3132350"/>
                <a:gd name="connsiteY52" fmla="*/ 1522278 h 3726268"/>
                <a:gd name="connsiteX53" fmla="*/ 2560826 w 3132350"/>
                <a:gd name="connsiteY53" fmla="*/ 1559733 h 3726268"/>
                <a:gd name="connsiteX54" fmla="*/ 2041941 w 3132350"/>
                <a:gd name="connsiteY54" fmla="*/ 1717381 h 3726268"/>
                <a:gd name="connsiteX55" fmla="*/ 574723 w 3132350"/>
                <a:gd name="connsiteY55" fmla="*/ 1560015 h 3726268"/>
                <a:gd name="connsiteX56" fmla="*/ 772904 w 3132350"/>
                <a:gd name="connsiteY56" fmla="*/ 1423999 h 3726268"/>
                <a:gd name="connsiteX57" fmla="*/ 1933106 w 3132350"/>
                <a:gd name="connsiteY57" fmla="*/ 1525671 h 3726268"/>
                <a:gd name="connsiteX58" fmla="*/ 2413381 w 3132350"/>
                <a:gd name="connsiteY58" fmla="*/ 1404942 h 3726268"/>
                <a:gd name="connsiteX59" fmla="*/ 2517897 w 3132350"/>
                <a:gd name="connsiteY59" fmla="*/ 1358036 h 3726268"/>
                <a:gd name="connsiteX60" fmla="*/ 2499121 w 3132350"/>
                <a:gd name="connsiteY60" fmla="*/ 1337713 h 3726268"/>
                <a:gd name="connsiteX61" fmla="*/ 2317274 w 3132350"/>
                <a:gd name="connsiteY61" fmla="*/ 1207038 h 3726268"/>
                <a:gd name="connsiteX62" fmla="*/ 1228658 w 3132350"/>
                <a:gd name="connsiteY62" fmla="*/ 1061180 h 3726268"/>
                <a:gd name="connsiteX63" fmla="*/ 654727 w 3132350"/>
                <a:gd name="connsiteY63" fmla="*/ 2078144 h 3726268"/>
                <a:gd name="connsiteX64" fmla="*/ 448887 w 3132350"/>
                <a:gd name="connsiteY64" fmla="*/ 2163839 h 3726268"/>
                <a:gd name="connsiteX65" fmla="*/ 1127156 w 3132350"/>
                <a:gd name="connsiteY65" fmla="*/ 869526 h 3726268"/>
                <a:gd name="connsiteX66" fmla="*/ 2506630 w 3132350"/>
                <a:gd name="connsiteY66" fmla="*/ 1083083 h 3726268"/>
                <a:gd name="connsiteX67" fmla="*/ 2612970 w 3132350"/>
                <a:gd name="connsiteY67" fmla="*/ 1164824 h 3726268"/>
                <a:gd name="connsiteX68" fmla="*/ 2697754 w 3132350"/>
                <a:gd name="connsiteY68" fmla="*/ 1248506 h 3726268"/>
                <a:gd name="connsiteX69" fmla="*/ 2743590 w 3132350"/>
                <a:gd name="connsiteY69" fmla="*/ 1213893 h 3726268"/>
                <a:gd name="connsiteX70" fmla="*/ 2559845 w 3132350"/>
                <a:gd name="connsiteY70" fmla="*/ 422383 h 3726268"/>
                <a:gd name="connsiteX71" fmla="*/ 1328029 w 3132350"/>
                <a:gd name="connsiteY71" fmla="*/ 218761 h 3726268"/>
                <a:gd name="connsiteX72" fmla="*/ 372170 w 3132350"/>
                <a:gd name="connsiteY72" fmla="*/ 1198314 h 3726268"/>
                <a:gd name="connsiteX73" fmla="*/ 152491 w 3132350"/>
                <a:gd name="connsiteY73" fmla="*/ 1256967 h 3726268"/>
                <a:gd name="connsiteX74" fmla="*/ 1255474 w 3132350"/>
                <a:gd name="connsiteY74" fmla="*/ 17535 h 3726268"/>
                <a:gd name="connsiteX75" fmla="*/ 1469047 w 3132350"/>
                <a:gd name="connsiteY75" fmla="*/ 1704 h 3726268"/>
                <a:gd name="connsiteX76" fmla="*/ 1655069 w 3132350"/>
                <a:gd name="connsiteY76" fmla="*/ 1416 h 3726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3132350" h="3726268">
                  <a:moveTo>
                    <a:pt x="1655069" y="1416"/>
                  </a:moveTo>
                  <a:cubicBezTo>
                    <a:pt x="2086651" y="15206"/>
                    <a:pt x="2495928" y="129221"/>
                    <a:pt x="2777339" y="322321"/>
                  </a:cubicBezTo>
                  <a:cubicBezTo>
                    <a:pt x="3258741" y="652653"/>
                    <a:pt x="3228326" y="1098962"/>
                    <a:pt x="2820135" y="1406972"/>
                  </a:cubicBezTo>
                  <a:lnTo>
                    <a:pt x="2810794" y="1413199"/>
                  </a:lnTo>
                  <a:lnTo>
                    <a:pt x="2825110" y="1438823"/>
                  </a:lnTo>
                  <a:cubicBezTo>
                    <a:pt x="2947397" y="1704143"/>
                    <a:pt x="2873888" y="1996779"/>
                    <a:pt x="2626764" y="2220958"/>
                  </a:cubicBezTo>
                  <a:lnTo>
                    <a:pt x="2557860" y="2278025"/>
                  </a:lnTo>
                  <a:lnTo>
                    <a:pt x="2562675" y="2284324"/>
                  </a:lnTo>
                  <a:cubicBezTo>
                    <a:pt x="2735560" y="2546597"/>
                    <a:pt x="2664192" y="2863470"/>
                    <a:pt x="2355339" y="3079311"/>
                  </a:cubicBezTo>
                  <a:lnTo>
                    <a:pt x="2337591" y="3089686"/>
                  </a:lnTo>
                  <a:lnTo>
                    <a:pt x="2345766" y="3109900"/>
                  </a:lnTo>
                  <a:cubicBezTo>
                    <a:pt x="2371145" y="3209251"/>
                    <a:pt x="2354293" y="3314498"/>
                    <a:pt x="2288309" y="3413342"/>
                  </a:cubicBezTo>
                  <a:cubicBezTo>
                    <a:pt x="2163390" y="3600471"/>
                    <a:pt x="1887700" y="3722444"/>
                    <a:pt x="1581018" y="3726268"/>
                  </a:cubicBezTo>
                  <a:lnTo>
                    <a:pt x="1574804" y="3503865"/>
                  </a:lnTo>
                  <a:cubicBezTo>
                    <a:pt x="1778340" y="3502219"/>
                    <a:pt x="1964684" y="3442118"/>
                    <a:pt x="2063284" y="3346317"/>
                  </a:cubicBezTo>
                  <a:cubicBezTo>
                    <a:pt x="2105325" y="3305470"/>
                    <a:pt x="2128032" y="3261984"/>
                    <a:pt x="2133363" y="3218712"/>
                  </a:cubicBezTo>
                  <a:lnTo>
                    <a:pt x="2131792" y="3197592"/>
                  </a:lnTo>
                  <a:lnTo>
                    <a:pt x="2085678" y="3217093"/>
                  </a:lnTo>
                  <a:cubicBezTo>
                    <a:pt x="1789756" y="3324459"/>
                    <a:pt x="1432763" y="3335051"/>
                    <a:pt x="1120551" y="3241448"/>
                  </a:cubicBezTo>
                  <a:lnTo>
                    <a:pt x="1243162" y="3058976"/>
                  </a:lnTo>
                  <a:cubicBezTo>
                    <a:pt x="1440634" y="3104947"/>
                    <a:pt x="1657260" y="3106789"/>
                    <a:pt x="1853662" y="3066774"/>
                  </a:cubicBezTo>
                  <a:lnTo>
                    <a:pt x="2022381" y="3018468"/>
                  </a:lnTo>
                  <a:lnTo>
                    <a:pt x="1972500" y="2984436"/>
                  </a:lnTo>
                  <a:cubicBezTo>
                    <a:pt x="1916158" y="2953418"/>
                    <a:pt x="1846356" y="2928315"/>
                    <a:pt x="1765050" y="2911978"/>
                  </a:cubicBezTo>
                  <a:cubicBezTo>
                    <a:pt x="1631684" y="2885180"/>
                    <a:pt x="1484476" y="2886296"/>
                    <a:pt x="1352566" y="2915104"/>
                  </a:cubicBezTo>
                  <a:cubicBezTo>
                    <a:pt x="1024130" y="2986832"/>
                    <a:pt x="896655" y="3201068"/>
                    <a:pt x="1086615" y="3362062"/>
                  </a:cubicBezTo>
                  <a:lnTo>
                    <a:pt x="862334" y="3438646"/>
                  </a:lnTo>
                  <a:cubicBezTo>
                    <a:pt x="662801" y="3177920"/>
                    <a:pt x="818957" y="2858528"/>
                    <a:pt x="1210405" y="2726723"/>
                  </a:cubicBezTo>
                  <a:cubicBezTo>
                    <a:pt x="1426129" y="2654086"/>
                    <a:pt x="1679732" y="2651321"/>
                    <a:pt x="1898890" y="2719215"/>
                  </a:cubicBezTo>
                  <a:cubicBezTo>
                    <a:pt x="1996879" y="2749571"/>
                    <a:pt x="2081209" y="2791659"/>
                    <a:pt x="2149836" y="2841832"/>
                  </a:cubicBezTo>
                  <a:lnTo>
                    <a:pt x="2231122" y="2914143"/>
                  </a:lnTo>
                  <a:lnTo>
                    <a:pt x="2265438" y="2891997"/>
                  </a:lnTo>
                  <a:cubicBezTo>
                    <a:pt x="2444606" y="2754143"/>
                    <a:pt x="2490212" y="2572639"/>
                    <a:pt x="2399168" y="2412576"/>
                  </a:cubicBezTo>
                  <a:lnTo>
                    <a:pt x="2382880" y="2388793"/>
                  </a:lnTo>
                  <a:lnTo>
                    <a:pt x="2289367" y="2433755"/>
                  </a:lnTo>
                  <a:cubicBezTo>
                    <a:pt x="2255689" y="2448458"/>
                    <a:pt x="2220643" y="2462307"/>
                    <a:pt x="2184245" y="2475230"/>
                  </a:cubicBezTo>
                  <a:cubicBezTo>
                    <a:pt x="1748242" y="2630037"/>
                    <a:pt x="1219219" y="2608880"/>
                    <a:pt x="813982" y="2420430"/>
                  </a:cubicBezTo>
                  <a:lnTo>
                    <a:pt x="976102" y="2264885"/>
                  </a:lnTo>
                  <a:cubicBezTo>
                    <a:pt x="1298501" y="2387849"/>
                    <a:pt x="1702816" y="2401793"/>
                    <a:pt x="2046227" y="2301790"/>
                  </a:cubicBezTo>
                  <a:cubicBezTo>
                    <a:pt x="2106686" y="2284184"/>
                    <a:pt x="2162991" y="2263887"/>
                    <a:pt x="2215044" y="2241287"/>
                  </a:cubicBezTo>
                  <a:lnTo>
                    <a:pt x="2224449" y="2236410"/>
                  </a:lnTo>
                  <a:lnTo>
                    <a:pt x="2170017" y="2202296"/>
                  </a:lnTo>
                  <a:cubicBezTo>
                    <a:pt x="2142832" y="2187270"/>
                    <a:pt x="2113617" y="2173022"/>
                    <a:pt x="2082366" y="2159668"/>
                  </a:cubicBezTo>
                  <a:cubicBezTo>
                    <a:pt x="1849970" y="2060364"/>
                    <a:pt x="1549786" y="2034187"/>
                    <a:pt x="1278457" y="2089565"/>
                  </a:cubicBezTo>
                  <a:cubicBezTo>
                    <a:pt x="730887" y="2201323"/>
                    <a:pt x="513977" y="2589060"/>
                    <a:pt x="841610" y="2870449"/>
                  </a:cubicBezTo>
                  <a:lnTo>
                    <a:pt x="634511" y="2953993"/>
                  </a:lnTo>
                  <a:cubicBezTo>
                    <a:pt x="286052" y="2568576"/>
                    <a:pt x="540455" y="2066413"/>
                    <a:pt x="1167695" y="1901546"/>
                  </a:cubicBezTo>
                  <a:cubicBezTo>
                    <a:pt x="1535651" y="1804831"/>
                    <a:pt x="1953188" y="1849013"/>
                    <a:pt x="2258377" y="2016958"/>
                  </a:cubicBezTo>
                  <a:cubicBezTo>
                    <a:pt x="2292660" y="2035824"/>
                    <a:pt x="2324703" y="2055722"/>
                    <a:pt x="2354514" y="2076519"/>
                  </a:cubicBezTo>
                  <a:lnTo>
                    <a:pt x="2415994" y="2124783"/>
                  </a:lnTo>
                  <a:lnTo>
                    <a:pt x="2475580" y="2081172"/>
                  </a:lnTo>
                  <a:cubicBezTo>
                    <a:pt x="2648899" y="1929909"/>
                    <a:pt x="2711122" y="1740546"/>
                    <a:pt x="2650207" y="1561731"/>
                  </a:cubicBezTo>
                  <a:lnTo>
                    <a:pt x="2632612" y="1522278"/>
                  </a:lnTo>
                  <a:lnTo>
                    <a:pt x="2560826" y="1559733"/>
                  </a:lnTo>
                  <a:cubicBezTo>
                    <a:pt x="2413244" y="1627727"/>
                    <a:pt x="2239376" y="1681996"/>
                    <a:pt x="2041941" y="1717381"/>
                  </a:cubicBezTo>
                  <a:cubicBezTo>
                    <a:pt x="1536992" y="1807880"/>
                    <a:pt x="984835" y="1748658"/>
                    <a:pt x="574723" y="1560015"/>
                  </a:cubicBezTo>
                  <a:lnTo>
                    <a:pt x="772904" y="1423999"/>
                  </a:lnTo>
                  <a:cubicBezTo>
                    <a:pt x="1108162" y="1543500"/>
                    <a:pt x="1535247" y="1580927"/>
                    <a:pt x="1933106" y="1525671"/>
                  </a:cubicBezTo>
                  <a:cubicBezTo>
                    <a:pt x="2116473" y="1500205"/>
                    <a:pt x="2277432" y="1458434"/>
                    <a:pt x="2413381" y="1404942"/>
                  </a:cubicBezTo>
                  <a:lnTo>
                    <a:pt x="2517897" y="1358036"/>
                  </a:lnTo>
                  <a:lnTo>
                    <a:pt x="2499121" y="1337713"/>
                  </a:lnTo>
                  <a:cubicBezTo>
                    <a:pt x="2449470" y="1291066"/>
                    <a:pt x="2388953" y="1247109"/>
                    <a:pt x="2317274" y="1207038"/>
                  </a:cubicBezTo>
                  <a:cubicBezTo>
                    <a:pt x="2024369" y="1043296"/>
                    <a:pt x="1608466" y="987571"/>
                    <a:pt x="1228658" y="1061180"/>
                  </a:cubicBezTo>
                  <a:cubicBezTo>
                    <a:pt x="522203" y="1198094"/>
                    <a:pt x="234165" y="1708477"/>
                    <a:pt x="654727" y="2078144"/>
                  </a:cubicBezTo>
                  <a:lnTo>
                    <a:pt x="448887" y="2163839"/>
                  </a:lnTo>
                  <a:cubicBezTo>
                    <a:pt x="3734" y="1686757"/>
                    <a:pt x="333745" y="1057011"/>
                    <a:pt x="1127156" y="869526"/>
                  </a:cubicBezTo>
                  <a:cubicBezTo>
                    <a:pt x="1610024" y="755423"/>
                    <a:pt x="2148134" y="838728"/>
                    <a:pt x="2506630" y="1083083"/>
                  </a:cubicBezTo>
                  <a:cubicBezTo>
                    <a:pt x="2545098" y="1109303"/>
                    <a:pt x="2580532" y="1136607"/>
                    <a:pt x="2612970" y="1164824"/>
                  </a:cubicBezTo>
                  <a:lnTo>
                    <a:pt x="2697754" y="1248506"/>
                  </a:lnTo>
                  <a:lnTo>
                    <a:pt x="2743590" y="1213893"/>
                  </a:lnTo>
                  <a:cubicBezTo>
                    <a:pt x="3021331" y="972738"/>
                    <a:pt x="2992236" y="652301"/>
                    <a:pt x="2559845" y="422383"/>
                  </a:cubicBezTo>
                  <a:cubicBezTo>
                    <a:pt x="2245839" y="255414"/>
                    <a:pt x="1781910" y="178726"/>
                    <a:pt x="1328029" y="218761"/>
                  </a:cubicBezTo>
                  <a:cubicBezTo>
                    <a:pt x="418033" y="299028"/>
                    <a:pt x="-66914" y="795997"/>
                    <a:pt x="372170" y="1198314"/>
                  </a:cubicBezTo>
                  <a:lnTo>
                    <a:pt x="152491" y="1256967"/>
                  </a:lnTo>
                  <a:cubicBezTo>
                    <a:pt x="-284221" y="740597"/>
                    <a:pt x="258222" y="131049"/>
                    <a:pt x="1255474" y="17535"/>
                  </a:cubicBezTo>
                  <a:cubicBezTo>
                    <a:pt x="1326551" y="9445"/>
                    <a:pt x="1397895" y="4198"/>
                    <a:pt x="1469047" y="1704"/>
                  </a:cubicBezTo>
                  <a:cubicBezTo>
                    <a:pt x="1531304" y="-479"/>
                    <a:pt x="1593414" y="-554"/>
                    <a:pt x="1655069" y="1416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18D54F7F-CC3C-40A5-B37E-B40E3CEE4872}"/>
              </a:ext>
            </a:extLst>
          </p:cNvPr>
          <p:cNvGrpSpPr/>
          <p:nvPr/>
        </p:nvGrpSpPr>
        <p:grpSpPr>
          <a:xfrm>
            <a:off x="3931256" y="3835565"/>
            <a:ext cx="2324387" cy="2615355"/>
            <a:chOff x="3931256" y="3835565"/>
            <a:chExt cx="2324387" cy="2615355"/>
          </a:xfrm>
        </p:grpSpPr>
        <p:grpSp>
          <p:nvGrpSpPr>
            <p:cNvPr id="116" name="グループ化 115">
              <a:extLst>
                <a:ext uri="{FF2B5EF4-FFF2-40B4-BE49-F238E27FC236}">
                  <a16:creationId xmlns:a16="http://schemas.microsoft.com/office/drawing/2014/main" id="{FB14A22C-DBBC-419E-B5A1-0A9B6882E074}"/>
                </a:ext>
              </a:extLst>
            </p:cNvPr>
            <p:cNvGrpSpPr/>
            <p:nvPr/>
          </p:nvGrpSpPr>
          <p:grpSpPr>
            <a:xfrm>
              <a:off x="4434057" y="4957009"/>
              <a:ext cx="1037886" cy="1493911"/>
              <a:chOff x="4434057" y="4957009"/>
              <a:chExt cx="1037886" cy="1493911"/>
            </a:xfrm>
          </p:grpSpPr>
          <p:sp>
            <p:nvSpPr>
              <p:cNvPr id="155" name="片側の 2 つの角を丸めた四角形 144">
                <a:extLst>
                  <a:ext uri="{FF2B5EF4-FFF2-40B4-BE49-F238E27FC236}">
                    <a16:creationId xmlns:a16="http://schemas.microsoft.com/office/drawing/2014/main" id="{21B2E243-6E65-4F53-B7BE-8E1F03543B32}"/>
                  </a:ext>
                </a:extLst>
              </p:cNvPr>
              <p:cNvSpPr/>
              <p:nvPr/>
            </p:nvSpPr>
            <p:spPr>
              <a:xfrm>
                <a:off x="4434057" y="5223466"/>
                <a:ext cx="1037886" cy="1227454"/>
              </a:xfrm>
              <a:prstGeom prst="round2SameRect">
                <a:avLst>
                  <a:gd name="adj1" fmla="val 33213"/>
                  <a:gd name="adj2" fmla="val 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6" name="正方形/長方形 155">
                <a:extLst>
                  <a:ext uri="{FF2B5EF4-FFF2-40B4-BE49-F238E27FC236}">
                    <a16:creationId xmlns:a16="http://schemas.microsoft.com/office/drawing/2014/main" id="{21E0AFE8-767A-41B9-878C-640BD881CDAF}"/>
                  </a:ext>
                </a:extLst>
              </p:cNvPr>
              <p:cNvSpPr/>
              <p:nvPr/>
            </p:nvSpPr>
            <p:spPr>
              <a:xfrm>
                <a:off x="4434057" y="5709860"/>
                <a:ext cx="1037886" cy="379723"/>
              </a:xfrm>
              <a:prstGeom prst="rect">
                <a:avLst/>
              </a:prstGeom>
              <a:solidFill>
                <a:srgbClr val="0070C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876E052A-3C4D-4124-84A1-1DD6153F2C92}"/>
                  </a:ext>
                </a:extLst>
              </p:cNvPr>
              <p:cNvSpPr/>
              <p:nvPr/>
            </p:nvSpPr>
            <p:spPr>
              <a:xfrm>
                <a:off x="4721323" y="4957009"/>
                <a:ext cx="463354" cy="431760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17" name="グループ化 116">
              <a:extLst>
                <a:ext uri="{FF2B5EF4-FFF2-40B4-BE49-F238E27FC236}">
                  <a16:creationId xmlns:a16="http://schemas.microsoft.com/office/drawing/2014/main" id="{EA3DAAA1-398C-4EF1-A311-4B46A2F40257}"/>
                </a:ext>
              </a:extLst>
            </p:cNvPr>
            <p:cNvGrpSpPr/>
            <p:nvPr/>
          </p:nvGrpSpPr>
          <p:grpSpPr>
            <a:xfrm>
              <a:off x="4265647" y="3835565"/>
              <a:ext cx="1341524" cy="1316229"/>
              <a:chOff x="8254412" y="2237214"/>
              <a:chExt cx="1277659" cy="1253570"/>
            </a:xfrm>
          </p:grpSpPr>
          <p:sp>
            <p:nvSpPr>
              <p:cNvPr id="133" name="円/楕円 608">
                <a:extLst>
                  <a:ext uri="{FF2B5EF4-FFF2-40B4-BE49-F238E27FC236}">
                    <a16:creationId xmlns:a16="http://schemas.microsoft.com/office/drawing/2014/main" id="{2328B4E7-A65D-4ACE-85B7-8459A8A606B9}"/>
                  </a:ext>
                </a:extLst>
              </p:cNvPr>
              <p:cNvSpPr/>
              <p:nvPr/>
            </p:nvSpPr>
            <p:spPr>
              <a:xfrm>
                <a:off x="8292150" y="2237214"/>
                <a:ext cx="1202178" cy="1003275"/>
              </a:xfrm>
              <a:custGeom>
                <a:avLst/>
                <a:gdLst/>
                <a:ahLst/>
                <a:cxnLst/>
                <a:rect l="l" t="t" r="r" b="b"/>
                <a:pathLst>
                  <a:path w="839041" h="700220">
                    <a:moveTo>
                      <a:pt x="350110" y="0"/>
                    </a:moveTo>
                    <a:lnTo>
                      <a:pt x="419521" y="6997"/>
                    </a:lnTo>
                    <a:cubicBezTo>
                      <a:pt x="441940" y="2369"/>
                      <a:pt x="465159" y="0"/>
                      <a:pt x="488931" y="0"/>
                    </a:cubicBezTo>
                    <a:cubicBezTo>
                      <a:pt x="682291" y="0"/>
                      <a:pt x="839041" y="156750"/>
                      <a:pt x="839041" y="350110"/>
                    </a:cubicBezTo>
                    <a:cubicBezTo>
                      <a:pt x="839041" y="543470"/>
                      <a:pt x="682291" y="700220"/>
                      <a:pt x="488931" y="700220"/>
                    </a:cubicBezTo>
                    <a:lnTo>
                      <a:pt x="419521" y="693223"/>
                    </a:lnTo>
                    <a:cubicBezTo>
                      <a:pt x="397101" y="697851"/>
                      <a:pt x="373882" y="700220"/>
                      <a:pt x="350110" y="700220"/>
                    </a:cubicBezTo>
                    <a:cubicBezTo>
                      <a:pt x="156750" y="700220"/>
                      <a:pt x="0" y="543470"/>
                      <a:pt x="0" y="350110"/>
                    </a:cubicBezTo>
                    <a:cubicBezTo>
                      <a:pt x="0" y="156750"/>
                      <a:pt x="156750" y="0"/>
                      <a:pt x="35011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4" name="円/楕円 646">
                <a:extLst>
                  <a:ext uri="{FF2B5EF4-FFF2-40B4-BE49-F238E27FC236}">
                    <a16:creationId xmlns:a16="http://schemas.microsoft.com/office/drawing/2014/main" id="{82565FD5-8D8F-4550-820D-B13AB57B663A}"/>
                  </a:ext>
                </a:extLst>
              </p:cNvPr>
              <p:cNvSpPr/>
              <p:nvPr/>
            </p:nvSpPr>
            <p:spPr>
              <a:xfrm rot="20700000">
                <a:off x="8254412" y="2821144"/>
                <a:ext cx="246453" cy="369679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5" name="円/楕円 647">
                <a:extLst>
                  <a:ext uri="{FF2B5EF4-FFF2-40B4-BE49-F238E27FC236}">
                    <a16:creationId xmlns:a16="http://schemas.microsoft.com/office/drawing/2014/main" id="{50C1E161-2C1A-467C-A49E-50AC236BCDFD}"/>
                  </a:ext>
                </a:extLst>
              </p:cNvPr>
              <p:cNvSpPr/>
              <p:nvPr/>
            </p:nvSpPr>
            <p:spPr>
              <a:xfrm rot="20700000">
                <a:off x="8299028" y="2885590"/>
                <a:ext cx="157222" cy="240787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6" name="円/楕円 644">
                <a:extLst>
                  <a:ext uri="{FF2B5EF4-FFF2-40B4-BE49-F238E27FC236}">
                    <a16:creationId xmlns:a16="http://schemas.microsoft.com/office/drawing/2014/main" id="{00D1EB17-6B26-4ACF-935D-C786030A6C3A}"/>
                  </a:ext>
                </a:extLst>
              </p:cNvPr>
              <p:cNvSpPr/>
              <p:nvPr/>
            </p:nvSpPr>
            <p:spPr>
              <a:xfrm rot="900000" flipH="1">
                <a:off x="9285618" y="2821144"/>
                <a:ext cx="246453" cy="369679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7" name="円/楕円 645">
                <a:extLst>
                  <a:ext uri="{FF2B5EF4-FFF2-40B4-BE49-F238E27FC236}">
                    <a16:creationId xmlns:a16="http://schemas.microsoft.com/office/drawing/2014/main" id="{56444AC7-44D2-4146-AC8E-B2DCBDDEDD6E}"/>
                  </a:ext>
                </a:extLst>
              </p:cNvPr>
              <p:cNvSpPr/>
              <p:nvPr/>
            </p:nvSpPr>
            <p:spPr>
              <a:xfrm rot="900000" flipH="1">
                <a:off x="9330233" y="2885590"/>
                <a:ext cx="157222" cy="240787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8" name="円/楕円 643">
                <a:extLst>
                  <a:ext uri="{FF2B5EF4-FFF2-40B4-BE49-F238E27FC236}">
                    <a16:creationId xmlns:a16="http://schemas.microsoft.com/office/drawing/2014/main" id="{9DD58E8F-CE80-4B45-8E37-13AAACFA6A2B}"/>
                  </a:ext>
                </a:extLst>
              </p:cNvPr>
              <p:cNvSpPr/>
              <p:nvPr/>
            </p:nvSpPr>
            <p:spPr>
              <a:xfrm>
                <a:off x="8377638" y="2330678"/>
                <a:ext cx="1031207" cy="1160106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9" name="円/楕円 638">
                <a:extLst>
                  <a:ext uri="{FF2B5EF4-FFF2-40B4-BE49-F238E27FC236}">
                    <a16:creationId xmlns:a16="http://schemas.microsoft.com/office/drawing/2014/main" id="{08C9F227-906D-462F-9F9D-BB9C2440A441}"/>
                  </a:ext>
                </a:extLst>
              </p:cNvPr>
              <p:cNvSpPr/>
              <p:nvPr/>
            </p:nvSpPr>
            <p:spPr>
              <a:xfrm>
                <a:off x="8790856" y="3119608"/>
                <a:ext cx="195956" cy="9681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0" name="円/楕円 50">
                <a:extLst>
                  <a:ext uri="{FF2B5EF4-FFF2-40B4-BE49-F238E27FC236}">
                    <a16:creationId xmlns:a16="http://schemas.microsoft.com/office/drawing/2014/main" id="{9D62487A-BFCF-498B-949F-381D2D76D356}"/>
                  </a:ext>
                </a:extLst>
              </p:cNvPr>
              <p:cNvSpPr/>
              <p:nvPr/>
            </p:nvSpPr>
            <p:spPr>
              <a:xfrm>
                <a:off x="8458180" y="2320650"/>
                <a:ext cx="884336" cy="413090"/>
              </a:xfrm>
              <a:custGeom>
                <a:avLst/>
                <a:gdLst/>
                <a:ahLst/>
                <a:cxnLst/>
                <a:rect l="l" t="t" r="r" b="b"/>
                <a:pathLst>
                  <a:path w="617208" h="288310">
                    <a:moveTo>
                      <a:pt x="306540" y="0"/>
                    </a:moveTo>
                    <a:cubicBezTo>
                      <a:pt x="469326" y="0"/>
                      <a:pt x="601290" y="44625"/>
                      <a:pt x="601290" y="99673"/>
                    </a:cubicBezTo>
                    <a:lnTo>
                      <a:pt x="601154" y="100130"/>
                    </a:lnTo>
                    <a:cubicBezTo>
                      <a:pt x="626273" y="136691"/>
                      <a:pt x="621686" y="186815"/>
                      <a:pt x="589012" y="219488"/>
                    </a:cubicBezTo>
                    <a:lnTo>
                      <a:pt x="520191" y="288310"/>
                    </a:lnTo>
                    <a:lnTo>
                      <a:pt x="451370" y="219488"/>
                    </a:lnTo>
                    <a:lnTo>
                      <a:pt x="448184" y="214690"/>
                    </a:lnTo>
                    <a:cubicBezTo>
                      <a:pt x="447656" y="216752"/>
                      <a:pt x="446351" y="218135"/>
                      <a:pt x="444997" y="219488"/>
                    </a:cubicBezTo>
                    <a:lnTo>
                      <a:pt x="376176" y="288310"/>
                    </a:lnTo>
                    <a:lnTo>
                      <a:pt x="310859" y="222992"/>
                    </a:lnTo>
                    <a:lnTo>
                      <a:pt x="245541" y="288310"/>
                    </a:lnTo>
                    <a:lnTo>
                      <a:pt x="176720" y="219488"/>
                    </a:lnTo>
                    <a:lnTo>
                      <a:pt x="171280" y="211297"/>
                    </a:lnTo>
                    <a:cubicBezTo>
                      <a:pt x="170367" y="214728"/>
                      <a:pt x="168176" y="217153"/>
                      <a:pt x="165840" y="219488"/>
                    </a:cubicBezTo>
                    <a:lnTo>
                      <a:pt x="97019" y="288310"/>
                    </a:lnTo>
                    <a:lnTo>
                      <a:pt x="28198" y="219488"/>
                    </a:lnTo>
                    <a:cubicBezTo>
                      <a:pt x="-3184" y="188108"/>
                      <a:pt x="-8656" y="140630"/>
                      <a:pt x="13206" y="104422"/>
                    </a:cubicBezTo>
                    <a:cubicBezTo>
                      <a:pt x="11908" y="102951"/>
                      <a:pt x="11790" y="101317"/>
                      <a:pt x="11790" y="99673"/>
                    </a:cubicBezTo>
                    <a:cubicBezTo>
                      <a:pt x="11790" y="44625"/>
                      <a:pt x="143754" y="0"/>
                      <a:pt x="30654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1" name="円/楕円 631">
                <a:extLst>
                  <a:ext uri="{FF2B5EF4-FFF2-40B4-BE49-F238E27FC236}">
                    <a16:creationId xmlns:a16="http://schemas.microsoft.com/office/drawing/2014/main" id="{17017A7F-D00A-4ECD-9924-4EBDAFF6DA8D}"/>
                  </a:ext>
                </a:extLst>
              </p:cNvPr>
              <p:cNvSpPr/>
              <p:nvPr/>
            </p:nvSpPr>
            <p:spPr>
              <a:xfrm>
                <a:off x="9189632" y="3092754"/>
                <a:ext cx="129815" cy="70441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2" name="円/楕円 632">
                <a:extLst>
                  <a:ext uri="{FF2B5EF4-FFF2-40B4-BE49-F238E27FC236}">
                    <a16:creationId xmlns:a16="http://schemas.microsoft.com/office/drawing/2014/main" id="{03630890-4F9B-4937-879A-36A3BDDD69B2}"/>
                  </a:ext>
                </a:extLst>
              </p:cNvPr>
              <p:cNvSpPr/>
              <p:nvPr/>
            </p:nvSpPr>
            <p:spPr>
              <a:xfrm>
                <a:off x="8481884" y="3092754"/>
                <a:ext cx="129815" cy="70441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BE3613FD-32E9-434B-83F4-A9E9E8B5241D}"/>
                  </a:ext>
                </a:extLst>
              </p:cNvPr>
              <p:cNvSpPr/>
              <p:nvPr/>
            </p:nvSpPr>
            <p:spPr>
              <a:xfrm rot="9900000">
                <a:off x="8513252" y="2712639"/>
                <a:ext cx="204390" cy="48752"/>
              </a:xfrm>
              <a:custGeom>
                <a:avLst/>
                <a:gdLst>
                  <a:gd name="connsiteX0" fmla="*/ 157550 w 315100"/>
                  <a:gd name="connsiteY0" fmla="*/ 0 h 85026"/>
                  <a:gd name="connsiteX1" fmla="*/ 311306 w 315100"/>
                  <a:gd name="connsiteY1" fmla="*/ 71789 h 85026"/>
                  <a:gd name="connsiteX2" fmla="*/ 315100 w 315100"/>
                  <a:gd name="connsiteY2" fmla="*/ 85026 h 85026"/>
                  <a:gd name="connsiteX3" fmla="*/ 260724 w 315100"/>
                  <a:gd name="connsiteY3" fmla="*/ 68769 h 85026"/>
                  <a:gd name="connsiteX4" fmla="*/ 157550 w 315100"/>
                  <a:gd name="connsiteY4" fmla="*/ 59532 h 85026"/>
                  <a:gd name="connsiteX5" fmla="*/ 54376 w 315100"/>
                  <a:gd name="connsiteY5" fmla="*/ 68769 h 85026"/>
                  <a:gd name="connsiteX6" fmla="*/ 0 w 315100"/>
                  <a:gd name="connsiteY6" fmla="*/ 85026 h 85026"/>
                  <a:gd name="connsiteX7" fmla="*/ 3794 w 315100"/>
                  <a:gd name="connsiteY7" fmla="*/ 71789 h 85026"/>
                  <a:gd name="connsiteX8" fmla="*/ 157550 w 315100"/>
                  <a:gd name="connsiteY8" fmla="*/ 0 h 85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5100" h="85026">
                    <a:moveTo>
                      <a:pt x="157550" y="0"/>
                    </a:moveTo>
                    <a:cubicBezTo>
                      <a:pt x="226669" y="0"/>
                      <a:pt x="285973" y="29602"/>
                      <a:pt x="311306" y="71789"/>
                    </a:cubicBezTo>
                    <a:lnTo>
                      <a:pt x="315100" y="85026"/>
                    </a:lnTo>
                    <a:lnTo>
                      <a:pt x="260724" y="68769"/>
                    </a:lnTo>
                    <a:cubicBezTo>
                      <a:pt x="229012" y="62821"/>
                      <a:pt x="194147" y="59532"/>
                      <a:pt x="157550" y="59532"/>
                    </a:cubicBezTo>
                    <a:cubicBezTo>
                      <a:pt x="120953" y="59532"/>
                      <a:pt x="86088" y="62821"/>
                      <a:pt x="54376" y="68769"/>
                    </a:cubicBezTo>
                    <a:lnTo>
                      <a:pt x="0" y="85026"/>
                    </a:lnTo>
                    <a:lnTo>
                      <a:pt x="3794" y="71789"/>
                    </a:lnTo>
                    <a:cubicBezTo>
                      <a:pt x="29127" y="29602"/>
                      <a:pt x="88431" y="0"/>
                      <a:pt x="15755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EC03230C-CF63-419D-9CE3-0759C284477C}"/>
                  </a:ext>
                </a:extLst>
              </p:cNvPr>
              <p:cNvSpPr/>
              <p:nvPr/>
            </p:nvSpPr>
            <p:spPr>
              <a:xfrm rot="11700000">
                <a:off x="9087134" y="2712640"/>
                <a:ext cx="204390" cy="48752"/>
              </a:xfrm>
              <a:custGeom>
                <a:avLst/>
                <a:gdLst>
                  <a:gd name="connsiteX0" fmla="*/ 157550 w 315100"/>
                  <a:gd name="connsiteY0" fmla="*/ 0 h 85026"/>
                  <a:gd name="connsiteX1" fmla="*/ 311306 w 315100"/>
                  <a:gd name="connsiteY1" fmla="*/ 71789 h 85026"/>
                  <a:gd name="connsiteX2" fmla="*/ 315100 w 315100"/>
                  <a:gd name="connsiteY2" fmla="*/ 85026 h 85026"/>
                  <a:gd name="connsiteX3" fmla="*/ 260724 w 315100"/>
                  <a:gd name="connsiteY3" fmla="*/ 68769 h 85026"/>
                  <a:gd name="connsiteX4" fmla="*/ 157550 w 315100"/>
                  <a:gd name="connsiteY4" fmla="*/ 59532 h 85026"/>
                  <a:gd name="connsiteX5" fmla="*/ 54376 w 315100"/>
                  <a:gd name="connsiteY5" fmla="*/ 68769 h 85026"/>
                  <a:gd name="connsiteX6" fmla="*/ 0 w 315100"/>
                  <a:gd name="connsiteY6" fmla="*/ 85026 h 85026"/>
                  <a:gd name="connsiteX7" fmla="*/ 3794 w 315100"/>
                  <a:gd name="connsiteY7" fmla="*/ 71789 h 85026"/>
                  <a:gd name="connsiteX8" fmla="*/ 157550 w 315100"/>
                  <a:gd name="connsiteY8" fmla="*/ 0 h 85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5100" h="85026">
                    <a:moveTo>
                      <a:pt x="157550" y="0"/>
                    </a:moveTo>
                    <a:cubicBezTo>
                      <a:pt x="226669" y="0"/>
                      <a:pt x="285973" y="29602"/>
                      <a:pt x="311306" y="71789"/>
                    </a:cubicBezTo>
                    <a:lnTo>
                      <a:pt x="315100" y="85026"/>
                    </a:lnTo>
                    <a:lnTo>
                      <a:pt x="260724" y="68769"/>
                    </a:lnTo>
                    <a:cubicBezTo>
                      <a:pt x="229012" y="62821"/>
                      <a:pt x="194147" y="59532"/>
                      <a:pt x="157550" y="59532"/>
                    </a:cubicBezTo>
                    <a:cubicBezTo>
                      <a:pt x="120953" y="59532"/>
                      <a:pt x="86088" y="62821"/>
                      <a:pt x="54376" y="68769"/>
                    </a:cubicBezTo>
                    <a:lnTo>
                      <a:pt x="0" y="85026"/>
                    </a:lnTo>
                    <a:lnTo>
                      <a:pt x="3794" y="71789"/>
                    </a:lnTo>
                    <a:cubicBezTo>
                      <a:pt x="29127" y="29602"/>
                      <a:pt x="88431" y="0"/>
                      <a:pt x="15755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7" name="円/楕円 638">
                <a:extLst>
                  <a:ext uri="{FF2B5EF4-FFF2-40B4-BE49-F238E27FC236}">
                    <a16:creationId xmlns:a16="http://schemas.microsoft.com/office/drawing/2014/main" id="{BA4F4368-2B94-4F61-97E7-E3EB50744FE1}"/>
                  </a:ext>
                </a:extLst>
              </p:cNvPr>
              <p:cNvSpPr/>
              <p:nvPr/>
            </p:nvSpPr>
            <p:spPr>
              <a:xfrm rot="10800000">
                <a:off x="8764708" y="3294509"/>
                <a:ext cx="248252" cy="70910"/>
              </a:xfrm>
              <a:custGeom>
                <a:avLst/>
                <a:gdLst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139672"/>
                  <a:gd name="connsiteX1" fmla="*/ 97978 w 195956"/>
                  <a:gd name="connsiteY1" fmla="*/ 0 h 139672"/>
                  <a:gd name="connsiteX2" fmla="*/ 195956 w 195956"/>
                  <a:gd name="connsiteY2" fmla="*/ 48405 h 139672"/>
                  <a:gd name="connsiteX3" fmla="*/ 97978 w 195956"/>
                  <a:gd name="connsiteY3" fmla="*/ 139672 h 139672"/>
                  <a:gd name="connsiteX4" fmla="*/ 0 w 195956"/>
                  <a:gd name="connsiteY4" fmla="*/ 48405 h 139672"/>
                  <a:gd name="connsiteX0" fmla="*/ 0 w 195956"/>
                  <a:gd name="connsiteY0" fmla="*/ 12087 h 103354"/>
                  <a:gd name="connsiteX1" fmla="*/ 95596 w 195956"/>
                  <a:gd name="connsiteY1" fmla="*/ 11307 h 103354"/>
                  <a:gd name="connsiteX2" fmla="*/ 195956 w 195956"/>
                  <a:gd name="connsiteY2" fmla="*/ 12087 h 103354"/>
                  <a:gd name="connsiteX3" fmla="*/ 97978 w 195956"/>
                  <a:gd name="connsiteY3" fmla="*/ 103354 h 103354"/>
                  <a:gd name="connsiteX4" fmla="*/ 0 w 195956"/>
                  <a:gd name="connsiteY4" fmla="*/ 12087 h 103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56" h="103354">
                    <a:moveTo>
                      <a:pt x="0" y="12087"/>
                    </a:moveTo>
                    <a:cubicBezTo>
                      <a:pt x="0" y="-14646"/>
                      <a:pt x="41484" y="11307"/>
                      <a:pt x="95596" y="11307"/>
                    </a:cubicBezTo>
                    <a:cubicBezTo>
                      <a:pt x="149708" y="11307"/>
                      <a:pt x="195956" y="-14646"/>
                      <a:pt x="195956" y="12087"/>
                    </a:cubicBezTo>
                    <a:cubicBezTo>
                      <a:pt x="195956" y="38820"/>
                      <a:pt x="152090" y="103354"/>
                      <a:pt x="97978" y="103354"/>
                    </a:cubicBezTo>
                    <a:cubicBezTo>
                      <a:pt x="43866" y="103354"/>
                      <a:pt x="0" y="38820"/>
                      <a:pt x="0" y="12087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70" name="フリーフォーム: 図形 169">
              <a:extLst>
                <a:ext uri="{FF2B5EF4-FFF2-40B4-BE49-F238E27FC236}">
                  <a16:creationId xmlns:a16="http://schemas.microsoft.com/office/drawing/2014/main" id="{AD809146-DE4C-4282-9326-371D1BD46656}"/>
                </a:ext>
              </a:extLst>
            </p:cNvPr>
            <p:cNvSpPr/>
            <p:nvPr/>
          </p:nvSpPr>
          <p:spPr>
            <a:xfrm>
              <a:off x="4534378" y="4457701"/>
              <a:ext cx="212386" cy="187378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1" name="フリーフォーム: 図形 170">
              <a:extLst>
                <a:ext uri="{FF2B5EF4-FFF2-40B4-BE49-F238E27FC236}">
                  <a16:creationId xmlns:a16="http://schemas.microsoft.com/office/drawing/2014/main" id="{714312F5-489B-4052-AAFD-55A2F7196278}"/>
                </a:ext>
              </a:extLst>
            </p:cNvPr>
            <p:cNvSpPr/>
            <p:nvPr/>
          </p:nvSpPr>
          <p:spPr>
            <a:xfrm>
              <a:off x="5143978" y="4457701"/>
              <a:ext cx="212386" cy="187378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BB6E8BF3-FBBD-4B53-8584-6E9C919AC3F9}"/>
                </a:ext>
              </a:extLst>
            </p:cNvPr>
            <p:cNvGrpSpPr/>
            <p:nvPr/>
          </p:nvGrpSpPr>
          <p:grpSpPr>
            <a:xfrm>
              <a:off x="5201208" y="4015295"/>
              <a:ext cx="774099" cy="1360940"/>
              <a:chOff x="5201208" y="4015295"/>
              <a:chExt cx="774099" cy="1360940"/>
            </a:xfrm>
          </p:grpSpPr>
          <p:grpSp>
            <p:nvGrpSpPr>
              <p:cNvPr id="306" name="グループ化 305">
                <a:extLst>
                  <a:ext uri="{FF2B5EF4-FFF2-40B4-BE49-F238E27FC236}">
                    <a16:creationId xmlns:a16="http://schemas.microsoft.com/office/drawing/2014/main" id="{7EE5AA98-E149-44E3-9B65-6684D114FCA0}"/>
                  </a:ext>
                </a:extLst>
              </p:cNvPr>
              <p:cNvGrpSpPr/>
              <p:nvPr/>
            </p:nvGrpSpPr>
            <p:grpSpPr>
              <a:xfrm rot="20965850">
                <a:off x="5318924" y="4015295"/>
                <a:ext cx="618632" cy="1194093"/>
                <a:chOff x="2957063" y="5076572"/>
                <a:chExt cx="797584" cy="1483326"/>
              </a:xfrm>
            </p:grpSpPr>
            <p:grpSp>
              <p:nvGrpSpPr>
                <p:cNvPr id="307" name="グループ化 306">
                  <a:extLst>
                    <a:ext uri="{FF2B5EF4-FFF2-40B4-BE49-F238E27FC236}">
                      <a16:creationId xmlns:a16="http://schemas.microsoft.com/office/drawing/2014/main" id="{A56460A4-CD83-404D-916D-594DB97D021A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330" name="フリーフォーム: 図形 329">
                    <a:extLst>
                      <a:ext uri="{FF2B5EF4-FFF2-40B4-BE49-F238E27FC236}">
                        <a16:creationId xmlns:a16="http://schemas.microsoft.com/office/drawing/2014/main" id="{4EB9BCD6-5481-45B8-8F35-3CC751C7BC78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31" name="フリーフォーム: 図形 330">
                    <a:extLst>
                      <a:ext uri="{FF2B5EF4-FFF2-40B4-BE49-F238E27FC236}">
                        <a16:creationId xmlns:a16="http://schemas.microsoft.com/office/drawing/2014/main" id="{D676E3C3-97AF-4A60-98B9-2DD94A057187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08" name="フリーフォーム: 図形 307">
                  <a:extLst>
                    <a:ext uri="{FF2B5EF4-FFF2-40B4-BE49-F238E27FC236}">
                      <a16:creationId xmlns:a16="http://schemas.microsoft.com/office/drawing/2014/main" id="{1BFD7D62-4363-4C0C-A61B-4AE10FDABCC0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38" name="フリーフォーム: 図形 337">
                <a:extLst>
                  <a:ext uri="{FF2B5EF4-FFF2-40B4-BE49-F238E27FC236}">
                    <a16:creationId xmlns:a16="http://schemas.microsoft.com/office/drawing/2014/main" id="{AE65494A-6BA2-40C2-A18B-1AA746F663E3}"/>
                  </a:ext>
                </a:extLst>
              </p:cNvPr>
              <p:cNvSpPr/>
              <p:nvPr/>
            </p:nvSpPr>
            <p:spPr>
              <a:xfrm rot="3600000">
                <a:off x="5234950" y="4635878"/>
                <a:ext cx="706615" cy="774099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779224"/>
                  <a:gd name="connsiteY0" fmla="*/ 826528 h 826528"/>
                  <a:gd name="connsiteX1" fmla="*/ 471695 w 779224"/>
                  <a:gd name="connsiteY1" fmla="*/ 296500 h 826528"/>
                  <a:gd name="connsiteX2" fmla="*/ 43314 w 779224"/>
                  <a:gd name="connsiteY2" fmla="*/ 378244 h 826528"/>
                  <a:gd name="connsiteX3" fmla="*/ 0 w 779224"/>
                  <a:gd name="connsiteY3" fmla="*/ 119223 h 826528"/>
                  <a:gd name="connsiteX4" fmla="*/ 660660 w 779224"/>
                  <a:gd name="connsiteY4" fmla="*/ 1930 h 826528"/>
                  <a:gd name="connsiteX5" fmla="*/ 778556 w 779224"/>
                  <a:gd name="connsiteY5" fmla="*/ 102155 h 826528"/>
                  <a:gd name="connsiteX6" fmla="*/ 736127 w 779224"/>
                  <a:gd name="connsiteY6" fmla="*/ 794664 h 826528"/>
                  <a:gd name="connsiteX0" fmla="*/ 443772 w 779224"/>
                  <a:gd name="connsiteY0" fmla="*/ 808748 h 808748"/>
                  <a:gd name="connsiteX1" fmla="*/ 471695 w 779224"/>
                  <a:gd name="connsiteY1" fmla="*/ 278720 h 808748"/>
                  <a:gd name="connsiteX2" fmla="*/ 43314 w 779224"/>
                  <a:gd name="connsiteY2" fmla="*/ 360464 h 808748"/>
                  <a:gd name="connsiteX3" fmla="*/ 0 w 779224"/>
                  <a:gd name="connsiteY3" fmla="*/ 101443 h 808748"/>
                  <a:gd name="connsiteX4" fmla="*/ 584178 w 779224"/>
                  <a:gd name="connsiteY4" fmla="*/ 2319 h 808748"/>
                  <a:gd name="connsiteX5" fmla="*/ 778556 w 779224"/>
                  <a:gd name="connsiteY5" fmla="*/ 84375 h 808748"/>
                  <a:gd name="connsiteX6" fmla="*/ 736127 w 779224"/>
                  <a:gd name="connsiteY6" fmla="*/ 776884 h 808748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3314 w 736127"/>
                  <a:gd name="connsiteY2" fmla="*/ 358146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34329 w 736127"/>
                  <a:gd name="connsiteY2" fmla="*/ 341958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36127" h="806430">
                    <a:moveTo>
                      <a:pt x="443772" y="806430"/>
                    </a:moveTo>
                    <a:lnTo>
                      <a:pt x="471695" y="276402"/>
                    </a:lnTo>
                    <a:lnTo>
                      <a:pt x="34329" y="341958"/>
                    </a:lnTo>
                    <a:lnTo>
                      <a:pt x="0" y="99125"/>
                    </a:lnTo>
                    <a:cubicBezTo>
                      <a:pt x="220220" y="60027"/>
                      <a:pt x="463358" y="63"/>
                      <a:pt x="584178" y="1"/>
                    </a:cubicBezTo>
                    <a:cubicBezTo>
                      <a:pt x="704998" y="-61"/>
                      <a:pt x="717147" y="61546"/>
                      <a:pt x="724923" y="98752"/>
                    </a:cubicBezTo>
                    <a:cubicBezTo>
                      <a:pt x="732699" y="135958"/>
                      <a:pt x="723407" y="533108"/>
                      <a:pt x="736127" y="774566"/>
                    </a:cubicBezTo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78" name="グループ化 377">
              <a:extLst>
                <a:ext uri="{FF2B5EF4-FFF2-40B4-BE49-F238E27FC236}">
                  <a16:creationId xmlns:a16="http://schemas.microsoft.com/office/drawing/2014/main" id="{10513BB5-6564-40EB-A1C1-CD8CF7909C45}"/>
                </a:ext>
              </a:extLst>
            </p:cNvPr>
            <p:cNvGrpSpPr/>
            <p:nvPr/>
          </p:nvGrpSpPr>
          <p:grpSpPr>
            <a:xfrm flipH="1">
              <a:off x="3931256" y="4015295"/>
              <a:ext cx="774099" cy="1360940"/>
              <a:chOff x="5201208" y="4015295"/>
              <a:chExt cx="774099" cy="1360940"/>
            </a:xfrm>
          </p:grpSpPr>
          <p:grpSp>
            <p:nvGrpSpPr>
              <p:cNvPr id="379" name="グループ化 378">
                <a:extLst>
                  <a:ext uri="{FF2B5EF4-FFF2-40B4-BE49-F238E27FC236}">
                    <a16:creationId xmlns:a16="http://schemas.microsoft.com/office/drawing/2014/main" id="{25DCB832-946C-4EEB-9B84-9DEE54590827}"/>
                  </a:ext>
                </a:extLst>
              </p:cNvPr>
              <p:cNvGrpSpPr/>
              <p:nvPr/>
            </p:nvGrpSpPr>
            <p:grpSpPr>
              <a:xfrm rot="20965850">
                <a:off x="5318924" y="4015295"/>
                <a:ext cx="618632" cy="1194093"/>
                <a:chOff x="2957063" y="5076572"/>
                <a:chExt cx="797584" cy="1483326"/>
              </a:xfrm>
            </p:grpSpPr>
            <p:grpSp>
              <p:nvGrpSpPr>
                <p:cNvPr id="381" name="グループ化 380">
                  <a:extLst>
                    <a:ext uri="{FF2B5EF4-FFF2-40B4-BE49-F238E27FC236}">
                      <a16:creationId xmlns:a16="http://schemas.microsoft.com/office/drawing/2014/main" id="{F33BC569-C4CA-4C10-8CB4-F39801A0264A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383" name="フリーフォーム: 図形 382">
                    <a:extLst>
                      <a:ext uri="{FF2B5EF4-FFF2-40B4-BE49-F238E27FC236}">
                        <a16:creationId xmlns:a16="http://schemas.microsoft.com/office/drawing/2014/main" id="{253F4F41-2A48-4FED-AB1E-2FA8632ADDB4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84" name="フリーフォーム: 図形 383">
                    <a:extLst>
                      <a:ext uri="{FF2B5EF4-FFF2-40B4-BE49-F238E27FC236}">
                        <a16:creationId xmlns:a16="http://schemas.microsoft.com/office/drawing/2014/main" id="{443020E4-0646-45E8-9CCA-027A11B0CA07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82" name="フリーフォーム: 図形 381">
                  <a:extLst>
                    <a:ext uri="{FF2B5EF4-FFF2-40B4-BE49-F238E27FC236}">
                      <a16:creationId xmlns:a16="http://schemas.microsoft.com/office/drawing/2014/main" id="{6705163C-E2CB-40A0-8429-6798EA3BCF56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80" name="フリーフォーム: 図形 379">
                <a:extLst>
                  <a:ext uri="{FF2B5EF4-FFF2-40B4-BE49-F238E27FC236}">
                    <a16:creationId xmlns:a16="http://schemas.microsoft.com/office/drawing/2014/main" id="{3C5C91F7-089E-4B73-83DD-80C6F8681438}"/>
                  </a:ext>
                </a:extLst>
              </p:cNvPr>
              <p:cNvSpPr/>
              <p:nvPr/>
            </p:nvSpPr>
            <p:spPr>
              <a:xfrm rot="3600000">
                <a:off x="5234950" y="4635878"/>
                <a:ext cx="706615" cy="774099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779224"/>
                  <a:gd name="connsiteY0" fmla="*/ 826528 h 826528"/>
                  <a:gd name="connsiteX1" fmla="*/ 471695 w 779224"/>
                  <a:gd name="connsiteY1" fmla="*/ 296500 h 826528"/>
                  <a:gd name="connsiteX2" fmla="*/ 43314 w 779224"/>
                  <a:gd name="connsiteY2" fmla="*/ 378244 h 826528"/>
                  <a:gd name="connsiteX3" fmla="*/ 0 w 779224"/>
                  <a:gd name="connsiteY3" fmla="*/ 119223 h 826528"/>
                  <a:gd name="connsiteX4" fmla="*/ 660660 w 779224"/>
                  <a:gd name="connsiteY4" fmla="*/ 1930 h 826528"/>
                  <a:gd name="connsiteX5" fmla="*/ 778556 w 779224"/>
                  <a:gd name="connsiteY5" fmla="*/ 102155 h 826528"/>
                  <a:gd name="connsiteX6" fmla="*/ 736127 w 779224"/>
                  <a:gd name="connsiteY6" fmla="*/ 794664 h 826528"/>
                  <a:gd name="connsiteX0" fmla="*/ 443772 w 779224"/>
                  <a:gd name="connsiteY0" fmla="*/ 808748 h 808748"/>
                  <a:gd name="connsiteX1" fmla="*/ 471695 w 779224"/>
                  <a:gd name="connsiteY1" fmla="*/ 278720 h 808748"/>
                  <a:gd name="connsiteX2" fmla="*/ 43314 w 779224"/>
                  <a:gd name="connsiteY2" fmla="*/ 360464 h 808748"/>
                  <a:gd name="connsiteX3" fmla="*/ 0 w 779224"/>
                  <a:gd name="connsiteY3" fmla="*/ 101443 h 808748"/>
                  <a:gd name="connsiteX4" fmla="*/ 584178 w 779224"/>
                  <a:gd name="connsiteY4" fmla="*/ 2319 h 808748"/>
                  <a:gd name="connsiteX5" fmla="*/ 778556 w 779224"/>
                  <a:gd name="connsiteY5" fmla="*/ 84375 h 808748"/>
                  <a:gd name="connsiteX6" fmla="*/ 736127 w 779224"/>
                  <a:gd name="connsiteY6" fmla="*/ 776884 h 808748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3314 w 736127"/>
                  <a:gd name="connsiteY2" fmla="*/ 358146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34329 w 736127"/>
                  <a:gd name="connsiteY2" fmla="*/ 341958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36127" h="806430">
                    <a:moveTo>
                      <a:pt x="443772" y="806430"/>
                    </a:moveTo>
                    <a:lnTo>
                      <a:pt x="471695" y="276402"/>
                    </a:lnTo>
                    <a:lnTo>
                      <a:pt x="34329" y="341958"/>
                    </a:lnTo>
                    <a:lnTo>
                      <a:pt x="0" y="99125"/>
                    </a:lnTo>
                    <a:cubicBezTo>
                      <a:pt x="220220" y="60027"/>
                      <a:pt x="463358" y="63"/>
                      <a:pt x="584178" y="1"/>
                    </a:cubicBezTo>
                    <a:cubicBezTo>
                      <a:pt x="704998" y="-61"/>
                      <a:pt x="717147" y="61546"/>
                      <a:pt x="724923" y="98752"/>
                    </a:cubicBezTo>
                    <a:cubicBezTo>
                      <a:pt x="732699" y="135958"/>
                      <a:pt x="723407" y="533108"/>
                      <a:pt x="736127" y="774566"/>
                    </a:cubicBezTo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99" name="フリーフォーム: 図形 398">
              <a:extLst>
                <a:ext uri="{FF2B5EF4-FFF2-40B4-BE49-F238E27FC236}">
                  <a16:creationId xmlns:a16="http://schemas.microsoft.com/office/drawing/2014/main" id="{0E56AE32-19F7-46B5-818E-DF5DE5591CC5}"/>
                </a:ext>
              </a:extLst>
            </p:cNvPr>
            <p:cNvSpPr/>
            <p:nvPr/>
          </p:nvSpPr>
          <p:spPr>
            <a:xfrm rot="2700000">
              <a:off x="5769863" y="3813181"/>
              <a:ext cx="443714" cy="527846"/>
            </a:xfrm>
            <a:custGeom>
              <a:avLst/>
              <a:gdLst>
                <a:gd name="connsiteX0" fmla="*/ 1655069 w 3132350"/>
                <a:gd name="connsiteY0" fmla="*/ 1416 h 3726268"/>
                <a:gd name="connsiteX1" fmla="*/ 2777339 w 3132350"/>
                <a:gd name="connsiteY1" fmla="*/ 322321 h 3726268"/>
                <a:gd name="connsiteX2" fmla="*/ 2820135 w 3132350"/>
                <a:gd name="connsiteY2" fmla="*/ 1406972 h 3726268"/>
                <a:gd name="connsiteX3" fmla="*/ 2810794 w 3132350"/>
                <a:gd name="connsiteY3" fmla="*/ 1413199 h 3726268"/>
                <a:gd name="connsiteX4" fmla="*/ 2825110 w 3132350"/>
                <a:gd name="connsiteY4" fmla="*/ 1438823 h 3726268"/>
                <a:gd name="connsiteX5" fmla="*/ 2626764 w 3132350"/>
                <a:gd name="connsiteY5" fmla="*/ 2220958 h 3726268"/>
                <a:gd name="connsiteX6" fmla="*/ 2557860 w 3132350"/>
                <a:gd name="connsiteY6" fmla="*/ 2278025 h 3726268"/>
                <a:gd name="connsiteX7" fmla="*/ 2562675 w 3132350"/>
                <a:gd name="connsiteY7" fmla="*/ 2284324 h 3726268"/>
                <a:gd name="connsiteX8" fmla="*/ 2355339 w 3132350"/>
                <a:gd name="connsiteY8" fmla="*/ 3079311 h 3726268"/>
                <a:gd name="connsiteX9" fmla="*/ 2337591 w 3132350"/>
                <a:gd name="connsiteY9" fmla="*/ 3089686 h 3726268"/>
                <a:gd name="connsiteX10" fmla="*/ 2345766 w 3132350"/>
                <a:gd name="connsiteY10" fmla="*/ 3109900 h 3726268"/>
                <a:gd name="connsiteX11" fmla="*/ 2288309 w 3132350"/>
                <a:gd name="connsiteY11" fmla="*/ 3413342 h 3726268"/>
                <a:gd name="connsiteX12" fmla="*/ 1581018 w 3132350"/>
                <a:gd name="connsiteY12" fmla="*/ 3726268 h 3726268"/>
                <a:gd name="connsiteX13" fmla="*/ 1574804 w 3132350"/>
                <a:gd name="connsiteY13" fmla="*/ 3503865 h 3726268"/>
                <a:gd name="connsiteX14" fmla="*/ 2063284 w 3132350"/>
                <a:gd name="connsiteY14" fmla="*/ 3346317 h 3726268"/>
                <a:gd name="connsiteX15" fmla="*/ 2133363 w 3132350"/>
                <a:gd name="connsiteY15" fmla="*/ 3218712 h 3726268"/>
                <a:gd name="connsiteX16" fmla="*/ 2131792 w 3132350"/>
                <a:gd name="connsiteY16" fmla="*/ 3197592 h 3726268"/>
                <a:gd name="connsiteX17" fmla="*/ 2085678 w 3132350"/>
                <a:gd name="connsiteY17" fmla="*/ 3217093 h 3726268"/>
                <a:gd name="connsiteX18" fmla="*/ 1120551 w 3132350"/>
                <a:gd name="connsiteY18" fmla="*/ 3241448 h 3726268"/>
                <a:gd name="connsiteX19" fmla="*/ 1243162 w 3132350"/>
                <a:gd name="connsiteY19" fmla="*/ 3058976 h 3726268"/>
                <a:gd name="connsiteX20" fmla="*/ 1853662 w 3132350"/>
                <a:gd name="connsiteY20" fmla="*/ 3066774 h 3726268"/>
                <a:gd name="connsiteX21" fmla="*/ 2022381 w 3132350"/>
                <a:gd name="connsiteY21" fmla="*/ 3018468 h 3726268"/>
                <a:gd name="connsiteX22" fmla="*/ 1972500 w 3132350"/>
                <a:gd name="connsiteY22" fmla="*/ 2984436 h 3726268"/>
                <a:gd name="connsiteX23" fmla="*/ 1765050 w 3132350"/>
                <a:gd name="connsiteY23" fmla="*/ 2911978 h 3726268"/>
                <a:gd name="connsiteX24" fmla="*/ 1352566 w 3132350"/>
                <a:gd name="connsiteY24" fmla="*/ 2915104 h 3726268"/>
                <a:gd name="connsiteX25" fmla="*/ 1086615 w 3132350"/>
                <a:gd name="connsiteY25" fmla="*/ 3362062 h 3726268"/>
                <a:gd name="connsiteX26" fmla="*/ 862334 w 3132350"/>
                <a:gd name="connsiteY26" fmla="*/ 3438646 h 3726268"/>
                <a:gd name="connsiteX27" fmla="*/ 1210405 w 3132350"/>
                <a:gd name="connsiteY27" fmla="*/ 2726723 h 3726268"/>
                <a:gd name="connsiteX28" fmla="*/ 1898890 w 3132350"/>
                <a:gd name="connsiteY28" fmla="*/ 2719215 h 3726268"/>
                <a:gd name="connsiteX29" fmla="*/ 2149836 w 3132350"/>
                <a:gd name="connsiteY29" fmla="*/ 2841832 h 3726268"/>
                <a:gd name="connsiteX30" fmla="*/ 2231122 w 3132350"/>
                <a:gd name="connsiteY30" fmla="*/ 2914143 h 3726268"/>
                <a:gd name="connsiteX31" fmla="*/ 2265438 w 3132350"/>
                <a:gd name="connsiteY31" fmla="*/ 2891997 h 3726268"/>
                <a:gd name="connsiteX32" fmla="*/ 2399168 w 3132350"/>
                <a:gd name="connsiteY32" fmla="*/ 2412576 h 3726268"/>
                <a:gd name="connsiteX33" fmla="*/ 2382880 w 3132350"/>
                <a:gd name="connsiteY33" fmla="*/ 2388793 h 3726268"/>
                <a:gd name="connsiteX34" fmla="*/ 2289367 w 3132350"/>
                <a:gd name="connsiteY34" fmla="*/ 2433755 h 3726268"/>
                <a:gd name="connsiteX35" fmla="*/ 2184245 w 3132350"/>
                <a:gd name="connsiteY35" fmla="*/ 2475230 h 3726268"/>
                <a:gd name="connsiteX36" fmla="*/ 813982 w 3132350"/>
                <a:gd name="connsiteY36" fmla="*/ 2420430 h 3726268"/>
                <a:gd name="connsiteX37" fmla="*/ 976102 w 3132350"/>
                <a:gd name="connsiteY37" fmla="*/ 2264885 h 3726268"/>
                <a:gd name="connsiteX38" fmla="*/ 2046227 w 3132350"/>
                <a:gd name="connsiteY38" fmla="*/ 2301790 h 3726268"/>
                <a:gd name="connsiteX39" fmla="*/ 2215044 w 3132350"/>
                <a:gd name="connsiteY39" fmla="*/ 2241287 h 3726268"/>
                <a:gd name="connsiteX40" fmla="*/ 2224449 w 3132350"/>
                <a:gd name="connsiteY40" fmla="*/ 2236410 h 3726268"/>
                <a:gd name="connsiteX41" fmla="*/ 2170017 w 3132350"/>
                <a:gd name="connsiteY41" fmla="*/ 2202296 h 3726268"/>
                <a:gd name="connsiteX42" fmla="*/ 2082366 w 3132350"/>
                <a:gd name="connsiteY42" fmla="*/ 2159668 h 3726268"/>
                <a:gd name="connsiteX43" fmla="*/ 1278457 w 3132350"/>
                <a:gd name="connsiteY43" fmla="*/ 2089565 h 3726268"/>
                <a:gd name="connsiteX44" fmla="*/ 841610 w 3132350"/>
                <a:gd name="connsiteY44" fmla="*/ 2870449 h 3726268"/>
                <a:gd name="connsiteX45" fmla="*/ 634511 w 3132350"/>
                <a:gd name="connsiteY45" fmla="*/ 2953993 h 3726268"/>
                <a:gd name="connsiteX46" fmla="*/ 1167695 w 3132350"/>
                <a:gd name="connsiteY46" fmla="*/ 1901546 h 3726268"/>
                <a:gd name="connsiteX47" fmla="*/ 2258377 w 3132350"/>
                <a:gd name="connsiteY47" fmla="*/ 2016958 h 3726268"/>
                <a:gd name="connsiteX48" fmla="*/ 2354514 w 3132350"/>
                <a:gd name="connsiteY48" fmla="*/ 2076519 h 3726268"/>
                <a:gd name="connsiteX49" fmla="*/ 2415994 w 3132350"/>
                <a:gd name="connsiteY49" fmla="*/ 2124783 h 3726268"/>
                <a:gd name="connsiteX50" fmla="*/ 2475580 w 3132350"/>
                <a:gd name="connsiteY50" fmla="*/ 2081172 h 3726268"/>
                <a:gd name="connsiteX51" fmla="*/ 2650207 w 3132350"/>
                <a:gd name="connsiteY51" fmla="*/ 1561731 h 3726268"/>
                <a:gd name="connsiteX52" fmla="*/ 2632612 w 3132350"/>
                <a:gd name="connsiteY52" fmla="*/ 1522278 h 3726268"/>
                <a:gd name="connsiteX53" fmla="*/ 2560826 w 3132350"/>
                <a:gd name="connsiteY53" fmla="*/ 1559733 h 3726268"/>
                <a:gd name="connsiteX54" fmla="*/ 2041941 w 3132350"/>
                <a:gd name="connsiteY54" fmla="*/ 1717381 h 3726268"/>
                <a:gd name="connsiteX55" fmla="*/ 574723 w 3132350"/>
                <a:gd name="connsiteY55" fmla="*/ 1560015 h 3726268"/>
                <a:gd name="connsiteX56" fmla="*/ 772904 w 3132350"/>
                <a:gd name="connsiteY56" fmla="*/ 1423999 h 3726268"/>
                <a:gd name="connsiteX57" fmla="*/ 1933106 w 3132350"/>
                <a:gd name="connsiteY57" fmla="*/ 1525671 h 3726268"/>
                <a:gd name="connsiteX58" fmla="*/ 2413381 w 3132350"/>
                <a:gd name="connsiteY58" fmla="*/ 1404942 h 3726268"/>
                <a:gd name="connsiteX59" fmla="*/ 2517897 w 3132350"/>
                <a:gd name="connsiteY59" fmla="*/ 1358036 h 3726268"/>
                <a:gd name="connsiteX60" fmla="*/ 2499121 w 3132350"/>
                <a:gd name="connsiteY60" fmla="*/ 1337713 h 3726268"/>
                <a:gd name="connsiteX61" fmla="*/ 2317274 w 3132350"/>
                <a:gd name="connsiteY61" fmla="*/ 1207038 h 3726268"/>
                <a:gd name="connsiteX62" fmla="*/ 1228658 w 3132350"/>
                <a:gd name="connsiteY62" fmla="*/ 1061180 h 3726268"/>
                <a:gd name="connsiteX63" fmla="*/ 654727 w 3132350"/>
                <a:gd name="connsiteY63" fmla="*/ 2078144 h 3726268"/>
                <a:gd name="connsiteX64" fmla="*/ 448887 w 3132350"/>
                <a:gd name="connsiteY64" fmla="*/ 2163839 h 3726268"/>
                <a:gd name="connsiteX65" fmla="*/ 1127156 w 3132350"/>
                <a:gd name="connsiteY65" fmla="*/ 869526 h 3726268"/>
                <a:gd name="connsiteX66" fmla="*/ 2506630 w 3132350"/>
                <a:gd name="connsiteY66" fmla="*/ 1083083 h 3726268"/>
                <a:gd name="connsiteX67" fmla="*/ 2612970 w 3132350"/>
                <a:gd name="connsiteY67" fmla="*/ 1164824 h 3726268"/>
                <a:gd name="connsiteX68" fmla="*/ 2697754 w 3132350"/>
                <a:gd name="connsiteY68" fmla="*/ 1248506 h 3726268"/>
                <a:gd name="connsiteX69" fmla="*/ 2743590 w 3132350"/>
                <a:gd name="connsiteY69" fmla="*/ 1213893 h 3726268"/>
                <a:gd name="connsiteX70" fmla="*/ 2559845 w 3132350"/>
                <a:gd name="connsiteY70" fmla="*/ 422383 h 3726268"/>
                <a:gd name="connsiteX71" fmla="*/ 1328029 w 3132350"/>
                <a:gd name="connsiteY71" fmla="*/ 218761 h 3726268"/>
                <a:gd name="connsiteX72" fmla="*/ 372170 w 3132350"/>
                <a:gd name="connsiteY72" fmla="*/ 1198314 h 3726268"/>
                <a:gd name="connsiteX73" fmla="*/ 152491 w 3132350"/>
                <a:gd name="connsiteY73" fmla="*/ 1256967 h 3726268"/>
                <a:gd name="connsiteX74" fmla="*/ 1255474 w 3132350"/>
                <a:gd name="connsiteY74" fmla="*/ 17535 h 3726268"/>
                <a:gd name="connsiteX75" fmla="*/ 1469047 w 3132350"/>
                <a:gd name="connsiteY75" fmla="*/ 1704 h 3726268"/>
                <a:gd name="connsiteX76" fmla="*/ 1655069 w 3132350"/>
                <a:gd name="connsiteY76" fmla="*/ 1416 h 3726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3132350" h="3726268">
                  <a:moveTo>
                    <a:pt x="1655069" y="1416"/>
                  </a:moveTo>
                  <a:cubicBezTo>
                    <a:pt x="2086651" y="15206"/>
                    <a:pt x="2495928" y="129221"/>
                    <a:pt x="2777339" y="322321"/>
                  </a:cubicBezTo>
                  <a:cubicBezTo>
                    <a:pt x="3258741" y="652653"/>
                    <a:pt x="3228326" y="1098962"/>
                    <a:pt x="2820135" y="1406972"/>
                  </a:cubicBezTo>
                  <a:lnTo>
                    <a:pt x="2810794" y="1413199"/>
                  </a:lnTo>
                  <a:lnTo>
                    <a:pt x="2825110" y="1438823"/>
                  </a:lnTo>
                  <a:cubicBezTo>
                    <a:pt x="2947397" y="1704143"/>
                    <a:pt x="2873888" y="1996779"/>
                    <a:pt x="2626764" y="2220958"/>
                  </a:cubicBezTo>
                  <a:lnTo>
                    <a:pt x="2557860" y="2278025"/>
                  </a:lnTo>
                  <a:lnTo>
                    <a:pt x="2562675" y="2284324"/>
                  </a:lnTo>
                  <a:cubicBezTo>
                    <a:pt x="2735560" y="2546597"/>
                    <a:pt x="2664192" y="2863470"/>
                    <a:pt x="2355339" y="3079311"/>
                  </a:cubicBezTo>
                  <a:lnTo>
                    <a:pt x="2337591" y="3089686"/>
                  </a:lnTo>
                  <a:lnTo>
                    <a:pt x="2345766" y="3109900"/>
                  </a:lnTo>
                  <a:cubicBezTo>
                    <a:pt x="2371145" y="3209251"/>
                    <a:pt x="2354293" y="3314498"/>
                    <a:pt x="2288309" y="3413342"/>
                  </a:cubicBezTo>
                  <a:cubicBezTo>
                    <a:pt x="2163390" y="3600471"/>
                    <a:pt x="1887700" y="3722444"/>
                    <a:pt x="1581018" y="3726268"/>
                  </a:cubicBezTo>
                  <a:lnTo>
                    <a:pt x="1574804" y="3503865"/>
                  </a:lnTo>
                  <a:cubicBezTo>
                    <a:pt x="1778340" y="3502219"/>
                    <a:pt x="1964684" y="3442118"/>
                    <a:pt x="2063284" y="3346317"/>
                  </a:cubicBezTo>
                  <a:cubicBezTo>
                    <a:pt x="2105325" y="3305470"/>
                    <a:pt x="2128032" y="3261984"/>
                    <a:pt x="2133363" y="3218712"/>
                  </a:cubicBezTo>
                  <a:lnTo>
                    <a:pt x="2131792" y="3197592"/>
                  </a:lnTo>
                  <a:lnTo>
                    <a:pt x="2085678" y="3217093"/>
                  </a:lnTo>
                  <a:cubicBezTo>
                    <a:pt x="1789756" y="3324459"/>
                    <a:pt x="1432763" y="3335051"/>
                    <a:pt x="1120551" y="3241448"/>
                  </a:cubicBezTo>
                  <a:lnTo>
                    <a:pt x="1243162" y="3058976"/>
                  </a:lnTo>
                  <a:cubicBezTo>
                    <a:pt x="1440634" y="3104947"/>
                    <a:pt x="1657260" y="3106789"/>
                    <a:pt x="1853662" y="3066774"/>
                  </a:cubicBezTo>
                  <a:lnTo>
                    <a:pt x="2022381" y="3018468"/>
                  </a:lnTo>
                  <a:lnTo>
                    <a:pt x="1972500" y="2984436"/>
                  </a:lnTo>
                  <a:cubicBezTo>
                    <a:pt x="1916158" y="2953418"/>
                    <a:pt x="1846356" y="2928315"/>
                    <a:pt x="1765050" y="2911978"/>
                  </a:cubicBezTo>
                  <a:cubicBezTo>
                    <a:pt x="1631684" y="2885180"/>
                    <a:pt x="1484476" y="2886296"/>
                    <a:pt x="1352566" y="2915104"/>
                  </a:cubicBezTo>
                  <a:cubicBezTo>
                    <a:pt x="1024130" y="2986832"/>
                    <a:pt x="896655" y="3201068"/>
                    <a:pt x="1086615" y="3362062"/>
                  </a:cubicBezTo>
                  <a:lnTo>
                    <a:pt x="862334" y="3438646"/>
                  </a:lnTo>
                  <a:cubicBezTo>
                    <a:pt x="662801" y="3177920"/>
                    <a:pt x="818957" y="2858528"/>
                    <a:pt x="1210405" y="2726723"/>
                  </a:cubicBezTo>
                  <a:cubicBezTo>
                    <a:pt x="1426129" y="2654086"/>
                    <a:pt x="1679732" y="2651321"/>
                    <a:pt x="1898890" y="2719215"/>
                  </a:cubicBezTo>
                  <a:cubicBezTo>
                    <a:pt x="1996879" y="2749571"/>
                    <a:pt x="2081209" y="2791659"/>
                    <a:pt x="2149836" y="2841832"/>
                  </a:cubicBezTo>
                  <a:lnTo>
                    <a:pt x="2231122" y="2914143"/>
                  </a:lnTo>
                  <a:lnTo>
                    <a:pt x="2265438" y="2891997"/>
                  </a:lnTo>
                  <a:cubicBezTo>
                    <a:pt x="2444606" y="2754143"/>
                    <a:pt x="2490212" y="2572639"/>
                    <a:pt x="2399168" y="2412576"/>
                  </a:cubicBezTo>
                  <a:lnTo>
                    <a:pt x="2382880" y="2388793"/>
                  </a:lnTo>
                  <a:lnTo>
                    <a:pt x="2289367" y="2433755"/>
                  </a:lnTo>
                  <a:cubicBezTo>
                    <a:pt x="2255689" y="2448458"/>
                    <a:pt x="2220643" y="2462307"/>
                    <a:pt x="2184245" y="2475230"/>
                  </a:cubicBezTo>
                  <a:cubicBezTo>
                    <a:pt x="1748242" y="2630037"/>
                    <a:pt x="1219219" y="2608880"/>
                    <a:pt x="813982" y="2420430"/>
                  </a:cubicBezTo>
                  <a:lnTo>
                    <a:pt x="976102" y="2264885"/>
                  </a:lnTo>
                  <a:cubicBezTo>
                    <a:pt x="1298501" y="2387849"/>
                    <a:pt x="1702816" y="2401793"/>
                    <a:pt x="2046227" y="2301790"/>
                  </a:cubicBezTo>
                  <a:cubicBezTo>
                    <a:pt x="2106686" y="2284184"/>
                    <a:pt x="2162991" y="2263887"/>
                    <a:pt x="2215044" y="2241287"/>
                  </a:cubicBezTo>
                  <a:lnTo>
                    <a:pt x="2224449" y="2236410"/>
                  </a:lnTo>
                  <a:lnTo>
                    <a:pt x="2170017" y="2202296"/>
                  </a:lnTo>
                  <a:cubicBezTo>
                    <a:pt x="2142832" y="2187270"/>
                    <a:pt x="2113617" y="2173022"/>
                    <a:pt x="2082366" y="2159668"/>
                  </a:cubicBezTo>
                  <a:cubicBezTo>
                    <a:pt x="1849970" y="2060364"/>
                    <a:pt x="1549786" y="2034187"/>
                    <a:pt x="1278457" y="2089565"/>
                  </a:cubicBezTo>
                  <a:cubicBezTo>
                    <a:pt x="730887" y="2201323"/>
                    <a:pt x="513977" y="2589060"/>
                    <a:pt x="841610" y="2870449"/>
                  </a:cubicBezTo>
                  <a:lnTo>
                    <a:pt x="634511" y="2953993"/>
                  </a:lnTo>
                  <a:cubicBezTo>
                    <a:pt x="286052" y="2568576"/>
                    <a:pt x="540455" y="2066413"/>
                    <a:pt x="1167695" y="1901546"/>
                  </a:cubicBezTo>
                  <a:cubicBezTo>
                    <a:pt x="1535651" y="1804831"/>
                    <a:pt x="1953188" y="1849013"/>
                    <a:pt x="2258377" y="2016958"/>
                  </a:cubicBezTo>
                  <a:cubicBezTo>
                    <a:pt x="2292660" y="2035824"/>
                    <a:pt x="2324703" y="2055722"/>
                    <a:pt x="2354514" y="2076519"/>
                  </a:cubicBezTo>
                  <a:lnTo>
                    <a:pt x="2415994" y="2124783"/>
                  </a:lnTo>
                  <a:lnTo>
                    <a:pt x="2475580" y="2081172"/>
                  </a:lnTo>
                  <a:cubicBezTo>
                    <a:pt x="2648899" y="1929909"/>
                    <a:pt x="2711122" y="1740546"/>
                    <a:pt x="2650207" y="1561731"/>
                  </a:cubicBezTo>
                  <a:lnTo>
                    <a:pt x="2632612" y="1522278"/>
                  </a:lnTo>
                  <a:lnTo>
                    <a:pt x="2560826" y="1559733"/>
                  </a:lnTo>
                  <a:cubicBezTo>
                    <a:pt x="2413244" y="1627727"/>
                    <a:pt x="2239376" y="1681996"/>
                    <a:pt x="2041941" y="1717381"/>
                  </a:cubicBezTo>
                  <a:cubicBezTo>
                    <a:pt x="1536992" y="1807880"/>
                    <a:pt x="984835" y="1748658"/>
                    <a:pt x="574723" y="1560015"/>
                  </a:cubicBezTo>
                  <a:lnTo>
                    <a:pt x="772904" y="1423999"/>
                  </a:lnTo>
                  <a:cubicBezTo>
                    <a:pt x="1108162" y="1543500"/>
                    <a:pt x="1535247" y="1580927"/>
                    <a:pt x="1933106" y="1525671"/>
                  </a:cubicBezTo>
                  <a:cubicBezTo>
                    <a:pt x="2116473" y="1500205"/>
                    <a:pt x="2277432" y="1458434"/>
                    <a:pt x="2413381" y="1404942"/>
                  </a:cubicBezTo>
                  <a:lnTo>
                    <a:pt x="2517897" y="1358036"/>
                  </a:lnTo>
                  <a:lnTo>
                    <a:pt x="2499121" y="1337713"/>
                  </a:lnTo>
                  <a:cubicBezTo>
                    <a:pt x="2449470" y="1291066"/>
                    <a:pt x="2388953" y="1247109"/>
                    <a:pt x="2317274" y="1207038"/>
                  </a:cubicBezTo>
                  <a:cubicBezTo>
                    <a:pt x="2024369" y="1043296"/>
                    <a:pt x="1608466" y="987571"/>
                    <a:pt x="1228658" y="1061180"/>
                  </a:cubicBezTo>
                  <a:cubicBezTo>
                    <a:pt x="522203" y="1198094"/>
                    <a:pt x="234165" y="1708477"/>
                    <a:pt x="654727" y="2078144"/>
                  </a:cubicBezTo>
                  <a:lnTo>
                    <a:pt x="448887" y="2163839"/>
                  </a:lnTo>
                  <a:cubicBezTo>
                    <a:pt x="3734" y="1686757"/>
                    <a:pt x="333745" y="1057011"/>
                    <a:pt x="1127156" y="869526"/>
                  </a:cubicBezTo>
                  <a:cubicBezTo>
                    <a:pt x="1610024" y="755423"/>
                    <a:pt x="2148134" y="838728"/>
                    <a:pt x="2506630" y="1083083"/>
                  </a:cubicBezTo>
                  <a:cubicBezTo>
                    <a:pt x="2545098" y="1109303"/>
                    <a:pt x="2580532" y="1136607"/>
                    <a:pt x="2612970" y="1164824"/>
                  </a:cubicBezTo>
                  <a:lnTo>
                    <a:pt x="2697754" y="1248506"/>
                  </a:lnTo>
                  <a:lnTo>
                    <a:pt x="2743590" y="1213893"/>
                  </a:lnTo>
                  <a:cubicBezTo>
                    <a:pt x="3021331" y="972738"/>
                    <a:pt x="2992236" y="652301"/>
                    <a:pt x="2559845" y="422383"/>
                  </a:cubicBezTo>
                  <a:cubicBezTo>
                    <a:pt x="2245839" y="255414"/>
                    <a:pt x="1781910" y="178726"/>
                    <a:pt x="1328029" y="218761"/>
                  </a:cubicBezTo>
                  <a:cubicBezTo>
                    <a:pt x="418033" y="299028"/>
                    <a:pt x="-66914" y="795997"/>
                    <a:pt x="372170" y="1198314"/>
                  </a:cubicBezTo>
                  <a:lnTo>
                    <a:pt x="152491" y="1256967"/>
                  </a:lnTo>
                  <a:cubicBezTo>
                    <a:pt x="-284221" y="740597"/>
                    <a:pt x="258222" y="131049"/>
                    <a:pt x="1255474" y="17535"/>
                  </a:cubicBezTo>
                  <a:cubicBezTo>
                    <a:pt x="1326551" y="9445"/>
                    <a:pt x="1397895" y="4198"/>
                    <a:pt x="1469047" y="1704"/>
                  </a:cubicBezTo>
                  <a:cubicBezTo>
                    <a:pt x="1531304" y="-479"/>
                    <a:pt x="1593414" y="-554"/>
                    <a:pt x="1655069" y="1416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61544F65-4A67-44C5-87ED-5FC7D07BD679}"/>
              </a:ext>
            </a:extLst>
          </p:cNvPr>
          <p:cNvGrpSpPr/>
          <p:nvPr/>
        </p:nvGrpSpPr>
        <p:grpSpPr>
          <a:xfrm>
            <a:off x="6935387" y="3836972"/>
            <a:ext cx="2287743" cy="2613948"/>
            <a:chOff x="6935387" y="3836972"/>
            <a:chExt cx="2287743" cy="2613948"/>
          </a:xfrm>
        </p:grpSpPr>
        <p:grpSp>
          <p:nvGrpSpPr>
            <p:cNvPr id="162" name="グループ化 161">
              <a:extLst>
                <a:ext uri="{FF2B5EF4-FFF2-40B4-BE49-F238E27FC236}">
                  <a16:creationId xmlns:a16="http://schemas.microsoft.com/office/drawing/2014/main" id="{9A12F2B1-B37D-4A15-B1A8-331BC09994AE}"/>
                </a:ext>
              </a:extLst>
            </p:cNvPr>
            <p:cNvGrpSpPr/>
            <p:nvPr/>
          </p:nvGrpSpPr>
          <p:grpSpPr>
            <a:xfrm>
              <a:off x="7445122" y="4957009"/>
              <a:ext cx="1037886" cy="1493911"/>
              <a:chOff x="7445122" y="4957009"/>
              <a:chExt cx="1037886" cy="1493911"/>
            </a:xfrm>
          </p:grpSpPr>
          <p:sp>
            <p:nvSpPr>
              <p:cNvPr id="198" name="片側の 2 つの角を丸めた四角形 144">
                <a:extLst>
                  <a:ext uri="{FF2B5EF4-FFF2-40B4-BE49-F238E27FC236}">
                    <a16:creationId xmlns:a16="http://schemas.microsoft.com/office/drawing/2014/main" id="{670F0BB5-131A-4104-8612-E80AF3D70047}"/>
                  </a:ext>
                </a:extLst>
              </p:cNvPr>
              <p:cNvSpPr/>
              <p:nvPr/>
            </p:nvSpPr>
            <p:spPr>
              <a:xfrm>
                <a:off x="7445122" y="5223466"/>
                <a:ext cx="1037886" cy="1227454"/>
              </a:xfrm>
              <a:prstGeom prst="round2SameRect">
                <a:avLst>
                  <a:gd name="adj1" fmla="val 33213"/>
                  <a:gd name="adj2" fmla="val 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E09BB4C3-EEFC-4311-81EF-91A3F2442BBD}"/>
                  </a:ext>
                </a:extLst>
              </p:cNvPr>
              <p:cNvSpPr/>
              <p:nvPr/>
            </p:nvSpPr>
            <p:spPr>
              <a:xfrm>
                <a:off x="7732388" y="4957009"/>
                <a:ext cx="463354" cy="431760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6AAE7A89-980C-4F36-A7F1-5021E50129FB}"/>
                  </a:ext>
                </a:extLst>
              </p:cNvPr>
              <p:cNvSpPr/>
              <p:nvPr/>
            </p:nvSpPr>
            <p:spPr>
              <a:xfrm>
                <a:off x="7643940" y="5552031"/>
                <a:ext cx="652170" cy="646419"/>
              </a:xfrm>
              <a:custGeom>
                <a:avLst/>
                <a:gdLst>
                  <a:gd name="connsiteX0" fmla="*/ 326085 w 652170"/>
                  <a:gd name="connsiteY0" fmla="*/ 129632 h 646419"/>
                  <a:gd name="connsiteX1" fmla="*/ 244198 w 652170"/>
                  <a:gd name="connsiteY1" fmla="*/ 367756 h 646419"/>
                  <a:gd name="connsiteX2" fmla="*/ 407973 w 652170"/>
                  <a:gd name="connsiteY2" fmla="*/ 367756 h 646419"/>
                  <a:gd name="connsiteX3" fmla="*/ 208813 w 652170"/>
                  <a:gd name="connsiteY3" fmla="*/ 0 h 646419"/>
                  <a:gd name="connsiteX4" fmla="*/ 443357 w 652170"/>
                  <a:gd name="connsiteY4" fmla="*/ 0 h 646419"/>
                  <a:gd name="connsiteX5" fmla="*/ 652170 w 652170"/>
                  <a:gd name="connsiteY5" fmla="*/ 646419 h 646419"/>
                  <a:gd name="connsiteX6" fmla="*/ 503801 w 652170"/>
                  <a:gd name="connsiteY6" fmla="*/ 646419 h 646419"/>
                  <a:gd name="connsiteX7" fmla="*/ 458743 w 652170"/>
                  <a:gd name="connsiteY7" fmla="*/ 515393 h 646419"/>
                  <a:gd name="connsiteX8" fmla="*/ 193428 w 652170"/>
                  <a:gd name="connsiteY8" fmla="*/ 515393 h 646419"/>
                  <a:gd name="connsiteX9" fmla="*/ 148370 w 652170"/>
                  <a:gd name="connsiteY9" fmla="*/ 646419 h 646419"/>
                  <a:gd name="connsiteX10" fmla="*/ 0 w 652170"/>
                  <a:gd name="connsiteY10" fmla="*/ 646419 h 6464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52170" h="646419">
                    <a:moveTo>
                      <a:pt x="326085" y="129632"/>
                    </a:moveTo>
                    <a:lnTo>
                      <a:pt x="244198" y="367756"/>
                    </a:lnTo>
                    <a:lnTo>
                      <a:pt x="407973" y="367756"/>
                    </a:lnTo>
                    <a:close/>
                    <a:moveTo>
                      <a:pt x="208813" y="0"/>
                    </a:moveTo>
                    <a:lnTo>
                      <a:pt x="443357" y="0"/>
                    </a:lnTo>
                    <a:lnTo>
                      <a:pt x="652170" y="646419"/>
                    </a:lnTo>
                    <a:lnTo>
                      <a:pt x="503801" y="646419"/>
                    </a:lnTo>
                    <a:lnTo>
                      <a:pt x="458743" y="515393"/>
                    </a:lnTo>
                    <a:lnTo>
                      <a:pt x="193428" y="515393"/>
                    </a:lnTo>
                    <a:lnTo>
                      <a:pt x="148370" y="646419"/>
                    </a:lnTo>
                    <a:lnTo>
                      <a:pt x="0" y="646419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63" name="グループ化 162">
              <a:extLst>
                <a:ext uri="{FF2B5EF4-FFF2-40B4-BE49-F238E27FC236}">
                  <a16:creationId xmlns:a16="http://schemas.microsoft.com/office/drawing/2014/main" id="{873671A7-6D0C-4C72-A2EA-4248F0CA286C}"/>
                </a:ext>
              </a:extLst>
            </p:cNvPr>
            <p:cNvGrpSpPr/>
            <p:nvPr/>
          </p:nvGrpSpPr>
          <p:grpSpPr>
            <a:xfrm>
              <a:off x="7339193" y="3836972"/>
              <a:ext cx="1277659" cy="1304905"/>
              <a:chOff x="5142933" y="2186951"/>
              <a:chExt cx="1277659" cy="1304905"/>
            </a:xfrm>
          </p:grpSpPr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E623BD01-BC35-4E54-92E1-C25B70AB26AA}"/>
                  </a:ext>
                </a:extLst>
              </p:cNvPr>
              <p:cNvSpPr/>
              <p:nvPr/>
            </p:nvSpPr>
            <p:spPr>
              <a:xfrm>
                <a:off x="5189967" y="2186951"/>
                <a:ext cx="1184640" cy="746442"/>
              </a:xfrm>
              <a:custGeom>
                <a:avLst/>
                <a:gdLst>
                  <a:gd name="connsiteX0" fmla="*/ 592320 w 1184640"/>
                  <a:gd name="connsiteY0" fmla="*/ 0 h 746442"/>
                  <a:gd name="connsiteX1" fmla="*/ 665324 w 1184640"/>
                  <a:gd name="connsiteY1" fmla="*/ 37815 h 746442"/>
                  <a:gd name="connsiteX2" fmla="*/ 745624 w 1184640"/>
                  <a:gd name="connsiteY2" fmla="*/ 20183 h 746442"/>
                  <a:gd name="connsiteX3" fmla="*/ 806350 w 1184640"/>
                  <a:gd name="connsiteY3" fmla="*/ 75601 h 746442"/>
                  <a:gd name="connsiteX4" fmla="*/ 888480 w 1184640"/>
                  <a:gd name="connsiteY4" fmla="*/ 79356 h 746442"/>
                  <a:gd name="connsiteX5" fmla="*/ 932795 w 1184640"/>
                  <a:gd name="connsiteY5" fmla="*/ 148605 h 746442"/>
                  <a:gd name="connsiteX6" fmla="*/ 1011153 w 1184640"/>
                  <a:gd name="connsiteY6" fmla="*/ 173486 h 746442"/>
                  <a:gd name="connsiteX7" fmla="*/ 1036034 w 1184640"/>
                  <a:gd name="connsiteY7" fmla="*/ 251845 h 746442"/>
                  <a:gd name="connsiteX8" fmla="*/ 1105284 w 1184640"/>
                  <a:gd name="connsiteY8" fmla="*/ 296160 h 746442"/>
                  <a:gd name="connsiteX9" fmla="*/ 1109039 w 1184640"/>
                  <a:gd name="connsiteY9" fmla="*/ 378289 h 746442"/>
                  <a:gd name="connsiteX10" fmla="*/ 1164457 w 1184640"/>
                  <a:gd name="connsiteY10" fmla="*/ 439016 h 746442"/>
                  <a:gd name="connsiteX11" fmla="*/ 1146825 w 1184640"/>
                  <a:gd name="connsiteY11" fmla="*/ 519315 h 746442"/>
                  <a:gd name="connsiteX12" fmla="*/ 1184640 w 1184640"/>
                  <a:gd name="connsiteY12" fmla="*/ 592319 h 746442"/>
                  <a:gd name="connsiteX13" fmla="*/ 1146825 w 1184640"/>
                  <a:gd name="connsiteY13" fmla="*/ 665323 h 746442"/>
                  <a:gd name="connsiteX14" fmla="*/ 1164457 w 1184640"/>
                  <a:gd name="connsiteY14" fmla="*/ 745622 h 746442"/>
                  <a:gd name="connsiteX15" fmla="*/ 1163709 w 1184640"/>
                  <a:gd name="connsiteY15" fmla="*/ 746442 h 746442"/>
                  <a:gd name="connsiteX16" fmla="*/ 20932 w 1184640"/>
                  <a:gd name="connsiteY16" fmla="*/ 746442 h 746442"/>
                  <a:gd name="connsiteX17" fmla="*/ 20183 w 1184640"/>
                  <a:gd name="connsiteY17" fmla="*/ 745622 h 746442"/>
                  <a:gd name="connsiteX18" fmla="*/ 37815 w 1184640"/>
                  <a:gd name="connsiteY18" fmla="*/ 665323 h 746442"/>
                  <a:gd name="connsiteX19" fmla="*/ 0 w 1184640"/>
                  <a:gd name="connsiteY19" fmla="*/ 592319 h 746442"/>
                  <a:gd name="connsiteX20" fmla="*/ 37815 w 1184640"/>
                  <a:gd name="connsiteY20" fmla="*/ 519315 h 746442"/>
                  <a:gd name="connsiteX21" fmla="*/ 20183 w 1184640"/>
                  <a:gd name="connsiteY21" fmla="*/ 439016 h 746442"/>
                  <a:gd name="connsiteX22" fmla="*/ 75601 w 1184640"/>
                  <a:gd name="connsiteY22" fmla="*/ 378289 h 746442"/>
                  <a:gd name="connsiteX23" fmla="*/ 79356 w 1184640"/>
                  <a:gd name="connsiteY23" fmla="*/ 296160 h 746442"/>
                  <a:gd name="connsiteX24" fmla="*/ 148606 w 1184640"/>
                  <a:gd name="connsiteY24" fmla="*/ 251845 h 746442"/>
                  <a:gd name="connsiteX25" fmla="*/ 173487 w 1184640"/>
                  <a:gd name="connsiteY25" fmla="*/ 173486 h 746442"/>
                  <a:gd name="connsiteX26" fmla="*/ 251845 w 1184640"/>
                  <a:gd name="connsiteY26" fmla="*/ 148605 h 746442"/>
                  <a:gd name="connsiteX27" fmla="*/ 296160 w 1184640"/>
                  <a:gd name="connsiteY27" fmla="*/ 79356 h 746442"/>
                  <a:gd name="connsiteX28" fmla="*/ 378290 w 1184640"/>
                  <a:gd name="connsiteY28" fmla="*/ 75601 h 746442"/>
                  <a:gd name="connsiteX29" fmla="*/ 439016 w 1184640"/>
                  <a:gd name="connsiteY29" fmla="*/ 20183 h 746442"/>
                  <a:gd name="connsiteX30" fmla="*/ 519316 w 1184640"/>
                  <a:gd name="connsiteY30" fmla="*/ 37815 h 7464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184640" h="746442">
                    <a:moveTo>
                      <a:pt x="592320" y="0"/>
                    </a:moveTo>
                    <a:lnTo>
                      <a:pt x="665324" y="37815"/>
                    </a:lnTo>
                    <a:lnTo>
                      <a:pt x="745624" y="20183"/>
                    </a:lnTo>
                    <a:lnTo>
                      <a:pt x="806350" y="75601"/>
                    </a:lnTo>
                    <a:lnTo>
                      <a:pt x="888480" y="79356"/>
                    </a:lnTo>
                    <a:lnTo>
                      <a:pt x="932795" y="148605"/>
                    </a:lnTo>
                    <a:lnTo>
                      <a:pt x="1011153" y="173486"/>
                    </a:lnTo>
                    <a:lnTo>
                      <a:pt x="1036034" y="251845"/>
                    </a:lnTo>
                    <a:lnTo>
                      <a:pt x="1105284" y="296160"/>
                    </a:lnTo>
                    <a:lnTo>
                      <a:pt x="1109039" y="378289"/>
                    </a:lnTo>
                    <a:lnTo>
                      <a:pt x="1164457" y="439016"/>
                    </a:lnTo>
                    <a:lnTo>
                      <a:pt x="1146825" y="519315"/>
                    </a:lnTo>
                    <a:lnTo>
                      <a:pt x="1184640" y="592319"/>
                    </a:lnTo>
                    <a:lnTo>
                      <a:pt x="1146825" y="665323"/>
                    </a:lnTo>
                    <a:lnTo>
                      <a:pt x="1164457" y="745622"/>
                    </a:lnTo>
                    <a:lnTo>
                      <a:pt x="1163709" y="746442"/>
                    </a:lnTo>
                    <a:lnTo>
                      <a:pt x="20932" y="746442"/>
                    </a:lnTo>
                    <a:lnTo>
                      <a:pt x="20183" y="745622"/>
                    </a:lnTo>
                    <a:lnTo>
                      <a:pt x="37815" y="665323"/>
                    </a:lnTo>
                    <a:lnTo>
                      <a:pt x="0" y="592319"/>
                    </a:lnTo>
                    <a:lnTo>
                      <a:pt x="37815" y="519315"/>
                    </a:lnTo>
                    <a:lnTo>
                      <a:pt x="20183" y="439016"/>
                    </a:lnTo>
                    <a:lnTo>
                      <a:pt x="75601" y="378289"/>
                    </a:lnTo>
                    <a:lnTo>
                      <a:pt x="79356" y="296160"/>
                    </a:lnTo>
                    <a:lnTo>
                      <a:pt x="148606" y="251845"/>
                    </a:lnTo>
                    <a:lnTo>
                      <a:pt x="173487" y="173486"/>
                    </a:lnTo>
                    <a:lnTo>
                      <a:pt x="251845" y="148605"/>
                    </a:lnTo>
                    <a:lnTo>
                      <a:pt x="296160" y="79356"/>
                    </a:lnTo>
                    <a:lnTo>
                      <a:pt x="378290" y="75601"/>
                    </a:lnTo>
                    <a:lnTo>
                      <a:pt x="439016" y="20183"/>
                    </a:lnTo>
                    <a:lnTo>
                      <a:pt x="519316" y="37815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80" name="グループ化 179">
                <a:extLst>
                  <a:ext uri="{FF2B5EF4-FFF2-40B4-BE49-F238E27FC236}">
                    <a16:creationId xmlns:a16="http://schemas.microsoft.com/office/drawing/2014/main" id="{191A2E8F-7161-4B4D-9645-CCA1893C51D0}"/>
                  </a:ext>
                </a:extLst>
              </p:cNvPr>
              <p:cNvGrpSpPr/>
              <p:nvPr/>
            </p:nvGrpSpPr>
            <p:grpSpPr>
              <a:xfrm>
                <a:off x="5142933" y="2331750"/>
                <a:ext cx="1277659" cy="1160106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189" name="グループ化 188">
                  <a:extLst>
                    <a:ext uri="{FF2B5EF4-FFF2-40B4-BE49-F238E27FC236}">
                      <a16:creationId xmlns:a16="http://schemas.microsoft.com/office/drawing/2014/main" id="{9F8D94B8-0886-4461-B7F1-CF0B349D6042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94" name="円/楕円 514">
                    <a:extLst>
                      <a:ext uri="{FF2B5EF4-FFF2-40B4-BE49-F238E27FC236}">
                        <a16:creationId xmlns:a16="http://schemas.microsoft.com/office/drawing/2014/main" id="{325DB522-57C8-40B2-ADBD-C75E3268FCCA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5" name="円/楕円 515">
                    <a:extLst>
                      <a:ext uri="{FF2B5EF4-FFF2-40B4-BE49-F238E27FC236}">
                        <a16:creationId xmlns:a16="http://schemas.microsoft.com/office/drawing/2014/main" id="{94B1343A-DAD7-4692-892C-8AF6B66EDEFA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90" name="グループ化 189">
                  <a:extLst>
                    <a:ext uri="{FF2B5EF4-FFF2-40B4-BE49-F238E27FC236}">
                      <a16:creationId xmlns:a16="http://schemas.microsoft.com/office/drawing/2014/main" id="{5EAA731B-B743-4AE0-990D-EDE0530F7B50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92" name="円/楕円 512">
                    <a:extLst>
                      <a:ext uri="{FF2B5EF4-FFF2-40B4-BE49-F238E27FC236}">
                        <a16:creationId xmlns:a16="http://schemas.microsoft.com/office/drawing/2014/main" id="{FEFD8B16-1260-41F0-8E28-009789C4D5C4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3" name="円/楕円 513">
                    <a:extLst>
                      <a:ext uri="{FF2B5EF4-FFF2-40B4-BE49-F238E27FC236}">
                        <a16:creationId xmlns:a16="http://schemas.microsoft.com/office/drawing/2014/main" id="{9C97F7D6-C933-4FC8-B822-853D1E44DBD7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91" name="円/楕円 511">
                  <a:extLst>
                    <a:ext uri="{FF2B5EF4-FFF2-40B4-BE49-F238E27FC236}">
                      <a16:creationId xmlns:a16="http://schemas.microsoft.com/office/drawing/2014/main" id="{3C016A83-27B4-4982-80F2-68B036FA5591}"/>
                    </a:ext>
                  </a:extLst>
                </p:cNvPr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83" name="円/楕円 505">
                <a:extLst>
                  <a:ext uri="{FF2B5EF4-FFF2-40B4-BE49-F238E27FC236}">
                    <a16:creationId xmlns:a16="http://schemas.microsoft.com/office/drawing/2014/main" id="{C9902A19-F40A-4549-905B-924698D969A2}"/>
                  </a:ext>
                </a:extLst>
              </p:cNvPr>
              <p:cNvSpPr/>
              <p:nvPr/>
            </p:nvSpPr>
            <p:spPr>
              <a:xfrm>
                <a:off x="5666768" y="3028284"/>
                <a:ext cx="226008" cy="14041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6" name="月 185">
                <a:extLst>
                  <a:ext uri="{FF2B5EF4-FFF2-40B4-BE49-F238E27FC236}">
                    <a16:creationId xmlns:a16="http://schemas.microsoft.com/office/drawing/2014/main" id="{C95529B9-9112-429E-B12C-83BE770C903F}"/>
                  </a:ext>
                </a:extLst>
              </p:cNvPr>
              <p:cNvSpPr/>
              <p:nvPr/>
            </p:nvSpPr>
            <p:spPr>
              <a:xfrm rot="15300000">
                <a:off x="5455087" y="2601989"/>
                <a:ext cx="75732" cy="275874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7" name="月 186">
                <a:extLst>
                  <a:ext uri="{FF2B5EF4-FFF2-40B4-BE49-F238E27FC236}">
                    <a16:creationId xmlns:a16="http://schemas.microsoft.com/office/drawing/2014/main" id="{AD5A0892-02CC-4E16-8D26-22C79FCF8770}"/>
                  </a:ext>
                </a:extLst>
              </p:cNvPr>
              <p:cNvSpPr/>
              <p:nvPr/>
            </p:nvSpPr>
            <p:spPr>
              <a:xfrm rot="17100000">
                <a:off x="6057651" y="2601989"/>
                <a:ext cx="75732" cy="275874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8" name="円/楕円 638">
                <a:extLst>
                  <a:ext uri="{FF2B5EF4-FFF2-40B4-BE49-F238E27FC236}">
                    <a16:creationId xmlns:a16="http://schemas.microsoft.com/office/drawing/2014/main" id="{7F9BF76F-0DE1-4C00-B5ED-DDCB65E1BB1F}"/>
                  </a:ext>
                </a:extLst>
              </p:cNvPr>
              <p:cNvSpPr/>
              <p:nvPr/>
            </p:nvSpPr>
            <p:spPr>
              <a:xfrm rot="10800000">
                <a:off x="5597712" y="3299817"/>
                <a:ext cx="345141" cy="45719"/>
              </a:xfrm>
              <a:custGeom>
                <a:avLst/>
                <a:gdLst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139672"/>
                  <a:gd name="connsiteX1" fmla="*/ 97978 w 195956"/>
                  <a:gd name="connsiteY1" fmla="*/ 0 h 139672"/>
                  <a:gd name="connsiteX2" fmla="*/ 195956 w 195956"/>
                  <a:gd name="connsiteY2" fmla="*/ 48405 h 139672"/>
                  <a:gd name="connsiteX3" fmla="*/ 97978 w 195956"/>
                  <a:gd name="connsiteY3" fmla="*/ 139672 h 139672"/>
                  <a:gd name="connsiteX4" fmla="*/ 0 w 195956"/>
                  <a:gd name="connsiteY4" fmla="*/ 48405 h 139672"/>
                  <a:gd name="connsiteX0" fmla="*/ 0 w 195956"/>
                  <a:gd name="connsiteY0" fmla="*/ 12087 h 103354"/>
                  <a:gd name="connsiteX1" fmla="*/ 95596 w 195956"/>
                  <a:gd name="connsiteY1" fmla="*/ 11307 h 103354"/>
                  <a:gd name="connsiteX2" fmla="*/ 195956 w 195956"/>
                  <a:gd name="connsiteY2" fmla="*/ 12087 h 103354"/>
                  <a:gd name="connsiteX3" fmla="*/ 97978 w 195956"/>
                  <a:gd name="connsiteY3" fmla="*/ 103354 h 103354"/>
                  <a:gd name="connsiteX4" fmla="*/ 0 w 195956"/>
                  <a:gd name="connsiteY4" fmla="*/ 12087 h 103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56" h="103354">
                    <a:moveTo>
                      <a:pt x="0" y="12087"/>
                    </a:moveTo>
                    <a:cubicBezTo>
                      <a:pt x="0" y="-14646"/>
                      <a:pt x="41484" y="11307"/>
                      <a:pt x="95596" y="11307"/>
                    </a:cubicBezTo>
                    <a:cubicBezTo>
                      <a:pt x="149708" y="11307"/>
                      <a:pt x="195956" y="-14646"/>
                      <a:pt x="195956" y="12087"/>
                    </a:cubicBezTo>
                    <a:cubicBezTo>
                      <a:pt x="195956" y="38820"/>
                      <a:pt x="152090" y="103354"/>
                      <a:pt x="97978" y="103354"/>
                    </a:cubicBezTo>
                    <a:cubicBezTo>
                      <a:pt x="43866" y="103354"/>
                      <a:pt x="0" y="38820"/>
                      <a:pt x="0" y="12087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72" name="フリーフォーム: 図形 171">
              <a:extLst>
                <a:ext uri="{FF2B5EF4-FFF2-40B4-BE49-F238E27FC236}">
                  <a16:creationId xmlns:a16="http://schemas.microsoft.com/office/drawing/2014/main" id="{81EEA2AC-EA31-421F-836B-AD01484CBC5D}"/>
                </a:ext>
              </a:extLst>
            </p:cNvPr>
            <p:cNvSpPr/>
            <p:nvPr/>
          </p:nvSpPr>
          <p:spPr>
            <a:xfrm>
              <a:off x="7614056" y="4504489"/>
              <a:ext cx="158134" cy="139514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3" name="フリーフォーム: 図形 172">
              <a:extLst>
                <a:ext uri="{FF2B5EF4-FFF2-40B4-BE49-F238E27FC236}">
                  <a16:creationId xmlns:a16="http://schemas.microsoft.com/office/drawing/2014/main" id="{B0D0BA67-C693-48F3-8151-BC4679C2EB34}"/>
                </a:ext>
              </a:extLst>
            </p:cNvPr>
            <p:cNvSpPr/>
            <p:nvPr/>
          </p:nvSpPr>
          <p:spPr>
            <a:xfrm>
              <a:off x="8195081" y="4504489"/>
              <a:ext cx="158134" cy="139514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B3677AE3-BF8B-42BA-9221-C53707F5149D}"/>
                </a:ext>
              </a:extLst>
            </p:cNvPr>
            <p:cNvGrpSpPr/>
            <p:nvPr/>
          </p:nvGrpSpPr>
          <p:grpSpPr>
            <a:xfrm>
              <a:off x="8217063" y="4015297"/>
              <a:ext cx="774099" cy="1360938"/>
              <a:chOff x="8217063" y="4015297"/>
              <a:chExt cx="774099" cy="1360938"/>
            </a:xfrm>
          </p:grpSpPr>
          <p:grpSp>
            <p:nvGrpSpPr>
              <p:cNvPr id="332" name="グループ化 331">
                <a:extLst>
                  <a:ext uri="{FF2B5EF4-FFF2-40B4-BE49-F238E27FC236}">
                    <a16:creationId xmlns:a16="http://schemas.microsoft.com/office/drawing/2014/main" id="{9C7EF523-18FA-425A-A7E3-FB703DD3E1B3}"/>
                  </a:ext>
                </a:extLst>
              </p:cNvPr>
              <p:cNvGrpSpPr/>
              <p:nvPr/>
            </p:nvGrpSpPr>
            <p:grpSpPr>
              <a:xfrm rot="20965850">
                <a:off x="8328813" y="4015297"/>
                <a:ext cx="618632" cy="1194093"/>
                <a:chOff x="2957063" y="5076572"/>
                <a:chExt cx="797584" cy="1483326"/>
              </a:xfrm>
              <a:solidFill>
                <a:schemeClr val="accent2">
                  <a:lumMod val="60000"/>
                  <a:lumOff val="40000"/>
                </a:schemeClr>
              </a:solidFill>
            </p:grpSpPr>
            <p:grpSp>
              <p:nvGrpSpPr>
                <p:cNvPr id="333" name="グループ化 332">
                  <a:extLst>
                    <a:ext uri="{FF2B5EF4-FFF2-40B4-BE49-F238E27FC236}">
                      <a16:creationId xmlns:a16="http://schemas.microsoft.com/office/drawing/2014/main" id="{E62FCB58-192B-4E37-8EC4-D7F8D26F4D58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  <a:grpFill/>
              </p:grpSpPr>
              <p:sp>
                <p:nvSpPr>
                  <p:cNvPr id="335" name="フリーフォーム: 図形 334">
                    <a:extLst>
                      <a:ext uri="{FF2B5EF4-FFF2-40B4-BE49-F238E27FC236}">
                        <a16:creationId xmlns:a16="http://schemas.microsoft.com/office/drawing/2014/main" id="{454B23ED-26A8-4431-A250-CE310EA1FDA7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36" name="フリーフォーム: 図形 335">
                    <a:extLst>
                      <a:ext uri="{FF2B5EF4-FFF2-40B4-BE49-F238E27FC236}">
                        <a16:creationId xmlns:a16="http://schemas.microsoft.com/office/drawing/2014/main" id="{4FB23A60-9C16-4128-B52D-A3DD4A13BF1C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34" name="フリーフォーム: 図形 333">
                  <a:extLst>
                    <a:ext uri="{FF2B5EF4-FFF2-40B4-BE49-F238E27FC236}">
                      <a16:creationId xmlns:a16="http://schemas.microsoft.com/office/drawing/2014/main" id="{DFD51737-62F8-4B82-8E6C-B7BFE1A00177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37" name="フリーフォーム: 図形 336">
                <a:extLst>
                  <a:ext uri="{FF2B5EF4-FFF2-40B4-BE49-F238E27FC236}">
                    <a16:creationId xmlns:a16="http://schemas.microsoft.com/office/drawing/2014/main" id="{CDD73B05-CD1B-42E0-968E-CE7076874323}"/>
                  </a:ext>
                </a:extLst>
              </p:cNvPr>
              <p:cNvSpPr/>
              <p:nvPr/>
            </p:nvSpPr>
            <p:spPr>
              <a:xfrm rot="3600000">
                <a:off x="8250805" y="4635878"/>
                <a:ext cx="706615" cy="774099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779224"/>
                  <a:gd name="connsiteY0" fmla="*/ 826528 h 826528"/>
                  <a:gd name="connsiteX1" fmla="*/ 471695 w 779224"/>
                  <a:gd name="connsiteY1" fmla="*/ 296500 h 826528"/>
                  <a:gd name="connsiteX2" fmla="*/ 43314 w 779224"/>
                  <a:gd name="connsiteY2" fmla="*/ 378244 h 826528"/>
                  <a:gd name="connsiteX3" fmla="*/ 0 w 779224"/>
                  <a:gd name="connsiteY3" fmla="*/ 119223 h 826528"/>
                  <a:gd name="connsiteX4" fmla="*/ 660660 w 779224"/>
                  <a:gd name="connsiteY4" fmla="*/ 1930 h 826528"/>
                  <a:gd name="connsiteX5" fmla="*/ 778556 w 779224"/>
                  <a:gd name="connsiteY5" fmla="*/ 102155 h 826528"/>
                  <a:gd name="connsiteX6" fmla="*/ 736127 w 779224"/>
                  <a:gd name="connsiteY6" fmla="*/ 794664 h 826528"/>
                  <a:gd name="connsiteX0" fmla="*/ 443772 w 779224"/>
                  <a:gd name="connsiteY0" fmla="*/ 808748 h 808748"/>
                  <a:gd name="connsiteX1" fmla="*/ 471695 w 779224"/>
                  <a:gd name="connsiteY1" fmla="*/ 278720 h 808748"/>
                  <a:gd name="connsiteX2" fmla="*/ 43314 w 779224"/>
                  <a:gd name="connsiteY2" fmla="*/ 360464 h 808748"/>
                  <a:gd name="connsiteX3" fmla="*/ 0 w 779224"/>
                  <a:gd name="connsiteY3" fmla="*/ 101443 h 808748"/>
                  <a:gd name="connsiteX4" fmla="*/ 584178 w 779224"/>
                  <a:gd name="connsiteY4" fmla="*/ 2319 h 808748"/>
                  <a:gd name="connsiteX5" fmla="*/ 778556 w 779224"/>
                  <a:gd name="connsiteY5" fmla="*/ 84375 h 808748"/>
                  <a:gd name="connsiteX6" fmla="*/ 736127 w 779224"/>
                  <a:gd name="connsiteY6" fmla="*/ 776884 h 808748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3314 w 736127"/>
                  <a:gd name="connsiteY2" fmla="*/ 358146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34329 w 736127"/>
                  <a:gd name="connsiteY2" fmla="*/ 341958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36127" h="806430">
                    <a:moveTo>
                      <a:pt x="443772" y="806430"/>
                    </a:moveTo>
                    <a:lnTo>
                      <a:pt x="471695" y="276402"/>
                    </a:lnTo>
                    <a:lnTo>
                      <a:pt x="34329" y="341958"/>
                    </a:lnTo>
                    <a:lnTo>
                      <a:pt x="0" y="99125"/>
                    </a:lnTo>
                    <a:cubicBezTo>
                      <a:pt x="220220" y="60027"/>
                      <a:pt x="463358" y="63"/>
                      <a:pt x="584178" y="1"/>
                    </a:cubicBezTo>
                    <a:cubicBezTo>
                      <a:pt x="704998" y="-61"/>
                      <a:pt x="717147" y="61546"/>
                      <a:pt x="724923" y="98752"/>
                    </a:cubicBezTo>
                    <a:cubicBezTo>
                      <a:pt x="732699" y="135958"/>
                      <a:pt x="723407" y="533108"/>
                      <a:pt x="736127" y="774566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71" name="グループ化 370">
              <a:extLst>
                <a:ext uri="{FF2B5EF4-FFF2-40B4-BE49-F238E27FC236}">
                  <a16:creationId xmlns:a16="http://schemas.microsoft.com/office/drawing/2014/main" id="{3D494B74-8150-4B76-BCCA-92899F29B331}"/>
                </a:ext>
              </a:extLst>
            </p:cNvPr>
            <p:cNvGrpSpPr/>
            <p:nvPr/>
          </p:nvGrpSpPr>
          <p:grpSpPr>
            <a:xfrm flipH="1">
              <a:off x="6935387" y="4015297"/>
              <a:ext cx="774099" cy="1360938"/>
              <a:chOff x="8217063" y="4015297"/>
              <a:chExt cx="774099" cy="1360938"/>
            </a:xfrm>
          </p:grpSpPr>
          <p:grpSp>
            <p:nvGrpSpPr>
              <p:cNvPr id="372" name="グループ化 371">
                <a:extLst>
                  <a:ext uri="{FF2B5EF4-FFF2-40B4-BE49-F238E27FC236}">
                    <a16:creationId xmlns:a16="http://schemas.microsoft.com/office/drawing/2014/main" id="{13C49E3D-866A-499B-995E-5306729CE683}"/>
                  </a:ext>
                </a:extLst>
              </p:cNvPr>
              <p:cNvGrpSpPr/>
              <p:nvPr/>
            </p:nvGrpSpPr>
            <p:grpSpPr>
              <a:xfrm rot="20965850">
                <a:off x="8328813" y="4015297"/>
                <a:ext cx="618632" cy="1194093"/>
                <a:chOff x="2957063" y="5076572"/>
                <a:chExt cx="797584" cy="1483326"/>
              </a:xfrm>
              <a:solidFill>
                <a:schemeClr val="accent2">
                  <a:lumMod val="60000"/>
                  <a:lumOff val="40000"/>
                </a:schemeClr>
              </a:solidFill>
            </p:grpSpPr>
            <p:grpSp>
              <p:nvGrpSpPr>
                <p:cNvPr id="374" name="グループ化 373">
                  <a:extLst>
                    <a:ext uri="{FF2B5EF4-FFF2-40B4-BE49-F238E27FC236}">
                      <a16:creationId xmlns:a16="http://schemas.microsoft.com/office/drawing/2014/main" id="{FAAA0040-11A4-4319-8D0D-C64478C78DDD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  <a:grpFill/>
              </p:grpSpPr>
              <p:sp>
                <p:nvSpPr>
                  <p:cNvPr id="376" name="フリーフォーム: 図形 375">
                    <a:extLst>
                      <a:ext uri="{FF2B5EF4-FFF2-40B4-BE49-F238E27FC236}">
                        <a16:creationId xmlns:a16="http://schemas.microsoft.com/office/drawing/2014/main" id="{D485FA72-7B3F-466A-BBB7-4E90151D476B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77" name="フリーフォーム: 図形 376">
                    <a:extLst>
                      <a:ext uri="{FF2B5EF4-FFF2-40B4-BE49-F238E27FC236}">
                        <a16:creationId xmlns:a16="http://schemas.microsoft.com/office/drawing/2014/main" id="{5CE5C626-F875-4152-AA93-E7A4ED04A59B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75" name="フリーフォーム: 図形 374">
                  <a:extLst>
                    <a:ext uri="{FF2B5EF4-FFF2-40B4-BE49-F238E27FC236}">
                      <a16:creationId xmlns:a16="http://schemas.microsoft.com/office/drawing/2014/main" id="{8177CAD0-2381-4090-AFD6-5193190B5325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73" name="フリーフォーム: 図形 372">
                <a:extLst>
                  <a:ext uri="{FF2B5EF4-FFF2-40B4-BE49-F238E27FC236}">
                    <a16:creationId xmlns:a16="http://schemas.microsoft.com/office/drawing/2014/main" id="{95DC2458-AF62-4EBB-A651-6542B68B2435}"/>
                  </a:ext>
                </a:extLst>
              </p:cNvPr>
              <p:cNvSpPr/>
              <p:nvPr/>
            </p:nvSpPr>
            <p:spPr>
              <a:xfrm rot="3600000">
                <a:off x="8250805" y="4635878"/>
                <a:ext cx="706615" cy="774099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779224"/>
                  <a:gd name="connsiteY0" fmla="*/ 826528 h 826528"/>
                  <a:gd name="connsiteX1" fmla="*/ 471695 w 779224"/>
                  <a:gd name="connsiteY1" fmla="*/ 296500 h 826528"/>
                  <a:gd name="connsiteX2" fmla="*/ 43314 w 779224"/>
                  <a:gd name="connsiteY2" fmla="*/ 378244 h 826528"/>
                  <a:gd name="connsiteX3" fmla="*/ 0 w 779224"/>
                  <a:gd name="connsiteY3" fmla="*/ 119223 h 826528"/>
                  <a:gd name="connsiteX4" fmla="*/ 660660 w 779224"/>
                  <a:gd name="connsiteY4" fmla="*/ 1930 h 826528"/>
                  <a:gd name="connsiteX5" fmla="*/ 778556 w 779224"/>
                  <a:gd name="connsiteY5" fmla="*/ 102155 h 826528"/>
                  <a:gd name="connsiteX6" fmla="*/ 736127 w 779224"/>
                  <a:gd name="connsiteY6" fmla="*/ 794664 h 826528"/>
                  <a:gd name="connsiteX0" fmla="*/ 443772 w 779224"/>
                  <a:gd name="connsiteY0" fmla="*/ 808748 h 808748"/>
                  <a:gd name="connsiteX1" fmla="*/ 471695 w 779224"/>
                  <a:gd name="connsiteY1" fmla="*/ 278720 h 808748"/>
                  <a:gd name="connsiteX2" fmla="*/ 43314 w 779224"/>
                  <a:gd name="connsiteY2" fmla="*/ 360464 h 808748"/>
                  <a:gd name="connsiteX3" fmla="*/ 0 w 779224"/>
                  <a:gd name="connsiteY3" fmla="*/ 101443 h 808748"/>
                  <a:gd name="connsiteX4" fmla="*/ 584178 w 779224"/>
                  <a:gd name="connsiteY4" fmla="*/ 2319 h 808748"/>
                  <a:gd name="connsiteX5" fmla="*/ 778556 w 779224"/>
                  <a:gd name="connsiteY5" fmla="*/ 84375 h 808748"/>
                  <a:gd name="connsiteX6" fmla="*/ 736127 w 779224"/>
                  <a:gd name="connsiteY6" fmla="*/ 776884 h 808748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3314 w 736127"/>
                  <a:gd name="connsiteY2" fmla="*/ 358146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34329 w 736127"/>
                  <a:gd name="connsiteY2" fmla="*/ 341958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36127" h="806430">
                    <a:moveTo>
                      <a:pt x="443772" y="806430"/>
                    </a:moveTo>
                    <a:lnTo>
                      <a:pt x="471695" y="276402"/>
                    </a:lnTo>
                    <a:lnTo>
                      <a:pt x="34329" y="341958"/>
                    </a:lnTo>
                    <a:lnTo>
                      <a:pt x="0" y="99125"/>
                    </a:lnTo>
                    <a:cubicBezTo>
                      <a:pt x="220220" y="60027"/>
                      <a:pt x="463358" y="63"/>
                      <a:pt x="584178" y="1"/>
                    </a:cubicBezTo>
                    <a:cubicBezTo>
                      <a:pt x="704998" y="-61"/>
                      <a:pt x="717147" y="61546"/>
                      <a:pt x="724923" y="98752"/>
                    </a:cubicBezTo>
                    <a:cubicBezTo>
                      <a:pt x="732699" y="135958"/>
                      <a:pt x="723407" y="533108"/>
                      <a:pt x="736127" y="774566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00" name="フリーフォーム: 図形 399">
              <a:extLst>
                <a:ext uri="{FF2B5EF4-FFF2-40B4-BE49-F238E27FC236}">
                  <a16:creationId xmlns:a16="http://schemas.microsoft.com/office/drawing/2014/main" id="{120010BB-C7BC-4BED-9729-5EA22CCE4B63}"/>
                </a:ext>
              </a:extLst>
            </p:cNvPr>
            <p:cNvSpPr/>
            <p:nvPr/>
          </p:nvSpPr>
          <p:spPr>
            <a:xfrm rot="2700000">
              <a:off x="8737350" y="3813181"/>
              <a:ext cx="443714" cy="527846"/>
            </a:xfrm>
            <a:custGeom>
              <a:avLst/>
              <a:gdLst>
                <a:gd name="connsiteX0" fmla="*/ 1655069 w 3132350"/>
                <a:gd name="connsiteY0" fmla="*/ 1416 h 3726268"/>
                <a:gd name="connsiteX1" fmla="*/ 2777339 w 3132350"/>
                <a:gd name="connsiteY1" fmla="*/ 322321 h 3726268"/>
                <a:gd name="connsiteX2" fmla="*/ 2820135 w 3132350"/>
                <a:gd name="connsiteY2" fmla="*/ 1406972 h 3726268"/>
                <a:gd name="connsiteX3" fmla="*/ 2810794 w 3132350"/>
                <a:gd name="connsiteY3" fmla="*/ 1413199 h 3726268"/>
                <a:gd name="connsiteX4" fmla="*/ 2825110 w 3132350"/>
                <a:gd name="connsiteY4" fmla="*/ 1438823 h 3726268"/>
                <a:gd name="connsiteX5" fmla="*/ 2626764 w 3132350"/>
                <a:gd name="connsiteY5" fmla="*/ 2220958 h 3726268"/>
                <a:gd name="connsiteX6" fmla="*/ 2557860 w 3132350"/>
                <a:gd name="connsiteY6" fmla="*/ 2278025 h 3726268"/>
                <a:gd name="connsiteX7" fmla="*/ 2562675 w 3132350"/>
                <a:gd name="connsiteY7" fmla="*/ 2284324 h 3726268"/>
                <a:gd name="connsiteX8" fmla="*/ 2355339 w 3132350"/>
                <a:gd name="connsiteY8" fmla="*/ 3079311 h 3726268"/>
                <a:gd name="connsiteX9" fmla="*/ 2337591 w 3132350"/>
                <a:gd name="connsiteY9" fmla="*/ 3089686 h 3726268"/>
                <a:gd name="connsiteX10" fmla="*/ 2345766 w 3132350"/>
                <a:gd name="connsiteY10" fmla="*/ 3109900 h 3726268"/>
                <a:gd name="connsiteX11" fmla="*/ 2288309 w 3132350"/>
                <a:gd name="connsiteY11" fmla="*/ 3413342 h 3726268"/>
                <a:gd name="connsiteX12" fmla="*/ 1581018 w 3132350"/>
                <a:gd name="connsiteY12" fmla="*/ 3726268 h 3726268"/>
                <a:gd name="connsiteX13" fmla="*/ 1574804 w 3132350"/>
                <a:gd name="connsiteY13" fmla="*/ 3503865 h 3726268"/>
                <a:gd name="connsiteX14" fmla="*/ 2063284 w 3132350"/>
                <a:gd name="connsiteY14" fmla="*/ 3346317 h 3726268"/>
                <a:gd name="connsiteX15" fmla="*/ 2133363 w 3132350"/>
                <a:gd name="connsiteY15" fmla="*/ 3218712 h 3726268"/>
                <a:gd name="connsiteX16" fmla="*/ 2131792 w 3132350"/>
                <a:gd name="connsiteY16" fmla="*/ 3197592 h 3726268"/>
                <a:gd name="connsiteX17" fmla="*/ 2085678 w 3132350"/>
                <a:gd name="connsiteY17" fmla="*/ 3217093 h 3726268"/>
                <a:gd name="connsiteX18" fmla="*/ 1120551 w 3132350"/>
                <a:gd name="connsiteY18" fmla="*/ 3241448 h 3726268"/>
                <a:gd name="connsiteX19" fmla="*/ 1243162 w 3132350"/>
                <a:gd name="connsiteY19" fmla="*/ 3058976 h 3726268"/>
                <a:gd name="connsiteX20" fmla="*/ 1853662 w 3132350"/>
                <a:gd name="connsiteY20" fmla="*/ 3066774 h 3726268"/>
                <a:gd name="connsiteX21" fmla="*/ 2022381 w 3132350"/>
                <a:gd name="connsiteY21" fmla="*/ 3018468 h 3726268"/>
                <a:gd name="connsiteX22" fmla="*/ 1972500 w 3132350"/>
                <a:gd name="connsiteY22" fmla="*/ 2984436 h 3726268"/>
                <a:gd name="connsiteX23" fmla="*/ 1765050 w 3132350"/>
                <a:gd name="connsiteY23" fmla="*/ 2911978 h 3726268"/>
                <a:gd name="connsiteX24" fmla="*/ 1352566 w 3132350"/>
                <a:gd name="connsiteY24" fmla="*/ 2915104 h 3726268"/>
                <a:gd name="connsiteX25" fmla="*/ 1086615 w 3132350"/>
                <a:gd name="connsiteY25" fmla="*/ 3362062 h 3726268"/>
                <a:gd name="connsiteX26" fmla="*/ 862334 w 3132350"/>
                <a:gd name="connsiteY26" fmla="*/ 3438646 h 3726268"/>
                <a:gd name="connsiteX27" fmla="*/ 1210405 w 3132350"/>
                <a:gd name="connsiteY27" fmla="*/ 2726723 h 3726268"/>
                <a:gd name="connsiteX28" fmla="*/ 1898890 w 3132350"/>
                <a:gd name="connsiteY28" fmla="*/ 2719215 h 3726268"/>
                <a:gd name="connsiteX29" fmla="*/ 2149836 w 3132350"/>
                <a:gd name="connsiteY29" fmla="*/ 2841832 h 3726268"/>
                <a:gd name="connsiteX30" fmla="*/ 2231122 w 3132350"/>
                <a:gd name="connsiteY30" fmla="*/ 2914143 h 3726268"/>
                <a:gd name="connsiteX31" fmla="*/ 2265438 w 3132350"/>
                <a:gd name="connsiteY31" fmla="*/ 2891997 h 3726268"/>
                <a:gd name="connsiteX32" fmla="*/ 2399168 w 3132350"/>
                <a:gd name="connsiteY32" fmla="*/ 2412576 h 3726268"/>
                <a:gd name="connsiteX33" fmla="*/ 2382880 w 3132350"/>
                <a:gd name="connsiteY33" fmla="*/ 2388793 h 3726268"/>
                <a:gd name="connsiteX34" fmla="*/ 2289367 w 3132350"/>
                <a:gd name="connsiteY34" fmla="*/ 2433755 h 3726268"/>
                <a:gd name="connsiteX35" fmla="*/ 2184245 w 3132350"/>
                <a:gd name="connsiteY35" fmla="*/ 2475230 h 3726268"/>
                <a:gd name="connsiteX36" fmla="*/ 813982 w 3132350"/>
                <a:gd name="connsiteY36" fmla="*/ 2420430 h 3726268"/>
                <a:gd name="connsiteX37" fmla="*/ 976102 w 3132350"/>
                <a:gd name="connsiteY37" fmla="*/ 2264885 h 3726268"/>
                <a:gd name="connsiteX38" fmla="*/ 2046227 w 3132350"/>
                <a:gd name="connsiteY38" fmla="*/ 2301790 h 3726268"/>
                <a:gd name="connsiteX39" fmla="*/ 2215044 w 3132350"/>
                <a:gd name="connsiteY39" fmla="*/ 2241287 h 3726268"/>
                <a:gd name="connsiteX40" fmla="*/ 2224449 w 3132350"/>
                <a:gd name="connsiteY40" fmla="*/ 2236410 h 3726268"/>
                <a:gd name="connsiteX41" fmla="*/ 2170017 w 3132350"/>
                <a:gd name="connsiteY41" fmla="*/ 2202296 h 3726268"/>
                <a:gd name="connsiteX42" fmla="*/ 2082366 w 3132350"/>
                <a:gd name="connsiteY42" fmla="*/ 2159668 h 3726268"/>
                <a:gd name="connsiteX43" fmla="*/ 1278457 w 3132350"/>
                <a:gd name="connsiteY43" fmla="*/ 2089565 h 3726268"/>
                <a:gd name="connsiteX44" fmla="*/ 841610 w 3132350"/>
                <a:gd name="connsiteY44" fmla="*/ 2870449 h 3726268"/>
                <a:gd name="connsiteX45" fmla="*/ 634511 w 3132350"/>
                <a:gd name="connsiteY45" fmla="*/ 2953993 h 3726268"/>
                <a:gd name="connsiteX46" fmla="*/ 1167695 w 3132350"/>
                <a:gd name="connsiteY46" fmla="*/ 1901546 h 3726268"/>
                <a:gd name="connsiteX47" fmla="*/ 2258377 w 3132350"/>
                <a:gd name="connsiteY47" fmla="*/ 2016958 h 3726268"/>
                <a:gd name="connsiteX48" fmla="*/ 2354514 w 3132350"/>
                <a:gd name="connsiteY48" fmla="*/ 2076519 h 3726268"/>
                <a:gd name="connsiteX49" fmla="*/ 2415994 w 3132350"/>
                <a:gd name="connsiteY49" fmla="*/ 2124783 h 3726268"/>
                <a:gd name="connsiteX50" fmla="*/ 2475580 w 3132350"/>
                <a:gd name="connsiteY50" fmla="*/ 2081172 h 3726268"/>
                <a:gd name="connsiteX51" fmla="*/ 2650207 w 3132350"/>
                <a:gd name="connsiteY51" fmla="*/ 1561731 h 3726268"/>
                <a:gd name="connsiteX52" fmla="*/ 2632612 w 3132350"/>
                <a:gd name="connsiteY52" fmla="*/ 1522278 h 3726268"/>
                <a:gd name="connsiteX53" fmla="*/ 2560826 w 3132350"/>
                <a:gd name="connsiteY53" fmla="*/ 1559733 h 3726268"/>
                <a:gd name="connsiteX54" fmla="*/ 2041941 w 3132350"/>
                <a:gd name="connsiteY54" fmla="*/ 1717381 h 3726268"/>
                <a:gd name="connsiteX55" fmla="*/ 574723 w 3132350"/>
                <a:gd name="connsiteY55" fmla="*/ 1560015 h 3726268"/>
                <a:gd name="connsiteX56" fmla="*/ 772904 w 3132350"/>
                <a:gd name="connsiteY56" fmla="*/ 1423999 h 3726268"/>
                <a:gd name="connsiteX57" fmla="*/ 1933106 w 3132350"/>
                <a:gd name="connsiteY57" fmla="*/ 1525671 h 3726268"/>
                <a:gd name="connsiteX58" fmla="*/ 2413381 w 3132350"/>
                <a:gd name="connsiteY58" fmla="*/ 1404942 h 3726268"/>
                <a:gd name="connsiteX59" fmla="*/ 2517897 w 3132350"/>
                <a:gd name="connsiteY59" fmla="*/ 1358036 h 3726268"/>
                <a:gd name="connsiteX60" fmla="*/ 2499121 w 3132350"/>
                <a:gd name="connsiteY60" fmla="*/ 1337713 h 3726268"/>
                <a:gd name="connsiteX61" fmla="*/ 2317274 w 3132350"/>
                <a:gd name="connsiteY61" fmla="*/ 1207038 h 3726268"/>
                <a:gd name="connsiteX62" fmla="*/ 1228658 w 3132350"/>
                <a:gd name="connsiteY62" fmla="*/ 1061180 h 3726268"/>
                <a:gd name="connsiteX63" fmla="*/ 654727 w 3132350"/>
                <a:gd name="connsiteY63" fmla="*/ 2078144 h 3726268"/>
                <a:gd name="connsiteX64" fmla="*/ 448887 w 3132350"/>
                <a:gd name="connsiteY64" fmla="*/ 2163839 h 3726268"/>
                <a:gd name="connsiteX65" fmla="*/ 1127156 w 3132350"/>
                <a:gd name="connsiteY65" fmla="*/ 869526 h 3726268"/>
                <a:gd name="connsiteX66" fmla="*/ 2506630 w 3132350"/>
                <a:gd name="connsiteY66" fmla="*/ 1083083 h 3726268"/>
                <a:gd name="connsiteX67" fmla="*/ 2612970 w 3132350"/>
                <a:gd name="connsiteY67" fmla="*/ 1164824 h 3726268"/>
                <a:gd name="connsiteX68" fmla="*/ 2697754 w 3132350"/>
                <a:gd name="connsiteY68" fmla="*/ 1248506 h 3726268"/>
                <a:gd name="connsiteX69" fmla="*/ 2743590 w 3132350"/>
                <a:gd name="connsiteY69" fmla="*/ 1213893 h 3726268"/>
                <a:gd name="connsiteX70" fmla="*/ 2559845 w 3132350"/>
                <a:gd name="connsiteY70" fmla="*/ 422383 h 3726268"/>
                <a:gd name="connsiteX71" fmla="*/ 1328029 w 3132350"/>
                <a:gd name="connsiteY71" fmla="*/ 218761 h 3726268"/>
                <a:gd name="connsiteX72" fmla="*/ 372170 w 3132350"/>
                <a:gd name="connsiteY72" fmla="*/ 1198314 h 3726268"/>
                <a:gd name="connsiteX73" fmla="*/ 152491 w 3132350"/>
                <a:gd name="connsiteY73" fmla="*/ 1256967 h 3726268"/>
                <a:gd name="connsiteX74" fmla="*/ 1255474 w 3132350"/>
                <a:gd name="connsiteY74" fmla="*/ 17535 h 3726268"/>
                <a:gd name="connsiteX75" fmla="*/ 1469047 w 3132350"/>
                <a:gd name="connsiteY75" fmla="*/ 1704 h 3726268"/>
                <a:gd name="connsiteX76" fmla="*/ 1655069 w 3132350"/>
                <a:gd name="connsiteY76" fmla="*/ 1416 h 3726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3132350" h="3726268">
                  <a:moveTo>
                    <a:pt x="1655069" y="1416"/>
                  </a:moveTo>
                  <a:cubicBezTo>
                    <a:pt x="2086651" y="15206"/>
                    <a:pt x="2495928" y="129221"/>
                    <a:pt x="2777339" y="322321"/>
                  </a:cubicBezTo>
                  <a:cubicBezTo>
                    <a:pt x="3258741" y="652653"/>
                    <a:pt x="3228326" y="1098962"/>
                    <a:pt x="2820135" y="1406972"/>
                  </a:cubicBezTo>
                  <a:lnTo>
                    <a:pt x="2810794" y="1413199"/>
                  </a:lnTo>
                  <a:lnTo>
                    <a:pt x="2825110" y="1438823"/>
                  </a:lnTo>
                  <a:cubicBezTo>
                    <a:pt x="2947397" y="1704143"/>
                    <a:pt x="2873888" y="1996779"/>
                    <a:pt x="2626764" y="2220958"/>
                  </a:cubicBezTo>
                  <a:lnTo>
                    <a:pt x="2557860" y="2278025"/>
                  </a:lnTo>
                  <a:lnTo>
                    <a:pt x="2562675" y="2284324"/>
                  </a:lnTo>
                  <a:cubicBezTo>
                    <a:pt x="2735560" y="2546597"/>
                    <a:pt x="2664192" y="2863470"/>
                    <a:pt x="2355339" y="3079311"/>
                  </a:cubicBezTo>
                  <a:lnTo>
                    <a:pt x="2337591" y="3089686"/>
                  </a:lnTo>
                  <a:lnTo>
                    <a:pt x="2345766" y="3109900"/>
                  </a:lnTo>
                  <a:cubicBezTo>
                    <a:pt x="2371145" y="3209251"/>
                    <a:pt x="2354293" y="3314498"/>
                    <a:pt x="2288309" y="3413342"/>
                  </a:cubicBezTo>
                  <a:cubicBezTo>
                    <a:pt x="2163390" y="3600471"/>
                    <a:pt x="1887700" y="3722444"/>
                    <a:pt x="1581018" y="3726268"/>
                  </a:cubicBezTo>
                  <a:lnTo>
                    <a:pt x="1574804" y="3503865"/>
                  </a:lnTo>
                  <a:cubicBezTo>
                    <a:pt x="1778340" y="3502219"/>
                    <a:pt x="1964684" y="3442118"/>
                    <a:pt x="2063284" y="3346317"/>
                  </a:cubicBezTo>
                  <a:cubicBezTo>
                    <a:pt x="2105325" y="3305470"/>
                    <a:pt x="2128032" y="3261984"/>
                    <a:pt x="2133363" y="3218712"/>
                  </a:cubicBezTo>
                  <a:lnTo>
                    <a:pt x="2131792" y="3197592"/>
                  </a:lnTo>
                  <a:lnTo>
                    <a:pt x="2085678" y="3217093"/>
                  </a:lnTo>
                  <a:cubicBezTo>
                    <a:pt x="1789756" y="3324459"/>
                    <a:pt x="1432763" y="3335051"/>
                    <a:pt x="1120551" y="3241448"/>
                  </a:cubicBezTo>
                  <a:lnTo>
                    <a:pt x="1243162" y="3058976"/>
                  </a:lnTo>
                  <a:cubicBezTo>
                    <a:pt x="1440634" y="3104947"/>
                    <a:pt x="1657260" y="3106789"/>
                    <a:pt x="1853662" y="3066774"/>
                  </a:cubicBezTo>
                  <a:lnTo>
                    <a:pt x="2022381" y="3018468"/>
                  </a:lnTo>
                  <a:lnTo>
                    <a:pt x="1972500" y="2984436"/>
                  </a:lnTo>
                  <a:cubicBezTo>
                    <a:pt x="1916158" y="2953418"/>
                    <a:pt x="1846356" y="2928315"/>
                    <a:pt x="1765050" y="2911978"/>
                  </a:cubicBezTo>
                  <a:cubicBezTo>
                    <a:pt x="1631684" y="2885180"/>
                    <a:pt x="1484476" y="2886296"/>
                    <a:pt x="1352566" y="2915104"/>
                  </a:cubicBezTo>
                  <a:cubicBezTo>
                    <a:pt x="1024130" y="2986832"/>
                    <a:pt x="896655" y="3201068"/>
                    <a:pt x="1086615" y="3362062"/>
                  </a:cubicBezTo>
                  <a:lnTo>
                    <a:pt x="862334" y="3438646"/>
                  </a:lnTo>
                  <a:cubicBezTo>
                    <a:pt x="662801" y="3177920"/>
                    <a:pt x="818957" y="2858528"/>
                    <a:pt x="1210405" y="2726723"/>
                  </a:cubicBezTo>
                  <a:cubicBezTo>
                    <a:pt x="1426129" y="2654086"/>
                    <a:pt x="1679732" y="2651321"/>
                    <a:pt x="1898890" y="2719215"/>
                  </a:cubicBezTo>
                  <a:cubicBezTo>
                    <a:pt x="1996879" y="2749571"/>
                    <a:pt x="2081209" y="2791659"/>
                    <a:pt x="2149836" y="2841832"/>
                  </a:cubicBezTo>
                  <a:lnTo>
                    <a:pt x="2231122" y="2914143"/>
                  </a:lnTo>
                  <a:lnTo>
                    <a:pt x="2265438" y="2891997"/>
                  </a:lnTo>
                  <a:cubicBezTo>
                    <a:pt x="2444606" y="2754143"/>
                    <a:pt x="2490212" y="2572639"/>
                    <a:pt x="2399168" y="2412576"/>
                  </a:cubicBezTo>
                  <a:lnTo>
                    <a:pt x="2382880" y="2388793"/>
                  </a:lnTo>
                  <a:lnTo>
                    <a:pt x="2289367" y="2433755"/>
                  </a:lnTo>
                  <a:cubicBezTo>
                    <a:pt x="2255689" y="2448458"/>
                    <a:pt x="2220643" y="2462307"/>
                    <a:pt x="2184245" y="2475230"/>
                  </a:cubicBezTo>
                  <a:cubicBezTo>
                    <a:pt x="1748242" y="2630037"/>
                    <a:pt x="1219219" y="2608880"/>
                    <a:pt x="813982" y="2420430"/>
                  </a:cubicBezTo>
                  <a:lnTo>
                    <a:pt x="976102" y="2264885"/>
                  </a:lnTo>
                  <a:cubicBezTo>
                    <a:pt x="1298501" y="2387849"/>
                    <a:pt x="1702816" y="2401793"/>
                    <a:pt x="2046227" y="2301790"/>
                  </a:cubicBezTo>
                  <a:cubicBezTo>
                    <a:pt x="2106686" y="2284184"/>
                    <a:pt x="2162991" y="2263887"/>
                    <a:pt x="2215044" y="2241287"/>
                  </a:cubicBezTo>
                  <a:lnTo>
                    <a:pt x="2224449" y="2236410"/>
                  </a:lnTo>
                  <a:lnTo>
                    <a:pt x="2170017" y="2202296"/>
                  </a:lnTo>
                  <a:cubicBezTo>
                    <a:pt x="2142832" y="2187270"/>
                    <a:pt x="2113617" y="2173022"/>
                    <a:pt x="2082366" y="2159668"/>
                  </a:cubicBezTo>
                  <a:cubicBezTo>
                    <a:pt x="1849970" y="2060364"/>
                    <a:pt x="1549786" y="2034187"/>
                    <a:pt x="1278457" y="2089565"/>
                  </a:cubicBezTo>
                  <a:cubicBezTo>
                    <a:pt x="730887" y="2201323"/>
                    <a:pt x="513977" y="2589060"/>
                    <a:pt x="841610" y="2870449"/>
                  </a:cubicBezTo>
                  <a:lnTo>
                    <a:pt x="634511" y="2953993"/>
                  </a:lnTo>
                  <a:cubicBezTo>
                    <a:pt x="286052" y="2568576"/>
                    <a:pt x="540455" y="2066413"/>
                    <a:pt x="1167695" y="1901546"/>
                  </a:cubicBezTo>
                  <a:cubicBezTo>
                    <a:pt x="1535651" y="1804831"/>
                    <a:pt x="1953188" y="1849013"/>
                    <a:pt x="2258377" y="2016958"/>
                  </a:cubicBezTo>
                  <a:cubicBezTo>
                    <a:pt x="2292660" y="2035824"/>
                    <a:pt x="2324703" y="2055722"/>
                    <a:pt x="2354514" y="2076519"/>
                  </a:cubicBezTo>
                  <a:lnTo>
                    <a:pt x="2415994" y="2124783"/>
                  </a:lnTo>
                  <a:lnTo>
                    <a:pt x="2475580" y="2081172"/>
                  </a:lnTo>
                  <a:cubicBezTo>
                    <a:pt x="2648899" y="1929909"/>
                    <a:pt x="2711122" y="1740546"/>
                    <a:pt x="2650207" y="1561731"/>
                  </a:cubicBezTo>
                  <a:lnTo>
                    <a:pt x="2632612" y="1522278"/>
                  </a:lnTo>
                  <a:lnTo>
                    <a:pt x="2560826" y="1559733"/>
                  </a:lnTo>
                  <a:cubicBezTo>
                    <a:pt x="2413244" y="1627727"/>
                    <a:pt x="2239376" y="1681996"/>
                    <a:pt x="2041941" y="1717381"/>
                  </a:cubicBezTo>
                  <a:cubicBezTo>
                    <a:pt x="1536992" y="1807880"/>
                    <a:pt x="984835" y="1748658"/>
                    <a:pt x="574723" y="1560015"/>
                  </a:cubicBezTo>
                  <a:lnTo>
                    <a:pt x="772904" y="1423999"/>
                  </a:lnTo>
                  <a:cubicBezTo>
                    <a:pt x="1108162" y="1543500"/>
                    <a:pt x="1535247" y="1580927"/>
                    <a:pt x="1933106" y="1525671"/>
                  </a:cubicBezTo>
                  <a:cubicBezTo>
                    <a:pt x="2116473" y="1500205"/>
                    <a:pt x="2277432" y="1458434"/>
                    <a:pt x="2413381" y="1404942"/>
                  </a:cubicBezTo>
                  <a:lnTo>
                    <a:pt x="2517897" y="1358036"/>
                  </a:lnTo>
                  <a:lnTo>
                    <a:pt x="2499121" y="1337713"/>
                  </a:lnTo>
                  <a:cubicBezTo>
                    <a:pt x="2449470" y="1291066"/>
                    <a:pt x="2388953" y="1247109"/>
                    <a:pt x="2317274" y="1207038"/>
                  </a:cubicBezTo>
                  <a:cubicBezTo>
                    <a:pt x="2024369" y="1043296"/>
                    <a:pt x="1608466" y="987571"/>
                    <a:pt x="1228658" y="1061180"/>
                  </a:cubicBezTo>
                  <a:cubicBezTo>
                    <a:pt x="522203" y="1198094"/>
                    <a:pt x="234165" y="1708477"/>
                    <a:pt x="654727" y="2078144"/>
                  </a:cubicBezTo>
                  <a:lnTo>
                    <a:pt x="448887" y="2163839"/>
                  </a:lnTo>
                  <a:cubicBezTo>
                    <a:pt x="3734" y="1686757"/>
                    <a:pt x="333745" y="1057011"/>
                    <a:pt x="1127156" y="869526"/>
                  </a:cubicBezTo>
                  <a:cubicBezTo>
                    <a:pt x="1610024" y="755423"/>
                    <a:pt x="2148134" y="838728"/>
                    <a:pt x="2506630" y="1083083"/>
                  </a:cubicBezTo>
                  <a:cubicBezTo>
                    <a:pt x="2545098" y="1109303"/>
                    <a:pt x="2580532" y="1136607"/>
                    <a:pt x="2612970" y="1164824"/>
                  </a:cubicBezTo>
                  <a:lnTo>
                    <a:pt x="2697754" y="1248506"/>
                  </a:lnTo>
                  <a:lnTo>
                    <a:pt x="2743590" y="1213893"/>
                  </a:lnTo>
                  <a:cubicBezTo>
                    <a:pt x="3021331" y="972738"/>
                    <a:pt x="2992236" y="652301"/>
                    <a:pt x="2559845" y="422383"/>
                  </a:cubicBezTo>
                  <a:cubicBezTo>
                    <a:pt x="2245839" y="255414"/>
                    <a:pt x="1781910" y="178726"/>
                    <a:pt x="1328029" y="218761"/>
                  </a:cubicBezTo>
                  <a:cubicBezTo>
                    <a:pt x="418033" y="299028"/>
                    <a:pt x="-66914" y="795997"/>
                    <a:pt x="372170" y="1198314"/>
                  </a:cubicBezTo>
                  <a:lnTo>
                    <a:pt x="152491" y="1256967"/>
                  </a:lnTo>
                  <a:cubicBezTo>
                    <a:pt x="-284221" y="740597"/>
                    <a:pt x="258222" y="131049"/>
                    <a:pt x="1255474" y="17535"/>
                  </a:cubicBezTo>
                  <a:cubicBezTo>
                    <a:pt x="1326551" y="9445"/>
                    <a:pt x="1397895" y="4198"/>
                    <a:pt x="1469047" y="1704"/>
                  </a:cubicBezTo>
                  <a:cubicBezTo>
                    <a:pt x="1531304" y="-479"/>
                    <a:pt x="1593414" y="-554"/>
                    <a:pt x="1655069" y="1416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57A18232-2D5D-4686-88B9-0BCA41D0075C}"/>
              </a:ext>
            </a:extLst>
          </p:cNvPr>
          <p:cNvGrpSpPr/>
          <p:nvPr/>
        </p:nvGrpSpPr>
        <p:grpSpPr>
          <a:xfrm>
            <a:off x="3949543" y="772799"/>
            <a:ext cx="2306101" cy="2763334"/>
            <a:chOff x="3949543" y="772799"/>
            <a:chExt cx="2306101" cy="2763334"/>
          </a:xfrm>
        </p:grpSpPr>
        <p:grpSp>
          <p:nvGrpSpPr>
            <p:cNvPr id="205" name="グループ化 204">
              <a:extLst>
                <a:ext uri="{FF2B5EF4-FFF2-40B4-BE49-F238E27FC236}">
                  <a16:creationId xmlns:a16="http://schemas.microsoft.com/office/drawing/2014/main" id="{0BB5E424-4E36-4499-8ABF-3666A6EECDCF}"/>
                </a:ext>
              </a:extLst>
            </p:cNvPr>
            <p:cNvGrpSpPr/>
            <p:nvPr/>
          </p:nvGrpSpPr>
          <p:grpSpPr>
            <a:xfrm>
              <a:off x="4462679" y="2014348"/>
              <a:ext cx="1127284" cy="1521785"/>
              <a:chOff x="4462679" y="2014348"/>
              <a:chExt cx="1127284" cy="1521785"/>
            </a:xfrm>
          </p:grpSpPr>
          <p:sp>
            <p:nvSpPr>
              <p:cNvPr id="250" name="フリーフォーム: 図形 249">
                <a:extLst>
                  <a:ext uri="{FF2B5EF4-FFF2-40B4-BE49-F238E27FC236}">
                    <a16:creationId xmlns:a16="http://schemas.microsoft.com/office/drawing/2014/main" id="{75E44A3F-6952-4751-B56B-F896AA21CFC7}"/>
                  </a:ext>
                </a:extLst>
              </p:cNvPr>
              <p:cNvSpPr/>
              <p:nvPr/>
            </p:nvSpPr>
            <p:spPr>
              <a:xfrm>
                <a:off x="4776488" y="2014348"/>
                <a:ext cx="483348" cy="400240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51" name="グループ化 250">
                <a:extLst>
                  <a:ext uri="{FF2B5EF4-FFF2-40B4-BE49-F238E27FC236}">
                    <a16:creationId xmlns:a16="http://schemas.microsoft.com/office/drawing/2014/main" id="{4830D352-4937-4817-A63B-56292F89C72C}"/>
                  </a:ext>
                </a:extLst>
              </p:cNvPr>
              <p:cNvGrpSpPr/>
              <p:nvPr/>
            </p:nvGrpSpPr>
            <p:grpSpPr>
              <a:xfrm>
                <a:off x="4859369" y="2107049"/>
                <a:ext cx="311943" cy="138615"/>
                <a:chOff x="1854236" y="2107049"/>
                <a:chExt cx="286507" cy="186718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262" name="四角形: 上の 2 つの角を丸める 261">
                  <a:extLst>
                    <a:ext uri="{FF2B5EF4-FFF2-40B4-BE49-F238E27FC236}">
                      <a16:creationId xmlns:a16="http://schemas.microsoft.com/office/drawing/2014/main" id="{F27D2951-7A95-4E53-B247-B82B55EBE2F2}"/>
                    </a:ext>
                  </a:extLst>
                </p:cNvPr>
                <p:cNvSpPr/>
                <p:nvPr/>
              </p:nvSpPr>
              <p:spPr>
                <a:xfrm>
                  <a:off x="1854236" y="2107049"/>
                  <a:ext cx="141516" cy="186718"/>
                </a:xfrm>
                <a:prstGeom prst="round2SameRect">
                  <a:avLst>
                    <a:gd name="adj1" fmla="val 7120"/>
                    <a:gd name="adj2" fmla="val 34088"/>
                  </a:avLst>
                </a:pr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3" name="四角形: 上の 2 つの角を丸める 262">
                  <a:extLst>
                    <a:ext uri="{FF2B5EF4-FFF2-40B4-BE49-F238E27FC236}">
                      <a16:creationId xmlns:a16="http://schemas.microsoft.com/office/drawing/2014/main" id="{E30DF256-49C7-42BD-BEB7-EA7F73144BBA}"/>
                    </a:ext>
                  </a:extLst>
                </p:cNvPr>
                <p:cNvSpPr/>
                <p:nvPr/>
              </p:nvSpPr>
              <p:spPr>
                <a:xfrm>
                  <a:off x="1999227" y="2107049"/>
                  <a:ext cx="141516" cy="186718"/>
                </a:xfrm>
                <a:prstGeom prst="round2SameRect">
                  <a:avLst>
                    <a:gd name="adj1" fmla="val 7120"/>
                    <a:gd name="adj2" fmla="val 34088"/>
                  </a:avLst>
                </a:pr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52" name="グループ化 251">
                <a:extLst>
                  <a:ext uri="{FF2B5EF4-FFF2-40B4-BE49-F238E27FC236}">
                    <a16:creationId xmlns:a16="http://schemas.microsoft.com/office/drawing/2014/main" id="{CFA21ACB-98F8-43F0-9063-8AEEE3B9B5BC}"/>
                  </a:ext>
                </a:extLst>
              </p:cNvPr>
              <p:cNvGrpSpPr/>
              <p:nvPr/>
            </p:nvGrpSpPr>
            <p:grpSpPr>
              <a:xfrm>
                <a:off x="4833926" y="2130860"/>
                <a:ext cx="365418" cy="186718"/>
                <a:chOff x="1803357" y="2130860"/>
                <a:chExt cx="365418" cy="186718"/>
              </a:xfrm>
              <a:solidFill>
                <a:schemeClr val="accent1">
                  <a:lumMod val="75000"/>
                </a:schemeClr>
              </a:solidFill>
            </p:grpSpPr>
            <p:sp>
              <p:nvSpPr>
                <p:cNvPr id="260" name="フリーフォーム: 図形 259">
                  <a:extLst>
                    <a:ext uri="{FF2B5EF4-FFF2-40B4-BE49-F238E27FC236}">
                      <a16:creationId xmlns:a16="http://schemas.microsoft.com/office/drawing/2014/main" id="{67F96286-D827-4D52-8DAD-AA78E667BE05}"/>
                    </a:ext>
                  </a:extLst>
                </p:cNvPr>
                <p:cNvSpPr/>
                <p:nvPr/>
              </p:nvSpPr>
              <p:spPr>
                <a:xfrm>
                  <a:off x="1803357" y="2130860"/>
                  <a:ext cx="183642" cy="186718"/>
                </a:xfrm>
                <a:custGeom>
                  <a:avLst/>
                  <a:gdLst>
                    <a:gd name="connsiteX0" fmla="*/ 20101 w 183642"/>
                    <a:gd name="connsiteY0" fmla="*/ 0 h 186718"/>
                    <a:gd name="connsiteX1" fmla="*/ 163541 w 183642"/>
                    <a:gd name="connsiteY1" fmla="*/ 0 h 186718"/>
                    <a:gd name="connsiteX2" fmla="*/ 183642 w 183642"/>
                    <a:gd name="connsiteY2" fmla="*/ 20101 h 186718"/>
                    <a:gd name="connsiteX3" fmla="*/ 183642 w 183642"/>
                    <a:gd name="connsiteY3" fmla="*/ 74776 h 186718"/>
                    <a:gd name="connsiteX4" fmla="*/ 183642 w 183642"/>
                    <a:gd name="connsiteY4" fmla="*/ 124118 h 186718"/>
                    <a:gd name="connsiteX5" fmla="*/ 183642 w 183642"/>
                    <a:gd name="connsiteY5" fmla="*/ 186717 h 186718"/>
                    <a:gd name="connsiteX6" fmla="*/ 121047 w 183642"/>
                    <a:gd name="connsiteY6" fmla="*/ 186717 h 186718"/>
                    <a:gd name="connsiteX7" fmla="*/ 121042 w 183642"/>
                    <a:gd name="connsiteY7" fmla="*/ 186718 h 186718"/>
                    <a:gd name="connsiteX8" fmla="*/ 62600 w 183642"/>
                    <a:gd name="connsiteY8" fmla="*/ 186718 h 186718"/>
                    <a:gd name="connsiteX9" fmla="*/ 0 w 183642"/>
                    <a:gd name="connsiteY9" fmla="*/ 124118 h 186718"/>
                    <a:gd name="connsiteX10" fmla="*/ 0 w 183642"/>
                    <a:gd name="connsiteY10" fmla="*/ 20101 h 186718"/>
                    <a:gd name="connsiteX11" fmla="*/ 20101 w 183642"/>
                    <a:gd name="connsiteY11" fmla="*/ 0 h 186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3642" h="186718">
                      <a:moveTo>
                        <a:pt x="20101" y="0"/>
                      </a:moveTo>
                      <a:lnTo>
                        <a:pt x="163541" y="0"/>
                      </a:lnTo>
                      <a:cubicBezTo>
                        <a:pt x="174642" y="0"/>
                        <a:pt x="183642" y="9000"/>
                        <a:pt x="183642" y="20101"/>
                      </a:cubicBezTo>
                      <a:lnTo>
                        <a:pt x="183642" y="74776"/>
                      </a:lnTo>
                      <a:lnTo>
                        <a:pt x="183642" y="124118"/>
                      </a:lnTo>
                      <a:lnTo>
                        <a:pt x="183642" y="186717"/>
                      </a:lnTo>
                      <a:lnTo>
                        <a:pt x="121047" y="186717"/>
                      </a:lnTo>
                      <a:lnTo>
                        <a:pt x="121042" y="186718"/>
                      </a:lnTo>
                      <a:lnTo>
                        <a:pt x="62600" y="186718"/>
                      </a:lnTo>
                      <a:cubicBezTo>
                        <a:pt x="28027" y="186718"/>
                        <a:pt x="0" y="158691"/>
                        <a:pt x="0" y="124118"/>
                      </a:cubicBezTo>
                      <a:lnTo>
                        <a:pt x="0" y="20101"/>
                      </a:lnTo>
                      <a:cubicBezTo>
                        <a:pt x="0" y="9000"/>
                        <a:pt x="9000" y="0"/>
                        <a:pt x="20101" y="0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1" name="フリーフォーム: 図形 260">
                  <a:extLst>
                    <a:ext uri="{FF2B5EF4-FFF2-40B4-BE49-F238E27FC236}">
                      <a16:creationId xmlns:a16="http://schemas.microsoft.com/office/drawing/2014/main" id="{20B82BE5-2FB8-4F5C-AFE8-D89975E83F98}"/>
                    </a:ext>
                  </a:extLst>
                </p:cNvPr>
                <p:cNvSpPr/>
                <p:nvPr/>
              </p:nvSpPr>
              <p:spPr>
                <a:xfrm flipH="1">
                  <a:off x="1985133" y="2130860"/>
                  <a:ext cx="183642" cy="186718"/>
                </a:xfrm>
                <a:custGeom>
                  <a:avLst/>
                  <a:gdLst>
                    <a:gd name="connsiteX0" fmla="*/ 20101 w 183642"/>
                    <a:gd name="connsiteY0" fmla="*/ 0 h 186718"/>
                    <a:gd name="connsiteX1" fmla="*/ 163541 w 183642"/>
                    <a:gd name="connsiteY1" fmla="*/ 0 h 186718"/>
                    <a:gd name="connsiteX2" fmla="*/ 183642 w 183642"/>
                    <a:gd name="connsiteY2" fmla="*/ 20101 h 186718"/>
                    <a:gd name="connsiteX3" fmla="*/ 183642 w 183642"/>
                    <a:gd name="connsiteY3" fmla="*/ 74776 h 186718"/>
                    <a:gd name="connsiteX4" fmla="*/ 183642 w 183642"/>
                    <a:gd name="connsiteY4" fmla="*/ 124118 h 186718"/>
                    <a:gd name="connsiteX5" fmla="*/ 183642 w 183642"/>
                    <a:gd name="connsiteY5" fmla="*/ 186717 h 186718"/>
                    <a:gd name="connsiteX6" fmla="*/ 121047 w 183642"/>
                    <a:gd name="connsiteY6" fmla="*/ 186717 h 186718"/>
                    <a:gd name="connsiteX7" fmla="*/ 121042 w 183642"/>
                    <a:gd name="connsiteY7" fmla="*/ 186718 h 186718"/>
                    <a:gd name="connsiteX8" fmla="*/ 62600 w 183642"/>
                    <a:gd name="connsiteY8" fmla="*/ 186718 h 186718"/>
                    <a:gd name="connsiteX9" fmla="*/ 0 w 183642"/>
                    <a:gd name="connsiteY9" fmla="*/ 124118 h 186718"/>
                    <a:gd name="connsiteX10" fmla="*/ 0 w 183642"/>
                    <a:gd name="connsiteY10" fmla="*/ 20101 h 186718"/>
                    <a:gd name="connsiteX11" fmla="*/ 20101 w 183642"/>
                    <a:gd name="connsiteY11" fmla="*/ 0 h 186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3642" h="186718">
                      <a:moveTo>
                        <a:pt x="20101" y="0"/>
                      </a:moveTo>
                      <a:lnTo>
                        <a:pt x="163541" y="0"/>
                      </a:lnTo>
                      <a:cubicBezTo>
                        <a:pt x="174642" y="0"/>
                        <a:pt x="183642" y="9000"/>
                        <a:pt x="183642" y="20101"/>
                      </a:cubicBezTo>
                      <a:lnTo>
                        <a:pt x="183642" y="74776"/>
                      </a:lnTo>
                      <a:lnTo>
                        <a:pt x="183642" y="124118"/>
                      </a:lnTo>
                      <a:lnTo>
                        <a:pt x="183642" y="186717"/>
                      </a:lnTo>
                      <a:lnTo>
                        <a:pt x="121047" y="186717"/>
                      </a:lnTo>
                      <a:lnTo>
                        <a:pt x="121042" y="186718"/>
                      </a:lnTo>
                      <a:lnTo>
                        <a:pt x="62600" y="186718"/>
                      </a:lnTo>
                      <a:cubicBezTo>
                        <a:pt x="28027" y="186718"/>
                        <a:pt x="0" y="158691"/>
                        <a:pt x="0" y="124118"/>
                      </a:cubicBezTo>
                      <a:lnTo>
                        <a:pt x="0" y="20101"/>
                      </a:lnTo>
                      <a:cubicBezTo>
                        <a:pt x="0" y="9000"/>
                        <a:pt x="9000" y="0"/>
                        <a:pt x="20101" y="0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54" name="片側の 2 つの角を丸めた四角形 144">
                <a:extLst>
                  <a:ext uri="{FF2B5EF4-FFF2-40B4-BE49-F238E27FC236}">
                    <a16:creationId xmlns:a16="http://schemas.microsoft.com/office/drawing/2014/main" id="{8D673FD7-FB6D-4787-B031-E0E487D87F01}"/>
                  </a:ext>
                </a:extLst>
              </p:cNvPr>
              <p:cNvSpPr/>
              <p:nvPr/>
            </p:nvSpPr>
            <p:spPr>
              <a:xfrm>
                <a:off x="4462679" y="2248208"/>
                <a:ext cx="1127284" cy="1287925"/>
              </a:xfrm>
              <a:prstGeom prst="round2SameRect">
                <a:avLst>
                  <a:gd name="adj1" fmla="val 21354"/>
                  <a:gd name="adj2" fmla="val 0"/>
                </a:avLst>
              </a:pr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5" name="楕円 254">
                <a:extLst>
                  <a:ext uri="{FF2B5EF4-FFF2-40B4-BE49-F238E27FC236}">
                    <a16:creationId xmlns:a16="http://schemas.microsoft.com/office/drawing/2014/main" id="{C3C08B96-B55E-472F-99F9-56397DE1D311}"/>
                  </a:ext>
                </a:extLst>
              </p:cNvPr>
              <p:cNvSpPr/>
              <p:nvPr/>
            </p:nvSpPr>
            <p:spPr>
              <a:xfrm>
                <a:off x="4978244" y="2432258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6" name="楕円 255">
                <a:extLst>
                  <a:ext uri="{FF2B5EF4-FFF2-40B4-BE49-F238E27FC236}">
                    <a16:creationId xmlns:a16="http://schemas.microsoft.com/office/drawing/2014/main" id="{F273AE1F-4433-4429-9E2E-27E1769FFA20}"/>
                  </a:ext>
                </a:extLst>
              </p:cNvPr>
              <p:cNvSpPr/>
              <p:nvPr/>
            </p:nvSpPr>
            <p:spPr>
              <a:xfrm>
                <a:off x="4978244" y="2667819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7" name="楕円 256">
                <a:extLst>
                  <a:ext uri="{FF2B5EF4-FFF2-40B4-BE49-F238E27FC236}">
                    <a16:creationId xmlns:a16="http://schemas.microsoft.com/office/drawing/2014/main" id="{8FF691B1-623A-4384-8562-B78F0D462124}"/>
                  </a:ext>
                </a:extLst>
              </p:cNvPr>
              <p:cNvSpPr/>
              <p:nvPr/>
            </p:nvSpPr>
            <p:spPr>
              <a:xfrm>
                <a:off x="4978244" y="2903380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8" name="楕円 257">
                <a:extLst>
                  <a:ext uri="{FF2B5EF4-FFF2-40B4-BE49-F238E27FC236}">
                    <a16:creationId xmlns:a16="http://schemas.microsoft.com/office/drawing/2014/main" id="{28D203CC-56D9-485F-9FDD-18C9F1FC3597}"/>
                  </a:ext>
                </a:extLst>
              </p:cNvPr>
              <p:cNvSpPr/>
              <p:nvPr/>
            </p:nvSpPr>
            <p:spPr>
              <a:xfrm>
                <a:off x="4978244" y="3138941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9" name="楕円 258">
                <a:extLst>
                  <a:ext uri="{FF2B5EF4-FFF2-40B4-BE49-F238E27FC236}">
                    <a16:creationId xmlns:a16="http://schemas.microsoft.com/office/drawing/2014/main" id="{3965881B-57FE-443F-B8CD-9B5B1A282EC9}"/>
                  </a:ext>
                </a:extLst>
              </p:cNvPr>
              <p:cNvSpPr/>
              <p:nvPr/>
            </p:nvSpPr>
            <p:spPr>
              <a:xfrm>
                <a:off x="4978244" y="3374503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06" name="グループ化 205">
              <a:extLst>
                <a:ext uri="{FF2B5EF4-FFF2-40B4-BE49-F238E27FC236}">
                  <a16:creationId xmlns:a16="http://schemas.microsoft.com/office/drawing/2014/main" id="{E503548F-B8F2-465B-8175-274417A53D80}"/>
                </a:ext>
              </a:extLst>
            </p:cNvPr>
            <p:cNvGrpSpPr/>
            <p:nvPr/>
          </p:nvGrpSpPr>
          <p:grpSpPr>
            <a:xfrm>
              <a:off x="4360053" y="772799"/>
              <a:ext cx="1314000" cy="1308666"/>
              <a:chOff x="6614910" y="561975"/>
              <a:chExt cx="1314000" cy="1308666"/>
            </a:xfrm>
          </p:grpSpPr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4E0E0972-AB1E-499F-BA25-27E4B95F4C03}"/>
                  </a:ext>
                </a:extLst>
              </p:cNvPr>
              <p:cNvSpPr/>
              <p:nvPr/>
            </p:nvSpPr>
            <p:spPr>
              <a:xfrm>
                <a:off x="6614910" y="561975"/>
                <a:ext cx="1314000" cy="1300117"/>
              </a:xfrm>
              <a:custGeom>
                <a:avLst/>
                <a:gdLst>
                  <a:gd name="connsiteX0" fmla="*/ 659628 w 1314000"/>
                  <a:gd name="connsiteY0" fmla="*/ 0 h 1300117"/>
                  <a:gd name="connsiteX1" fmla="*/ 1249565 w 1314000"/>
                  <a:gd name="connsiteY1" fmla="*/ 617538 h 1300117"/>
                  <a:gd name="connsiteX2" fmla="*/ 1203205 w 1314000"/>
                  <a:gd name="connsiteY2" fmla="*/ 857912 h 1300117"/>
                  <a:gd name="connsiteX3" fmla="*/ 1195178 w 1314000"/>
                  <a:gd name="connsiteY3" fmla="*/ 873392 h 1300117"/>
                  <a:gd name="connsiteX4" fmla="*/ 1214790 w 1314000"/>
                  <a:gd name="connsiteY4" fmla="*/ 970265 h 1300117"/>
                  <a:gd name="connsiteX5" fmla="*/ 1314000 w 1314000"/>
                  <a:gd name="connsiteY5" fmla="*/ 1214286 h 1300117"/>
                  <a:gd name="connsiteX6" fmla="*/ 1115657 w 1314000"/>
                  <a:gd name="connsiteY6" fmla="*/ 1188174 h 1300117"/>
                  <a:gd name="connsiteX7" fmla="*/ 1086119 w 1314000"/>
                  <a:gd name="connsiteY7" fmla="*/ 1162486 h 1300117"/>
                  <a:gd name="connsiteX8" fmla="*/ 1086598 w 1314000"/>
                  <a:gd name="connsiteY8" fmla="*/ 1170191 h 1300117"/>
                  <a:gd name="connsiteX9" fmla="*/ 1111102 w 1314000"/>
                  <a:gd name="connsiteY9" fmla="*/ 1300117 h 1300117"/>
                  <a:gd name="connsiteX10" fmla="*/ 894359 w 1314000"/>
                  <a:gd name="connsiteY10" fmla="*/ 1184875 h 1300117"/>
                  <a:gd name="connsiteX11" fmla="*/ 893850 w 1314000"/>
                  <a:gd name="connsiteY11" fmla="*/ 1183938 h 1300117"/>
                  <a:gd name="connsiteX12" fmla="*/ 889258 w 1314000"/>
                  <a:gd name="connsiteY12" fmla="*/ 1186547 h 1300117"/>
                  <a:gd name="connsiteX13" fmla="*/ 659628 w 1314000"/>
                  <a:gd name="connsiteY13" fmla="*/ 1235076 h 1300117"/>
                  <a:gd name="connsiteX14" fmla="*/ 429998 w 1314000"/>
                  <a:gd name="connsiteY14" fmla="*/ 1186547 h 1300117"/>
                  <a:gd name="connsiteX15" fmla="*/ 421389 w 1314000"/>
                  <a:gd name="connsiteY15" fmla="*/ 1181656 h 1300117"/>
                  <a:gd name="connsiteX16" fmla="*/ 419642 w 1314000"/>
                  <a:gd name="connsiteY16" fmla="*/ 1184875 h 1300117"/>
                  <a:gd name="connsiteX17" fmla="*/ 202898 w 1314000"/>
                  <a:gd name="connsiteY17" fmla="*/ 1300117 h 1300117"/>
                  <a:gd name="connsiteX18" fmla="*/ 227402 w 1314000"/>
                  <a:gd name="connsiteY18" fmla="*/ 1170191 h 1300117"/>
                  <a:gd name="connsiteX19" fmla="*/ 227881 w 1314000"/>
                  <a:gd name="connsiteY19" fmla="*/ 1162486 h 1300117"/>
                  <a:gd name="connsiteX20" fmla="*/ 198343 w 1314000"/>
                  <a:gd name="connsiteY20" fmla="*/ 1188174 h 1300117"/>
                  <a:gd name="connsiteX21" fmla="*/ 0 w 1314000"/>
                  <a:gd name="connsiteY21" fmla="*/ 1214286 h 1300117"/>
                  <a:gd name="connsiteX22" fmla="*/ 99211 w 1314000"/>
                  <a:gd name="connsiteY22" fmla="*/ 970265 h 1300117"/>
                  <a:gd name="connsiteX23" fmla="*/ 120298 w 1314000"/>
                  <a:gd name="connsiteY23" fmla="*/ 866102 h 1300117"/>
                  <a:gd name="connsiteX24" fmla="*/ 116051 w 1314000"/>
                  <a:gd name="connsiteY24" fmla="*/ 857912 h 1300117"/>
                  <a:gd name="connsiteX25" fmla="*/ 69691 w 1314000"/>
                  <a:gd name="connsiteY25" fmla="*/ 617538 h 1300117"/>
                  <a:gd name="connsiteX26" fmla="*/ 659628 w 1314000"/>
                  <a:gd name="connsiteY26" fmla="*/ 0 h 13001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314000" h="1300117">
                    <a:moveTo>
                      <a:pt x="659628" y="0"/>
                    </a:moveTo>
                    <a:cubicBezTo>
                      <a:pt x="985441" y="0"/>
                      <a:pt x="1249565" y="276481"/>
                      <a:pt x="1249565" y="617538"/>
                    </a:cubicBezTo>
                    <a:cubicBezTo>
                      <a:pt x="1249565" y="702802"/>
                      <a:pt x="1233057" y="784031"/>
                      <a:pt x="1203205" y="857912"/>
                    </a:cubicBezTo>
                    <a:lnTo>
                      <a:pt x="1195178" y="873392"/>
                    </a:lnTo>
                    <a:lnTo>
                      <a:pt x="1214790" y="970265"/>
                    </a:lnTo>
                    <a:cubicBezTo>
                      <a:pt x="1237516" y="1055082"/>
                      <a:pt x="1270763" y="1137080"/>
                      <a:pt x="1314000" y="1214286"/>
                    </a:cubicBezTo>
                    <a:cubicBezTo>
                      <a:pt x="1244281" y="1232967"/>
                      <a:pt x="1173589" y="1221621"/>
                      <a:pt x="1115657" y="1188174"/>
                    </a:cubicBezTo>
                    <a:lnTo>
                      <a:pt x="1086119" y="1162486"/>
                    </a:lnTo>
                    <a:lnTo>
                      <a:pt x="1086598" y="1170191"/>
                    </a:lnTo>
                    <a:cubicBezTo>
                      <a:pt x="1092043" y="1213840"/>
                      <a:pt x="1100211" y="1257234"/>
                      <a:pt x="1111102" y="1300117"/>
                    </a:cubicBezTo>
                    <a:cubicBezTo>
                      <a:pt x="1020878" y="1300117"/>
                      <a:pt x="941331" y="1254404"/>
                      <a:pt x="894359" y="1184875"/>
                    </a:cubicBezTo>
                    <a:lnTo>
                      <a:pt x="893850" y="1183938"/>
                    </a:lnTo>
                    <a:lnTo>
                      <a:pt x="889258" y="1186547"/>
                    </a:lnTo>
                    <a:cubicBezTo>
                      <a:pt x="818679" y="1217796"/>
                      <a:pt x="741081" y="1235076"/>
                      <a:pt x="659628" y="1235076"/>
                    </a:cubicBezTo>
                    <a:cubicBezTo>
                      <a:pt x="578175" y="1235076"/>
                      <a:pt x="500577" y="1217796"/>
                      <a:pt x="429998" y="1186547"/>
                    </a:cubicBezTo>
                    <a:lnTo>
                      <a:pt x="421389" y="1181656"/>
                    </a:lnTo>
                    <a:lnTo>
                      <a:pt x="419642" y="1184875"/>
                    </a:lnTo>
                    <a:cubicBezTo>
                      <a:pt x="372669" y="1254404"/>
                      <a:pt x="293122" y="1300117"/>
                      <a:pt x="202898" y="1300117"/>
                    </a:cubicBezTo>
                    <a:cubicBezTo>
                      <a:pt x="213789" y="1257234"/>
                      <a:pt x="221957" y="1213840"/>
                      <a:pt x="227402" y="1170191"/>
                    </a:cubicBezTo>
                    <a:lnTo>
                      <a:pt x="227881" y="1162486"/>
                    </a:lnTo>
                    <a:lnTo>
                      <a:pt x="198343" y="1188174"/>
                    </a:lnTo>
                    <a:cubicBezTo>
                      <a:pt x="140411" y="1221621"/>
                      <a:pt x="69719" y="1232967"/>
                      <a:pt x="0" y="1214286"/>
                    </a:cubicBezTo>
                    <a:cubicBezTo>
                      <a:pt x="43237" y="1137080"/>
                      <a:pt x="76484" y="1055082"/>
                      <a:pt x="99211" y="970265"/>
                    </a:cubicBezTo>
                    <a:lnTo>
                      <a:pt x="120298" y="866102"/>
                    </a:lnTo>
                    <a:lnTo>
                      <a:pt x="116051" y="857912"/>
                    </a:lnTo>
                    <a:cubicBezTo>
                      <a:pt x="86199" y="784031"/>
                      <a:pt x="69691" y="702802"/>
                      <a:pt x="69691" y="617538"/>
                    </a:cubicBezTo>
                    <a:cubicBezTo>
                      <a:pt x="69691" y="276481"/>
                      <a:pt x="333815" y="0"/>
                      <a:pt x="65962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26" name="グループ化 225">
                <a:extLst>
                  <a:ext uri="{FF2B5EF4-FFF2-40B4-BE49-F238E27FC236}">
                    <a16:creationId xmlns:a16="http://schemas.microsoft.com/office/drawing/2014/main" id="{2CC23E3A-5305-4D18-84A0-C4559AC5EB78}"/>
                  </a:ext>
                </a:extLst>
              </p:cNvPr>
              <p:cNvGrpSpPr/>
              <p:nvPr/>
            </p:nvGrpSpPr>
            <p:grpSpPr>
              <a:xfrm>
                <a:off x="6627831" y="1168002"/>
                <a:ext cx="1277659" cy="369679"/>
                <a:chOff x="2791855" y="2459301"/>
                <a:chExt cx="1150919" cy="333008"/>
              </a:xfrm>
              <a:solidFill>
                <a:schemeClr val="accent2">
                  <a:lumMod val="20000"/>
                  <a:lumOff val="80000"/>
                </a:schemeClr>
              </a:solidFill>
            </p:grpSpPr>
            <p:grpSp>
              <p:nvGrpSpPr>
                <p:cNvPr id="244" name="グループ化 243">
                  <a:extLst>
                    <a:ext uri="{FF2B5EF4-FFF2-40B4-BE49-F238E27FC236}">
                      <a16:creationId xmlns:a16="http://schemas.microsoft.com/office/drawing/2014/main" id="{2EC95659-B7AF-4EB8-AC6B-C37B14501146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48" name="円/楕円 536">
                    <a:extLst>
                      <a:ext uri="{FF2B5EF4-FFF2-40B4-BE49-F238E27FC236}">
                        <a16:creationId xmlns:a16="http://schemas.microsoft.com/office/drawing/2014/main" id="{A70FE26C-3C99-4301-B8AE-DD9E74C84713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9" name="円/楕円 537">
                    <a:extLst>
                      <a:ext uri="{FF2B5EF4-FFF2-40B4-BE49-F238E27FC236}">
                        <a16:creationId xmlns:a16="http://schemas.microsoft.com/office/drawing/2014/main" id="{BD8DE223-EE24-4ED7-97C2-95A0EE317B3E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45" name="グループ化 244">
                  <a:extLst>
                    <a:ext uri="{FF2B5EF4-FFF2-40B4-BE49-F238E27FC236}">
                      <a16:creationId xmlns:a16="http://schemas.microsoft.com/office/drawing/2014/main" id="{27432472-42CC-48EA-A374-0C898DB9F850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46" name="円/楕円 534">
                    <a:extLst>
                      <a:ext uri="{FF2B5EF4-FFF2-40B4-BE49-F238E27FC236}">
                        <a16:creationId xmlns:a16="http://schemas.microsoft.com/office/drawing/2014/main" id="{5495BFF1-716C-4EB1-A9D9-E82B7C311F4D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7" name="円/楕円 535">
                    <a:extLst>
                      <a:ext uri="{FF2B5EF4-FFF2-40B4-BE49-F238E27FC236}">
                        <a16:creationId xmlns:a16="http://schemas.microsoft.com/office/drawing/2014/main" id="{E89FAB97-258E-4518-851E-3F78AEA32361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31442627-0BEE-4A1F-9B3D-6ACC7FC7FA48}"/>
                  </a:ext>
                </a:extLst>
              </p:cNvPr>
              <p:cNvSpPr/>
              <p:nvPr/>
            </p:nvSpPr>
            <p:spPr>
              <a:xfrm>
                <a:off x="6751394" y="683417"/>
                <a:ext cx="1030530" cy="1187224"/>
              </a:xfrm>
              <a:custGeom>
                <a:avLst/>
                <a:gdLst>
                  <a:gd name="connsiteX0" fmla="*/ 515265 w 1030530"/>
                  <a:gd name="connsiteY0" fmla="*/ 0 h 1187224"/>
                  <a:gd name="connsiteX1" fmla="*/ 1030530 w 1030530"/>
                  <a:gd name="connsiteY1" fmla="*/ 574166 h 1187224"/>
                  <a:gd name="connsiteX2" fmla="*/ 803355 w 1030530"/>
                  <a:gd name="connsiteY2" fmla="*/ 1050273 h 1187224"/>
                  <a:gd name="connsiteX3" fmla="*/ 794942 w 1030530"/>
                  <a:gd name="connsiteY3" fmla="*/ 1055362 h 1187224"/>
                  <a:gd name="connsiteX4" fmla="*/ 757201 w 1030530"/>
                  <a:gd name="connsiteY4" fmla="*/ 1094453 h 1187224"/>
                  <a:gd name="connsiteX5" fmla="*/ 515265 w 1030530"/>
                  <a:gd name="connsiteY5" fmla="*/ 1187224 h 1187224"/>
                  <a:gd name="connsiteX6" fmla="*/ 273330 w 1030530"/>
                  <a:gd name="connsiteY6" fmla="*/ 1094453 h 1187224"/>
                  <a:gd name="connsiteX7" fmla="*/ 235589 w 1030530"/>
                  <a:gd name="connsiteY7" fmla="*/ 1055362 h 1187224"/>
                  <a:gd name="connsiteX8" fmla="*/ 227176 w 1030530"/>
                  <a:gd name="connsiteY8" fmla="*/ 1050273 h 1187224"/>
                  <a:gd name="connsiteX9" fmla="*/ 0 w 1030530"/>
                  <a:gd name="connsiteY9" fmla="*/ 574166 h 1187224"/>
                  <a:gd name="connsiteX10" fmla="*/ 515265 w 1030530"/>
                  <a:gd name="connsiteY10" fmla="*/ 0 h 1187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30530" h="1187224">
                    <a:moveTo>
                      <a:pt x="515265" y="0"/>
                    </a:moveTo>
                    <a:cubicBezTo>
                      <a:pt x="799838" y="0"/>
                      <a:pt x="1030530" y="257063"/>
                      <a:pt x="1030530" y="574166"/>
                    </a:cubicBezTo>
                    <a:cubicBezTo>
                      <a:pt x="1030530" y="772355"/>
                      <a:pt x="940416" y="947092"/>
                      <a:pt x="803355" y="1050273"/>
                    </a:cubicBezTo>
                    <a:lnTo>
                      <a:pt x="794942" y="1055362"/>
                    </a:lnTo>
                    <a:lnTo>
                      <a:pt x="757201" y="1094453"/>
                    </a:lnTo>
                    <a:cubicBezTo>
                      <a:pt x="688139" y="1153024"/>
                      <a:pt x="604884" y="1187224"/>
                      <a:pt x="515265" y="1187224"/>
                    </a:cubicBezTo>
                    <a:cubicBezTo>
                      <a:pt x="425647" y="1187224"/>
                      <a:pt x="342392" y="1153024"/>
                      <a:pt x="273330" y="1094453"/>
                    </a:cubicBezTo>
                    <a:lnTo>
                      <a:pt x="235589" y="1055362"/>
                    </a:lnTo>
                    <a:lnTo>
                      <a:pt x="227176" y="1050273"/>
                    </a:lnTo>
                    <a:cubicBezTo>
                      <a:pt x="90114" y="947092"/>
                      <a:pt x="0" y="772355"/>
                      <a:pt x="0" y="574166"/>
                    </a:cubicBezTo>
                    <a:cubicBezTo>
                      <a:pt x="0" y="257063"/>
                      <a:pt x="230692" y="0"/>
                      <a:pt x="515265" y="0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8" name="月 227">
                <a:extLst>
                  <a:ext uri="{FF2B5EF4-FFF2-40B4-BE49-F238E27FC236}">
                    <a16:creationId xmlns:a16="http://schemas.microsoft.com/office/drawing/2014/main" id="{3636B312-DC09-437E-A800-7DFEAEC3AA2B}"/>
                  </a:ext>
                </a:extLst>
              </p:cNvPr>
              <p:cNvSpPr/>
              <p:nvPr/>
            </p:nvSpPr>
            <p:spPr>
              <a:xfrm rot="15650050">
                <a:off x="6932211" y="857848"/>
                <a:ext cx="85720" cy="328020"/>
              </a:xfrm>
              <a:prstGeom prst="moon">
                <a:avLst>
                  <a:gd name="adj" fmla="val 7667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9" name="月 228">
                <a:extLst>
                  <a:ext uri="{FF2B5EF4-FFF2-40B4-BE49-F238E27FC236}">
                    <a16:creationId xmlns:a16="http://schemas.microsoft.com/office/drawing/2014/main" id="{F72900E0-685B-4122-BA0C-F70A934A7C06}"/>
                  </a:ext>
                </a:extLst>
              </p:cNvPr>
              <p:cNvSpPr/>
              <p:nvPr/>
            </p:nvSpPr>
            <p:spPr>
              <a:xfrm rot="16831334">
                <a:off x="7516186" y="857848"/>
                <a:ext cx="85720" cy="328020"/>
              </a:xfrm>
              <a:prstGeom prst="moon">
                <a:avLst>
                  <a:gd name="adj" fmla="val 7667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32" name="グループ化 231">
                <a:extLst>
                  <a:ext uri="{FF2B5EF4-FFF2-40B4-BE49-F238E27FC236}">
                    <a16:creationId xmlns:a16="http://schemas.microsoft.com/office/drawing/2014/main" id="{04FDDA19-9D74-420B-B824-37FDE5B068DD}"/>
                  </a:ext>
                </a:extLst>
              </p:cNvPr>
              <p:cNvGrpSpPr/>
              <p:nvPr/>
            </p:nvGrpSpPr>
            <p:grpSpPr>
              <a:xfrm>
                <a:off x="7174981" y="1385983"/>
                <a:ext cx="183076" cy="162745"/>
                <a:chOff x="7075584" y="1397590"/>
                <a:chExt cx="258112" cy="203430"/>
              </a:xfrm>
            </p:grpSpPr>
            <p:sp>
              <p:nvSpPr>
                <p:cNvPr id="238" name="円/楕円 662">
                  <a:extLst>
                    <a:ext uri="{FF2B5EF4-FFF2-40B4-BE49-F238E27FC236}">
                      <a16:creationId xmlns:a16="http://schemas.microsoft.com/office/drawing/2014/main" id="{FD386348-F6B7-4C5E-B410-4F717D574DEE}"/>
                    </a:ext>
                  </a:extLst>
                </p:cNvPr>
                <p:cNvSpPr/>
                <p:nvPr/>
              </p:nvSpPr>
              <p:spPr>
                <a:xfrm>
                  <a:off x="7075584" y="1474881"/>
                  <a:ext cx="258112" cy="117734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026" h="160451">
                      <a:moveTo>
                        <a:pt x="0" y="96853"/>
                      </a:moveTo>
                      <a:cubicBezTo>
                        <a:pt x="0" y="37409"/>
                        <a:pt x="48970" y="0"/>
                        <a:pt x="115251" y="0"/>
                      </a:cubicBezTo>
                      <a:cubicBezTo>
                        <a:pt x="181532" y="0"/>
                        <a:pt x="240026" y="28271"/>
                        <a:pt x="240026" y="96853"/>
                      </a:cubicBezTo>
                      <a:cubicBezTo>
                        <a:pt x="240026" y="165435"/>
                        <a:pt x="186294" y="160368"/>
                        <a:pt x="120013" y="160368"/>
                      </a:cubicBezTo>
                      <a:cubicBezTo>
                        <a:pt x="53732" y="160368"/>
                        <a:pt x="0" y="156297"/>
                        <a:pt x="0" y="96853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9" name="フリーフォーム: 図形 238">
                  <a:extLst>
                    <a:ext uri="{FF2B5EF4-FFF2-40B4-BE49-F238E27FC236}">
                      <a16:creationId xmlns:a16="http://schemas.microsoft.com/office/drawing/2014/main" id="{2D4D4E8F-8F6B-4F0F-906C-5D0F86FA5628}"/>
                    </a:ext>
                  </a:extLst>
                </p:cNvPr>
                <p:cNvSpPr/>
                <p:nvPr/>
              </p:nvSpPr>
              <p:spPr>
                <a:xfrm>
                  <a:off x="7137014" y="1397590"/>
                  <a:ext cx="135252" cy="203430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35" name="フリーフォーム: 図形 234">
                <a:extLst>
                  <a:ext uri="{FF2B5EF4-FFF2-40B4-BE49-F238E27FC236}">
                    <a16:creationId xmlns:a16="http://schemas.microsoft.com/office/drawing/2014/main" id="{BEC47F2E-3BE4-4979-BDC1-106A95BBB6A4}"/>
                  </a:ext>
                </a:extLst>
              </p:cNvPr>
              <p:cNvSpPr/>
              <p:nvPr/>
            </p:nvSpPr>
            <p:spPr>
              <a:xfrm flipH="1">
                <a:off x="6899327" y="573668"/>
                <a:ext cx="730198" cy="286426"/>
              </a:xfrm>
              <a:custGeom>
                <a:avLst/>
                <a:gdLst>
                  <a:gd name="connsiteX0" fmla="*/ 401004 w 805529"/>
                  <a:gd name="connsiteY0" fmla="*/ 0 h 336740"/>
                  <a:gd name="connsiteX1" fmla="*/ 248818 w 805529"/>
                  <a:gd name="connsiteY1" fmla="*/ 67101 h 336740"/>
                  <a:gd name="connsiteX2" fmla="*/ 260778 w 805529"/>
                  <a:gd name="connsiteY2" fmla="*/ 93220 h 336740"/>
                  <a:gd name="connsiteX3" fmla="*/ 271067 w 805529"/>
                  <a:gd name="connsiteY3" fmla="*/ 99948 h 336740"/>
                  <a:gd name="connsiteX4" fmla="*/ 258012 w 805529"/>
                  <a:gd name="connsiteY4" fmla="*/ 104503 h 336740"/>
                  <a:gd name="connsiteX5" fmla="*/ 175192 w 805529"/>
                  <a:gd name="connsiteY5" fmla="*/ 146230 h 336740"/>
                  <a:gd name="connsiteX6" fmla="*/ 2746 w 805529"/>
                  <a:gd name="connsiteY6" fmla="*/ 323273 h 336740"/>
                  <a:gd name="connsiteX7" fmla="*/ 242293 w 805529"/>
                  <a:gd name="connsiteY7" fmla="*/ 262452 h 336740"/>
                  <a:gd name="connsiteX8" fmla="*/ 378128 w 805529"/>
                  <a:gd name="connsiteY8" fmla="*/ 161334 h 336740"/>
                  <a:gd name="connsiteX9" fmla="*/ 398934 w 805529"/>
                  <a:gd name="connsiteY9" fmla="*/ 134018 h 336740"/>
                  <a:gd name="connsiteX10" fmla="*/ 401004 w 805529"/>
                  <a:gd name="connsiteY10" fmla="*/ 134202 h 336740"/>
                  <a:gd name="connsiteX11" fmla="*/ 406372 w 805529"/>
                  <a:gd name="connsiteY11" fmla="*/ 133724 h 336740"/>
                  <a:gd name="connsiteX12" fmla="*/ 427402 w 805529"/>
                  <a:gd name="connsiteY12" fmla="*/ 161334 h 336740"/>
                  <a:gd name="connsiteX13" fmla="*/ 563236 w 805529"/>
                  <a:gd name="connsiteY13" fmla="*/ 262452 h 336740"/>
                  <a:gd name="connsiteX14" fmla="*/ 802783 w 805529"/>
                  <a:gd name="connsiteY14" fmla="*/ 323273 h 336740"/>
                  <a:gd name="connsiteX15" fmla="*/ 630337 w 805529"/>
                  <a:gd name="connsiteY15" fmla="*/ 146230 h 336740"/>
                  <a:gd name="connsiteX16" fmla="*/ 547518 w 805529"/>
                  <a:gd name="connsiteY16" fmla="*/ 104503 h 336740"/>
                  <a:gd name="connsiteX17" fmla="*/ 532167 w 805529"/>
                  <a:gd name="connsiteY17" fmla="*/ 99147 h 336740"/>
                  <a:gd name="connsiteX18" fmla="*/ 541231 w 805529"/>
                  <a:gd name="connsiteY18" fmla="*/ 93220 h 336740"/>
                  <a:gd name="connsiteX19" fmla="*/ 553190 w 805529"/>
                  <a:gd name="connsiteY19" fmla="*/ 67101 h 336740"/>
                  <a:gd name="connsiteX20" fmla="*/ 401004 w 805529"/>
                  <a:gd name="connsiteY20" fmla="*/ 0 h 336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05529" h="336740">
                    <a:moveTo>
                      <a:pt x="401004" y="0"/>
                    </a:moveTo>
                    <a:cubicBezTo>
                      <a:pt x="316954" y="0"/>
                      <a:pt x="248818" y="30042"/>
                      <a:pt x="248818" y="67101"/>
                    </a:cubicBezTo>
                    <a:cubicBezTo>
                      <a:pt x="248818" y="76366"/>
                      <a:pt x="253077" y="85192"/>
                      <a:pt x="260778" y="93220"/>
                    </a:cubicBezTo>
                    <a:lnTo>
                      <a:pt x="271067" y="99948"/>
                    </a:lnTo>
                    <a:lnTo>
                      <a:pt x="258012" y="104503"/>
                    </a:lnTo>
                    <a:cubicBezTo>
                      <a:pt x="231668" y="115791"/>
                      <a:pt x="203634" y="129809"/>
                      <a:pt x="175192" y="146230"/>
                    </a:cubicBezTo>
                    <a:cubicBezTo>
                      <a:pt x="61423" y="211914"/>
                      <a:pt x="-15784" y="291179"/>
                      <a:pt x="2746" y="323273"/>
                    </a:cubicBezTo>
                    <a:cubicBezTo>
                      <a:pt x="21275" y="355367"/>
                      <a:pt x="128524" y="328137"/>
                      <a:pt x="242293" y="262452"/>
                    </a:cubicBezTo>
                    <a:cubicBezTo>
                      <a:pt x="299177" y="229610"/>
                      <a:pt x="346921" y="193373"/>
                      <a:pt x="378128" y="161334"/>
                    </a:cubicBezTo>
                    <a:lnTo>
                      <a:pt x="398934" y="134018"/>
                    </a:lnTo>
                    <a:lnTo>
                      <a:pt x="401004" y="134202"/>
                    </a:lnTo>
                    <a:lnTo>
                      <a:pt x="406372" y="133724"/>
                    </a:lnTo>
                    <a:lnTo>
                      <a:pt x="427402" y="161334"/>
                    </a:lnTo>
                    <a:cubicBezTo>
                      <a:pt x="458608" y="193373"/>
                      <a:pt x="506352" y="229610"/>
                      <a:pt x="563236" y="262452"/>
                    </a:cubicBezTo>
                    <a:cubicBezTo>
                      <a:pt x="677005" y="328137"/>
                      <a:pt x="784254" y="355367"/>
                      <a:pt x="802783" y="323273"/>
                    </a:cubicBezTo>
                    <a:cubicBezTo>
                      <a:pt x="821313" y="291179"/>
                      <a:pt x="744106" y="211914"/>
                      <a:pt x="630337" y="146230"/>
                    </a:cubicBezTo>
                    <a:cubicBezTo>
                      <a:pt x="601895" y="129809"/>
                      <a:pt x="573860" y="115791"/>
                      <a:pt x="547518" y="104503"/>
                    </a:cubicBezTo>
                    <a:lnTo>
                      <a:pt x="532167" y="99147"/>
                    </a:lnTo>
                    <a:lnTo>
                      <a:pt x="541231" y="93220"/>
                    </a:lnTo>
                    <a:cubicBezTo>
                      <a:pt x="548932" y="85192"/>
                      <a:pt x="553190" y="76366"/>
                      <a:pt x="553190" y="67101"/>
                    </a:cubicBezTo>
                    <a:cubicBezTo>
                      <a:pt x="553190" y="30042"/>
                      <a:pt x="485054" y="0"/>
                      <a:pt x="40100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74" name="フリーフォーム: 図形 173">
              <a:extLst>
                <a:ext uri="{FF2B5EF4-FFF2-40B4-BE49-F238E27FC236}">
                  <a16:creationId xmlns:a16="http://schemas.microsoft.com/office/drawing/2014/main" id="{7BE33843-25F4-499A-87E5-D14F3954FAE7}"/>
                </a:ext>
              </a:extLst>
            </p:cNvPr>
            <p:cNvSpPr/>
            <p:nvPr/>
          </p:nvSpPr>
          <p:spPr>
            <a:xfrm>
              <a:off x="4611787" y="1372342"/>
              <a:ext cx="212386" cy="187378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5" name="フリーフォーム: 図形 174">
              <a:extLst>
                <a:ext uri="{FF2B5EF4-FFF2-40B4-BE49-F238E27FC236}">
                  <a16:creationId xmlns:a16="http://schemas.microsoft.com/office/drawing/2014/main" id="{73EF8F7C-DC55-4960-9ACB-37141250311F}"/>
                </a:ext>
              </a:extLst>
            </p:cNvPr>
            <p:cNvSpPr/>
            <p:nvPr/>
          </p:nvSpPr>
          <p:spPr>
            <a:xfrm>
              <a:off x="5221387" y="1372342"/>
              <a:ext cx="212386" cy="187378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9F259D1B-6D1D-40F8-9FEA-6DBF1A010F1E}"/>
                </a:ext>
              </a:extLst>
            </p:cNvPr>
            <p:cNvGrpSpPr/>
            <p:nvPr/>
          </p:nvGrpSpPr>
          <p:grpSpPr>
            <a:xfrm>
              <a:off x="5296570" y="848975"/>
              <a:ext cx="814560" cy="1588795"/>
              <a:chOff x="5296570" y="848975"/>
              <a:chExt cx="814560" cy="1588795"/>
            </a:xfrm>
          </p:grpSpPr>
          <p:grpSp>
            <p:nvGrpSpPr>
              <p:cNvPr id="217" name="グループ化 216">
                <a:extLst>
                  <a:ext uri="{FF2B5EF4-FFF2-40B4-BE49-F238E27FC236}">
                    <a16:creationId xmlns:a16="http://schemas.microsoft.com/office/drawing/2014/main" id="{C4CC030A-F0DD-434D-B03E-4772AA1C31FE}"/>
                  </a:ext>
                </a:extLst>
              </p:cNvPr>
              <p:cNvGrpSpPr/>
              <p:nvPr/>
            </p:nvGrpSpPr>
            <p:grpSpPr>
              <a:xfrm rot="20960292">
                <a:off x="5346227" y="848975"/>
                <a:ext cx="696096" cy="1383796"/>
                <a:chOff x="2957063" y="5076572"/>
                <a:chExt cx="725218" cy="1441689"/>
              </a:xfrm>
              <a:solidFill>
                <a:schemeClr val="accent2">
                  <a:lumMod val="40000"/>
                  <a:lumOff val="60000"/>
                </a:schemeClr>
              </a:solidFill>
            </p:grpSpPr>
            <p:grpSp>
              <p:nvGrpSpPr>
                <p:cNvPr id="219" name="グループ化 218">
                  <a:extLst>
                    <a:ext uri="{FF2B5EF4-FFF2-40B4-BE49-F238E27FC236}">
                      <a16:creationId xmlns:a16="http://schemas.microsoft.com/office/drawing/2014/main" id="{05D20EFC-171D-48FA-9834-11E1EED99D8E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  <a:grpFill/>
              </p:grpSpPr>
              <p:sp>
                <p:nvSpPr>
                  <p:cNvPr id="221" name="フリーフォーム: 図形 220">
                    <a:extLst>
                      <a:ext uri="{FF2B5EF4-FFF2-40B4-BE49-F238E27FC236}">
                        <a16:creationId xmlns:a16="http://schemas.microsoft.com/office/drawing/2014/main" id="{86536CFC-F6F5-446A-90FD-938983318101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2" name="フリーフォーム: 図形 221">
                    <a:extLst>
                      <a:ext uri="{FF2B5EF4-FFF2-40B4-BE49-F238E27FC236}">
                        <a16:creationId xmlns:a16="http://schemas.microsoft.com/office/drawing/2014/main" id="{BB521DB1-6346-4E1C-B38A-B445E360E930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20" name="フリーフォーム: 図形 219">
                  <a:extLst>
                    <a:ext uri="{FF2B5EF4-FFF2-40B4-BE49-F238E27FC236}">
                      <a16:creationId xmlns:a16="http://schemas.microsoft.com/office/drawing/2014/main" id="{80D48B08-3440-4326-8AE0-39CA764D737D}"/>
                    </a:ext>
                  </a:extLst>
                </p:cNvPr>
                <p:cNvSpPr/>
                <p:nvPr/>
              </p:nvSpPr>
              <p:spPr>
                <a:xfrm>
                  <a:off x="2957063" y="5102343"/>
                  <a:ext cx="725218" cy="1415918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65852"/>
                    <a:gd name="connsiteY0" fmla="*/ 1138 h 1457557"/>
                    <a:gd name="connsiteX1" fmla="*/ 219353 w 765852"/>
                    <a:gd name="connsiteY1" fmla="*/ 18217 h 1457557"/>
                    <a:gd name="connsiteX2" fmla="*/ 223832 w 765852"/>
                    <a:gd name="connsiteY2" fmla="*/ 24963 h 1457557"/>
                    <a:gd name="connsiteX3" fmla="*/ 357056 w 765852"/>
                    <a:gd name="connsiteY3" fmla="*/ 158187 h 1457557"/>
                    <a:gd name="connsiteX4" fmla="*/ 370720 w 765852"/>
                    <a:gd name="connsiteY4" fmla="*/ 178763 h 1457557"/>
                    <a:gd name="connsiteX5" fmla="*/ 372662 w 765852"/>
                    <a:gd name="connsiteY5" fmla="*/ 188747 h 1457557"/>
                    <a:gd name="connsiteX6" fmla="*/ 376431 w 765852"/>
                    <a:gd name="connsiteY6" fmla="*/ 195556 h 1457557"/>
                    <a:gd name="connsiteX7" fmla="*/ 381410 w 765852"/>
                    <a:gd name="connsiteY7" fmla="*/ 445425 h 1457557"/>
                    <a:gd name="connsiteX8" fmla="*/ 385008 w 765852"/>
                    <a:gd name="connsiteY8" fmla="*/ 562717 h 1457557"/>
                    <a:gd name="connsiteX9" fmla="*/ 384424 w 765852"/>
                    <a:gd name="connsiteY9" fmla="*/ 623206 h 1457557"/>
                    <a:gd name="connsiteX10" fmla="*/ 722873 w 765852"/>
                    <a:gd name="connsiteY10" fmla="*/ 1234288 h 1457557"/>
                    <a:gd name="connsiteX11" fmla="*/ 722073 w 765852"/>
                    <a:gd name="connsiteY11" fmla="*/ 1437307 h 1457557"/>
                    <a:gd name="connsiteX12" fmla="*/ 722074 w 765852"/>
                    <a:gd name="connsiteY12" fmla="*/ 1437306 h 1457557"/>
                    <a:gd name="connsiteX13" fmla="*/ 515842 w 765852"/>
                    <a:gd name="connsiteY13" fmla="*/ 1382046 h 1457557"/>
                    <a:gd name="connsiteX14" fmla="*/ 167145 w 765852"/>
                    <a:gd name="connsiteY14" fmla="*/ 677290 h 1457557"/>
                    <a:gd name="connsiteX15" fmla="*/ 147400 w 765852"/>
                    <a:gd name="connsiteY15" fmla="*/ 658498 h 1457557"/>
                    <a:gd name="connsiteX16" fmla="*/ 84879 w 765852"/>
                    <a:gd name="connsiteY16" fmla="*/ 445425 h 1457557"/>
                    <a:gd name="connsiteX17" fmla="*/ 147401 w 765852"/>
                    <a:gd name="connsiteY17" fmla="*/ 232351 h 1457557"/>
                    <a:gd name="connsiteX18" fmla="*/ 202681 w 765852"/>
                    <a:gd name="connsiteY18" fmla="*/ 179738 h 1457557"/>
                    <a:gd name="connsiteX19" fmla="*/ 174238 w 765852"/>
                    <a:gd name="connsiteY19" fmla="*/ 151295 h 1457557"/>
                    <a:gd name="connsiteX20" fmla="*/ 106181 w 765852"/>
                    <a:gd name="connsiteY20" fmla="*/ 219353 h 1457557"/>
                    <a:gd name="connsiteX21" fmla="*/ 18217 w 765852"/>
                    <a:gd name="connsiteY21" fmla="*/ 219353 h 1457557"/>
                    <a:gd name="connsiteX22" fmla="*/ 18217 w 765852"/>
                    <a:gd name="connsiteY22" fmla="*/ 131389 h 1457557"/>
                    <a:gd name="connsiteX23" fmla="*/ 131389 w 765852"/>
                    <a:gd name="connsiteY23" fmla="*/ 18217 h 1457557"/>
                    <a:gd name="connsiteX24" fmla="*/ 151965 w 765852"/>
                    <a:gd name="connsiteY24" fmla="*/ 4554 h 1457557"/>
                    <a:gd name="connsiteX25" fmla="*/ 187251 w 765852"/>
                    <a:gd name="connsiteY25" fmla="*/ 1138 h 1457557"/>
                    <a:gd name="connsiteX0" fmla="*/ 187251 w 765852"/>
                    <a:gd name="connsiteY0" fmla="*/ 1138 h 1457557"/>
                    <a:gd name="connsiteX1" fmla="*/ 219353 w 765852"/>
                    <a:gd name="connsiteY1" fmla="*/ 18217 h 1457557"/>
                    <a:gd name="connsiteX2" fmla="*/ 223832 w 765852"/>
                    <a:gd name="connsiteY2" fmla="*/ 24963 h 1457557"/>
                    <a:gd name="connsiteX3" fmla="*/ 357056 w 765852"/>
                    <a:gd name="connsiteY3" fmla="*/ 158187 h 1457557"/>
                    <a:gd name="connsiteX4" fmla="*/ 370720 w 765852"/>
                    <a:gd name="connsiteY4" fmla="*/ 178763 h 1457557"/>
                    <a:gd name="connsiteX5" fmla="*/ 372662 w 765852"/>
                    <a:gd name="connsiteY5" fmla="*/ 188747 h 1457557"/>
                    <a:gd name="connsiteX6" fmla="*/ 376431 w 765852"/>
                    <a:gd name="connsiteY6" fmla="*/ 195556 h 1457557"/>
                    <a:gd name="connsiteX7" fmla="*/ 381410 w 765852"/>
                    <a:gd name="connsiteY7" fmla="*/ 445425 h 1457557"/>
                    <a:gd name="connsiteX8" fmla="*/ 385008 w 765852"/>
                    <a:gd name="connsiteY8" fmla="*/ 562717 h 1457557"/>
                    <a:gd name="connsiteX9" fmla="*/ 384424 w 765852"/>
                    <a:gd name="connsiteY9" fmla="*/ 623206 h 1457557"/>
                    <a:gd name="connsiteX10" fmla="*/ 722873 w 765852"/>
                    <a:gd name="connsiteY10" fmla="*/ 1234288 h 1457557"/>
                    <a:gd name="connsiteX11" fmla="*/ 722073 w 765852"/>
                    <a:gd name="connsiteY11" fmla="*/ 1437307 h 1457557"/>
                    <a:gd name="connsiteX12" fmla="*/ 722074 w 765852"/>
                    <a:gd name="connsiteY12" fmla="*/ 1437306 h 1457557"/>
                    <a:gd name="connsiteX13" fmla="*/ 515842 w 765852"/>
                    <a:gd name="connsiteY13" fmla="*/ 1382046 h 1457557"/>
                    <a:gd name="connsiteX14" fmla="*/ 167145 w 765852"/>
                    <a:gd name="connsiteY14" fmla="*/ 677290 h 1457557"/>
                    <a:gd name="connsiteX15" fmla="*/ 147400 w 765852"/>
                    <a:gd name="connsiteY15" fmla="*/ 658498 h 1457557"/>
                    <a:gd name="connsiteX16" fmla="*/ 84879 w 765852"/>
                    <a:gd name="connsiteY16" fmla="*/ 445425 h 1457557"/>
                    <a:gd name="connsiteX17" fmla="*/ 147401 w 765852"/>
                    <a:gd name="connsiteY17" fmla="*/ 232351 h 1457557"/>
                    <a:gd name="connsiteX18" fmla="*/ 202681 w 765852"/>
                    <a:gd name="connsiteY18" fmla="*/ 179738 h 1457557"/>
                    <a:gd name="connsiteX19" fmla="*/ 174238 w 765852"/>
                    <a:gd name="connsiteY19" fmla="*/ 151295 h 1457557"/>
                    <a:gd name="connsiteX20" fmla="*/ 106181 w 765852"/>
                    <a:gd name="connsiteY20" fmla="*/ 219353 h 1457557"/>
                    <a:gd name="connsiteX21" fmla="*/ 18217 w 765852"/>
                    <a:gd name="connsiteY21" fmla="*/ 219353 h 1457557"/>
                    <a:gd name="connsiteX22" fmla="*/ 18217 w 765852"/>
                    <a:gd name="connsiteY22" fmla="*/ 131389 h 1457557"/>
                    <a:gd name="connsiteX23" fmla="*/ 131389 w 765852"/>
                    <a:gd name="connsiteY23" fmla="*/ 18217 h 1457557"/>
                    <a:gd name="connsiteX24" fmla="*/ 151965 w 765852"/>
                    <a:gd name="connsiteY24" fmla="*/ 4554 h 1457557"/>
                    <a:gd name="connsiteX25" fmla="*/ 187251 w 765852"/>
                    <a:gd name="connsiteY25" fmla="*/ 1138 h 1457557"/>
                    <a:gd name="connsiteX0" fmla="*/ 187251 w 765852"/>
                    <a:gd name="connsiteY0" fmla="*/ 1138 h 1437307"/>
                    <a:gd name="connsiteX1" fmla="*/ 219353 w 765852"/>
                    <a:gd name="connsiteY1" fmla="*/ 18217 h 1437307"/>
                    <a:gd name="connsiteX2" fmla="*/ 223832 w 765852"/>
                    <a:gd name="connsiteY2" fmla="*/ 24963 h 1437307"/>
                    <a:gd name="connsiteX3" fmla="*/ 357056 w 765852"/>
                    <a:gd name="connsiteY3" fmla="*/ 158187 h 1437307"/>
                    <a:gd name="connsiteX4" fmla="*/ 370720 w 765852"/>
                    <a:gd name="connsiteY4" fmla="*/ 178763 h 1437307"/>
                    <a:gd name="connsiteX5" fmla="*/ 372662 w 765852"/>
                    <a:gd name="connsiteY5" fmla="*/ 188747 h 1437307"/>
                    <a:gd name="connsiteX6" fmla="*/ 376431 w 765852"/>
                    <a:gd name="connsiteY6" fmla="*/ 195556 h 1437307"/>
                    <a:gd name="connsiteX7" fmla="*/ 381410 w 765852"/>
                    <a:gd name="connsiteY7" fmla="*/ 445425 h 1437307"/>
                    <a:gd name="connsiteX8" fmla="*/ 385008 w 765852"/>
                    <a:gd name="connsiteY8" fmla="*/ 562717 h 1437307"/>
                    <a:gd name="connsiteX9" fmla="*/ 384424 w 765852"/>
                    <a:gd name="connsiteY9" fmla="*/ 623206 h 1437307"/>
                    <a:gd name="connsiteX10" fmla="*/ 722873 w 765852"/>
                    <a:gd name="connsiteY10" fmla="*/ 1234288 h 1437307"/>
                    <a:gd name="connsiteX11" fmla="*/ 722073 w 765852"/>
                    <a:gd name="connsiteY11" fmla="*/ 1437307 h 1437307"/>
                    <a:gd name="connsiteX12" fmla="*/ 515842 w 765852"/>
                    <a:gd name="connsiteY12" fmla="*/ 1382046 h 1437307"/>
                    <a:gd name="connsiteX13" fmla="*/ 167145 w 765852"/>
                    <a:gd name="connsiteY13" fmla="*/ 677290 h 1437307"/>
                    <a:gd name="connsiteX14" fmla="*/ 147400 w 765852"/>
                    <a:gd name="connsiteY14" fmla="*/ 658498 h 1437307"/>
                    <a:gd name="connsiteX15" fmla="*/ 84879 w 765852"/>
                    <a:gd name="connsiteY15" fmla="*/ 445425 h 1437307"/>
                    <a:gd name="connsiteX16" fmla="*/ 147401 w 765852"/>
                    <a:gd name="connsiteY16" fmla="*/ 232351 h 1437307"/>
                    <a:gd name="connsiteX17" fmla="*/ 202681 w 765852"/>
                    <a:gd name="connsiteY17" fmla="*/ 179738 h 1437307"/>
                    <a:gd name="connsiteX18" fmla="*/ 174238 w 765852"/>
                    <a:gd name="connsiteY18" fmla="*/ 151295 h 1437307"/>
                    <a:gd name="connsiteX19" fmla="*/ 106181 w 765852"/>
                    <a:gd name="connsiteY19" fmla="*/ 219353 h 1437307"/>
                    <a:gd name="connsiteX20" fmla="*/ 18217 w 765852"/>
                    <a:gd name="connsiteY20" fmla="*/ 219353 h 1437307"/>
                    <a:gd name="connsiteX21" fmla="*/ 18217 w 765852"/>
                    <a:gd name="connsiteY21" fmla="*/ 131389 h 1437307"/>
                    <a:gd name="connsiteX22" fmla="*/ 131389 w 765852"/>
                    <a:gd name="connsiteY22" fmla="*/ 18217 h 1437307"/>
                    <a:gd name="connsiteX23" fmla="*/ 151965 w 765852"/>
                    <a:gd name="connsiteY23" fmla="*/ 4554 h 1437307"/>
                    <a:gd name="connsiteX24" fmla="*/ 187251 w 765852"/>
                    <a:gd name="connsiteY24" fmla="*/ 1138 h 1437307"/>
                    <a:gd name="connsiteX0" fmla="*/ 187251 w 725218"/>
                    <a:gd name="connsiteY0" fmla="*/ 1138 h 1415918"/>
                    <a:gd name="connsiteX1" fmla="*/ 219353 w 725218"/>
                    <a:gd name="connsiteY1" fmla="*/ 18217 h 1415918"/>
                    <a:gd name="connsiteX2" fmla="*/ 223832 w 725218"/>
                    <a:gd name="connsiteY2" fmla="*/ 24963 h 1415918"/>
                    <a:gd name="connsiteX3" fmla="*/ 357056 w 725218"/>
                    <a:gd name="connsiteY3" fmla="*/ 158187 h 1415918"/>
                    <a:gd name="connsiteX4" fmla="*/ 370720 w 725218"/>
                    <a:gd name="connsiteY4" fmla="*/ 178763 h 1415918"/>
                    <a:gd name="connsiteX5" fmla="*/ 372662 w 725218"/>
                    <a:gd name="connsiteY5" fmla="*/ 188747 h 1415918"/>
                    <a:gd name="connsiteX6" fmla="*/ 376431 w 725218"/>
                    <a:gd name="connsiteY6" fmla="*/ 195556 h 1415918"/>
                    <a:gd name="connsiteX7" fmla="*/ 381410 w 725218"/>
                    <a:gd name="connsiteY7" fmla="*/ 445425 h 1415918"/>
                    <a:gd name="connsiteX8" fmla="*/ 385008 w 725218"/>
                    <a:gd name="connsiteY8" fmla="*/ 562717 h 1415918"/>
                    <a:gd name="connsiteX9" fmla="*/ 384424 w 725218"/>
                    <a:gd name="connsiteY9" fmla="*/ 623206 h 1415918"/>
                    <a:gd name="connsiteX10" fmla="*/ 722873 w 725218"/>
                    <a:gd name="connsiteY10" fmla="*/ 1234288 h 1415918"/>
                    <a:gd name="connsiteX11" fmla="*/ 515842 w 725218"/>
                    <a:gd name="connsiteY11" fmla="*/ 1382046 h 1415918"/>
                    <a:gd name="connsiteX12" fmla="*/ 167145 w 725218"/>
                    <a:gd name="connsiteY12" fmla="*/ 677290 h 1415918"/>
                    <a:gd name="connsiteX13" fmla="*/ 147400 w 725218"/>
                    <a:gd name="connsiteY13" fmla="*/ 658498 h 1415918"/>
                    <a:gd name="connsiteX14" fmla="*/ 84879 w 725218"/>
                    <a:gd name="connsiteY14" fmla="*/ 445425 h 1415918"/>
                    <a:gd name="connsiteX15" fmla="*/ 147401 w 725218"/>
                    <a:gd name="connsiteY15" fmla="*/ 232351 h 1415918"/>
                    <a:gd name="connsiteX16" fmla="*/ 202681 w 725218"/>
                    <a:gd name="connsiteY16" fmla="*/ 179738 h 1415918"/>
                    <a:gd name="connsiteX17" fmla="*/ 174238 w 725218"/>
                    <a:gd name="connsiteY17" fmla="*/ 151295 h 1415918"/>
                    <a:gd name="connsiteX18" fmla="*/ 106181 w 725218"/>
                    <a:gd name="connsiteY18" fmla="*/ 219353 h 1415918"/>
                    <a:gd name="connsiteX19" fmla="*/ 18217 w 725218"/>
                    <a:gd name="connsiteY19" fmla="*/ 219353 h 1415918"/>
                    <a:gd name="connsiteX20" fmla="*/ 18217 w 725218"/>
                    <a:gd name="connsiteY20" fmla="*/ 131389 h 1415918"/>
                    <a:gd name="connsiteX21" fmla="*/ 131389 w 725218"/>
                    <a:gd name="connsiteY21" fmla="*/ 18217 h 1415918"/>
                    <a:gd name="connsiteX22" fmla="*/ 151965 w 725218"/>
                    <a:gd name="connsiteY22" fmla="*/ 4554 h 1415918"/>
                    <a:gd name="connsiteX23" fmla="*/ 187251 w 725218"/>
                    <a:gd name="connsiteY23" fmla="*/ 1138 h 1415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725218" h="1415918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cubicBezTo>
                        <a:pt x="515394" y="825829"/>
                        <a:pt x="591903" y="1031665"/>
                        <a:pt x="722873" y="1234288"/>
                      </a:cubicBezTo>
                      <a:cubicBezTo>
                        <a:pt x="744776" y="1360761"/>
                        <a:pt x="608463" y="1474879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76" name="グループ化 275">
                <a:extLst>
                  <a:ext uri="{FF2B5EF4-FFF2-40B4-BE49-F238E27FC236}">
                    <a16:creationId xmlns:a16="http://schemas.microsoft.com/office/drawing/2014/main" id="{F3DEEE33-9E3A-4006-B926-483C53D4ECA6}"/>
                  </a:ext>
                </a:extLst>
              </p:cNvPr>
              <p:cNvGrpSpPr/>
              <p:nvPr/>
            </p:nvGrpSpPr>
            <p:grpSpPr>
              <a:xfrm>
                <a:off x="5296570" y="1486785"/>
                <a:ext cx="814560" cy="950985"/>
                <a:chOff x="5296570" y="1486785"/>
                <a:chExt cx="814560" cy="950985"/>
              </a:xfrm>
            </p:grpSpPr>
            <p:sp>
              <p:nvSpPr>
                <p:cNvPr id="277" name="台形 276">
                  <a:extLst>
                    <a:ext uri="{FF2B5EF4-FFF2-40B4-BE49-F238E27FC236}">
                      <a16:creationId xmlns:a16="http://schemas.microsoft.com/office/drawing/2014/main" id="{EAF1951C-A989-4861-95F8-9D4B535EA19D}"/>
                    </a:ext>
                  </a:extLst>
                </p:cNvPr>
                <p:cNvSpPr/>
                <p:nvPr/>
              </p:nvSpPr>
              <p:spPr>
                <a:xfrm rot="19434400">
                  <a:off x="5500788" y="1486785"/>
                  <a:ext cx="282483" cy="184203"/>
                </a:xfrm>
                <a:prstGeom prst="trapezoid">
                  <a:avLst>
                    <a:gd name="adj" fmla="val 6959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8" name="フリーフォーム: 図形 277">
                  <a:extLst>
                    <a:ext uri="{FF2B5EF4-FFF2-40B4-BE49-F238E27FC236}">
                      <a16:creationId xmlns:a16="http://schemas.microsoft.com/office/drawing/2014/main" id="{5992FB7B-0B1B-4C1D-A25D-EDBC34A27461}"/>
                    </a:ext>
                  </a:extLst>
                </p:cNvPr>
                <p:cNvSpPr/>
                <p:nvPr/>
              </p:nvSpPr>
              <p:spPr>
                <a:xfrm rot="3600000">
                  <a:off x="5269284" y="1595925"/>
                  <a:ext cx="869131" cy="814560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43438 w 816717"/>
                    <a:gd name="connsiteY1" fmla="*/ 340679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54402 w 827347"/>
                    <a:gd name="connsiteY0" fmla="*/ 824681 h 824681"/>
                    <a:gd name="connsiteX1" fmla="*/ 454068 w 827347"/>
                    <a:gd name="connsiteY1" fmla="*/ 338832 h 824681"/>
                    <a:gd name="connsiteX2" fmla="*/ 39252 w 827347"/>
                    <a:gd name="connsiteY2" fmla="*/ 425657 h 824681"/>
                    <a:gd name="connsiteX3" fmla="*/ 0 w 827347"/>
                    <a:gd name="connsiteY3" fmla="*/ 116738 h 824681"/>
                    <a:gd name="connsiteX4" fmla="*/ 671290 w 827347"/>
                    <a:gd name="connsiteY4" fmla="*/ 83 h 824681"/>
                    <a:gd name="connsiteX5" fmla="*/ 789186 w 827347"/>
                    <a:gd name="connsiteY5" fmla="*/ 100308 h 824681"/>
                    <a:gd name="connsiteX6" fmla="*/ 827347 w 827347"/>
                    <a:gd name="connsiteY6" fmla="*/ 824681 h 824681"/>
                    <a:gd name="connsiteX0" fmla="*/ 454402 w 827347"/>
                    <a:gd name="connsiteY0" fmla="*/ 812731 h 812731"/>
                    <a:gd name="connsiteX1" fmla="*/ 454068 w 827347"/>
                    <a:gd name="connsiteY1" fmla="*/ 326882 h 812731"/>
                    <a:gd name="connsiteX2" fmla="*/ 39252 w 827347"/>
                    <a:gd name="connsiteY2" fmla="*/ 413707 h 812731"/>
                    <a:gd name="connsiteX3" fmla="*/ 0 w 827347"/>
                    <a:gd name="connsiteY3" fmla="*/ 104788 h 812731"/>
                    <a:gd name="connsiteX4" fmla="*/ 639634 w 827347"/>
                    <a:gd name="connsiteY4" fmla="*/ 101 h 812731"/>
                    <a:gd name="connsiteX5" fmla="*/ 789186 w 827347"/>
                    <a:gd name="connsiteY5" fmla="*/ 88358 h 812731"/>
                    <a:gd name="connsiteX6" fmla="*/ 827347 w 827347"/>
                    <a:gd name="connsiteY6" fmla="*/ 812731 h 812731"/>
                    <a:gd name="connsiteX0" fmla="*/ 454402 w 827347"/>
                    <a:gd name="connsiteY0" fmla="*/ 813892 h 813892"/>
                    <a:gd name="connsiteX1" fmla="*/ 454068 w 827347"/>
                    <a:gd name="connsiteY1" fmla="*/ 328043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933846"/>
                    <a:gd name="connsiteY0" fmla="*/ 813892 h 864381"/>
                    <a:gd name="connsiteX1" fmla="*/ 432722 w 933846"/>
                    <a:gd name="connsiteY1" fmla="*/ 345965 h 864381"/>
                    <a:gd name="connsiteX2" fmla="*/ 39252 w 933846"/>
                    <a:gd name="connsiteY2" fmla="*/ 414868 h 864381"/>
                    <a:gd name="connsiteX3" fmla="*/ 0 w 933846"/>
                    <a:gd name="connsiteY3" fmla="*/ 105949 h 864381"/>
                    <a:gd name="connsiteX4" fmla="*/ 639634 w 933846"/>
                    <a:gd name="connsiteY4" fmla="*/ 1262 h 864381"/>
                    <a:gd name="connsiteX5" fmla="*/ 795584 w 933846"/>
                    <a:gd name="connsiteY5" fmla="*/ 178451 h 864381"/>
                    <a:gd name="connsiteX6" fmla="*/ 933846 w 933846"/>
                    <a:gd name="connsiteY6" fmla="*/ 864381 h 864381"/>
                    <a:gd name="connsiteX0" fmla="*/ 454402 w 837878"/>
                    <a:gd name="connsiteY0" fmla="*/ 813892 h 813892"/>
                    <a:gd name="connsiteX1" fmla="*/ 432722 w 837878"/>
                    <a:gd name="connsiteY1" fmla="*/ 345965 h 813892"/>
                    <a:gd name="connsiteX2" fmla="*/ 39252 w 837878"/>
                    <a:gd name="connsiteY2" fmla="*/ 414868 h 813892"/>
                    <a:gd name="connsiteX3" fmla="*/ 0 w 837878"/>
                    <a:gd name="connsiteY3" fmla="*/ 105949 h 813892"/>
                    <a:gd name="connsiteX4" fmla="*/ 639634 w 837878"/>
                    <a:gd name="connsiteY4" fmla="*/ 1262 h 813892"/>
                    <a:gd name="connsiteX5" fmla="*/ 795584 w 837878"/>
                    <a:gd name="connsiteY5" fmla="*/ 178451 h 813892"/>
                    <a:gd name="connsiteX6" fmla="*/ 837878 w 837878"/>
                    <a:gd name="connsiteY6" fmla="*/ 792477 h 813892"/>
                    <a:gd name="connsiteX0" fmla="*/ 454402 w 837878"/>
                    <a:gd name="connsiteY0" fmla="*/ 813892 h 813892"/>
                    <a:gd name="connsiteX1" fmla="*/ 445096 w 837878"/>
                    <a:gd name="connsiteY1" fmla="*/ 353109 h 813892"/>
                    <a:gd name="connsiteX2" fmla="*/ 39252 w 837878"/>
                    <a:gd name="connsiteY2" fmla="*/ 414868 h 813892"/>
                    <a:gd name="connsiteX3" fmla="*/ 0 w 837878"/>
                    <a:gd name="connsiteY3" fmla="*/ 105949 h 813892"/>
                    <a:gd name="connsiteX4" fmla="*/ 639634 w 837878"/>
                    <a:gd name="connsiteY4" fmla="*/ 1262 h 813892"/>
                    <a:gd name="connsiteX5" fmla="*/ 795584 w 837878"/>
                    <a:gd name="connsiteY5" fmla="*/ 178451 h 813892"/>
                    <a:gd name="connsiteX6" fmla="*/ 837878 w 837878"/>
                    <a:gd name="connsiteY6" fmla="*/ 792477 h 813892"/>
                    <a:gd name="connsiteX0" fmla="*/ 454402 w 837878"/>
                    <a:gd name="connsiteY0" fmla="*/ 813892 h 813892"/>
                    <a:gd name="connsiteX1" fmla="*/ 445096 w 837878"/>
                    <a:gd name="connsiteY1" fmla="*/ 353109 h 813892"/>
                    <a:gd name="connsiteX2" fmla="*/ 8000 w 837878"/>
                    <a:gd name="connsiteY2" fmla="*/ 402324 h 813892"/>
                    <a:gd name="connsiteX3" fmla="*/ 0 w 837878"/>
                    <a:gd name="connsiteY3" fmla="*/ 105949 h 813892"/>
                    <a:gd name="connsiteX4" fmla="*/ 639634 w 837878"/>
                    <a:gd name="connsiteY4" fmla="*/ 1262 h 813892"/>
                    <a:gd name="connsiteX5" fmla="*/ 795584 w 837878"/>
                    <a:gd name="connsiteY5" fmla="*/ 178451 h 813892"/>
                    <a:gd name="connsiteX6" fmla="*/ 837878 w 837878"/>
                    <a:gd name="connsiteY6" fmla="*/ 792477 h 813892"/>
                    <a:gd name="connsiteX0" fmla="*/ 485655 w 869131"/>
                    <a:gd name="connsiteY0" fmla="*/ 814560 h 814560"/>
                    <a:gd name="connsiteX1" fmla="*/ 476349 w 869131"/>
                    <a:gd name="connsiteY1" fmla="*/ 353777 h 814560"/>
                    <a:gd name="connsiteX2" fmla="*/ 39253 w 869131"/>
                    <a:gd name="connsiteY2" fmla="*/ 402992 h 814560"/>
                    <a:gd name="connsiteX3" fmla="*/ 0 w 869131"/>
                    <a:gd name="connsiteY3" fmla="*/ 94074 h 814560"/>
                    <a:gd name="connsiteX4" fmla="*/ 670887 w 869131"/>
                    <a:gd name="connsiteY4" fmla="*/ 1930 h 814560"/>
                    <a:gd name="connsiteX5" fmla="*/ 826837 w 869131"/>
                    <a:gd name="connsiteY5" fmla="*/ 179119 h 814560"/>
                    <a:gd name="connsiteX6" fmla="*/ 869131 w 869131"/>
                    <a:gd name="connsiteY6" fmla="*/ 793145 h 814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69131" h="814560">
                      <a:moveTo>
                        <a:pt x="485655" y="814560"/>
                      </a:moveTo>
                      <a:cubicBezTo>
                        <a:pt x="485544" y="652610"/>
                        <a:pt x="476460" y="515727"/>
                        <a:pt x="476349" y="353777"/>
                      </a:cubicBezTo>
                      <a:lnTo>
                        <a:pt x="39253" y="402992"/>
                      </a:lnTo>
                      <a:cubicBezTo>
                        <a:pt x="24815" y="316652"/>
                        <a:pt x="14438" y="180414"/>
                        <a:pt x="0" y="94074"/>
                      </a:cubicBezTo>
                      <a:cubicBezTo>
                        <a:pt x="220220" y="54976"/>
                        <a:pt x="533081" y="-12244"/>
                        <a:pt x="670887" y="1930"/>
                      </a:cubicBezTo>
                      <a:cubicBezTo>
                        <a:pt x="808693" y="16104"/>
                        <a:pt x="819061" y="141913"/>
                        <a:pt x="826837" y="179119"/>
                      </a:cubicBezTo>
                      <a:cubicBezTo>
                        <a:pt x="834613" y="216325"/>
                        <a:pt x="856411" y="551687"/>
                        <a:pt x="869131" y="793145"/>
                      </a:cubicBezTo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9" name="楕円 278">
                  <a:extLst>
                    <a:ext uri="{FF2B5EF4-FFF2-40B4-BE49-F238E27FC236}">
                      <a16:creationId xmlns:a16="http://schemas.microsoft.com/office/drawing/2014/main" id="{65CA5ED1-18A3-4693-83E3-6B04F42EAABC}"/>
                    </a:ext>
                  </a:extLst>
                </p:cNvPr>
                <p:cNvSpPr/>
                <p:nvPr/>
              </p:nvSpPr>
              <p:spPr>
                <a:xfrm rot="19295698">
                  <a:off x="5752309" y="1505592"/>
                  <a:ext cx="68700" cy="86451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0" name="楕円 279">
                  <a:extLst>
                    <a:ext uri="{FF2B5EF4-FFF2-40B4-BE49-F238E27FC236}">
                      <a16:creationId xmlns:a16="http://schemas.microsoft.com/office/drawing/2014/main" id="{3F5080BF-F1C8-4554-9A36-259B937219C8}"/>
                    </a:ext>
                  </a:extLst>
                </p:cNvPr>
                <p:cNvSpPr/>
                <p:nvPr/>
              </p:nvSpPr>
              <p:spPr>
                <a:xfrm rot="19295698">
                  <a:off x="5828509" y="1588936"/>
                  <a:ext cx="68700" cy="86451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349" name="グループ化 348">
              <a:extLst>
                <a:ext uri="{FF2B5EF4-FFF2-40B4-BE49-F238E27FC236}">
                  <a16:creationId xmlns:a16="http://schemas.microsoft.com/office/drawing/2014/main" id="{92BCA2D8-9844-44ED-9CEF-E8C4A38D369A}"/>
                </a:ext>
              </a:extLst>
            </p:cNvPr>
            <p:cNvGrpSpPr/>
            <p:nvPr/>
          </p:nvGrpSpPr>
          <p:grpSpPr>
            <a:xfrm flipH="1">
              <a:off x="3949543" y="848975"/>
              <a:ext cx="814560" cy="1588795"/>
              <a:chOff x="5296570" y="848975"/>
              <a:chExt cx="814560" cy="1588795"/>
            </a:xfrm>
          </p:grpSpPr>
          <p:grpSp>
            <p:nvGrpSpPr>
              <p:cNvPr id="350" name="グループ化 349">
                <a:extLst>
                  <a:ext uri="{FF2B5EF4-FFF2-40B4-BE49-F238E27FC236}">
                    <a16:creationId xmlns:a16="http://schemas.microsoft.com/office/drawing/2014/main" id="{1F1E2FF7-667A-4B3C-AF94-DAADC6325610}"/>
                  </a:ext>
                </a:extLst>
              </p:cNvPr>
              <p:cNvGrpSpPr/>
              <p:nvPr/>
            </p:nvGrpSpPr>
            <p:grpSpPr>
              <a:xfrm rot="20960292">
                <a:off x="5346227" y="848975"/>
                <a:ext cx="696096" cy="1383796"/>
                <a:chOff x="2957063" y="5076572"/>
                <a:chExt cx="725218" cy="1441689"/>
              </a:xfrm>
              <a:solidFill>
                <a:schemeClr val="accent2">
                  <a:lumMod val="40000"/>
                  <a:lumOff val="60000"/>
                </a:schemeClr>
              </a:solidFill>
            </p:grpSpPr>
            <p:grpSp>
              <p:nvGrpSpPr>
                <p:cNvPr id="356" name="グループ化 355">
                  <a:extLst>
                    <a:ext uri="{FF2B5EF4-FFF2-40B4-BE49-F238E27FC236}">
                      <a16:creationId xmlns:a16="http://schemas.microsoft.com/office/drawing/2014/main" id="{F26E7144-AA93-4CD4-922B-F6B584DF514C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  <a:grpFill/>
              </p:grpSpPr>
              <p:sp>
                <p:nvSpPr>
                  <p:cNvPr id="358" name="フリーフォーム: 図形 357">
                    <a:extLst>
                      <a:ext uri="{FF2B5EF4-FFF2-40B4-BE49-F238E27FC236}">
                        <a16:creationId xmlns:a16="http://schemas.microsoft.com/office/drawing/2014/main" id="{C4BDF750-94B1-414F-AABB-8FA40DFEA520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9" name="フリーフォーム: 図形 358">
                    <a:extLst>
                      <a:ext uri="{FF2B5EF4-FFF2-40B4-BE49-F238E27FC236}">
                        <a16:creationId xmlns:a16="http://schemas.microsoft.com/office/drawing/2014/main" id="{6132B99E-B608-4FE2-93FE-851DC8FE70D4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57" name="フリーフォーム: 図形 356">
                  <a:extLst>
                    <a:ext uri="{FF2B5EF4-FFF2-40B4-BE49-F238E27FC236}">
                      <a16:creationId xmlns:a16="http://schemas.microsoft.com/office/drawing/2014/main" id="{097AE669-4551-4B6A-A240-72A4ADD5ACF8}"/>
                    </a:ext>
                  </a:extLst>
                </p:cNvPr>
                <p:cNvSpPr/>
                <p:nvPr/>
              </p:nvSpPr>
              <p:spPr>
                <a:xfrm>
                  <a:off x="2957063" y="5102343"/>
                  <a:ext cx="725218" cy="1415918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65852"/>
                    <a:gd name="connsiteY0" fmla="*/ 1138 h 1457557"/>
                    <a:gd name="connsiteX1" fmla="*/ 219353 w 765852"/>
                    <a:gd name="connsiteY1" fmla="*/ 18217 h 1457557"/>
                    <a:gd name="connsiteX2" fmla="*/ 223832 w 765852"/>
                    <a:gd name="connsiteY2" fmla="*/ 24963 h 1457557"/>
                    <a:gd name="connsiteX3" fmla="*/ 357056 w 765852"/>
                    <a:gd name="connsiteY3" fmla="*/ 158187 h 1457557"/>
                    <a:gd name="connsiteX4" fmla="*/ 370720 w 765852"/>
                    <a:gd name="connsiteY4" fmla="*/ 178763 h 1457557"/>
                    <a:gd name="connsiteX5" fmla="*/ 372662 w 765852"/>
                    <a:gd name="connsiteY5" fmla="*/ 188747 h 1457557"/>
                    <a:gd name="connsiteX6" fmla="*/ 376431 w 765852"/>
                    <a:gd name="connsiteY6" fmla="*/ 195556 h 1457557"/>
                    <a:gd name="connsiteX7" fmla="*/ 381410 w 765852"/>
                    <a:gd name="connsiteY7" fmla="*/ 445425 h 1457557"/>
                    <a:gd name="connsiteX8" fmla="*/ 385008 w 765852"/>
                    <a:gd name="connsiteY8" fmla="*/ 562717 h 1457557"/>
                    <a:gd name="connsiteX9" fmla="*/ 384424 w 765852"/>
                    <a:gd name="connsiteY9" fmla="*/ 623206 h 1457557"/>
                    <a:gd name="connsiteX10" fmla="*/ 722873 w 765852"/>
                    <a:gd name="connsiteY10" fmla="*/ 1234288 h 1457557"/>
                    <a:gd name="connsiteX11" fmla="*/ 722073 w 765852"/>
                    <a:gd name="connsiteY11" fmla="*/ 1437307 h 1457557"/>
                    <a:gd name="connsiteX12" fmla="*/ 722074 w 765852"/>
                    <a:gd name="connsiteY12" fmla="*/ 1437306 h 1457557"/>
                    <a:gd name="connsiteX13" fmla="*/ 515842 w 765852"/>
                    <a:gd name="connsiteY13" fmla="*/ 1382046 h 1457557"/>
                    <a:gd name="connsiteX14" fmla="*/ 167145 w 765852"/>
                    <a:gd name="connsiteY14" fmla="*/ 677290 h 1457557"/>
                    <a:gd name="connsiteX15" fmla="*/ 147400 w 765852"/>
                    <a:gd name="connsiteY15" fmla="*/ 658498 h 1457557"/>
                    <a:gd name="connsiteX16" fmla="*/ 84879 w 765852"/>
                    <a:gd name="connsiteY16" fmla="*/ 445425 h 1457557"/>
                    <a:gd name="connsiteX17" fmla="*/ 147401 w 765852"/>
                    <a:gd name="connsiteY17" fmla="*/ 232351 h 1457557"/>
                    <a:gd name="connsiteX18" fmla="*/ 202681 w 765852"/>
                    <a:gd name="connsiteY18" fmla="*/ 179738 h 1457557"/>
                    <a:gd name="connsiteX19" fmla="*/ 174238 w 765852"/>
                    <a:gd name="connsiteY19" fmla="*/ 151295 h 1457557"/>
                    <a:gd name="connsiteX20" fmla="*/ 106181 w 765852"/>
                    <a:gd name="connsiteY20" fmla="*/ 219353 h 1457557"/>
                    <a:gd name="connsiteX21" fmla="*/ 18217 w 765852"/>
                    <a:gd name="connsiteY21" fmla="*/ 219353 h 1457557"/>
                    <a:gd name="connsiteX22" fmla="*/ 18217 w 765852"/>
                    <a:gd name="connsiteY22" fmla="*/ 131389 h 1457557"/>
                    <a:gd name="connsiteX23" fmla="*/ 131389 w 765852"/>
                    <a:gd name="connsiteY23" fmla="*/ 18217 h 1457557"/>
                    <a:gd name="connsiteX24" fmla="*/ 151965 w 765852"/>
                    <a:gd name="connsiteY24" fmla="*/ 4554 h 1457557"/>
                    <a:gd name="connsiteX25" fmla="*/ 187251 w 765852"/>
                    <a:gd name="connsiteY25" fmla="*/ 1138 h 1457557"/>
                    <a:gd name="connsiteX0" fmla="*/ 187251 w 765852"/>
                    <a:gd name="connsiteY0" fmla="*/ 1138 h 1457557"/>
                    <a:gd name="connsiteX1" fmla="*/ 219353 w 765852"/>
                    <a:gd name="connsiteY1" fmla="*/ 18217 h 1457557"/>
                    <a:gd name="connsiteX2" fmla="*/ 223832 w 765852"/>
                    <a:gd name="connsiteY2" fmla="*/ 24963 h 1457557"/>
                    <a:gd name="connsiteX3" fmla="*/ 357056 w 765852"/>
                    <a:gd name="connsiteY3" fmla="*/ 158187 h 1457557"/>
                    <a:gd name="connsiteX4" fmla="*/ 370720 w 765852"/>
                    <a:gd name="connsiteY4" fmla="*/ 178763 h 1457557"/>
                    <a:gd name="connsiteX5" fmla="*/ 372662 w 765852"/>
                    <a:gd name="connsiteY5" fmla="*/ 188747 h 1457557"/>
                    <a:gd name="connsiteX6" fmla="*/ 376431 w 765852"/>
                    <a:gd name="connsiteY6" fmla="*/ 195556 h 1457557"/>
                    <a:gd name="connsiteX7" fmla="*/ 381410 w 765852"/>
                    <a:gd name="connsiteY7" fmla="*/ 445425 h 1457557"/>
                    <a:gd name="connsiteX8" fmla="*/ 385008 w 765852"/>
                    <a:gd name="connsiteY8" fmla="*/ 562717 h 1457557"/>
                    <a:gd name="connsiteX9" fmla="*/ 384424 w 765852"/>
                    <a:gd name="connsiteY9" fmla="*/ 623206 h 1457557"/>
                    <a:gd name="connsiteX10" fmla="*/ 722873 w 765852"/>
                    <a:gd name="connsiteY10" fmla="*/ 1234288 h 1457557"/>
                    <a:gd name="connsiteX11" fmla="*/ 722073 w 765852"/>
                    <a:gd name="connsiteY11" fmla="*/ 1437307 h 1457557"/>
                    <a:gd name="connsiteX12" fmla="*/ 722074 w 765852"/>
                    <a:gd name="connsiteY12" fmla="*/ 1437306 h 1457557"/>
                    <a:gd name="connsiteX13" fmla="*/ 515842 w 765852"/>
                    <a:gd name="connsiteY13" fmla="*/ 1382046 h 1457557"/>
                    <a:gd name="connsiteX14" fmla="*/ 167145 w 765852"/>
                    <a:gd name="connsiteY14" fmla="*/ 677290 h 1457557"/>
                    <a:gd name="connsiteX15" fmla="*/ 147400 w 765852"/>
                    <a:gd name="connsiteY15" fmla="*/ 658498 h 1457557"/>
                    <a:gd name="connsiteX16" fmla="*/ 84879 w 765852"/>
                    <a:gd name="connsiteY16" fmla="*/ 445425 h 1457557"/>
                    <a:gd name="connsiteX17" fmla="*/ 147401 w 765852"/>
                    <a:gd name="connsiteY17" fmla="*/ 232351 h 1457557"/>
                    <a:gd name="connsiteX18" fmla="*/ 202681 w 765852"/>
                    <a:gd name="connsiteY18" fmla="*/ 179738 h 1457557"/>
                    <a:gd name="connsiteX19" fmla="*/ 174238 w 765852"/>
                    <a:gd name="connsiteY19" fmla="*/ 151295 h 1457557"/>
                    <a:gd name="connsiteX20" fmla="*/ 106181 w 765852"/>
                    <a:gd name="connsiteY20" fmla="*/ 219353 h 1457557"/>
                    <a:gd name="connsiteX21" fmla="*/ 18217 w 765852"/>
                    <a:gd name="connsiteY21" fmla="*/ 219353 h 1457557"/>
                    <a:gd name="connsiteX22" fmla="*/ 18217 w 765852"/>
                    <a:gd name="connsiteY22" fmla="*/ 131389 h 1457557"/>
                    <a:gd name="connsiteX23" fmla="*/ 131389 w 765852"/>
                    <a:gd name="connsiteY23" fmla="*/ 18217 h 1457557"/>
                    <a:gd name="connsiteX24" fmla="*/ 151965 w 765852"/>
                    <a:gd name="connsiteY24" fmla="*/ 4554 h 1457557"/>
                    <a:gd name="connsiteX25" fmla="*/ 187251 w 765852"/>
                    <a:gd name="connsiteY25" fmla="*/ 1138 h 1457557"/>
                    <a:gd name="connsiteX0" fmla="*/ 187251 w 765852"/>
                    <a:gd name="connsiteY0" fmla="*/ 1138 h 1437307"/>
                    <a:gd name="connsiteX1" fmla="*/ 219353 w 765852"/>
                    <a:gd name="connsiteY1" fmla="*/ 18217 h 1437307"/>
                    <a:gd name="connsiteX2" fmla="*/ 223832 w 765852"/>
                    <a:gd name="connsiteY2" fmla="*/ 24963 h 1437307"/>
                    <a:gd name="connsiteX3" fmla="*/ 357056 w 765852"/>
                    <a:gd name="connsiteY3" fmla="*/ 158187 h 1437307"/>
                    <a:gd name="connsiteX4" fmla="*/ 370720 w 765852"/>
                    <a:gd name="connsiteY4" fmla="*/ 178763 h 1437307"/>
                    <a:gd name="connsiteX5" fmla="*/ 372662 w 765852"/>
                    <a:gd name="connsiteY5" fmla="*/ 188747 h 1437307"/>
                    <a:gd name="connsiteX6" fmla="*/ 376431 w 765852"/>
                    <a:gd name="connsiteY6" fmla="*/ 195556 h 1437307"/>
                    <a:gd name="connsiteX7" fmla="*/ 381410 w 765852"/>
                    <a:gd name="connsiteY7" fmla="*/ 445425 h 1437307"/>
                    <a:gd name="connsiteX8" fmla="*/ 385008 w 765852"/>
                    <a:gd name="connsiteY8" fmla="*/ 562717 h 1437307"/>
                    <a:gd name="connsiteX9" fmla="*/ 384424 w 765852"/>
                    <a:gd name="connsiteY9" fmla="*/ 623206 h 1437307"/>
                    <a:gd name="connsiteX10" fmla="*/ 722873 w 765852"/>
                    <a:gd name="connsiteY10" fmla="*/ 1234288 h 1437307"/>
                    <a:gd name="connsiteX11" fmla="*/ 722073 w 765852"/>
                    <a:gd name="connsiteY11" fmla="*/ 1437307 h 1437307"/>
                    <a:gd name="connsiteX12" fmla="*/ 515842 w 765852"/>
                    <a:gd name="connsiteY12" fmla="*/ 1382046 h 1437307"/>
                    <a:gd name="connsiteX13" fmla="*/ 167145 w 765852"/>
                    <a:gd name="connsiteY13" fmla="*/ 677290 h 1437307"/>
                    <a:gd name="connsiteX14" fmla="*/ 147400 w 765852"/>
                    <a:gd name="connsiteY14" fmla="*/ 658498 h 1437307"/>
                    <a:gd name="connsiteX15" fmla="*/ 84879 w 765852"/>
                    <a:gd name="connsiteY15" fmla="*/ 445425 h 1437307"/>
                    <a:gd name="connsiteX16" fmla="*/ 147401 w 765852"/>
                    <a:gd name="connsiteY16" fmla="*/ 232351 h 1437307"/>
                    <a:gd name="connsiteX17" fmla="*/ 202681 w 765852"/>
                    <a:gd name="connsiteY17" fmla="*/ 179738 h 1437307"/>
                    <a:gd name="connsiteX18" fmla="*/ 174238 w 765852"/>
                    <a:gd name="connsiteY18" fmla="*/ 151295 h 1437307"/>
                    <a:gd name="connsiteX19" fmla="*/ 106181 w 765852"/>
                    <a:gd name="connsiteY19" fmla="*/ 219353 h 1437307"/>
                    <a:gd name="connsiteX20" fmla="*/ 18217 w 765852"/>
                    <a:gd name="connsiteY20" fmla="*/ 219353 h 1437307"/>
                    <a:gd name="connsiteX21" fmla="*/ 18217 w 765852"/>
                    <a:gd name="connsiteY21" fmla="*/ 131389 h 1437307"/>
                    <a:gd name="connsiteX22" fmla="*/ 131389 w 765852"/>
                    <a:gd name="connsiteY22" fmla="*/ 18217 h 1437307"/>
                    <a:gd name="connsiteX23" fmla="*/ 151965 w 765852"/>
                    <a:gd name="connsiteY23" fmla="*/ 4554 h 1437307"/>
                    <a:gd name="connsiteX24" fmla="*/ 187251 w 765852"/>
                    <a:gd name="connsiteY24" fmla="*/ 1138 h 1437307"/>
                    <a:gd name="connsiteX0" fmla="*/ 187251 w 725218"/>
                    <a:gd name="connsiteY0" fmla="*/ 1138 h 1415918"/>
                    <a:gd name="connsiteX1" fmla="*/ 219353 w 725218"/>
                    <a:gd name="connsiteY1" fmla="*/ 18217 h 1415918"/>
                    <a:gd name="connsiteX2" fmla="*/ 223832 w 725218"/>
                    <a:gd name="connsiteY2" fmla="*/ 24963 h 1415918"/>
                    <a:gd name="connsiteX3" fmla="*/ 357056 w 725218"/>
                    <a:gd name="connsiteY3" fmla="*/ 158187 h 1415918"/>
                    <a:gd name="connsiteX4" fmla="*/ 370720 w 725218"/>
                    <a:gd name="connsiteY4" fmla="*/ 178763 h 1415918"/>
                    <a:gd name="connsiteX5" fmla="*/ 372662 w 725218"/>
                    <a:gd name="connsiteY5" fmla="*/ 188747 h 1415918"/>
                    <a:gd name="connsiteX6" fmla="*/ 376431 w 725218"/>
                    <a:gd name="connsiteY6" fmla="*/ 195556 h 1415918"/>
                    <a:gd name="connsiteX7" fmla="*/ 381410 w 725218"/>
                    <a:gd name="connsiteY7" fmla="*/ 445425 h 1415918"/>
                    <a:gd name="connsiteX8" fmla="*/ 385008 w 725218"/>
                    <a:gd name="connsiteY8" fmla="*/ 562717 h 1415918"/>
                    <a:gd name="connsiteX9" fmla="*/ 384424 w 725218"/>
                    <a:gd name="connsiteY9" fmla="*/ 623206 h 1415918"/>
                    <a:gd name="connsiteX10" fmla="*/ 722873 w 725218"/>
                    <a:gd name="connsiteY10" fmla="*/ 1234288 h 1415918"/>
                    <a:gd name="connsiteX11" fmla="*/ 515842 w 725218"/>
                    <a:gd name="connsiteY11" fmla="*/ 1382046 h 1415918"/>
                    <a:gd name="connsiteX12" fmla="*/ 167145 w 725218"/>
                    <a:gd name="connsiteY12" fmla="*/ 677290 h 1415918"/>
                    <a:gd name="connsiteX13" fmla="*/ 147400 w 725218"/>
                    <a:gd name="connsiteY13" fmla="*/ 658498 h 1415918"/>
                    <a:gd name="connsiteX14" fmla="*/ 84879 w 725218"/>
                    <a:gd name="connsiteY14" fmla="*/ 445425 h 1415918"/>
                    <a:gd name="connsiteX15" fmla="*/ 147401 w 725218"/>
                    <a:gd name="connsiteY15" fmla="*/ 232351 h 1415918"/>
                    <a:gd name="connsiteX16" fmla="*/ 202681 w 725218"/>
                    <a:gd name="connsiteY16" fmla="*/ 179738 h 1415918"/>
                    <a:gd name="connsiteX17" fmla="*/ 174238 w 725218"/>
                    <a:gd name="connsiteY17" fmla="*/ 151295 h 1415918"/>
                    <a:gd name="connsiteX18" fmla="*/ 106181 w 725218"/>
                    <a:gd name="connsiteY18" fmla="*/ 219353 h 1415918"/>
                    <a:gd name="connsiteX19" fmla="*/ 18217 w 725218"/>
                    <a:gd name="connsiteY19" fmla="*/ 219353 h 1415918"/>
                    <a:gd name="connsiteX20" fmla="*/ 18217 w 725218"/>
                    <a:gd name="connsiteY20" fmla="*/ 131389 h 1415918"/>
                    <a:gd name="connsiteX21" fmla="*/ 131389 w 725218"/>
                    <a:gd name="connsiteY21" fmla="*/ 18217 h 1415918"/>
                    <a:gd name="connsiteX22" fmla="*/ 151965 w 725218"/>
                    <a:gd name="connsiteY22" fmla="*/ 4554 h 1415918"/>
                    <a:gd name="connsiteX23" fmla="*/ 187251 w 725218"/>
                    <a:gd name="connsiteY23" fmla="*/ 1138 h 1415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725218" h="1415918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cubicBezTo>
                        <a:pt x="515394" y="825829"/>
                        <a:pt x="591903" y="1031665"/>
                        <a:pt x="722873" y="1234288"/>
                      </a:cubicBezTo>
                      <a:cubicBezTo>
                        <a:pt x="744776" y="1360761"/>
                        <a:pt x="608463" y="1474879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51" name="グループ化 350">
                <a:extLst>
                  <a:ext uri="{FF2B5EF4-FFF2-40B4-BE49-F238E27FC236}">
                    <a16:creationId xmlns:a16="http://schemas.microsoft.com/office/drawing/2014/main" id="{2A00857B-143A-4B42-8970-A0701F69E552}"/>
                  </a:ext>
                </a:extLst>
              </p:cNvPr>
              <p:cNvGrpSpPr/>
              <p:nvPr/>
            </p:nvGrpSpPr>
            <p:grpSpPr>
              <a:xfrm>
                <a:off x="5296570" y="1486785"/>
                <a:ext cx="814560" cy="950985"/>
                <a:chOff x="5296570" y="1486785"/>
                <a:chExt cx="814560" cy="950985"/>
              </a:xfrm>
            </p:grpSpPr>
            <p:sp>
              <p:nvSpPr>
                <p:cNvPr id="352" name="台形 351">
                  <a:extLst>
                    <a:ext uri="{FF2B5EF4-FFF2-40B4-BE49-F238E27FC236}">
                      <a16:creationId xmlns:a16="http://schemas.microsoft.com/office/drawing/2014/main" id="{B0BDEB23-9485-4A7F-995F-3BB34052CCA0}"/>
                    </a:ext>
                  </a:extLst>
                </p:cNvPr>
                <p:cNvSpPr/>
                <p:nvPr/>
              </p:nvSpPr>
              <p:spPr>
                <a:xfrm rot="19434400">
                  <a:off x="5500788" y="1486785"/>
                  <a:ext cx="282483" cy="184203"/>
                </a:xfrm>
                <a:prstGeom prst="trapezoid">
                  <a:avLst>
                    <a:gd name="adj" fmla="val 6959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3" name="フリーフォーム: 図形 352">
                  <a:extLst>
                    <a:ext uri="{FF2B5EF4-FFF2-40B4-BE49-F238E27FC236}">
                      <a16:creationId xmlns:a16="http://schemas.microsoft.com/office/drawing/2014/main" id="{12FF6EEF-5DEF-4FE5-9450-AF60C7AEBBFF}"/>
                    </a:ext>
                  </a:extLst>
                </p:cNvPr>
                <p:cNvSpPr/>
                <p:nvPr/>
              </p:nvSpPr>
              <p:spPr>
                <a:xfrm rot="3600000">
                  <a:off x="5269284" y="1595925"/>
                  <a:ext cx="869131" cy="814560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43438 w 816717"/>
                    <a:gd name="connsiteY1" fmla="*/ 340679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54402 w 827347"/>
                    <a:gd name="connsiteY0" fmla="*/ 824681 h 824681"/>
                    <a:gd name="connsiteX1" fmla="*/ 454068 w 827347"/>
                    <a:gd name="connsiteY1" fmla="*/ 338832 h 824681"/>
                    <a:gd name="connsiteX2" fmla="*/ 39252 w 827347"/>
                    <a:gd name="connsiteY2" fmla="*/ 425657 h 824681"/>
                    <a:gd name="connsiteX3" fmla="*/ 0 w 827347"/>
                    <a:gd name="connsiteY3" fmla="*/ 116738 h 824681"/>
                    <a:gd name="connsiteX4" fmla="*/ 671290 w 827347"/>
                    <a:gd name="connsiteY4" fmla="*/ 83 h 824681"/>
                    <a:gd name="connsiteX5" fmla="*/ 789186 w 827347"/>
                    <a:gd name="connsiteY5" fmla="*/ 100308 h 824681"/>
                    <a:gd name="connsiteX6" fmla="*/ 827347 w 827347"/>
                    <a:gd name="connsiteY6" fmla="*/ 824681 h 824681"/>
                    <a:gd name="connsiteX0" fmla="*/ 454402 w 827347"/>
                    <a:gd name="connsiteY0" fmla="*/ 812731 h 812731"/>
                    <a:gd name="connsiteX1" fmla="*/ 454068 w 827347"/>
                    <a:gd name="connsiteY1" fmla="*/ 326882 h 812731"/>
                    <a:gd name="connsiteX2" fmla="*/ 39252 w 827347"/>
                    <a:gd name="connsiteY2" fmla="*/ 413707 h 812731"/>
                    <a:gd name="connsiteX3" fmla="*/ 0 w 827347"/>
                    <a:gd name="connsiteY3" fmla="*/ 104788 h 812731"/>
                    <a:gd name="connsiteX4" fmla="*/ 639634 w 827347"/>
                    <a:gd name="connsiteY4" fmla="*/ 101 h 812731"/>
                    <a:gd name="connsiteX5" fmla="*/ 789186 w 827347"/>
                    <a:gd name="connsiteY5" fmla="*/ 88358 h 812731"/>
                    <a:gd name="connsiteX6" fmla="*/ 827347 w 827347"/>
                    <a:gd name="connsiteY6" fmla="*/ 812731 h 812731"/>
                    <a:gd name="connsiteX0" fmla="*/ 454402 w 827347"/>
                    <a:gd name="connsiteY0" fmla="*/ 813892 h 813892"/>
                    <a:gd name="connsiteX1" fmla="*/ 454068 w 827347"/>
                    <a:gd name="connsiteY1" fmla="*/ 328043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933846"/>
                    <a:gd name="connsiteY0" fmla="*/ 813892 h 864381"/>
                    <a:gd name="connsiteX1" fmla="*/ 432722 w 933846"/>
                    <a:gd name="connsiteY1" fmla="*/ 345965 h 864381"/>
                    <a:gd name="connsiteX2" fmla="*/ 39252 w 933846"/>
                    <a:gd name="connsiteY2" fmla="*/ 414868 h 864381"/>
                    <a:gd name="connsiteX3" fmla="*/ 0 w 933846"/>
                    <a:gd name="connsiteY3" fmla="*/ 105949 h 864381"/>
                    <a:gd name="connsiteX4" fmla="*/ 639634 w 933846"/>
                    <a:gd name="connsiteY4" fmla="*/ 1262 h 864381"/>
                    <a:gd name="connsiteX5" fmla="*/ 795584 w 933846"/>
                    <a:gd name="connsiteY5" fmla="*/ 178451 h 864381"/>
                    <a:gd name="connsiteX6" fmla="*/ 933846 w 933846"/>
                    <a:gd name="connsiteY6" fmla="*/ 864381 h 864381"/>
                    <a:gd name="connsiteX0" fmla="*/ 454402 w 837878"/>
                    <a:gd name="connsiteY0" fmla="*/ 813892 h 813892"/>
                    <a:gd name="connsiteX1" fmla="*/ 432722 w 837878"/>
                    <a:gd name="connsiteY1" fmla="*/ 345965 h 813892"/>
                    <a:gd name="connsiteX2" fmla="*/ 39252 w 837878"/>
                    <a:gd name="connsiteY2" fmla="*/ 414868 h 813892"/>
                    <a:gd name="connsiteX3" fmla="*/ 0 w 837878"/>
                    <a:gd name="connsiteY3" fmla="*/ 105949 h 813892"/>
                    <a:gd name="connsiteX4" fmla="*/ 639634 w 837878"/>
                    <a:gd name="connsiteY4" fmla="*/ 1262 h 813892"/>
                    <a:gd name="connsiteX5" fmla="*/ 795584 w 837878"/>
                    <a:gd name="connsiteY5" fmla="*/ 178451 h 813892"/>
                    <a:gd name="connsiteX6" fmla="*/ 837878 w 837878"/>
                    <a:gd name="connsiteY6" fmla="*/ 792477 h 813892"/>
                    <a:gd name="connsiteX0" fmla="*/ 454402 w 837878"/>
                    <a:gd name="connsiteY0" fmla="*/ 813892 h 813892"/>
                    <a:gd name="connsiteX1" fmla="*/ 445096 w 837878"/>
                    <a:gd name="connsiteY1" fmla="*/ 353109 h 813892"/>
                    <a:gd name="connsiteX2" fmla="*/ 39252 w 837878"/>
                    <a:gd name="connsiteY2" fmla="*/ 414868 h 813892"/>
                    <a:gd name="connsiteX3" fmla="*/ 0 w 837878"/>
                    <a:gd name="connsiteY3" fmla="*/ 105949 h 813892"/>
                    <a:gd name="connsiteX4" fmla="*/ 639634 w 837878"/>
                    <a:gd name="connsiteY4" fmla="*/ 1262 h 813892"/>
                    <a:gd name="connsiteX5" fmla="*/ 795584 w 837878"/>
                    <a:gd name="connsiteY5" fmla="*/ 178451 h 813892"/>
                    <a:gd name="connsiteX6" fmla="*/ 837878 w 837878"/>
                    <a:gd name="connsiteY6" fmla="*/ 792477 h 813892"/>
                    <a:gd name="connsiteX0" fmla="*/ 454402 w 837878"/>
                    <a:gd name="connsiteY0" fmla="*/ 813892 h 813892"/>
                    <a:gd name="connsiteX1" fmla="*/ 445096 w 837878"/>
                    <a:gd name="connsiteY1" fmla="*/ 353109 h 813892"/>
                    <a:gd name="connsiteX2" fmla="*/ 8000 w 837878"/>
                    <a:gd name="connsiteY2" fmla="*/ 402324 h 813892"/>
                    <a:gd name="connsiteX3" fmla="*/ 0 w 837878"/>
                    <a:gd name="connsiteY3" fmla="*/ 105949 h 813892"/>
                    <a:gd name="connsiteX4" fmla="*/ 639634 w 837878"/>
                    <a:gd name="connsiteY4" fmla="*/ 1262 h 813892"/>
                    <a:gd name="connsiteX5" fmla="*/ 795584 w 837878"/>
                    <a:gd name="connsiteY5" fmla="*/ 178451 h 813892"/>
                    <a:gd name="connsiteX6" fmla="*/ 837878 w 837878"/>
                    <a:gd name="connsiteY6" fmla="*/ 792477 h 813892"/>
                    <a:gd name="connsiteX0" fmla="*/ 485655 w 869131"/>
                    <a:gd name="connsiteY0" fmla="*/ 814560 h 814560"/>
                    <a:gd name="connsiteX1" fmla="*/ 476349 w 869131"/>
                    <a:gd name="connsiteY1" fmla="*/ 353777 h 814560"/>
                    <a:gd name="connsiteX2" fmla="*/ 39253 w 869131"/>
                    <a:gd name="connsiteY2" fmla="*/ 402992 h 814560"/>
                    <a:gd name="connsiteX3" fmla="*/ 0 w 869131"/>
                    <a:gd name="connsiteY3" fmla="*/ 94074 h 814560"/>
                    <a:gd name="connsiteX4" fmla="*/ 670887 w 869131"/>
                    <a:gd name="connsiteY4" fmla="*/ 1930 h 814560"/>
                    <a:gd name="connsiteX5" fmla="*/ 826837 w 869131"/>
                    <a:gd name="connsiteY5" fmla="*/ 179119 h 814560"/>
                    <a:gd name="connsiteX6" fmla="*/ 869131 w 869131"/>
                    <a:gd name="connsiteY6" fmla="*/ 793145 h 814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69131" h="814560">
                      <a:moveTo>
                        <a:pt x="485655" y="814560"/>
                      </a:moveTo>
                      <a:cubicBezTo>
                        <a:pt x="485544" y="652610"/>
                        <a:pt x="476460" y="515727"/>
                        <a:pt x="476349" y="353777"/>
                      </a:cubicBezTo>
                      <a:lnTo>
                        <a:pt x="39253" y="402992"/>
                      </a:lnTo>
                      <a:cubicBezTo>
                        <a:pt x="24815" y="316652"/>
                        <a:pt x="14438" y="180414"/>
                        <a:pt x="0" y="94074"/>
                      </a:cubicBezTo>
                      <a:cubicBezTo>
                        <a:pt x="220220" y="54976"/>
                        <a:pt x="533081" y="-12244"/>
                        <a:pt x="670887" y="1930"/>
                      </a:cubicBezTo>
                      <a:cubicBezTo>
                        <a:pt x="808693" y="16104"/>
                        <a:pt x="819061" y="141913"/>
                        <a:pt x="826837" y="179119"/>
                      </a:cubicBezTo>
                      <a:cubicBezTo>
                        <a:pt x="834613" y="216325"/>
                        <a:pt x="856411" y="551687"/>
                        <a:pt x="869131" y="793145"/>
                      </a:cubicBezTo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4" name="楕円 353">
                  <a:extLst>
                    <a:ext uri="{FF2B5EF4-FFF2-40B4-BE49-F238E27FC236}">
                      <a16:creationId xmlns:a16="http://schemas.microsoft.com/office/drawing/2014/main" id="{A5FE890E-74A6-4B06-983F-71276EBFD074}"/>
                    </a:ext>
                  </a:extLst>
                </p:cNvPr>
                <p:cNvSpPr/>
                <p:nvPr/>
              </p:nvSpPr>
              <p:spPr>
                <a:xfrm rot="19295698">
                  <a:off x="5752309" y="1505592"/>
                  <a:ext cx="68700" cy="86451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5" name="楕円 354">
                  <a:extLst>
                    <a:ext uri="{FF2B5EF4-FFF2-40B4-BE49-F238E27FC236}">
                      <a16:creationId xmlns:a16="http://schemas.microsoft.com/office/drawing/2014/main" id="{A85CFD86-885C-4830-AEE7-0BD2F1201B1F}"/>
                    </a:ext>
                  </a:extLst>
                </p:cNvPr>
                <p:cNvSpPr/>
                <p:nvPr/>
              </p:nvSpPr>
              <p:spPr>
                <a:xfrm rot="19295698">
                  <a:off x="5828509" y="1588936"/>
                  <a:ext cx="68700" cy="86451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396" name="フリーフォーム: 図形 395">
              <a:extLst>
                <a:ext uri="{FF2B5EF4-FFF2-40B4-BE49-F238E27FC236}">
                  <a16:creationId xmlns:a16="http://schemas.microsoft.com/office/drawing/2014/main" id="{CF6D5B67-8737-4CC4-BB0D-194E70E0390B}"/>
                </a:ext>
              </a:extLst>
            </p:cNvPr>
            <p:cNvSpPr/>
            <p:nvPr/>
          </p:nvSpPr>
          <p:spPr>
            <a:xfrm rot="2700000">
              <a:off x="5769864" y="871574"/>
              <a:ext cx="443714" cy="527846"/>
            </a:xfrm>
            <a:custGeom>
              <a:avLst/>
              <a:gdLst>
                <a:gd name="connsiteX0" fmla="*/ 1655069 w 3132350"/>
                <a:gd name="connsiteY0" fmla="*/ 1416 h 3726268"/>
                <a:gd name="connsiteX1" fmla="*/ 2777339 w 3132350"/>
                <a:gd name="connsiteY1" fmla="*/ 322321 h 3726268"/>
                <a:gd name="connsiteX2" fmla="*/ 2820135 w 3132350"/>
                <a:gd name="connsiteY2" fmla="*/ 1406972 h 3726268"/>
                <a:gd name="connsiteX3" fmla="*/ 2810794 w 3132350"/>
                <a:gd name="connsiteY3" fmla="*/ 1413199 h 3726268"/>
                <a:gd name="connsiteX4" fmla="*/ 2825110 w 3132350"/>
                <a:gd name="connsiteY4" fmla="*/ 1438823 h 3726268"/>
                <a:gd name="connsiteX5" fmla="*/ 2626764 w 3132350"/>
                <a:gd name="connsiteY5" fmla="*/ 2220958 h 3726268"/>
                <a:gd name="connsiteX6" fmla="*/ 2557860 w 3132350"/>
                <a:gd name="connsiteY6" fmla="*/ 2278025 h 3726268"/>
                <a:gd name="connsiteX7" fmla="*/ 2562675 w 3132350"/>
                <a:gd name="connsiteY7" fmla="*/ 2284324 h 3726268"/>
                <a:gd name="connsiteX8" fmla="*/ 2355339 w 3132350"/>
                <a:gd name="connsiteY8" fmla="*/ 3079311 h 3726268"/>
                <a:gd name="connsiteX9" fmla="*/ 2337591 w 3132350"/>
                <a:gd name="connsiteY9" fmla="*/ 3089686 h 3726268"/>
                <a:gd name="connsiteX10" fmla="*/ 2345766 w 3132350"/>
                <a:gd name="connsiteY10" fmla="*/ 3109900 h 3726268"/>
                <a:gd name="connsiteX11" fmla="*/ 2288309 w 3132350"/>
                <a:gd name="connsiteY11" fmla="*/ 3413342 h 3726268"/>
                <a:gd name="connsiteX12" fmla="*/ 1581018 w 3132350"/>
                <a:gd name="connsiteY12" fmla="*/ 3726268 h 3726268"/>
                <a:gd name="connsiteX13" fmla="*/ 1574804 w 3132350"/>
                <a:gd name="connsiteY13" fmla="*/ 3503865 h 3726268"/>
                <a:gd name="connsiteX14" fmla="*/ 2063284 w 3132350"/>
                <a:gd name="connsiteY14" fmla="*/ 3346317 h 3726268"/>
                <a:gd name="connsiteX15" fmla="*/ 2133363 w 3132350"/>
                <a:gd name="connsiteY15" fmla="*/ 3218712 h 3726268"/>
                <a:gd name="connsiteX16" fmla="*/ 2131792 w 3132350"/>
                <a:gd name="connsiteY16" fmla="*/ 3197592 h 3726268"/>
                <a:gd name="connsiteX17" fmla="*/ 2085678 w 3132350"/>
                <a:gd name="connsiteY17" fmla="*/ 3217093 h 3726268"/>
                <a:gd name="connsiteX18" fmla="*/ 1120551 w 3132350"/>
                <a:gd name="connsiteY18" fmla="*/ 3241448 h 3726268"/>
                <a:gd name="connsiteX19" fmla="*/ 1243162 w 3132350"/>
                <a:gd name="connsiteY19" fmla="*/ 3058976 h 3726268"/>
                <a:gd name="connsiteX20" fmla="*/ 1853662 w 3132350"/>
                <a:gd name="connsiteY20" fmla="*/ 3066774 h 3726268"/>
                <a:gd name="connsiteX21" fmla="*/ 2022381 w 3132350"/>
                <a:gd name="connsiteY21" fmla="*/ 3018468 h 3726268"/>
                <a:gd name="connsiteX22" fmla="*/ 1972500 w 3132350"/>
                <a:gd name="connsiteY22" fmla="*/ 2984436 h 3726268"/>
                <a:gd name="connsiteX23" fmla="*/ 1765050 w 3132350"/>
                <a:gd name="connsiteY23" fmla="*/ 2911978 h 3726268"/>
                <a:gd name="connsiteX24" fmla="*/ 1352566 w 3132350"/>
                <a:gd name="connsiteY24" fmla="*/ 2915104 h 3726268"/>
                <a:gd name="connsiteX25" fmla="*/ 1086615 w 3132350"/>
                <a:gd name="connsiteY25" fmla="*/ 3362062 h 3726268"/>
                <a:gd name="connsiteX26" fmla="*/ 862334 w 3132350"/>
                <a:gd name="connsiteY26" fmla="*/ 3438646 h 3726268"/>
                <a:gd name="connsiteX27" fmla="*/ 1210405 w 3132350"/>
                <a:gd name="connsiteY27" fmla="*/ 2726723 h 3726268"/>
                <a:gd name="connsiteX28" fmla="*/ 1898890 w 3132350"/>
                <a:gd name="connsiteY28" fmla="*/ 2719215 h 3726268"/>
                <a:gd name="connsiteX29" fmla="*/ 2149836 w 3132350"/>
                <a:gd name="connsiteY29" fmla="*/ 2841832 h 3726268"/>
                <a:gd name="connsiteX30" fmla="*/ 2231122 w 3132350"/>
                <a:gd name="connsiteY30" fmla="*/ 2914143 h 3726268"/>
                <a:gd name="connsiteX31" fmla="*/ 2265438 w 3132350"/>
                <a:gd name="connsiteY31" fmla="*/ 2891997 h 3726268"/>
                <a:gd name="connsiteX32" fmla="*/ 2399168 w 3132350"/>
                <a:gd name="connsiteY32" fmla="*/ 2412576 h 3726268"/>
                <a:gd name="connsiteX33" fmla="*/ 2382880 w 3132350"/>
                <a:gd name="connsiteY33" fmla="*/ 2388793 h 3726268"/>
                <a:gd name="connsiteX34" fmla="*/ 2289367 w 3132350"/>
                <a:gd name="connsiteY34" fmla="*/ 2433755 h 3726268"/>
                <a:gd name="connsiteX35" fmla="*/ 2184245 w 3132350"/>
                <a:gd name="connsiteY35" fmla="*/ 2475230 h 3726268"/>
                <a:gd name="connsiteX36" fmla="*/ 813982 w 3132350"/>
                <a:gd name="connsiteY36" fmla="*/ 2420430 h 3726268"/>
                <a:gd name="connsiteX37" fmla="*/ 976102 w 3132350"/>
                <a:gd name="connsiteY37" fmla="*/ 2264885 h 3726268"/>
                <a:gd name="connsiteX38" fmla="*/ 2046227 w 3132350"/>
                <a:gd name="connsiteY38" fmla="*/ 2301790 h 3726268"/>
                <a:gd name="connsiteX39" fmla="*/ 2215044 w 3132350"/>
                <a:gd name="connsiteY39" fmla="*/ 2241287 h 3726268"/>
                <a:gd name="connsiteX40" fmla="*/ 2224449 w 3132350"/>
                <a:gd name="connsiteY40" fmla="*/ 2236410 h 3726268"/>
                <a:gd name="connsiteX41" fmla="*/ 2170017 w 3132350"/>
                <a:gd name="connsiteY41" fmla="*/ 2202296 h 3726268"/>
                <a:gd name="connsiteX42" fmla="*/ 2082366 w 3132350"/>
                <a:gd name="connsiteY42" fmla="*/ 2159668 h 3726268"/>
                <a:gd name="connsiteX43" fmla="*/ 1278457 w 3132350"/>
                <a:gd name="connsiteY43" fmla="*/ 2089565 h 3726268"/>
                <a:gd name="connsiteX44" fmla="*/ 841610 w 3132350"/>
                <a:gd name="connsiteY44" fmla="*/ 2870449 h 3726268"/>
                <a:gd name="connsiteX45" fmla="*/ 634511 w 3132350"/>
                <a:gd name="connsiteY45" fmla="*/ 2953993 h 3726268"/>
                <a:gd name="connsiteX46" fmla="*/ 1167695 w 3132350"/>
                <a:gd name="connsiteY46" fmla="*/ 1901546 h 3726268"/>
                <a:gd name="connsiteX47" fmla="*/ 2258377 w 3132350"/>
                <a:gd name="connsiteY47" fmla="*/ 2016958 h 3726268"/>
                <a:gd name="connsiteX48" fmla="*/ 2354514 w 3132350"/>
                <a:gd name="connsiteY48" fmla="*/ 2076519 h 3726268"/>
                <a:gd name="connsiteX49" fmla="*/ 2415994 w 3132350"/>
                <a:gd name="connsiteY49" fmla="*/ 2124783 h 3726268"/>
                <a:gd name="connsiteX50" fmla="*/ 2475580 w 3132350"/>
                <a:gd name="connsiteY50" fmla="*/ 2081172 h 3726268"/>
                <a:gd name="connsiteX51" fmla="*/ 2650207 w 3132350"/>
                <a:gd name="connsiteY51" fmla="*/ 1561731 h 3726268"/>
                <a:gd name="connsiteX52" fmla="*/ 2632612 w 3132350"/>
                <a:gd name="connsiteY52" fmla="*/ 1522278 h 3726268"/>
                <a:gd name="connsiteX53" fmla="*/ 2560826 w 3132350"/>
                <a:gd name="connsiteY53" fmla="*/ 1559733 h 3726268"/>
                <a:gd name="connsiteX54" fmla="*/ 2041941 w 3132350"/>
                <a:gd name="connsiteY54" fmla="*/ 1717381 h 3726268"/>
                <a:gd name="connsiteX55" fmla="*/ 574723 w 3132350"/>
                <a:gd name="connsiteY55" fmla="*/ 1560015 h 3726268"/>
                <a:gd name="connsiteX56" fmla="*/ 772904 w 3132350"/>
                <a:gd name="connsiteY56" fmla="*/ 1423999 h 3726268"/>
                <a:gd name="connsiteX57" fmla="*/ 1933106 w 3132350"/>
                <a:gd name="connsiteY57" fmla="*/ 1525671 h 3726268"/>
                <a:gd name="connsiteX58" fmla="*/ 2413381 w 3132350"/>
                <a:gd name="connsiteY58" fmla="*/ 1404942 h 3726268"/>
                <a:gd name="connsiteX59" fmla="*/ 2517897 w 3132350"/>
                <a:gd name="connsiteY59" fmla="*/ 1358036 h 3726268"/>
                <a:gd name="connsiteX60" fmla="*/ 2499121 w 3132350"/>
                <a:gd name="connsiteY60" fmla="*/ 1337713 h 3726268"/>
                <a:gd name="connsiteX61" fmla="*/ 2317274 w 3132350"/>
                <a:gd name="connsiteY61" fmla="*/ 1207038 h 3726268"/>
                <a:gd name="connsiteX62" fmla="*/ 1228658 w 3132350"/>
                <a:gd name="connsiteY62" fmla="*/ 1061180 h 3726268"/>
                <a:gd name="connsiteX63" fmla="*/ 654727 w 3132350"/>
                <a:gd name="connsiteY63" fmla="*/ 2078144 h 3726268"/>
                <a:gd name="connsiteX64" fmla="*/ 448887 w 3132350"/>
                <a:gd name="connsiteY64" fmla="*/ 2163839 h 3726268"/>
                <a:gd name="connsiteX65" fmla="*/ 1127156 w 3132350"/>
                <a:gd name="connsiteY65" fmla="*/ 869526 h 3726268"/>
                <a:gd name="connsiteX66" fmla="*/ 2506630 w 3132350"/>
                <a:gd name="connsiteY66" fmla="*/ 1083083 h 3726268"/>
                <a:gd name="connsiteX67" fmla="*/ 2612970 w 3132350"/>
                <a:gd name="connsiteY67" fmla="*/ 1164824 h 3726268"/>
                <a:gd name="connsiteX68" fmla="*/ 2697754 w 3132350"/>
                <a:gd name="connsiteY68" fmla="*/ 1248506 h 3726268"/>
                <a:gd name="connsiteX69" fmla="*/ 2743590 w 3132350"/>
                <a:gd name="connsiteY69" fmla="*/ 1213893 h 3726268"/>
                <a:gd name="connsiteX70" fmla="*/ 2559845 w 3132350"/>
                <a:gd name="connsiteY70" fmla="*/ 422383 h 3726268"/>
                <a:gd name="connsiteX71" fmla="*/ 1328029 w 3132350"/>
                <a:gd name="connsiteY71" fmla="*/ 218761 h 3726268"/>
                <a:gd name="connsiteX72" fmla="*/ 372170 w 3132350"/>
                <a:gd name="connsiteY72" fmla="*/ 1198314 h 3726268"/>
                <a:gd name="connsiteX73" fmla="*/ 152491 w 3132350"/>
                <a:gd name="connsiteY73" fmla="*/ 1256967 h 3726268"/>
                <a:gd name="connsiteX74" fmla="*/ 1255474 w 3132350"/>
                <a:gd name="connsiteY74" fmla="*/ 17535 h 3726268"/>
                <a:gd name="connsiteX75" fmla="*/ 1469047 w 3132350"/>
                <a:gd name="connsiteY75" fmla="*/ 1704 h 3726268"/>
                <a:gd name="connsiteX76" fmla="*/ 1655069 w 3132350"/>
                <a:gd name="connsiteY76" fmla="*/ 1416 h 3726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3132350" h="3726268">
                  <a:moveTo>
                    <a:pt x="1655069" y="1416"/>
                  </a:moveTo>
                  <a:cubicBezTo>
                    <a:pt x="2086651" y="15206"/>
                    <a:pt x="2495928" y="129221"/>
                    <a:pt x="2777339" y="322321"/>
                  </a:cubicBezTo>
                  <a:cubicBezTo>
                    <a:pt x="3258741" y="652653"/>
                    <a:pt x="3228326" y="1098962"/>
                    <a:pt x="2820135" y="1406972"/>
                  </a:cubicBezTo>
                  <a:lnTo>
                    <a:pt x="2810794" y="1413199"/>
                  </a:lnTo>
                  <a:lnTo>
                    <a:pt x="2825110" y="1438823"/>
                  </a:lnTo>
                  <a:cubicBezTo>
                    <a:pt x="2947397" y="1704143"/>
                    <a:pt x="2873888" y="1996779"/>
                    <a:pt x="2626764" y="2220958"/>
                  </a:cubicBezTo>
                  <a:lnTo>
                    <a:pt x="2557860" y="2278025"/>
                  </a:lnTo>
                  <a:lnTo>
                    <a:pt x="2562675" y="2284324"/>
                  </a:lnTo>
                  <a:cubicBezTo>
                    <a:pt x="2735560" y="2546597"/>
                    <a:pt x="2664192" y="2863470"/>
                    <a:pt x="2355339" y="3079311"/>
                  </a:cubicBezTo>
                  <a:lnTo>
                    <a:pt x="2337591" y="3089686"/>
                  </a:lnTo>
                  <a:lnTo>
                    <a:pt x="2345766" y="3109900"/>
                  </a:lnTo>
                  <a:cubicBezTo>
                    <a:pt x="2371145" y="3209251"/>
                    <a:pt x="2354293" y="3314498"/>
                    <a:pt x="2288309" y="3413342"/>
                  </a:cubicBezTo>
                  <a:cubicBezTo>
                    <a:pt x="2163390" y="3600471"/>
                    <a:pt x="1887700" y="3722444"/>
                    <a:pt x="1581018" y="3726268"/>
                  </a:cubicBezTo>
                  <a:lnTo>
                    <a:pt x="1574804" y="3503865"/>
                  </a:lnTo>
                  <a:cubicBezTo>
                    <a:pt x="1778340" y="3502219"/>
                    <a:pt x="1964684" y="3442118"/>
                    <a:pt x="2063284" y="3346317"/>
                  </a:cubicBezTo>
                  <a:cubicBezTo>
                    <a:pt x="2105325" y="3305470"/>
                    <a:pt x="2128032" y="3261984"/>
                    <a:pt x="2133363" y="3218712"/>
                  </a:cubicBezTo>
                  <a:lnTo>
                    <a:pt x="2131792" y="3197592"/>
                  </a:lnTo>
                  <a:lnTo>
                    <a:pt x="2085678" y="3217093"/>
                  </a:lnTo>
                  <a:cubicBezTo>
                    <a:pt x="1789756" y="3324459"/>
                    <a:pt x="1432763" y="3335051"/>
                    <a:pt x="1120551" y="3241448"/>
                  </a:cubicBezTo>
                  <a:lnTo>
                    <a:pt x="1243162" y="3058976"/>
                  </a:lnTo>
                  <a:cubicBezTo>
                    <a:pt x="1440634" y="3104947"/>
                    <a:pt x="1657260" y="3106789"/>
                    <a:pt x="1853662" y="3066774"/>
                  </a:cubicBezTo>
                  <a:lnTo>
                    <a:pt x="2022381" y="3018468"/>
                  </a:lnTo>
                  <a:lnTo>
                    <a:pt x="1972500" y="2984436"/>
                  </a:lnTo>
                  <a:cubicBezTo>
                    <a:pt x="1916158" y="2953418"/>
                    <a:pt x="1846356" y="2928315"/>
                    <a:pt x="1765050" y="2911978"/>
                  </a:cubicBezTo>
                  <a:cubicBezTo>
                    <a:pt x="1631684" y="2885180"/>
                    <a:pt x="1484476" y="2886296"/>
                    <a:pt x="1352566" y="2915104"/>
                  </a:cubicBezTo>
                  <a:cubicBezTo>
                    <a:pt x="1024130" y="2986832"/>
                    <a:pt x="896655" y="3201068"/>
                    <a:pt x="1086615" y="3362062"/>
                  </a:cubicBezTo>
                  <a:lnTo>
                    <a:pt x="862334" y="3438646"/>
                  </a:lnTo>
                  <a:cubicBezTo>
                    <a:pt x="662801" y="3177920"/>
                    <a:pt x="818957" y="2858528"/>
                    <a:pt x="1210405" y="2726723"/>
                  </a:cubicBezTo>
                  <a:cubicBezTo>
                    <a:pt x="1426129" y="2654086"/>
                    <a:pt x="1679732" y="2651321"/>
                    <a:pt x="1898890" y="2719215"/>
                  </a:cubicBezTo>
                  <a:cubicBezTo>
                    <a:pt x="1996879" y="2749571"/>
                    <a:pt x="2081209" y="2791659"/>
                    <a:pt x="2149836" y="2841832"/>
                  </a:cubicBezTo>
                  <a:lnTo>
                    <a:pt x="2231122" y="2914143"/>
                  </a:lnTo>
                  <a:lnTo>
                    <a:pt x="2265438" y="2891997"/>
                  </a:lnTo>
                  <a:cubicBezTo>
                    <a:pt x="2444606" y="2754143"/>
                    <a:pt x="2490212" y="2572639"/>
                    <a:pt x="2399168" y="2412576"/>
                  </a:cubicBezTo>
                  <a:lnTo>
                    <a:pt x="2382880" y="2388793"/>
                  </a:lnTo>
                  <a:lnTo>
                    <a:pt x="2289367" y="2433755"/>
                  </a:lnTo>
                  <a:cubicBezTo>
                    <a:pt x="2255689" y="2448458"/>
                    <a:pt x="2220643" y="2462307"/>
                    <a:pt x="2184245" y="2475230"/>
                  </a:cubicBezTo>
                  <a:cubicBezTo>
                    <a:pt x="1748242" y="2630037"/>
                    <a:pt x="1219219" y="2608880"/>
                    <a:pt x="813982" y="2420430"/>
                  </a:cubicBezTo>
                  <a:lnTo>
                    <a:pt x="976102" y="2264885"/>
                  </a:lnTo>
                  <a:cubicBezTo>
                    <a:pt x="1298501" y="2387849"/>
                    <a:pt x="1702816" y="2401793"/>
                    <a:pt x="2046227" y="2301790"/>
                  </a:cubicBezTo>
                  <a:cubicBezTo>
                    <a:pt x="2106686" y="2284184"/>
                    <a:pt x="2162991" y="2263887"/>
                    <a:pt x="2215044" y="2241287"/>
                  </a:cubicBezTo>
                  <a:lnTo>
                    <a:pt x="2224449" y="2236410"/>
                  </a:lnTo>
                  <a:lnTo>
                    <a:pt x="2170017" y="2202296"/>
                  </a:lnTo>
                  <a:cubicBezTo>
                    <a:pt x="2142832" y="2187270"/>
                    <a:pt x="2113617" y="2173022"/>
                    <a:pt x="2082366" y="2159668"/>
                  </a:cubicBezTo>
                  <a:cubicBezTo>
                    <a:pt x="1849970" y="2060364"/>
                    <a:pt x="1549786" y="2034187"/>
                    <a:pt x="1278457" y="2089565"/>
                  </a:cubicBezTo>
                  <a:cubicBezTo>
                    <a:pt x="730887" y="2201323"/>
                    <a:pt x="513977" y="2589060"/>
                    <a:pt x="841610" y="2870449"/>
                  </a:cubicBezTo>
                  <a:lnTo>
                    <a:pt x="634511" y="2953993"/>
                  </a:lnTo>
                  <a:cubicBezTo>
                    <a:pt x="286052" y="2568576"/>
                    <a:pt x="540455" y="2066413"/>
                    <a:pt x="1167695" y="1901546"/>
                  </a:cubicBezTo>
                  <a:cubicBezTo>
                    <a:pt x="1535651" y="1804831"/>
                    <a:pt x="1953188" y="1849013"/>
                    <a:pt x="2258377" y="2016958"/>
                  </a:cubicBezTo>
                  <a:cubicBezTo>
                    <a:pt x="2292660" y="2035824"/>
                    <a:pt x="2324703" y="2055722"/>
                    <a:pt x="2354514" y="2076519"/>
                  </a:cubicBezTo>
                  <a:lnTo>
                    <a:pt x="2415994" y="2124783"/>
                  </a:lnTo>
                  <a:lnTo>
                    <a:pt x="2475580" y="2081172"/>
                  </a:lnTo>
                  <a:cubicBezTo>
                    <a:pt x="2648899" y="1929909"/>
                    <a:pt x="2711122" y="1740546"/>
                    <a:pt x="2650207" y="1561731"/>
                  </a:cubicBezTo>
                  <a:lnTo>
                    <a:pt x="2632612" y="1522278"/>
                  </a:lnTo>
                  <a:lnTo>
                    <a:pt x="2560826" y="1559733"/>
                  </a:lnTo>
                  <a:cubicBezTo>
                    <a:pt x="2413244" y="1627727"/>
                    <a:pt x="2239376" y="1681996"/>
                    <a:pt x="2041941" y="1717381"/>
                  </a:cubicBezTo>
                  <a:cubicBezTo>
                    <a:pt x="1536992" y="1807880"/>
                    <a:pt x="984835" y="1748658"/>
                    <a:pt x="574723" y="1560015"/>
                  </a:cubicBezTo>
                  <a:lnTo>
                    <a:pt x="772904" y="1423999"/>
                  </a:lnTo>
                  <a:cubicBezTo>
                    <a:pt x="1108162" y="1543500"/>
                    <a:pt x="1535247" y="1580927"/>
                    <a:pt x="1933106" y="1525671"/>
                  </a:cubicBezTo>
                  <a:cubicBezTo>
                    <a:pt x="2116473" y="1500205"/>
                    <a:pt x="2277432" y="1458434"/>
                    <a:pt x="2413381" y="1404942"/>
                  </a:cubicBezTo>
                  <a:lnTo>
                    <a:pt x="2517897" y="1358036"/>
                  </a:lnTo>
                  <a:lnTo>
                    <a:pt x="2499121" y="1337713"/>
                  </a:lnTo>
                  <a:cubicBezTo>
                    <a:pt x="2449470" y="1291066"/>
                    <a:pt x="2388953" y="1247109"/>
                    <a:pt x="2317274" y="1207038"/>
                  </a:cubicBezTo>
                  <a:cubicBezTo>
                    <a:pt x="2024369" y="1043296"/>
                    <a:pt x="1608466" y="987571"/>
                    <a:pt x="1228658" y="1061180"/>
                  </a:cubicBezTo>
                  <a:cubicBezTo>
                    <a:pt x="522203" y="1198094"/>
                    <a:pt x="234165" y="1708477"/>
                    <a:pt x="654727" y="2078144"/>
                  </a:cubicBezTo>
                  <a:lnTo>
                    <a:pt x="448887" y="2163839"/>
                  </a:lnTo>
                  <a:cubicBezTo>
                    <a:pt x="3734" y="1686757"/>
                    <a:pt x="333745" y="1057011"/>
                    <a:pt x="1127156" y="869526"/>
                  </a:cubicBezTo>
                  <a:cubicBezTo>
                    <a:pt x="1610024" y="755423"/>
                    <a:pt x="2148134" y="838728"/>
                    <a:pt x="2506630" y="1083083"/>
                  </a:cubicBezTo>
                  <a:cubicBezTo>
                    <a:pt x="2545098" y="1109303"/>
                    <a:pt x="2580532" y="1136607"/>
                    <a:pt x="2612970" y="1164824"/>
                  </a:cubicBezTo>
                  <a:lnTo>
                    <a:pt x="2697754" y="1248506"/>
                  </a:lnTo>
                  <a:lnTo>
                    <a:pt x="2743590" y="1213893"/>
                  </a:lnTo>
                  <a:cubicBezTo>
                    <a:pt x="3021331" y="972738"/>
                    <a:pt x="2992236" y="652301"/>
                    <a:pt x="2559845" y="422383"/>
                  </a:cubicBezTo>
                  <a:cubicBezTo>
                    <a:pt x="2245839" y="255414"/>
                    <a:pt x="1781910" y="178726"/>
                    <a:pt x="1328029" y="218761"/>
                  </a:cubicBezTo>
                  <a:cubicBezTo>
                    <a:pt x="418033" y="299028"/>
                    <a:pt x="-66914" y="795997"/>
                    <a:pt x="372170" y="1198314"/>
                  </a:cubicBezTo>
                  <a:lnTo>
                    <a:pt x="152491" y="1256967"/>
                  </a:lnTo>
                  <a:cubicBezTo>
                    <a:pt x="-284221" y="740597"/>
                    <a:pt x="258222" y="131049"/>
                    <a:pt x="1255474" y="17535"/>
                  </a:cubicBezTo>
                  <a:cubicBezTo>
                    <a:pt x="1326551" y="9445"/>
                    <a:pt x="1397895" y="4198"/>
                    <a:pt x="1469047" y="1704"/>
                  </a:cubicBezTo>
                  <a:cubicBezTo>
                    <a:pt x="1531304" y="-479"/>
                    <a:pt x="1593414" y="-554"/>
                    <a:pt x="1655069" y="1416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01" name="二等辺三角形 33">
              <a:extLst>
                <a:ext uri="{FF2B5EF4-FFF2-40B4-BE49-F238E27FC236}">
                  <a16:creationId xmlns:a16="http://schemas.microsoft.com/office/drawing/2014/main" id="{B3B0EDD8-E5A0-40CB-B45D-C5411E55E584}"/>
                </a:ext>
              </a:extLst>
            </p:cNvPr>
            <p:cNvSpPr/>
            <p:nvPr/>
          </p:nvSpPr>
          <p:spPr>
            <a:xfrm>
              <a:off x="4862879" y="1818605"/>
              <a:ext cx="332542" cy="148298"/>
            </a:xfrm>
            <a:custGeom>
              <a:avLst/>
              <a:gdLst>
                <a:gd name="connsiteX0" fmla="*/ 0 w 1582702"/>
                <a:gd name="connsiteY0" fmla="*/ 1177872 h 1177872"/>
                <a:gd name="connsiteX1" fmla="*/ 791351 w 1582702"/>
                <a:gd name="connsiteY1" fmla="*/ 0 h 1177872"/>
                <a:gd name="connsiteX2" fmla="*/ 1582702 w 1582702"/>
                <a:gd name="connsiteY2" fmla="*/ 1177872 h 1177872"/>
                <a:gd name="connsiteX3" fmla="*/ 0 w 1582702"/>
                <a:gd name="connsiteY3" fmla="*/ 1177872 h 1177872"/>
                <a:gd name="connsiteX0" fmla="*/ 0 w 1582702"/>
                <a:gd name="connsiteY0" fmla="*/ 1177876 h 1177876"/>
                <a:gd name="connsiteX1" fmla="*/ 791351 w 1582702"/>
                <a:gd name="connsiteY1" fmla="*/ 4 h 1177876"/>
                <a:gd name="connsiteX2" fmla="*/ 1582702 w 1582702"/>
                <a:gd name="connsiteY2" fmla="*/ 1177876 h 1177876"/>
                <a:gd name="connsiteX3" fmla="*/ 0 w 1582702"/>
                <a:gd name="connsiteY3" fmla="*/ 1177876 h 1177876"/>
                <a:gd name="connsiteX0" fmla="*/ 0 w 1582702"/>
                <a:gd name="connsiteY0" fmla="*/ 1177876 h 1177876"/>
                <a:gd name="connsiteX1" fmla="*/ 791351 w 1582702"/>
                <a:gd name="connsiteY1" fmla="*/ 4 h 1177876"/>
                <a:gd name="connsiteX2" fmla="*/ 1582702 w 1582702"/>
                <a:gd name="connsiteY2" fmla="*/ 1177876 h 1177876"/>
                <a:gd name="connsiteX3" fmla="*/ 0 w 1582702"/>
                <a:gd name="connsiteY3" fmla="*/ 1177876 h 1177876"/>
                <a:gd name="connsiteX0" fmla="*/ 0 w 1582702"/>
                <a:gd name="connsiteY0" fmla="*/ 1177876 h 1177876"/>
                <a:gd name="connsiteX1" fmla="*/ 791351 w 1582702"/>
                <a:gd name="connsiteY1" fmla="*/ 4 h 1177876"/>
                <a:gd name="connsiteX2" fmla="*/ 1582702 w 1582702"/>
                <a:gd name="connsiteY2" fmla="*/ 1177876 h 1177876"/>
                <a:gd name="connsiteX3" fmla="*/ 0 w 1582702"/>
                <a:gd name="connsiteY3" fmla="*/ 1177876 h 1177876"/>
                <a:gd name="connsiteX0" fmla="*/ 0 w 1582702"/>
                <a:gd name="connsiteY0" fmla="*/ 1177876 h 1177876"/>
                <a:gd name="connsiteX1" fmla="*/ 791351 w 1582702"/>
                <a:gd name="connsiteY1" fmla="*/ 4 h 1177876"/>
                <a:gd name="connsiteX2" fmla="*/ 1582702 w 1582702"/>
                <a:gd name="connsiteY2" fmla="*/ 1177876 h 1177876"/>
                <a:gd name="connsiteX3" fmla="*/ 0 w 1582702"/>
                <a:gd name="connsiteY3" fmla="*/ 1177876 h 1177876"/>
                <a:gd name="connsiteX0" fmla="*/ 0 w 1582702"/>
                <a:gd name="connsiteY0" fmla="*/ 1177876 h 1196220"/>
                <a:gd name="connsiteX1" fmla="*/ 791351 w 1582702"/>
                <a:gd name="connsiteY1" fmla="*/ 4 h 1196220"/>
                <a:gd name="connsiteX2" fmla="*/ 1582702 w 1582702"/>
                <a:gd name="connsiteY2" fmla="*/ 1177876 h 1196220"/>
                <a:gd name="connsiteX3" fmla="*/ 0 w 1582702"/>
                <a:gd name="connsiteY3" fmla="*/ 1177876 h 1196220"/>
                <a:gd name="connsiteX0" fmla="*/ 0 w 1582702"/>
                <a:gd name="connsiteY0" fmla="*/ 1177876 h 1215976"/>
                <a:gd name="connsiteX1" fmla="*/ 791351 w 1582702"/>
                <a:gd name="connsiteY1" fmla="*/ 4 h 1215976"/>
                <a:gd name="connsiteX2" fmla="*/ 1582702 w 1582702"/>
                <a:gd name="connsiteY2" fmla="*/ 1177876 h 1215976"/>
                <a:gd name="connsiteX3" fmla="*/ 0 w 1582702"/>
                <a:gd name="connsiteY3" fmla="*/ 1177876 h 1215976"/>
                <a:gd name="connsiteX0" fmla="*/ 0 w 1582702"/>
                <a:gd name="connsiteY0" fmla="*/ 1177876 h 1238650"/>
                <a:gd name="connsiteX1" fmla="*/ 791351 w 1582702"/>
                <a:gd name="connsiteY1" fmla="*/ 4 h 1238650"/>
                <a:gd name="connsiteX2" fmla="*/ 1582702 w 1582702"/>
                <a:gd name="connsiteY2" fmla="*/ 1177876 h 1238650"/>
                <a:gd name="connsiteX3" fmla="*/ 0 w 1582702"/>
                <a:gd name="connsiteY3" fmla="*/ 1177876 h 1238650"/>
                <a:gd name="connsiteX0" fmla="*/ 0 w 1582702"/>
                <a:gd name="connsiteY0" fmla="*/ 1177876 h 1251310"/>
                <a:gd name="connsiteX1" fmla="*/ 791351 w 1582702"/>
                <a:gd name="connsiteY1" fmla="*/ 4 h 1251310"/>
                <a:gd name="connsiteX2" fmla="*/ 1582702 w 1582702"/>
                <a:gd name="connsiteY2" fmla="*/ 1177876 h 1251310"/>
                <a:gd name="connsiteX3" fmla="*/ 0 w 1582702"/>
                <a:gd name="connsiteY3" fmla="*/ 1177876 h 1251310"/>
                <a:gd name="connsiteX0" fmla="*/ 0 w 1582702"/>
                <a:gd name="connsiteY0" fmla="*/ 1177876 h 1255634"/>
                <a:gd name="connsiteX1" fmla="*/ 791351 w 1582702"/>
                <a:gd name="connsiteY1" fmla="*/ 4 h 1255634"/>
                <a:gd name="connsiteX2" fmla="*/ 1582702 w 1582702"/>
                <a:gd name="connsiteY2" fmla="*/ 1177876 h 1255634"/>
                <a:gd name="connsiteX3" fmla="*/ 0 w 1582702"/>
                <a:gd name="connsiteY3" fmla="*/ 1177876 h 12556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82702" h="1255634">
                  <a:moveTo>
                    <a:pt x="0" y="1177876"/>
                  </a:moveTo>
                  <a:cubicBezTo>
                    <a:pt x="63759" y="861452"/>
                    <a:pt x="565667" y="-2095"/>
                    <a:pt x="791351" y="4"/>
                  </a:cubicBezTo>
                  <a:cubicBezTo>
                    <a:pt x="1017035" y="2103"/>
                    <a:pt x="1455443" y="839227"/>
                    <a:pt x="1582702" y="1177876"/>
                  </a:cubicBezTo>
                  <a:cubicBezTo>
                    <a:pt x="1505985" y="1266776"/>
                    <a:pt x="67192" y="1295351"/>
                    <a:pt x="0" y="1177876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613A6617-721D-469F-97F7-DCA899325F1B}"/>
              </a:ext>
            </a:extLst>
          </p:cNvPr>
          <p:cNvGrpSpPr/>
          <p:nvPr/>
        </p:nvGrpSpPr>
        <p:grpSpPr>
          <a:xfrm>
            <a:off x="6717813" y="596593"/>
            <a:ext cx="2505318" cy="2939539"/>
            <a:chOff x="6717813" y="596593"/>
            <a:chExt cx="2505318" cy="2939539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7BFC2B1F-E5B3-45E3-A792-BF47F56453B8}"/>
                </a:ext>
              </a:extLst>
            </p:cNvPr>
            <p:cNvGrpSpPr/>
            <p:nvPr/>
          </p:nvGrpSpPr>
          <p:grpSpPr>
            <a:xfrm>
              <a:off x="7289604" y="1926359"/>
              <a:ext cx="1250966" cy="1609773"/>
              <a:chOff x="7289604" y="1926359"/>
              <a:chExt cx="1250966" cy="1609773"/>
            </a:xfrm>
          </p:grpSpPr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0EDEBBCF-27BD-4ADA-90E0-D67A9764C79C}"/>
                  </a:ext>
                </a:extLst>
              </p:cNvPr>
              <p:cNvSpPr/>
              <p:nvPr/>
            </p:nvSpPr>
            <p:spPr>
              <a:xfrm>
                <a:off x="7611184" y="1926359"/>
                <a:ext cx="600869" cy="489043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0" name="片側の 2 つの角を丸めた四角形 144">
                <a:extLst>
                  <a:ext uri="{FF2B5EF4-FFF2-40B4-BE49-F238E27FC236}">
                    <a16:creationId xmlns:a16="http://schemas.microsoft.com/office/drawing/2014/main" id="{58700F18-E257-46AD-A1C1-947500BBEFCF}"/>
                  </a:ext>
                </a:extLst>
              </p:cNvPr>
              <p:cNvSpPr/>
              <p:nvPr/>
            </p:nvSpPr>
            <p:spPr>
              <a:xfrm>
                <a:off x="7289604" y="2224909"/>
                <a:ext cx="1250966" cy="1311223"/>
              </a:xfrm>
              <a:prstGeom prst="round2SameRect">
                <a:avLst>
                  <a:gd name="adj1" fmla="val 14323"/>
                  <a:gd name="adj2" fmla="val 0"/>
                </a:avLst>
              </a:pr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1" name="グループ化 50">
                <a:extLst>
                  <a:ext uri="{FF2B5EF4-FFF2-40B4-BE49-F238E27FC236}">
                    <a16:creationId xmlns:a16="http://schemas.microsoft.com/office/drawing/2014/main" id="{FBB382E9-CC88-473C-9D40-5FD716E77F9C}"/>
                  </a:ext>
                </a:extLst>
              </p:cNvPr>
              <p:cNvGrpSpPr/>
              <p:nvPr/>
            </p:nvGrpSpPr>
            <p:grpSpPr>
              <a:xfrm>
                <a:off x="7544422" y="2224913"/>
                <a:ext cx="750362" cy="961060"/>
                <a:chOff x="7888586" y="3212226"/>
                <a:chExt cx="423862" cy="535454"/>
              </a:xfrm>
            </p:grpSpPr>
            <p:sp>
              <p:nvSpPr>
                <p:cNvPr id="55" name="台形 54">
                  <a:extLst>
                    <a:ext uri="{FF2B5EF4-FFF2-40B4-BE49-F238E27FC236}">
                      <a16:creationId xmlns:a16="http://schemas.microsoft.com/office/drawing/2014/main" id="{78251AD6-378D-4E96-95C3-962061365968}"/>
                    </a:ext>
                  </a:extLst>
                </p:cNvPr>
                <p:cNvSpPr/>
                <p:nvPr/>
              </p:nvSpPr>
              <p:spPr>
                <a:xfrm rot="10800000">
                  <a:off x="7939073" y="3217355"/>
                  <a:ext cx="323141" cy="339719"/>
                </a:xfrm>
                <a:prstGeom prst="trapezoid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" name="台形 55">
                  <a:extLst>
                    <a:ext uri="{FF2B5EF4-FFF2-40B4-BE49-F238E27FC236}">
                      <a16:creationId xmlns:a16="http://schemas.microsoft.com/office/drawing/2014/main" id="{2B494798-EBA0-4507-87E2-0E7D8291656A}"/>
                    </a:ext>
                  </a:extLst>
                </p:cNvPr>
                <p:cNvSpPr/>
                <p:nvPr/>
              </p:nvSpPr>
              <p:spPr>
                <a:xfrm rot="10800000">
                  <a:off x="8030666" y="3212226"/>
                  <a:ext cx="139704" cy="112796"/>
                </a:xfrm>
                <a:prstGeom prst="trapezoid">
                  <a:avLst>
                    <a:gd name="adj" fmla="val 27112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7" name="台形 731">
                  <a:extLst>
                    <a:ext uri="{FF2B5EF4-FFF2-40B4-BE49-F238E27FC236}">
                      <a16:creationId xmlns:a16="http://schemas.microsoft.com/office/drawing/2014/main" id="{6D5BEC75-FF39-4C18-90D1-F9534E6384B4}"/>
                    </a:ext>
                  </a:extLst>
                </p:cNvPr>
                <p:cNvSpPr/>
                <p:nvPr/>
              </p:nvSpPr>
              <p:spPr>
                <a:xfrm rot="10800000" flipV="1">
                  <a:off x="8043564" y="3325022"/>
                  <a:ext cx="113904" cy="422658"/>
                </a:xfrm>
                <a:custGeom>
                  <a:avLst/>
                  <a:gdLst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0 w 184781"/>
                    <a:gd name="connsiteY4" fmla="*/ 551112 h 551112"/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90759 w 184781"/>
                    <a:gd name="connsiteY4" fmla="*/ 549928 h 551112"/>
                    <a:gd name="connsiteX5" fmla="*/ 0 w 184781"/>
                    <a:gd name="connsiteY5" fmla="*/ 551112 h 551112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1234 w 184781"/>
                    <a:gd name="connsiteY4" fmla="*/ 685660 h 685660"/>
                    <a:gd name="connsiteX5" fmla="*/ 0 w 184781"/>
                    <a:gd name="connsiteY5" fmla="*/ 551112 h 68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4781" h="685660">
                      <a:moveTo>
                        <a:pt x="0" y="551112"/>
                      </a:moveTo>
                      <a:lnTo>
                        <a:pt x="50098" y="0"/>
                      </a:lnTo>
                      <a:lnTo>
                        <a:pt x="134683" y="0"/>
                      </a:lnTo>
                      <a:lnTo>
                        <a:pt x="184781" y="551112"/>
                      </a:lnTo>
                      <a:lnTo>
                        <a:pt x="81234" y="685660"/>
                      </a:lnTo>
                      <a:lnTo>
                        <a:pt x="0" y="55111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58" name="グループ化 57">
                  <a:extLst>
                    <a:ext uri="{FF2B5EF4-FFF2-40B4-BE49-F238E27FC236}">
                      <a16:creationId xmlns:a16="http://schemas.microsoft.com/office/drawing/2014/main" id="{B2091FF5-23FA-47AA-96A4-8E2BDC15CC94}"/>
                    </a:ext>
                  </a:extLst>
                </p:cNvPr>
                <p:cNvGrpSpPr/>
                <p:nvPr/>
              </p:nvGrpSpPr>
              <p:grpSpPr>
                <a:xfrm>
                  <a:off x="7888586" y="3212228"/>
                  <a:ext cx="423862" cy="112796"/>
                  <a:chOff x="3151980" y="2770920"/>
                  <a:chExt cx="423862" cy="112796"/>
                </a:xfrm>
                <a:solidFill>
                  <a:srgbClr val="5B9BD5">
                    <a:lumMod val="40000"/>
                    <a:lumOff val="60000"/>
                  </a:srgbClr>
                </a:solidFill>
              </p:grpSpPr>
              <p:sp>
                <p:nvSpPr>
                  <p:cNvPr id="59" name="平行四辺形 58">
                    <a:extLst>
                      <a:ext uri="{FF2B5EF4-FFF2-40B4-BE49-F238E27FC236}">
                        <a16:creationId xmlns:a16="http://schemas.microsoft.com/office/drawing/2014/main" id="{1A74A6A1-9AEE-4DE2-A31E-96299F713E65}"/>
                      </a:ext>
                    </a:extLst>
                  </p:cNvPr>
                  <p:cNvSpPr/>
                  <p:nvPr/>
                </p:nvSpPr>
                <p:spPr>
                  <a:xfrm>
                    <a:off x="3151980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0" name="平行四辺形 59">
                    <a:extLst>
                      <a:ext uri="{FF2B5EF4-FFF2-40B4-BE49-F238E27FC236}">
                        <a16:creationId xmlns:a16="http://schemas.microsoft.com/office/drawing/2014/main" id="{15FF93EE-EEB7-4381-87F5-56E3D34718AE}"/>
                      </a:ext>
                    </a:extLst>
                  </p:cNvPr>
                  <p:cNvSpPr/>
                  <p:nvPr/>
                </p:nvSpPr>
                <p:spPr>
                  <a:xfrm flipH="1">
                    <a:off x="3363911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52" name="楕円 51">
                <a:extLst>
                  <a:ext uri="{FF2B5EF4-FFF2-40B4-BE49-F238E27FC236}">
                    <a16:creationId xmlns:a16="http://schemas.microsoft.com/office/drawing/2014/main" id="{752E059B-648E-4CDF-86C0-BF378B3C3D0A}"/>
                  </a:ext>
                </a:extLst>
              </p:cNvPr>
              <p:cNvSpPr/>
              <p:nvPr/>
            </p:nvSpPr>
            <p:spPr>
              <a:xfrm>
                <a:off x="7873443" y="3341717"/>
                <a:ext cx="112826" cy="112826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" name="平行四辺形 19">
                <a:extLst>
                  <a:ext uri="{FF2B5EF4-FFF2-40B4-BE49-F238E27FC236}">
                    <a16:creationId xmlns:a16="http://schemas.microsoft.com/office/drawing/2014/main" id="{10752704-6DD6-4E5E-8C4F-136253408852}"/>
                  </a:ext>
                </a:extLst>
              </p:cNvPr>
              <p:cNvSpPr/>
              <p:nvPr/>
            </p:nvSpPr>
            <p:spPr>
              <a:xfrm>
                <a:off x="7929856" y="2224909"/>
                <a:ext cx="417620" cy="966720"/>
              </a:xfrm>
              <a:custGeom>
                <a:avLst/>
                <a:gdLst>
                  <a:gd name="connsiteX0" fmla="*/ 0 w 295077"/>
                  <a:gd name="connsiteY0" fmla="*/ 344850 h 344850"/>
                  <a:gd name="connsiteX1" fmla="*/ 139412 w 295077"/>
                  <a:gd name="connsiteY1" fmla="*/ 0 h 344850"/>
                  <a:gd name="connsiteX2" fmla="*/ 295077 w 295077"/>
                  <a:gd name="connsiteY2" fmla="*/ 0 h 344850"/>
                  <a:gd name="connsiteX3" fmla="*/ 155665 w 295077"/>
                  <a:gd name="connsiteY3" fmla="*/ 344850 h 344850"/>
                  <a:gd name="connsiteX4" fmla="*/ 0 w 295077"/>
                  <a:gd name="connsiteY4" fmla="*/ 344850 h 344850"/>
                  <a:gd name="connsiteX0" fmla="*/ 0 w 235545"/>
                  <a:gd name="connsiteY0" fmla="*/ 344850 h 344850"/>
                  <a:gd name="connsiteX1" fmla="*/ 139412 w 235545"/>
                  <a:gd name="connsiteY1" fmla="*/ 0 h 344850"/>
                  <a:gd name="connsiteX2" fmla="*/ 235545 w 235545"/>
                  <a:gd name="connsiteY2" fmla="*/ 116681 h 344850"/>
                  <a:gd name="connsiteX3" fmla="*/ 155665 w 235545"/>
                  <a:gd name="connsiteY3" fmla="*/ 344850 h 344850"/>
                  <a:gd name="connsiteX4" fmla="*/ 0 w 235545"/>
                  <a:gd name="connsiteY4" fmla="*/ 344850 h 344850"/>
                  <a:gd name="connsiteX0" fmla="*/ 0 w 235545"/>
                  <a:gd name="connsiteY0" fmla="*/ 344850 h 344850"/>
                  <a:gd name="connsiteX1" fmla="*/ 139412 w 235545"/>
                  <a:gd name="connsiteY1" fmla="*/ 0 h 344850"/>
                  <a:gd name="connsiteX2" fmla="*/ 235545 w 235545"/>
                  <a:gd name="connsiteY2" fmla="*/ 116681 h 344850"/>
                  <a:gd name="connsiteX3" fmla="*/ 190302 w 235545"/>
                  <a:gd name="connsiteY3" fmla="*/ 250887 h 344850"/>
                  <a:gd name="connsiteX4" fmla="*/ 155665 w 235545"/>
                  <a:gd name="connsiteY4" fmla="*/ 344850 h 344850"/>
                  <a:gd name="connsiteX5" fmla="*/ 0 w 235545"/>
                  <a:gd name="connsiteY5" fmla="*/ 344850 h 344850"/>
                  <a:gd name="connsiteX0" fmla="*/ 0 w 235545"/>
                  <a:gd name="connsiteY0" fmla="*/ 344850 h 344850"/>
                  <a:gd name="connsiteX1" fmla="*/ 139412 w 235545"/>
                  <a:gd name="connsiteY1" fmla="*/ 0 h 344850"/>
                  <a:gd name="connsiteX2" fmla="*/ 235545 w 235545"/>
                  <a:gd name="connsiteY2" fmla="*/ 116681 h 344850"/>
                  <a:gd name="connsiteX3" fmla="*/ 145058 w 235545"/>
                  <a:gd name="connsiteY3" fmla="*/ 186594 h 344850"/>
                  <a:gd name="connsiteX4" fmla="*/ 155665 w 235545"/>
                  <a:gd name="connsiteY4" fmla="*/ 344850 h 344850"/>
                  <a:gd name="connsiteX5" fmla="*/ 0 w 235545"/>
                  <a:gd name="connsiteY5" fmla="*/ 344850 h 344850"/>
                  <a:gd name="connsiteX0" fmla="*/ 0 w 235545"/>
                  <a:gd name="connsiteY0" fmla="*/ 344850 h 344850"/>
                  <a:gd name="connsiteX1" fmla="*/ 139412 w 235545"/>
                  <a:gd name="connsiteY1" fmla="*/ 0 h 344850"/>
                  <a:gd name="connsiteX2" fmla="*/ 171252 w 235545"/>
                  <a:gd name="connsiteY2" fmla="*/ 43719 h 344850"/>
                  <a:gd name="connsiteX3" fmla="*/ 235545 w 235545"/>
                  <a:gd name="connsiteY3" fmla="*/ 116681 h 344850"/>
                  <a:gd name="connsiteX4" fmla="*/ 145058 w 235545"/>
                  <a:gd name="connsiteY4" fmla="*/ 186594 h 344850"/>
                  <a:gd name="connsiteX5" fmla="*/ 155665 w 235545"/>
                  <a:gd name="connsiteY5" fmla="*/ 344850 h 344850"/>
                  <a:gd name="connsiteX6" fmla="*/ 0 w 235545"/>
                  <a:gd name="connsiteY6" fmla="*/ 344850 h 344850"/>
                  <a:gd name="connsiteX0" fmla="*/ 0 w 235545"/>
                  <a:gd name="connsiteY0" fmla="*/ 344850 h 344850"/>
                  <a:gd name="connsiteX1" fmla="*/ 139412 w 235545"/>
                  <a:gd name="connsiteY1" fmla="*/ 0 h 344850"/>
                  <a:gd name="connsiteX2" fmla="*/ 206971 w 235545"/>
                  <a:gd name="connsiteY2" fmla="*/ 856 h 344850"/>
                  <a:gd name="connsiteX3" fmla="*/ 235545 w 235545"/>
                  <a:gd name="connsiteY3" fmla="*/ 116681 h 344850"/>
                  <a:gd name="connsiteX4" fmla="*/ 145058 w 235545"/>
                  <a:gd name="connsiteY4" fmla="*/ 186594 h 344850"/>
                  <a:gd name="connsiteX5" fmla="*/ 155665 w 235545"/>
                  <a:gd name="connsiteY5" fmla="*/ 344850 h 344850"/>
                  <a:gd name="connsiteX6" fmla="*/ 0 w 235545"/>
                  <a:gd name="connsiteY6" fmla="*/ 344850 h 344850"/>
                  <a:gd name="connsiteX0" fmla="*/ 0 w 240308"/>
                  <a:gd name="connsiteY0" fmla="*/ 344850 h 344850"/>
                  <a:gd name="connsiteX1" fmla="*/ 139412 w 240308"/>
                  <a:gd name="connsiteY1" fmla="*/ 0 h 344850"/>
                  <a:gd name="connsiteX2" fmla="*/ 206971 w 240308"/>
                  <a:gd name="connsiteY2" fmla="*/ 856 h 344850"/>
                  <a:gd name="connsiteX3" fmla="*/ 240308 w 240308"/>
                  <a:gd name="connsiteY3" fmla="*/ 133350 h 344850"/>
                  <a:gd name="connsiteX4" fmla="*/ 145058 w 240308"/>
                  <a:gd name="connsiteY4" fmla="*/ 186594 h 344850"/>
                  <a:gd name="connsiteX5" fmla="*/ 155665 w 240308"/>
                  <a:gd name="connsiteY5" fmla="*/ 344850 h 344850"/>
                  <a:gd name="connsiteX6" fmla="*/ 0 w 240308"/>
                  <a:gd name="connsiteY6" fmla="*/ 344850 h 344850"/>
                  <a:gd name="connsiteX0" fmla="*/ 0 w 240308"/>
                  <a:gd name="connsiteY0" fmla="*/ 344850 h 344850"/>
                  <a:gd name="connsiteX1" fmla="*/ 139412 w 240308"/>
                  <a:gd name="connsiteY1" fmla="*/ 0 h 344850"/>
                  <a:gd name="connsiteX2" fmla="*/ 206971 w 240308"/>
                  <a:gd name="connsiteY2" fmla="*/ 856 h 344850"/>
                  <a:gd name="connsiteX3" fmla="*/ 240308 w 240308"/>
                  <a:gd name="connsiteY3" fmla="*/ 133350 h 344850"/>
                  <a:gd name="connsiteX4" fmla="*/ 142676 w 240308"/>
                  <a:gd name="connsiteY4" fmla="*/ 177069 h 344850"/>
                  <a:gd name="connsiteX5" fmla="*/ 155665 w 240308"/>
                  <a:gd name="connsiteY5" fmla="*/ 344850 h 344850"/>
                  <a:gd name="connsiteX6" fmla="*/ 0 w 240308"/>
                  <a:gd name="connsiteY6" fmla="*/ 344850 h 344850"/>
                  <a:gd name="connsiteX0" fmla="*/ 0 w 235904"/>
                  <a:gd name="connsiteY0" fmla="*/ 538608 h 538608"/>
                  <a:gd name="connsiteX1" fmla="*/ 135008 w 235904"/>
                  <a:gd name="connsiteY1" fmla="*/ 0 h 538608"/>
                  <a:gd name="connsiteX2" fmla="*/ 202567 w 235904"/>
                  <a:gd name="connsiteY2" fmla="*/ 856 h 538608"/>
                  <a:gd name="connsiteX3" fmla="*/ 235904 w 235904"/>
                  <a:gd name="connsiteY3" fmla="*/ 133350 h 538608"/>
                  <a:gd name="connsiteX4" fmla="*/ 138272 w 235904"/>
                  <a:gd name="connsiteY4" fmla="*/ 177069 h 538608"/>
                  <a:gd name="connsiteX5" fmla="*/ 151261 w 235904"/>
                  <a:gd name="connsiteY5" fmla="*/ 344850 h 538608"/>
                  <a:gd name="connsiteX6" fmla="*/ 0 w 235904"/>
                  <a:gd name="connsiteY6" fmla="*/ 538608 h 5386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5904" h="538608">
                    <a:moveTo>
                      <a:pt x="0" y="538608"/>
                    </a:moveTo>
                    <a:lnTo>
                      <a:pt x="135008" y="0"/>
                    </a:lnTo>
                    <a:lnTo>
                      <a:pt x="202567" y="856"/>
                    </a:lnTo>
                    <a:lnTo>
                      <a:pt x="235904" y="133350"/>
                    </a:lnTo>
                    <a:lnTo>
                      <a:pt x="138272" y="177069"/>
                    </a:lnTo>
                    <a:lnTo>
                      <a:pt x="151261" y="344850"/>
                    </a:lnTo>
                    <a:lnTo>
                      <a:pt x="0" y="538608"/>
                    </a:lnTo>
                    <a:close/>
                  </a:path>
                </a:pathLst>
              </a:custGeom>
              <a:solidFill>
                <a:srgbClr val="0000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4" name="平行四辺形 19">
                <a:extLst>
                  <a:ext uri="{FF2B5EF4-FFF2-40B4-BE49-F238E27FC236}">
                    <a16:creationId xmlns:a16="http://schemas.microsoft.com/office/drawing/2014/main" id="{353D4AAF-6506-4FA1-AD72-995FC079845C}"/>
                  </a:ext>
                </a:extLst>
              </p:cNvPr>
              <p:cNvSpPr/>
              <p:nvPr/>
            </p:nvSpPr>
            <p:spPr>
              <a:xfrm flipH="1">
                <a:off x="7491730" y="2224909"/>
                <a:ext cx="430613" cy="953546"/>
              </a:xfrm>
              <a:custGeom>
                <a:avLst/>
                <a:gdLst>
                  <a:gd name="connsiteX0" fmla="*/ 0 w 295077"/>
                  <a:gd name="connsiteY0" fmla="*/ 344850 h 344850"/>
                  <a:gd name="connsiteX1" fmla="*/ 139412 w 295077"/>
                  <a:gd name="connsiteY1" fmla="*/ 0 h 344850"/>
                  <a:gd name="connsiteX2" fmla="*/ 295077 w 295077"/>
                  <a:gd name="connsiteY2" fmla="*/ 0 h 344850"/>
                  <a:gd name="connsiteX3" fmla="*/ 155665 w 295077"/>
                  <a:gd name="connsiteY3" fmla="*/ 344850 h 344850"/>
                  <a:gd name="connsiteX4" fmla="*/ 0 w 295077"/>
                  <a:gd name="connsiteY4" fmla="*/ 344850 h 344850"/>
                  <a:gd name="connsiteX0" fmla="*/ 0 w 235545"/>
                  <a:gd name="connsiteY0" fmla="*/ 344850 h 344850"/>
                  <a:gd name="connsiteX1" fmla="*/ 139412 w 235545"/>
                  <a:gd name="connsiteY1" fmla="*/ 0 h 344850"/>
                  <a:gd name="connsiteX2" fmla="*/ 235545 w 235545"/>
                  <a:gd name="connsiteY2" fmla="*/ 116681 h 344850"/>
                  <a:gd name="connsiteX3" fmla="*/ 155665 w 235545"/>
                  <a:gd name="connsiteY3" fmla="*/ 344850 h 344850"/>
                  <a:gd name="connsiteX4" fmla="*/ 0 w 235545"/>
                  <a:gd name="connsiteY4" fmla="*/ 344850 h 344850"/>
                  <a:gd name="connsiteX0" fmla="*/ 0 w 235545"/>
                  <a:gd name="connsiteY0" fmla="*/ 344850 h 344850"/>
                  <a:gd name="connsiteX1" fmla="*/ 139412 w 235545"/>
                  <a:gd name="connsiteY1" fmla="*/ 0 h 344850"/>
                  <a:gd name="connsiteX2" fmla="*/ 235545 w 235545"/>
                  <a:gd name="connsiteY2" fmla="*/ 116681 h 344850"/>
                  <a:gd name="connsiteX3" fmla="*/ 190302 w 235545"/>
                  <a:gd name="connsiteY3" fmla="*/ 250887 h 344850"/>
                  <a:gd name="connsiteX4" fmla="*/ 155665 w 235545"/>
                  <a:gd name="connsiteY4" fmla="*/ 344850 h 344850"/>
                  <a:gd name="connsiteX5" fmla="*/ 0 w 235545"/>
                  <a:gd name="connsiteY5" fmla="*/ 344850 h 344850"/>
                  <a:gd name="connsiteX0" fmla="*/ 0 w 235545"/>
                  <a:gd name="connsiteY0" fmla="*/ 344850 h 344850"/>
                  <a:gd name="connsiteX1" fmla="*/ 139412 w 235545"/>
                  <a:gd name="connsiteY1" fmla="*/ 0 h 344850"/>
                  <a:gd name="connsiteX2" fmla="*/ 235545 w 235545"/>
                  <a:gd name="connsiteY2" fmla="*/ 116681 h 344850"/>
                  <a:gd name="connsiteX3" fmla="*/ 145058 w 235545"/>
                  <a:gd name="connsiteY3" fmla="*/ 186594 h 344850"/>
                  <a:gd name="connsiteX4" fmla="*/ 155665 w 235545"/>
                  <a:gd name="connsiteY4" fmla="*/ 344850 h 344850"/>
                  <a:gd name="connsiteX5" fmla="*/ 0 w 235545"/>
                  <a:gd name="connsiteY5" fmla="*/ 344850 h 344850"/>
                  <a:gd name="connsiteX0" fmla="*/ 0 w 235545"/>
                  <a:gd name="connsiteY0" fmla="*/ 344850 h 344850"/>
                  <a:gd name="connsiteX1" fmla="*/ 139412 w 235545"/>
                  <a:gd name="connsiteY1" fmla="*/ 0 h 344850"/>
                  <a:gd name="connsiteX2" fmla="*/ 171252 w 235545"/>
                  <a:gd name="connsiteY2" fmla="*/ 43719 h 344850"/>
                  <a:gd name="connsiteX3" fmla="*/ 235545 w 235545"/>
                  <a:gd name="connsiteY3" fmla="*/ 116681 h 344850"/>
                  <a:gd name="connsiteX4" fmla="*/ 145058 w 235545"/>
                  <a:gd name="connsiteY4" fmla="*/ 186594 h 344850"/>
                  <a:gd name="connsiteX5" fmla="*/ 155665 w 235545"/>
                  <a:gd name="connsiteY5" fmla="*/ 344850 h 344850"/>
                  <a:gd name="connsiteX6" fmla="*/ 0 w 235545"/>
                  <a:gd name="connsiteY6" fmla="*/ 344850 h 344850"/>
                  <a:gd name="connsiteX0" fmla="*/ 0 w 235545"/>
                  <a:gd name="connsiteY0" fmla="*/ 344850 h 344850"/>
                  <a:gd name="connsiteX1" fmla="*/ 139412 w 235545"/>
                  <a:gd name="connsiteY1" fmla="*/ 0 h 344850"/>
                  <a:gd name="connsiteX2" fmla="*/ 206971 w 235545"/>
                  <a:gd name="connsiteY2" fmla="*/ 856 h 344850"/>
                  <a:gd name="connsiteX3" fmla="*/ 235545 w 235545"/>
                  <a:gd name="connsiteY3" fmla="*/ 116681 h 344850"/>
                  <a:gd name="connsiteX4" fmla="*/ 145058 w 235545"/>
                  <a:gd name="connsiteY4" fmla="*/ 186594 h 344850"/>
                  <a:gd name="connsiteX5" fmla="*/ 155665 w 235545"/>
                  <a:gd name="connsiteY5" fmla="*/ 344850 h 344850"/>
                  <a:gd name="connsiteX6" fmla="*/ 0 w 235545"/>
                  <a:gd name="connsiteY6" fmla="*/ 344850 h 344850"/>
                  <a:gd name="connsiteX0" fmla="*/ 0 w 240308"/>
                  <a:gd name="connsiteY0" fmla="*/ 344850 h 344850"/>
                  <a:gd name="connsiteX1" fmla="*/ 139412 w 240308"/>
                  <a:gd name="connsiteY1" fmla="*/ 0 h 344850"/>
                  <a:gd name="connsiteX2" fmla="*/ 206971 w 240308"/>
                  <a:gd name="connsiteY2" fmla="*/ 856 h 344850"/>
                  <a:gd name="connsiteX3" fmla="*/ 240308 w 240308"/>
                  <a:gd name="connsiteY3" fmla="*/ 133350 h 344850"/>
                  <a:gd name="connsiteX4" fmla="*/ 145058 w 240308"/>
                  <a:gd name="connsiteY4" fmla="*/ 186594 h 344850"/>
                  <a:gd name="connsiteX5" fmla="*/ 155665 w 240308"/>
                  <a:gd name="connsiteY5" fmla="*/ 344850 h 344850"/>
                  <a:gd name="connsiteX6" fmla="*/ 0 w 240308"/>
                  <a:gd name="connsiteY6" fmla="*/ 344850 h 344850"/>
                  <a:gd name="connsiteX0" fmla="*/ 0 w 240308"/>
                  <a:gd name="connsiteY0" fmla="*/ 344850 h 344850"/>
                  <a:gd name="connsiteX1" fmla="*/ 139412 w 240308"/>
                  <a:gd name="connsiteY1" fmla="*/ 0 h 344850"/>
                  <a:gd name="connsiteX2" fmla="*/ 206971 w 240308"/>
                  <a:gd name="connsiteY2" fmla="*/ 856 h 344850"/>
                  <a:gd name="connsiteX3" fmla="*/ 240308 w 240308"/>
                  <a:gd name="connsiteY3" fmla="*/ 133350 h 344850"/>
                  <a:gd name="connsiteX4" fmla="*/ 142676 w 240308"/>
                  <a:gd name="connsiteY4" fmla="*/ 177069 h 344850"/>
                  <a:gd name="connsiteX5" fmla="*/ 155665 w 240308"/>
                  <a:gd name="connsiteY5" fmla="*/ 344850 h 344850"/>
                  <a:gd name="connsiteX6" fmla="*/ 0 w 240308"/>
                  <a:gd name="connsiteY6" fmla="*/ 344850 h 344850"/>
                  <a:gd name="connsiteX0" fmla="*/ 0 w 243243"/>
                  <a:gd name="connsiteY0" fmla="*/ 531268 h 531268"/>
                  <a:gd name="connsiteX1" fmla="*/ 142347 w 243243"/>
                  <a:gd name="connsiteY1" fmla="*/ 0 h 531268"/>
                  <a:gd name="connsiteX2" fmla="*/ 209906 w 243243"/>
                  <a:gd name="connsiteY2" fmla="*/ 856 h 531268"/>
                  <a:gd name="connsiteX3" fmla="*/ 243243 w 243243"/>
                  <a:gd name="connsiteY3" fmla="*/ 133350 h 531268"/>
                  <a:gd name="connsiteX4" fmla="*/ 145611 w 243243"/>
                  <a:gd name="connsiteY4" fmla="*/ 177069 h 531268"/>
                  <a:gd name="connsiteX5" fmla="*/ 158600 w 243243"/>
                  <a:gd name="connsiteY5" fmla="*/ 344850 h 531268"/>
                  <a:gd name="connsiteX6" fmla="*/ 0 w 243243"/>
                  <a:gd name="connsiteY6" fmla="*/ 531268 h 531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3243" h="531268">
                    <a:moveTo>
                      <a:pt x="0" y="531268"/>
                    </a:moveTo>
                    <a:lnTo>
                      <a:pt x="142347" y="0"/>
                    </a:lnTo>
                    <a:lnTo>
                      <a:pt x="209906" y="856"/>
                    </a:lnTo>
                    <a:lnTo>
                      <a:pt x="243243" y="133350"/>
                    </a:lnTo>
                    <a:lnTo>
                      <a:pt x="145611" y="177069"/>
                    </a:lnTo>
                    <a:lnTo>
                      <a:pt x="158600" y="344850"/>
                    </a:lnTo>
                    <a:lnTo>
                      <a:pt x="0" y="531268"/>
                    </a:lnTo>
                    <a:close/>
                  </a:path>
                </a:pathLst>
              </a:custGeom>
              <a:solidFill>
                <a:srgbClr val="0000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FD007178-8954-4E71-819C-A153138BCD00}"/>
                </a:ext>
              </a:extLst>
            </p:cNvPr>
            <p:cNvGrpSpPr/>
            <p:nvPr/>
          </p:nvGrpSpPr>
          <p:grpSpPr>
            <a:xfrm>
              <a:off x="7044090" y="596593"/>
              <a:ext cx="1512613" cy="1538854"/>
              <a:chOff x="8078802" y="347110"/>
              <a:chExt cx="1512613" cy="1538854"/>
            </a:xfrm>
          </p:grpSpPr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FCC13761-D306-4699-B789-DC97A111880F}"/>
                  </a:ext>
                </a:extLst>
              </p:cNvPr>
              <p:cNvGrpSpPr/>
              <p:nvPr/>
            </p:nvGrpSpPr>
            <p:grpSpPr>
              <a:xfrm>
                <a:off x="8313754" y="677528"/>
                <a:ext cx="1277661" cy="1208436"/>
                <a:chOff x="2791854" y="2017484"/>
                <a:chExt cx="1150921" cy="1088564"/>
              </a:xfrm>
              <a:solidFill>
                <a:srgbClr val="FFCC99"/>
              </a:solidFill>
            </p:grpSpPr>
            <p:grpSp>
              <p:nvGrpSpPr>
                <p:cNvPr id="41" name="グループ化 40">
                  <a:extLst>
                    <a:ext uri="{FF2B5EF4-FFF2-40B4-BE49-F238E27FC236}">
                      <a16:creationId xmlns:a16="http://schemas.microsoft.com/office/drawing/2014/main" id="{3F4404C1-7E39-4134-864E-8FB0FFDF90C8}"/>
                    </a:ext>
                  </a:extLst>
                </p:cNvPr>
                <p:cNvGrpSpPr/>
                <p:nvPr/>
              </p:nvGrpSpPr>
              <p:grpSpPr>
                <a:xfrm rot="20700000">
                  <a:off x="2791854" y="2429975"/>
                  <a:ext cx="222006" cy="333008"/>
                  <a:chOff x="2686003" y="2805610"/>
                  <a:chExt cx="157843" cy="236764"/>
                </a:xfrm>
                <a:grpFill/>
              </p:grpSpPr>
              <p:sp>
                <p:nvSpPr>
                  <p:cNvPr id="46" name="円/楕円 536">
                    <a:extLst>
                      <a:ext uri="{FF2B5EF4-FFF2-40B4-BE49-F238E27FC236}">
                        <a16:creationId xmlns:a16="http://schemas.microsoft.com/office/drawing/2014/main" id="{30F8D866-62F0-408E-B9A0-54F3C036E89E}"/>
                      </a:ext>
                    </a:extLst>
                  </p:cNvPr>
                  <p:cNvSpPr/>
                  <p:nvPr/>
                </p:nvSpPr>
                <p:spPr>
                  <a:xfrm>
                    <a:off x="2686003" y="280561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7" name="円/楕円 537">
                    <a:extLst>
                      <a:ext uri="{FF2B5EF4-FFF2-40B4-BE49-F238E27FC236}">
                        <a16:creationId xmlns:a16="http://schemas.microsoft.com/office/drawing/2014/main" id="{6C5C9A8C-2CAF-4328-8BAC-5ECD2EA701E7}"/>
                      </a:ext>
                    </a:extLst>
                  </p:cNvPr>
                  <p:cNvSpPr/>
                  <p:nvPr/>
                </p:nvSpPr>
                <p:spPr>
                  <a:xfrm>
                    <a:off x="2714578" y="284688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42" name="グループ化 41">
                  <a:extLst>
                    <a:ext uri="{FF2B5EF4-FFF2-40B4-BE49-F238E27FC236}">
                      <a16:creationId xmlns:a16="http://schemas.microsoft.com/office/drawing/2014/main" id="{5F4B7F89-BFAB-40C8-A396-FB6488BCC710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9" y="2429975"/>
                  <a:ext cx="222006" cy="333008"/>
                  <a:chOff x="2686003" y="2805610"/>
                  <a:chExt cx="157843" cy="236764"/>
                </a:xfrm>
                <a:grpFill/>
              </p:grpSpPr>
              <p:sp>
                <p:nvSpPr>
                  <p:cNvPr id="44" name="円/楕円 534">
                    <a:extLst>
                      <a:ext uri="{FF2B5EF4-FFF2-40B4-BE49-F238E27FC236}">
                        <a16:creationId xmlns:a16="http://schemas.microsoft.com/office/drawing/2014/main" id="{7BF88268-129E-4707-AC22-5D0F2FF2A3CE}"/>
                      </a:ext>
                    </a:extLst>
                  </p:cNvPr>
                  <p:cNvSpPr/>
                  <p:nvPr/>
                </p:nvSpPr>
                <p:spPr>
                  <a:xfrm>
                    <a:off x="2686003" y="280561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5" name="円/楕円 535">
                    <a:extLst>
                      <a:ext uri="{FF2B5EF4-FFF2-40B4-BE49-F238E27FC236}">
                        <a16:creationId xmlns:a16="http://schemas.microsoft.com/office/drawing/2014/main" id="{731E6DA1-A25B-4A38-9D5D-78358DA5CC66}"/>
                      </a:ext>
                    </a:extLst>
                  </p:cNvPr>
                  <p:cNvSpPr/>
                  <p:nvPr/>
                </p:nvSpPr>
                <p:spPr>
                  <a:xfrm>
                    <a:off x="2714578" y="2846886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3" name="円/楕円 533">
                  <a:extLst>
                    <a:ext uri="{FF2B5EF4-FFF2-40B4-BE49-F238E27FC236}">
                      <a16:creationId xmlns:a16="http://schemas.microsoft.com/office/drawing/2014/main" id="{F95B42F4-5761-4259-AC60-3762051CCC7B}"/>
                    </a:ext>
                  </a:extLst>
                </p:cNvPr>
                <p:cNvSpPr/>
                <p:nvPr/>
              </p:nvSpPr>
              <p:spPr>
                <a:xfrm>
                  <a:off x="2902858" y="2017484"/>
                  <a:ext cx="928914" cy="1088564"/>
                </a:xfrm>
                <a:custGeom>
                  <a:avLst/>
                  <a:gdLst>
                    <a:gd name="connsiteX0" fmla="*/ 0 w 1031205"/>
                    <a:gd name="connsiteY0" fmla="*/ 604211 h 1208421"/>
                    <a:gd name="connsiteX1" fmla="*/ 515603 w 1031205"/>
                    <a:gd name="connsiteY1" fmla="*/ 0 h 1208421"/>
                    <a:gd name="connsiteX2" fmla="*/ 1031206 w 1031205"/>
                    <a:gd name="connsiteY2" fmla="*/ 604211 h 1208421"/>
                    <a:gd name="connsiteX3" fmla="*/ 515603 w 1031205"/>
                    <a:gd name="connsiteY3" fmla="*/ 1208422 h 1208421"/>
                    <a:gd name="connsiteX4" fmla="*/ 0 w 1031205"/>
                    <a:gd name="connsiteY4" fmla="*/ 604211 h 1208421"/>
                    <a:gd name="connsiteX0" fmla="*/ 0 w 1031206"/>
                    <a:gd name="connsiteY0" fmla="*/ 604211 h 1208422"/>
                    <a:gd name="connsiteX1" fmla="*/ 515603 w 1031206"/>
                    <a:gd name="connsiteY1" fmla="*/ 0 h 1208422"/>
                    <a:gd name="connsiteX2" fmla="*/ 1031206 w 1031206"/>
                    <a:gd name="connsiteY2" fmla="*/ 604211 h 1208422"/>
                    <a:gd name="connsiteX3" fmla="*/ 515603 w 1031206"/>
                    <a:gd name="connsiteY3" fmla="*/ 1208422 h 1208422"/>
                    <a:gd name="connsiteX4" fmla="*/ 0 w 1031206"/>
                    <a:gd name="connsiteY4" fmla="*/ 604211 h 1208422"/>
                    <a:gd name="connsiteX0" fmla="*/ 0 w 1031206"/>
                    <a:gd name="connsiteY0" fmla="*/ 604211 h 1208422"/>
                    <a:gd name="connsiteX1" fmla="*/ 515603 w 1031206"/>
                    <a:gd name="connsiteY1" fmla="*/ 0 h 1208422"/>
                    <a:gd name="connsiteX2" fmla="*/ 1031206 w 1031206"/>
                    <a:gd name="connsiteY2" fmla="*/ 604211 h 1208422"/>
                    <a:gd name="connsiteX3" fmla="*/ 515603 w 1031206"/>
                    <a:gd name="connsiteY3" fmla="*/ 1208422 h 1208422"/>
                    <a:gd name="connsiteX4" fmla="*/ 0 w 1031206"/>
                    <a:gd name="connsiteY4" fmla="*/ 604211 h 1208422"/>
                    <a:gd name="connsiteX0" fmla="*/ 0 w 1031206"/>
                    <a:gd name="connsiteY0" fmla="*/ 604211 h 1208422"/>
                    <a:gd name="connsiteX1" fmla="*/ 515603 w 1031206"/>
                    <a:gd name="connsiteY1" fmla="*/ 0 h 1208422"/>
                    <a:gd name="connsiteX2" fmla="*/ 1031206 w 1031206"/>
                    <a:gd name="connsiteY2" fmla="*/ 604211 h 1208422"/>
                    <a:gd name="connsiteX3" fmla="*/ 515603 w 1031206"/>
                    <a:gd name="connsiteY3" fmla="*/ 1208422 h 1208422"/>
                    <a:gd name="connsiteX4" fmla="*/ 0 w 1031206"/>
                    <a:gd name="connsiteY4" fmla="*/ 604211 h 1208422"/>
                    <a:gd name="connsiteX0" fmla="*/ 0 w 1031206"/>
                    <a:gd name="connsiteY0" fmla="*/ 604211 h 1208482"/>
                    <a:gd name="connsiteX1" fmla="*/ 515603 w 1031206"/>
                    <a:gd name="connsiteY1" fmla="*/ 0 h 1208482"/>
                    <a:gd name="connsiteX2" fmla="*/ 1031206 w 1031206"/>
                    <a:gd name="connsiteY2" fmla="*/ 604211 h 1208482"/>
                    <a:gd name="connsiteX3" fmla="*/ 515603 w 1031206"/>
                    <a:gd name="connsiteY3" fmla="*/ 1208422 h 1208482"/>
                    <a:gd name="connsiteX4" fmla="*/ 0 w 1031206"/>
                    <a:gd name="connsiteY4" fmla="*/ 604211 h 1208482"/>
                    <a:gd name="connsiteX0" fmla="*/ 0 w 1031206"/>
                    <a:gd name="connsiteY0" fmla="*/ 604211 h 1208437"/>
                    <a:gd name="connsiteX1" fmla="*/ 515603 w 1031206"/>
                    <a:gd name="connsiteY1" fmla="*/ 0 h 1208437"/>
                    <a:gd name="connsiteX2" fmla="*/ 1031206 w 1031206"/>
                    <a:gd name="connsiteY2" fmla="*/ 604211 h 1208437"/>
                    <a:gd name="connsiteX3" fmla="*/ 515603 w 1031206"/>
                    <a:gd name="connsiteY3" fmla="*/ 1208422 h 1208437"/>
                    <a:gd name="connsiteX4" fmla="*/ 0 w 1031206"/>
                    <a:gd name="connsiteY4" fmla="*/ 604211 h 12084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31206" h="1208437">
                      <a:moveTo>
                        <a:pt x="0" y="604211"/>
                      </a:moveTo>
                      <a:cubicBezTo>
                        <a:pt x="0" y="270514"/>
                        <a:pt x="230843" y="0"/>
                        <a:pt x="515603" y="0"/>
                      </a:cubicBezTo>
                      <a:cubicBezTo>
                        <a:pt x="800363" y="0"/>
                        <a:pt x="1031206" y="270514"/>
                        <a:pt x="1031206" y="604211"/>
                      </a:cubicBezTo>
                      <a:cubicBezTo>
                        <a:pt x="1031206" y="937908"/>
                        <a:pt x="869419" y="1210803"/>
                        <a:pt x="515603" y="1208422"/>
                      </a:cubicBezTo>
                      <a:cubicBezTo>
                        <a:pt x="161787" y="1206041"/>
                        <a:pt x="0" y="937908"/>
                        <a:pt x="0" y="604211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3" name="四角形: 角を丸くする 22">
                <a:extLst>
                  <a:ext uri="{FF2B5EF4-FFF2-40B4-BE49-F238E27FC236}">
                    <a16:creationId xmlns:a16="http://schemas.microsoft.com/office/drawing/2014/main" id="{429066E3-94B7-4235-B4D6-444E4200C92E}"/>
                  </a:ext>
                </a:extLst>
              </p:cNvPr>
              <p:cNvSpPr/>
              <p:nvPr/>
            </p:nvSpPr>
            <p:spPr>
              <a:xfrm rot="20700000">
                <a:off x="8529543" y="1016617"/>
                <a:ext cx="287644" cy="74195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" name="四角形: 角を丸くする 23">
                <a:extLst>
                  <a:ext uri="{FF2B5EF4-FFF2-40B4-BE49-F238E27FC236}">
                    <a16:creationId xmlns:a16="http://schemas.microsoft.com/office/drawing/2014/main" id="{1FC36BE1-D676-4424-912E-F42D9C06137B}"/>
                  </a:ext>
                </a:extLst>
              </p:cNvPr>
              <p:cNvSpPr/>
              <p:nvPr/>
            </p:nvSpPr>
            <p:spPr>
              <a:xfrm rot="900000">
                <a:off x="9081993" y="1016617"/>
                <a:ext cx="287644" cy="74195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" name="月 24">
                <a:extLst>
                  <a:ext uri="{FF2B5EF4-FFF2-40B4-BE49-F238E27FC236}">
                    <a16:creationId xmlns:a16="http://schemas.microsoft.com/office/drawing/2014/main" id="{5CCF4BB9-018B-48A3-B507-1B88325B1A9E}"/>
                  </a:ext>
                </a:extLst>
              </p:cNvPr>
              <p:cNvSpPr/>
              <p:nvPr/>
            </p:nvSpPr>
            <p:spPr>
              <a:xfrm rot="4631141">
                <a:off x="8506860" y="246205"/>
                <a:ext cx="251388" cy="958021"/>
              </a:xfrm>
              <a:prstGeom prst="moon">
                <a:avLst>
                  <a:gd name="adj" fmla="val 73465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" name="月 25">
                <a:extLst>
                  <a:ext uri="{FF2B5EF4-FFF2-40B4-BE49-F238E27FC236}">
                    <a16:creationId xmlns:a16="http://schemas.microsoft.com/office/drawing/2014/main" id="{B94D5011-EF93-483C-989D-7E374045F2C4}"/>
                  </a:ext>
                </a:extLst>
              </p:cNvPr>
              <p:cNvSpPr/>
              <p:nvPr/>
            </p:nvSpPr>
            <p:spPr>
              <a:xfrm rot="3600000">
                <a:off x="8438871" y="346260"/>
                <a:ext cx="328742" cy="1048879"/>
              </a:xfrm>
              <a:prstGeom prst="moon">
                <a:avLst>
                  <a:gd name="adj" fmla="val 73465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" name="月 26">
                <a:extLst>
                  <a:ext uri="{FF2B5EF4-FFF2-40B4-BE49-F238E27FC236}">
                    <a16:creationId xmlns:a16="http://schemas.microsoft.com/office/drawing/2014/main" id="{A16CCB7D-67B4-4AB9-853D-10EB2C58C5E1}"/>
                  </a:ext>
                </a:extLst>
              </p:cNvPr>
              <p:cNvSpPr/>
              <p:nvPr/>
            </p:nvSpPr>
            <p:spPr>
              <a:xfrm rot="5400000">
                <a:off x="8590295" y="122170"/>
                <a:ext cx="251388" cy="989918"/>
              </a:xfrm>
              <a:prstGeom prst="moon">
                <a:avLst>
                  <a:gd name="adj" fmla="val 53572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" name="月 27">
                <a:extLst>
                  <a:ext uri="{FF2B5EF4-FFF2-40B4-BE49-F238E27FC236}">
                    <a16:creationId xmlns:a16="http://schemas.microsoft.com/office/drawing/2014/main" id="{ADBB9B8F-CC68-4119-A332-C61A3CF264BF}"/>
                  </a:ext>
                </a:extLst>
              </p:cNvPr>
              <p:cNvSpPr/>
              <p:nvPr/>
            </p:nvSpPr>
            <p:spPr>
              <a:xfrm rot="8100000">
                <a:off x="9110500" y="347110"/>
                <a:ext cx="328742" cy="877848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" name="月 28">
                <a:extLst>
                  <a:ext uri="{FF2B5EF4-FFF2-40B4-BE49-F238E27FC236}">
                    <a16:creationId xmlns:a16="http://schemas.microsoft.com/office/drawing/2014/main" id="{13BD9771-A2D5-45F7-9E77-D78294D94528}"/>
                  </a:ext>
                </a:extLst>
              </p:cNvPr>
              <p:cNvSpPr/>
              <p:nvPr/>
            </p:nvSpPr>
            <p:spPr>
              <a:xfrm rot="3472113">
                <a:off x="8625192" y="453129"/>
                <a:ext cx="120099" cy="988855"/>
              </a:xfrm>
              <a:prstGeom prst="moon">
                <a:avLst>
                  <a:gd name="adj" fmla="val 73465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" name="円/楕円 638">
                <a:extLst>
                  <a:ext uri="{FF2B5EF4-FFF2-40B4-BE49-F238E27FC236}">
                    <a16:creationId xmlns:a16="http://schemas.microsoft.com/office/drawing/2014/main" id="{BAD37015-67F8-43E1-B38D-43CFAC4CBFB6}"/>
                  </a:ext>
                </a:extLst>
              </p:cNvPr>
              <p:cNvSpPr/>
              <p:nvPr/>
            </p:nvSpPr>
            <p:spPr>
              <a:xfrm>
                <a:off x="8872448" y="1545012"/>
                <a:ext cx="160269" cy="41622"/>
              </a:xfrm>
              <a:custGeom>
                <a:avLst/>
                <a:gdLst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2 w 195960"/>
                  <a:gd name="connsiteY0" fmla="*/ 6193 h 54598"/>
                  <a:gd name="connsiteX1" fmla="*/ 100361 w 195960"/>
                  <a:gd name="connsiteY1" fmla="*/ 651 h 54598"/>
                  <a:gd name="connsiteX2" fmla="*/ 195958 w 195960"/>
                  <a:gd name="connsiteY2" fmla="*/ 6193 h 54598"/>
                  <a:gd name="connsiteX3" fmla="*/ 97980 w 195960"/>
                  <a:gd name="connsiteY3" fmla="*/ 54598 h 54598"/>
                  <a:gd name="connsiteX4" fmla="*/ 2 w 195960"/>
                  <a:gd name="connsiteY4" fmla="*/ 6193 h 54598"/>
                  <a:gd name="connsiteX0" fmla="*/ 4 w 195965"/>
                  <a:gd name="connsiteY0" fmla="*/ 1300 h 49705"/>
                  <a:gd name="connsiteX1" fmla="*/ 94541 w 195965"/>
                  <a:gd name="connsiteY1" fmla="*/ 12819 h 49705"/>
                  <a:gd name="connsiteX2" fmla="*/ 195960 w 195965"/>
                  <a:gd name="connsiteY2" fmla="*/ 1300 h 49705"/>
                  <a:gd name="connsiteX3" fmla="*/ 97982 w 195965"/>
                  <a:gd name="connsiteY3" fmla="*/ 49705 h 49705"/>
                  <a:gd name="connsiteX4" fmla="*/ 4 w 195965"/>
                  <a:gd name="connsiteY4" fmla="*/ 1300 h 49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65" h="49705">
                    <a:moveTo>
                      <a:pt x="4" y="1300"/>
                    </a:moveTo>
                    <a:cubicBezTo>
                      <a:pt x="-570" y="-4848"/>
                      <a:pt x="40429" y="12819"/>
                      <a:pt x="94541" y="12819"/>
                    </a:cubicBezTo>
                    <a:cubicBezTo>
                      <a:pt x="148653" y="12819"/>
                      <a:pt x="195386" y="-4848"/>
                      <a:pt x="195960" y="1300"/>
                    </a:cubicBezTo>
                    <a:cubicBezTo>
                      <a:pt x="196534" y="7448"/>
                      <a:pt x="152094" y="49705"/>
                      <a:pt x="97982" y="49705"/>
                    </a:cubicBezTo>
                    <a:cubicBezTo>
                      <a:pt x="43870" y="49705"/>
                      <a:pt x="578" y="7448"/>
                      <a:pt x="4" y="130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4" name="月 33">
                <a:extLst>
                  <a:ext uri="{FF2B5EF4-FFF2-40B4-BE49-F238E27FC236}">
                    <a16:creationId xmlns:a16="http://schemas.microsoft.com/office/drawing/2014/main" id="{0E7441C4-2735-428B-9D9A-76B6A732092A}"/>
                  </a:ext>
                </a:extLst>
              </p:cNvPr>
              <p:cNvSpPr/>
              <p:nvPr/>
            </p:nvSpPr>
            <p:spPr>
              <a:xfrm rot="3472113">
                <a:off x="8854674" y="565161"/>
                <a:ext cx="77128" cy="639004"/>
              </a:xfrm>
              <a:prstGeom prst="moon">
                <a:avLst>
                  <a:gd name="adj" fmla="val 73465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78" name="フリーフォーム: 図形 177">
              <a:extLst>
                <a:ext uri="{FF2B5EF4-FFF2-40B4-BE49-F238E27FC236}">
                  <a16:creationId xmlns:a16="http://schemas.microsoft.com/office/drawing/2014/main" id="{BB9FF8BF-2BB4-48A3-B75D-164FD797CAF6}"/>
                </a:ext>
              </a:extLst>
            </p:cNvPr>
            <p:cNvSpPr/>
            <p:nvPr/>
          </p:nvSpPr>
          <p:spPr>
            <a:xfrm>
              <a:off x="7526437" y="1429492"/>
              <a:ext cx="212386" cy="187378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81" name="フリーフォーム: 図形 180">
              <a:extLst>
                <a:ext uri="{FF2B5EF4-FFF2-40B4-BE49-F238E27FC236}">
                  <a16:creationId xmlns:a16="http://schemas.microsoft.com/office/drawing/2014/main" id="{8DBC0D20-F6F7-44BE-BF5E-E73DA26BA88D}"/>
                </a:ext>
              </a:extLst>
            </p:cNvPr>
            <p:cNvSpPr/>
            <p:nvPr/>
          </p:nvSpPr>
          <p:spPr>
            <a:xfrm>
              <a:off x="8075543" y="1429492"/>
              <a:ext cx="212386" cy="187378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92F7AF6F-1213-4FBE-8657-4826743BE4B2}"/>
                </a:ext>
              </a:extLst>
            </p:cNvPr>
            <p:cNvGrpSpPr/>
            <p:nvPr/>
          </p:nvGrpSpPr>
          <p:grpSpPr>
            <a:xfrm>
              <a:off x="8248795" y="782145"/>
              <a:ext cx="864381" cy="1730226"/>
              <a:chOff x="8248795" y="782145"/>
              <a:chExt cx="864381" cy="1730226"/>
            </a:xfrm>
          </p:grpSpPr>
          <p:grpSp>
            <p:nvGrpSpPr>
              <p:cNvPr id="241" name="グループ化 240">
                <a:extLst>
                  <a:ext uri="{FF2B5EF4-FFF2-40B4-BE49-F238E27FC236}">
                    <a16:creationId xmlns:a16="http://schemas.microsoft.com/office/drawing/2014/main" id="{A0A1D68A-7246-49C5-A784-91B875A9E7DD}"/>
                  </a:ext>
                </a:extLst>
              </p:cNvPr>
              <p:cNvGrpSpPr/>
              <p:nvPr/>
            </p:nvGrpSpPr>
            <p:grpSpPr>
              <a:xfrm rot="20968118">
                <a:off x="8267443" y="782145"/>
                <a:ext cx="738628" cy="1377107"/>
                <a:chOff x="2957063" y="5076572"/>
                <a:chExt cx="797584" cy="1483326"/>
              </a:xfrm>
              <a:solidFill>
                <a:schemeClr val="accent2">
                  <a:lumMod val="75000"/>
                </a:schemeClr>
              </a:solidFill>
            </p:grpSpPr>
            <p:grpSp>
              <p:nvGrpSpPr>
                <p:cNvPr id="267" name="グループ化 266">
                  <a:extLst>
                    <a:ext uri="{FF2B5EF4-FFF2-40B4-BE49-F238E27FC236}">
                      <a16:creationId xmlns:a16="http://schemas.microsoft.com/office/drawing/2014/main" id="{1141A773-5E6E-4776-903E-5B2E9CC45CBB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  <a:grpFill/>
              </p:grpSpPr>
              <p:sp>
                <p:nvSpPr>
                  <p:cNvPr id="271" name="フリーフォーム: 図形 270">
                    <a:extLst>
                      <a:ext uri="{FF2B5EF4-FFF2-40B4-BE49-F238E27FC236}">
                        <a16:creationId xmlns:a16="http://schemas.microsoft.com/office/drawing/2014/main" id="{34EAC7E6-56F4-4266-A54A-F13ED7BB268B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2" name="フリーフォーム: 図形 271">
                    <a:extLst>
                      <a:ext uri="{FF2B5EF4-FFF2-40B4-BE49-F238E27FC236}">
                        <a16:creationId xmlns:a16="http://schemas.microsoft.com/office/drawing/2014/main" id="{2A8C3E21-DA26-45A8-BA0D-9A8F8BE35BCE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70" name="フリーフォーム: 図形 269">
                  <a:extLst>
                    <a:ext uri="{FF2B5EF4-FFF2-40B4-BE49-F238E27FC236}">
                      <a16:creationId xmlns:a16="http://schemas.microsoft.com/office/drawing/2014/main" id="{FB2CC7E2-14A3-4E8E-9B6C-16FDB94C8A71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73" name="グループ化 272">
                <a:extLst>
                  <a:ext uri="{FF2B5EF4-FFF2-40B4-BE49-F238E27FC236}">
                    <a16:creationId xmlns:a16="http://schemas.microsoft.com/office/drawing/2014/main" id="{3D95D76B-B6B3-445B-9459-E689BA4FB35A}"/>
                  </a:ext>
                </a:extLst>
              </p:cNvPr>
              <p:cNvGrpSpPr/>
              <p:nvPr/>
            </p:nvGrpSpPr>
            <p:grpSpPr>
              <a:xfrm>
                <a:off x="8248795" y="1461150"/>
                <a:ext cx="864381" cy="1051221"/>
                <a:chOff x="8248795" y="1461150"/>
                <a:chExt cx="864381" cy="1051221"/>
              </a:xfrm>
            </p:grpSpPr>
            <p:sp>
              <p:nvSpPr>
                <p:cNvPr id="274" name="台形 273">
                  <a:extLst>
                    <a:ext uri="{FF2B5EF4-FFF2-40B4-BE49-F238E27FC236}">
                      <a16:creationId xmlns:a16="http://schemas.microsoft.com/office/drawing/2014/main" id="{65D2D188-9FD6-4344-BBBC-E12085D1955F}"/>
                    </a:ext>
                  </a:extLst>
                </p:cNvPr>
                <p:cNvSpPr/>
                <p:nvPr/>
              </p:nvSpPr>
              <p:spPr>
                <a:xfrm rot="19434400">
                  <a:off x="8468270" y="1461150"/>
                  <a:ext cx="282483" cy="184203"/>
                </a:xfrm>
                <a:prstGeom prst="trapezoid">
                  <a:avLst>
                    <a:gd name="adj" fmla="val 14945"/>
                  </a:avLst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5" name="フリーフォーム: 図形 274">
                  <a:extLst>
                    <a:ext uri="{FF2B5EF4-FFF2-40B4-BE49-F238E27FC236}">
                      <a16:creationId xmlns:a16="http://schemas.microsoft.com/office/drawing/2014/main" id="{6F13C6DB-317A-45C6-8A37-16DA4F74E317}"/>
                    </a:ext>
                  </a:extLst>
                </p:cNvPr>
                <p:cNvSpPr/>
                <p:nvPr/>
              </p:nvSpPr>
              <p:spPr>
                <a:xfrm rot="3600000">
                  <a:off x="8214063" y="1613257"/>
                  <a:ext cx="933846" cy="864381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43438 w 816717"/>
                    <a:gd name="connsiteY1" fmla="*/ 340679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54402 w 827347"/>
                    <a:gd name="connsiteY0" fmla="*/ 824681 h 824681"/>
                    <a:gd name="connsiteX1" fmla="*/ 454068 w 827347"/>
                    <a:gd name="connsiteY1" fmla="*/ 338832 h 824681"/>
                    <a:gd name="connsiteX2" fmla="*/ 39252 w 827347"/>
                    <a:gd name="connsiteY2" fmla="*/ 425657 h 824681"/>
                    <a:gd name="connsiteX3" fmla="*/ 0 w 827347"/>
                    <a:gd name="connsiteY3" fmla="*/ 116738 h 824681"/>
                    <a:gd name="connsiteX4" fmla="*/ 671290 w 827347"/>
                    <a:gd name="connsiteY4" fmla="*/ 83 h 824681"/>
                    <a:gd name="connsiteX5" fmla="*/ 789186 w 827347"/>
                    <a:gd name="connsiteY5" fmla="*/ 100308 h 824681"/>
                    <a:gd name="connsiteX6" fmla="*/ 827347 w 827347"/>
                    <a:gd name="connsiteY6" fmla="*/ 824681 h 824681"/>
                    <a:gd name="connsiteX0" fmla="*/ 454402 w 827347"/>
                    <a:gd name="connsiteY0" fmla="*/ 812731 h 812731"/>
                    <a:gd name="connsiteX1" fmla="*/ 454068 w 827347"/>
                    <a:gd name="connsiteY1" fmla="*/ 326882 h 812731"/>
                    <a:gd name="connsiteX2" fmla="*/ 39252 w 827347"/>
                    <a:gd name="connsiteY2" fmla="*/ 413707 h 812731"/>
                    <a:gd name="connsiteX3" fmla="*/ 0 w 827347"/>
                    <a:gd name="connsiteY3" fmla="*/ 104788 h 812731"/>
                    <a:gd name="connsiteX4" fmla="*/ 639634 w 827347"/>
                    <a:gd name="connsiteY4" fmla="*/ 101 h 812731"/>
                    <a:gd name="connsiteX5" fmla="*/ 789186 w 827347"/>
                    <a:gd name="connsiteY5" fmla="*/ 88358 h 812731"/>
                    <a:gd name="connsiteX6" fmla="*/ 827347 w 827347"/>
                    <a:gd name="connsiteY6" fmla="*/ 812731 h 812731"/>
                    <a:gd name="connsiteX0" fmla="*/ 454402 w 827347"/>
                    <a:gd name="connsiteY0" fmla="*/ 813892 h 813892"/>
                    <a:gd name="connsiteX1" fmla="*/ 454068 w 827347"/>
                    <a:gd name="connsiteY1" fmla="*/ 328043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933846"/>
                    <a:gd name="connsiteY0" fmla="*/ 813892 h 864381"/>
                    <a:gd name="connsiteX1" fmla="*/ 432722 w 933846"/>
                    <a:gd name="connsiteY1" fmla="*/ 345965 h 864381"/>
                    <a:gd name="connsiteX2" fmla="*/ 39252 w 933846"/>
                    <a:gd name="connsiteY2" fmla="*/ 414868 h 864381"/>
                    <a:gd name="connsiteX3" fmla="*/ 0 w 933846"/>
                    <a:gd name="connsiteY3" fmla="*/ 105949 h 864381"/>
                    <a:gd name="connsiteX4" fmla="*/ 639634 w 933846"/>
                    <a:gd name="connsiteY4" fmla="*/ 1262 h 864381"/>
                    <a:gd name="connsiteX5" fmla="*/ 795584 w 933846"/>
                    <a:gd name="connsiteY5" fmla="*/ 178451 h 864381"/>
                    <a:gd name="connsiteX6" fmla="*/ 933846 w 933846"/>
                    <a:gd name="connsiteY6" fmla="*/ 864381 h 864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33846" h="864381">
                      <a:moveTo>
                        <a:pt x="454402" y="813892"/>
                      </a:moveTo>
                      <a:cubicBezTo>
                        <a:pt x="454291" y="651942"/>
                        <a:pt x="432833" y="507915"/>
                        <a:pt x="432722" y="345965"/>
                      </a:cubicBezTo>
                      <a:lnTo>
                        <a:pt x="39252" y="414868"/>
                      </a:lnTo>
                      <a:cubicBezTo>
                        <a:pt x="24814" y="328528"/>
                        <a:pt x="14438" y="192289"/>
                        <a:pt x="0" y="105949"/>
                      </a:cubicBezTo>
                      <a:cubicBezTo>
                        <a:pt x="220220" y="66851"/>
                        <a:pt x="507037" y="-10822"/>
                        <a:pt x="639634" y="1262"/>
                      </a:cubicBezTo>
                      <a:cubicBezTo>
                        <a:pt x="772231" y="13346"/>
                        <a:pt x="787808" y="141245"/>
                        <a:pt x="795584" y="178451"/>
                      </a:cubicBezTo>
                      <a:cubicBezTo>
                        <a:pt x="803360" y="215657"/>
                        <a:pt x="921126" y="622923"/>
                        <a:pt x="933846" y="864381"/>
                      </a:cubicBezTo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340" name="グループ化 339">
              <a:extLst>
                <a:ext uri="{FF2B5EF4-FFF2-40B4-BE49-F238E27FC236}">
                  <a16:creationId xmlns:a16="http://schemas.microsoft.com/office/drawing/2014/main" id="{DB4C02C0-C076-4EF4-A2E9-1CC336003DB7}"/>
                </a:ext>
              </a:extLst>
            </p:cNvPr>
            <p:cNvGrpSpPr/>
            <p:nvPr/>
          </p:nvGrpSpPr>
          <p:grpSpPr>
            <a:xfrm flipH="1">
              <a:off x="6717813" y="782145"/>
              <a:ext cx="864381" cy="1730226"/>
              <a:chOff x="8248795" y="782145"/>
              <a:chExt cx="864381" cy="1730226"/>
            </a:xfrm>
          </p:grpSpPr>
          <p:grpSp>
            <p:nvGrpSpPr>
              <p:cNvPr id="341" name="グループ化 340">
                <a:extLst>
                  <a:ext uri="{FF2B5EF4-FFF2-40B4-BE49-F238E27FC236}">
                    <a16:creationId xmlns:a16="http://schemas.microsoft.com/office/drawing/2014/main" id="{311A5349-8034-4E9A-A316-B72F850D3736}"/>
                  </a:ext>
                </a:extLst>
              </p:cNvPr>
              <p:cNvGrpSpPr/>
              <p:nvPr/>
            </p:nvGrpSpPr>
            <p:grpSpPr>
              <a:xfrm rot="20968118">
                <a:off x="8267443" y="782145"/>
                <a:ext cx="738628" cy="1377107"/>
                <a:chOff x="2957063" y="5076572"/>
                <a:chExt cx="797584" cy="1483326"/>
              </a:xfrm>
              <a:solidFill>
                <a:schemeClr val="accent2">
                  <a:lumMod val="75000"/>
                </a:schemeClr>
              </a:solidFill>
            </p:grpSpPr>
            <p:grpSp>
              <p:nvGrpSpPr>
                <p:cNvPr id="345" name="グループ化 344">
                  <a:extLst>
                    <a:ext uri="{FF2B5EF4-FFF2-40B4-BE49-F238E27FC236}">
                      <a16:creationId xmlns:a16="http://schemas.microsoft.com/office/drawing/2014/main" id="{7645C2C2-260F-40FC-B681-495420495B4F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  <a:grpFill/>
              </p:grpSpPr>
              <p:sp>
                <p:nvSpPr>
                  <p:cNvPr id="347" name="フリーフォーム: 図形 346">
                    <a:extLst>
                      <a:ext uri="{FF2B5EF4-FFF2-40B4-BE49-F238E27FC236}">
                        <a16:creationId xmlns:a16="http://schemas.microsoft.com/office/drawing/2014/main" id="{8CA8BA2B-2CB7-41B5-A579-23887CE36B1E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8" name="フリーフォーム: 図形 347">
                    <a:extLst>
                      <a:ext uri="{FF2B5EF4-FFF2-40B4-BE49-F238E27FC236}">
                        <a16:creationId xmlns:a16="http://schemas.microsoft.com/office/drawing/2014/main" id="{C7049651-7D46-437D-A2D5-47796AB56847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46" name="フリーフォーム: 図形 345">
                  <a:extLst>
                    <a:ext uri="{FF2B5EF4-FFF2-40B4-BE49-F238E27FC236}">
                      <a16:creationId xmlns:a16="http://schemas.microsoft.com/office/drawing/2014/main" id="{0D8FB38F-4393-4F23-AB1A-F431971E992B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42" name="グループ化 341">
                <a:extLst>
                  <a:ext uri="{FF2B5EF4-FFF2-40B4-BE49-F238E27FC236}">
                    <a16:creationId xmlns:a16="http://schemas.microsoft.com/office/drawing/2014/main" id="{40D8CFDE-3881-4FA9-854A-671FC892D048}"/>
                  </a:ext>
                </a:extLst>
              </p:cNvPr>
              <p:cNvGrpSpPr/>
              <p:nvPr/>
            </p:nvGrpSpPr>
            <p:grpSpPr>
              <a:xfrm>
                <a:off x="8248795" y="1461150"/>
                <a:ext cx="864381" cy="1051221"/>
                <a:chOff x="8248795" y="1461150"/>
                <a:chExt cx="864381" cy="1051221"/>
              </a:xfrm>
            </p:grpSpPr>
            <p:sp>
              <p:nvSpPr>
                <p:cNvPr id="343" name="台形 342">
                  <a:extLst>
                    <a:ext uri="{FF2B5EF4-FFF2-40B4-BE49-F238E27FC236}">
                      <a16:creationId xmlns:a16="http://schemas.microsoft.com/office/drawing/2014/main" id="{E93A9DEC-F5D3-49CD-B440-F8005414A800}"/>
                    </a:ext>
                  </a:extLst>
                </p:cNvPr>
                <p:cNvSpPr/>
                <p:nvPr/>
              </p:nvSpPr>
              <p:spPr>
                <a:xfrm rot="19434400">
                  <a:off x="8468270" y="1461150"/>
                  <a:ext cx="282483" cy="184203"/>
                </a:xfrm>
                <a:prstGeom prst="trapezoid">
                  <a:avLst>
                    <a:gd name="adj" fmla="val 14945"/>
                  </a:avLst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4" name="フリーフォーム: 図形 343">
                  <a:extLst>
                    <a:ext uri="{FF2B5EF4-FFF2-40B4-BE49-F238E27FC236}">
                      <a16:creationId xmlns:a16="http://schemas.microsoft.com/office/drawing/2014/main" id="{17638A69-95CB-4619-8AD4-91EC6052429F}"/>
                    </a:ext>
                  </a:extLst>
                </p:cNvPr>
                <p:cNvSpPr/>
                <p:nvPr/>
              </p:nvSpPr>
              <p:spPr>
                <a:xfrm rot="3600000">
                  <a:off x="8214063" y="1613257"/>
                  <a:ext cx="933846" cy="864381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43438 w 816717"/>
                    <a:gd name="connsiteY1" fmla="*/ 340679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54402 w 827347"/>
                    <a:gd name="connsiteY0" fmla="*/ 824681 h 824681"/>
                    <a:gd name="connsiteX1" fmla="*/ 454068 w 827347"/>
                    <a:gd name="connsiteY1" fmla="*/ 338832 h 824681"/>
                    <a:gd name="connsiteX2" fmla="*/ 39252 w 827347"/>
                    <a:gd name="connsiteY2" fmla="*/ 425657 h 824681"/>
                    <a:gd name="connsiteX3" fmla="*/ 0 w 827347"/>
                    <a:gd name="connsiteY3" fmla="*/ 116738 h 824681"/>
                    <a:gd name="connsiteX4" fmla="*/ 671290 w 827347"/>
                    <a:gd name="connsiteY4" fmla="*/ 83 h 824681"/>
                    <a:gd name="connsiteX5" fmla="*/ 789186 w 827347"/>
                    <a:gd name="connsiteY5" fmla="*/ 100308 h 824681"/>
                    <a:gd name="connsiteX6" fmla="*/ 827347 w 827347"/>
                    <a:gd name="connsiteY6" fmla="*/ 824681 h 824681"/>
                    <a:gd name="connsiteX0" fmla="*/ 454402 w 827347"/>
                    <a:gd name="connsiteY0" fmla="*/ 812731 h 812731"/>
                    <a:gd name="connsiteX1" fmla="*/ 454068 w 827347"/>
                    <a:gd name="connsiteY1" fmla="*/ 326882 h 812731"/>
                    <a:gd name="connsiteX2" fmla="*/ 39252 w 827347"/>
                    <a:gd name="connsiteY2" fmla="*/ 413707 h 812731"/>
                    <a:gd name="connsiteX3" fmla="*/ 0 w 827347"/>
                    <a:gd name="connsiteY3" fmla="*/ 104788 h 812731"/>
                    <a:gd name="connsiteX4" fmla="*/ 639634 w 827347"/>
                    <a:gd name="connsiteY4" fmla="*/ 101 h 812731"/>
                    <a:gd name="connsiteX5" fmla="*/ 789186 w 827347"/>
                    <a:gd name="connsiteY5" fmla="*/ 88358 h 812731"/>
                    <a:gd name="connsiteX6" fmla="*/ 827347 w 827347"/>
                    <a:gd name="connsiteY6" fmla="*/ 812731 h 812731"/>
                    <a:gd name="connsiteX0" fmla="*/ 454402 w 827347"/>
                    <a:gd name="connsiteY0" fmla="*/ 813892 h 813892"/>
                    <a:gd name="connsiteX1" fmla="*/ 454068 w 827347"/>
                    <a:gd name="connsiteY1" fmla="*/ 328043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933846"/>
                    <a:gd name="connsiteY0" fmla="*/ 813892 h 864381"/>
                    <a:gd name="connsiteX1" fmla="*/ 432722 w 933846"/>
                    <a:gd name="connsiteY1" fmla="*/ 345965 h 864381"/>
                    <a:gd name="connsiteX2" fmla="*/ 39252 w 933846"/>
                    <a:gd name="connsiteY2" fmla="*/ 414868 h 864381"/>
                    <a:gd name="connsiteX3" fmla="*/ 0 w 933846"/>
                    <a:gd name="connsiteY3" fmla="*/ 105949 h 864381"/>
                    <a:gd name="connsiteX4" fmla="*/ 639634 w 933846"/>
                    <a:gd name="connsiteY4" fmla="*/ 1262 h 864381"/>
                    <a:gd name="connsiteX5" fmla="*/ 795584 w 933846"/>
                    <a:gd name="connsiteY5" fmla="*/ 178451 h 864381"/>
                    <a:gd name="connsiteX6" fmla="*/ 933846 w 933846"/>
                    <a:gd name="connsiteY6" fmla="*/ 864381 h 864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33846" h="864381">
                      <a:moveTo>
                        <a:pt x="454402" y="813892"/>
                      </a:moveTo>
                      <a:cubicBezTo>
                        <a:pt x="454291" y="651942"/>
                        <a:pt x="432833" y="507915"/>
                        <a:pt x="432722" y="345965"/>
                      </a:cubicBezTo>
                      <a:lnTo>
                        <a:pt x="39252" y="414868"/>
                      </a:lnTo>
                      <a:cubicBezTo>
                        <a:pt x="24814" y="328528"/>
                        <a:pt x="14438" y="192289"/>
                        <a:pt x="0" y="105949"/>
                      </a:cubicBezTo>
                      <a:cubicBezTo>
                        <a:pt x="220220" y="66851"/>
                        <a:pt x="507037" y="-10822"/>
                        <a:pt x="639634" y="1262"/>
                      </a:cubicBezTo>
                      <a:cubicBezTo>
                        <a:pt x="772231" y="13346"/>
                        <a:pt x="787808" y="141245"/>
                        <a:pt x="795584" y="178451"/>
                      </a:cubicBezTo>
                      <a:cubicBezTo>
                        <a:pt x="803360" y="215657"/>
                        <a:pt x="921126" y="622923"/>
                        <a:pt x="933846" y="864381"/>
                      </a:cubicBezTo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397" name="フリーフォーム: 図形 396">
              <a:extLst>
                <a:ext uri="{FF2B5EF4-FFF2-40B4-BE49-F238E27FC236}">
                  <a16:creationId xmlns:a16="http://schemas.microsoft.com/office/drawing/2014/main" id="{7EA7BB34-E757-4500-8AE0-A3EACC484A69}"/>
                </a:ext>
              </a:extLst>
            </p:cNvPr>
            <p:cNvSpPr/>
            <p:nvPr/>
          </p:nvSpPr>
          <p:spPr>
            <a:xfrm rot="2700000">
              <a:off x="8737351" y="871574"/>
              <a:ext cx="443714" cy="527846"/>
            </a:xfrm>
            <a:custGeom>
              <a:avLst/>
              <a:gdLst>
                <a:gd name="connsiteX0" fmla="*/ 1655069 w 3132350"/>
                <a:gd name="connsiteY0" fmla="*/ 1416 h 3726268"/>
                <a:gd name="connsiteX1" fmla="*/ 2777339 w 3132350"/>
                <a:gd name="connsiteY1" fmla="*/ 322321 h 3726268"/>
                <a:gd name="connsiteX2" fmla="*/ 2820135 w 3132350"/>
                <a:gd name="connsiteY2" fmla="*/ 1406972 h 3726268"/>
                <a:gd name="connsiteX3" fmla="*/ 2810794 w 3132350"/>
                <a:gd name="connsiteY3" fmla="*/ 1413199 h 3726268"/>
                <a:gd name="connsiteX4" fmla="*/ 2825110 w 3132350"/>
                <a:gd name="connsiteY4" fmla="*/ 1438823 h 3726268"/>
                <a:gd name="connsiteX5" fmla="*/ 2626764 w 3132350"/>
                <a:gd name="connsiteY5" fmla="*/ 2220958 h 3726268"/>
                <a:gd name="connsiteX6" fmla="*/ 2557860 w 3132350"/>
                <a:gd name="connsiteY6" fmla="*/ 2278025 h 3726268"/>
                <a:gd name="connsiteX7" fmla="*/ 2562675 w 3132350"/>
                <a:gd name="connsiteY7" fmla="*/ 2284324 h 3726268"/>
                <a:gd name="connsiteX8" fmla="*/ 2355339 w 3132350"/>
                <a:gd name="connsiteY8" fmla="*/ 3079311 h 3726268"/>
                <a:gd name="connsiteX9" fmla="*/ 2337591 w 3132350"/>
                <a:gd name="connsiteY9" fmla="*/ 3089686 h 3726268"/>
                <a:gd name="connsiteX10" fmla="*/ 2345766 w 3132350"/>
                <a:gd name="connsiteY10" fmla="*/ 3109900 h 3726268"/>
                <a:gd name="connsiteX11" fmla="*/ 2288309 w 3132350"/>
                <a:gd name="connsiteY11" fmla="*/ 3413342 h 3726268"/>
                <a:gd name="connsiteX12" fmla="*/ 1581018 w 3132350"/>
                <a:gd name="connsiteY12" fmla="*/ 3726268 h 3726268"/>
                <a:gd name="connsiteX13" fmla="*/ 1574804 w 3132350"/>
                <a:gd name="connsiteY13" fmla="*/ 3503865 h 3726268"/>
                <a:gd name="connsiteX14" fmla="*/ 2063284 w 3132350"/>
                <a:gd name="connsiteY14" fmla="*/ 3346317 h 3726268"/>
                <a:gd name="connsiteX15" fmla="*/ 2133363 w 3132350"/>
                <a:gd name="connsiteY15" fmla="*/ 3218712 h 3726268"/>
                <a:gd name="connsiteX16" fmla="*/ 2131792 w 3132350"/>
                <a:gd name="connsiteY16" fmla="*/ 3197592 h 3726268"/>
                <a:gd name="connsiteX17" fmla="*/ 2085678 w 3132350"/>
                <a:gd name="connsiteY17" fmla="*/ 3217093 h 3726268"/>
                <a:gd name="connsiteX18" fmla="*/ 1120551 w 3132350"/>
                <a:gd name="connsiteY18" fmla="*/ 3241448 h 3726268"/>
                <a:gd name="connsiteX19" fmla="*/ 1243162 w 3132350"/>
                <a:gd name="connsiteY19" fmla="*/ 3058976 h 3726268"/>
                <a:gd name="connsiteX20" fmla="*/ 1853662 w 3132350"/>
                <a:gd name="connsiteY20" fmla="*/ 3066774 h 3726268"/>
                <a:gd name="connsiteX21" fmla="*/ 2022381 w 3132350"/>
                <a:gd name="connsiteY21" fmla="*/ 3018468 h 3726268"/>
                <a:gd name="connsiteX22" fmla="*/ 1972500 w 3132350"/>
                <a:gd name="connsiteY22" fmla="*/ 2984436 h 3726268"/>
                <a:gd name="connsiteX23" fmla="*/ 1765050 w 3132350"/>
                <a:gd name="connsiteY23" fmla="*/ 2911978 h 3726268"/>
                <a:gd name="connsiteX24" fmla="*/ 1352566 w 3132350"/>
                <a:gd name="connsiteY24" fmla="*/ 2915104 h 3726268"/>
                <a:gd name="connsiteX25" fmla="*/ 1086615 w 3132350"/>
                <a:gd name="connsiteY25" fmla="*/ 3362062 h 3726268"/>
                <a:gd name="connsiteX26" fmla="*/ 862334 w 3132350"/>
                <a:gd name="connsiteY26" fmla="*/ 3438646 h 3726268"/>
                <a:gd name="connsiteX27" fmla="*/ 1210405 w 3132350"/>
                <a:gd name="connsiteY27" fmla="*/ 2726723 h 3726268"/>
                <a:gd name="connsiteX28" fmla="*/ 1898890 w 3132350"/>
                <a:gd name="connsiteY28" fmla="*/ 2719215 h 3726268"/>
                <a:gd name="connsiteX29" fmla="*/ 2149836 w 3132350"/>
                <a:gd name="connsiteY29" fmla="*/ 2841832 h 3726268"/>
                <a:gd name="connsiteX30" fmla="*/ 2231122 w 3132350"/>
                <a:gd name="connsiteY30" fmla="*/ 2914143 h 3726268"/>
                <a:gd name="connsiteX31" fmla="*/ 2265438 w 3132350"/>
                <a:gd name="connsiteY31" fmla="*/ 2891997 h 3726268"/>
                <a:gd name="connsiteX32" fmla="*/ 2399168 w 3132350"/>
                <a:gd name="connsiteY32" fmla="*/ 2412576 h 3726268"/>
                <a:gd name="connsiteX33" fmla="*/ 2382880 w 3132350"/>
                <a:gd name="connsiteY33" fmla="*/ 2388793 h 3726268"/>
                <a:gd name="connsiteX34" fmla="*/ 2289367 w 3132350"/>
                <a:gd name="connsiteY34" fmla="*/ 2433755 h 3726268"/>
                <a:gd name="connsiteX35" fmla="*/ 2184245 w 3132350"/>
                <a:gd name="connsiteY35" fmla="*/ 2475230 h 3726268"/>
                <a:gd name="connsiteX36" fmla="*/ 813982 w 3132350"/>
                <a:gd name="connsiteY36" fmla="*/ 2420430 h 3726268"/>
                <a:gd name="connsiteX37" fmla="*/ 976102 w 3132350"/>
                <a:gd name="connsiteY37" fmla="*/ 2264885 h 3726268"/>
                <a:gd name="connsiteX38" fmla="*/ 2046227 w 3132350"/>
                <a:gd name="connsiteY38" fmla="*/ 2301790 h 3726268"/>
                <a:gd name="connsiteX39" fmla="*/ 2215044 w 3132350"/>
                <a:gd name="connsiteY39" fmla="*/ 2241287 h 3726268"/>
                <a:gd name="connsiteX40" fmla="*/ 2224449 w 3132350"/>
                <a:gd name="connsiteY40" fmla="*/ 2236410 h 3726268"/>
                <a:gd name="connsiteX41" fmla="*/ 2170017 w 3132350"/>
                <a:gd name="connsiteY41" fmla="*/ 2202296 h 3726268"/>
                <a:gd name="connsiteX42" fmla="*/ 2082366 w 3132350"/>
                <a:gd name="connsiteY42" fmla="*/ 2159668 h 3726268"/>
                <a:gd name="connsiteX43" fmla="*/ 1278457 w 3132350"/>
                <a:gd name="connsiteY43" fmla="*/ 2089565 h 3726268"/>
                <a:gd name="connsiteX44" fmla="*/ 841610 w 3132350"/>
                <a:gd name="connsiteY44" fmla="*/ 2870449 h 3726268"/>
                <a:gd name="connsiteX45" fmla="*/ 634511 w 3132350"/>
                <a:gd name="connsiteY45" fmla="*/ 2953993 h 3726268"/>
                <a:gd name="connsiteX46" fmla="*/ 1167695 w 3132350"/>
                <a:gd name="connsiteY46" fmla="*/ 1901546 h 3726268"/>
                <a:gd name="connsiteX47" fmla="*/ 2258377 w 3132350"/>
                <a:gd name="connsiteY47" fmla="*/ 2016958 h 3726268"/>
                <a:gd name="connsiteX48" fmla="*/ 2354514 w 3132350"/>
                <a:gd name="connsiteY48" fmla="*/ 2076519 h 3726268"/>
                <a:gd name="connsiteX49" fmla="*/ 2415994 w 3132350"/>
                <a:gd name="connsiteY49" fmla="*/ 2124783 h 3726268"/>
                <a:gd name="connsiteX50" fmla="*/ 2475580 w 3132350"/>
                <a:gd name="connsiteY50" fmla="*/ 2081172 h 3726268"/>
                <a:gd name="connsiteX51" fmla="*/ 2650207 w 3132350"/>
                <a:gd name="connsiteY51" fmla="*/ 1561731 h 3726268"/>
                <a:gd name="connsiteX52" fmla="*/ 2632612 w 3132350"/>
                <a:gd name="connsiteY52" fmla="*/ 1522278 h 3726268"/>
                <a:gd name="connsiteX53" fmla="*/ 2560826 w 3132350"/>
                <a:gd name="connsiteY53" fmla="*/ 1559733 h 3726268"/>
                <a:gd name="connsiteX54" fmla="*/ 2041941 w 3132350"/>
                <a:gd name="connsiteY54" fmla="*/ 1717381 h 3726268"/>
                <a:gd name="connsiteX55" fmla="*/ 574723 w 3132350"/>
                <a:gd name="connsiteY55" fmla="*/ 1560015 h 3726268"/>
                <a:gd name="connsiteX56" fmla="*/ 772904 w 3132350"/>
                <a:gd name="connsiteY56" fmla="*/ 1423999 h 3726268"/>
                <a:gd name="connsiteX57" fmla="*/ 1933106 w 3132350"/>
                <a:gd name="connsiteY57" fmla="*/ 1525671 h 3726268"/>
                <a:gd name="connsiteX58" fmla="*/ 2413381 w 3132350"/>
                <a:gd name="connsiteY58" fmla="*/ 1404942 h 3726268"/>
                <a:gd name="connsiteX59" fmla="*/ 2517897 w 3132350"/>
                <a:gd name="connsiteY59" fmla="*/ 1358036 h 3726268"/>
                <a:gd name="connsiteX60" fmla="*/ 2499121 w 3132350"/>
                <a:gd name="connsiteY60" fmla="*/ 1337713 h 3726268"/>
                <a:gd name="connsiteX61" fmla="*/ 2317274 w 3132350"/>
                <a:gd name="connsiteY61" fmla="*/ 1207038 h 3726268"/>
                <a:gd name="connsiteX62" fmla="*/ 1228658 w 3132350"/>
                <a:gd name="connsiteY62" fmla="*/ 1061180 h 3726268"/>
                <a:gd name="connsiteX63" fmla="*/ 654727 w 3132350"/>
                <a:gd name="connsiteY63" fmla="*/ 2078144 h 3726268"/>
                <a:gd name="connsiteX64" fmla="*/ 448887 w 3132350"/>
                <a:gd name="connsiteY64" fmla="*/ 2163839 h 3726268"/>
                <a:gd name="connsiteX65" fmla="*/ 1127156 w 3132350"/>
                <a:gd name="connsiteY65" fmla="*/ 869526 h 3726268"/>
                <a:gd name="connsiteX66" fmla="*/ 2506630 w 3132350"/>
                <a:gd name="connsiteY66" fmla="*/ 1083083 h 3726268"/>
                <a:gd name="connsiteX67" fmla="*/ 2612970 w 3132350"/>
                <a:gd name="connsiteY67" fmla="*/ 1164824 h 3726268"/>
                <a:gd name="connsiteX68" fmla="*/ 2697754 w 3132350"/>
                <a:gd name="connsiteY68" fmla="*/ 1248506 h 3726268"/>
                <a:gd name="connsiteX69" fmla="*/ 2743590 w 3132350"/>
                <a:gd name="connsiteY69" fmla="*/ 1213893 h 3726268"/>
                <a:gd name="connsiteX70" fmla="*/ 2559845 w 3132350"/>
                <a:gd name="connsiteY70" fmla="*/ 422383 h 3726268"/>
                <a:gd name="connsiteX71" fmla="*/ 1328029 w 3132350"/>
                <a:gd name="connsiteY71" fmla="*/ 218761 h 3726268"/>
                <a:gd name="connsiteX72" fmla="*/ 372170 w 3132350"/>
                <a:gd name="connsiteY72" fmla="*/ 1198314 h 3726268"/>
                <a:gd name="connsiteX73" fmla="*/ 152491 w 3132350"/>
                <a:gd name="connsiteY73" fmla="*/ 1256967 h 3726268"/>
                <a:gd name="connsiteX74" fmla="*/ 1255474 w 3132350"/>
                <a:gd name="connsiteY74" fmla="*/ 17535 h 3726268"/>
                <a:gd name="connsiteX75" fmla="*/ 1469047 w 3132350"/>
                <a:gd name="connsiteY75" fmla="*/ 1704 h 3726268"/>
                <a:gd name="connsiteX76" fmla="*/ 1655069 w 3132350"/>
                <a:gd name="connsiteY76" fmla="*/ 1416 h 3726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3132350" h="3726268">
                  <a:moveTo>
                    <a:pt x="1655069" y="1416"/>
                  </a:moveTo>
                  <a:cubicBezTo>
                    <a:pt x="2086651" y="15206"/>
                    <a:pt x="2495928" y="129221"/>
                    <a:pt x="2777339" y="322321"/>
                  </a:cubicBezTo>
                  <a:cubicBezTo>
                    <a:pt x="3258741" y="652653"/>
                    <a:pt x="3228326" y="1098962"/>
                    <a:pt x="2820135" y="1406972"/>
                  </a:cubicBezTo>
                  <a:lnTo>
                    <a:pt x="2810794" y="1413199"/>
                  </a:lnTo>
                  <a:lnTo>
                    <a:pt x="2825110" y="1438823"/>
                  </a:lnTo>
                  <a:cubicBezTo>
                    <a:pt x="2947397" y="1704143"/>
                    <a:pt x="2873888" y="1996779"/>
                    <a:pt x="2626764" y="2220958"/>
                  </a:cubicBezTo>
                  <a:lnTo>
                    <a:pt x="2557860" y="2278025"/>
                  </a:lnTo>
                  <a:lnTo>
                    <a:pt x="2562675" y="2284324"/>
                  </a:lnTo>
                  <a:cubicBezTo>
                    <a:pt x="2735560" y="2546597"/>
                    <a:pt x="2664192" y="2863470"/>
                    <a:pt x="2355339" y="3079311"/>
                  </a:cubicBezTo>
                  <a:lnTo>
                    <a:pt x="2337591" y="3089686"/>
                  </a:lnTo>
                  <a:lnTo>
                    <a:pt x="2345766" y="3109900"/>
                  </a:lnTo>
                  <a:cubicBezTo>
                    <a:pt x="2371145" y="3209251"/>
                    <a:pt x="2354293" y="3314498"/>
                    <a:pt x="2288309" y="3413342"/>
                  </a:cubicBezTo>
                  <a:cubicBezTo>
                    <a:pt x="2163390" y="3600471"/>
                    <a:pt x="1887700" y="3722444"/>
                    <a:pt x="1581018" y="3726268"/>
                  </a:cubicBezTo>
                  <a:lnTo>
                    <a:pt x="1574804" y="3503865"/>
                  </a:lnTo>
                  <a:cubicBezTo>
                    <a:pt x="1778340" y="3502219"/>
                    <a:pt x="1964684" y="3442118"/>
                    <a:pt x="2063284" y="3346317"/>
                  </a:cubicBezTo>
                  <a:cubicBezTo>
                    <a:pt x="2105325" y="3305470"/>
                    <a:pt x="2128032" y="3261984"/>
                    <a:pt x="2133363" y="3218712"/>
                  </a:cubicBezTo>
                  <a:lnTo>
                    <a:pt x="2131792" y="3197592"/>
                  </a:lnTo>
                  <a:lnTo>
                    <a:pt x="2085678" y="3217093"/>
                  </a:lnTo>
                  <a:cubicBezTo>
                    <a:pt x="1789756" y="3324459"/>
                    <a:pt x="1432763" y="3335051"/>
                    <a:pt x="1120551" y="3241448"/>
                  </a:cubicBezTo>
                  <a:lnTo>
                    <a:pt x="1243162" y="3058976"/>
                  </a:lnTo>
                  <a:cubicBezTo>
                    <a:pt x="1440634" y="3104947"/>
                    <a:pt x="1657260" y="3106789"/>
                    <a:pt x="1853662" y="3066774"/>
                  </a:cubicBezTo>
                  <a:lnTo>
                    <a:pt x="2022381" y="3018468"/>
                  </a:lnTo>
                  <a:lnTo>
                    <a:pt x="1972500" y="2984436"/>
                  </a:lnTo>
                  <a:cubicBezTo>
                    <a:pt x="1916158" y="2953418"/>
                    <a:pt x="1846356" y="2928315"/>
                    <a:pt x="1765050" y="2911978"/>
                  </a:cubicBezTo>
                  <a:cubicBezTo>
                    <a:pt x="1631684" y="2885180"/>
                    <a:pt x="1484476" y="2886296"/>
                    <a:pt x="1352566" y="2915104"/>
                  </a:cubicBezTo>
                  <a:cubicBezTo>
                    <a:pt x="1024130" y="2986832"/>
                    <a:pt x="896655" y="3201068"/>
                    <a:pt x="1086615" y="3362062"/>
                  </a:cubicBezTo>
                  <a:lnTo>
                    <a:pt x="862334" y="3438646"/>
                  </a:lnTo>
                  <a:cubicBezTo>
                    <a:pt x="662801" y="3177920"/>
                    <a:pt x="818957" y="2858528"/>
                    <a:pt x="1210405" y="2726723"/>
                  </a:cubicBezTo>
                  <a:cubicBezTo>
                    <a:pt x="1426129" y="2654086"/>
                    <a:pt x="1679732" y="2651321"/>
                    <a:pt x="1898890" y="2719215"/>
                  </a:cubicBezTo>
                  <a:cubicBezTo>
                    <a:pt x="1996879" y="2749571"/>
                    <a:pt x="2081209" y="2791659"/>
                    <a:pt x="2149836" y="2841832"/>
                  </a:cubicBezTo>
                  <a:lnTo>
                    <a:pt x="2231122" y="2914143"/>
                  </a:lnTo>
                  <a:lnTo>
                    <a:pt x="2265438" y="2891997"/>
                  </a:lnTo>
                  <a:cubicBezTo>
                    <a:pt x="2444606" y="2754143"/>
                    <a:pt x="2490212" y="2572639"/>
                    <a:pt x="2399168" y="2412576"/>
                  </a:cubicBezTo>
                  <a:lnTo>
                    <a:pt x="2382880" y="2388793"/>
                  </a:lnTo>
                  <a:lnTo>
                    <a:pt x="2289367" y="2433755"/>
                  </a:lnTo>
                  <a:cubicBezTo>
                    <a:pt x="2255689" y="2448458"/>
                    <a:pt x="2220643" y="2462307"/>
                    <a:pt x="2184245" y="2475230"/>
                  </a:cubicBezTo>
                  <a:cubicBezTo>
                    <a:pt x="1748242" y="2630037"/>
                    <a:pt x="1219219" y="2608880"/>
                    <a:pt x="813982" y="2420430"/>
                  </a:cubicBezTo>
                  <a:lnTo>
                    <a:pt x="976102" y="2264885"/>
                  </a:lnTo>
                  <a:cubicBezTo>
                    <a:pt x="1298501" y="2387849"/>
                    <a:pt x="1702816" y="2401793"/>
                    <a:pt x="2046227" y="2301790"/>
                  </a:cubicBezTo>
                  <a:cubicBezTo>
                    <a:pt x="2106686" y="2284184"/>
                    <a:pt x="2162991" y="2263887"/>
                    <a:pt x="2215044" y="2241287"/>
                  </a:cubicBezTo>
                  <a:lnTo>
                    <a:pt x="2224449" y="2236410"/>
                  </a:lnTo>
                  <a:lnTo>
                    <a:pt x="2170017" y="2202296"/>
                  </a:lnTo>
                  <a:cubicBezTo>
                    <a:pt x="2142832" y="2187270"/>
                    <a:pt x="2113617" y="2173022"/>
                    <a:pt x="2082366" y="2159668"/>
                  </a:cubicBezTo>
                  <a:cubicBezTo>
                    <a:pt x="1849970" y="2060364"/>
                    <a:pt x="1549786" y="2034187"/>
                    <a:pt x="1278457" y="2089565"/>
                  </a:cubicBezTo>
                  <a:cubicBezTo>
                    <a:pt x="730887" y="2201323"/>
                    <a:pt x="513977" y="2589060"/>
                    <a:pt x="841610" y="2870449"/>
                  </a:cubicBezTo>
                  <a:lnTo>
                    <a:pt x="634511" y="2953993"/>
                  </a:lnTo>
                  <a:cubicBezTo>
                    <a:pt x="286052" y="2568576"/>
                    <a:pt x="540455" y="2066413"/>
                    <a:pt x="1167695" y="1901546"/>
                  </a:cubicBezTo>
                  <a:cubicBezTo>
                    <a:pt x="1535651" y="1804831"/>
                    <a:pt x="1953188" y="1849013"/>
                    <a:pt x="2258377" y="2016958"/>
                  </a:cubicBezTo>
                  <a:cubicBezTo>
                    <a:pt x="2292660" y="2035824"/>
                    <a:pt x="2324703" y="2055722"/>
                    <a:pt x="2354514" y="2076519"/>
                  </a:cubicBezTo>
                  <a:lnTo>
                    <a:pt x="2415994" y="2124783"/>
                  </a:lnTo>
                  <a:lnTo>
                    <a:pt x="2475580" y="2081172"/>
                  </a:lnTo>
                  <a:cubicBezTo>
                    <a:pt x="2648899" y="1929909"/>
                    <a:pt x="2711122" y="1740546"/>
                    <a:pt x="2650207" y="1561731"/>
                  </a:cubicBezTo>
                  <a:lnTo>
                    <a:pt x="2632612" y="1522278"/>
                  </a:lnTo>
                  <a:lnTo>
                    <a:pt x="2560826" y="1559733"/>
                  </a:lnTo>
                  <a:cubicBezTo>
                    <a:pt x="2413244" y="1627727"/>
                    <a:pt x="2239376" y="1681996"/>
                    <a:pt x="2041941" y="1717381"/>
                  </a:cubicBezTo>
                  <a:cubicBezTo>
                    <a:pt x="1536992" y="1807880"/>
                    <a:pt x="984835" y="1748658"/>
                    <a:pt x="574723" y="1560015"/>
                  </a:cubicBezTo>
                  <a:lnTo>
                    <a:pt x="772904" y="1423999"/>
                  </a:lnTo>
                  <a:cubicBezTo>
                    <a:pt x="1108162" y="1543500"/>
                    <a:pt x="1535247" y="1580927"/>
                    <a:pt x="1933106" y="1525671"/>
                  </a:cubicBezTo>
                  <a:cubicBezTo>
                    <a:pt x="2116473" y="1500205"/>
                    <a:pt x="2277432" y="1458434"/>
                    <a:pt x="2413381" y="1404942"/>
                  </a:cubicBezTo>
                  <a:lnTo>
                    <a:pt x="2517897" y="1358036"/>
                  </a:lnTo>
                  <a:lnTo>
                    <a:pt x="2499121" y="1337713"/>
                  </a:lnTo>
                  <a:cubicBezTo>
                    <a:pt x="2449470" y="1291066"/>
                    <a:pt x="2388953" y="1247109"/>
                    <a:pt x="2317274" y="1207038"/>
                  </a:cubicBezTo>
                  <a:cubicBezTo>
                    <a:pt x="2024369" y="1043296"/>
                    <a:pt x="1608466" y="987571"/>
                    <a:pt x="1228658" y="1061180"/>
                  </a:cubicBezTo>
                  <a:cubicBezTo>
                    <a:pt x="522203" y="1198094"/>
                    <a:pt x="234165" y="1708477"/>
                    <a:pt x="654727" y="2078144"/>
                  </a:cubicBezTo>
                  <a:lnTo>
                    <a:pt x="448887" y="2163839"/>
                  </a:lnTo>
                  <a:cubicBezTo>
                    <a:pt x="3734" y="1686757"/>
                    <a:pt x="333745" y="1057011"/>
                    <a:pt x="1127156" y="869526"/>
                  </a:cubicBezTo>
                  <a:cubicBezTo>
                    <a:pt x="1610024" y="755423"/>
                    <a:pt x="2148134" y="838728"/>
                    <a:pt x="2506630" y="1083083"/>
                  </a:cubicBezTo>
                  <a:cubicBezTo>
                    <a:pt x="2545098" y="1109303"/>
                    <a:pt x="2580532" y="1136607"/>
                    <a:pt x="2612970" y="1164824"/>
                  </a:cubicBezTo>
                  <a:lnTo>
                    <a:pt x="2697754" y="1248506"/>
                  </a:lnTo>
                  <a:lnTo>
                    <a:pt x="2743590" y="1213893"/>
                  </a:lnTo>
                  <a:cubicBezTo>
                    <a:pt x="3021331" y="972738"/>
                    <a:pt x="2992236" y="652301"/>
                    <a:pt x="2559845" y="422383"/>
                  </a:cubicBezTo>
                  <a:cubicBezTo>
                    <a:pt x="2245839" y="255414"/>
                    <a:pt x="1781910" y="178726"/>
                    <a:pt x="1328029" y="218761"/>
                  </a:cubicBezTo>
                  <a:cubicBezTo>
                    <a:pt x="418033" y="299028"/>
                    <a:pt x="-66914" y="795997"/>
                    <a:pt x="372170" y="1198314"/>
                  </a:cubicBezTo>
                  <a:lnTo>
                    <a:pt x="152491" y="1256967"/>
                  </a:lnTo>
                  <a:cubicBezTo>
                    <a:pt x="-284221" y="740597"/>
                    <a:pt x="258222" y="131049"/>
                    <a:pt x="1255474" y="17535"/>
                  </a:cubicBezTo>
                  <a:cubicBezTo>
                    <a:pt x="1326551" y="9445"/>
                    <a:pt x="1397895" y="4198"/>
                    <a:pt x="1469047" y="1704"/>
                  </a:cubicBezTo>
                  <a:cubicBezTo>
                    <a:pt x="1531304" y="-479"/>
                    <a:pt x="1593414" y="-554"/>
                    <a:pt x="1655069" y="1416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02" name="二等辺三角形 33">
              <a:extLst>
                <a:ext uri="{FF2B5EF4-FFF2-40B4-BE49-F238E27FC236}">
                  <a16:creationId xmlns:a16="http://schemas.microsoft.com/office/drawing/2014/main" id="{AFC6D81E-EFE8-4773-A27E-01A53B5C89F4}"/>
                </a:ext>
              </a:extLst>
            </p:cNvPr>
            <p:cNvSpPr/>
            <p:nvPr/>
          </p:nvSpPr>
          <p:spPr>
            <a:xfrm>
              <a:off x="7746419" y="1889185"/>
              <a:ext cx="327906" cy="127908"/>
            </a:xfrm>
            <a:custGeom>
              <a:avLst/>
              <a:gdLst>
                <a:gd name="connsiteX0" fmla="*/ 0 w 1582702"/>
                <a:gd name="connsiteY0" fmla="*/ 1177872 h 1177872"/>
                <a:gd name="connsiteX1" fmla="*/ 791351 w 1582702"/>
                <a:gd name="connsiteY1" fmla="*/ 0 h 1177872"/>
                <a:gd name="connsiteX2" fmla="*/ 1582702 w 1582702"/>
                <a:gd name="connsiteY2" fmla="*/ 1177872 h 1177872"/>
                <a:gd name="connsiteX3" fmla="*/ 0 w 1582702"/>
                <a:gd name="connsiteY3" fmla="*/ 1177872 h 1177872"/>
                <a:gd name="connsiteX0" fmla="*/ 0 w 1582702"/>
                <a:gd name="connsiteY0" fmla="*/ 1177876 h 1177876"/>
                <a:gd name="connsiteX1" fmla="*/ 791351 w 1582702"/>
                <a:gd name="connsiteY1" fmla="*/ 4 h 1177876"/>
                <a:gd name="connsiteX2" fmla="*/ 1582702 w 1582702"/>
                <a:gd name="connsiteY2" fmla="*/ 1177876 h 1177876"/>
                <a:gd name="connsiteX3" fmla="*/ 0 w 1582702"/>
                <a:gd name="connsiteY3" fmla="*/ 1177876 h 1177876"/>
                <a:gd name="connsiteX0" fmla="*/ 0 w 1582702"/>
                <a:gd name="connsiteY0" fmla="*/ 1177876 h 1177876"/>
                <a:gd name="connsiteX1" fmla="*/ 791351 w 1582702"/>
                <a:gd name="connsiteY1" fmla="*/ 4 h 1177876"/>
                <a:gd name="connsiteX2" fmla="*/ 1582702 w 1582702"/>
                <a:gd name="connsiteY2" fmla="*/ 1177876 h 1177876"/>
                <a:gd name="connsiteX3" fmla="*/ 0 w 1582702"/>
                <a:gd name="connsiteY3" fmla="*/ 1177876 h 1177876"/>
                <a:gd name="connsiteX0" fmla="*/ 0 w 1582702"/>
                <a:gd name="connsiteY0" fmla="*/ 1177876 h 1177876"/>
                <a:gd name="connsiteX1" fmla="*/ 791351 w 1582702"/>
                <a:gd name="connsiteY1" fmla="*/ 4 h 1177876"/>
                <a:gd name="connsiteX2" fmla="*/ 1582702 w 1582702"/>
                <a:gd name="connsiteY2" fmla="*/ 1177876 h 1177876"/>
                <a:gd name="connsiteX3" fmla="*/ 0 w 1582702"/>
                <a:gd name="connsiteY3" fmla="*/ 1177876 h 1177876"/>
                <a:gd name="connsiteX0" fmla="*/ 0 w 1582702"/>
                <a:gd name="connsiteY0" fmla="*/ 1177876 h 1177876"/>
                <a:gd name="connsiteX1" fmla="*/ 791351 w 1582702"/>
                <a:gd name="connsiteY1" fmla="*/ 4 h 1177876"/>
                <a:gd name="connsiteX2" fmla="*/ 1582702 w 1582702"/>
                <a:gd name="connsiteY2" fmla="*/ 1177876 h 1177876"/>
                <a:gd name="connsiteX3" fmla="*/ 0 w 1582702"/>
                <a:gd name="connsiteY3" fmla="*/ 1177876 h 1177876"/>
                <a:gd name="connsiteX0" fmla="*/ 0 w 1582702"/>
                <a:gd name="connsiteY0" fmla="*/ 1177876 h 1196220"/>
                <a:gd name="connsiteX1" fmla="*/ 791351 w 1582702"/>
                <a:gd name="connsiteY1" fmla="*/ 4 h 1196220"/>
                <a:gd name="connsiteX2" fmla="*/ 1582702 w 1582702"/>
                <a:gd name="connsiteY2" fmla="*/ 1177876 h 1196220"/>
                <a:gd name="connsiteX3" fmla="*/ 0 w 1582702"/>
                <a:gd name="connsiteY3" fmla="*/ 1177876 h 1196220"/>
                <a:gd name="connsiteX0" fmla="*/ 0 w 1582702"/>
                <a:gd name="connsiteY0" fmla="*/ 1177876 h 1215976"/>
                <a:gd name="connsiteX1" fmla="*/ 791351 w 1582702"/>
                <a:gd name="connsiteY1" fmla="*/ 4 h 1215976"/>
                <a:gd name="connsiteX2" fmla="*/ 1582702 w 1582702"/>
                <a:gd name="connsiteY2" fmla="*/ 1177876 h 1215976"/>
                <a:gd name="connsiteX3" fmla="*/ 0 w 1582702"/>
                <a:gd name="connsiteY3" fmla="*/ 1177876 h 1215976"/>
                <a:gd name="connsiteX0" fmla="*/ 0 w 1582702"/>
                <a:gd name="connsiteY0" fmla="*/ 1177876 h 1238650"/>
                <a:gd name="connsiteX1" fmla="*/ 791351 w 1582702"/>
                <a:gd name="connsiteY1" fmla="*/ 4 h 1238650"/>
                <a:gd name="connsiteX2" fmla="*/ 1582702 w 1582702"/>
                <a:gd name="connsiteY2" fmla="*/ 1177876 h 1238650"/>
                <a:gd name="connsiteX3" fmla="*/ 0 w 1582702"/>
                <a:gd name="connsiteY3" fmla="*/ 1177876 h 1238650"/>
                <a:gd name="connsiteX0" fmla="*/ 0 w 1582702"/>
                <a:gd name="connsiteY0" fmla="*/ 1177876 h 1251310"/>
                <a:gd name="connsiteX1" fmla="*/ 791351 w 1582702"/>
                <a:gd name="connsiteY1" fmla="*/ 4 h 1251310"/>
                <a:gd name="connsiteX2" fmla="*/ 1582702 w 1582702"/>
                <a:gd name="connsiteY2" fmla="*/ 1177876 h 1251310"/>
                <a:gd name="connsiteX3" fmla="*/ 0 w 1582702"/>
                <a:gd name="connsiteY3" fmla="*/ 1177876 h 1251310"/>
                <a:gd name="connsiteX0" fmla="*/ 0 w 1582702"/>
                <a:gd name="connsiteY0" fmla="*/ 1177876 h 1255634"/>
                <a:gd name="connsiteX1" fmla="*/ 791351 w 1582702"/>
                <a:gd name="connsiteY1" fmla="*/ 4 h 1255634"/>
                <a:gd name="connsiteX2" fmla="*/ 1582702 w 1582702"/>
                <a:gd name="connsiteY2" fmla="*/ 1177876 h 1255634"/>
                <a:gd name="connsiteX3" fmla="*/ 0 w 1582702"/>
                <a:gd name="connsiteY3" fmla="*/ 1177876 h 12556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82702" h="1255634">
                  <a:moveTo>
                    <a:pt x="0" y="1177876"/>
                  </a:moveTo>
                  <a:cubicBezTo>
                    <a:pt x="63759" y="861452"/>
                    <a:pt x="565667" y="-2095"/>
                    <a:pt x="791351" y="4"/>
                  </a:cubicBezTo>
                  <a:cubicBezTo>
                    <a:pt x="1017035" y="2103"/>
                    <a:pt x="1455443" y="839227"/>
                    <a:pt x="1582702" y="1177876"/>
                  </a:cubicBezTo>
                  <a:cubicBezTo>
                    <a:pt x="1505985" y="1266776"/>
                    <a:pt x="67192" y="1295351"/>
                    <a:pt x="0" y="1177876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78028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F1DD116-5210-4AEC-B8C6-5B7D8C735893}"/>
              </a:ext>
            </a:extLst>
          </p:cNvPr>
          <p:cNvGrpSpPr/>
          <p:nvPr/>
        </p:nvGrpSpPr>
        <p:grpSpPr>
          <a:xfrm>
            <a:off x="1361732" y="830100"/>
            <a:ext cx="1534465" cy="2706033"/>
            <a:chOff x="1361732" y="830100"/>
            <a:chExt cx="1534465" cy="2706033"/>
          </a:xfrm>
        </p:grpSpPr>
        <p:grpSp>
          <p:nvGrpSpPr>
            <p:cNvPr id="268" name="グループ化 267">
              <a:extLst>
                <a:ext uri="{FF2B5EF4-FFF2-40B4-BE49-F238E27FC236}">
                  <a16:creationId xmlns:a16="http://schemas.microsoft.com/office/drawing/2014/main" id="{70AE2F4C-3B57-4AE9-86D2-2147410ABD27}"/>
                </a:ext>
              </a:extLst>
            </p:cNvPr>
            <p:cNvGrpSpPr/>
            <p:nvPr/>
          </p:nvGrpSpPr>
          <p:grpSpPr>
            <a:xfrm>
              <a:off x="1361732" y="2014348"/>
              <a:ext cx="1231031" cy="1521785"/>
              <a:chOff x="1361732" y="2014348"/>
              <a:chExt cx="1231031" cy="1521785"/>
            </a:xfrm>
          </p:grpSpPr>
          <p:sp>
            <p:nvSpPr>
              <p:cNvPr id="316" name="フリーフォーム: 図形 315">
                <a:extLst>
                  <a:ext uri="{FF2B5EF4-FFF2-40B4-BE49-F238E27FC236}">
                    <a16:creationId xmlns:a16="http://schemas.microsoft.com/office/drawing/2014/main" id="{737B2A09-4A47-4DE3-B1CE-8814B417C72E}"/>
                  </a:ext>
                </a:extLst>
              </p:cNvPr>
              <p:cNvSpPr/>
              <p:nvPr/>
            </p:nvSpPr>
            <p:spPr>
              <a:xfrm>
                <a:off x="1779288" y="2014348"/>
                <a:ext cx="483348" cy="400240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17" name="グループ化 316">
                <a:extLst>
                  <a:ext uri="{FF2B5EF4-FFF2-40B4-BE49-F238E27FC236}">
                    <a16:creationId xmlns:a16="http://schemas.microsoft.com/office/drawing/2014/main" id="{026D723D-6704-4AD4-AD06-C82C261009CD}"/>
                  </a:ext>
                </a:extLst>
              </p:cNvPr>
              <p:cNvGrpSpPr/>
              <p:nvPr/>
            </p:nvGrpSpPr>
            <p:grpSpPr>
              <a:xfrm>
                <a:off x="1862169" y="2107049"/>
                <a:ext cx="311943" cy="138615"/>
                <a:chOff x="1854236" y="2107049"/>
                <a:chExt cx="286507" cy="186718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328" name="四角形: 上の 2 つの角を丸める 327">
                  <a:extLst>
                    <a:ext uri="{FF2B5EF4-FFF2-40B4-BE49-F238E27FC236}">
                      <a16:creationId xmlns:a16="http://schemas.microsoft.com/office/drawing/2014/main" id="{24B3E09E-7A9A-43A7-B9C7-9CE5AA510BDE}"/>
                    </a:ext>
                  </a:extLst>
                </p:cNvPr>
                <p:cNvSpPr/>
                <p:nvPr/>
              </p:nvSpPr>
              <p:spPr>
                <a:xfrm>
                  <a:off x="1854236" y="2107049"/>
                  <a:ext cx="141516" cy="186718"/>
                </a:xfrm>
                <a:prstGeom prst="round2SameRect">
                  <a:avLst>
                    <a:gd name="adj1" fmla="val 7120"/>
                    <a:gd name="adj2" fmla="val 34088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9" name="四角形: 上の 2 つの角を丸める 328">
                  <a:extLst>
                    <a:ext uri="{FF2B5EF4-FFF2-40B4-BE49-F238E27FC236}">
                      <a16:creationId xmlns:a16="http://schemas.microsoft.com/office/drawing/2014/main" id="{85204707-BA22-4B07-A190-F3FF7B952B51}"/>
                    </a:ext>
                  </a:extLst>
                </p:cNvPr>
                <p:cNvSpPr/>
                <p:nvPr/>
              </p:nvSpPr>
              <p:spPr>
                <a:xfrm>
                  <a:off x="1999227" y="2107049"/>
                  <a:ext cx="141516" cy="186718"/>
                </a:xfrm>
                <a:prstGeom prst="round2SameRect">
                  <a:avLst>
                    <a:gd name="adj1" fmla="val 7120"/>
                    <a:gd name="adj2" fmla="val 34088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18" name="グループ化 317">
                <a:extLst>
                  <a:ext uri="{FF2B5EF4-FFF2-40B4-BE49-F238E27FC236}">
                    <a16:creationId xmlns:a16="http://schemas.microsoft.com/office/drawing/2014/main" id="{7FB1B2AB-2497-4699-A491-8B8A5C00F27B}"/>
                  </a:ext>
                </a:extLst>
              </p:cNvPr>
              <p:cNvGrpSpPr/>
              <p:nvPr/>
            </p:nvGrpSpPr>
            <p:grpSpPr>
              <a:xfrm>
                <a:off x="1836726" y="2130860"/>
                <a:ext cx="365418" cy="186718"/>
                <a:chOff x="1803357" y="2130860"/>
                <a:chExt cx="365418" cy="186718"/>
              </a:xfrm>
              <a:solidFill>
                <a:schemeClr val="tx1">
                  <a:lumMod val="95000"/>
                  <a:lumOff val="5000"/>
                </a:schemeClr>
              </a:solidFill>
            </p:grpSpPr>
            <p:sp>
              <p:nvSpPr>
                <p:cNvPr id="326" name="フリーフォーム: 図形 325">
                  <a:extLst>
                    <a:ext uri="{FF2B5EF4-FFF2-40B4-BE49-F238E27FC236}">
                      <a16:creationId xmlns:a16="http://schemas.microsoft.com/office/drawing/2014/main" id="{87B9C2D7-329A-4316-86BC-B5C9ABED1F46}"/>
                    </a:ext>
                  </a:extLst>
                </p:cNvPr>
                <p:cNvSpPr/>
                <p:nvPr/>
              </p:nvSpPr>
              <p:spPr>
                <a:xfrm>
                  <a:off x="1803357" y="2130860"/>
                  <a:ext cx="183642" cy="186718"/>
                </a:xfrm>
                <a:custGeom>
                  <a:avLst/>
                  <a:gdLst>
                    <a:gd name="connsiteX0" fmla="*/ 20101 w 183642"/>
                    <a:gd name="connsiteY0" fmla="*/ 0 h 186718"/>
                    <a:gd name="connsiteX1" fmla="*/ 163541 w 183642"/>
                    <a:gd name="connsiteY1" fmla="*/ 0 h 186718"/>
                    <a:gd name="connsiteX2" fmla="*/ 183642 w 183642"/>
                    <a:gd name="connsiteY2" fmla="*/ 20101 h 186718"/>
                    <a:gd name="connsiteX3" fmla="*/ 183642 w 183642"/>
                    <a:gd name="connsiteY3" fmla="*/ 74776 h 186718"/>
                    <a:gd name="connsiteX4" fmla="*/ 183642 w 183642"/>
                    <a:gd name="connsiteY4" fmla="*/ 124118 h 186718"/>
                    <a:gd name="connsiteX5" fmla="*/ 183642 w 183642"/>
                    <a:gd name="connsiteY5" fmla="*/ 186717 h 186718"/>
                    <a:gd name="connsiteX6" fmla="*/ 121047 w 183642"/>
                    <a:gd name="connsiteY6" fmla="*/ 186717 h 186718"/>
                    <a:gd name="connsiteX7" fmla="*/ 121042 w 183642"/>
                    <a:gd name="connsiteY7" fmla="*/ 186718 h 186718"/>
                    <a:gd name="connsiteX8" fmla="*/ 62600 w 183642"/>
                    <a:gd name="connsiteY8" fmla="*/ 186718 h 186718"/>
                    <a:gd name="connsiteX9" fmla="*/ 0 w 183642"/>
                    <a:gd name="connsiteY9" fmla="*/ 124118 h 186718"/>
                    <a:gd name="connsiteX10" fmla="*/ 0 w 183642"/>
                    <a:gd name="connsiteY10" fmla="*/ 20101 h 186718"/>
                    <a:gd name="connsiteX11" fmla="*/ 20101 w 183642"/>
                    <a:gd name="connsiteY11" fmla="*/ 0 h 186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3642" h="186718">
                      <a:moveTo>
                        <a:pt x="20101" y="0"/>
                      </a:moveTo>
                      <a:lnTo>
                        <a:pt x="163541" y="0"/>
                      </a:lnTo>
                      <a:cubicBezTo>
                        <a:pt x="174642" y="0"/>
                        <a:pt x="183642" y="9000"/>
                        <a:pt x="183642" y="20101"/>
                      </a:cubicBezTo>
                      <a:lnTo>
                        <a:pt x="183642" y="74776"/>
                      </a:lnTo>
                      <a:lnTo>
                        <a:pt x="183642" y="124118"/>
                      </a:lnTo>
                      <a:lnTo>
                        <a:pt x="183642" y="186717"/>
                      </a:lnTo>
                      <a:lnTo>
                        <a:pt x="121047" y="186717"/>
                      </a:lnTo>
                      <a:lnTo>
                        <a:pt x="121042" y="186718"/>
                      </a:lnTo>
                      <a:lnTo>
                        <a:pt x="62600" y="186718"/>
                      </a:lnTo>
                      <a:cubicBezTo>
                        <a:pt x="28027" y="186718"/>
                        <a:pt x="0" y="158691"/>
                        <a:pt x="0" y="124118"/>
                      </a:cubicBezTo>
                      <a:lnTo>
                        <a:pt x="0" y="20101"/>
                      </a:lnTo>
                      <a:cubicBezTo>
                        <a:pt x="0" y="9000"/>
                        <a:pt x="9000" y="0"/>
                        <a:pt x="20101" y="0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7" name="フリーフォーム: 図形 326">
                  <a:extLst>
                    <a:ext uri="{FF2B5EF4-FFF2-40B4-BE49-F238E27FC236}">
                      <a16:creationId xmlns:a16="http://schemas.microsoft.com/office/drawing/2014/main" id="{A46236DA-C352-4E41-B3A0-38D49CA1EDBC}"/>
                    </a:ext>
                  </a:extLst>
                </p:cNvPr>
                <p:cNvSpPr/>
                <p:nvPr/>
              </p:nvSpPr>
              <p:spPr>
                <a:xfrm flipH="1">
                  <a:off x="1985133" y="2130860"/>
                  <a:ext cx="183642" cy="186718"/>
                </a:xfrm>
                <a:custGeom>
                  <a:avLst/>
                  <a:gdLst>
                    <a:gd name="connsiteX0" fmla="*/ 20101 w 183642"/>
                    <a:gd name="connsiteY0" fmla="*/ 0 h 186718"/>
                    <a:gd name="connsiteX1" fmla="*/ 163541 w 183642"/>
                    <a:gd name="connsiteY1" fmla="*/ 0 h 186718"/>
                    <a:gd name="connsiteX2" fmla="*/ 183642 w 183642"/>
                    <a:gd name="connsiteY2" fmla="*/ 20101 h 186718"/>
                    <a:gd name="connsiteX3" fmla="*/ 183642 w 183642"/>
                    <a:gd name="connsiteY3" fmla="*/ 74776 h 186718"/>
                    <a:gd name="connsiteX4" fmla="*/ 183642 w 183642"/>
                    <a:gd name="connsiteY4" fmla="*/ 124118 h 186718"/>
                    <a:gd name="connsiteX5" fmla="*/ 183642 w 183642"/>
                    <a:gd name="connsiteY5" fmla="*/ 186717 h 186718"/>
                    <a:gd name="connsiteX6" fmla="*/ 121047 w 183642"/>
                    <a:gd name="connsiteY6" fmla="*/ 186717 h 186718"/>
                    <a:gd name="connsiteX7" fmla="*/ 121042 w 183642"/>
                    <a:gd name="connsiteY7" fmla="*/ 186718 h 186718"/>
                    <a:gd name="connsiteX8" fmla="*/ 62600 w 183642"/>
                    <a:gd name="connsiteY8" fmla="*/ 186718 h 186718"/>
                    <a:gd name="connsiteX9" fmla="*/ 0 w 183642"/>
                    <a:gd name="connsiteY9" fmla="*/ 124118 h 186718"/>
                    <a:gd name="connsiteX10" fmla="*/ 0 w 183642"/>
                    <a:gd name="connsiteY10" fmla="*/ 20101 h 186718"/>
                    <a:gd name="connsiteX11" fmla="*/ 20101 w 183642"/>
                    <a:gd name="connsiteY11" fmla="*/ 0 h 186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3642" h="186718">
                      <a:moveTo>
                        <a:pt x="20101" y="0"/>
                      </a:moveTo>
                      <a:lnTo>
                        <a:pt x="163541" y="0"/>
                      </a:lnTo>
                      <a:cubicBezTo>
                        <a:pt x="174642" y="0"/>
                        <a:pt x="183642" y="9000"/>
                        <a:pt x="183642" y="20101"/>
                      </a:cubicBezTo>
                      <a:lnTo>
                        <a:pt x="183642" y="74776"/>
                      </a:lnTo>
                      <a:lnTo>
                        <a:pt x="183642" y="124118"/>
                      </a:lnTo>
                      <a:lnTo>
                        <a:pt x="183642" y="186717"/>
                      </a:lnTo>
                      <a:lnTo>
                        <a:pt x="121047" y="186717"/>
                      </a:lnTo>
                      <a:lnTo>
                        <a:pt x="121042" y="186718"/>
                      </a:lnTo>
                      <a:lnTo>
                        <a:pt x="62600" y="186718"/>
                      </a:lnTo>
                      <a:cubicBezTo>
                        <a:pt x="28027" y="186718"/>
                        <a:pt x="0" y="158691"/>
                        <a:pt x="0" y="124118"/>
                      </a:cubicBezTo>
                      <a:lnTo>
                        <a:pt x="0" y="20101"/>
                      </a:lnTo>
                      <a:cubicBezTo>
                        <a:pt x="0" y="9000"/>
                        <a:pt x="9000" y="0"/>
                        <a:pt x="20101" y="0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19" name="フリーフォーム: 図形 318">
                <a:extLst>
                  <a:ext uri="{FF2B5EF4-FFF2-40B4-BE49-F238E27FC236}">
                    <a16:creationId xmlns:a16="http://schemas.microsoft.com/office/drawing/2014/main" id="{218B1DBD-A07F-4EB4-9B65-68B496D4AF62}"/>
                  </a:ext>
                </a:extLst>
              </p:cNvPr>
              <p:cNvSpPr/>
              <p:nvPr/>
            </p:nvSpPr>
            <p:spPr>
              <a:xfrm>
                <a:off x="1361732" y="2358504"/>
                <a:ext cx="184345" cy="117762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0" name="片側の 2 つの角を丸めた四角形 144">
                <a:extLst>
                  <a:ext uri="{FF2B5EF4-FFF2-40B4-BE49-F238E27FC236}">
                    <a16:creationId xmlns:a16="http://schemas.microsoft.com/office/drawing/2014/main" id="{BE60AEE8-B267-4F99-A31B-F931C85E8E13}"/>
                  </a:ext>
                </a:extLst>
              </p:cNvPr>
              <p:cNvSpPr/>
              <p:nvPr/>
            </p:nvSpPr>
            <p:spPr>
              <a:xfrm>
                <a:off x="1465479" y="2248208"/>
                <a:ext cx="1127284" cy="1287925"/>
              </a:xfrm>
              <a:prstGeom prst="round2SameRect">
                <a:avLst>
                  <a:gd name="adj1" fmla="val 21354"/>
                  <a:gd name="adj2" fmla="val 0"/>
                </a:avLst>
              </a:prstGeom>
              <a:solidFill>
                <a:schemeClr val="tx1">
                  <a:lumMod val="95000"/>
                  <a:lumOff val="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1" name="楕円 320">
                <a:extLst>
                  <a:ext uri="{FF2B5EF4-FFF2-40B4-BE49-F238E27FC236}">
                    <a16:creationId xmlns:a16="http://schemas.microsoft.com/office/drawing/2014/main" id="{6CED204E-7367-415A-87F7-A2573E28DB23}"/>
                  </a:ext>
                </a:extLst>
              </p:cNvPr>
              <p:cNvSpPr/>
              <p:nvPr/>
            </p:nvSpPr>
            <p:spPr>
              <a:xfrm>
                <a:off x="1981044" y="2432258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2" name="楕円 321">
                <a:extLst>
                  <a:ext uri="{FF2B5EF4-FFF2-40B4-BE49-F238E27FC236}">
                    <a16:creationId xmlns:a16="http://schemas.microsoft.com/office/drawing/2014/main" id="{5B92AAFF-7B72-4514-BF84-59733EC88C9A}"/>
                  </a:ext>
                </a:extLst>
              </p:cNvPr>
              <p:cNvSpPr/>
              <p:nvPr/>
            </p:nvSpPr>
            <p:spPr>
              <a:xfrm>
                <a:off x="1981044" y="2667819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3" name="楕円 322">
                <a:extLst>
                  <a:ext uri="{FF2B5EF4-FFF2-40B4-BE49-F238E27FC236}">
                    <a16:creationId xmlns:a16="http://schemas.microsoft.com/office/drawing/2014/main" id="{76D57C7A-D03A-409C-8586-24BB8F4B83A0}"/>
                  </a:ext>
                </a:extLst>
              </p:cNvPr>
              <p:cNvSpPr/>
              <p:nvPr/>
            </p:nvSpPr>
            <p:spPr>
              <a:xfrm>
                <a:off x="1981044" y="2903380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4" name="楕円 323">
                <a:extLst>
                  <a:ext uri="{FF2B5EF4-FFF2-40B4-BE49-F238E27FC236}">
                    <a16:creationId xmlns:a16="http://schemas.microsoft.com/office/drawing/2014/main" id="{EFF9542F-9A5A-4828-944C-F6C835D86E3F}"/>
                  </a:ext>
                </a:extLst>
              </p:cNvPr>
              <p:cNvSpPr/>
              <p:nvPr/>
            </p:nvSpPr>
            <p:spPr>
              <a:xfrm>
                <a:off x="1981044" y="3138941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5" name="楕円 324">
                <a:extLst>
                  <a:ext uri="{FF2B5EF4-FFF2-40B4-BE49-F238E27FC236}">
                    <a16:creationId xmlns:a16="http://schemas.microsoft.com/office/drawing/2014/main" id="{1B72180A-03DA-4D01-AE18-B06A9DDEA208}"/>
                  </a:ext>
                </a:extLst>
              </p:cNvPr>
              <p:cNvSpPr/>
              <p:nvPr/>
            </p:nvSpPr>
            <p:spPr>
              <a:xfrm>
                <a:off x="1981044" y="3374503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69" name="グループ化 268">
              <a:extLst>
                <a:ext uri="{FF2B5EF4-FFF2-40B4-BE49-F238E27FC236}">
                  <a16:creationId xmlns:a16="http://schemas.microsoft.com/office/drawing/2014/main" id="{3A3E9A69-F6EE-45CF-8839-8B5353FFF55B}"/>
                </a:ext>
              </a:extLst>
            </p:cNvPr>
            <p:cNvGrpSpPr/>
            <p:nvPr/>
          </p:nvGrpSpPr>
          <p:grpSpPr>
            <a:xfrm>
              <a:off x="1377419" y="830100"/>
              <a:ext cx="1277659" cy="1274510"/>
              <a:chOff x="5180030" y="563126"/>
              <a:chExt cx="1277659" cy="1274510"/>
            </a:xfrm>
          </p:grpSpPr>
          <p:sp>
            <p:nvSpPr>
              <p:cNvPr id="288" name="楕円 287">
                <a:extLst>
                  <a:ext uri="{FF2B5EF4-FFF2-40B4-BE49-F238E27FC236}">
                    <a16:creationId xmlns:a16="http://schemas.microsoft.com/office/drawing/2014/main" id="{3EA43ED5-784C-44BB-A07A-55E98A565657}"/>
                  </a:ext>
                </a:extLst>
              </p:cNvPr>
              <p:cNvSpPr/>
              <p:nvPr/>
            </p:nvSpPr>
            <p:spPr>
              <a:xfrm rot="20700000">
                <a:off x="5715593" y="602464"/>
                <a:ext cx="708841" cy="91581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9" name="楕円 288">
                <a:extLst>
                  <a:ext uri="{FF2B5EF4-FFF2-40B4-BE49-F238E27FC236}">
                    <a16:creationId xmlns:a16="http://schemas.microsoft.com/office/drawing/2014/main" id="{C78F6962-51CC-40CA-BEEA-F8BFFB00197D}"/>
                  </a:ext>
                </a:extLst>
              </p:cNvPr>
              <p:cNvSpPr/>
              <p:nvPr/>
            </p:nvSpPr>
            <p:spPr>
              <a:xfrm>
                <a:off x="5213203" y="563795"/>
                <a:ext cx="1053924" cy="105377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90" name="グループ化 289">
                <a:extLst>
                  <a:ext uri="{FF2B5EF4-FFF2-40B4-BE49-F238E27FC236}">
                    <a16:creationId xmlns:a16="http://schemas.microsoft.com/office/drawing/2014/main" id="{76F6FBC7-506C-47D3-AE00-0B3315CDE862}"/>
                  </a:ext>
                </a:extLst>
              </p:cNvPr>
              <p:cNvGrpSpPr/>
              <p:nvPr/>
            </p:nvGrpSpPr>
            <p:grpSpPr>
              <a:xfrm>
                <a:off x="5180030" y="677530"/>
                <a:ext cx="1277659" cy="1160106"/>
                <a:chOff x="2791855" y="2017485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309" name="グループ化 308">
                  <a:extLst>
                    <a:ext uri="{FF2B5EF4-FFF2-40B4-BE49-F238E27FC236}">
                      <a16:creationId xmlns:a16="http://schemas.microsoft.com/office/drawing/2014/main" id="{AF91859D-B757-4493-A51B-FE6BBF8FAC4F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314" name="円/楕円 536">
                    <a:extLst>
                      <a:ext uri="{FF2B5EF4-FFF2-40B4-BE49-F238E27FC236}">
                        <a16:creationId xmlns:a16="http://schemas.microsoft.com/office/drawing/2014/main" id="{49E8A9FD-D3BB-41E8-9388-46DFBF133443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15" name="円/楕円 537">
                    <a:extLst>
                      <a:ext uri="{FF2B5EF4-FFF2-40B4-BE49-F238E27FC236}">
                        <a16:creationId xmlns:a16="http://schemas.microsoft.com/office/drawing/2014/main" id="{A66C26EB-1F5C-438A-AA64-6717A9D52FF9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10" name="グループ化 309">
                  <a:extLst>
                    <a:ext uri="{FF2B5EF4-FFF2-40B4-BE49-F238E27FC236}">
                      <a16:creationId xmlns:a16="http://schemas.microsoft.com/office/drawing/2014/main" id="{878D8FB3-1BA6-4154-9D6A-1D638CFC0B14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312" name="円/楕円 534">
                    <a:extLst>
                      <a:ext uri="{FF2B5EF4-FFF2-40B4-BE49-F238E27FC236}">
                        <a16:creationId xmlns:a16="http://schemas.microsoft.com/office/drawing/2014/main" id="{E10A5525-B859-43B2-B302-F282F5932F42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13" name="円/楕円 535">
                    <a:extLst>
                      <a:ext uri="{FF2B5EF4-FFF2-40B4-BE49-F238E27FC236}">
                        <a16:creationId xmlns:a16="http://schemas.microsoft.com/office/drawing/2014/main" id="{6FF107FB-BB2D-496E-805F-ABA8AFA9E535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11" name="円/楕円 533">
                  <a:extLst>
                    <a:ext uri="{FF2B5EF4-FFF2-40B4-BE49-F238E27FC236}">
                      <a16:creationId xmlns:a16="http://schemas.microsoft.com/office/drawing/2014/main" id="{3271B6C0-05E2-491F-A814-A4A427E33089}"/>
                    </a:ext>
                  </a:extLst>
                </p:cNvPr>
                <p:cNvSpPr/>
                <p:nvPr/>
              </p:nvSpPr>
              <p:spPr>
                <a:xfrm>
                  <a:off x="2902857" y="2017485"/>
                  <a:ext cx="928913" cy="1045028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91" name="円/楕円 27">
                <a:extLst>
                  <a:ext uri="{FF2B5EF4-FFF2-40B4-BE49-F238E27FC236}">
                    <a16:creationId xmlns:a16="http://schemas.microsoft.com/office/drawing/2014/main" id="{DBEB3C99-0795-4BA5-892A-7CD04BD6FA0E}"/>
                  </a:ext>
                </a:extLst>
              </p:cNvPr>
              <p:cNvSpPr/>
              <p:nvPr/>
            </p:nvSpPr>
            <p:spPr>
              <a:xfrm rot="10800000">
                <a:off x="5646619" y="1630999"/>
                <a:ext cx="340506" cy="58124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2" name="月 291">
                <a:extLst>
                  <a:ext uri="{FF2B5EF4-FFF2-40B4-BE49-F238E27FC236}">
                    <a16:creationId xmlns:a16="http://schemas.microsoft.com/office/drawing/2014/main" id="{A432D765-82AA-4436-89D6-A958F9C9AA83}"/>
                  </a:ext>
                </a:extLst>
              </p:cNvPr>
              <p:cNvSpPr/>
              <p:nvPr/>
            </p:nvSpPr>
            <p:spPr>
              <a:xfrm rot="15300000">
                <a:off x="5504410" y="866640"/>
                <a:ext cx="45720" cy="328020"/>
              </a:xfrm>
              <a:prstGeom prst="moon">
                <a:avLst>
                  <a:gd name="adj" fmla="val 7667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3" name="月 292">
                <a:extLst>
                  <a:ext uri="{FF2B5EF4-FFF2-40B4-BE49-F238E27FC236}">
                    <a16:creationId xmlns:a16="http://schemas.microsoft.com/office/drawing/2014/main" id="{16DDAFF9-09DF-40A2-A808-F0E62589FA55}"/>
                  </a:ext>
                </a:extLst>
              </p:cNvPr>
              <p:cNvSpPr/>
              <p:nvPr/>
            </p:nvSpPr>
            <p:spPr>
              <a:xfrm rot="17100000">
                <a:off x="6088385" y="866640"/>
                <a:ext cx="45720" cy="328020"/>
              </a:xfrm>
              <a:prstGeom prst="moon">
                <a:avLst>
                  <a:gd name="adj" fmla="val 7667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4" name="フリーフォーム: 図形 293">
                <a:extLst>
                  <a:ext uri="{FF2B5EF4-FFF2-40B4-BE49-F238E27FC236}">
                    <a16:creationId xmlns:a16="http://schemas.microsoft.com/office/drawing/2014/main" id="{74E5A5DD-08EA-44CB-AFA9-42C908A77A00}"/>
                  </a:ext>
                </a:extLst>
              </p:cNvPr>
              <p:cNvSpPr/>
              <p:nvPr/>
            </p:nvSpPr>
            <p:spPr>
              <a:xfrm>
                <a:off x="5745720" y="1397727"/>
                <a:ext cx="139716" cy="159309"/>
              </a:xfrm>
              <a:custGeom>
                <a:avLst/>
                <a:gdLst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7" fmla="*/ 51484 w 168590"/>
                  <a:gd name="connsiteY7" fmla="*/ 11330 h 241869"/>
                  <a:gd name="connsiteX8" fmla="*/ 84295 w 168590"/>
                  <a:gd name="connsiteY8" fmla="*/ 18031 h 241869"/>
                  <a:gd name="connsiteX9" fmla="*/ 117107 w 168590"/>
                  <a:gd name="connsiteY9" fmla="*/ 11330 h 241869"/>
                  <a:gd name="connsiteX0" fmla="*/ 84295 w 175735"/>
                  <a:gd name="connsiteY0" fmla="*/ 18031 h 241869"/>
                  <a:gd name="connsiteX1" fmla="*/ 117107 w 175735"/>
                  <a:gd name="connsiteY1" fmla="*/ 11330 h 241869"/>
                  <a:gd name="connsiteX2" fmla="*/ 133718 w 175735"/>
                  <a:gd name="connsiteY2" fmla="*/ 0 h 241869"/>
                  <a:gd name="connsiteX3" fmla="*/ 145091 w 175735"/>
                  <a:gd name="connsiteY3" fmla="*/ 28432 h 241869"/>
                  <a:gd name="connsiteX4" fmla="*/ 168590 w 175735"/>
                  <a:gd name="connsiteY4" fmla="*/ 156595 h 241869"/>
                  <a:gd name="connsiteX5" fmla="*/ 84295 w 175735"/>
                  <a:gd name="connsiteY5" fmla="*/ 241869 h 241869"/>
                  <a:gd name="connsiteX6" fmla="*/ 0 w 175735"/>
                  <a:gd name="connsiteY6" fmla="*/ 156595 h 241869"/>
                  <a:gd name="connsiteX7" fmla="*/ 25880 w 175735"/>
                  <a:gd name="connsiteY7" fmla="*/ 28432 h 241869"/>
                  <a:gd name="connsiteX8" fmla="*/ 37274 w 175735"/>
                  <a:gd name="connsiteY8" fmla="*/ 1638 h 241869"/>
                  <a:gd name="connsiteX9" fmla="*/ 51484 w 175735"/>
                  <a:gd name="connsiteY9" fmla="*/ 11330 h 241869"/>
                  <a:gd name="connsiteX10" fmla="*/ 175735 w 175735"/>
                  <a:gd name="connsiteY10" fmla="*/ 109471 h 241869"/>
                  <a:gd name="connsiteX0" fmla="*/ 84295 w 168590"/>
                  <a:gd name="connsiteY0" fmla="*/ 18031 h 241869"/>
                  <a:gd name="connsiteX1" fmla="*/ 117107 w 168590"/>
                  <a:gd name="connsiteY1" fmla="*/ 11330 h 241869"/>
                  <a:gd name="connsiteX2" fmla="*/ 133718 w 168590"/>
                  <a:gd name="connsiteY2" fmla="*/ 0 h 241869"/>
                  <a:gd name="connsiteX3" fmla="*/ 145091 w 168590"/>
                  <a:gd name="connsiteY3" fmla="*/ 28432 h 241869"/>
                  <a:gd name="connsiteX4" fmla="*/ 168590 w 168590"/>
                  <a:gd name="connsiteY4" fmla="*/ 156595 h 241869"/>
                  <a:gd name="connsiteX5" fmla="*/ 84295 w 168590"/>
                  <a:gd name="connsiteY5" fmla="*/ 241869 h 241869"/>
                  <a:gd name="connsiteX6" fmla="*/ 0 w 168590"/>
                  <a:gd name="connsiteY6" fmla="*/ 156595 h 241869"/>
                  <a:gd name="connsiteX7" fmla="*/ 25880 w 168590"/>
                  <a:gd name="connsiteY7" fmla="*/ 28432 h 241869"/>
                  <a:gd name="connsiteX8" fmla="*/ 37274 w 168590"/>
                  <a:gd name="connsiteY8" fmla="*/ 1638 h 241869"/>
                  <a:gd name="connsiteX9" fmla="*/ 51484 w 168590"/>
                  <a:gd name="connsiteY9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8" fmla="*/ 51484 w 168590"/>
                  <a:gd name="connsiteY8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90" h="241869">
                    <a:moveTo>
                      <a:pt x="133718" y="0"/>
                    </a:moveTo>
                    <a:lnTo>
                      <a:pt x="145091" y="28432"/>
                    </a:lnTo>
                    <a:cubicBezTo>
                      <a:pt x="159751" y="77796"/>
                      <a:pt x="168590" y="133047"/>
                      <a:pt x="168590" y="156595"/>
                    </a:cubicBezTo>
                    <a:cubicBezTo>
                      <a:pt x="168590" y="203691"/>
                      <a:pt x="130850" y="241869"/>
                      <a:pt x="84295" y="241869"/>
                    </a:cubicBezTo>
                    <a:cubicBezTo>
                      <a:pt x="37740" y="241869"/>
                      <a:pt x="0" y="203691"/>
                      <a:pt x="0" y="156595"/>
                    </a:cubicBezTo>
                    <a:cubicBezTo>
                      <a:pt x="0" y="133047"/>
                      <a:pt x="10031" y="77796"/>
                      <a:pt x="25880" y="28432"/>
                    </a:cubicBezTo>
                    <a:lnTo>
                      <a:pt x="37274" y="1638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5" name="月 294">
                <a:extLst>
                  <a:ext uri="{FF2B5EF4-FFF2-40B4-BE49-F238E27FC236}">
                    <a16:creationId xmlns:a16="http://schemas.microsoft.com/office/drawing/2014/main" id="{BF51A9C9-2704-45E4-B245-188ADD0583EE}"/>
                  </a:ext>
                </a:extLst>
              </p:cNvPr>
              <p:cNvSpPr/>
              <p:nvPr/>
            </p:nvSpPr>
            <p:spPr>
              <a:xfrm rot="3600000">
                <a:off x="5470584" y="411208"/>
                <a:ext cx="223214" cy="747657"/>
              </a:xfrm>
              <a:prstGeom prst="moon">
                <a:avLst>
                  <a:gd name="adj" fmla="val 83174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6" name="月 295">
                <a:extLst>
                  <a:ext uri="{FF2B5EF4-FFF2-40B4-BE49-F238E27FC236}">
                    <a16:creationId xmlns:a16="http://schemas.microsoft.com/office/drawing/2014/main" id="{EBDDEF5A-1B22-4FD6-B411-A8ECD9703CE3}"/>
                  </a:ext>
                </a:extLst>
              </p:cNvPr>
              <p:cNvSpPr/>
              <p:nvPr/>
            </p:nvSpPr>
            <p:spPr>
              <a:xfrm rot="2897634">
                <a:off x="5677684" y="563127"/>
                <a:ext cx="122858" cy="486332"/>
              </a:xfrm>
              <a:prstGeom prst="moon">
                <a:avLst>
                  <a:gd name="adj" fmla="val 83174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7" name="月 296">
                <a:extLst>
                  <a:ext uri="{FF2B5EF4-FFF2-40B4-BE49-F238E27FC236}">
                    <a16:creationId xmlns:a16="http://schemas.microsoft.com/office/drawing/2014/main" id="{B061B333-BDA3-4209-B6CD-B33D6DCBF016}"/>
                  </a:ext>
                </a:extLst>
              </p:cNvPr>
              <p:cNvSpPr/>
              <p:nvPr/>
            </p:nvSpPr>
            <p:spPr>
              <a:xfrm rot="2897634">
                <a:off x="5572909" y="563126"/>
                <a:ext cx="122858" cy="486332"/>
              </a:xfrm>
              <a:prstGeom prst="moon">
                <a:avLst>
                  <a:gd name="adj" fmla="val 83174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8" name="月 297">
                <a:extLst>
                  <a:ext uri="{FF2B5EF4-FFF2-40B4-BE49-F238E27FC236}">
                    <a16:creationId xmlns:a16="http://schemas.microsoft.com/office/drawing/2014/main" id="{B6401BBA-B061-4570-BDC8-E469FE3A6935}"/>
                  </a:ext>
                </a:extLst>
              </p:cNvPr>
              <p:cNvSpPr/>
              <p:nvPr/>
            </p:nvSpPr>
            <p:spPr>
              <a:xfrm rot="8100000">
                <a:off x="6024698" y="563126"/>
                <a:ext cx="122858" cy="486332"/>
              </a:xfrm>
              <a:prstGeom prst="moon">
                <a:avLst>
                  <a:gd name="adj" fmla="val 83174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99" name="グループ化 298">
                <a:extLst>
                  <a:ext uri="{FF2B5EF4-FFF2-40B4-BE49-F238E27FC236}">
                    <a16:creationId xmlns:a16="http://schemas.microsoft.com/office/drawing/2014/main" id="{0F2E3C29-BA92-475C-82E4-04052E348208}"/>
                  </a:ext>
                </a:extLst>
              </p:cNvPr>
              <p:cNvGrpSpPr/>
              <p:nvPr/>
            </p:nvGrpSpPr>
            <p:grpSpPr>
              <a:xfrm>
                <a:off x="5387565" y="1137322"/>
                <a:ext cx="298942" cy="188556"/>
                <a:chOff x="6065560" y="1137321"/>
                <a:chExt cx="298942" cy="188556"/>
              </a:xfrm>
            </p:grpSpPr>
            <p:grpSp>
              <p:nvGrpSpPr>
                <p:cNvPr id="305" name="グループ化 304">
                  <a:extLst>
                    <a:ext uri="{FF2B5EF4-FFF2-40B4-BE49-F238E27FC236}">
                      <a16:creationId xmlns:a16="http://schemas.microsoft.com/office/drawing/2014/main" id="{12EFB169-B85D-4465-BDC1-965B550CA0CD}"/>
                    </a:ext>
                  </a:extLst>
                </p:cNvPr>
                <p:cNvGrpSpPr/>
                <p:nvPr/>
              </p:nvGrpSpPr>
              <p:grpSpPr>
                <a:xfrm>
                  <a:off x="6065560" y="1137321"/>
                  <a:ext cx="298942" cy="188556"/>
                  <a:chOff x="6140438" y="1154498"/>
                  <a:chExt cx="386744" cy="257583"/>
                </a:xfrm>
              </p:grpSpPr>
              <p:sp>
                <p:nvSpPr>
                  <p:cNvPr id="307" name="フリーフォーム: 図形 306">
                    <a:extLst>
                      <a:ext uri="{FF2B5EF4-FFF2-40B4-BE49-F238E27FC236}">
                        <a16:creationId xmlns:a16="http://schemas.microsoft.com/office/drawing/2014/main" id="{0C79DB69-20AB-481F-AE81-0F67494C55DE}"/>
                      </a:ext>
                    </a:extLst>
                  </p:cNvPr>
                  <p:cNvSpPr/>
                  <p:nvPr/>
                </p:nvSpPr>
                <p:spPr>
                  <a:xfrm>
                    <a:off x="6145376" y="1174740"/>
                    <a:ext cx="376868" cy="237341"/>
                  </a:xfrm>
                  <a:custGeom>
                    <a:avLst/>
                    <a:gdLst>
                      <a:gd name="connsiteX0" fmla="*/ 193372 w 386744"/>
                      <a:gd name="connsiteY0" fmla="*/ 0 h 265707"/>
                      <a:gd name="connsiteX1" fmla="*/ 385763 w 386744"/>
                      <a:gd name="connsiteY1" fmla="*/ 125092 h 265707"/>
                      <a:gd name="connsiteX2" fmla="*/ 386744 w 386744"/>
                      <a:gd name="connsiteY2" fmla="*/ 132854 h 265707"/>
                      <a:gd name="connsiteX3" fmla="*/ 385763 w 386744"/>
                      <a:gd name="connsiteY3" fmla="*/ 140615 h 265707"/>
                      <a:gd name="connsiteX4" fmla="*/ 193372 w 386744"/>
                      <a:gd name="connsiteY4" fmla="*/ 265707 h 265707"/>
                      <a:gd name="connsiteX5" fmla="*/ 981 w 386744"/>
                      <a:gd name="connsiteY5" fmla="*/ 140615 h 265707"/>
                      <a:gd name="connsiteX6" fmla="*/ 0 w 386744"/>
                      <a:gd name="connsiteY6" fmla="*/ 132854 h 265707"/>
                      <a:gd name="connsiteX7" fmla="*/ 981 w 386744"/>
                      <a:gd name="connsiteY7" fmla="*/ 125092 h 265707"/>
                      <a:gd name="connsiteX8" fmla="*/ 193372 w 386744"/>
                      <a:gd name="connsiteY8" fmla="*/ 0 h 2657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86744" h="265707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cubicBezTo>
                          <a:pt x="367452" y="212005"/>
                          <a:pt x="288273" y="265707"/>
                          <a:pt x="193372" y="265707"/>
                        </a:cubicBezTo>
                        <a:cubicBezTo>
                          <a:pt x="98472" y="265707"/>
                          <a:pt x="19293" y="212005"/>
                          <a:pt x="981" y="140615"/>
                        </a:cubicBez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8" name="フリーフォーム: 図形 307">
                    <a:extLst>
                      <a:ext uri="{FF2B5EF4-FFF2-40B4-BE49-F238E27FC236}">
                        <a16:creationId xmlns:a16="http://schemas.microsoft.com/office/drawing/2014/main" id="{FE302675-1902-4329-8F5C-69DCF382F8CA}"/>
                      </a:ext>
                    </a:extLst>
                  </p:cNvPr>
                  <p:cNvSpPr/>
                  <p:nvPr/>
                </p:nvSpPr>
                <p:spPr>
                  <a:xfrm>
                    <a:off x="6140438" y="1154498"/>
                    <a:ext cx="386744" cy="153095"/>
                  </a:xfrm>
                  <a:custGeom>
                    <a:avLst/>
                    <a:gdLst>
                      <a:gd name="connsiteX0" fmla="*/ 193372 w 386744"/>
                      <a:gd name="connsiteY0" fmla="*/ 0 h 153095"/>
                      <a:gd name="connsiteX1" fmla="*/ 385763 w 386744"/>
                      <a:gd name="connsiteY1" fmla="*/ 125092 h 153095"/>
                      <a:gd name="connsiteX2" fmla="*/ 386744 w 386744"/>
                      <a:gd name="connsiteY2" fmla="*/ 132854 h 153095"/>
                      <a:gd name="connsiteX3" fmla="*/ 385763 w 386744"/>
                      <a:gd name="connsiteY3" fmla="*/ 140615 h 153095"/>
                      <a:gd name="connsiteX4" fmla="*/ 379622 w 386744"/>
                      <a:gd name="connsiteY4" fmla="*/ 153095 h 153095"/>
                      <a:gd name="connsiteX5" fmla="*/ 361323 w 386744"/>
                      <a:gd name="connsiteY5" fmla="*/ 115911 h 153095"/>
                      <a:gd name="connsiteX6" fmla="*/ 193372 w 386744"/>
                      <a:gd name="connsiteY6" fmla="*/ 40482 h 153095"/>
                      <a:gd name="connsiteX7" fmla="*/ 25422 w 386744"/>
                      <a:gd name="connsiteY7" fmla="*/ 115911 h 153095"/>
                      <a:gd name="connsiteX8" fmla="*/ 7123 w 386744"/>
                      <a:gd name="connsiteY8" fmla="*/ 153095 h 153095"/>
                      <a:gd name="connsiteX9" fmla="*/ 981 w 386744"/>
                      <a:gd name="connsiteY9" fmla="*/ 140615 h 153095"/>
                      <a:gd name="connsiteX10" fmla="*/ 0 w 386744"/>
                      <a:gd name="connsiteY10" fmla="*/ 132854 h 153095"/>
                      <a:gd name="connsiteX11" fmla="*/ 981 w 386744"/>
                      <a:gd name="connsiteY11" fmla="*/ 125092 h 153095"/>
                      <a:gd name="connsiteX12" fmla="*/ 193372 w 386744"/>
                      <a:gd name="connsiteY12" fmla="*/ 0 h 153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86744" h="153095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lnTo>
                          <a:pt x="379622" y="153095"/>
                        </a:lnTo>
                        <a:lnTo>
                          <a:pt x="361323" y="115911"/>
                        </a:lnTo>
                        <a:cubicBezTo>
                          <a:pt x="326880" y="70690"/>
                          <a:pt x="264548" y="40482"/>
                          <a:pt x="193372" y="40482"/>
                        </a:cubicBezTo>
                        <a:cubicBezTo>
                          <a:pt x="122197" y="40482"/>
                          <a:pt x="59865" y="70690"/>
                          <a:pt x="25422" y="115911"/>
                        </a:cubicBezTo>
                        <a:lnTo>
                          <a:pt x="7123" y="153095"/>
                        </a:lnTo>
                        <a:lnTo>
                          <a:pt x="981" y="140615"/>
                        </a:ln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06" name="楕円 305">
                  <a:extLst>
                    <a:ext uri="{FF2B5EF4-FFF2-40B4-BE49-F238E27FC236}">
                      <a16:creationId xmlns:a16="http://schemas.microsoft.com/office/drawing/2014/main" id="{98E83852-65B0-44E9-9198-68F78EF9ACE5}"/>
                    </a:ext>
                  </a:extLst>
                </p:cNvPr>
                <p:cNvSpPr/>
                <p:nvPr/>
              </p:nvSpPr>
              <p:spPr>
                <a:xfrm>
                  <a:off x="6151878" y="1140934"/>
                  <a:ext cx="150531" cy="15053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00" name="グループ化 299">
                <a:extLst>
                  <a:ext uri="{FF2B5EF4-FFF2-40B4-BE49-F238E27FC236}">
                    <a16:creationId xmlns:a16="http://schemas.microsoft.com/office/drawing/2014/main" id="{1A45D5D1-E0C3-40B5-9907-F0ABFE26D8E8}"/>
                  </a:ext>
                </a:extLst>
              </p:cNvPr>
              <p:cNvGrpSpPr/>
              <p:nvPr/>
            </p:nvGrpSpPr>
            <p:grpSpPr>
              <a:xfrm flipH="1">
                <a:off x="5947486" y="1137322"/>
                <a:ext cx="298942" cy="188556"/>
                <a:chOff x="6065560" y="1137321"/>
                <a:chExt cx="298942" cy="188556"/>
              </a:xfrm>
            </p:grpSpPr>
            <p:grpSp>
              <p:nvGrpSpPr>
                <p:cNvPr id="301" name="グループ化 300">
                  <a:extLst>
                    <a:ext uri="{FF2B5EF4-FFF2-40B4-BE49-F238E27FC236}">
                      <a16:creationId xmlns:a16="http://schemas.microsoft.com/office/drawing/2014/main" id="{4FB1047C-C53F-4BC0-A681-1617387D0687}"/>
                    </a:ext>
                  </a:extLst>
                </p:cNvPr>
                <p:cNvGrpSpPr/>
                <p:nvPr/>
              </p:nvGrpSpPr>
              <p:grpSpPr>
                <a:xfrm>
                  <a:off x="6065560" y="1137321"/>
                  <a:ext cx="298942" cy="188556"/>
                  <a:chOff x="6140438" y="1154498"/>
                  <a:chExt cx="386744" cy="257583"/>
                </a:xfrm>
              </p:grpSpPr>
              <p:sp>
                <p:nvSpPr>
                  <p:cNvPr id="303" name="フリーフォーム: 図形 302">
                    <a:extLst>
                      <a:ext uri="{FF2B5EF4-FFF2-40B4-BE49-F238E27FC236}">
                        <a16:creationId xmlns:a16="http://schemas.microsoft.com/office/drawing/2014/main" id="{F82FF17F-3A5F-4E85-A6D4-548B6D0386D7}"/>
                      </a:ext>
                    </a:extLst>
                  </p:cNvPr>
                  <p:cNvSpPr/>
                  <p:nvPr/>
                </p:nvSpPr>
                <p:spPr>
                  <a:xfrm>
                    <a:off x="6145376" y="1174740"/>
                    <a:ext cx="376868" cy="237341"/>
                  </a:xfrm>
                  <a:custGeom>
                    <a:avLst/>
                    <a:gdLst>
                      <a:gd name="connsiteX0" fmla="*/ 193372 w 386744"/>
                      <a:gd name="connsiteY0" fmla="*/ 0 h 265707"/>
                      <a:gd name="connsiteX1" fmla="*/ 385763 w 386744"/>
                      <a:gd name="connsiteY1" fmla="*/ 125092 h 265707"/>
                      <a:gd name="connsiteX2" fmla="*/ 386744 w 386744"/>
                      <a:gd name="connsiteY2" fmla="*/ 132854 h 265707"/>
                      <a:gd name="connsiteX3" fmla="*/ 385763 w 386744"/>
                      <a:gd name="connsiteY3" fmla="*/ 140615 h 265707"/>
                      <a:gd name="connsiteX4" fmla="*/ 193372 w 386744"/>
                      <a:gd name="connsiteY4" fmla="*/ 265707 h 265707"/>
                      <a:gd name="connsiteX5" fmla="*/ 981 w 386744"/>
                      <a:gd name="connsiteY5" fmla="*/ 140615 h 265707"/>
                      <a:gd name="connsiteX6" fmla="*/ 0 w 386744"/>
                      <a:gd name="connsiteY6" fmla="*/ 132854 h 265707"/>
                      <a:gd name="connsiteX7" fmla="*/ 981 w 386744"/>
                      <a:gd name="connsiteY7" fmla="*/ 125092 h 265707"/>
                      <a:gd name="connsiteX8" fmla="*/ 193372 w 386744"/>
                      <a:gd name="connsiteY8" fmla="*/ 0 h 2657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86744" h="265707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cubicBezTo>
                          <a:pt x="367452" y="212005"/>
                          <a:pt x="288273" y="265707"/>
                          <a:pt x="193372" y="265707"/>
                        </a:cubicBezTo>
                        <a:cubicBezTo>
                          <a:pt x="98472" y="265707"/>
                          <a:pt x="19293" y="212005"/>
                          <a:pt x="981" y="140615"/>
                        </a:cubicBez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4" name="フリーフォーム: 図形 303">
                    <a:extLst>
                      <a:ext uri="{FF2B5EF4-FFF2-40B4-BE49-F238E27FC236}">
                        <a16:creationId xmlns:a16="http://schemas.microsoft.com/office/drawing/2014/main" id="{91913A81-1265-4F08-82A2-255BDEC314FB}"/>
                      </a:ext>
                    </a:extLst>
                  </p:cNvPr>
                  <p:cNvSpPr/>
                  <p:nvPr/>
                </p:nvSpPr>
                <p:spPr>
                  <a:xfrm>
                    <a:off x="6140438" y="1154498"/>
                    <a:ext cx="386744" cy="153095"/>
                  </a:xfrm>
                  <a:custGeom>
                    <a:avLst/>
                    <a:gdLst>
                      <a:gd name="connsiteX0" fmla="*/ 193372 w 386744"/>
                      <a:gd name="connsiteY0" fmla="*/ 0 h 153095"/>
                      <a:gd name="connsiteX1" fmla="*/ 385763 w 386744"/>
                      <a:gd name="connsiteY1" fmla="*/ 125092 h 153095"/>
                      <a:gd name="connsiteX2" fmla="*/ 386744 w 386744"/>
                      <a:gd name="connsiteY2" fmla="*/ 132854 h 153095"/>
                      <a:gd name="connsiteX3" fmla="*/ 385763 w 386744"/>
                      <a:gd name="connsiteY3" fmla="*/ 140615 h 153095"/>
                      <a:gd name="connsiteX4" fmla="*/ 379622 w 386744"/>
                      <a:gd name="connsiteY4" fmla="*/ 153095 h 153095"/>
                      <a:gd name="connsiteX5" fmla="*/ 361323 w 386744"/>
                      <a:gd name="connsiteY5" fmla="*/ 115911 h 153095"/>
                      <a:gd name="connsiteX6" fmla="*/ 193372 w 386744"/>
                      <a:gd name="connsiteY6" fmla="*/ 40482 h 153095"/>
                      <a:gd name="connsiteX7" fmla="*/ 25422 w 386744"/>
                      <a:gd name="connsiteY7" fmla="*/ 115911 h 153095"/>
                      <a:gd name="connsiteX8" fmla="*/ 7123 w 386744"/>
                      <a:gd name="connsiteY8" fmla="*/ 153095 h 153095"/>
                      <a:gd name="connsiteX9" fmla="*/ 981 w 386744"/>
                      <a:gd name="connsiteY9" fmla="*/ 140615 h 153095"/>
                      <a:gd name="connsiteX10" fmla="*/ 0 w 386744"/>
                      <a:gd name="connsiteY10" fmla="*/ 132854 h 153095"/>
                      <a:gd name="connsiteX11" fmla="*/ 981 w 386744"/>
                      <a:gd name="connsiteY11" fmla="*/ 125092 h 153095"/>
                      <a:gd name="connsiteX12" fmla="*/ 193372 w 386744"/>
                      <a:gd name="connsiteY12" fmla="*/ 0 h 153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86744" h="153095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lnTo>
                          <a:pt x="379622" y="153095"/>
                        </a:lnTo>
                        <a:lnTo>
                          <a:pt x="361323" y="115911"/>
                        </a:lnTo>
                        <a:cubicBezTo>
                          <a:pt x="326880" y="70690"/>
                          <a:pt x="264548" y="40482"/>
                          <a:pt x="193372" y="40482"/>
                        </a:cubicBezTo>
                        <a:cubicBezTo>
                          <a:pt x="122197" y="40482"/>
                          <a:pt x="59865" y="70690"/>
                          <a:pt x="25422" y="115911"/>
                        </a:cubicBezTo>
                        <a:lnTo>
                          <a:pt x="7123" y="153095"/>
                        </a:lnTo>
                        <a:lnTo>
                          <a:pt x="981" y="140615"/>
                        </a:ln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02" name="楕円 301">
                  <a:extLst>
                    <a:ext uri="{FF2B5EF4-FFF2-40B4-BE49-F238E27FC236}">
                      <a16:creationId xmlns:a16="http://schemas.microsoft.com/office/drawing/2014/main" id="{0ADB1A67-6A33-41AE-9E6D-BE47900185D7}"/>
                    </a:ext>
                  </a:extLst>
                </p:cNvPr>
                <p:cNvSpPr/>
                <p:nvPr/>
              </p:nvSpPr>
              <p:spPr>
                <a:xfrm>
                  <a:off x="6151878" y="1140934"/>
                  <a:ext cx="150531" cy="15053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265" name="フリーフォーム: 図形 264">
              <a:extLst>
                <a:ext uri="{FF2B5EF4-FFF2-40B4-BE49-F238E27FC236}">
                  <a16:creationId xmlns:a16="http://schemas.microsoft.com/office/drawing/2014/main" id="{8A7441E8-96B7-4463-8959-20C4FC0B2621}"/>
                </a:ext>
              </a:extLst>
            </p:cNvPr>
            <p:cNvSpPr/>
            <p:nvPr/>
          </p:nvSpPr>
          <p:spPr>
            <a:xfrm rot="20216363">
              <a:off x="2277582" y="1880185"/>
              <a:ext cx="340304" cy="615236"/>
            </a:xfrm>
            <a:custGeom>
              <a:avLst/>
              <a:gdLst>
                <a:gd name="connsiteX0" fmla="*/ 270255 w 340304"/>
                <a:gd name="connsiteY0" fmla="*/ 1718 h 615236"/>
                <a:gd name="connsiteX1" fmla="*/ 298889 w 340304"/>
                <a:gd name="connsiteY1" fmla="*/ 25116 h 615236"/>
                <a:gd name="connsiteX2" fmla="*/ 325393 w 340304"/>
                <a:gd name="connsiteY2" fmla="*/ 74004 h 615236"/>
                <a:gd name="connsiteX3" fmla="*/ 331363 w 340304"/>
                <a:gd name="connsiteY3" fmla="*/ 92905 h 615236"/>
                <a:gd name="connsiteX4" fmla="*/ 331037 w 340304"/>
                <a:gd name="connsiteY4" fmla="*/ 97878 h 615236"/>
                <a:gd name="connsiteX5" fmla="*/ 333143 w 340304"/>
                <a:gd name="connsiteY5" fmla="*/ 108989 h 615236"/>
                <a:gd name="connsiteX6" fmla="*/ 332599 w 340304"/>
                <a:gd name="connsiteY6" fmla="*/ 427981 h 615236"/>
                <a:gd name="connsiteX7" fmla="*/ 303097 w 340304"/>
                <a:gd name="connsiteY7" fmla="*/ 503826 h 615236"/>
                <a:gd name="connsiteX8" fmla="*/ 282017 w 340304"/>
                <a:gd name="connsiteY8" fmla="*/ 518961 h 615236"/>
                <a:gd name="connsiteX9" fmla="*/ 286700 w 340304"/>
                <a:gd name="connsiteY9" fmla="*/ 615236 h 615236"/>
                <a:gd name="connsiteX10" fmla="*/ 77922 w 340304"/>
                <a:gd name="connsiteY10" fmla="*/ 615236 h 615236"/>
                <a:gd name="connsiteX11" fmla="*/ 83197 w 340304"/>
                <a:gd name="connsiteY11" fmla="*/ 530362 h 615236"/>
                <a:gd name="connsiteX12" fmla="*/ 66685 w 340304"/>
                <a:gd name="connsiteY12" fmla="*/ 526812 h 615236"/>
                <a:gd name="connsiteX13" fmla="*/ 5167 w 340304"/>
                <a:gd name="connsiteY13" fmla="*/ 427981 h 615236"/>
                <a:gd name="connsiteX14" fmla="*/ 24047 w 340304"/>
                <a:gd name="connsiteY14" fmla="*/ 254697 h 615236"/>
                <a:gd name="connsiteX15" fmla="*/ 69002 w 340304"/>
                <a:gd name="connsiteY15" fmla="*/ 229412 h 615236"/>
                <a:gd name="connsiteX16" fmla="*/ 81220 w 340304"/>
                <a:gd name="connsiteY16" fmla="*/ 226057 h 615236"/>
                <a:gd name="connsiteX17" fmla="*/ 89988 w 340304"/>
                <a:gd name="connsiteY17" fmla="*/ 212289 h 615236"/>
                <a:gd name="connsiteX18" fmla="*/ 128812 w 340304"/>
                <a:gd name="connsiteY18" fmla="*/ 195264 h 615236"/>
                <a:gd name="connsiteX19" fmla="*/ 151885 w 340304"/>
                <a:gd name="connsiteY19" fmla="*/ 205382 h 615236"/>
                <a:gd name="connsiteX20" fmla="*/ 152040 w 340304"/>
                <a:gd name="connsiteY20" fmla="*/ 204571 h 615236"/>
                <a:gd name="connsiteX21" fmla="*/ 202631 w 340304"/>
                <a:gd name="connsiteY21" fmla="*/ 169070 h 615236"/>
                <a:gd name="connsiteX22" fmla="*/ 236020 w 340304"/>
                <a:gd name="connsiteY22" fmla="*/ 183711 h 615236"/>
                <a:gd name="connsiteX23" fmla="*/ 238829 w 340304"/>
                <a:gd name="connsiteY23" fmla="*/ 182440 h 615236"/>
                <a:gd name="connsiteX24" fmla="*/ 238829 w 340304"/>
                <a:gd name="connsiteY24" fmla="*/ 115206 h 615236"/>
                <a:gd name="connsiteX25" fmla="*/ 217211 w 340304"/>
                <a:gd name="connsiteY25" fmla="*/ 75333 h 615236"/>
                <a:gd name="connsiteX26" fmla="*/ 234471 w 340304"/>
                <a:gd name="connsiteY26" fmla="*/ 6735 h 615236"/>
                <a:gd name="connsiteX27" fmla="*/ 270255 w 340304"/>
                <a:gd name="connsiteY27" fmla="*/ 1718 h 615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340304" h="615236">
                  <a:moveTo>
                    <a:pt x="270255" y="1718"/>
                  </a:moveTo>
                  <a:cubicBezTo>
                    <a:pt x="281913" y="5045"/>
                    <a:pt x="292378" y="13107"/>
                    <a:pt x="298889" y="25116"/>
                  </a:cubicBezTo>
                  <a:lnTo>
                    <a:pt x="325393" y="74004"/>
                  </a:lnTo>
                  <a:cubicBezTo>
                    <a:pt x="328649" y="80008"/>
                    <a:pt x="330608" y="86431"/>
                    <a:pt x="331363" y="92905"/>
                  </a:cubicBezTo>
                  <a:cubicBezTo>
                    <a:pt x="331254" y="94563"/>
                    <a:pt x="331145" y="96221"/>
                    <a:pt x="331037" y="97878"/>
                  </a:cubicBezTo>
                  <a:lnTo>
                    <a:pt x="333143" y="108989"/>
                  </a:lnTo>
                  <a:cubicBezTo>
                    <a:pt x="333404" y="164006"/>
                    <a:pt x="349477" y="356939"/>
                    <a:pt x="332599" y="427981"/>
                  </a:cubicBezTo>
                  <a:cubicBezTo>
                    <a:pt x="332599" y="457600"/>
                    <a:pt x="321325" y="484415"/>
                    <a:pt x="303097" y="503826"/>
                  </a:cubicBezTo>
                  <a:lnTo>
                    <a:pt x="282017" y="518961"/>
                  </a:lnTo>
                  <a:lnTo>
                    <a:pt x="286700" y="615236"/>
                  </a:lnTo>
                  <a:lnTo>
                    <a:pt x="77922" y="615236"/>
                  </a:lnTo>
                  <a:lnTo>
                    <a:pt x="83197" y="530362"/>
                  </a:lnTo>
                  <a:lnTo>
                    <a:pt x="66685" y="526812"/>
                  </a:lnTo>
                  <a:cubicBezTo>
                    <a:pt x="30534" y="510529"/>
                    <a:pt x="5167" y="472410"/>
                    <a:pt x="5167" y="427981"/>
                  </a:cubicBezTo>
                  <a:cubicBezTo>
                    <a:pt x="5167" y="381389"/>
                    <a:pt x="-14897" y="295621"/>
                    <a:pt x="24047" y="254697"/>
                  </a:cubicBezTo>
                  <a:cubicBezTo>
                    <a:pt x="33783" y="244467"/>
                    <a:pt x="49837" y="236288"/>
                    <a:pt x="69002" y="229412"/>
                  </a:cubicBezTo>
                  <a:lnTo>
                    <a:pt x="81220" y="226057"/>
                  </a:lnTo>
                  <a:lnTo>
                    <a:pt x="89988" y="212289"/>
                  </a:lnTo>
                  <a:cubicBezTo>
                    <a:pt x="99924" y="201770"/>
                    <a:pt x="113650" y="195264"/>
                    <a:pt x="128812" y="195264"/>
                  </a:cubicBezTo>
                  <a:lnTo>
                    <a:pt x="151885" y="205382"/>
                  </a:lnTo>
                  <a:lnTo>
                    <a:pt x="152040" y="204571"/>
                  </a:lnTo>
                  <a:cubicBezTo>
                    <a:pt x="160375" y="183708"/>
                    <a:pt x="179888" y="169070"/>
                    <a:pt x="202631" y="169070"/>
                  </a:cubicBezTo>
                  <a:lnTo>
                    <a:pt x="236020" y="183711"/>
                  </a:lnTo>
                  <a:lnTo>
                    <a:pt x="238829" y="182440"/>
                  </a:lnTo>
                  <a:lnTo>
                    <a:pt x="238829" y="115206"/>
                  </a:lnTo>
                  <a:lnTo>
                    <a:pt x="217211" y="75333"/>
                  </a:lnTo>
                  <a:cubicBezTo>
                    <a:pt x="204189" y="51314"/>
                    <a:pt x="211917" y="20602"/>
                    <a:pt x="234471" y="6735"/>
                  </a:cubicBezTo>
                  <a:cubicBezTo>
                    <a:pt x="245749" y="-198"/>
                    <a:pt x="258598" y="-1607"/>
                    <a:pt x="270255" y="1718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75" name="グループ化 274">
              <a:extLst>
                <a:ext uri="{FF2B5EF4-FFF2-40B4-BE49-F238E27FC236}">
                  <a16:creationId xmlns:a16="http://schemas.microsoft.com/office/drawing/2014/main" id="{E0A477D8-8EAE-415D-AA9A-E8BB4B9BC025}"/>
                </a:ext>
              </a:extLst>
            </p:cNvPr>
            <p:cNvGrpSpPr/>
            <p:nvPr/>
          </p:nvGrpSpPr>
          <p:grpSpPr>
            <a:xfrm>
              <a:off x="2434135" y="2420922"/>
              <a:ext cx="462062" cy="960479"/>
              <a:chOff x="2450260" y="2357245"/>
              <a:chExt cx="462062" cy="960479"/>
            </a:xfrm>
          </p:grpSpPr>
          <p:sp>
            <p:nvSpPr>
              <p:cNvPr id="276" name="台形 275">
                <a:extLst>
                  <a:ext uri="{FF2B5EF4-FFF2-40B4-BE49-F238E27FC236}">
                    <a16:creationId xmlns:a16="http://schemas.microsoft.com/office/drawing/2014/main" id="{3458683D-4998-4909-9299-8D44704E30C0}"/>
                  </a:ext>
                </a:extLst>
              </p:cNvPr>
              <p:cNvSpPr/>
              <p:nvPr/>
            </p:nvSpPr>
            <p:spPr>
              <a:xfrm rot="20700000">
                <a:off x="2450260" y="2357245"/>
                <a:ext cx="277080" cy="95427"/>
              </a:xfrm>
              <a:prstGeom prst="trapezoid">
                <a:avLst>
                  <a:gd name="adj" fmla="val 47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7" name="片側の 2 つの角を丸めた四角形 92">
                <a:extLst>
                  <a:ext uri="{FF2B5EF4-FFF2-40B4-BE49-F238E27FC236}">
                    <a16:creationId xmlns:a16="http://schemas.microsoft.com/office/drawing/2014/main" id="{141073E8-E962-4344-8251-14DFEC5BFD95}"/>
                  </a:ext>
                </a:extLst>
              </p:cNvPr>
              <p:cNvSpPr/>
              <p:nvPr/>
            </p:nvSpPr>
            <p:spPr>
              <a:xfrm rot="9854429" flipH="1">
                <a:off x="2498647" y="2405116"/>
                <a:ext cx="413675" cy="912608"/>
              </a:xfrm>
              <a:custGeom>
                <a:avLst/>
                <a:gdLst>
                  <a:gd name="connsiteX0" fmla="*/ 190788 w 381575"/>
                  <a:gd name="connsiteY0" fmla="*/ 0 h 984228"/>
                  <a:gd name="connsiteX1" fmla="*/ 190788 w 381575"/>
                  <a:gd name="connsiteY1" fmla="*/ 0 h 984228"/>
                  <a:gd name="connsiteX2" fmla="*/ 381576 w 381575"/>
                  <a:gd name="connsiteY2" fmla="*/ 190788 h 984228"/>
                  <a:gd name="connsiteX3" fmla="*/ 381575 w 381575"/>
                  <a:gd name="connsiteY3" fmla="*/ 984228 h 984228"/>
                  <a:gd name="connsiteX4" fmla="*/ 381575 w 381575"/>
                  <a:gd name="connsiteY4" fmla="*/ 984228 h 984228"/>
                  <a:gd name="connsiteX5" fmla="*/ 0 w 381575"/>
                  <a:gd name="connsiteY5" fmla="*/ 984228 h 984228"/>
                  <a:gd name="connsiteX6" fmla="*/ 0 w 381575"/>
                  <a:gd name="connsiteY6" fmla="*/ 984228 h 984228"/>
                  <a:gd name="connsiteX7" fmla="*/ 0 w 381575"/>
                  <a:gd name="connsiteY7" fmla="*/ 190788 h 984228"/>
                  <a:gd name="connsiteX8" fmla="*/ 190788 w 381575"/>
                  <a:gd name="connsiteY8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381575 w 381576"/>
                  <a:gd name="connsiteY4" fmla="*/ 984228 h 984228"/>
                  <a:gd name="connsiteX5" fmla="*/ 0 w 381576"/>
                  <a:gd name="connsiteY5" fmla="*/ 984228 h 984228"/>
                  <a:gd name="connsiteX6" fmla="*/ 0 w 381576"/>
                  <a:gd name="connsiteY6" fmla="*/ 190788 h 984228"/>
                  <a:gd name="connsiteX7" fmla="*/ 190788 w 381576"/>
                  <a:gd name="connsiteY7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0 w 381576"/>
                  <a:gd name="connsiteY4" fmla="*/ 984228 h 984228"/>
                  <a:gd name="connsiteX5" fmla="*/ 0 w 381576"/>
                  <a:gd name="connsiteY5" fmla="*/ 190788 h 984228"/>
                  <a:gd name="connsiteX6" fmla="*/ 190788 w 381576"/>
                  <a:gd name="connsiteY6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77920 w 381576"/>
                  <a:gd name="connsiteY4" fmla="*/ 962238 h 984228"/>
                  <a:gd name="connsiteX5" fmla="*/ 0 w 381576"/>
                  <a:gd name="connsiteY5" fmla="*/ 190788 h 984228"/>
                  <a:gd name="connsiteX6" fmla="*/ 190788 w 381576"/>
                  <a:gd name="connsiteY6" fmla="*/ 0 h 984228"/>
                  <a:gd name="connsiteX0" fmla="*/ 190788 w 389885"/>
                  <a:gd name="connsiteY0" fmla="*/ 0 h 962238"/>
                  <a:gd name="connsiteX1" fmla="*/ 190788 w 389885"/>
                  <a:gd name="connsiteY1" fmla="*/ 0 h 962238"/>
                  <a:gd name="connsiteX2" fmla="*/ 381576 w 389885"/>
                  <a:gd name="connsiteY2" fmla="*/ 190788 h 962238"/>
                  <a:gd name="connsiteX3" fmla="*/ 358180 w 389885"/>
                  <a:gd name="connsiteY3" fmla="*/ 936398 h 962238"/>
                  <a:gd name="connsiteX4" fmla="*/ 77920 w 389885"/>
                  <a:gd name="connsiteY4" fmla="*/ 962238 h 962238"/>
                  <a:gd name="connsiteX5" fmla="*/ 0 w 389885"/>
                  <a:gd name="connsiteY5" fmla="*/ 190788 h 962238"/>
                  <a:gd name="connsiteX6" fmla="*/ 190788 w 389885"/>
                  <a:gd name="connsiteY6" fmla="*/ 0 h 962238"/>
                  <a:gd name="connsiteX0" fmla="*/ 190788 w 389885"/>
                  <a:gd name="connsiteY0" fmla="*/ 0 h 950372"/>
                  <a:gd name="connsiteX1" fmla="*/ 190788 w 389885"/>
                  <a:gd name="connsiteY1" fmla="*/ 0 h 950372"/>
                  <a:gd name="connsiteX2" fmla="*/ 381576 w 389885"/>
                  <a:gd name="connsiteY2" fmla="*/ 190788 h 950372"/>
                  <a:gd name="connsiteX3" fmla="*/ 358180 w 389885"/>
                  <a:gd name="connsiteY3" fmla="*/ 936398 h 950372"/>
                  <a:gd name="connsiteX4" fmla="*/ 49829 w 389885"/>
                  <a:gd name="connsiteY4" fmla="*/ 950372 h 950372"/>
                  <a:gd name="connsiteX5" fmla="*/ 0 w 389885"/>
                  <a:gd name="connsiteY5" fmla="*/ 190788 h 950372"/>
                  <a:gd name="connsiteX6" fmla="*/ 190788 w 389885"/>
                  <a:gd name="connsiteY6" fmla="*/ 0 h 950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9885" h="950372">
                    <a:moveTo>
                      <a:pt x="190788" y="0"/>
                    </a:moveTo>
                    <a:lnTo>
                      <a:pt x="190788" y="0"/>
                    </a:lnTo>
                    <a:cubicBezTo>
                      <a:pt x="296157" y="0"/>
                      <a:pt x="353677" y="34722"/>
                      <a:pt x="381576" y="190788"/>
                    </a:cubicBezTo>
                    <a:cubicBezTo>
                      <a:pt x="409475" y="346854"/>
                      <a:pt x="358180" y="671918"/>
                      <a:pt x="358180" y="936398"/>
                    </a:cubicBezTo>
                    <a:lnTo>
                      <a:pt x="49829" y="950372"/>
                    </a:lnTo>
                    <a:lnTo>
                      <a:pt x="0" y="190788"/>
                    </a:lnTo>
                    <a:cubicBezTo>
                      <a:pt x="0" y="85419"/>
                      <a:pt x="85419" y="0"/>
                      <a:pt x="19078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8" name="楕円 277">
                <a:extLst>
                  <a:ext uri="{FF2B5EF4-FFF2-40B4-BE49-F238E27FC236}">
                    <a16:creationId xmlns:a16="http://schemas.microsoft.com/office/drawing/2014/main" id="{7451133A-7C84-4648-90A6-DB7C8B0C6599}"/>
                  </a:ext>
                </a:extLst>
              </p:cNvPr>
              <p:cNvSpPr/>
              <p:nvPr/>
            </p:nvSpPr>
            <p:spPr>
              <a:xfrm rot="20700000">
                <a:off x="2677143" y="2439067"/>
                <a:ext cx="64450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9" name="楕円 278">
                <a:extLst>
                  <a:ext uri="{FF2B5EF4-FFF2-40B4-BE49-F238E27FC236}">
                    <a16:creationId xmlns:a16="http://schemas.microsoft.com/office/drawing/2014/main" id="{46DC4001-3DA7-4905-8B8A-D0E8D24D6FF0}"/>
                  </a:ext>
                </a:extLst>
              </p:cNvPr>
              <p:cNvSpPr/>
              <p:nvPr/>
            </p:nvSpPr>
            <p:spPr>
              <a:xfrm rot="20700000">
                <a:off x="2715243" y="2546223"/>
                <a:ext cx="64450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30" name="楕円 22">
              <a:extLst>
                <a:ext uri="{FF2B5EF4-FFF2-40B4-BE49-F238E27FC236}">
                  <a16:creationId xmlns:a16="http://schemas.microsoft.com/office/drawing/2014/main" id="{ED695F98-E684-44BB-98CE-99200678B2B6}"/>
                </a:ext>
              </a:extLst>
            </p:cNvPr>
            <p:cNvSpPr/>
            <p:nvPr/>
          </p:nvSpPr>
          <p:spPr>
            <a:xfrm>
              <a:off x="1405896" y="991197"/>
              <a:ext cx="191422" cy="290262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6CA5CBB9-3442-4699-A2FC-6FC9310DF568}"/>
              </a:ext>
            </a:extLst>
          </p:cNvPr>
          <p:cNvGrpSpPr/>
          <p:nvPr/>
        </p:nvGrpSpPr>
        <p:grpSpPr>
          <a:xfrm>
            <a:off x="4358932" y="772799"/>
            <a:ext cx="1494354" cy="2763334"/>
            <a:chOff x="4358932" y="772799"/>
            <a:chExt cx="1494354" cy="2763334"/>
          </a:xfrm>
        </p:grpSpPr>
        <p:grpSp>
          <p:nvGrpSpPr>
            <p:cNvPr id="205" name="グループ化 204">
              <a:extLst>
                <a:ext uri="{FF2B5EF4-FFF2-40B4-BE49-F238E27FC236}">
                  <a16:creationId xmlns:a16="http://schemas.microsoft.com/office/drawing/2014/main" id="{0BB5E424-4E36-4499-8ABF-3666A6EECDCF}"/>
                </a:ext>
              </a:extLst>
            </p:cNvPr>
            <p:cNvGrpSpPr/>
            <p:nvPr/>
          </p:nvGrpSpPr>
          <p:grpSpPr>
            <a:xfrm>
              <a:off x="4358932" y="2014348"/>
              <a:ext cx="1231031" cy="1521785"/>
              <a:chOff x="4358932" y="2014348"/>
              <a:chExt cx="1231031" cy="1521785"/>
            </a:xfrm>
          </p:grpSpPr>
          <p:sp>
            <p:nvSpPr>
              <p:cNvPr id="250" name="フリーフォーム: 図形 249">
                <a:extLst>
                  <a:ext uri="{FF2B5EF4-FFF2-40B4-BE49-F238E27FC236}">
                    <a16:creationId xmlns:a16="http://schemas.microsoft.com/office/drawing/2014/main" id="{75E44A3F-6952-4751-B56B-F896AA21CFC7}"/>
                  </a:ext>
                </a:extLst>
              </p:cNvPr>
              <p:cNvSpPr/>
              <p:nvPr/>
            </p:nvSpPr>
            <p:spPr>
              <a:xfrm>
                <a:off x="4776488" y="2014348"/>
                <a:ext cx="483348" cy="400240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51" name="グループ化 250">
                <a:extLst>
                  <a:ext uri="{FF2B5EF4-FFF2-40B4-BE49-F238E27FC236}">
                    <a16:creationId xmlns:a16="http://schemas.microsoft.com/office/drawing/2014/main" id="{4830D352-4937-4817-A63B-56292F89C72C}"/>
                  </a:ext>
                </a:extLst>
              </p:cNvPr>
              <p:cNvGrpSpPr/>
              <p:nvPr/>
            </p:nvGrpSpPr>
            <p:grpSpPr>
              <a:xfrm>
                <a:off x="4859369" y="2107049"/>
                <a:ext cx="311943" cy="138615"/>
                <a:chOff x="1854236" y="2107049"/>
                <a:chExt cx="286507" cy="186718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262" name="四角形: 上の 2 つの角を丸める 261">
                  <a:extLst>
                    <a:ext uri="{FF2B5EF4-FFF2-40B4-BE49-F238E27FC236}">
                      <a16:creationId xmlns:a16="http://schemas.microsoft.com/office/drawing/2014/main" id="{F27D2951-7A95-4E53-B247-B82B55EBE2F2}"/>
                    </a:ext>
                  </a:extLst>
                </p:cNvPr>
                <p:cNvSpPr/>
                <p:nvPr/>
              </p:nvSpPr>
              <p:spPr>
                <a:xfrm>
                  <a:off x="1854236" y="2107049"/>
                  <a:ext cx="141516" cy="186718"/>
                </a:xfrm>
                <a:prstGeom prst="round2SameRect">
                  <a:avLst>
                    <a:gd name="adj1" fmla="val 7120"/>
                    <a:gd name="adj2" fmla="val 34088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3" name="四角形: 上の 2 つの角を丸める 262">
                  <a:extLst>
                    <a:ext uri="{FF2B5EF4-FFF2-40B4-BE49-F238E27FC236}">
                      <a16:creationId xmlns:a16="http://schemas.microsoft.com/office/drawing/2014/main" id="{E30DF256-49C7-42BD-BEB7-EA7F73144BBA}"/>
                    </a:ext>
                  </a:extLst>
                </p:cNvPr>
                <p:cNvSpPr/>
                <p:nvPr/>
              </p:nvSpPr>
              <p:spPr>
                <a:xfrm>
                  <a:off x="1999227" y="2107049"/>
                  <a:ext cx="141516" cy="186718"/>
                </a:xfrm>
                <a:prstGeom prst="round2SameRect">
                  <a:avLst>
                    <a:gd name="adj1" fmla="val 7120"/>
                    <a:gd name="adj2" fmla="val 34088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52" name="グループ化 251">
                <a:extLst>
                  <a:ext uri="{FF2B5EF4-FFF2-40B4-BE49-F238E27FC236}">
                    <a16:creationId xmlns:a16="http://schemas.microsoft.com/office/drawing/2014/main" id="{CFA21ACB-98F8-43F0-9063-8AEEE3B9B5BC}"/>
                  </a:ext>
                </a:extLst>
              </p:cNvPr>
              <p:cNvGrpSpPr/>
              <p:nvPr/>
            </p:nvGrpSpPr>
            <p:grpSpPr>
              <a:xfrm>
                <a:off x="4833926" y="2130860"/>
                <a:ext cx="365418" cy="186718"/>
                <a:chOff x="1803357" y="2130860"/>
                <a:chExt cx="365418" cy="186718"/>
              </a:xfrm>
              <a:solidFill>
                <a:schemeClr val="accent1">
                  <a:lumMod val="75000"/>
                </a:schemeClr>
              </a:solidFill>
            </p:grpSpPr>
            <p:sp>
              <p:nvSpPr>
                <p:cNvPr id="260" name="フリーフォーム: 図形 259">
                  <a:extLst>
                    <a:ext uri="{FF2B5EF4-FFF2-40B4-BE49-F238E27FC236}">
                      <a16:creationId xmlns:a16="http://schemas.microsoft.com/office/drawing/2014/main" id="{67F96286-D827-4D52-8DAD-AA78E667BE05}"/>
                    </a:ext>
                  </a:extLst>
                </p:cNvPr>
                <p:cNvSpPr/>
                <p:nvPr/>
              </p:nvSpPr>
              <p:spPr>
                <a:xfrm>
                  <a:off x="1803357" y="2130860"/>
                  <a:ext cx="183642" cy="186718"/>
                </a:xfrm>
                <a:custGeom>
                  <a:avLst/>
                  <a:gdLst>
                    <a:gd name="connsiteX0" fmla="*/ 20101 w 183642"/>
                    <a:gd name="connsiteY0" fmla="*/ 0 h 186718"/>
                    <a:gd name="connsiteX1" fmla="*/ 163541 w 183642"/>
                    <a:gd name="connsiteY1" fmla="*/ 0 h 186718"/>
                    <a:gd name="connsiteX2" fmla="*/ 183642 w 183642"/>
                    <a:gd name="connsiteY2" fmla="*/ 20101 h 186718"/>
                    <a:gd name="connsiteX3" fmla="*/ 183642 w 183642"/>
                    <a:gd name="connsiteY3" fmla="*/ 74776 h 186718"/>
                    <a:gd name="connsiteX4" fmla="*/ 183642 w 183642"/>
                    <a:gd name="connsiteY4" fmla="*/ 124118 h 186718"/>
                    <a:gd name="connsiteX5" fmla="*/ 183642 w 183642"/>
                    <a:gd name="connsiteY5" fmla="*/ 186717 h 186718"/>
                    <a:gd name="connsiteX6" fmla="*/ 121047 w 183642"/>
                    <a:gd name="connsiteY6" fmla="*/ 186717 h 186718"/>
                    <a:gd name="connsiteX7" fmla="*/ 121042 w 183642"/>
                    <a:gd name="connsiteY7" fmla="*/ 186718 h 186718"/>
                    <a:gd name="connsiteX8" fmla="*/ 62600 w 183642"/>
                    <a:gd name="connsiteY8" fmla="*/ 186718 h 186718"/>
                    <a:gd name="connsiteX9" fmla="*/ 0 w 183642"/>
                    <a:gd name="connsiteY9" fmla="*/ 124118 h 186718"/>
                    <a:gd name="connsiteX10" fmla="*/ 0 w 183642"/>
                    <a:gd name="connsiteY10" fmla="*/ 20101 h 186718"/>
                    <a:gd name="connsiteX11" fmla="*/ 20101 w 183642"/>
                    <a:gd name="connsiteY11" fmla="*/ 0 h 186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3642" h="186718">
                      <a:moveTo>
                        <a:pt x="20101" y="0"/>
                      </a:moveTo>
                      <a:lnTo>
                        <a:pt x="163541" y="0"/>
                      </a:lnTo>
                      <a:cubicBezTo>
                        <a:pt x="174642" y="0"/>
                        <a:pt x="183642" y="9000"/>
                        <a:pt x="183642" y="20101"/>
                      </a:cubicBezTo>
                      <a:lnTo>
                        <a:pt x="183642" y="74776"/>
                      </a:lnTo>
                      <a:lnTo>
                        <a:pt x="183642" y="124118"/>
                      </a:lnTo>
                      <a:lnTo>
                        <a:pt x="183642" y="186717"/>
                      </a:lnTo>
                      <a:lnTo>
                        <a:pt x="121047" y="186717"/>
                      </a:lnTo>
                      <a:lnTo>
                        <a:pt x="121042" y="186718"/>
                      </a:lnTo>
                      <a:lnTo>
                        <a:pt x="62600" y="186718"/>
                      </a:lnTo>
                      <a:cubicBezTo>
                        <a:pt x="28027" y="186718"/>
                        <a:pt x="0" y="158691"/>
                        <a:pt x="0" y="124118"/>
                      </a:cubicBezTo>
                      <a:lnTo>
                        <a:pt x="0" y="20101"/>
                      </a:lnTo>
                      <a:cubicBezTo>
                        <a:pt x="0" y="9000"/>
                        <a:pt x="9000" y="0"/>
                        <a:pt x="20101" y="0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1" name="フリーフォーム: 図形 260">
                  <a:extLst>
                    <a:ext uri="{FF2B5EF4-FFF2-40B4-BE49-F238E27FC236}">
                      <a16:creationId xmlns:a16="http://schemas.microsoft.com/office/drawing/2014/main" id="{20B82BE5-2FB8-4F5C-AFE8-D89975E83F98}"/>
                    </a:ext>
                  </a:extLst>
                </p:cNvPr>
                <p:cNvSpPr/>
                <p:nvPr/>
              </p:nvSpPr>
              <p:spPr>
                <a:xfrm flipH="1">
                  <a:off x="1985133" y="2130860"/>
                  <a:ext cx="183642" cy="186718"/>
                </a:xfrm>
                <a:custGeom>
                  <a:avLst/>
                  <a:gdLst>
                    <a:gd name="connsiteX0" fmla="*/ 20101 w 183642"/>
                    <a:gd name="connsiteY0" fmla="*/ 0 h 186718"/>
                    <a:gd name="connsiteX1" fmla="*/ 163541 w 183642"/>
                    <a:gd name="connsiteY1" fmla="*/ 0 h 186718"/>
                    <a:gd name="connsiteX2" fmla="*/ 183642 w 183642"/>
                    <a:gd name="connsiteY2" fmla="*/ 20101 h 186718"/>
                    <a:gd name="connsiteX3" fmla="*/ 183642 w 183642"/>
                    <a:gd name="connsiteY3" fmla="*/ 74776 h 186718"/>
                    <a:gd name="connsiteX4" fmla="*/ 183642 w 183642"/>
                    <a:gd name="connsiteY4" fmla="*/ 124118 h 186718"/>
                    <a:gd name="connsiteX5" fmla="*/ 183642 w 183642"/>
                    <a:gd name="connsiteY5" fmla="*/ 186717 h 186718"/>
                    <a:gd name="connsiteX6" fmla="*/ 121047 w 183642"/>
                    <a:gd name="connsiteY6" fmla="*/ 186717 h 186718"/>
                    <a:gd name="connsiteX7" fmla="*/ 121042 w 183642"/>
                    <a:gd name="connsiteY7" fmla="*/ 186718 h 186718"/>
                    <a:gd name="connsiteX8" fmla="*/ 62600 w 183642"/>
                    <a:gd name="connsiteY8" fmla="*/ 186718 h 186718"/>
                    <a:gd name="connsiteX9" fmla="*/ 0 w 183642"/>
                    <a:gd name="connsiteY9" fmla="*/ 124118 h 186718"/>
                    <a:gd name="connsiteX10" fmla="*/ 0 w 183642"/>
                    <a:gd name="connsiteY10" fmla="*/ 20101 h 186718"/>
                    <a:gd name="connsiteX11" fmla="*/ 20101 w 183642"/>
                    <a:gd name="connsiteY11" fmla="*/ 0 h 186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3642" h="186718">
                      <a:moveTo>
                        <a:pt x="20101" y="0"/>
                      </a:moveTo>
                      <a:lnTo>
                        <a:pt x="163541" y="0"/>
                      </a:lnTo>
                      <a:cubicBezTo>
                        <a:pt x="174642" y="0"/>
                        <a:pt x="183642" y="9000"/>
                        <a:pt x="183642" y="20101"/>
                      </a:cubicBezTo>
                      <a:lnTo>
                        <a:pt x="183642" y="74776"/>
                      </a:lnTo>
                      <a:lnTo>
                        <a:pt x="183642" y="124118"/>
                      </a:lnTo>
                      <a:lnTo>
                        <a:pt x="183642" y="186717"/>
                      </a:lnTo>
                      <a:lnTo>
                        <a:pt x="121047" y="186717"/>
                      </a:lnTo>
                      <a:lnTo>
                        <a:pt x="121042" y="186718"/>
                      </a:lnTo>
                      <a:lnTo>
                        <a:pt x="62600" y="186718"/>
                      </a:lnTo>
                      <a:cubicBezTo>
                        <a:pt x="28027" y="186718"/>
                        <a:pt x="0" y="158691"/>
                        <a:pt x="0" y="124118"/>
                      </a:cubicBezTo>
                      <a:lnTo>
                        <a:pt x="0" y="20101"/>
                      </a:lnTo>
                      <a:cubicBezTo>
                        <a:pt x="0" y="9000"/>
                        <a:pt x="9000" y="0"/>
                        <a:pt x="20101" y="0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53" name="フリーフォーム: 図形 252">
                <a:extLst>
                  <a:ext uri="{FF2B5EF4-FFF2-40B4-BE49-F238E27FC236}">
                    <a16:creationId xmlns:a16="http://schemas.microsoft.com/office/drawing/2014/main" id="{FD0BB1BD-653A-45F0-A1CE-F035354A2A58}"/>
                  </a:ext>
                </a:extLst>
              </p:cNvPr>
              <p:cNvSpPr/>
              <p:nvPr/>
            </p:nvSpPr>
            <p:spPr>
              <a:xfrm>
                <a:off x="4358932" y="2358504"/>
                <a:ext cx="184345" cy="117762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4" name="片側の 2 つの角を丸めた四角形 144">
                <a:extLst>
                  <a:ext uri="{FF2B5EF4-FFF2-40B4-BE49-F238E27FC236}">
                    <a16:creationId xmlns:a16="http://schemas.microsoft.com/office/drawing/2014/main" id="{8D673FD7-FB6D-4787-B031-E0E487D87F01}"/>
                  </a:ext>
                </a:extLst>
              </p:cNvPr>
              <p:cNvSpPr/>
              <p:nvPr/>
            </p:nvSpPr>
            <p:spPr>
              <a:xfrm>
                <a:off x="4462679" y="2248208"/>
                <a:ext cx="1127284" cy="1287925"/>
              </a:xfrm>
              <a:prstGeom prst="round2SameRect">
                <a:avLst>
                  <a:gd name="adj1" fmla="val 21354"/>
                  <a:gd name="adj2" fmla="val 0"/>
                </a:avLst>
              </a:pr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5" name="楕円 254">
                <a:extLst>
                  <a:ext uri="{FF2B5EF4-FFF2-40B4-BE49-F238E27FC236}">
                    <a16:creationId xmlns:a16="http://schemas.microsoft.com/office/drawing/2014/main" id="{C3C08B96-B55E-472F-99F9-56397DE1D311}"/>
                  </a:ext>
                </a:extLst>
              </p:cNvPr>
              <p:cNvSpPr/>
              <p:nvPr/>
            </p:nvSpPr>
            <p:spPr>
              <a:xfrm>
                <a:off x="4978244" y="2432258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6" name="楕円 255">
                <a:extLst>
                  <a:ext uri="{FF2B5EF4-FFF2-40B4-BE49-F238E27FC236}">
                    <a16:creationId xmlns:a16="http://schemas.microsoft.com/office/drawing/2014/main" id="{F273AE1F-4433-4429-9E2E-27E1769FFA20}"/>
                  </a:ext>
                </a:extLst>
              </p:cNvPr>
              <p:cNvSpPr/>
              <p:nvPr/>
            </p:nvSpPr>
            <p:spPr>
              <a:xfrm>
                <a:off x="4978244" y="2667819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7" name="楕円 256">
                <a:extLst>
                  <a:ext uri="{FF2B5EF4-FFF2-40B4-BE49-F238E27FC236}">
                    <a16:creationId xmlns:a16="http://schemas.microsoft.com/office/drawing/2014/main" id="{8FF691B1-623A-4384-8562-B78F0D462124}"/>
                  </a:ext>
                </a:extLst>
              </p:cNvPr>
              <p:cNvSpPr/>
              <p:nvPr/>
            </p:nvSpPr>
            <p:spPr>
              <a:xfrm>
                <a:off x="4978244" y="2903380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8" name="楕円 257">
                <a:extLst>
                  <a:ext uri="{FF2B5EF4-FFF2-40B4-BE49-F238E27FC236}">
                    <a16:creationId xmlns:a16="http://schemas.microsoft.com/office/drawing/2014/main" id="{28D203CC-56D9-485F-9FDD-18C9F1FC3597}"/>
                  </a:ext>
                </a:extLst>
              </p:cNvPr>
              <p:cNvSpPr/>
              <p:nvPr/>
            </p:nvSpPr>
            <p:spPr>
              <a:xfrm>
                <a:off x="4978244" y="3138941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9" name="楕円 258">
                <a:extLst>
                  <a:ext uri="{FF2B5EF4-FFF2-40B4-BE49-F238E27FC236}">
                    <a16:creationId xmlns:a16="http://schemas.microsoft.com/office/drawing/2014/main" id="{3965881B-57FE-443F-B8CD-9B5B1A282EC9}"/>
                  </a:ext>
                </a:extLst>
              </p:cNvPr>
              <p:cNvSpPr/>
              <p:nvPr/>
            </p:nvSpPr>
            <p:spPr>
              <a:xfrm>
                <a:off x="4978244" y="3374503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06" name="グループ化 205">
              <a:extLst>
                <a:ext uri="{FF2B5EF4-FFF2-40B4-BE49-F238E27FC236}">
                  <a16:creationId xmlns:a16="http://schemas.microsoft.com/office/drawing/2014/main" id="{E503548F-B8F2-465B-8175-274417A53D80}"/>
                </a:ext>
              </a:extLst>
            </p:cNvPr>
            <p:cNvGrpSpPr/>
            <p:nvPr/>
          </p:nvGrpSpPr>
          <p:grpSpPr>
            <a:xfrm>
              <a:off x="4360053" y="772799"/>
              <a:ext cx="1314000" cy="1308666"/>
              <a:chOff x="6614910" y="561975"/>
              <a:chExt cx="1314000" cy="1308666"/>
            </a:xfrm>
          </p:grpSpPr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4E0E0972-AB1E-499F-BA25-27E4B95F4C03}"/>
                  </a:ext>
                </a:extLst>
              </p:cNvPr>
              <p:cNvSpPr/>
              <p:nvPr/>
            </p:nvSpPr>
            <p:spPr>
              <a:xfrm>
                <a:off x="6614910" y="561975"/>
                <a:ext cx="1314000" cy="1300117"/>
              </a:xfrm>
              <a:custGeom>
                <a:avLst/>
                <a:gdLst>
                  <a:gd name="connsiteX0" fmla="*/ 659628 w 1314000"/>
                  <a:gd name="connsiteY0" fmla="*/ 0 h 1300117"/>
                  <a:gd name="connsiteX1" fmla="*/ 1249565 w 1314000"/>
                  <a:gd name="connsiteY1" fmla="*/ 617538 h 1300117"/>
                  <a:gd name="connsiteX2" fmla="*/ 1203205 w 1314000"/>
                  <a:gd name="connsiteY2" fmla="*/ 857912 h 1300117"/>
                  <a:gd name="connsiteX3" fmla="*/ 1195178 w 1314000"/>
                  <a:gd name="connsiteY3" fmla="*/ 873392 h 1300117"/>
                  <a:gd name="connsiteX4" fmla="*/ 1214790 w 1314000"/>
                  <a:gd name="connsiteY4" fmla="*/ 970265 h 1300117"/>
                  <a:gd name="connsiteX5" fmla="*/ 1314000 w 1314000"/>
                  <a:gd name="connsiteY5" fmla="*/ 1214286 h 1300117"/>
                  <a:gd name="connsiteX6" fmla="*/ 1115657 w 1314000"/>
                  <a:gd name="connsiteY6" fmla="*/ 1188174 h 1300117"/>
                  <a:gd name="connsiteX7" fmla="*/ 1086119 w 1314000"/>
                  <a:gd name="connsiteY7" fmla="*/ 1162486 h 1300117"/>
                  <a:gd name="connsiteX8" fmla="*/ 1086598 w 1314000"/>
                  <a:gd name="connsiteY8" fmla="*/ 1170191 h 1300117"/>
                  <a:gd name="connsiteX9" fmla="*/ 1111102 w 1314000"/>
                  <a:gd name="connsiteY9" fmla="*/ 1300117 h 1300117"/>
                  <a:gd name="connsiteX10" fmla="*/ 894359 w 1314000"/>
                  <a:gd name="connsiteY10" fmla="*/ 1184875 h 1300117"/>
                  <a:gd name="connsiteX11" fmla="*/ 893850 w 1314000"/>
                  <a:gd name="connsiteY11" fmla="*/ 1183938 h 1300117"/>
                  <a:gd name="connsiteX12" fmla="*/ 889258 w 1314000"/>
                  <a:gd name="connsiteY12" fmla="*/ 1186547 h 1300117"/>
                  <a:gd name="connsiteX13" fmla="*/ 659628 w 1314000"/>
                  <a:gd name="connsiteY13" fmla="*/ 1235076 h 1300117"/>
                  <a:gd name="connsiteX14" fmla="*/ 429998 w 1314000"/>
                  <a:gd name="connsiteY14" fmla="*/ 1186547 h 1300117"/>
                  <a:gd name="connsiteX15" fmla="*/ 421389 w 1314000"/>
                  <a:gd name="connsiteY15" fmla="*/ 1181656 h 1300117"/>
                  <a:gd name="connsiteX16" fmla="*/ 419642 w 1314000"/>
                  <a:gd name="connsiteY16" fmla="*/ 1184875 h 1300117"/>
                  <a:gd name="connsiteX17" fmla="*/ 202898 w 1314000"/>
                  <a:gd name="connsiteY17" fmla="*/ 1300117 h 1300117"/>
                  <a:gd name="connsiteX18" fmla="*/ 227402 w 1314000"/>
                  <a:gd name="connsiteY18" fmla="*/ 1170191 h 1300117"/>
                  <a:gd name="connsiteX19" fmla="*/ 227881 w 1314000"/>
                  <a:gd name="connsiteY19" fmla="*/ 1162486 h 1300117"/>
                  <a:gd name="connsiteX20" fmla="*/ 198343 w 1314000"/>
                  <a:gd name="connsiteY20" fmla="*/ 1188174 h 1300117"/>
                  <a:gd name="connsiteX21" fmla="*/ 0 w 1314000"/>
                  <a:gd name="connsiteY21" fmla="*/ 1214286 h 1300117"/>
                  <a:gd name="connsiteX22" fmla="*/ 99211 w 1314000"/>
                  <a:gd name="connsiteY22" fmla="*/ 970265 h 1300117"/>
                  <a:gd name="connsiteX23" fmla="*/ 120298 w 1314000"/>
                  <a:gd name="connsiteY23" fmla="*/ 866102 h 1300117"/>
                  <a:gd name="connsiteX24" fmla="*/ 116051 w 1314000"/>
                  <a:gd name="connsiteY24" fmla="*/ 857912 h 1300117"/>
                  <a:gd name="connsiteX25" fmla="*/ 69691 w 1314000"/>
                  <a:gd name="connsiteY25" fmla="*/ 617538 h 1300117"/>
                  <a:gd name="connsiteX26" fmla="*/ 659628 w 1314000"/>
                  <a:gd name="connsiteY26" fmla="*/ 0 h 13001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314000" h="1300117">
                    <a:moveTo>
                      <a:pt x="659628" y="0"/>
                    </a:moveTo>
                    <a:cubicBezTo>
                      <a:pt x="985441" y="0"/>
                      <a:pt x="1249565" y="276481"/>
                      <a:pt x="1249565" y="617538"/>
                    </a:cubicBezTo>
                    <a:cubicBezTo>
                      <a:pt x="1249565" y="702802"/>
                      <a:pt x="1233057" y="784031"/>
                      <a:pt x="1203205" y="857912"/>
                    </a:cubicBezTo>
                    <a:lnTo>
                      <a:pt x="1195178" y="873392"/>
                    </a:lnTo>
                    <a:lnTo>
                      <a:pt x="1214790" y="970265"/>
                    </a:lnTo>
                    <a:cubicBezTo>
                      <a:pt x="1237516" y="1055082"/>
                      <a:pt x="1270763" y="1137080"/>
                      <a:pt x="1314000" y="1214286"/>
                    </a:cubicBezTo>
                    <a:cubicBezTo>
                      <a:pt x="1244281" y="1232967"/>
                      <a:pt x="1173589" y="1221621"/>
                      <a:pt x="1115657" y="1188174"/>
                    </a:cubicBezTo>
                    <a:lnTo>
                      <a:pt x="1086119" y="1162486"/>
                    </a:lnTo>
                    <a:lnTo>
                      <a:pt x="1086598" y="1170191"/>
                    </a:lnTo>
                    <a:cubicBezTo>
                      <a:pt x="1092043" y="1213840"/>
                      <a:pt x="1100211" y="1257234"/>
                      <a:pt x="1111102" y="1300117"/>
                    </a:cubicBezTo>
                    <a:cubicBezTo>
                      <a:pt x="1020878" y="1300117"/>
                      <a:pt x="941331" y="1254404"/>
                      <a:pt x="894359" y="1184875"/>
                    </a:cubicBezTo>
                    <a:lnTo>
                      <a:pt x="893850" y="1183938"/>
                    </a:lnTo>
                    <a:lnTo>
                      <a:pt x="889258" y="1186547"/>
                    </a:lnTo>
                    <a:cubicBezTo>
                      <a:pt x="818679" y="1217796"/>
                      <a:pt x="741081" y="1235076"/>
                      <a:pt x="659628" y="1235076"/>
                    </a:cubicBezTo>
                    <a:cubicBezTo>
                      <a:pt x="578175" y="1235076"/>
                      <a:pt x="500577" y="1217796"/>
                      <a:pt x="429998" y="1186547"/>
                    </a:cubicBezTo>
                    <a:lnTo>
                      <a:pt x="421389" y="1181656"/>
                    </a:lnTo>
                    <a:lnTo>
                      <a:pt x="419642" y="1184875"/>
                    </a:lnTo>
                    <a:cubicBezTo>
                      <a:pt x="372669" y="1254404"/>
                      <a:pt x="293122" y="1300117"/>
                      <a:pt x="202898" y="1300117"/>
                    </a:cubicBezTo>
                    <a:cubicBezTo>
                      <a:pt x="213789" y="1257234"/>
                      <a:pt x="221957" y="1213840"/>
                      <a:pt x="227402" y="1170191"/>
                    </a:cubicBezTo>
                    <a:lnTo>
                      <a:pt x="227881" y="1162486"/>
                    </a:lnTo>
                    <a:lnTo>
                      <a:pt x="198343" y="1188174"/>
                    </a:lnTo>
                    <a:cubicBezTo>
                      <a:pt x="140411" y="1221621"/>
                      <a:pt x="69719" y="1232967"/>
                      <a:pt x="0" y="1214286"/>
                    </a:cubicBezTo>
                    <a:cubicBezTo>
                      <a:pt x="43237" y="1137080"/>
                      <a:pt x="76484" y="1055082"/>
                      <a:pt x="99211" y="970265"/>
                    </a:cubicBezTo>
                    <a:lnTo>
                      <a:pt x="120298" y="866102"/>
                    </a:lnTo>
                    <a:lnTo>
                      <a:pt x="116051" y="857912"/>
                    </a:lnTo>
                    <a:cubicBezTo>
                      <a:pt x="86199" y="784031"/>
                      <a:pt x="69691" y="702802"/>
                      <a:pt x="69691" y="617538"/>
                    </a:cubicBezTo>
                    <a:cubicBezTo>
                      <a:pt x="69691" y="276481"/>
                      <a:pt x="333815" y="0"/>
                      <a:pt x="65962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26" name="グループ化 225">
                <a:extLst>
                  <a:ext uri="{FF2B5EF4-FFF2-40B4-BE49-F238E27FC236}">
                    <a16:creationId xmlns:a16="http://schemas.microsoft.com/office/drawing/2014/main" id="{2CC23E3A-5305-4D18-84A0-C4559AC5EB78}"/>
                  </a:ext>
                </a:extLst>
              </p:cNvPr>
              <p:cNvGrpSpPr/>
              <p:nvPr/>
            </p:nvGrpSpPr>
            <p:grpSpPr>
              <a:xfrm>
                <a:off x="6627831" y="1168002"/>
                <a:ext cx="1277659" cy="369679"/>
                <a:chOff x="2791855" y="2459301"/>
                <a:chExt cx="1150919" cy="333008"/>
              </a:xfrm>
              <a:solidFill>
                <a:schemeClr val="accent2">
                  <a:lumMod val="20000"/>
                  <a:lumOff val="80000"/>
                </a:schemeClr>
              </a:solidFill>
            </p:grpSpPr>
            <p:grpSp>
              <p:nvGrpSpPr>
                <p:cNvPr id="244" name="グループ化 243">
                  <a:extLst>
                    <a:ext uri="{FF2B5EF4-FFF2-40B4-BE49-F238E27FC236}">
                      <a16:creationId xmlns:a16="http://schemas.microsoft.com/office/drawing/2014/main" id="{2EC95659-B7AF-4EB8-AC6B-C37B14501146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48" name="円/楕円 536">
                    <a:extLst>
                      <a:ext uri="{FF2B5EF4-FFF2-40B4-BE49-F238E27FC236}">
                        <a16:creationId xmlns:a16="http://schemas.microsoft.com/office/drawing/2014/main" id="{A70FE26C-3C99-4301-B8AE-DD9E74C84713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9" name="円/楕円 537">
                    <a:extLst>
                      <a:ext uri="{FF2B5EF4-FFF2-40B4-BE49-F238E27FC236}">
                        <a16:creationId xmlns:a16="http://schemas.microsoft.com/office/drawing/2014/main" id="{BD8DE223-EE24-4ED7-97C2-95A0EE317B3E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45" name="グループ化 244">
                  <a:extLst>
                    <a:ext uri="{FF2B5EF4-FFF2-40B4-BE49-F238E27FC236}">
                      <a16:creationId xmlns:a16="http://schemas.microsoft.com/office/drawing/2014/main" id="{27432472-42CC-48EA-A374-0C898DB9F850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46" name="円/楕円 534">
                    <a:extLst>
                      <a:ext uri="{FF2B5EF4-FFF2-40B4-BE49-F238E27FC236}">
                        <a16:creationId xmlns:a16="http://schemas.microsoft.com/office/drawing/2014/main" id="{5495BFF1-716C-4EB1-A9D9-E82B7C311F4D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7" name="円/楕円 535">
                    <a:extLst>
                      <a:ext uri="{FF2B5EF4-FFF2-40B4-BE49-F238E27FC236}">
                        <a16:creationId xmlns:a16="http://schemas.microsoft.com/office/drawing/2014/main" id="{E89FAB97-258E-4518-851E-3F78AEA32361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31442627-0BEE-4A1F-9B3D-6ACC7FC7FA48}"/>
                  </a:ext>
                </a:extLst>
              </p:cNvPr>
              <p:cNvSpPr/>
              <p:nvPr/>
            </p:nvSpPr>
            <p:spPr>
              <a:xfrm>
                <a:off x="6751394" y="683417"/>
                <a:ext cx="1030530" cy="1187224"/>
              </a:xfrm>
              <a:custGeom>
                <a:avLst/>
                <a:gdLst>
                  <a:gd name="connsiteX0" fmla="*/ 515265 w 1030530"/>
                  <a:gd name="connsiteY0" fmla="*/ 0 h 1187224"/>
                  <a:gd name="connsiteX1" fmla="*/ 1030530 w 1030530"/>
                  <a:gd name="connsiteY1" fmla="*/ 574166 h 1187224"/>
                  <a:gd name="connsiteX2" fmla="*/ 803355 w 1030530"/>
                  <a:gd name="connsiteY2" fmla="*/ 1050273 h 1187224"/>
                  <a:gd name="connsiteX3" fmla="*/ 794942 w 1030530"/>
                  <a:gd name="connsiteY3" fmla="*/ 1055362 h 1187224"/>
                  <a:gd name="connsiteX4" fmla="*/ 757201 w 1030530"/>
                  <a:gd name="connsiteY4" fmla="*/ 1094453 h 1187224"/>
                  <a:gd name="connsiteX5" fmla="*/ 515265 w 1030530"/>
                  <a:gd name="connsiteY5" fmla="*/ 1187224 h 1187224"/>
                  <a:gd name="connsiteX6" fmla="*/ 273330 w 1030530"/>
                  <a:gd name="connsiteY6" fmla="*/ 1094453 h 1187224"/>
                  <a:gd name="connsiteX7" fmla="*/ 235589 w 1030530"/>
                  <a:gd name="connsiteY7" fmla="*/ 1055362 h 1187224"/>
                  <a:gd name="connsiteX8" fmla="*/ 227176 w 1030530"/>
                  <a:gd name="connsiteY8" fmla="*/ 1050273 h 1187224"/>
                  <a:gd name="connsiteX9" fmla="*/ 0 w 1030530"/>
                  <a:gd name="connsiteY9" fmla="*/ 574166 h 1187224"/>
                  <a:gd name="connsiteX10" fmla="*/ 515265 w 1030530"/>
                  <a:gd name="connsiteY10" fmla="*/ 0 h 1187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30530" h="1187224">
                    <a:moveTo>
                      <a:pt x="515265" y="0"/>
                    </a:moveTo>
                    <a:cubicBezTo>
                      <a:pt x="799838" y="0"/>
                      <a:pt x="1030530" y="257063"/>
                      <a:pt x="1030530" y="574166"/>
                    </a:cubicBezTo>
                    <a:cubicBezTo>
                      <a:pt x="1030530" y="772355"/>
                      <a:pt x="940416" y="947092"/>
                      <a:pt x="803355" y="1050273"/>
                    </a:cubicBezTo>
                    <a:lnTo>
                      <a:pt x="794942" y="1055362"/>
                    </a:lnTo>
                    <a:lnTo>
                      <a:pt x="757201" y="1094453"/>
                    </a:lnTo>
                    <a:cubicBezTo>
                      <a:pt x="688139" y="1153024"/>
                      <a:pt x="604884" y="1187224"/>
                      <a:pt x="515265" y="1187224"/>
                    </a:cubicBezTo>
                    <a:cubicBezTo>
                      <a:pt x="425647" y="1187224"/>
                      <a:pt x="342392" y="1153024"/>
                      <a:pt x="273330" y="1094453"/>
                    </a:cubicBezTo>
                    <a:lnTo>
                      <a:pt x="235589" y="1055362"/>
                    </a:lnTo>
                    <a:lnTo>
                      <a:pt x="227176" y="1050273"/>
                    </a:lnTo>
                    <a:cubicBezTo>
                      <a:pt x="90114" y="947092"/>
                      <a:pt x="0" y="772355"/>
                      <a:pt x="0" y="574166"/>
                    </a:cubicBezTo>
                    <a:cubicBezTo>
                      <a:pt x="0" y="257063"/>
                      <a:pt x="230692" y="0"/>
                      <a:pt x="515265" y="0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8" name="月 227">
                <a:extLst>
                  <a:ext uri="{FF2B5EF4-FFF2-40B4-BE49-F238E27FC236}">
                    <a16:creationId xmlns:a16="http://schemas.microsoft.com/office/drawing/2014/main" id="{3636B312-DC09-437E-A800-7DFEAEC3AA2B}"/>
                  </a:ext>
                </a:extLst>
              </p:cNvPr>
              <p:cNvSpPr/>
              <p:nvPr/>
            </p:nvSpPr>
            <p:spPr>
              <a:xfrm rot="15650050">
                <a:off x="6932211" y="857848"/>
                <a:ext cx="85720" cy="328020"/>
              </a:xfrm>
              <a:prstGeom prst="moon">
                <a:avLst>
                  <a:gd name="adj" fmla="val 7667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9" name="月 228">
                <a:extLst>
                  <a:ext uri="{FF2B5EF4-FFF2-40B4-BE49-F238E27FC236}">
                    <a16:creationId xmlns:a16="http://schemas.microsoft.com/office/drawing/2014/main" id="{F72900E0-685B-4122-BA0C-F70A934A7C06}"/>
                  </a:ext>
                </a:extLst>
              </p:cNvPr>
              <p:cNvSpPr/>
              <p:nvPr/>
            </p:nvSpPr>
            <p:spPr>
              <a:xfrm rot="16831334">
                <a:off x="7516186" y="857848"/>
                <a:ext cx="85720" cy="328020"/>
              </a:xfrm>
              <a:prstGeom prst="moon">
                <a:avLst>
                  <a:gd name="adj" fmla="val 7667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30" name="グループ化 229">
                <a:extLst>
                  <a:ext uri="{FF2B5EF4-FFF2-40B4-BE49-F238E27FC236}">
                    <a16:creationId xmlns:a16="http://schemas.microsoft.com/office/drawing/2014/main" id="{E7431666-6042-45A6-BA67-DF62D33433AC}"/>
                  </a:ext>
                </a:extLst>
              </p:cNvPr>
              <p:cNvGrpSpPr/>
              <p:nvPr/>
            </p:nvGrpSpPr>
            <p:grpSpPr>
              <a:xfrm>
                <a:off x="6859261" y="1147763"/>
                <a:ext cx="251152" cy="167676"/>
                <a:chOff x="6859261" y="1147763"/>
                <a:chExt cx="251152" cy="167676"/>
              </a:xfrm>
            </p:grpSpPr>
            <p:grpSp>
              <p:nvGrpSpPr>
                <p:cNvPr id="240" name="グループ化 239">
                  <a:extLst>
                    <a:ext uri="{FF2B5EF4-FFF2-40B4-BE49-F238E27FC236}">
                      <a16:creationId xmlns:a16="http://schemas.microsoft.com/office/drawing/2014/main" id="{7717B14B-482F-47D1-BB52-ADFE65286CD5}"/>
                    </a:ext>
                  </a:extLst>
                </p:cNvPr>
                <p:cNvGrpSpPr/>
                <p:nvPr/>
              </p:nvGrpSpPr>
              <p:grpSpPr>
                <a:xfrm>
                  <a:off x="6859261" y="1147763"/>
                  <a:ext cx="251152" cy="167676"/>
                  <a:chOff x="6140438" y="1154498"/>
                  <a:chExt cx="386744" cy="257583"/>
                </a:xfrm>
              </p:grpSpPr>
              <p:sp>
                <p:nvSpPr>
                  <p:cNvPr id="242" name="フリーフォーム: 図形 241">
                    <a:extLst>
                      <a:ext uri="{FF2B5EF4-FFF2-40B4-BE49-F238E27FC236}">
                        <a16:creationId xmlns:a16="http://schemas.microsoft.com/office/drawing/2014/main" id="{1AC3C0E5-18F0-4F34-A42E-BF31ACE24767}"/>
                      </a:ext>
                    </a:extLst>
                  </p:cNvPr>
                  <p:cNvSpPr/>
                  <p:nvPr/>
                </p:nvSpPr>
                <p:spPr>
                  <a:xfrm>
                    <a:off x="6145376" y="1174740"/>
                    <a:ext cx="376868" cy="237341"/>
                  </a:xfrm>
                  <a:custGeom>
                    <a:avLst/>
                    <a:gdLst>
                      <a:gd name="connsiteX0" fmla="*/ 193372 w 386744"/>
                      <a:gd name="connsiteY0" fmla="*/ 0 h 265707"/>
                      <a:gd name="connsiteX1" fmla="*/ 385763 w 386744"/>
                      <a:gd name="connsiteY1" fmla="*/ 125092 h 265707"/>
                      <a:gd name="connsiteX2" fmla="*/ 386744 w 386744"/>
                      <a:gd name="connsiteY2" fmla="*/ 132854 h 265707"/>
                      <a:gd name="connsiteX3" fmla="*/ 385763 w 386744"/>
                      <a:gd name="connsiteY3" fmla="*/ 140615 h 265707"/>
                      <a:gd name="connsiteX4" fmla="*/ 193372 w 386744"/>
                      <a:gd name="connsiteY4" fmla="*/ 265707 h 265707"/>
                      <a:gd name="connsiteX5" fmla="*/ 981 w 386744"/>
                      <a:gd name="connsiteY5" fmla="*/ 140615 h 265707"/>
                      <a:gd name="connsiteX6" fmla="*/ 0 w 386744"/>
                      <a:gd name="connsiteY6" fmla="*/ 132854 h 265707"/>
                      <a:gd name="connsiteX7" fmla="*/ 981 w 386744"/>
                      <a:gd name="connsiteY7" fmla="*/ 125092 h 265707"/>
                      <a:gd name="connsiteX8" fmla="*/ 193372 w 386744"/>
                      <a:gd name="connsiteY8" fmla="*/ 0 h 2657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86744" h="265707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cubicBezTo>
                          <a:pt x="367452" y="212005"/>
                          <a:pt x="288273" y="265707"/>
                          <a:pt x="193372" y="265707"/>
                        </a:cubicBezTo>
                        <a:cubicBezTo>
                          <a:pt x="98472" y="265707"/>
                          <a:pt x="19293" y="212005"/>
                          <a:pt x="981" y="140615"/>
                        </a:cubicBez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3" name="フリーフォーム: 図形 242">
                    <a:extLst>
                      <a:ext uri="{FF2B5EF4-FFF2-40B4-BE49-F238E27FC236}">
                        <a16:creationId xmlns:a16="http://schemas.microsoft.com/office/drawing/2014/main" id="{A1E0350B-858E-4BAD-9E99-87192BA74D67}"/>
                      </a:ext>
                    </a:extLst>
                  </p:cNvPr>
                  <p:cNvSpPr/>
                  <p:nvPr/>
                </p:nvSpPr>
                <p:spPr>
                  <a:xfrm>
                    <a:off x="6140438" y="1154498"/>
                    <a:ext cx="386744" cy="153095"/>
                  </a:xfrm>
                  <a:custGeom>
                    <a:avLst/>
                    <a:gdLst>
                      <a:gd name="connsiteX0" fmla="*/ 193372 w 386744"/>
                      <a:gd name="connsiteY0" fmla="*/ 0 h 153095"/>
                      <a:gd name="connsiteX1" fmla="*/ 385763 w 386744"/>
                      <a:gd name="connsiteY1" fmla="*/ 125092 h 153095"/>
                      <a:gd name="connsiteX2" fmla="*/ 386744 w 386744"/>
                      <a:gd name="connsiteY2" fmla="*/ 132854 h 153095"/>
                      <a:gd name="connsiteX3" fmla="*/ 385763 w 386744"/>
                      <a:gd name="connsiteY3" fmla="*/ 140615 h 153095"/>
                      <a:gd name="connsiteX4" fmla="*/ 379622 w 386744"/>
                      <a:gd name="connsiteY4" fmla="*/ 153095 h 153095"/>
                      <a:gd name="connsiteX5" fmla="*/ 361323 w 386744"/>
                      <a:gd name="connsiteY5" fmla="*/ 115911 h 153095"/>
                      <a:gd name="connsiteX6" fmla="*/ 193372 w 386744"/>
                      <a:gd name="connsiteY6" fmla="*/ 40482 h 153095"/>
                      <a:gd name="connsiteX7" fmla="*/ 25422 w 386744"/>
                      <a:gd name="connsiteY7" fmla="*/ 115911 h 153095"/>
                      <a:gd name="connsiteX8" fmla="*/ 7123 w 386744"/>
                      <a:gd name="connsiteY8" fmla="*/ 153095 h 153095"/>
                      <a:gd name="connsiteX9" fmla="*/ 981 w 386744"/>
                      <a:gd name="connsiteY9" fmla="*/ 140615 h 153095"/>
                      <a:gd name="connsiteX10" fmla="*/ 0 w 386744"/>
                      <a:gd name="connsiteY10" fmla="*/ 132854 h 153095"/>
                      <a:gd name="connsiteX11" fmla="*/ 981 w 386744"/>
                      <a:gd name="connsiteY11" fmla="*/ 125092 h 153095"/>
                      <a:gd name="connsiteX12" fmla="*/ 193372 w 386744"/>
                      <a:gd name="connsiteY12" fmla="*/ 0 h 153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86744" h="153095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lnTo>
                          <a:pt x="379622" y="153095"/>
                        </a:lnTo>
                        <a:lnTo>
                          <a:pt x="361323" y="115911"/>
                        </a:lnTo>
                        <a:cubicBezTo>
                          <a:pt x="326880" y="70690"/>
                          <a:pt x="264548" y="40482"/>
                          <a:pt x="193372" y="40482"/>
                        </a:cubicBezTo>
                        <a:cubicBezTo>
                          <a:pt x="122197" y="40482"/>
                          <a:pt x="59865" y="70690"/>
                          <a:pt x="25422" y="115911"/>
                        </a:cubicBezTo>
                        <a:lnTo>
                          <a:pt x="7123" y="153095"/>
                        </a:lnTo>
                        <a:lnTo>
                          <a:pt x="981" y="140615"/>
                        </a:ln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41" name="楕円 240">
                  <a:extLst>
                    <a:ext uri="{FF2B5EF4-FFF2-40B4-BE49-F238E27FC236}">
                      <a16:creationId xmlns:a16="http://schemas.microsoft.com/office/drawing/2014/main" id="{01B50236-FDD6-4B0D-9A3D-3040BE9AA723}"/>
                    </a:ext>
                  </a:extLst>
                </p:cNvPr>
                <p:cNvSpPr/>
                <p:nvPr/>
              </p:nvSpPr>
              <p:spPr>
                <a:xfrm>
                  <a:off x="6919369" y="1155804"/>
                  <a:ext cx="129046" cy="12904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31" name="円/楕円 638">
                <a:extLst>
                  <a:ext uri="{FF2B5EF4-FFF2-40B4-BE49-F238E27FC236}">
                    <a16:creationId xmlns:a16="http://schemas.microsoft.com/office/drawing/2014/main" id="{07036C29-15FA-4931-9B9C-5A21C13149AF}"/>
                  </a:ext>
                </a:extLst>
              </p:cNvPr>
              <p:cNvSpPr/>
              <p:nvPr/>
            </p:nvSpPr>
            <p:spPr>
              <a:xfrm rot="10800000">
                <a:off x="7100645" y="1635125"/>
                <a:ext cx="332030" cy="61090"/>
              </a:xfrm>
              <a:custGeom>
                <a:avLst/>
                <a:gdLst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139672"/>
                  <a:gd name="connsiteX1" fmla="*/ 97978 w 195956"/>
                  <a:gd name="connsiteY1" fmla="*/ 0 h 139672"/>
                  <a:gd name="connsiteX2" fmla="*/ 195956 w 195956"/>
                  <a:gd name="connsiteY2" fmla="*/ 48405 h 139672"/>
                  <a:gd name="connsiteX3" fmla="*/ 97978 w 195956"/>
                  <a:gd name="connsiteY3" fmla="*/ 139672 h 139672"/>
                  <a:gd name="connsiteX4" fmla="*/ 0 w 195956"/>
                  <a:gd name="connsiteY4" fmla="*/ 48405 h 139672"/>
                  <a:gd name="connsiteX0" fmla="*/ 0 w 195956"/>
                  <a:gd name="connsiteY0" fmla="*/ 12087 h 103354"/>
                  <a:gd name="connsiteX1" fmla="*/ 95596 w 195956"/>
                  <a:gd name="connsiteY1" fmla="*/ 11307 h 103354"/>
                  <a:gd name="connsiteX2" fmla="*/ 195956 w 195956"/>
                  <a:gd name="connsiteY2" fmla="*/ 12087 h 103354"/>
                  <a:gd name="connsiteX3" fmla="*/ 97978 w 195956"/>
                  <a:gd name="connsiteY3" fmla="*/ 103354 h 103354"/>
                  <a:gd name="connsiteX4" fmla="*/ 0 w 195956"/>
                  <a:gd name="connsiteY4" fmla="*/ 12087 h 103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56" h="103354">
                    <a:moveTo>
                      <a:pt x="0" y="12087"/>
                    </a:moveTo>
                    <a:cubicBezTo>
                      <a:pt x="0" y="-14646"/>
                      <a:pt x="41484" y="11307"/>
                      <a:pt x="95596" y="11307"/>
                    </a:cubicBezTo>
                    <a:cubicBezTo>
                      <a:pt x="149708" y="11307"/>
                      <a:pt x="195956" y="-14646"/>
                      <a:pt x="195956" y="12087"/>
                    </a:cubicBezTo>
                    <a:cubicBezTo>
                      <a:pt x="195956" y="38820"/>
                      <a:pt x="152090" y="103354"/>
                      <a:pt x="97978" y="103354"/>
                    </a:cubicBezTo>
                    <a:cubicBezTo>
                      <a:pt x="43866" y="103354"/>
                      <a:pt x="0" y="38820"/>
                      <a:pt x="0" y="12087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32" name="グループ化 231">
                <a:extLst>
                  <a:ext uri="{FF2B5EF4-FFF2-40B4-BE49-F238E27FC236}">
                    <a16:creationId xmlns:a16="http://schemas.microsoft.com/office/drawing/2014/main" id="{04FDDA19-9D74-420B-B824-37FDE5B068DD}"/>
                  </a:ext>
                </a:extLst>
              </p:cNvPr>
              <p:cNvGrpSpPr/>
              <p:nvPr/>
            </p:nvGrpSpPr>
            <p:grpSpPr>
              <a:xfrm>
                <a:off x="7174981" y="1385983"/>
                <a:ext cx="183076" cy="162745"/>
                <a:chOff x="7075584" y="1397590"/>
                <a:chExt cx="258112" cy="203430"/>
              </a:xfrm>
            </p:grpSpPr>
            <p:sp>
              <p:nvSpPr>
                <p:cNvPr id="238" name="円/楕円 662">
                  <a:extLst>
                    <a:ext uri="{FF2B5EF4-FFF2-40B4-BE49-F238E27FC236}">
                      <a16:creationId xmlns:a16="http://schemas.microsoft.com/office/drawing/2014/main" id="{FD386348-F6B7-4C5E-B410-4F717D574DEE}"/>
                    </a:ext>
                  </a:extLst>
                </p:cNvPr>
                <p:cNvSpPr/>
                <p:nvPr/>
              </p:nvSpPr>
              <p:spPr>
                <a:xfrm>
                  <a:off x="7075584" y="1474881"/>
                  <a:ext cx="258112" cy="117734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026" h="160451">
                      <a:moveTo>
                        <a:pt x="0" y="96853"/>
                      </a:moveTo>
                      <a:cubicBezTo>
                        <a:pt x="0" y="37409"/>
                        <a:pt x="48970" y="0"/>
                        <a:pt x="115251" y="0"/>
                      </a:cubicBezTo>
                      <a:cubicBezTo>
                        <a:pt x="181532" y="0"/>
                        <a:pt x="240026" y="28271"/>
                        <a:pt x="240026" y="96853"/>
                      </a:cubicBezTo>
                      <a:cubicBezTo>
                        <a:pt x="240026" y="165435"/>
                        <a:pt x="186294" y="160368"/>
                        <a:pt x="120013" y="160368"/>
                      </a:cubicBezTo>
                      <a:cubicBezTo>
                        <a:pt x="53732" y="160368"/>
                        <a:pt x="0" y="156297"/>
                        <a:pt x="0" y="96853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9" name="フリーフォーム: 図形 238">
                  <a:extLst>
                    <a:ext uri="{FF2B5EF4-FFF2-40B4-BE49-F238E27FC236}">
                      <a16:creationId xmlns:a16="http://schemas.microsoft.com/office/drawing/2014/main" id="{2D4D4E8F-8F6B-4F0F-906C-5D0F86FA5628}"/>
                    </a:ext>
                  </a:extLst>
                </p:cNvPr>
                <p:cNvSpPr/>
                <p:nvPr/>
              </p:nvSpPr>
              <p:spPr>
                <a:xfrm>
                  <a:off x="7137014" y="1397590"/>
                  <a:ext cx="135252" cy="203430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33" name="グループ化 232">
                <a:extLst>
                  <a:ext uri="{FF2B5EF4-FFF2-40B4-BE49-F238E27FC236}">
                    <a16:creationId xmlns:a16="http://schemas.microsoft.com/office/drawing/2014/main" id="{EB9E5EA7-9D86-4F79-922C-658285477E50}"/>
                  </a:ext>
                </a:extLst>
              </p:cNvPr>
              <p:cNvGrpSpPr/>
              <p:nvPr/>
            </p:nvGrpSpPr>
            <p:grpSpPr>
              <a:xfrm>
                <a:off x="7442667" y="1147763"/>
                <a:ext cx="251152" cy="167676"/>
                <a:chOff x="6140438" y="1154498"/>
                <a:chExt cx="386744" cy="257583"/>
              </a:xfrm>
            </p:grpSpPr>
            <p:sp>
              <p:nvSpPr>
                <p:cNvPr id="236" name="フリーフォーム: 図形 235">
                  <a:extLst>
                    <a:ext uri="{FF2B5EF4-FFF2-40B4-BE49-F238E27FC236}">
                      <a16:creationId xmlns:a16="http://schemas.microsoft.com/office/drawing/2014/main" id="{F6260C1A-D8BB-4431-B008-B3E726645A22}"/>
                    </a:ext>
                  </a:extLst>
                </p:cNvPr>
                <p:cNvSpPr/>
                <p:nvPr/>
              </p:nvSpPr>
              <p:spPr>
                <a:xfrm>
                  <a:off x="6145376" y="1174740"/>
                  <a:ext cx="376868" cy="237341"/>
                </a:xfrm>
                <a:custGeom>
                  <a:avLst/>
                  <a:gdLst>
                    <a:gd name="connsiteX0" fmla="*/ 193372 w 386744"/>
                    <a:gd name="connsiteY0" fmla="*/ 0 h 265707"/>
                    <a:gd name="connsiteX1" fmla="*/ 385763 w 386744"/>
                    <a:gd name="connsiteY1" fmla="*/ 125092 h 265707"/>
                    <a:gd name="connsiteX2" fmla="*/ 386744 w 386744"/>
                    <a:gd name="connsiteY2" fmla="*/ 132854 h 265707"/>
                    <a:gd name="connsiteX3" fmla="*/ 385763 w 386744"/>
                    <a:gd name="connsiteY3" fmla="*/ 140615 h 265707"/>
                    <a:gd name="connsiteX4" fmla="*/ 193372 w 386744"/>
                    <a:gd name="connsiteY4" fmla="*/ 265707 h 265707"/>
                    <a:gd name="connsiteX5" fmla="*/ 981 w 386744"/>
                    <a:gd name="connsiteY5" fmla="*/ 140615 h 265707"/>
                    <a:gd name="connsiteX6" fmla="*/ 0 w 386744"/>
                    <a:gd name="connsiteY6" fmla="*/ 132854 h 265707"/>
                    <a:gd name="connsiteX7" fmla="*/ 981 w 386744"/>
                    <a:gd name="connsiteY7" fmla="*/ 125092 h 265707"/>
                    <a:gd name="connsiteX8" fmla="*/ 193372 w 386744"/>
                    <a:gd name="connsiteY8" fmla="*/ 0 h 2657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86744" h="265707">
                      <a:moveTo>
                        <a:pt x="193372" y="0"/>
                      </a:moveTo>
                      <a:cubicBezTo>
                        <a:pt x="288273" y="0"/>
                        <a:pt x="367452" y="53703"/>
                        <a:pt x="385763" y="125092"/>
                      </a:cubicBezTo>
                      <a:lnTo>
                        <a:pt x="386744" y="132854"/>
                      </a:lnTo>
                      <a:lnTo>
                        <a:pt x="385763" y="140615"/>
                      </a:lnTo>
                      <a:cubicBezTo>
                        <a:pt x="367452" y="212005"/>
                        <a:pt x="288273" y="265707"/>
                        <a:pt x="193372" y="265707"/>
                      </a:cubicBezTo>
                      <a:cubicBezTo>
                        <a:pt x="98472" y="265707"/>
                        <a:pt x="19293" y="212005"/>
                        <a:pt x="981" y="140615"/>
                      </a:cubicBezTo>
                      <a:lnTo>
                        <a:pt x="0" y="132854"/>
                      </a:lnTo>
                      <a:lnTo>
                        <a:pt x="981" y="125092"/>
                      </a:lnTo>
                      <a:cubicBezTo>
                        <a:pt x="19293" y="53703"/>
                        <a:pt x="98472" y="0"/>
                        <a:pt x="19337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7" name="フリーフォーム: 図形 236">
                  <a:extLst>
                    <a:ext uri="{FF2B5EF4-FFF2-40B4-BE49-F238E27FC236}">
                      <a16:creationId xmlns:a16="http://schemas.microsoft.com/office/drawing/2014/main" id="{8C3E5974-F236-4B77-A8AE-4F3D33952051}"/>
                    </a:ext>
                  </a:extLst>
                </p:cNvPr>
                <p:cNvSpPr/>
                <p:nvPr/>
              </p:nvSpPr>
              <p:spPr>
                <a:xfrm>
                  <a:off x="6140438" y="1154498"/>
                  <a:ext cx="386744" cy="153095"/>
                </a:xfrm>
                <a:custGeom>
                  <a:avLst/>
                  <a:gdLst>
                    <a:gd name="connsiteX0" fmla="*/ 193372 w 386744"/>
                    <a:gd name="connsiteY0" fmla="*/ 0 h 153095"/>
                    <a:gd name="connsiteX1" fmla="*/ 385763 w 386744"/>
                    <a:gd name="connsiteY1" fmla="*/ 125092 h 153095"/>
                    <a:gd name="connsiteX2" fmla="*/ 386744 w 386744"/>
                    <a:gd name="connsiteY2" fmla="*/ 132854 h 153095"/>
                    <a:gd name="connsiteX3" fmla="*/ 385763 w 386744"/>
                    <a:gd name="connsiteY3" fmla="*/ 140615 h 153095"/>
                    <a:gd name="connsiteX4" fmla="*/ 379622 w 386744"/>
                    <a:gd name="connsiteY4" fmla="*/ 153095 h 153095"/>
                    <a:gd name="connsiteX5" fmla="*/ 361323 w 386744"/>
                    <a:gd name="connsiteY5" fmla="*/ 115911 h 153095"/>
                    <a:gd name="connsiteX6" fmla="*/ 193372 w 386744"/>
                    <a:gd name="connsiteY6" fmla="*/ 40482 h 153095"/>
                    <a:gd name="connsiteX7" fmla="*/ 25422 w 386744"/>
                    <a:gd name="connsiteY7" fmla="*/ 115911 h 153095"/>
                    <a:gd name="connsiteX8" fmla="*/ 7123 w 386744"/>
                    <a:gd name="connsiteY8" fmla="*/ 153095 h 153095"/>
                    <a:gd name="connsiteX9" fmla="*/ 981 w 386744"/>
                    <a:gd name="connsiteY9" fmla="*/ 140615 h 153095"/>
                    <a:gd name="connsiteX10" fmla="*/ 0 w 386744"/>
                    <a:gd name="connsiteY10" fmla="*/ 132854 h 153095"/>
                    <a:gd name="connsiteX11" fmla="*/ 981 w 386744"/>
                    <a:gd name="connsiteY11" fmla="*/ 125092 h 153095"/>
                    <a:gd name="connsiteX12" fmla="*/ 193372 w 386744"/>
                    <a:gd name="connsiteY12" fmla="*/ 0 h 1530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86744" h="153095">
                      <a:moveTo>
                        <a:pt x="193372" y="0"/>
                      </a:moveTo>
                      <a:cubicBezTo>
                        <a:pt x="288273" y="0"/>
                        <a:pt x="367452" y="53703"/>
                        <a:pt x="385763" y="125092"/>
                      </a:cubicBezTo>
                      <a:lnTo>
                        <a:pt x="386744" y="132854"/>
                      </a:lnTo>
                      <a:lnTo>
                        <a:pt x="385763" y="140615"/>
                      </a:lnTo>
                      <a:lnTo>
                        <a:pt x="379622" y="153095"/>
                      </a:lnTo>
                      <a:lnTo>
                        <a:pt x="361323" y="115911"/>
                      </a:lnTo>
                      <a:cubicBezTo>
                        <a:pt x="326880" y="70690"/>
                        <a:pt x="264548" y="40482"/>
                        <a:pt x="193372" y="40482"/>
                      </a:cubicBezTo>
                      <a:cubicBezTo>
                        <a:pt x="122197" y="40482"/>
                        <a:pt x="59865" y="70690"/>
                        <a:pt x="25422" y="115911"/>
                      </a:cubicBezTo>
                      <a:lnTo>
                        <a:pt x="7123" y="153095"/>
                      </a:lnTo>
                      <a:lnTo>
                        <a:pt x="981" y="140615"/>
                      </a:lnTo>
                      <a:lnTo>
                        <a:pt x="0" y="132854"/>
                      </a:lnTo>
                      <a:lnTo>
                        <a:pt x="981" y="125092"/>
                      </a:lnTo>
                      <a:cubicBezTo>
                        <a:pt x="19293" y="53703"/>
                        <a:pt x="98472" y="0"/>
                        <a:pt x="19337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34" name="楕円 233">
                <a:extLst>
                  <a:ext uri="{FF2B5EF4-FFF2-40B4-BE49-F238E27FC236}">
                    <a16:creationId xmlns:a16="http://schemas.microsoft.com/office/drawing/2014/main" id="{19B55564-1881-4F81-843E-43319B699AAD}"/>
                  </a:ext>
                </a:extLst>
              </p:cNvPr>
              <p:cNvSpPr/>
              <p:nvPr/>
            </p:nvSpPr>
            <p:spPr>
              <a:xfrm>
                <a:off x="7502775" y="1155804"/>
                <a:ext cx="129046" cy="12904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5" name="フリーフォーム: 図形 234">
                <a:extLst>
                  <a:ext uri="{FF2B5EF4-FFF2-40B4-BE49-F238E27FC236}">
                    <a16:creationId xmlns:a16="http://schemas.microsoft.com/office/drawing/2014/main" id="{BEC47F2E-3BE4-4979-BDC1-106A95BBB6A4}"/>
                  </a:ext>
                </a:extLst>
              </p:cNvPr>
              <p:cNvSpPr/>
              <p:nvPr/>
            </p:nvSpPr>
            <p:spPr>
              <a:xfrm flipH="1">
                <a:off x="6899327" y="573668"/>
                <a:ext cx="730198" cy="286426"/>
              </a:xfrm>
              <a:custGeom>
                <a:avLst/>
                <a:gdLst>
                  <a:gd name="connsiteX0" fmla="*/ 401004 w 805529"/>
                  <a:gd name="connsiteY0" fmla="*/ 0 h 336740"/>
                  <a:gd name="connsiteX1" fmla="*/ 248818 w 805529"/>
                  <a:gd name="connsiteY1" fmla="*/ 67101 h 336740"/>
                  <a:gd name="connsiteX2" fmla="*/ 260778 w 805529"/>
                  <a:gd name="connsiteY2" fmla="*/ 93220 h 336740"/>
                  <a:gd name="connsiteX3" fmla="*/ 271067 w 805529"/>
                  <a:gd name="connsiteY3" fmla="*/ 99948 h 336740"/>
                  <a:gd name="connsiteX4" fmla="*/ 258012 w 805529"/>
                  <a:gd name="connsiteY4" fmla="*/ 104503 h 336740"/>
                  <a:gd name="connsiteX5" fmla="*/ 175192 w 805529"/>
                  <a:gd name="connsiteY5" fmla="*/ 146230 h 336740"/>
                  <a:gd name="connsiteX6" fmla="*/ 2746 w 805529"/>
                  <a:gd name="connsiteY6" fmla="*/ 323273 h 336740"/>
                  <a:gd name="connsiteX7" fmla="*/ 242293 w 805529"/>
                  <a:gd name="connsiteY7" fmla="*/ 262452 h 336740"/>
                  <a:gd name="connsiteX8" fmla="*/ 378128 w 805529"/>
                  <a:gd name="connsiteY8" fmla="*/ 161334 h 336740"/>
                  <a:gd name="connsiteX9" fmla="*/ 398934 w 805529"/>
                  <a:gd name="connsiteY9" fmla="*/ 134018 h 336740"/>
                  <a:gd name="connsiteX10" fmla="*/ 401004 w 805529"/>
                  <a:gd name="connsiteY10" fmla="*/ 134202 h 336740"/>
                  <a:gd name="connsiteX11" fmla="*/ 406372 w 805529"/>
                  <a:gd name="connsiteY11" fmla="*/ 133724 h 336740"/>
                  <a:gd name="connsiteX12" fmla="*/ 427402 w 805529"/>
                  <a:gd name="connsiteY12" fmla="*/ 161334 h 336740"/>
                  <a:gd name="connsiteX13" fmla="*/ 563236 w 805529"/>
                  <a:gd name="connsiteY13" fmla="*/ 262452 h 336740"/>
                  <a:gd name="connsiteX14" fmla="*/ 802783 w 805529"/>
                  <a:gd name="connsiteY14" fmla="*/ 323273 h 336740"/>
                  <a:gd name="connsiteX15" fmla="*/ 630337 w 805529"/>
                  <a:gd name="connsiteY15" fmla="*/ 146230 h 336740"/>
                  <a:gd name="connsiteX16" fmla="*/ 547518 w 805529"/>
                  <a:gd name="connsiteY16" fmla="*/ 104503 h 336740"/>
                  <a:gd name="connsiteX17" fmla="*/ 532167 w 805529"/>
                  <a:gd name="connsiteY17" fmla="*/ 99147 h 336740"/>
                  <a:gd name="connsiteX18" fmla="*/ 541231 w 805529"/>
                  <a:gd name="connsiteY18" fmla="*/ 93220 h 336740"/>
                  <a:gd name="connsiteX19" fmla="*/ 553190 w 805529"/>
                  <a:gd name="connsiteY19" fmla="*/ 67101 h 336740"/>
                  <a:gd name="connsiteX20" fmla="*/ 401004 w 805529"/>
                  <a:gd name="connsiteY20" fmla="*/ 0 h 336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05529" h="336740">
                    <a:moveTo>
                      <a:pt x="401004" y="0"/>
                    </a:moveTo>
                    <a:cubicBezTo>
                      <a:pt x="316954" y="0"/>
                      <a:pt x="248818" y="30042"/>
                      <a:pt x="248818" y="67101"/>
                    </a:cubicBezTo>
                    <a:cubicBezTo>
                      <a:pt x="248818" y="76366"/>
                      <a:pt x="253077" y="85192"/>
                      <a:pt x="260778" y="93220"/>
                    </a:cubicBezTo>
                    <a:lnTo>
                      <a:pt x="271067" y="99948"/>
                    </a:lnTo>
                    <a:lnTo>
                      <a:pt x="258012" y="104503"/>
                    </a:lnTo>
                    <a:cubicBezTo>
                      <a:pt x="231668" y="115791"/>
                      <a:pt x="203634" y="129809"/>
                      <a:pt x="175192" y="146230"/>
                    </a:cubicBezTo>
                    <a:cubicBezTo>
                      <a:pt x="61423" y="211914"/>
                      <a:pt x="-15784" y="291179"/>
                      <a:pt x="2746" y="323273"/>
                    </a:cubicBezTo>
                    <a:cubicBezTo>
                      <a:pt x="21275" y="355367"/>
                      <a:pt x="128524" y="328137"/>
                      <a:pt x="242293" y="262452"/>
                    </a:cubicBezTo>
                    <a:cubicBezTo>
                      <a:pt x="299177" y="229610"/>
                      <a:pt x="346921" y="193373"/>
                      <a:pt x="378128" y="161334"/>
                    </a:cubicBezTo>
                    <a:lnTo>
                      <a:pt x="398934" y="134018"/>
                    </a:lnTo>
                    <a:lnTo>
                      <a:pt x="401004" y="134202"/>
                    </a:lnTo>
                    <a:lnTo>
                      <a:pt x="406372" y="133724"/>
                    </a:lnTo>
                    <a:lnTo>
                      <a:pt x="427402" y="161334"/>
                    </a:lnTo>
                    <a:cubicBezTo>
                      <a:pt x="458608" y="193373"/>
                      <a:pt x="506352" y="229610"/>
                      <a:pt x="563236" y="262452"/>
                    </a:cubicBezTo>
                    <a:cubicBezTo>
                      <a:pt x="677005" y="328137"/>
                      <a:pt x="784254" y="355367"/>
                      <a:pt x="802783" y="323273"/>
                    </a:cubicBezTo>
                    <a:cubicBezTo>
                      <a:pt x="821313" y="291179"/>
                      <a:pt x="744106" y="211914"/>
                      <a:pt x="630337" y="146230"/>
                    </a:cubicBezTo>
                    <a:cubicBezTo>
                      <a:pt x="601895" y="129809"/>
                      <a:pt x="573860" y="115791"/>
                      <a:pt x="547518" y="104503"/>
                    </a:cubicBezTo>
                    <a:lnTo>
                      <a:pt x="532167" y="99147"/>
                    </a:lnTo>
                    <a:lnTo>
                      <a:pt x="541231" y="93220"/>
                    </a:lnTo>
                    <a:cubicBezTo>
                      <a:pt x="548932" y="85192"/>
                      <a:pt x="553190" y="76366"/>
                      <a:pt x="553190" y="67101"/>
                    </a:cubicBezTo>
                    <a:cubicBezTo>
                      <a:pt x="553190" y="30042"/>
                      <a:pt x="485054" y="0"/>
                      <a:pt x="40100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66" name="フリーフォーム: 図形 265">
              <a:extLst>
                <a:ext uri="{FF2B5EF4-FFF2-40B4-BE49-F238E27FC236}">
                  <a16:creationId xmlns:a16="http://schemas.microsoft.com/office/drawing/2014/main" id="{BADDFCA2-A813-49B0-A422-49642853CCC7}"/>
                </a:ext>
              </a:extLst>
            </p:cNvPr>
            <p:cNvSpPr/>
            <p:nvPr/>
          </p:nvSpPr>
          <p:spPr>
            <a:xfrm rot="20216363">
              <a:off x="5227816" y="1880186"/>
              <a:ext cx="340304" cy="615236"/>
            </a:xfrm>
            <a:custGeom>
              <a:avLst/>
              <a:gdLst>
                <a:gd name="connsiteX0" fmla="*/ 270255 w 340304"/>
                <a:gd name="connsiteY0" fmla="*/ 1718 h 615236"/>
                <a:gd name="connsiteX1" fmla="*/ 298889 w 340304"/>
                <a:gd name="connsiteY1" fmla="*/ 25116 h 615236"/>
                <a:gd name="connsiteX2" fmla="*/ 325393 w 340304"/>
                <a:gd name="connsiteY2" fmla="*/ 74004 h 615236"/>
                <a:gd name="connsiteX3" fmla="*/ 331363 w 340304"/>
                <a:gd name="connsiteY3" fmla="*/ 92905 h 615236"/>
                <a:gd name="connsiteX4" fmla="*/ 331037 w 340304"/>
                <a:gd name="connsiteY4" fmla="*/ 97878 h 615236"/>
                <a:gd name="connsiteX5" fmla="*/ 333143 w 340304"/>
                <a:gd name="connsiteY5" fmla="*/ 108989 h 615236"/>
                <a:gd name="connsiteX6" fmla="*/ 332599 w 340304"/>
                <a:gd name="connsiteY6" fmla="*/ 427981 h 615236"/>
                <a:gd name="connsiteX7" fmla="*/ 303097 w 340304"/>
                <a:gd name="connsiteY7" fmla="*/ 503826 h 615236"/>
                <a:gd name="connsiteX8" fmla="*/ 282017 w 340304"/>
                <a:gd name="connsiteY8" fmla="*/ 518961 h 615236"/>
                <a:gd name="connsiteX9" fmla="*/ 286700 w 340304"/>
                <a:gd name="connsiteY9" fmla="*/ 615236 h 615236"/>
                <a:gd name="connsiteX10" fmla="*/ 77922 w 340304"/>
                <a:gd name="connsiteY10" fmla="*/ 615236 h 615236"/>
                <a:gd name="connsiteX11" fmla="*/ 83197 w 340304"/>
                <a:gd name="connsiteY11" fmla="*/ 530362 h 615236"/>
                <a:gd name="connsiteX12" fmla="*/ 66685 w 340304"/>
                <a:gd name="connsiteY12" fmla="*/ 526812 h 615236"/>
                <a:gd name="connsiteX13" fmla="*/ 5167 w 340304"/>
                <a:gd name="connsiteY13" fmla="*/ 427981 h 615236"/>
                <a:gd name="connsiteX14" fmla="*/ 24047 w 340304"/>
                <a:gd name="connsiteY14" fmla="*/ 254697 h 615236"/>
                <a:gd name="connsiteX15" fmla="*/ 69002 w 340304"/>
                <a:gd name="connsiteY15" fmla="*/ 229412 h 615236"/>
                <a:gd name="connsiteX16" fmla="*/ 81220 w 340304"/>
                <a:gd name="connsiteY16" fmla="*/ 226057 h 615236"/>
                <a:gd name="connsiteX17" fmla="*/ 89988 w 340304"/>
                <a:gd name="connsiteY17" fmla="*/ 212289 h 615236"/>
                <a:gd name="connsiteX18" fmla="*/ 128812 w 340304"/>
                <a:gd name="connsiteY18" fmla="*/ 195264 h 615236"/>
                <a:gd name="connsiteX19" fmla="*/ 151885 w 340304"/>
                <a:gd name="connsiteY19" fmla="*/ 205382 h 615236"/>
                <a:gd name="connsiteX20" fmla="*/ 152040 w 340304"/>
                <a:gd name="connsiteY20" fmla="*/ 204571 h 615236"/>
                <a:gd name="connsiteX21" fmla="*/ 202631 w 340304"/>
                <a:gd name="connsiteY21" fmla="*/ 169070 h 615236"/>
                <a:gd name="connsiteX22" fmla="*/ 236020 w 340304"/>
                <a:gd name="connsiteY22" fmla="*/ 183711 h 615236"/>
                <a:gd name="connsiteX23" fmla="*/ 238829 w 340304"/>
                <a:gd name="connsiteY23" fmla="*/ 182440 h 615236"/>
                <a:gd name="connsiteX24" fmla="*/ 238829 w 340304"/>
                <a:gd name="connsiteY24" fmla="*/ 115206 h 615236"/>
                <a:gd name="connsiteX25" fmla="*/ 217211 w 340304"/>
                <a:gd name="connsiteY25" fmla="*/ 75333 h 615236"/>
                <a:gd name="connsiteX26" fmla="*/ 234471 w 340304"/>
                <a:gd name="connsiteY26" fmla="*/ 6735 h 615236"/>
                <a:gd name="connsiteX27" fmla="*/ 270255 w 340304"/>
                <a:gd name="connsiteY27" fmla="*/ 1718 h 615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340304" h="615236">
                  <a:moveTo>
                    <a:pt x="270255" y="1718"/>
                  </a:moveTo>
                  <a:cubicBezTo>
                    <a:pt x="281913" y="5045"/>
                    <a:pt x="292378" y="13107"/>
                    <a:pt x="298889" y="25116"/>
                  </a:cubicBezTo>
                  <a:lnTo>
                    <a:pt x="325393" y="74004"/>
                  </a:lnTo>
                  <a:cubicBezTo>
                    <a:pt x="328649" y="80008"/>
                    <a:pt x="330608" y="86431"/>
                    <a:pt x="331363" y="92905"/>
                  </a:cubicBezTo>
                  <a:cubicBezTo>
                    <a:pt x="331254" y="94563"/>
                    <a:pt x="331145" y="96221"/>
                    <a:pt x="331037" y="97878"/>
                  </a:cubicBezTo>
                  <a:lnTo>
                    <a:pt x="333143" y="108989"/>
                  </a:lnTo>
                  <a:cubicBezTo>
                    <a:pt x="333404" y="164006"/>
                    <a:pt x="349477" y="356939"/>
                    <a:pt x="332599" y="427981"/>
                  </a:cubicBezTo>
                  <a:cubicBezTo>
                    <a:pt x="332599" y="457600"/>
                    <a:pt x="321325" y="484415"/>
                    <a:pt x="303097" y="503826"/>
                  </a:cubicBezTo>
                  <a:lnTo>
                    <a:pt x="282017" y="518961"/>
                  </a:lnTo>
                  <a:lnTo>
                    <a:pt x="286700" y="615236"/>
                  </a:lnTo>
                  <a:lnTo>
                    <a:pt x="77922" y="615236"/>
                  </a:lnTo>
                  <a:lnTo>
                    <a:pt x="83197" y="530362"/>
                  </a:lnTo>
                  <a:lnTo>
                    <a:pt x="66685" y="526812"/>
                  </a:lnTo>
                  <a:cubicBezTo>
                    <a:pt x="30534" y="510529"/>
                    <a:pt x="5167" y="472410"/>
                    <a:pt x="5167" y="427981"/>
                  </a:cubicBezTo>
                  <a:cubicBezTo>
                    <a:pt x="5167" y="381389"/>
                    <a:pt x="-14897" y="295621"/>
                    <a:pt x="24047" y="254697"/>
                  </a:cubicBezTo>
                  <a:cubicBezTo>
                    <a:pt x="33783" y="244467"/>
                    <a:pt x="49837" y="236288"/>
                    <a:pt x="69002" y="229412"/>
                  </a:cubicBezTo>
                  <a:lnTo>
                    <a:pt x="81220" y="226057"/>
                  </a:lnTo>
                  <a:lnTo>
                    <a:pt x="89988" y="212289"/>
                  </a:lnTo>
                  <a:cubicBezTo>
                    <a:pt x="99924" y="201770"/>
                    <a:pt x="113650" y="195264"/>
                    <a:pt x="128812" y="195264"/>
                  </a:cubicBezTo>
                  <a:lnTo>
                    <a:pt x="151885" y="205382"/>
                  </a:lnTo>
                  <a:lnTo>
                    <a:pt x="152040" y="204571"/>
                  </a:lnTo>
                  <a:cubicBezTo>
                    <a:pt x="160375" y="183708"/>
                    <a:pt x="179888" y="169070"/>
                    <a:pt x="202631" y="169070"/>
                  </a:cubicBezTo>
                  <a:lnTo>
                    <a:pt x="236020" y="183711"/>
                  </a:lnTo>
                  <a:lnTo>
                    <a:pt x="238829" y="182440"/>
                  </a:lnTo>
                  <a:lnTo>
                    <a:pt x="238829" y="115206"/>
                  </a:lnTo>
                  <a:lnTo>
                    <a:pt x="217211" y="75333"/>
                  </a:lnTo>
                  <a:cubicBezTo>
                    <a:pt x="204189" y="51314"/>
                    <a:pt x="211917" y="20602"/>
                    <a:pt x="234471" y="6735"/>
                  </a:cubicBezTo>
                  <a:cubicBezTo>
                    <a:pt x="245749" y="-198"/>
                    <a:pt x="258598" y="-1607"/>
                    <a:pt x="270255" y="1718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80" name="グループ化 279">
              <a:extLst>
                <a:ext uri="{FF2B5EF4-FFF2-40B4-BE49-F238E27FC236}">
                  <a16:creationId xmlns:a16="http://schemas.microsoft.com/office/drawing/2014/main" id="{93B6D904-F51B-450E-B71D-C2288A3C0167}"/>
                </a:ext>
              </a:extLst>
            </p:cNvPr>
            <p:cNvGrpSpPr/>
            <p:nvPr/>
          </p:nvGrpSpPr>
          <p:grpSpPr>
            <a:xfrm>
              <a:off x="5396410" y="2420922"/>
              <a:ext cx="456876" cy="961196"/>
              <a:chOff x="5412535" y="2357245"/>
              <a:chExt cx="456876" cy="961196"/>
            </a:xfrm>
          </p:grpSpPr>
          <p:sp>
            <p:nvSpPr>
              <p:cNvPr id="281" name="台形 280">
                <a:extLst>
                  <a:ext uri="{FF2B5EF4-FFF2-40B4-BE49-F238E27FC236}">
                    <a16:creationId xmlns:a16="http://schemas.microsoft.com/office/drawing/2014/main" id="{0B05A207-D9AD-4740-8D52-018F73B144DE}"/>
                  </a:ext>
                </a:extLst>
              </p:cNvPr>
              <p:cNvSpPr/>
              <p:nvPr/>
            </p:nvSpPr>
            <p:spPr>
              <a:xfrm rot="20700000">
                <a:off x="5412535" y="2357245"/>
                <a:ext cx="277080" cy="95427"/>
              </a:xfrm>
              <a:prstGeom prst="trapezoid">
                <a:avLst>
                  <a:gd name="adj" fmla="val 47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2" name="片側の 2 つの角を丸めた四角形 92">
                <a:extLst>
                  <a:ext uri="{FF2B5EF4-FFF2-40B4-BE49-F238E27FC236}">
                    <a16:creationId xmlns:a16="http://schemas.microsoft.com/office/drawing/2014/main" id="{7E7EB16B-B465-4C79-AAB3-C864D9F5C7D6}"/>
                  </a:ext>
                </a:extLst>
              </p:cNvPr>
              <p:cNvSpPr/>
              <p:nvPr/>
            </p:nvSpPr>
            <p:spPr>
              <a:xfrm rot="9854429" flipH="1">
                <a:off x="5461021" y="2405833"/>
                <a:ext cx="408390" cy="912608"/>
              </a:xfrm>
              <a:custGeom>
                <a:avLst/>
                <a:gdLst>
                  <a:gd name="connsiteX0" fmla="*/ 190788 w 381575"/>
                  <a:gd name="connsiteY0" fmla="*/ 0 h 984228"/>
                  <a:gd name="connsiteX1" fmla="*/ 190788 w 381575"/>
                  <a:gd name="connsiteY1" fmla="*/ 0 h 984228"/>
                  <a:gd name="connsiteX2" fmla="*/ 381576 w 381575"/>
                  <a:gd name="connsiteY2" fmla="*/ 190788 h 984228"/>
                  <a:gd name="connsiteX3" fmla="*/ 381575 w 381575"/>
                  <a:gd name="connsiteY3" fmla="*/ 984228 h 984228"/>
                  <a:gd name="connsiteX4" fmla="*/ 381575 w 381575"/>
                  <a:gd name="connsiteY4" fmla="*/ 984228 h 984228"/>
                  <a:gd name="connsiteX5" fmla="*/ 0 w 381575"/>
                  <a:gd name="connsiteY5" fmla="*/ 984228 h 984228"/>
                  <a:gd name="connsiteX6" fmla="*/ 0 w 381575"/>
                  <a:gd name="connsiteY6" fmla="*/ 984228 h 984228"/>
                  <a:gd name="connsiteX7" fmla="*/ 0 w 381575"/>
                  <a:gd name="connsiteY7" fmla="*/ 190788 h 984228"/>
                  <a:gd name="connsiteX8" fmla="*/ 190788 w 381575"/>
                  <a:gd name="connsiteY8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381575 w 381576"/>
                  <a:gd name="connsiteY4" fmla="*/ 984228 h 984228"/>
                  <a:gd name="connsiteX5" fmla="*/ 0 w 381576"/>
                  <a:gd name="connsiteY5" fmla="*/ 984228 h 984228"/>
                  <a:gd name="connsiteX6" fmla="*/ 0 w 381576"/>
                  <a:gd name="connsiteY6" fmla="*/ 190788 h 984228"/>
                  <a:gd name="connsiteX7" fmla="*/ 190788 w 381576"/>
                  <a:gd name="connsiteY7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0 w 381576"/>
                  <a:gd name="connsiteY4" fmla="*/ 984228 h 984228"/>
                  <a:gd name="connsiteX5" fmla="*/ 0 w 381576"/>
                  <a:gd name="connsiteY5" fmla="*/ 190788 h 984228"/>
                  <a:gd name="connsiteX6" fmla="*/ 190788 w 381576"/>
                  <a:gd name="connsiteY6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77920 w 381576"/>
                  <a:gd name="connsiteY4" fmla="*/ 962238 h 984228"/>
                  <a:gd name="connsiteX5" fmla="*/ 0 w 381576"/>
                  <a:gd name="connsiteY5" fmla="*/ 190788 h 984228"/>
                  <a:gd name="connsiteX6" fmla="*/ 190788 w 381576"/>
                  <a:gd name="connsiteY6" fmla="*/ 0 h 984228"/>
                  <a:gd name="connsiteX0" fmla="*/ 190788 w 389885"/>
                  <a:gd name="connsiteY0" fmla="*/ 0 h 962238"/>
                  <a:gd name="connsiteX1" fmla="*/ 190788 w 389885"/>
                  <a:gd name="connsiteY1" fmla="*/ 0 h 962238"/>
                  <a:gd name="connsiteX2" fmla="*/ 381576 w 389885"/>
                  <a:gd name="connsiteY2" fmla="*/ 190788 h 962238"/>
                  <a:gd name="connsiteX3" fmla="*/ 358180 w 389885"/>
                  <a:gd name="connsiteY3" fmla="*/ 936398 h 962238"/>
                  <a:gd name="connsiteX4" fmla="*/ 77920 w 389885"/>
                  <a:gd name="connsiteY4" fmla="*/ 962238 h 962238"/>
                  <a:gd name="connsiteX5" fmla="*/ 0 w 389885"/>
                  <a:gd name="connsiteY5" fmla="*/ 190788 h 962238"/>
                  <a:gd name="connsiteX6" fmla="*/ 190788 w 389885"/>
                  <a:gd name="connsiteY6" fmla="*/ 0 h 962238"/>
                  <a:gd name="connsiteX0" fmla="*/ 190788 w 389885"/>
                  <a:gd name="connsiteY0" fmla="*/ 0 h 950372"/>
                  <a:gd name="connsiteX1" fmla="*/ 190788 w 389885"/>
                  <a:gd name="connsiteY1" fmla="*/ 0 h 950372"/>
                  <a:gd name="connsiteX2" fmla="*/ 381576 w 389885"/>
                  <a:gd name="connsiteY2" fmla="*/ 190788 h 950372"/>
                  <a:gd name="connsiteX3" fmla="*/ 358180 w 389885"/>
                  <a:gd name="connsiteY3" fmla="*/ 936398 h 950372"/>
                  <a:gd name="connsiteX4" fmla="*/ 49829 w 389885"/>
                  <a:gd name="connsiteY4" fmla="*/ 950372 h 950372"/>
                  <a:gd name="connsiteX5" fmla="*/ 0 w 389885"/>
                  <a:gd name="connsiteY5" fmla="*/ 190788 h 950372"/>
                  <a:gd name="connsiteX6" fmla="*/ 190788 w 389885"/>
                  <a:gd name="connsiteY6" fmla="*/ 0 h 950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9885" h="950372">
                    <a:moveTo>
                      <a:pt x="190788" y="0"/>
                    </a:moveTo>
                    <a:lnTo>
                      <a:pt x="190788" y="0"/>
                    </a:lnTo>
                    <a:cubicBezTo>
                      <a:pt x="296157" y="0"/>
                      <a:pt x="353677" y="34722"/>
                      <a:pt x="381576" y="190788"/>
                    </a:cubicBezTo>
                    <a:cubicBezTo>
                      <a:pt x="409475" y="346854"/>
                      <a:pt x="358180" y="671918"/>
                      <a:pt x="358180" y="936398"/>
                    </a:cubicBezTo>
                    <a:lnTo>
                      <a:pt x="49829" y="950372"/>
                    </a:lnTo>
                    <a:lnTo>
                      <a:pt x="0" y="190788"/>
                    </a:lnTo>
                    <a:cubicBezTo>
                      <a:pt x="0" y="85419"/>
                      <a:pt x="85419" y="0"/>
                      <a:pt x="190788" y="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3" name="楕円 282">
                <a:extLst>
                  <a:ext uri="{FF2B5EF4-FFF2-40B4-BE49-F238E27FC236}">
                    <a16:creationId xmlns:a16="http://schemas.microsoft.com/office/drawing/2014/main" id="{EF1F5A17-C788-4AF9-B573-010C97E2358A}"/>
                  </a:ext>
                </a:extLst>
              </p:cNvPr>
              <p:cNvSpPr/>
              <p:nvPr/>
            </p:nvSpPr>
            <p:spPr>
              <a:xfrm rot="20700000">
                <a:off x="5626871" y="2430386"/>
                <a:ext cx="64450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4" name="楕円 283">
                <a:extLst>
                  <a:ext uri="{FF2B5EF4-FFF2-40B4-BE49-F238E27FC236}">
                    <a16:creationId xmlns:a16="http://schemas.microsoft.com/office/drawing/2014/main" id="{5C99747C-75B0-479D-91CB-55D936863F26}"/>
                  </a:ext>
                </a:extLst>
              </p:cNvPr>
              <p:cNvSpPr/>
              <p:nvPr/>
            </p:nvSpPr>
            <p:spPr>
              <a:xfrm rot="20700000">
                <a:off x="5664971" y="2537542"/>
                <a:ext cx="64450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31" name="楕円 22">
              <a:extLst>
                <a:ext uri="{FF2B5EF4-FFF2-40B4-BE49-F238E27FC236}">
                  <a16:creationId xmlns:a16="http://schemas.microsoft.com/office/drawing/2014/main" id="{F1DC555B-CAC2-4384-92A3-7F1219B30629}"/>
                </a:ext>
              </a:extLst>
            </p:cNvPr>
            <p:cNvSpPr/>
            <p:nvPr/>
          </p:nvSpPr>
          <p:spPr>
            <a:xfrm>
              <a:off x="4453896" y="870547"/>
              <a:ext cx="191422" cy="290262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96344643-FB37-47D2-B9C8-449EEEC8D16E}"/>
              </a:ext>
            </a:extLst>
          </p:cNvPr>
          <p:cNvGrpSpPr/>
          <p:nvPr/>
        </p:nvGrpSpPr>
        <p:grpSpPr>
          <a:xfrm>
            <a:off x="7044090" y="596593"/>
            <a:ext cx="1723205" cy="2939539"/>
            <a:chOff x="7044090" y="596593"/>
            <a:chExt cx="1723205" cy="2939539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7BFC2B1F-E5B3-45E3-A792-BF47F56453B8}"/>
                </a:ext>
              </a:extLst>
            </p:cNvPr>
            <p:cNvGrpSpPr/>
            <p:nvPr/>
          </p:nvGrpSpPr>
          <p:grpSpPr>
            <a:xfrm>
              <a:off x="7183844" y="1926359"/>
              <a:ext cx="1356726" cy="1609773"/>
              <a:chOff x="7183844" y="1926359"/>
              <a:chExt cx="1356726" cy="1609773"/>
            </a:xfrm>
          </p:grpSpPr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0EDEBBCF-27BD-4ADA-90E0-D67A9764C79C}"/>
                  </a:ext>
                </a:extLst>
              </p:cNvPr>
              <p:cNvSpPr/>
              <p:nvPr/>
            </p:nvSpPr>
            <p:spPr>
              <a:xfrm>
                <a:off x="7611184" y="1926359"/>
                <a:ext cx="600869" cy="489043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8FC963FA-FB4D-410F-8178-44CA01EC14D3}"/>
                  </a:ext>
                </a:extLst>
              </p:cNvPr>
              <p:cNvSpPr/>
              <p:nvPr/>
            </p:nvSpPr>
            <p:spPr>
              <a:xfrm>
                <a:off x="7183844" y="2275194"/>
                <a:ext cx="184345" cy="1260937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0" name="片側の 2 つの角を丸めた四角形 144">
                <a:extLst>
                  <a:ext uri="{FF2B5EF4-FFF2-40B4-BE49-F238E27FC236}">
                    <a16:creationId xmlns:a16="http://schemas.microsoft.com/office/drawing/2014/main" id="{58700F18-E257-46AD-A1C1-947500BBEFCF}"/>
                  </a:ext>
                </a:extLst>
              </p:cNvPr>
              <p:cNvSpPr/>
              <p:nvPr/>
            </p:nvSpPr>
            <p:spPr>
              <a:xfrm>
                <a:off x="7289604" y="2224909"/>
                <a:ext cx="1250966" cy="1311223"/>
              </a:xfrm>
              <a:prstGeom prst="round2SameRect">
                <a:avLst>
                  <a:gd name="adj1" fmla="val 14323"/>
                  <a:gd name="adj2" fmla="val 0"/>
                </a:avLst>
              </a:pr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1" name="グループ化 50">
                <a:extLst>
                  <a:ext uri="{FF2B5EF4-FFF2-40B4-BE49-F238E27FC236}">
                    <a16:creationId xmlns:a16="http://schemas.microsoft.com/office/drawing/2014/main" id="{FBB382E9-CC88-473C-9D40-5FD716E77F9C}"/>
                  </a:ext>
                </a:extLst>
              </p:cNvPr>
              <p:cNvGrpSpPr/>
              <p:nvPr/>
            </p:nvGrpSpPr>
            <p:grpSpPr>
              <a:xfrm>
                <a:off x="7544422" y="2224913"/>
                <a:ext cx="750362" cy="961060"/>
                <a:chOff x="7888586" y="3212226"/>
                <a:chExt cx="423862" cy="535454"/>
              </a:xfrm>
            </p:grpSpPr>
            <p:sp>
              <p:nvSpPr>
                <p:cNvPr id="55" name="台形 54">
                  <a:extLst>
                    <a:ext uri="{FF2B5EF4-FFF2-40B4-BE49-F238E27FC236}">
                      <a16:creationId xmlns:a16="http://schemas.microsoft.com/office/drawing/2014/main" id="{78251AD6-378D-4E96-95C3-962061365968}"/>
                    </a:ext>
                  </a:extLst>
                </p:cNvPr>
                <p:cNvSpPr/>
                <p:nvPr/>
              </p:nvSpPr>
              <p:spPr>
                <a:xfrm rot="10800000">
                  <a:off x="7939073" y="3217355"/>
                  <a:ext cx="323141" cy="339719"/>
                </a:xfrm>
                <a:prstGeom prst="trapezoid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" name="台形 55">
                  <a:extLst>
                    <a:ext uri="{FF2B5EF4-FFF2-40B4-BE49-F238E27FC236}">
                      <a16:creationId xmlns:a16="http://schemas.microsoft.com/office/drawing/2014/main" id="{2B494798-EBA0-4507-87E2-0E7D8291656A}"/>
                    </a:ext>
                  </a:extLst>
                </p:cNvPr>
                <p:cNvSpPr/>
                <p:nvPr/>
              </p:nvSpPr>
              <p:spPr>
                <a:xfrm rot="10800000">
                  <a:off x="8030666" y="3212226"/>
                  <a:ext cx="139704" cy="112796"/>
                </a:xfrm>
                <a:prstGeom prst="trapezoid">
                  <a:avLst>
                    <a:gd name="adj" fmla="val 27112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7" name="台形 731">
                  <a:extLst>
                    <a:ext uri="{FF2B5EF4-FFF2-40B4-BE49-F238E27FC236}">
                      <a16:creationId xmlns:a16="http://schemas.microsoft.com/office/drawing/2014/main" id="{6D5BEC75-FF39-4C18-90D1-F9534E6384B4}"/>
                    </a:ext>
                  </a:extLst>
                </p:cNvPr>
                <p:cNvSpPr/>
                <p:nvPr/>
              </p:nvSpPr>
              <p:spPr>
                <a:xfrm rot="10800000" flipV="1">
                  <a:off x="8043564" y="3325022"/>
                  <a:ext cx="113904" cy="422658"/>
                </a:xfrm>
                <a:custGeom>
                  <a:avLst/>
                  <a:gdLst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0 w 184781"/>
                    <a:gd name="connsiteY4" fmla="*/ 551112 h 551112"/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90759 w 184781"/>
                    <a:gd name="connsiteY4" fmla="*/ 549928 h 551112"/>
                    <a:gd name="connsiteX5" fmla="*/ 0 w 184781"/>
                    <a:gd name="connsiteY5" fmla="*/ 551112 h 551112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1234 w 184781"/>
                    <a:gd name="connsiteY4" fmla="*/ 685660 h 685660"/>
                    <a:gd name="connsiteX5" fmla="*/ 0 w 184781"/>
                    <a:gd name="connsiteY5" fmla="*/ 551112 h 68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4781" h="685660">
                      <a:moveTo>
                        <a:pt x="0" y="551112"/>
                      </a:moveTo>
                      <a:lnTo>
                        <a:pt x="50098" y="0"/>
                      </a:lnTo>
                      <a:lnTo>
                        <a:pt x="134683" y="0"/>
                      </a:lnTo>
                      <a:lnTo>
                        <a:pt x="184781" y="551112"/>
                      </a:lnTo>
                      <a:lnTo>
                        <a:pt x="81234" y="685660"/>
                      </a:lnTo>
                      <a:lnTo>
                        <a:pt x="0" y="55111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58" name="グループ化 57">
                  <a:extLst>
                    <a:ext uri="{FF2B5EF4-FFF2-40B4-BE49-F238E27FC236}">
                      <a16:creationId xmlns:a16="http://schemas.microsoft.com/office/drawing/2014/main" id="{B2091FF5-23FA-47AA-96A4-8E2BDC15CC94}"/>
                    </a:ext>
                  </a:extLst>
                </p:cNvPr>
                <p:cNvGrpSpPr/>
                <p:nvPr/>
              </p:nvGrpSpPr>
              <p:grpSpPr>
                <a:xfrm>
                  <a:off x="7888586" y="3212228"/>
                  <a:ext cx="423862" cy="112796"/>
                  <a:chOff x="3151980" y="2770920"/>
                  <a:chExt cx="423862" cy="112796"/>
                </a:xfrm>
                <a:solidFill>
                  <a:srgbClr val="5B9BD5">
                    <a:lumMod val="40000"/>
                    <a:lumOff val="60000"/>
                  </a:srgbClr>
                </a:solidFill>
              </p:grpSpPr>
              <p:sp>
                <p:nvSpPr>
                  <p:cNvPr id="59" name="平行四辺形 58">
                    <a:extLst>
                      <a:ext uri="{FF2B5EF4-FFF2-40B4-BE49-F238E27FC236}">
                        <a16:creationId xmlns:a16="http://schemas.microsoft.com/office/drawing/2014/main" id="{1A74A6A1-9AEE-4DE2-A31E-96299F713E65}"/>
                      </a:ext>
                    </a:extLst>
                  </p:cNvPr>
                  <p:cNvSpPr/>
                  <p:nvPr/>
                </p:nvSpPr>
                <p:spPr>
                  <a:xfrm>
                    <a:off x="3151980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0" name="平行四辺形 59">
                    <a:extLst>
                      <a:ext uri="{FF2B5EF4-FFF2-40B4-BE49-F238E27FC236}">
                        <a16:creationId xmlns:a16="http://schemas.microsoft.com/office/drawing/2014/main" id="{15FF93EE-EEB7-4381-87F5-56E3D34718AE}"/>
                      </a:ext>
                    </a:extLst>
                  </p:cNvPr>
                  <p:cNvSpPr/>
                  <p:nvPr/>
                </p:nvSpPr>
                <p:spPr>
                  <a:xfrm flipH="1">
                    <a:off x="3363911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52" name="楕円 51">
                <a:extLst>
                  <a:ext uri="{FF2B5EF4-FFF2-40B4-BE49-F238E27FC236}">
                    <a16:creationId xmlns:a16="http://schemas.microsoft.com/office/drawing/2014/main" id="{752E059B-648E-4CDF-86C0-BF378B3C3D0A}"/>
                  </a:ext>
                </a:extLst>
              </p:cNvPr>
              <p:cNvSpPr/>
              <p:nvPr/>
            </p:nvSpPr>
            <p:spPr>
              <a:xfrm>
                <a:off x="7873443" y="3341717"/>
                <a:ext cx="112826" cy="112826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" name="平行四辺形 19">
                <a:extLst>
                  <a:ext uri="{FF2B5EF4-FFF2-40B4-BE49-F238E27FC236}">
                    <a16:creationId xmlns:a16="http://schemas.microsoft.com/office/drawing/2014/main" id="{10752704-6DD6-4E5E-8C4F-136253408852}"/>
                  </a:ext>
                </a:extLst>
              </p:cNvPr>
              <p:cNvSpPr/>
              <p:nvPr/>
            </p:nvSpPr>
            <p:spPr>
              <a:xfrm>
                <a:off x="7929856" y="2224909"/>
                <a:ext cx="417620" cy="966720"/>
              </a:xfrm>
              <a:custGeom>
                <a:avLst/>
                <a:gdLst>
                  <a:gd name="connsiteX0" fmla="*/ 0 w 295077"/>
                  <a:gd name="connsiteY0" fmla="*/ 344850 h 344850"/>
                  <a:gd name="connsiteX1" fmla="*/ 139412 w 295077"/>
                  <a:gd name="connsiteY1" fmla="*/ 0 h 344850"/>
                  <a:gd name="connsiteX2" fmla="*/ 295077 w 295077"/>
                  <a:gd name="connsiteY2" fmla="*/ 0 h 344850"/>
                  <a:gd name="connsiteX3" fmla="*/ 155665 w 295077"/>
                  <a:gd name="connsiteY3" fmla="*/ 344850 h 344850"/>
                  <a:gd name="connsiteX4" fmla="*/ 0 w 295077"/>
                  <a:gd name="connsiteY4" fmla="*/ 344850 h 344850"/>
                  <a:gd name="connsiteX0" fmla="*/ 0 w 235545"/>
                  <a:gd name="connsiteY0" fmla="*/ 344850 h 344850"/>
                  <a:gd name="connsiteX1" fmla="*/ 139412 w 235545"/>
                  <a:gd name="connsiteY1" fmla="*/ 0 h 344850"/>
                  <a:gd name="connsiteX2" fmla="*/ 235545 w 235545"/>
                  <a:gd name="connsiteY2" fmla="*/ 116681 h 344850"/>
                  <a:gd name="connsiteX3" fmla="*/ 155665 w 235545"/>
                  <a:gd name="connsiteY3" fmla="*/ 344850 h 344850"/>
                  <a:gd name="connsiteX4" fmla="*/ 0 w 235545"/>
                  <a:gd name="connsiteY4" fmla="*/ 344850 h 344850"/>
                  <a:gd name="connsiteX0" fmla="*/ 0 w 235545"/>
                  <a:gd name="connsiteY0" fmla="*/ 344850 h 344850"/>
                  <a:gd name="connsiteX1" fmla="*/ 139412 w 235545"/>
                  <a:gd name="connsiteY1" fmla="*/ 0 h 344850"/>
                  <a:gd name="connsiteX2" fmla="*/ 235545 w 235545"/>
                  <a:gd name="connsiteY2" fmla="*/ 116681 h 344850"/>
                  <a:gd name="connsiteX3" fmla="*/ 190302 w 235545"/>
                  <a:gd name="connsiteY3" fmla="*/ 250887 h 344850"/>
                  <a:gd name="connsiteX4" fmla="*/ 155665 w 235545"/>
                  <a:gd name="connsiteY4" fmla="*/ 344850 h 344850"/>
                  <a:gd name="connsiteX5" fmla="*/ 0 w 235545"/>
                  <a:gd name="connsiteY5" fmla="*/ 344850 h 344850"/>
                  <a:gd name="connsiteX0" fmla="*/ 0 w 235545"/>
                  <a:gd name="connsiteY0" fmla="*/ 344850 h 344850"/>
                  <a:gd name="connsiteX1" fmla="*/ 139412 w 235545"/>
                  <a:gd name="connsiteY1" fmla="*/ 0 h 344850"/>
                  <a:gd name="connsiteX2" fmla="*/ 235545 w 235545"/>
                  <a:gd name="connsiteY2" fmla="*/ 116681 h 344850"/>
                  <a:gd name="connsiteX3" fmla="*/ 145058 w 235545"/>
                  <a:gd name="connsiteY3" fmla="*/ 186594 h 344850"/>
                  <a:gd name="connsiteX4" fmla="*/ 155665 w 235545"/>
                  <a:gd name="connsiteY4" fmla="*/ 344850 h 344850"/>
                  <a:gd name="connsiteX5" fmla="*/ 0 w 235545"/>
                  <a:gd name="connsiteY5" fmla="*/ 344850 h 344850"/>
                  <a:gd name="connsiteX0" fmla="*/ 0 w 235545"/>
                  <a:gd name="connsiteY0" fmla="*/ 344850 h 344850"/>
                  <a:gd name="connsiteX1" fmla="*/ 139412 w 235545"/>
                  <a:gd name="connsiteY1" fmla="*/ 0 h 344850"/>
                  <a:gd name="connsiteX2" fmla="*/ 171252 w 235545"/>
                  <a:gd name="connsiteY2" fmla="*/ 43719 h 344850"/>
                  <a:gd name="connsiteX3" fmla="*/ 235545 w 235545"/>
                  <a:gd name="connsiteY3" fmla="*/ 116681 h 344850"/>
                  <a:gd name="connsiteX4" fmla="*/ 145058 w 235545"/>
                  <a:gd name="connsiteY4" fmla="*/ 186594 h 344850"/>
                  <a:gd name="connsiteX5" fmla="*/ 155665 w 235545"/>
                  <a:gd name="connsiteY5" fmla="*/ 344850 h 344850"/>
                  <a:gd name="connsiteX6" fmla="*/ 0 w 235545"/>
                  <a:gd name="connsiteY6" fmla="*/ 344850 h 344850"/>
                  <a:gd name="connsiteX0" fmla="*/ 0 w 235545"/>
                  <a:gd name="connsiteY0" fmla="*/ 344850 h 344850"/>
                  <a:gd name="connsiteX1" fmla="*/ 139412 w 235545"/>
                  <a:gd name="connsiteY1" fmla="*/ 0 h 344850"/>
                  <a:gd name="connsiteX2" fmla="*/ 206971 w 235545"/>
                  <a:gd name="connsiteY2" fmla="*/ 856 h 344850"/>
                  <a:gd name="connsiteX3" fmla="*/ 235545 w 235545"/>
                  <a:gd name="connsiteY3" fmla="*/ 116681 h 344850"/>
                  <a:gd name="connsiteX4" fmla="*/ 145058 w 235545"/>
                  <a:gd name="connsiteY4" fmla="*/ 186594 h 344850"/>
                  <a:gd name="connsiteX5" fmla="*/ 155665 w 235545"/>
                  <a:gd name="connsiteY5" fmla="*/ 344850 h 344850"/>
                  <a:gd name="connsiteX6" fmla="*/ 0 w 235545"/>
                  <a:gd name="connsiteY6" fmla="*/ 344850 h 344850"/>
                  <a:gd name="connsiteX0" fmla="*/ 0 w 240308"/>
                  <a:gd name="connsiteY0" fmla="*/ 344850 h 344850"/>
                  <a:gd name="connsiteX1" fmla="*/ 139412 w 240308"/>
                  <a:gd name="connsiteY1" fmla="*/ 0 h 344850"/>
                  <a:gd name="connsiteX2" fmla="*/ 206971 w 240308"/>
                  <a:gd name="connsiteY2" fmla="*/ 856 h 344850"/>
                  <a:gd name="connsiteX3" fmla="*/ 240308 w 240308"/>
                  <a:gd name="connsiteY3" fmla="*/ 133350 h 344850"/>
                  <a:gd name="connsiteX4" fmla="*/ 145058 w 240308"/>
                  <a:gd name="connsiteY4" fmla="*/ 186594 h 344850"/>
                  <a:gd name="connsiteX5" fmla="*/ 155665 w 240308"/>
                  <a:gd name="connsiteY5" fmla="*/ 344850 h 344850"/>
                  <a:gd name="connsiteX6" fmla="*/ 0 w 240308"/>
                  <a:gd name="connsiteY6" fmla="*/ 344850 h 344850"/>
                  <a:gd name="connsiteX0" fmla="*/ 0 w 240308"/>
                  <a:gd name="connsiteY0" fmla="*/ 344850 h 344850"/>
                  <a:gd name="connsiteX1" fmla="*/ 139412 w 240308"/>
                  <a:gd name="connsiteY1" fmla="*/ 0 h 344850"/>
                  <a:gd name="connsiteX2" fmla="*/ 206971 w 240308"/>
                  <a:gd name="connsiteY2" fmla="*/ 856 h 344850"/>
                  <a:gd name="connsiteX3" fmla="*/ 240308 w 240308"/>
                  <a:gd name="connsiteY3" fmla="*/ 133350 h 344850"/>
                  <a:gd name="connsiteX4" fmla="*/ 142676 w 240308"/>
                  <a:gd name="connsiteY4" fmla="*/ 177069 h 344850"/>
                  <a:gd name="connsiteX5" fmla="*/ 155665 w 240308"/>
                  <a:gd name="connsiteY5" fmla="*/ 344850 h 344850"/>
                  <a:gd name="connsiteX6" fmla="*/ 0 w 240308"/>
                  <a:gd name="connsiteY6" fmla="*/ 344850 h 344850"/>
                  <a:gd name="connsiteX0" fmla="*/ 0 w 235904"/>
                  <a:gd name="connsiteY0" fmla="*/ 538608 h 538608"/>
                  <a:gd name="connsiteX1" fmla="*/ 135008 w 235904"/>
                  <a:gd name="connsiteY1" fmla="*/ 0 h 538608"/>
                  <a:gd name="connsiteX2" fmla="*/ 202567 w 235904"/>
                  <a:gd name="connsiteY2" fmla="*/ 856 h 538608"/>
                  <a:gd name="connsiteX3" fmla="*/ 235904 w 235904"/>
                  <a:gd name="connsiteY3" fmla="*/ 133350 h 538608"/>
                  <a:gd name="connsiteX4" fmla="*/ 138272 w 235904"/>
                  <a:gd name="connsiteY4" fmla="*/ 177069 h 538608"/>
                  <a:gd name="connsiteX5" fmla="*/ 151261 w 235904"/>
                  <a:gd name="connsiteY5" fmla="*/ 344850 h 538608"/>
                  <a:gd name="connsiteX6" fmla="*/ 0 w 235904"/>
                  <a:gd name="connsiteY6" fmla="*/ 538608 h 5386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5904" h="538608">
                    <a:moveTo>
                      <a:pt x="0" y="538608"/>
                    </a:moveTo>
                    <a:lnTo>
                      <a:pt x="135008" y="0"/>
                    </a:lnTo>
                    <a:lnTo>
                      <a:pt x="202567" y="856"/>
                    </a:lnTo>
                    <a:lnTo>
                      <a:pt x="235904" y="133350"/>
                    </a:lnTo>
                    <a:lnTo>
                      <a:pt x="138272" y="177069"/>
                    </a:lnTo>
                    <a:lnTo>
                      <a:pt x="151261" y="344850"/>
                    </a:lnTo>
                    <a:lnTo>
                      <a:pt x="0" y="538608"/>
                    </a:lnTo>
                    <a:close/>
                  </a:path>
                </a:pathLst>
              </a:custGeom>
              <a:solidFill>
                <a:srgbClr val="0000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4" name="平行四辺形 19">
                <a:extLst>
                  <a:ext uri="{FF2B5EF4-FFF2-40B4-BE49-F238E27FC236}">
                    <a16:creationId xmlns:a16="http://schemas.microsoft.com/office/drawing/2014/main" id="{353D4AAF-6506-4FA1-AD72-995FC079845C}"/>
                  </a:ext>
                </a:extLst>
              </p:cNvPr>
              <p:cNvSpPr/>
              <p:nvPr/>
            </p:nvSpPr>
            <p:spPr>
              <a:xfrm flipH="1">
                <a:off x="7491730" y="2224909"/>
                <a:ext cx="430613" cy="953546"/>
              </a:xfrm>
              <a:custGeom>
                <a:avLst/>
                <a:gdLst>
                  <a:gd name="connsiteX0" fmla="*/ 0 w 295077"/>
                  <a:gd name="connsiteY0" fmla="*/ 344850 h 344850"/>
                  <a:gd name="connsiteX1" fmla="*/ 139412 w 295077"/>
                  <a:gd name="connsiteY1" fmla="*/ 0 h 344850"/>
                  <a:gd name="connsiteX2" fmla="*/ 295077 w 295077"/>
                  <a:gd name="connsiteY2" fmla="*/ 0 h 344850"/>
                  <a:gd name="connsiteX3" fmla="*/ 155665 w 295077"/>
                  <a:gd name="connsiteY3" fmla="*/ 344850 h 344850"/>
                  <a:gd name="connsiteX4" fmla="*/ 0 w 295077"/>
                  <a:gd name="connsiteY4" fmla="*/ 344850 h 344850"/>
                  <a:gd name="connsiteX0" fmla="*/ 0 w 235545"/>
                  <a:gd name="connsiteY0" fmla="*/ 344850 h 344850"/>
                  <a:gd name="connsiteX1" fmla="*/ 139412 w 235545"/>
                  <a:gd name="connsiteY1" fmla="*/ 0 h 344850"/>
                  <a:gd name="connsiteX2" fmla="*/ 235545 w 235545"/>
                  <a:gd name="connsiteY2" fmla="*/ 116681 h 344850"/>
                  <a:gd name="connsiteX3" fmla="*/ 155665 w 235545"/>
                  <a:gd name="connsiteY3" fmla="*/ 344850 h 344850"/>
                  <a:gd name="connsiteX4" fmla="*/ 0 w 235545"/>
                  <a:gd name="connsiteY4" fmla="*/ 344850 h 344850"/>
                  <a:gd name="connsiteX0" fmla="*/ 0 w 235545"/>
                  <a:gd name="connsiteY0" fmla="*/ 344850 h 344850"/>
                  <a:gd name="connsiteX1" fmla="*/ 139412 w 235545"/>
                  <a:gd name="connsiteY1" fmla="*/ 0 h 344850"/>
                  <a:gd name="connsiteX2" fmla="*/ 235545 w 235545"/>
                  <a:gd name="connsiteY2" fmla="*/ 116681 h 344850"/>
                  <a:gd name="connsiteX3" fmla="*/ 190302 w 235545"/>
                  <a:gd name="connsiteY3" fmla="*/ 250887 h 344850"/>
                  <a:gd name="connsiteX4" fmla="*/ 155665 w 235545"/>
                  <a:gd name="connsiteY4" fmla="*/ 344850 h 344850"/>
                  <a:gd name="connsiteX5" fmla="*/ 0 w 235545"/>
                  <a:gd name="connsiteY5" fmla="*/ 344850 h 344850"/>
                  <a:gd name="connsiteX0" fmla="*/ 0 w 235545"/>
                  <a:gd name="connsiteY0" fmla="*/ 344850 h 344850"/>
                  <a:gd name="connsiteX1" fmla="*/ 139412 w 235545"/>
                  <a:gd name="connsiteY1" fmla="*/ 0 h 344850"/>
                  <a:gd name="connsiteX2" fmla="*/ 235545 w 235545"/>
                  <a:gd name="connsiteY2" fmla="*/ 116681 h 344850"/>
                  <a:gd name="connsiteX3" fmla="*/ 145058 w 235545"/>
                  <a:gd name="connsiteY3" fmla="*/ 186594 h 344850"/>
                  <a:gd name="connsiteX4" fmla="*/ 155665 w 235545"/>
                  <a:gd name="connsiteY4" fmla="*/ 344850 h 344850"/>
                  <a:gd name="connsiteX5" fmla="*/ 0 w 235545"/>
                  <a:gd name="connsiteY5" fmla="*/ 344850 h 344850"/>
                  <a:gd name="connsiteX0" fmla="*/ 0 w 235545"/>
                  <a:gd name="connsiteY0" fmla="*/ 344850 h 344850"/>
                  <a:gd name="connsiteX1" fmla="*/ 139412 w 235545"/>
                  <a:gd name="connsiteY1" fmla="*/ 0 h 344850"/>
                  <a:gd name="connsiteX2" fmla="*/ 171252 w 235545"/>
                  <a:gd name="connsiteY2" fmla="*/ 43719 h 344850"/>
                  <a:gd name="connsiteX3" fmla="*/ 235545 w 235545"/>
                  <a:gd name="connsiteY3" fmla="*/ 116681 h 344850"/>
                  <a:gd name="connsiteX4" fmla="*/ 145058 w 235545"/>
                  <a:gd name="connsiteY4" fmla="*/ 186594 h 344850"/>
                  <a:gd name="connsiteX5" fmla="*/ 155665 w 235545"/>
                  <a:gd name="connsiteY5" fmla="*/ 344850 h 344850"/>
                  <a:gd name="connsiteX6" fmla="*/ 0 w 235545"/>
                  <a:gd name="connsiteY6" fmla="*/ 344850 h 344850"/>
                  <a:gd name="connsiteX0" fmla="*/ 0 w 235545"/>
                  <a:gd name="connsiteY0" fmla="*/ 344850 h 344850"/>
                  <a:gd name="connsiteX1" fmla="*/ 139412 w 235545"/>
                  <a:gd name="connsiteY1" fmla="*/ 0 h 344850"/>
                  <a:gd name="connsiteX2" fmla="*/ 206971 w 235545"/>
                  <a:gd name="connsiteY2" fmla="*/ 856 h 344850"/>
                  <a:gd name="connsiteX3" fmla="*/ 235545 w 235545"/>
                  <a:gd name="connsiteY3" fmla="*/ 116681 h 344850"/>
                  <a:gd name="connsiteX4" fmla="*/ 145058 w 235545"/>
                  <a:gd name="connsiteY4" fmla="*/ 186594 h 344850"/>
                  <a:gd name="connsiteX5" fmla="*/ 155665 w 235545"/>
                  <a:gd name="connsiteY5" fmla="*/ 344850 h 344850"/>
                  <a:gd name="connsiteX6" fmla="*/ 0 w 235545"/>
                  <a:gd name="connsiteY6" fmla="*/ 344850 h 344850"/>
                  <a:gd name="connsiteX0" fmla="*/ 0 w 240308"/>
                  <a:gd name="connsiteY0" fmla="*/ 344850 h 344850"/>
                  <a:gd name="connsiteX1" fmla="*/ 139412 w 240308"/>
                  <a:gd name="connsiteY1" fmla="*/ 0 h 344850"/>
                  <a:gd name="connsiteX2" fmla="*/ 206971 w 240308"/>
                  <a:gd name="connsiteY2" fmla="*/ 856 h 344850"/>
                  <a:gd name="connsiteX3" fmla="*/ 240308 w 240308"/>
                  <a:gd name="connsiteY3" fmla="*/ 133350 h 344850"/>
                  <a:gd name="connsiteX4" fmla="*/ 145058 w 240308"/>
                  <a:gd name="connsiteY4" fmla="*/ 186594 h 344850"/>
                  <a:gd name="connsiteX5" fmla="*/ 155665 w 240308"/>
                  <a:gd name="connsiteY5" fmla="*/ 344850 h 344850"/>
                  <a:gd name="connsiteX6" fmla="*/ 0 w 240308"/>
                  <a:gd name="connsiteY6" fmla="*/ 344850 h 344850"/>
                  <a:gd name="connsiteX0" fmla="*/ 0 w 240308"/>
                  <a:gd name="connsiteY0" fmla="*/ 344850 h 344850"/>
                  <a:gd name="connsiteX1" fmla="*/ 139412 w 240308"/>
                  <a:gd name="connsiteY1" fmla="*/ 0 h 344850"/>
                  <a:gd name="connsiteX2" fmla="*/ 206971 w 240308"/>
                  <a:gd name="connsiteY2" fmla="*/ 856 h 344850"/>
                  <a:gd name="connsiteX3" fmla="*/ 240308 w 240308"/>
                  <a:gd name="connsiteY3" fmla="*/ 133350 h 344850"/>
                  <a:gd name="connsiteX4" fmla="*/ 142676 w 240308"/>
                  <a:gd name="connsiteY4" fmla="*/ 177069 h 344850"/>
                  <a:gd name="connsiteX5" fmla="*/ 155665 w 240308"/>
                  <a:gd name="connsiteY5" fmla="*/ 344850 h 344850"/>
                  <a:gd name="connsiteX6" fmla="*/ 0 w 240308"/>
                  <a:gd name="connsiteY6" fmla="*/ 344850 h 344850"/>
                  <a:gd name="connsiteX0" fmla="*/ 0 w 243243"/>
                  <a:gd name="connsiteY0" fmla="*/ 531268 h 531268"/>
                  <a:gd name="connsiteX1" fmla="*/ 142347 w 243243"/>
                  <a:gd name="connsiteY1" fmla="*/ 0 h 531268"/>
                  <a:gd name="connsiteX2" fmla="*/ 209906 w 243243"/>
                  <a:gd name="connsiteY2" fmla="*/ 856 h 531268"/>
                  <a:gd name="connsiteX3" fmla="*/ 243243 w 243243"/>
                  <a:gd name="connsiteY3" fmla="*/ 133350 h 531268"/>
                  <a:gd name="connsiteX4" fmla="*/ 145611 w 243243"/>
                  <a:gd name="connsiteY4" fmla="*/ 177069 h 531268"/>
                  <a:gd name="connsiteX5" fmla="*/ 158600 w 243243"/>
                  <a:gd name="connsiteY5" fmla="*/ 344850 h 531268"/>
                  <a:gd name="connsiteX6" fmla="*/ 0 w 243243"/>
                  <a:gd name="connsiteY6" fmla="*/ 531268 h 531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3243" h="531268">
                    <a:moveTo>
                      <a:pt x="0" y="531268"/>
                    </a:moveTo>
                    <a:lnTo>
                      <a:pt x="142347" y="0"/>
                    </a:lnTo>
                    <a:lnTo>
                      <a:pt x="209906" y="856"/>
                    </a:lnTo>
                    <a:lnTo>
                      <a:pt x="243243" y="133350"/>
                    </a:lnTo>
                    <a:lnTo>
                      <a:pt x="145611" y="177069"/>
                    </a:lnTo>
                    <a:lnTo>
                      <a:pt x="158600" y="344850"/>
                    </a:lnTo>
                    <a:lnTo>
                      <a:pt x="0" y="531268"/>
                    </a:lnTo>
                    <a:close/>
                  </a:path>
                </a:pathLst>
              </a:custGeom>
              <a:solidFill>
                <a:srgbClr val="0000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FD007178-8954-4E71-819C-A153138BCD00}"/>
                </a:ext>
              </a:extLst>
            </p:cNvPr>
            <p:cNvGrpSpPr/>
            <p:nvPr/>
          </p:nvGrpSpPr>
          <p:grpSpPr>
            <a:xfrm>
              <a:off x="7044090" y="596593"/>
              <a:ext cx="1512613" cy="1538854"/>
              <a:chOff x="8078802" y="347110"/>
              <a:chExt cx="1512613" cy="1538854"/>
            </a:xfrm>
          </p:grpSpPr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FCC13761-D306-4699-B789-DC97A111880F}"/>
                  </a:ext>
                </a:extLst>
              </p:cNvPr>
              <p:cNvGrpSpPr/>
              <p:nvPr/>
            </p:nvGrpSpPr>
            <p:grpSpPr>
              <a:xfrm>
                <a:off x="8313754" y="677528"/>
                <a:ext cx="1277661" cy="1208436"/>
                <a:chOff x="2791854" y="2017484"/>
                <a:chExt cx="1150921" cy="1088564"/>
              </a:xfrm>
              <a:solidFill>
                <a:srgbClr val="FFCC99"/>
              </a:solidFill>
            </p:grpSpPr>
            <p:grpSp>
              <p:nvGrpSpPr>
                <p:cNvPr id="41" name="グループ化 40">
                  <a:extLst>
                    <a:ext uri="{FF2B5EF4-FFF2-40B4-BE49-F238E27FC236}">
                      <a16:creationId xmlns:a16="http://schemas.microsoft.com/office/drawing/2014/main" id="{3F4404C1-7E39-4134-864E-8FB0FFDF90C8}"/>
                    </a:ext>
                  </a:extLst>
                </p:cNvPr>
                <p:cNvGrpSpPr/>
                <p:nvPr/>
              </p:nvGrpSpPr>
              <p:grpSpPr>
                <a:xfrm rot="20700000">
                  <a:off x="2791854" y="2429975"/>
                  <a:ext cx="222006" cy="333008"/>
                  <a:chOff x="2686003" y="2805610"/>
                  <a:chExt cx="157843" cy="236764"/>
                </a:xfrm>
                <a:grpFill/>
              </p:grpSpPr>
              <p:sp>
                <p:nvSpPr>
                  <p:cNvPr id="46" name="円/楕円 536">
                    <a:extLst>
                      <a:ext uri="{FF2B5EF4-FFF2-40B4-BE49-F238E27FC236}">
                        <a16:creationId xmlns:a16="http://schemas.microsoft.com/office/drawing/2014/main" id="{30F8D866-62F0-408E-B9A0-54F3C036E89E}"/>
                      </a:ext>
                    </a:extLst>
                  </p:cNvPr>
                  <p:cNvSpPr/>
                  <p:nvPr/>
                </p:nvSpPr>
                <p:spPr>
                  <a:xfrm>
                    <a:off x="2686003" y="280561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7" name="円/楕円 537">
                    <a:extLst>
                      <a:ext uri="{FF2B5EF4-FFF2-40B4-BE49-F238E27FC236}">
                        <a16:creationId xmlns:a16="http://schemas.microsoft.com/office/drawing/2014/main" id="{6C5C9A8C-2CAF-4328-8BAC-5ECD2EA701E7}"/>
                      </a:ext>
                    </a:extLst>
                  </p:cNvPr>
                  <p:cNvSpPr/>
                  <p:nvPr/>
                </p:nvSpPr>
                <p:spPr>
                  <a:xfrm>
                    <a:off x="2714578" y="284688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42" name="グループ化 41">
                  <a:extLst>
                    <a:ext uri="{FF2B5EF4-FFF2-40B4-BE49-F238E27FC236}">
                      <a16:creationId xmlns:a16="http://schemas.microsoft.com/office/drawing/2014/main" id="{5F4B7F89-BFAB-40C8-A396-FB6488BCC710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9" y="2429975"/>
                  <a:ext cx="222006" cy="333008"/>
                  <a:chOff x="2686003" y="2805610"/>
                  <a:chExt cx="157843" cy="236764"/>
                </a:xfrm>
                <a:grpFill/>
              </p:grpSpPr>
              <p:sp>
                <p:nvSpPr>
                  <p:cNvPr id="44" name="円/楕円 534">
                    <a:extLst>
                      <a:ext uri="{FF2B5EF4-FFF2-40B4-BE49-F238E27FC236}">
                        <a16:creationId xmlns:a16="http://schemas.microsoft.com/office/drawing/2014/main" id="{7BF88268-129E-4707-AC22-5D0F2FF2A3CE}"/>
                      </a:ext>
                    </a:extLst>
                  </p:cNvPr>
                  <p:cNvSpPr/>
                  <p:nvPr/>
                </p:nvSpPr>
                <p:spPr>
                  <a:xfrm>
                    <a:off x="2686003" y="280561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5" name="円/楕円 535">
                    <a:extLst>
                      <a:ext uri="{FF2B5EF4-FFF2-40B4-BE49-F238E27FC236}">
                        <a16:creationId xmlns:a16="http://schemas.microsoft.com/office/drawing/2014/main" id="{731E6DA1-A25B-4A38-9D5D-78358DA5CC66}"/>
                      </a:ext>
                    </a:extLst>
                  </p:cNvPr>
                  <p:cNvSpPr/>
                  <p:nvPr/>
                </p:nvSpPr>
                <p:spPr>
                  <a:xfrm>
                    <a:off x="2714578" y="2846886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3" name="円/楕円 533">
                  <a:extLst>
                    <a:ext uri="{FF2B5EF4-FFF2-40B4-BE49-F238E27FC236}">
                      <a16:creationId xmlns:a16="http://schemas.microsoft.com/office/drawing/2014/main" id="{F95B42F4-5761-4259-AC60-3762051CCC7B}"/>
                    </a:ext>
                  </a:extLst>
                </p:cNvPr>
                <p:cNvSpPr/>
                <p:nvPr/>
              </p:nvSpPr>
              <p:spPr>
                <a:xfrm>
                  <a:off x="2902858" y="2017484"/>
                  <a:ext cx="928914" cy="1088564"/>
                </a:xfrm>
                <a:custGeom>
                  <a:avLst/>
                  <a:gdLst>
                    <a:gd name="connsiteX0" fmla="*/ 0 w 1031205"/>
                    <a:gd name="connsiteY0" fmla="*/ 604211 h 1208421"/>
                    <a:gd name="connsiteX1" fmla="*/ 515603 w 1031205"/>
                    <a:gd name="connsiteY1" fmla="*/ 0 h 1208421"/>
                    <a:gd name="connsiteX2" fmla="*/ 1031206 w 1031205"/>
                    <a:gd name="connsiteY2" fmla="*/ 604211 h 1208421"/>
                    <a:gd name="connsiteX3" fmla="*/ 515603 w 1031205"/>
                    <a:gd name="connsiteY3" fmla="*/ 1208422 h 1208421"/>
                    <a:gd name="connsiteX4" fmla="*/ 0 w 1031205"/>
                    <a:gd name="connsiteY4" fmla="*/ 604211 h 1208421"/>
                    <a:gd name="connsiteX0" fmla="*/ 0 w 1031206"/>
                    <a:gd name="connsiteY0" fmla="*/ 604211 h 1208422"/>
                    <a:gd name="connsiteX1" fmla="*/ 515603 w 1031206"/>
                    <a:gd name="connsiteY1" fmla="*/ 0 h 1208422"/>
                    <a:gd name="connsiteX2" fmla="*/ 1031206 w 1031206"/>
                    <a:gd name="connsiteY2" fmla="*/ 604211 h 1208422"/>
                    <a:gd name="connsiteX3" fmla="*/ 515603 w 1031206"/>
                    <a:gd name="connsiteY3" fmla="*/ 1208422 h 1208422"/>
                    <a:gd name="connsiteX4" fmla="*/ 0 w 1031206"/>
                    <a:gd name="connsiteY4" fmla="*/ 604211 h 1208422"/>
                    <a:gd name="connsiteX0" fmla="*/ 0 w 1031206"/>
                    <a:gd name="connsiteY0" fmla="*/ 604211 h 1208422"/>
                    <a:gd name="connsiteX1" fmla="*/ 515603 w 1031206"/>
                    <a:gd name="connsiteY1" fmla="*/ 0 h 1208422"/>
                    <a:gd name="connsiteX2" fmla="*/ 1031206 w 1031206"/>
                    <a:gd name="connsiteY2" fmla="*/ 604211 h 1208422"/>
                    <a:gd name="connsiteX3" fmla="*/ 515603 w 1031206"/>
                    <a:gd name="connsiteY3" fmla="*/ 1208422 h 1208422"/>
                    <a:gd name="connsiteX4" fmla="*/ 0 w 1031206"/>
                    <a:gd name="connsiteY4" fmla="*/ 604211 h 1208422"/>
                    <a:gd name="connsiteX0" fmla="*/ 0 w 1031206"/>
                    <a:gd name="connsiteY0" fmla="*/ 604211 h 1208422"/>
                    <a:gd name="connsiteX1" fmla="*/ 515603 w 1031206"/>
                    <a:gd name="connsiteY1" fmla="*/ 0 h 1208422"/>
                    <a:gd name="connsiteX2" fmla="*/ 1031206 w 1031206"/>
                    <a:gd name="connsiteY2" fmla="*/ 604211 h 1208422"/>
                    <a:gd name="connsiteX3" fmla="*/ 515603 w 1031206"/>
                    <a:gd name="connsiteY3" fmla="*/ 1208422 h 1208422"/>
                    <a:gd name="connsiteX4" fmla="*/ 0 w 1031206"/>
                    <a:gd name="connsiteY4" fmla="*/ 604211 h 1208422"/>
                    <a:gd name="connsiteX0" fmla="*/ 0 w 1031206"/>
                    <a:gd name="connsiteY0" fmla="*/ 604211 h 1208482"/>
                    <a:gd name="connsiteX1" fmla="*/ 515603 w 1031206"/>
                    <a:gd name="connsiteY1" fmla="*/ 0 h 1208482"/>
                    <a:gd name="connsiteX2" fmla="*/ 1031206 w 1031206"/>
                    <a:gd name="connsiteY2" fmla="*/ 604211 h 1208482"/>
                    <a:gd name="connsiteX3" fmla="*/ 515603 w 1031206"/>
                    <a:gd name="connsiteY3" fmla="*/ 1208422 h 1208482"/>
                    <a:gd name="connsiteX4" fmla="*/ 0 w 1031206"/>
                    <a:gd name="connsiteY4" fmla="*/ 604211 h 1208482"/>
                    <a:gd name="connsiteX0" fmla="*/ 0 w 1031206"/>
                    <a:gd name="connsiteY0" fmla="*/ 604211 h 1208437"/>
                    <a:gd name="connsiteX1" fmla="*/ 515603 w 1031206"/>
                    <a:gd name="connsiteY1" fmla="*/ 0 h 1208437"/>
                    <a:gd name="connsiteX2" fmla="*/ 1031206 w 1031206"/>
                    <a:gd name="connsiteY2" fmla="*/ 604211 h 1208437"/>
                    <a:gd name="connsiteX3" fmla="*/ 515603 w 1031206"/>
                    <a:gd name="connsiteY3" fmla="*/ 1208422 h 1208437"/>
                    <a:gd name="connsiteX4" fmla="*/ 0 w 1031206"/>
                    <a:gd name="connsiteY4" fmla="*/ 604211 h 12084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31206" h="1208437">
                      <a:moveTo>
                        <a:pt x="0" y="604211"/>
                      </a:moveTo>
                      <a:cubicBezTo>
                        <a:pt x="0" y="270514"/>
                        <a:pt x="230843" y="0"/>
                        <a:pt x="515603" y="0"/>
                      </a:cubicBezTo>
                      <a:cubicBezTo>
                        <a:pt x="800363" y="0"/>
                        <a:pt x="1031206" y="270514"/>
                        <a:pt x="1031206" y="604211"/>
                      </a:cubicBezTo>
                      <a:cubicBezTo>
                        <a:pt x="1031206" y="937908"/>
                        <a:pt x="869419" y="1210803"/>
                        <a:pt x="515603" y="1208422"/>
                      </a:cubicBezTo>
                      <a:cubicBezTo>
                        <a:pt x="161787" y="1206041"/>
                        <a:pt x="0" y="937908"/>
                        <a:pt x="0" y="604211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3" name="四角形: 角を丸くする 22">
                <a:extLst>
                  <a:ext uri="{FF2B5EF4-FFF2-40B4-BE49-F238E27FC236}">
                    <a16:creationId xmlns:a16="http://schemas.microsoft.com/office/drawing/2014/main" id="{429066E3-94B7-4235-B4D6-444E4200C92E}"/>
                  </a:ext>
                </a:extLst>
              </p:cNvPr>
              <p:cNvSpPr/>
              <p:nvPr/>
            </p:nvSpPr>
            <p:spPr>
              <a:xfrm rot="20700000">
                <a:off x="8529543" y="1016617"/>
                <a:ext cx="287644" cy="74195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" name="四角形: 角を丸くする 23">
                <a:extLst>
                  <a:ext uri="{FF2B5EF4-FFF2-40B4-BE49-F238E27FC236}">
                    <a16:creationId xmlns:a16="http://schemas.microsoft.com/office/drawing/2014/main" id="{1FC36BE1-D676-4424-912E-F42D9C06137B}"/>
                  </a:ext>
                </a:extLst>
              </p:cNvPr>
              <p:cNvSpPr/>
              <p:nvPr/>
            </p:nvSpPr>
            <p:spPr>
              <a:xfrm rot="900000">
                <a:off x="9081993" y="1016617"/>
                <a:ext cx="287644" cy="74195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" name="月 24">
                <a:extLst>
                  <a:ext uri="{FF2B5EF4-FFF2-40B4-BE49-F238E27FC236}">
                    <a16:creationId xmlns:a16="http://schemas.microsoft.com/office/drawing/2014/main" id="{5CCF4BB9-018B-48A3-B507-1B88325B1A9E}"/>
                  </a:ext>
                </a:extLst>
              </p:cNvPr>
              <p:cNvSpPr/>
              <p:nvPr/>
            </p:nvSpPr>
            <p:spPr>
              <a:xfrm rot="4631141">
                <a:off x="8506860" y="246205"/>
                <a:ext cx="251388" cy="958021"/>
              </a:xfrm>
              <a:prstGeom prst="moon">
                <a:avLst>
                  <a:gd name="adj" fmla="val 7346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" name="月 25">
                <a:extLst>
                  <a:ext uri="{FF2B5EF4-FFF2-40B4-BE49-F238E27FC236}">
                    <a16:creationId xmlns:a16="http://schemas.microsoft.com/office/drawing/2014/main" id="{B94D5011-EF93-483C-989D-7E374045F2C4}"/>
                  </a:ext>
                </a:extLst>
              </p:cNvPr>
              <p:cNvSpPr/>
              <p:nvPr/>
            </p:nvSpPr>
            <p:spPr>
              <a:xfrm rot="3600000">
                <a:off x="8438871" y="346260"/>
                <a:ext cx="328742" cy="1048879"/>
              </a:xfrm>
              <a:prstGeom prst="moon">
                <a:avLst>
                  <a:gd name="adj" fmla="val 7346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" name="月 26">
                <a:extLst>
                  <a:ext uri="{FF2B5EF4-FFF2-40B4-BE49-F238E27FC236}">
                    <a16:creationId xmlns:a16="http://schemas.microsoft.com/office/drawing/2014/main" id="{A16CCB7D-67B4-4AB9-853D-10EB2C58C5E1}"/>
                  </a:ext>
                </a:extLst>
              </p:cNvPr>
              <p:cNvSpPr/>
              <p:nvPr/>
            </p:nvSpPr>
            <p:spPr>
              <a:xfrm rot="5400000">
                <a:off x="8590295" y="122170"/>
                <a:ext cx="251388" cy="989918"/>
              </a:xfrm>
              <a:prstGeom prst="moon">
                <a:avLst>
                  <a:gd name="adj" fmla="val 53572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" name="月 27">
                <a:extLst>
                  <a:ext uri="{FF2B5EF4-FFF2-40B4-BE49-F238E27FC236}">
                    <a16:creationId xmlns:a16="http://schemas.microsoft.com/office/drawing/2014/main" id="{ADBB9B8F-CC68-4119-A332-C61A3CF264BF}"/>
                  </a:ext>
                </a:extLst>
              </p:cNvPr>
              <p:cNvSpPr/>
              <p:nvPr/>
            </p:nvSpPr>
            <p:spPr>
              <a:xfrm rot="8100000">
                <a:off x="9110500" y="347110"/>
                <a:ext cx="328742" cy="877848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" name="月 28">
                <a:extLst>
                  <a:ext uri="{FF2B5EF4-FFF2-40B4-BE49-F238E27FC236}">
                    <a16:creationId xmlns:a16="http://schemas.microsoft.com/office/drawing/2014/main" id="{13BD9771-A2D5-45F7-9E77-D78294D94528}"/>
                  </a:ext>
                </a:extLst>
              </p:cNvPr>
              <p:cNvSpPr/>
              <p:nvPr/>
            </p:nvSpPr>
            <p:spPr>
              <a:xfrm rot="3472113">
                <a:off x="8625192" y="453129"/>
                <a:ext cx="120099" cy="988855"/>
              </a:xfrm>
              <a:prstGeom prst="moon">
                <a:avLst>
                  <a:gd name="adj" fmla="val 7346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0" name="グループ化 29">
                <a:extLst>
                  <a:ext uri="{FF2B5EF4-FFF2-40B4-BE49-F238E27FC236}">
                    <a16:creationId xmlns:a16="http://schemas.microsoft.com/office/drawing/2014/main" id="{5536EDC7-BD36-47CB-BA8E-092C3D8EEE3F}"/>
                  </a:ext>
                </a:extLst>
              </p:cNvPr>
              <p:cNvGrpSpPr/>
              <p:nvPr/>
            </p:nvGrpSpPr>
            <p:grpSpPr>
              <a:xfrm>
                <a:off x="8569574" y="1144157"/>
                <a:ext cx="188100" cy="241515"/>
                <a:chOff x="8589369" y="1164308"/>
                <a:chExt cx="188100" cy="241515"/>
              </a:xfrm>
            </p:grpSpPr>
            <p:sp>
              <p:nvSpPr>
                <p:cNvPr id="38" name="フリーフォーム: 図形 37">
                  <a:extLst>
                    <a:ext uri="{FF2B5EF4-FFF2-40B4-BE49-F238E27FC236}">
                      <a16:creationId xmlns:a16="http://schemas.microsoft.com/office/drawing/2014/main" id="{0E81A206-0EF9-4341-AE96-A4ED6D52E103}"/>
                    </a:ext>
                  </a:extLst>
                </p:cNvPr>
                <p:cNvSpPr/>
                <p:nvPr/>
              </p:nvSpPr>
              <p:spPr>
                <a:xfrm>
                  <a:off x="8589369" y="1164308"/>
                  <a:ext cx="188100" cy="135648"/>
                </a:xfrm>
                <a:custGeom>
                  <a:avLst/>
                  <a:gdLst>
                    <a:gd name="connsiteX0" fmla="*/ 94050 w 188100"/>
                    <a:gd name="connsiteY0" fmla="*/ 0 h 135648"/>
                    <a:gd name="connsiteX1" fmla="*/ 188100 w 188100"/>
                    <a:gd name="connsiteY1" fmla="*/ 94050 h 135648"/>
                    <a:gd name="connsiteX2" fmla="*/ 188099 w 188100"/>
                    <a:gd name="connsiteY2" fmla="*/ 135644 h 135648"/>
                    <a:gd name="connsiteX3" fmla="*/ 182736 w 188100"/>
                    <a:gd name="connsiteY3" fmla="*/ 109080 h 135648"/>
                    <a:gd name="connsiteX4" fmla="*/ 94050 w 188100"/>
                    <a:gd name="connsiteY4" fmla="*/ 50295 h 135648"/>
                    <a:gd name="connsiteX5" fmla="*/ 5364 w 188100"/>
                    <a:gd name="connsiteY5" fmla="*/ 109080 h 135648"/>
                    <a:gd name="connsiteX6" fmla="*/ 0 w 188100"/>
                    <a:gd name="connsiteY6" fmla="*/ 135648 h 135648"/>
                    <a:gd name="connsiteX7" fmla="*/ 0 w 188100"/>
                    <a:gd name="connsiteY7" fmla="*/ 94050 h 135648"/>
                    <a:gd name="connsiteX8" fmla="*/ 94050 w 188100"/>
                    <a:gd name="connsiteY8" fmla="*/ 0 h 1356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8100" h="135648">
                      <a:moveTo>
                        <a:pt x="94050" y="0"/>
                      </a:moveTo>
                      <a:cubicBezTo>
                        <a:pt x="145992" y="0"/>
                        <a:pt x="188100" y="42108"/>
                        <a:pt x="188100" y="94050"/>
                      </a:cubicBezTo>
                      <a:lnTo>
                        <a:pt x="188099" y="135644"/>
                      </a:lnTo>
                      <a:lnTo>
                        <a:pt x="182736" y="109080"/>
                      </a:lnTo>
                      <a:cubicBezTo>
                        <a:pt x="168125" y="74535"/>
                        <a:pt x="133918" y="50295"/>
                        <a:pt x="94050" y="50295"/>
                      </a:cubicBezTo>
                      <a:cubicBezTo>
                        <a:pt x="54182" y="50295"/>
                        <a:pt x="19976" y="74535"/>
                        <a:pt x="5364" y="109080"/>
                      </a:cubicBezTo>
                      <a:lnTo>
                        <a:pt x="0" y="135648"/>
                      </a:lnTo>
                      <a:lnTo>
                        <a:pt x="0" y="94050"/>
                      </a:lnTo>
                      <a:cubicBezTo>
                        <a:pt x="0" y="42108"/>
                        <a:pt x="42108" y="0"/>
                        <a:pt x="9405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" name="四角形: 角を丸くする 38">
                  <a:extLst>
                    <a:ext uri="{FF2B5EF4-FFF2-40B4-BE49-F238E27FC236}">
                      <a16:creationId xmlns:a16="http://schemas.microsoft.com/office/drawing/2014/main" id="{7A82AF1E-BC60-4901-AFCE-DC9666C814C3}"/>
                    </a:ext>
                  </a:extLst>
                </p:cNvPr>
                <p:cNvSpPr/>
                <p:nvPr/>
              </p:nvSpPr>
              <p:spPr>
                <a:xfrm>
                  <a:off x="8589370" y="1198230"/>
                  <a:ext cx="188099" cy="20759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" name="四角形: 角を丸くする 39">
                  <a:extLst>
                    <a:ext uri="{FF2B5EF4-FFF2-40B4-BE49-F238E27FC236}">
                      <a16:creationId xmlns:a16="http://schemas.microsoft.com/office/drawing/2014/main" id="{F2AEF2FF-4285-45CA-845F-F0A98689A18F}"/>
                    </a:ext>
                  </a:extLst>
                </p:cNvPr>
                <p:cNvSpPr/>
                <p:nvPr/>
              </p:nvSpPr>
              <p:spPr>
                <a:xfrm>
                  <a:off x="8620509" y="1178577"/>
                  <a:ext cx="125822" cy="14727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AA8EFA92-1B6E-452E-9280-C94B2E74D699}"/>
                  </a:ext>
                </a:extLst>
              </p:cNvPr>
              <p:cNvGrpSpPr/>
              <p:nvPr/>
            </p:nvGrpSpPr>
            <p:grpSpPr>
              <a:xfrm>
                <a:off x="9138693" y="1144157"/>
                <a:ext cx="188100" cy="241515"/>
                <a:chOff x="8589369" y="1164308"/>
                <a:chExt cx="188100" cy="241515"/>
              </a:xfrm>
            </p:grpSpPr>
            <p:sp>
              <p:nvSpPr>
                <p:cNvPr id="35" name="フリーフォーム: 図形 34">
                  <a:extLst>
                    <a:ext uri="{FF2B5EF4-FFF2-40B4-BE49-F238E27FC236}">
                      <a16:creationId xmlns:a16="http://schemas.microsoft.com/office/drawing/2014/main" id="{CD65BE2D-91AE-4B45-9602-3D394A9C012A}"/>
                    </a:ext>
                  </a:extLst>
                </p:cNvPr>
                <p:cNvSpPr/>
                <p:nvPr/>
              </p:nvSpPr>
              <p:spPr>
                <a:xfrm>
                  <a:off x="8589369" y="1164308"/>
                  <a:ext cx="188100" cy="135648"/>
                </a:xfrm>
                <a:custGeom>
                  <a:avLst/>
                  <a:gdLst>
                    <a:gd name="connsiteX0" fmla="*/ 94050 w 188100"/>
                    <a:gd name="connsiteY0" fmla="*/ 0 h 135648"/>
                    <a:gd name="connsiteX1" fmla="*/ 188100 w 188100"/>
                    <a:gd name="connsiteY1" fmla="*/ 94050 h 135648"/>
                    <a:gd name="connsiteX2" fmla="*/ 188099 w 188100"/>
                    <a:gd name="connsiteY2" fmla="*/ 135644 h 135648"/>
                    <a:gd name="connsiteX3" fmla="*/ 182736 w 188100"/>
                    <a:gd name="connsiteY3" fmla="*/ 109080 h 135648"/>
                    <a:gd name="connsiteX4" fmla="*/ 94050 w 188100"/>
                    <a:gd name="connsiteY4" fmla="*/ 50295 h 135648"/>
                    <a:gd name="connsiteX5" fmla="*/ 5364 w 188100"/>
                    <a:gd name="connsiteY5" fmla="*/ 109080 h 135648"/>
                    <a:gd name="connsiteX6" fmla="*/ 0 w 188100"/>
                    <a:gd name="connsiteY6" fmla="*/ 135648 h 135648"/>
                    <a:gd name="connsiteX7" fmla="*/ 0 w 188100"/>
                    <a:gd name="connsiteY7" fmla="*/ 94050 h 135648"/>
                    <a:gd name="connsiteX8" fmla="*/ 94050 w 188100"/>
                    <a:gd name="connsiteY8" fmla="*/ 0 h 1356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8100" h="135648">
                      <a:moveTo>
                        <a:pt x="94050" y="0"/>
                      </a:moveTo>
                      <a:cubicBezTo>
                        <a:pt x="145992" y="0"/>
                        <a:pt x="188100" y="42108"/>
                        <a:pt x="188100" y="94050"/>
                      </a:cubicBezTo>
                      <a:lnTo>
                        <a:pt x="188099" y="135644"/>
                      </a:lnTo>
                      <a:lnTo>
                        <a:pt x="182736" y="109080"/>
                      </a:lnTo>
                      <a:cubicBezTo>
                        <a:pt x="168125" y="74535"/>
                        <a:pt x="133918" y="50295"/>
                        <a:pt x="94050" y="50295"/>
                      </a:cubicBezTo>
                      <a:cubicBezTo>
                        <a:pt x="54182" y="50295"/>
                        <a:pt x="19976" y="74535"/>
                        <a:pt x="5364" y="109080"/>
                      </a:cubicBezTo>
                      <a:lnTo>
                        <a:pt x="0" y="135648"/>
                      </a:lnTo>
                      <a:lnTo>
                        <a:pt x="0" y="94050"/>
                      </a:lnTo>
                      <a:cubicBezTo>
                        <a:pt x="0" y="42108"/>
                        <a:pt x="42108" y="0"/>
                        <a:pt x="9405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" name="四角形: 角を丸くする 35">
                  <a:extLst>
                    <a:ext uri="{FF2B5EF4-FFF2-40B4-BE49-F238E27FC236}">
                      <a16:creationId xmlns:a16="http://schemas.microsoft.com/office/drawing/2014/main" id="{923E8DE4-EB19-4F72-A6C5-73983CC7327E}"/>
                    </a:ext>
                  </a:extLst>
                </p:cNvPr>
                <p:cNvSpPr/>
                <p:nvPr/>
              </p:nvSpPr>
              <p:spPr>
                <a:xfrm>
                  <a:off x="8589370" y="1198230"/>
                  <a:ext cx="188099" cy="20759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" name="四角形: 角を丸くする 36">
                  <a:extLst>
                    <a:ext uri="{FF2B5EF4-FFF2-40B4-BE49-F238E27FC236}">
                      <a16:creationId xmlns:a16="http://schemas.microsoft.com/office/drawing/2014/main" id="{1E6AB136-36EB-482D-ACD4-585D3E68EC80}"/>
                    </a:ext>
                  </a:extLst>
                </p:cNvPr>
                <p:cNvSpPr/>
                <p:nvPr/>
              </p:nvSpPr>
              <p:spPr>
                <a:xfrm>
                  <a:off x="8620509" y="1178577"/>
                  <a:ext cx="125822" cy="14727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2" name="円/楕円 638">
                <a:extLst>
                  <a:ext uri="{FF2B5EF4-FFF2-40B4-BE49-F238E27FC236}">
                    <a16:creationId xmlns:a16="http://schemas.microsoft.com/office/drawing/2014/main" id="{FECC7D56-FEDF-4451-9748-8331F95D58EC}"/>
                  </a:ext>
                </a:extLst>
              </p:cNvPr>
              <p:cNvSpPr/>
              <p:nvPr/>
            </p:nvSpPr>
            <p:spPr>
              <a:xfrm rot="10800000">
                <a:off x="8758725" y="1654969"/>
                <a:ext cx="370988" cy="50256"/>
              </a:xfrm>
              <a:custGeom>
                <a:avLst/>
                <a:gdLst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139672"/>
                  <a:gd name="connsiteX1" fmla="*/ 97978 w 195956"/>
                  <a:gd name="connsiteY1" fmla="*/ 0 h 139672"/>
                  <a:gd name="connsiteX2" fmla="*/ 195956 w 195956"/>
                  <a:gd name="connsiteY2" fmla="*/ 48405 h 139672"/>
                  <a:gd name="connsiteX3" fmla="*/ 97978 w 195956"/>
                  <a:gd name="connsiteY3" fmla="*/ 139672 h 139672"/>
                  <a:gd name="connsiteX4" fmla="*/ 0 w 195956"/>
                  <a:gd name="connsiteY4" fmla="*/ 48405 h 139672"/>
                  <a:gd name="connsiteX0" fmla="*/ 0 w 195956"/>
                  <a:gd name="connsiteY0" fmla="*/ 12087 h 103354"/>
                  <a:gd name="connsiteX1" fmla="*/ 95596 w 195956"/>
                  <a:gd name="connsiteY1" fmla="*/ 11307 h 103354"/>
                  <a:gd name="connsiteX2" fmla="*/ 195956 w 195956"/>
                  <a:gd name="connsiteY2" fmla="*/ 12087 h 103354"/>
                  <a:gd name="connsiteX3" fmla="*/ 97978 w 195956"/>
                  <a:gd name="connsiteY3" fmla="*/ 103354 h 103354"/>
                  <a:gd name="connsiteX4" fmla="*/ 0 w 195956"/>
                  <a:gd name="connsiteY4" fmla="*/ 12087 h 103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56" h="103354">
                    <a:moveTo>
                      <a:pt x="0" y="12087"/>
                    </a:moveTo>
                    <a:cubicBezTo>
                      <a:pt x="0" y="-14646"/>
                      <a:pt x="41484" y="11307"/>
                      <a:pt x="95596" y="11307"/>
                    </a:cubicBezTo>
                    <a:cubicBezTo>
                      <a:pt x="149708" y="11307"/>
                      <a:pt x="195956" y="-14646"/>
                      <a:pt x="195956" y="12087"/>
                    </a:cubicBezTo>
                    <a:cubicBezTo>
                      <a:pt x="195956" y="38820"/>
                      <a:pt x="152090" y="103354"/>
                      <a:pt x="97978" y="103354"/>
                    </a:cubicBezTo>
                    <a:cubicBezTo>
                      <a:pt x="43866" y="103354"/>
                      <a:pt x="0" y="38820"/>
                      <a:pt x="0" y="12087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" name="円/楕円 638">
                <a:extLst>
                  <a:ext uri="{FF2B5EF4-FFF2-40B4-BE49-F238E27FC236}">
                    <a16:creationId xmlns:a16="http://schemas.microsoft.com/office/drawing/2014/main" id="{BAD37015-67F8-43E1-B38D-43CFAC4CBFB6}"/>
                  </a:ext>
                </a:extLst>
              </p:cNvPr>
              <p:cNvSpPr/>
              <p:nvPr/>
            </p:nvSpPr>
            <p:spPr>
              <a:xfrm>
                <a:off x="8872448" y="1545012"/>
                <a:ext cx="160269" cy="41622"/>
              </a:xfrm>
              <a:custGeom>
                <a:avLst/>
                <a:gdLst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2 w 195960"/>
                  <a:gd name="connsiteY0" fmla="*/ 6193 h 54598"/>
                  <a:gd name="connsiteX1" fmla="*/ 100361 w 195960"/>
                  <a:gd name="connsiteY1" fmla="*/ 651 h 54598"/>
                  <a:gd name="connsiteX2" fmla="*/ 195958 w 195960"/>
                  <a:gd name="connsiteY2" fmla="*/ 6193 h 54598"/>
                  <a:gd name="connsiteX3" fmla="*/ 97980 w 195960"/>
                  <a:gd name="connsiteY3" fmla="*/ 54598 h 54598"/>
                  <a:gd name="connsiteX4" fmla="*/ 2 w 195960"/>
                  <a:gd name="connsiteY4" fmla="*/ 6193 h 54598"/>
                  <a:gd name="connsiteX0" fmla="*/ 4 w 195965"/>
                  <a:gd name="connsiteY0" fmla="*/ 1300 h 49705"/>
                  <a:gd name="connsiteX1" fmla="*/ 94541 w 195965"/>
                  <a:gd name="connsiteY1" fmla="*/ 12819 h 49705"/>
                  <a:gd name="connsiteX2" fmla="*/ 195960 w 195965"/>
                  <a:gd name="connsiteY2" fmla="*/ 1300 h 49705"/>
                  <a:gd name="connsiteX3" fmla="*/ 97982 w 195965"/>
                  <a:gd name="connsiteY3" fmla="*/ 49705 h 49705"/>
                  <a:gd name="connsiteX4" fmla="*/ 4 w 195965"/>
                  <a:gd name="connsiteY4" fmla="*/ 1300 h 49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65" h="49705">
                    <a:moveTo>
                      <a:pt x="4" y="1300"/>
                    </a:moveTo>
                    <a:cubicBezTo>
                      <a:pt x="-570" y="-4848"/>
                      <a:pt x="40429" y="12819"/>
                      <a:pt x="94541" y="12819"/>
                    </a:cubicBezTo>
                    <a:cubicBezTo>
                      <a:pt x="148653" y="12819"/>
                      <a:pt x="195386" y="-4848"/>
                      <a:pt x="195960" y="1300"/>
                    </a:cubicBezTo>
                    <a:cubicBezTo>
                      <a:pt x="196534" y="7448"/>
                      <a:pt x="152094" y="49705"/>
                      <a:pt x="97982" y="49705"/>
                    </a:cubicBezTo>
                    <a:cubicBezTo>
                      <a:pt x="43870" y="49705"/>
                      <a:pt x="578" y="7448"/>
                      <a:pt x="4" y="130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4" name="月 33">
                <a:extLst>
                  <a:ext uri="{FF2B5EF4-FFF2-40B4-BE49-F238E27FC236}">
                    <a16:creationId xmlns:a16="http://schemas.microsoft.com/office/drawing/2014/main" id="{0E7441C4-2735-428B-9D9A-76B6A732092A}"/>
                  </a:ext>
                </a:extLst>
              </p:cNvPr>
              <p:cNvSpPr/>
              <p:nvPr/>
            </p:nvSpPr>
            <p:spPr>
              <a:xfrm rot="3472113">
                <a:off x="8854674" y="565161"/>
                <a:ext cx="77128" cy="639004"/>
              </a:xfrm>
              <a:prstGeom prst="moon">
                <a:avLst>
                  <a:gd name="adj" fmla="val 7346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67" name="フリーフォーム: 図形 266">
              <a:extLst>
                <a:ext uri="{FF2B5EF4-FFF2-40B4-BE49-F238E27FC236}">
                  <a16:creationId xmlns:a16="http://schemas.microsoft.com/office/drawing/2014/main" id="{2074459C-3F8E-42C6-9A21-A782273612F3}"/>
                </a:ext>
              </a:extLst>
            </p:cNvPr>
            <p:cNvSpPr/>
            <p:nvPr/>
          </p:nvSpPr>
          <p:spPr>
            <a:xfrm rot="20216363">
              <a:off x="8160798" y="1880186"/>
              <a:ext cx="340304" cy="615236"/>
            </a:xfrm>
            <a:custGeom>
              <a:avLst/>
              <a:gdLst>
                <a:gd name="connsiteX0" fmla="*/ 270255 w 340304"/>
                <a:gd name="connsiteY0" fmla="*/ 1718 h 615236"/>
                <a:gd name="connsiteX1" fmla="*/ 298889 w 340304"/>
                <a:gd name="connsiteY1" fmla="*/ 25116 h 615236"/>
                <a:gd name="connsiteX2" fmla="*/ 325393 w 340304"/>
                <a:gd name="connsiteY2" fmla="*/ 74004 h 615236"/>
                <a:gd name="connsiteX3" fmla="*/ 331363 w 340304"/>
                <a:gd name="connsiteY3" fmla="*/ 92905 h 615236"/>
                <a:gd name="connsiteX4" fmla="*/ 331037 w 340304"/>
                <a:gd name="connsiteY4" fmla="*/ 97878 h 615236"/>
                <a:gd name="connsiteX5" fmla="*/ 333143 w 340304"/>
                <a:gd name="connsiteY5" fmla="*/ 108989 h 615236"/>
                <a:gd name="connsiteX6" fmla="*/ 332599 w 340304"/>
                <a:gd name="connsiteY6" fmla="*/ 427981 h 615236"/>
                <a:gd name="connsiteX7" fmla="*/ 303097 w 340304"/>
                <a:gd name="connsiteY7" fmla="*/ 503826 h 615236"/>
                <a:gd name="connsiteX8" fmla="*/ 282017 w 340304"/>
                <a:gd name="connsiteY8" fmla="*/ 518961 h 615236"/>
                <a:gd name="connsiteX9" fmla="*/ 286700 w 340304"/>
                <a:gd name="connsiteY9" fmla="*/ 615236 h 615236"/>
                <a:gd name="connsiteX10" fmla="*/ 77922 w 340304"/>
                <a:gd name="connsiteY10" fmla="*/ 615236 h 615236"/>
                <a:gd name="connsiteX11" fmla="*/ 83197 w 340304"/>
                <a:gd name="connsiteY11" fmla="*/ 530362 h 615236"/>
                <a:gd name="connsiteX12" fmla="*/ 66685 w 340304"/>
                <a:gd name="connsiteY12" fmla="*/ 526812 h 615236"/>
                <a:gd name="connsiteX13" fmla="*/ 5167 w 340304"/>
                <a:gd name="connsiteY13" fmla="*/ 427981 h 615236"/>
                <a:gd name="connsiteX14" fmla="*/ 24047 w 340304"/>
                <a:gd name="connsiteY14" fmla="*/ 254697 h 615236"/>
                <a:gd name="connsiteX15" fmla="*/ 69002 w 340304"/>
                <a:gd name="connsiteY15" fmla="*/ 229412 h 615236"/>
                <a:gd name="connsiteX16" fmla="*/ 81220 w 340304"/>
                <a:gd name="connsiteY16" fmla="*/ 226057 h 615236"/>
                <a:gd name="connsiteX17" fmla="*/ 89988 w 340304"/>
                <a:gd name="connsiteY17" fmla="*/ 212289 h 615236"/>
                <a:gd name="connsiteX18" fmla="*/ 128812 w 340304"/>
                <a:gd name="connsiteY18" fmla="*/ 195264 h 615236"/>
                <a:gd name="connsiteX19" fmla="*/ 151885 w 340304"/>
                <a:gd name="connsiteY19" fmla="*/ 205382 h 615236"/>
                <a:gd name="connsiteX20" fmla="*/ 152040 w 340304"/>
                <a:gd name="connsiteY20" fmla="*/ 204571 h 615236"/>
                <a:gd name="connsiteX21" fmla="*/ 202631 w 340304"/>
                <a:gd name="connsiteY21" fmla="*/ 169070 h 615236"/>
                <a:gd name="connsiteX22" fmla="*/ 236020 w 340304"/>
                <a:gd name="connsiteY22" fmla="*/ 183711 h 615236"/>
                <a:gd name="connsiteX23" fmla="*/ 238829 w 340304"/>
                <a:gd name="connsiteY23" fmla="*/ 182440 h 615236"/>
                <a:gd name="connsiteX24" fmla="*/ 238829 w 340304"/>
                <a:gd name="connsiteY24" fmla="*/ 115206 h 615236"/>
                <a:gd name="connsiteX25" fmla="*/ 217211 w 340304"/>
                <a:gd name="connsiteY25" fmla="*/ 75333 h 615236"/>
                <a:gd name="connsiteX26" fmla="*/ 234471 w 340304"/>
                <a:gd name="connsiteY26" fmla="*/ 6735 h 615236"/>
                <a:gd name="connsiteX27" fmla="*/ 270255 w 340304"/>
                <a:gd name="connsiteY27" fmla="*/ 1718 h 615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340304" h="615236">
                  <a:moveTo>
                    <a:pt x="270255" y="1718"/>
                  </a:moveTo>
                  <a:cubicBezTo>
                    <a:pt x="281913" y="5045"/>
                    <a:pt x="292378" y="13107"/>
                    <a:pt x="298889" y="25116"/>
                  </a:cubicBezTo>
                  <a:lnTo>
                    <a:pt x="325393" y="74004"/>
                  </a:lnTo>
                  <a:cubicBezTo>
                    <a:pt x="328649" y="80008"/>
                    <a:pt x="330608" y="86431"/>
                    <a:pt x="331363" y="92905"/>
                  </a:cubicBezTo>
                  <a:cubicBezTo>
                    <a:pt x="331254" y="94563"/>
                    <a:pt x="331145" y="96221"/>
                    <a:pt x="331037" y="97878"/>
                  </a:cubicBezTo>
                  <a:lnTo>
                    <a:pt x="333143" y="108989"/>
                  </a:lnTo>
                  <a:cubicBezTo>
                    <a:pt x="333404" y="164006"/>
                    <a:pt x="349477" y="356939"/>
                    <a:pt x="332599" y="427981"/>
                  </a:cubicBezTo>
                  <a:cubicBezTo>
                    <a:pt x="332599" y="457600"/>
                    <a:pt x="321325" y="484415"/>
                    <a:pt x="303097" y="503826"/>
                  </a:cubicBezTo>
                  <a:lnTo>
                    <a:pt x="282017" y="518961"/>
                  </a:lnTo>
                  <a:lnTo>
                    <a:pt x="286700" y="615236"/>
                  </a:lnTo>
                  <a:lnTo>
                    <a:pt x="77922" y="615236"/>
                  </a:lnTo>
                  <a:lnTo>
                    <a:pt x="83197" y="530362"/>
                  </a:lnTo>
                  <a:lnTo>
                    <a:pt x="66685" y="526812"/>
                  </a:lnTo>
                  <a:cubicBezTo>
                    <a:pt x="30534" y="510529"/>
                    <a:pt x="5167" y="472410"/>
                    <a:pt x="5167" y="427981"/>
                  </a:cubicBezTo>
                  <a:cubicBezTo>
                    <a:pt x="5167" y="381389"/>
                    <a:pt x="-14897" y="295621"/>
                    <a:pt x="24047" y="254697"/>
                  </a:cubicBezTo>
                  <a:cubicBezTo>
                    <a:pt x="33783" y="244467"/>
                    <a:pt x="49837" y="236288"/>
                    <a:pt x="69002" y="229412"/>
                  </a:cubicBezTo>
                  <a:lnTo>
                    <a:pt x="81220" y="226057"/>
                  </a:lnTo>
                  <a:lnTo>
                    <a:pt x="89988" y="212289"/>
                  </a:lnTo>
                  <a:cubicBezTo>
                    <a:pt x="99924" y="201770"/>
                    <a:pt x="113650" y="195264"/>
                    <a:pt x="128812" y="195264"/>
                  </a:cubicBezTo>
                  <a:lnTo>
                    <a:pt x="151885" y="205382"/>
                  </a:lnTo>
                  <a:lnTo>
                    <a:pt x="152040" y="204571"/>
                  </a:lnTo>
                  <a:cubicBezTo>
                    <a:pt x="160375" y="183708"/>
                    <a:pt x="179888" y="169070"/>
                    <a:pt x="202631" y="169070"/>
                  </a:cubicBezTo>
                  <a:lnTo>
                    <a:pt x="236020" y="183711"/>
                  </a:lnTo>
                  <a:lnTo>
                    <a:pt x="238829" y="182440"/>
                  </a:lnTo>
                  <a:lnTo>
                    <a:pt x="238829" y="115206"/>
                  </a:lnTo>
                  <a:lnTo>
                    <a:pt x="217211" y="75333"/>
                  </a:lnTo>
                  <a:cubicBezTo>
                    <a:pt x="204189" y="51314"/>
                    <a:pt x="211917" y="20602"/>
                    <a:pt x="234471" y="6735"/>
                  </a:cubicBezTo>
                  <a:cubicBezTo>
                    <a:pt x="245749" y="-198"/>
                    <a:pt x="258598" y="-1607"/>
                    <a:pt x="270255" y="1718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85" name="グループ化 284">
              <a:extLst>
                <a:ext uri="{FF2B5EF4-FFF2-40B4-BE49-F238E27FC236}">
                  <a16:creationId xmlns:a16="http://schemas.microsoft.com/office/drawing/2014/main" id="{067C5D78-5777-42EF-AFC9-E24BCBB22278}"/>
                </a:ext>
              </a:extLst>
            </p:cNvPr>
            <p:cNvGrpSpPr/>
            <p:nvPr/>
          </p:nvGrpSpPr>
          <p:grpSpPr>
            <a:xfrm>
              <a:off x="8328576" y="2420922"/>
              <a:ext cx="438719" cy="963709"/>
              <a:chOff x="8405901" y="2357245"/>
              <a:chExt cx="438719" cy="963709"/>
            </a:xfrm>
          </p:grpSpPr>
          <p:sp>
            <p:nvSpPr>
              <p:cNvPr id="286" name="台形 285">
                <a:extLst>
                  <a:ext uri="{FF2B5EF4-FFF2-40B4-BE49-F238E27FC236}">
                    <a16:creationId xmlns:a16="http://schemas.microsoft.com/office/drawing/2014/main" id="{CB280D5C-0436-4758-91DF-86C6A4C7B206}"/>
                  </a:ext>
                </a:extLst>
              </p:cNvPr>
              <p:cNvSpPr/>
              <p:nvPr/>
            </p:nvSpPr>
            <p:spPr>
              <a:xfrm rot="20700000">
                <a:off x="8405901" y="2357245"/>
                <a:ext cx="277080" cy="95427"/>
              </a:xfrm>
              <a:prstGeom prst="trapezoid">
                <a:avLst>
                  <a:gd name="adj" fmla="val 47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7" name="片側の 2 つの角を丸めた四角形 92">
                <a:extLst>
                  <a:ext uri="{FF2B5EF4-FFF2-40B4-BE49-F238E27FC236}">
                    <a16:creationId xmlns:a16="http://schemas.microsoft.com/office/drawing/2014/main" id="{2DAA2C48-71D5-44CB-BF6C-1CA4651E9D5F}"/>
                  </a:ext>
                </a:extLst>
              </p:cNvPr>
              <p:cNvSpPr/>
              <p:nvPr/>
            </p:nvSpPr>
            <p:spPr>
              <a:xfrm rot="9854429" flipH="1">
                <a:off x="8454735" y="2408346"/>
                <a:ext cx="389885" cy="912608"/>
              </a:xfrm>
              <a:custGeom>
                <a:avLst/>
                <a:gdLst>
                  <a:gd name="connsiteX0" fmla="*/ 190788 w 381575"/>
                  <a:gd name="connsiteY0" fmla="*/ 0 h 984228"/>
                  <a:gd name="connsiteX1" fmla="*/ 190788 w 381575"/>
                  <a:gd name="connsiteY1" fmla="*/ 0 h 984228"/>
                  <a:gd name="connsiteX2" fmla="*/ 381576 w 381575"/>
                  <a:gd name="connsiteY2" fmla="*/ 190788 h 984228"/>
                  <a:gd name="connsiteX3" fmla="*/ 381575 w 381575"/>
                  <a:gd name="connsiteY3" fmla="*/ 984228 h 984228"/>
                  <a:gd name="connsiteX4" fmla="*/ 381575 w 381575"/>
                  <a:gd name="connsiteY4" fmla="*/ 984228 h 984228"/>
                  <a:gd name="connsiteX5" fmla="*/ 0 w 381575"/>
                  <a:gd name="connsiteY5" fmla="*/ 984228 h 984228"/>
                  <a:gd name="connsiteX6" fmla="*/ 0 w 381575"/>
                  <a:gd name="connsiteY6" fmla="*/ 984228 h 984228"/>
                  <a:gd name="connsiteX7" fmla="*/ 0 w 381575"/>
                  <a:gd name="connsiteY7" fmla="*/ 190788 h 984228"/>
                  <a:gd name="connsiteX8" fmla="*/ 190788 w 381575"/>
                  <a:gd name="connsiteY8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381575 w 381576"/>
                  <a:gd name="connsiteY4" fmla="*/ 984228 h 984228"/>
                  <a:gd name="connsiteX5" fmla="*/ 0 w 381576"/>
                  <a:gd name="connsiteY5" fmla="*/ 984228 h 984228"/>
                  <a:gd name="connsiteX6" fmla="*/ 0 w 381576"/>
                  <a:gd name="connsiteY6" fmla="*/ 190788 h 984228"/>
                  <a:gd name="connsiteX7" fmla="*/ 190788 w 381576"/>
                  <a:gd name="connsiteY7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0 w 381576"/>
                  <a:gd name="connsiteY4" fmla="*/ 984228 h 984228"/>
                  <a:gd name="connsiteX5" fmla="*/ 0 w 381576"/>
                  <a:gd name="connsiteY5" fmla="*/ 190788 h 984228"/>
                  <a:gd name="connsiteX6" fmla="*/ 190788 w 381576"/>
                  <a:gd name="connsiteY6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77920 w 381576"/>
                  <a:gd name="connsiteY4" fmla="*/ 962238 h 984228"/>
                  <a:gd name="connsiteX5" fmla="*/ 0 w 381576"/>
                  <a:gd name="connsiteY5" fmla="*/ 190788 h 984228"/>
                  <a:gd name="connsiteX6" fmla="*/ 190788 w 381576"/>
                  <a:gd name="connsiteY6" fmla="*/ 0 h 984228"/>
                  <a:gd name="connsiteX0" fmla="*/ 190788 w 389885"/>
                  <a:gd name="connsiteY0" fmla="*/ 0 h 962238"/>
                  <a:gd name="connsiteX1" fmla="*/ 190788 w 389885"/>
                  <a:gd name="connsiteY1" fmla="*/ 0 h 962238"/>
                  <a:gd name="connsiteX2" fmla="*/ 381576 w 389885"/>
                  <a:gd name="connsiteY2" fmla="*/ 190788 h 962238"/>
                  <a:gd name="connsiteX3" fmla="*/ 358180 w 389885"/>
                  <a:gd name="connsiteY3" fmla="*/ 936398 h 962238"/>
                  <a:gd name="connsiteX4" fmla="*/ 77920 w 389885"/>
                  <a:gd name="connsiteY4" fmla="*/ 962238 h 962238"/>
                  <a:gd name="connsiteX5" fmla="*/ 0 w 389885"/>
                  <a:gd name="connsiteY5" fmla="*/ 190788 h 962238"/>
                  <a:gd name="connsiteX6" fmla="*/ 190788 w 389885"/>
                  <a:gd name="connsiteY6" fmla="*/ 0 h 962238"/>
                  <a:gd name="connsiteX0" fmla="*/ 190788 w 389885"/>
                  <a:gd name="connsiteY0" fmla="*/ 0 h 950372"/>
                  <a:gd name="connsiteX1" fmla="*/ 190788 w 389885"/>
                  <a:gd name="connsiteY1" fmla="*/ 0 h 950372"/>
                  <a:gd name="connsiteX2" fmla="*/ 381576 w 389885"/>
                  <a:gd name="connsiteY2" fmla="*/ 190788 h 950372"/>
                  <a:gd name="connsiteX3" fmla="*/ 358180 w 389885"/>
                  <a:gd name="connsiteY3" fmla="*/ 936398 h 950372"/>
                  <a:gd name="connsiteX4" fmla="*/ 49829 w 389885"/>
                  <a:gd name="connsiteY4" fmla="*/ 950372 h 950372"/>
                  <a:gd name="connsiteX5" fmla="*/ 0 w 389885"/>
                  <a:gd name="connsiteY5" fmla="*/ 190788 h 950372"/>
                  <a:gd name="connsiteX6" fmla="*/ 190788 w 389885"/>
                  <a:gd name="connsiteY6" fmla="*/ 0 h 950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9885" h="950372">
                    <a:moveTo>
                      <a:pt x="190788" y="0"/>
                    </a:moveTo>
                    <a:lnTo>
                      <a:pt x="190788" y="0"/>
                    </a:lnTo>
                    <a:cubicBezTo>
                      <a:pt x="296157" y="0"/>
                      <a:pt x="353677" y="34722"/>
                      <a:pt x="381576" y="190788"/>
                    </a:cubicBezTo>
                    <a:cubicBezTo>
                      <a:pt x="409475" y="346854"/>
                      <a:pt x="358180" y="671918"/>
                      <a:pt x="358180" y="936398"/>
                    </a:cubicBezTo>
                    <a:lnTo>
                      <a:pt x="49829" y="950372"/>
                    </a:lnTo>
                    <a:lnTo>
                      <a:pt x="0" y="190788"/>
                    </a:lnTo>
                    <a:cubicBezTo>
                      <a:pt x="0" y="85419"/>
                      <a:pt x="85419" y="0"/>
                      <a:pt x="190788" y="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32" name="楕円 22">
              <a:extLst>
                <a:ext uri="{FF2B5EF4-FFF2-40B4-BE49-F238E27FC236}">
                  <a16:creationId xmlns:a16="http://schemas.microsoft.com/office/drawing/2014/main" id="{3729786C-9CE7-483A-8A6C-0ED2DB6843E8}"/>
                </a:ext>
              </a:extLst>
            </p:cNvPr>
            <p:cNvSpPr/>
            <p:nvPr/>
          </p:nvSpPr>
          <p:spPr>
            <a:xfrm>
              <a:off x="8085631" y="908725"/>
              <a:ext cx="191422" cy="290262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0050B8FA-F813-4B45-B78F-E5B7EBD6587D}"/>
              </a:ext>
            </a:extLst>
          </p:cNvPr>
          <p:cNvGrpSpPr/>
          <p:nvPr/>
        </p:nvGrpSpPr>
        <p:grpSpPr>
          <a:xfrm>
            <a:off x="7339193" y="3836972"/>
            <a:ext cx="1277659" cy="2613948"/>
            <a:chOff x="7339193" y="3836972"/>
            <a:chExt cx="1277659" cy="2613948"/>
          </a:xfrm>
        </p:grpSpPr>
        <p:grpSp>
          <p:nvGrpSpPr>
            <p:cNvPr id="162" name="グループ化 161">
              <a:extLst>
                <a:ext uri="{FF2B5EF4-FFF2-40B4-BE49-F238E27FC236}">
                  <a16:creationId xmlns:a16="http://schemas.microsoft.com/office/drawing/2014/main" id="{9A12F2B1-B37D-4A15-B1A8-331BC09994AE}"/>
                </a:ext>
              </a:extLst>
            </p:cNvPr>
            <p:cNvGrpSpPr/>
            <p:nvPr/>
          </p:nvGrpSpPr>
          <p:grpSpPr>
            <a:xfrm>
              <a:off x="7352346" y="4957009"/>
              <a:ext cx="1130662" cy="1493911"/>
              <a:chOff x="7352346" y="4957009"/>
              <a:chExt cx="1130662" cy="1493911"/>
            </a:xfrm>
          </p:grpSpPr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816D53EF-D42E-4270-BAA7-AC4ABDB42337}"/>
                  </a:ext>
                </a:extLst>
              </p:cNvPr>
              <p:cNvSpPr/>
              <p:nvPr/>
            </p:nvSpPr>
            <p:spPr>
              <a:xfrm>
                <a:off x="7369799" y="5945981"/>
                <a:ext cx="172568" cy="504938"/>
              </a:xfrm>
              <a:custGeom>
                <a:avLst/>
                <a:gdLst>
                  <a:gd name="connsiteX0" fmla="*/ 0 w 172568"/>
                  <a:gd name="connsiteY0" fmla="*/ 0 h 504938"/>
                  <a:gd name="connsiteX1" fmla="*/ 172568 w 172568"/>
                  <a:gd name="connsiteY1" fmla="*/ 0 h 504938"/>
                  <a:gd name="connsiteX2" fmla="*/ 172568 w 172568"/>
                  <a:gd name="connsiteY2" fmla="*/ 504938 h 504938"/>
                  <a:gd name="connsiteX3" fmla="*/ 0 w 172568"/>
                  <a:gd name="connsiteY3" fmla="*/ 504938 h 504938"/>
                  <a:gd name="connsiteX4" fmla="*/ 0 w 172568"/>
                  <a:gd name="connsiteY4" fmla="*/ 0 h 504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2568" h="504938">
                    <a:moveTo>
                      <a:pt x="0" y="0"/>
                    </a:moveTo>
                    <a:lnTo>
                      <a:pt x="172568" y="0"/>
                    </a:lnTo>
                    <a:lnTo>
                      <a:pt x="172568" y="504938"/>
                    </a:lnTo>
                    <a:lnTo>
                      <a:pt x="0" y="5049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47ED2074-416D-4FEC-91EB-BABF27822FFF}"/>
                  </a:ext>
                </a:extLst>
              </p:cNvPr>
              <p:cNvSpPr/>
              <p:nvPr/>
            </p:nvSpPr>
            <p:spPr>
              <a:xfrm>
                <a:off x="7352346" y="5348525"/>
                <a:ext cx="172568" cy="597456"/>
              </a:xfrm>
              <a:custGeom>
                <a:avLst/>
                <a:gdLst>
                  <a:gd name="connsiteX0" fmla="*/ 172568 w 172568"/>
                  <a:gd name="connsiteY0" fmla="*/ 0 h 597456"/>
                  <a:gd name="connsiteX1" fmla="*/ 172568 w 172568"/>
                  <a:gd name="connsiteY1" fmla="*/ 597456 h 597456"/>
                  <a:gd name="connsiteX2" fmla="*/ 0 w 172568"/>
                  <a:gd name="connsiteY2" fmla="*/ 597456 h 597456"/>
                  <a:gd name="connsiteX3" fmla="*/ 0 w 172568"/>
                  <a:gd name="connsiteY3" fmla="*/ 357725 h 597456"/>
                  <a:gd name="connsiteX4" fmla="*/ 142749 w 172568"/>
                  <a:gd name="connsiteY4" fmla="*/ 23837 h 597456"/>
                  <a:gd name="connsiteX5" fmla="*/ 172568 w 172568"/>
                  <a:gd name="connsiteY5" fmla="*/ 0 h 597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2568" h="597456">
                    <a:moveTo>
                      <a:pt x="172568" y="0"/>
                    </a:moveTo>
                    <a:lnTo>
                      <a:pt x="172568" y="597456"/>
                    </a:lnTo>
                    <a:lnTo>
                      <a:pt x="0" y="597456"/>
                    </a:lnTo>
                    <a:lnTo>
                      <a:pt x="0" y="357725"/>
                    </a:lnTo>
                    <a:cubicBezTo>
                      <a:pt x="0" y="227334"/>
                      <a:pt x="54552" y="109286"/>
                      <a:pt x="142749" y="23837"/>
                    </a:cubicBezTo>
                    <a:lnTo>
                      <a:pt x="172568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8" name="片側の 2 つの角を丸めた四角形 144">
                <a:extLst>
                  <a:ext uri="{FF2B5EF4-FFF2-40B4-BE49-F238E27FC236}">
                    <a16:creationId xmlns:a16="http://schemas.microsoft.com/office/drawing/2014/main" id="{670F0BB5-131A-4104-8612-E80AF3D70047}"/>
                  </a:ext>
                </a:extLst>
              </p:cNvPr>
              <p:cNvSpPr/>
              <p:nvPr/>
            </p:nvSpPr>
            <p:spPr>
              <a:xfrm>
                <a:off x="7445122" y="5223466"/>
                <a:ext cx="1037886" cy="1227454"/>
              </a:xfrm>
              <a:prstGeom prst="round2SameRect">
                <a:avLst>
                  <a:gd name="adj1" fmla="val 33213"/>
                  <a:gd name="adj2" fmla="val 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E09BB4C3-EEFC-4311-81EF-91A3F2442BBD}"/>
                  </a:ext>
                </a:extLst>
              </p:cNvPr>
              <p:cNvSpPr/>
              <p:nvPr/>
            </p:nvSpPr>
            <p:spPr>
              <a:xfrm>
                <a:off x="7732388" y="4957009"/>
                <a:ext cx="463354" cy="431760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6AAE7A89-980C-4F36-A7F1-5021E50129FB}"/>
                  </a:ext>
                </a:extLst>
              </p:cNvPr>
              <p:cNvSpPr/>
              <p:nvPr/>
            </p:nvSpPr>
            <p:spPr>
              <a:xfrm>
                <a:off x="7643940" y="5552031"/>
                <a:ext cx="652170" cy="646419"/>
              </a:xfrm>
              <a:custGeom>
                <a:avLst/>
                <a:gdLst>
                  <a:gd name="connsiteX0" fmla="*/ 326085 w 652170"/>
                  <a:gd name="connsiteY0" fmla="*/ 129632 h 646419"/>
                  <a:gd name="connsiteX1" fmla="*/ 244198 w 652170"/>
                  <a:gd name="connsiteY1" fmla="*/ 367756 h 646419"/>
                  <a:gd name="connsiteX2" fmla="*/ 407973 w 652170"/>
                  <a:gd name="connsiteY2" fmla="*/ 367756 h 646419"/>
                  <a:gd name="connsiteX3" fmla="*/ 208813 w 652170"/>
                  <a:gd name="connsiteY3" fmla="*/ 0 h 646419"/>
                  <a:gd name="connsiteX4" fmla="*/ 443357 w 652170"/>
                  <a:gd name="connsiteY4" fmla="*/ 0 h 646419"/>
                  <a:gd name="connsiteX5" fmla="*/ 652170 w 652170"/>
                  <a:gd name="connsiteY5" fmla="*/ 646419 h 646419"/>
                  <a:gd name="connsiteX6" fmla="*/ 503801 w 652170"/>
                  <a:gd name="connsiteY6" fmla="*/ 646419 h 646419"/>
                  <a:gd name="connsiteX7" fmla="*/ 458743 w 652170"/>
                  <a:gd name="connsiteY7" fmla="*/ 515393 h 646419"/>
                  <a:gd name="connsiteX8" fmla="*/ 193428 w 652170"/>
                  <a:gd name="connsiteY8" fmla="*/ 515393 h 646419"/>
                  <a:gd name="connsiteX9" fmla="*/ 148370 w 652170"/>
                  <a:gd name="connsiteY9" fmla="*/ 646419 h 646419"/>
                  <a:gd name="connsiteX10" fmla="*/ 0 w 652170"/>
                  <a:gd name="connsiteY10" fmla="*/ 646419 h 6464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52170" h="646419">
                    <a:moveTo>
                      <a:pt x="326085" y="129632"/>
                    </a:moveTo>
                    <a:lnTo>
                      <a:pt x="244198" y="367756"/>
                    </a:lnTo>
                    <a:lnTo>
                      <a:pt x="407973" y="367756"/>
                    </a:lnTo>
                    <a:close/>
                    <a:moveTo>
                      <a:pt x="208813" y="0"/>
                    </a:moveTo>
                    <a:lnTo>
                      <a:pt x="443357" y="0"/>
                    </a:lnTo>
                    <a:lnTo>
                      <a:pt x="652170" y="646419"/>
                    </a:lnTo>
                    <a:lnTo>
                      <a:pt x="503801" y="646419"/>
                    </a:lnTo>
                    <a:lnTo>
                      <a:pt x="458743" y="515393"/>
                    </a:lnTo>
                    <a:lnTo>
                      <a:pt x="193428" y="515393"/>
                    </a:lnTo>
                    <a:lnTo>
                      <a:pt x="148370" y="646419"/>
                    </a:lnTo>
                    <a:lnTo>
                      <a:pt x="0" y="646419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63" name="グループ化 162">
              <a:extLst>
                <a:ext uri="{FF2B5EF4-FFF2-40B4-BE49-F238E27FC236}">
                  <a16:creationId xmlns:a16="http://schemas.microsoft.com/office/drawing/2014/main" id="{873671A7-6D0C-4C72-A2EA-4248F0CA286C}"/>
                </a:ext>
              </a:extLst>
            </p:cNvPr>
            <p:cNvGrpSpPr/>
            <p:nvPr/>
          </p:nvGrpSpPr>
          <p:grpSpPr>
            <a:xfrm>
              <a:off x="7339193" y="3836972"/>
              <a:ext cx="1277659" cy="1304905"/>
              <a:chOff x="5142933" y="2186951"/>
              <a:chExt cx="1277659" cy="1304905"/>
            </a:xfrm>
          </p:grpSpPr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E623BD01-BC35-4E54-92E1-C25B70AB26AA}"/>
                  </a:ext>
                </a:extLst>
              </p:cNvPr>
              <p:cNvSpPr/>
              <p:nvPr/>
            </p:nvSpPr>
            <p:spPr>
              <a:xfrm>
                <a:off x="5189967" y="2186951"/>
                <a:ext cx="1184640" cy="746442"/>
              </a:xfrm>
              <a:custGeom>
                <a:avLst/>
                <a:gdLst>
                  <a:gd name="connsiteX0" fmla="*/ 592320 w 1184640"/>
                  <a:gd name="connsiteY0" fmla="*/ 0 h 746442"/>
                  <a:gd name="connsiteX1" fmla="*/ 665324 w 1184640"/>
                  <a:gd name="connsiteY1" fmla="*/ 37815 h 746442"/>
                  <a:gd name="connsiteX2" fmla="*/ 745624 w 1184640"/>
                  <a:gd name="connsiteY2" fmla="*/ 20183 h 746442"/>
                  <a:gd name="connsiteX3" fmla="*/ 806350 w 1184640"/>
                  <a:gd name="connsiteY3" fmla="*/ 75601 h 746442"/>
                  <a:gd name="connsiteX4" fmla="*/ 888480 w 1184640"/>
                  <a:gd name="connsiteY4" fmla="*/ 79356 h 746442"/>
                  <a:gd name="connsiteX5" fmla="*/ 932795 w 1184640"/>
                  <a:gd name="connsiteY5" fmla="*/ 148605 h 746442"/>
                  <a:gd name="connsiteX6" fmla="*/ 1011153 w 1184640"/>
                  <a:gd name="connsiteY6" fmla="*/ 173486 h 746442"/>
                  <a:gd name="connsiteX7" fmla="*/ 1036034 w 1184640"/>
                  <a:gd name="connsiteY7" fmla="*/ 251845 h 746442"/>
                  <a:gd name="connsiteX8" fmla="*/ 1105284 w 1184640"/>
                  <a:gd name="connsiteY8" fmla="*/ 296160 h 746442"/>
                  <a:gd name="connsiteX9" fmla="*/ 1109039 w 1184640"/>
                  <a:gd name="connsiteY9" fmla="*/ 378289 h 746442"/>
                  <a:gd name="connsiteX10" fmla="*/ 1164457 w 1184640"/>
                  <a:gd name="connsiteY10" fmla="*/ 439016 h 746442"/>
                  <a:gd name="connsiteX11" fmla="*/ 1146825 w 1184640"/>
                  <a:gd name="connsiteY11" fmla="*/ 519315 h 746442"/>
                  <a:gd name="connsiteX12" fmla="*/ 1184640 w 1184640"/>
                  <a:gd name="connsiteY12" fmla="*/ 592319 h 746442"/>
                  <a:gd name="connsiteX13" fmla="*/ 1146825 w 1184640"/>
                  <a:gd name="connsiteY13" fmla="*/ 665323 h 746442"/>
                  <a:gd name="connsiteX14" fmla="*/ 1164457 w 1184640"/>
                  <a:gd name="connsiteY14" fmla="*/ 745622 h 746442"/>
                  <a:gd name="connsiteX15" fmla="*/ 1163709 w 1184640"/>
                  <a:gd name="connsiteY15" fmla="*/ 746442 h 746442"/>
                  <a:gd name="connsiteX16" fmla="*/ 20932 w 1184640"/>
                  <a:gd name="connsiteY16" fmla="*/ 746442 h 746442"/>
                  <a:gd name="connsiteX17" fmla="*/ 20183 w 1184640"/>
                  <a:gd name="connsiteY17" fmla="*/ 745622 h 746442"/>
                  <a:gd name="connsiteX18" fmla="*/ 37815 w 1184640"/>
                  <a:gd name="connsiteY18" fmla="*/ 665323 h 746442"/>
                  <a:gd name="connsiteX19" fmla="*/ 0 w 1184640"/>
                  <a:gd name="connsiteY19" fmla="*/ 592319 h 746442"/>
                  <a:gd name="connsiteX20" fmla="*/ 37815 w 1184640"/>
                  <a:gd name="connsiteY20" fmla="*/ 519315 h 746442"/>
                  <a:gd name="connsiteX21" fmla="*/ 20183 w 1184640"/>
                  <a:gd name="connsiteY21" fmla="*/ 439016 h 746442"/>
                  <a:gd name="connsiteX22" fmla="*/ 75601 w 1184640"/>
                  <a:gd name="connsiteY22" fmla="*/ 378289 h 746442"/>
                  <a:gd name="connsiteX23" fmla="*/ 79356 w 1184640"/>
                  <a:gd name="connsiteY23" fmla="*/ 296160 h 746442"/>
                  <a:gd name="connsiteX24" fmla="*/ 148606 w 1184640"/>
                  <a:gd name="connsiteY24" fmla="*/ 251845 h 746442"/>
                  <a:gd name="connsiteX25" fmla="*/ 173487 w 1184640"/>
                  <a:gd name="connsiteY25" fmla="*/ 173486 h 746442"/>
                  <a:gd name="connsiteX26" fmla="*/ 251845 w 1184640"/>
                  <a:gd name="connsiteY26" fmla="*/ 148605 h 746442"/>
                  <a:gd name="connsiteX27" fmla="*/ 296160 w 1184640"/>
                  <a:gd name="connsiteY27" fmla="*/ 79356 h 746442"/>
                  <a:gd name="connsiteX28" fmla="*/ 378290 w 1184640"/>
                  <a:gd name="connsiteY28" fmla="*/ 75601 h 746442"/>
                  <a:gd name="connsiteX29" fmla="*/ 439016 w 1184640"/>
                  <a:gd name="connsiteY29" fmla="*/ 20183 h 746442"/>
                  <a:gd name="connsiteX30" fmla="*/ 519316 w 1184640"/>
                  <a:gd name="connsiteY30" fmla="*/ 37815 h 7464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184640" h="746442">
                    <a:moveTo>
                      <a:pt x="592320" y="0"/>
                    </a:moveTo>
                    <a:lnTo>
                      <a:pt x="665324" y="37815"/>
                    </a:lnTo>
                    <a:lnTo>
                      <a:pt x="745624" y="20183"/>
                    </a:lnTo>
                    <a:lnTo>
                      <a:pt x="806350" y="75601"/>
                    </a:lnTo>
                    <a:lnTo>
                      <a:pt x="888480" y="79356"/>
                    </a:lnTo>
                    <a:lnTo>
                      <a:pt x="932795" y="148605"/>
                    </a:lnTo>
                    <a:lnTo>
                      <a:pt x="1011153" y="173486"/>
                    </a:lnTo>
                    <a:lnTo>
                      <a:pt x="1036034" y="251845"/>
                    </a:lnTo>
                    <a:lnTo>
                      <a:pt x="1105284" y="296160"/>
                    </a:lnTo>
                    <a:lnTo>
                      <a:pt x="1109039" y="378289"/>
                    </a:lnTo>
                    <a:lnTo>
                      <a:pt x="1164457" y="439016"/>
                    </a:lnTo>
                    <a:lnTo>
                      <a:pt x="1146825" y="519315"/>
                    </a:lnTo>
                    <a:lnTo>
                      <a:pt x="1184640" y="592319"/>
                    </a:lnTo>
                    <a:lnTo>
                      <a:pt x="1146825" y="665323"/>
                    </a:lnTo>
                    <a:lnTo>
                      <a:pt x="1164457" y="745622"/>
                    </a:lnTo>
                    <a:lnTo>
                      <a:pt x="1163709" y="746442"/>
                    </a:lnTo>
                    <a:lnTo>
                      <a:pt x="20932" y="746442"/>
                    </a:lnTo>
                    <a:lnTo>
                      <a:pt x="20183" y="745622"/>
                    </a:lnTo>
                    <a:lnTo>
                      <a:pt x="37815" y="665323"/>
                    </a:lnTo>
                    <a:lnTo>
                      <a:pt x="0" y="592319"/>
                    </a:lnTo>
                    <a:lnTo>
                      <a:pt x="37815" y="519315"/>
                    </a:lnTo>
                    <a:lnTo>
                      <a:pt x="20183" y="439016"/>
                    </a:lnTo>
                    <a:lnTo>
                      <a:pt x="75601" y="378289"/>
                    </a:lnTo>
                    <a:lnTo>
                      <a:pt x="79356" y="296160"/>
                    </a:lnTo>
                    <a:lnTo>
                      <a:pt x="148606" y="251845"/>
                    </a:lnTo>
                    <a:lnTo>
                      <a:pt x="173487" y="173486"/>
                    </a:lnTo>
                    <a:lnTo>
                      <a:pt x="251845" y="148605"/>
                    </a:lnTo>
                    <a:lnTo>
                      <a:pt x="296160" y="79356"/>
                    </a:lnTo>
                    <a:lnTo>
                      <a:pt x="378290" y="75601"/>
                    </a:lnTo>
                    <a:lnTo>
                      <a:pt x="439016" y="20183"/>
                    </a:lnTo>
                    <a:lnTo>
                      <a:pt x="519316" y="37815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80" name="グループ化 179">
                <a:extLst>
                  <a:ext uri="{FF2B5EF4-FFF2-40B4-BE49-F238E27FC236}">
                    <a16:creationId xmlns:a16="http://schemas.microsoft.com/office/drawing/2014/main" id="{191A2E8F-7161-4B4D-9645-CCA1893C51D0}"/>
                  </a:ext>
                </a:extLst>
              </p:cNvPr>
              <p:cNvGrpSpPr/>
              <p:nvPr/>
            </p:nvGrpSpPr>
            <p:grpSpPr>
              <a:xfrm>
                <a:off x="5142933" y="2331750"/>
                <a:ext cx="1277659" cy="1160106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189" name="グループ化 188">
                  <a:extLst>
                    <a:ext uri="{FF2B5EF4-FFF2-40B4-BE49-F238E27FC236}">
                      <a16:creationId xmlns:a16="http://schemas.microsoft.com/office/drawing/2014/main" id="{9F8D94B8-0886-4461-B7F1-CF0B349D6042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94" name="円/楕円 514">
                    <a:extLst>
                      <a:ext uri="{FF2B5EF4-FFF2-40B4-BE49-F238E27FC236}">
                        <a16:creationId xmlns:a16="http://schemas.microsoft.com/office/drawing/2014/main" id="{325DB522-57C8-40B2-ADBD-C75E3268FCCA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5" name="円/楕円 515">
                    <a:extLst>
                      <a:ext uri="{FF2B5EF4-FFF2-40B4-BE49-F238E27FC236}">
                        <a16:creationId xmlns:a16="http://schemas.microsoft.com/office/drawing/2014/main" id="{94B1343A-DAD7-4692-892C-8AF6B66EDEFA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90" name="グループ化 189">
                  <a:extLst>
                    <a:ext uri="{FF2B5EF4-FFF2-40B4-BE49-F238E27FC236}">
                      <a16:creationId xmlns:a16="http://schemas.microsoft.com/office/drawing/2014/main" id="{5EAA731B-B743-4AE0-990D-EDE0530F7B50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92" name="円/楕円 512">
                    <a:extLst>
                      <a:ext uri="{FF2B5EF4-FFF2-40B4-BE49-F238E27FC236}">
                        <a16:creationId xmlns:a16="http://schemas.microsoft.com/office/drawing/2014/main" id="{FEFD8B16-1260-41F0-8E28-009789C4D5C4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3" name="円/楕円 513">
                    <a:extLst>
                      <a:ext uri="{FF2B5EF4-FFF2-40B4-BE49-F238E27FC236}">
                        <a16:creationId xmlns:a16="http://schemas.microsoft.com/office/drawing/2014/main" id="{9C97F7D6-C933-4FC8-B822-853D1E44DBD7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91" name="円/楕円 511">
                  <a:extLst>
                    <a:ext uri="{FF2B5EF4-FFF2-40B4-BE49-F238E27FC236}">
                      <a16:creationId xmlns:a16="http://schemas.microsoft.com/office/drawing/2014/main" id="{3C016A83-27B4-4982-80F2-68B036FA5591}"/>
                    </a:ext>
                  </a:extLst>
                </p:cNvPr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81" name="円/楕円 503">
                <a:extLst>
                  <a:ext uri="{FF2B5EF4-FFF2-40B4-BE49-F238E27FC236}">
                    <a16:creationId xmlns:a16="http://schemas.microsoft.com/office/drawing/2014/main" id="{3ADE1083-82D8-4765-A853-DBDB91010FB6}"/>
                  </a:ext>
                </a:extLst>
              </p:cNvPr>
              <p:cNvSpPr/>
              <p:nvPr/>
            </p:nvSpPr>
            <p:spPr>
              <a:xfrm>
                <a:off x="5409919" y="2813694"/>
                <a:ext cx="166067" cy="17156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2" name="円/楕円 504">
                <a:extLst>
                  <a:ext uri="{FF2B5EF4-FFF2-40B4-BE49-F238E27FC236}">
                    <a16:creationId xmlns:a16="http://schemas.microsoft.com/office/drawing/2014/main" id="{88F02A55-4223-45FA-B826-7E8EB2731FB3}"/>
                  </a:ext>
                </a:extLst>
              </p:cNvPr>
              <p:cNvSpPr/>
              <p:nvPr/>
            </p:nvSpPr>
            <p:spPr>
              <a:xfrm>
                <a:off x="5997860" y="2813694"/>
                <a:ext cx="166067" cy="17156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3" name="円/楕円 505">
                <a:extLst>
                  <a:ext uri="{FF2B5EF4-FFF2-40B4-BE49-F238E27FC236}">
                    <a16:creationId xmlns:a16="http://schemas.microsoft.com/office/drawing/2014/main" id="{C9902A19-F40A-4549-905B-924698D969A2}"/>
                  </a:ext>
                </a:extLst>
              </p:cNvPr>
              <p:cNvSpPr/>
              <p:nvPr/>
            </p:nvSpPr>
            <p:spPr>
              <a:xfrm>
                <a:off x="5666768" y="3028284"/>
                <a:ext cx="226008" cy="14041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4" name="円/楕円 507">
                <a:extLst>
                  <a:ext uri="{FF2B5EF4-FFF2-40B4-BE49-F238E27FC236}">
                    <a16:creationId xmlns:a16="http://schemas.microsoft.com/office/drawing/2014/main" id="{FFA9EDE4-58D5-40A9-A77D-BAD0B44BC313}"/>
                  </a:ext>
                </a:extLst>
              </p:cNvPr>
              <p:cNvSpPr/>
              <p:nvPr/>
            </p:nvSpPr>
            <p:spPr>
              <a:xfrm>
                <a:off x="5441914" y="2821636"/>
                <a:ext cx="101548" cy="11292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5" name="円/楕円 508">
                <a:extLst>
                  <a:ext uri="{FF2B5EF4-FFF2-40B4-BE49-F238E27FC236}">
                    <a16:creationId xmlns:a16="http://schemas.microsoft.com/office/drawing/2014/main" id="{F52C9C6E-BD0C-4096-8417-EC158FA7D252}"/>
                  </a:ext>
                </a:extLst>
              </p:cNvPr>
              <p:cNvSpPr/>
              <p:nvPr/>
            </p:nvSpPr>
            <p:spPr>
              <a:xfrm>
                <a:off x="6029855" y="2821636"/>
                <a:ext cx="101548" cy="11292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6" name="月 185">
                <a:extLst>
                  <a:ext uri="{FF2B5EF4-FFF2-40B4-BE49-F238E27FC236}">
                    <a16:creationId xmlns:a16="http://schemas.microsoft.com/office/drawing/2014/main" id="{C95529B9-9112-429E-B12C-83BE770C903F}"/>
                  </a:ext>
                </a:extLst>
              </p:cNvPr>
              <p:cNvSpPr/>
              <p:nvPr/>
            </p:nvSpPr>
            <p:spPr>
              <a:xfrm rot="15300000">
                <a:off x="5455087" y="2601989"/>
                <a:ext cx="75732" cy="275874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7" name="月 186">
                <a:extLst>
                  <a:ext uri="{FF2B5EF4-FFF2-40B4-BE49-F238E27FC236}">
                    <a16:creationId xmlns:a16="http://schemas.microsoft.com/office/drawing/2014/main" id="{AD5A0892-02CC-4E16-8D26-22C79FCF8770}"/>
                  </a:ext>
                </a:extLst>
              </p:cNvPr>
              <p:cNvSpPr/>
              <p:nvPr/>
            </p:nvSpPr>
            <p:spPr>
              <a:xfrm rot="17100000">
                <a:off x="6057651" y="2601989"/>
                <a:ext cx="75732" cy="275874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8" name="円/楕円 638">
                <a:extLst>
                  <a:ext uri="{FF2B5EF4-FFF2-40B4-BE49-F238E27FC236}">
                    <a16:creationId xmlns:a16="http://schemas.microsoft.com/office/drawing/2014/main" id="{7F9BF76F-0DE1-4C00-B5ED-DDCB65E1BB1F}"/>
                  </a:ext>
                </a:extLst>
              </p:cNvPr>
              <p:cNvSpPr/>
              <p:nvPr/>
            </p:nvSpPr>
            <p:spPr>
              <a:xfrm rot="10800000">
                <a:off x="5597712" y="3299817"/>
                <a:ext cx="345141" cy="45719"/>
              </a:xfrm>
              <a:custGeom>
                <a:avLst/>
                <a:gdLst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139672"/>
                  <a:gd name="connsiteX1" fmla="*/ 97978 w 195956"/>
                  <a:gd name="connsiteY1" fmla="*/ 0 h 139672"/>
                  <a:gd name="connsiteX2" fmla="*/ 195956 w 195956"/>
                  <a:gd name="connsiteY2" fmla="*/ 48405 h 139672"/>
                  <a:gd name="connsiteX3" fmla="*/ 97978 w 195956"/>
                  <a:gd name="connsiteY3" fmla="*/ 139672 h 139672"/>
                  <a:gd name="connsiteX4" fmla="*/ 0 w 195956"/>
                  <a:gd name="connsiteY4" fmla="*/ 48405 h 139672"/>
                  <a:gd name="connsiteX0" fmla="*/ 0 w 195956"/>
                  <a:gd name="connsiteY0" fmla="*/ 12087 h 103354"/>
                  <a:gd name="connsiteX1" fmla="*/ 95596 w 195956"/>
                  <a:gd name="connsiteY1" fmla="*/ 11307 h 103354"/>
                  <a:gd name="connsiteX2" fmla="*/ 195956 w 195956"/>
                  <a:gd name="connsiteY2" fmla="*/ 12087 h 103354"/>
                  <a:gd name="connsiteX3" fmla="*/ 97978 w 195956"/>
                  <a:gd name="connsiteY3" fmla="*/ 103354 h 103354"/>
                  <a:gd name="connsiteX4" fmla="*/ 0 w 195956"/>
                  <a:gd name="connsiteY4" fmla="*/ 12087 h 103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56" h="103354">
                    <a:moveTo>
                      <a:pt x="0" y="12087"/>
                    </a:moveTo>
                    <a:cubicBezTo>
                      <a:pt x="0" y="-14646"/>
                      <a:pt x="41484" y="11307"/>
                      <a:pt x="95596" y="11307"/>
                    </a:cubicBezTo>
                    <a:cubicBezTo>
                      <a:pt x="149708" y="11307"/>
                      <a:pt x="195956" y="-14646"/>
                      <a:pt x="195956" y="12087"/>
                    </a:cubicBezTo>
                    <a:cubicBezTo>
                      <a:pt x="195956" y="38820"/>
                      <a:pt x="152090" y="103354"/>
                      <a:pt x="97978" y="103354"/>
                    </a:cubicBezTo>
                    <a:cubicBezTo>
                      <a:pt x="43866" y="103354"/>
                      <a:pt x="0" y="38820"/>
                      <a:pt x="0" y="12087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70" name="フリーフォーム: 図形 269">
              <a:extLst>
                <a:ext uri="{FF2B5EF4-FFF2-40B4-BE49-F238E27FC236}">
                  <a16:creationId xmlns:a16="http://schemas.microsoft.com/office/drawing/2014/main" id="{09F058E8-93CE-4B06-AEAC-3BCED55517C9}"/>
                </a:ext>
              </a:extLst>
            </p:cNvPr>
            <p:cNvSpPr/>
            <p:nvPr/>
          </p:nvSpPr>
          <p:spPr>
            <a:xfrm rot="20700000">
              <a:off x="8314803" y="4875403"/>
              <a:ext cx="292002" cy="1301644"/>
            </a:xfrm>
            <a:custGeom>
              <a:avLst/>
              <a:gdLst>
                <a:gd name="connsiteX0" fmla="*/ 217798 w 277689"/>
                <a:gd name="connsiteY0" fmla="*/ 1689 h 1462108"/>
                <a:gd name="connsiteX1" fmla="*/ 240874 w 277689"/>
                <a:gd name="connsiteY1" fmla="*/ 24681 h 1462108"/>
                <a:gd name="connsiteX2" fmla="*/ 262234 w 277689"/>
                <a:gd name="connsiteY2" fmla="*/ 72723 h 1462108"/>
                <a:gd name="connsiteX3" fmla="*/ 267044 w 277689"/>
                <a:gd name="connsiteY3" fmla="*/ 91297 h 1462108"/>
                <a:gd name="connsiteX4" fmla="*/ 266782 w 277689"/>
                <a:gd name="connsiteY4" fmla="*/ 96183 h 1462108"/>
                <a:gd name="connsiteX5" fmla="*/ 268479 w 277689"/>
                <a:gd name="connsiteY5" fmla="*/ 107102 h 1462108"/>
                <a:gd name="connsiteX6" fmla="*/ 268041 w 277689"/>
                <a:gd name="connsiteY6" fmla="*/ 420570 h 1462108"/>
                <a:gd name="connsiteX7" fmla="*/ 261662 w 277689"/>
                <a:gd name="connsiteY7" fmla="*/ 461598 h 1462108"/>
                <a:gd name="connsiteX8" fmla="*/ 244900 w 277689"/>
                <a:gd name="connsiteY8" fmla="*/ 512042 h 1462108"/>
                <a:gd name="connsiteX9" fmla="*/ 277689 w 277689"/>
                <a:gd name="connsiteY9" fmla="*/ 1316973 h 1462108"/>
                <a:gd name="connsiteX10" fmla="*/ 160064 w 277689"/>
                <a:gd name="connsiteY10" fmla="*/ 1462108 h 1462108"/>
                <a:gd name="connsiteX11" fmla="*/ 160065 w 277689"/>
                <a:gd name="connsiteY11" fmla="*/ 1462107 h 1462108"/>
                <a:gd name="connsiteX12" fmla="*/ 42440 w 277689"/>
                <a:gd name="connsiteY12" fmla="*/ 1316972 h 1462108"/>
                <a:gd name="connsiteX13" fmla="*/ 83670 w 277689"/>
                <a:gd name="connsiteY13" fmla="*/ 524870 h 1462108"/>
                <a:gd name="connsiteX14" fmla="*/ 81424 w 277689"/>
                <a:gd name="connsiteY14" fmla="*/ 524947 h 1462108"/>
                <a:gd name="connsiteX15" fmla="*/ 53741 w 277689"/>
                <a:gd name="connsiteY15" fmla="*/ 517690 h 1462108"/>
                <a:gd name="connsiteX16" fmla="*/ 4164 w 277689"/>
                <a:gd name="connsiteY16" fmla="*/ 420570 h 1462108"/>
                <a:gd name="connsiteX17" fmla="*/ 19380 w 277689"/>
                <a:gd name="connsiteY17" fmla="*/ 250287 h 1462108"/>
                <a:gd name="connsiteX18" fmla="*/ 55609 w 277689"/>
                <a:gd name="connsiteY18" fmla="*/ 225440 h 1462108"/>
                <a:gd name="connsiteX19" fmla="*/ 65455 w 277689"/>
                <a:gd name="connsiteY19" fmla="*/ 222143 h 1462108"/>
                <a:gd name="connsiteX20" fmla="*/ 72521 w 277689"/>
                <a:gd name="connsiteY20" fmla="*/ 208613 h 1462108"/>
                <a:gd name="connsiteX21" fmla="*/ 103810 w 277689"/>
                <a:gd name="connsiteY21" fmla="*/ 191883 h 1462108"/>
                <a:gd name="connsiteX22" fmla="*/ 122404 w 277689"/>
                <a:gd name="connsiteY22" fmla="*/ 201826 h 1462108"/>
                <a:gd name="connsiteX23" fmla="*/ 122528 w 277689"/>
                <a:gd name="connsiteY23" fmla="*/ 201029 h 1462108"/>
                <a:gd name="connsiteX24" fmla="*/ 163300 w 277689"/>
                <a:gd name="connsiteY24" fmla="*/ 166143 h 1462108"/>
                <a:gd name="connsiteX25" fmla="*/ 190208 w 277689"/>
                <a:gd name="connsiteY25" fmla="*/ 180530 h 1462108"/>
                <a:gd name="connsiteX26" fmla="*/ 192472 w 277689"/>
                <a:gd name="connsiteY26" fmla="*/ 179281 h 1462108"/>
                <a:gd name="connsiteX27" fmla="*/ 192472 w 277689"/>
                <a:gd name="connsiteY27" fmla="*/ 113211 h 1462108"/>
                <a:gd name="connsiteX28" fmla="*/ 175049 w 277689"/>
                <a:gd name="connsiteY28" fmla="*/ 74029 h 1462108"/>
                <a:gd name="connsiteX29" fmla="*/ 188959 w 277689"/>
                <a:gd name="connsiteY29" fmla="*/ 6619 h 1462108"/>
                <a:gd name="connsiteX30" fmla="*/ 217798 w 277689"/>
                <a:gd name="connsiteY30" fmla="*/ 1689 h 1462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77689" h="1462108">
                  <a:moveTo>
                    <a:pt x="217798" y="1689"/>
                  </a:moveTo>
                  <a:cubicBezTo>
                    <a:pt x="227193" y="4958"/>
                    <a:pt x="235627" y="12880"/>
                    <a:pt x="240874" y="24681"/>
                  </a:cubicBezTo>
                  <a:lnTo>
                    <a:pt x="262234" y="72723"/>
                  </a:lnTo>
                  <a:cubicBezTo>
                    <a:pt x="264857" y="78623"/>
                    <a:pt x="266436" y="84935"/>
                    <a:pt x="267044" y="91297"/>
                  </a:cubicBezTo>
                  <a:cubicBezTo>
                    <a:pt x="266957" y="92926"/>
                    <a:pt x="266869" y="94555"/>
                    <a:pt x="266782" y="96183"/>
                  </a:cubicBezTo>
                  <a:lnTo>
                    <a:pt x="268479" y="107102"/>
                  </a:lnTo>
                  <a:cubicBezTo>
                    <a:pt x="268689" y="161166"/>
                    <a:pt x="281642" y="350759"/>
                    <a:pt x="268041" y="420570"/>
                  </a:cubicBezTo>
                  <a:cubicBezTo>
                    <a:pt x="268041" y="435124"/>
                    <a:pt x="265769" y="448988"/>
                    <a:pt x="261662" y="461598"/>
                  </a:cubicBezTo>
                  <a:lnTo>
                    <a:pt x="244900" y="512042"/>
                  </a:lnTo>
                  <a:lnTo>
                    <a:pt x="277689" y="1316973"/>
                  </a:lnTo>
                  <a:cubicBezTo>
                    <a:pt x="277689" y="1397130"/>
                    <a:pt x="225027" y="1462108"/>
                    <a:pt x="160064" y="1462108"/>
                  </a:cubicBezTo>
                  <a:lnTo>
                    <a:pt x="160065" y="1462107"/>
                  </a:lnTo>
                  <a:cubicBezTo>
                    <a:pt x="95102" y="1462107"/>
                    <a:pt x="42440" y="1397129"/>
                    <a:pt x="42440" y="1316972"/>
                  </a:cubicBezTo>
                  <a:lnTo>
                    <a:pt x="83670" y="524870"/>
                  </a:lnTo>
                  <a:lnTo>
                    <a:pt x="81424" y="524947"/>
                  </a:lnTo>
                  <a:lnTo>
                    <a:pt x="53741" y="517690"/>
                  </a:lnTo>
                  <a:cubicBezTo>
                    <a:pt x="24607" y="501689"/>
                    <a:pt x="4164" y="464230"/>
                    <a:pt x="4164" y="420570"/>
                  </a:cubicBezTo>
                  <a:cubicBezTo>
                    <a:pt x="4164" y="374785"/>
                    <a:pt x="-12005" y="290502"/>
                    <a:pt x="19380" y="250287"/>
                  </a:cubicBezTo>
                  <a:cubicBezTo>
                    <a:pt x="27225" y="240234"/>
                    <a:pt x="40164" y="232197"/>
                    <a:pt x="55609" y="225440"/>
                  </a:cubicBezTo>
                  <a:lnTo>
                    <a:pt x="65455" y="222143"/>
                  </a:lnTo>
                  <a:lnTo>
                    <a:pt x="72521" y="208613"/>
                  </a:lnTo>
                  <a:cubicBezTo>
                    <a:pt x="80528" y="198276"/>
                    <a:pt x="91590" y="191883"/>
                    <a:pt x="103810" y="191883"/>
                  </a:cubicBezTo>
                  <a:lnTo>
                    <a:pt x="122404" y="201826"/>
                  </a:lnTo>
                  <a:cubicBezTo>
                    <a:pt x="122446" y="201561"/>
                    <a:pt x="122487" y="201294"/>
                    <a:pt x="122528" y="201029"/>
                  </a:cubicBezTo>
                  <a:cubicBezTo>
                    <a:pt x="129246" y="180527"/>
                    <a:pt x="144971" y="166143"/>
                    <a:pt x="163300" y="166143"/>
                  </a:cubicBezTo>
                  <a:lnTo>
                    <a:pt x="190208" y="180530"/>
                  </a:lnTo>
                  <a:lnTo>
                    <a:pt x="192472" y="179281"/>
                  </a:lnTo>
                  <a:lnTo>
                    <a:pt x="192472" y="113211"/>
                  </a:lnTo>
                  <a:lnTo>
                    <a:pt x="175049" y="74029"/>
                  </a:lnTo>
                  <a:cubicBezTo>
                    <a:pt x="164555" y="50426"/>
                    <a:pt x="170783" y="20246"/>
                    <a:pt x="188959" y="6619"/>
                  </a:cubicBezTo>
                  <a:cubicBezTo>
                    <a:pt x="198048" y="-195"/>
                    <a:pt x="208403" y="-1579"/>
                    <a:pt x="217798" y="1689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33" name="楕円 22">
              <a:extLst>
                <a:ext uri="{FF2B5EF4-FFF2-40B4-BE49-F238E27FC236}">
                  <a16:creationId xmlns:a16="http://schemas.microsoft.com/office/drawing/2014/main" id="{3E058BA9-8073-471D-89EF-621B34FEC568}"/>
                </a:ext>
              </a:extLst>
            </p:cNvPr>
            <p:cNvSpPr/>
            <p:nvPr/>
          </p:nvSpPr>
          <p:spPr>
            <a:xfrm>
              <a:off x="8130404" y="3979543"/>
              <a:ext cx="191422" cy="290262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BE35B57A-5A76-436C-9336-8D0B1393ACBD}"/>
              </a:ext>
            </a:extLst>
          </p:cNvPr>
          <p:cNvGrpSpPr/>
          <p:nvPr/>
        </p:nvGrpSpPr>
        <p:grpSpPr>
          <a:xfrm>
            <a:off x="4265647" y="3835565"/>
            <a:ext cx="1424479" cy="2615355"/>
            <a:chOff x="4265647" y="3835565"/>
            <a:chExt cx="1424479" cy="2615355"/>
          </a:xfrm>
        </p:grpSpPr>
        <p:grpSp>
          <p:nvGrpSpPr>
            <p:cNvPr id="116" name="グループ化 115">
              <a:extLst>
                <a:ext uri="{FF2B5EF4-FFF2-40B4-BE49-F238E27FC236}">
                  <a16:creationId xmlns:a16="http://schemas.microsoft.com/office/drawing/2014/main" id="{FB14A22C-DBBC-419E-B5A1-0A9B6882E074}"/>
                </a:ext>
              </a:extLst>
            </p:cNvPr>
            <p:cNvGrpSpPr/>
            <p:nvPr/>
          </p:nvGrpSpPr>
          <p:grpSpPr>
            <a:xfrm>
              <a:off x="4341281" y="4957009"/>
              <a:ext cx="1130662" cy="1493911"/>
              <a:chOff x="4341281" y="4957009"/>
              <a:chExt cx="1130662" cy="1493911"/>
            </a:xfrm>
          </p:grpSpPr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3D045AF8-CF2A-4297-BFA8-CF422637716F}"/>
                  </a:ext>
                </a:extLst>
              </p:cNvPr>
              <p:cNvSpPr/>
              <p:nvPr/>
            </p:nvSpPr>
            <p:spPr>
              <a:xfrm>
                <a:off x="4341281" y="5348525"/>
                <a:ext cx="172568" cy="1102394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5" name="片側の 2 つの角を丸めた四角形 144">
                <a:extLst>
                  <a:ext uri="{FF2B5EF4-FFF2-40B4-BE49-F238E27FC236}">
                    <a16:creationId xmlns:a16="http://schemas.microsoft.com/office/drawing/2014/main" id="{21B2E243-6E65-4F53-B7BE-8E1F03543B32}"/>
                  </a:ext>
                </a:extLst>
              </p:cNvPr>
              <p:cNvSpPr/>
              <p:nvPr/>
            </p:nvSpPr>
            <p:spPr>
              <a:xfrm>
                <a:off x="4434057" y="5223466"/>
                <a:ext cx="1037886" cy="1227454"/>
              </a:xfrm>
              <a:prstGeom prst="round2SameRect">
                <a:avLst>
                  <a:gd name="adj1" fmla="val 33213"/>
                  <a:gd name="adj2" fmla="val 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6" name="正方形/長方形 155">
                <a:extLst>
                  <a:ext uri="{FF2B5EF4-FFF2-40B4-BE49-F238E27FC236}">
                    <a16:creationId xmlns:a16="http://schemas.microsoft.com/office/drawing/2014/main" id="{21E0AFE8-767A-41B9-878C-640BD881CDAF}"/>
                  </a:ext>
                </a:extLst>
              </p:cNvPr>
              <p:cNvSpPr/>
              <p:nvPr/>
            </p:nvSpPr>
            <p:spPr>
              <a:xfrm>
                <a:off x="4434057" y="5709860"/>
                <a:ext cx="1037886" cy="379723"/>
              </a:xfrm>
              <a:prstGeom prst="rect">
                <a:avLst/>
              </a:prstGeom>
              <a:solidFill>
                <a:srgbClr val="0070C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876E052A-3C4D-4124-84A1-1DD6153F2C92}"/>
                  </a:ext>
                </a:extLst>
              </p:cNvPr>
              <p:cNvSpPr/>
              <p:nvPr/>
            </p:nvSpPr>
            <p:spPr>
              <a:xfrm>
                <a:off x="4721323" y="4957009"/>
                <a:ext cx="463354" cy="431760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17" name="グループ化 116">
              <a:extLst>
                <a:ext uri="{FF2B5EF4-FFF2-40B4-BE49-F238E27FC236}">
                  <a16:creationId xmlns:a16="http://schemas.microsoft.com/office/drawing/2014/main" id="{EA3DAAA1-398C-4EF1-A311-4B46A2F40257}"/>
                </a:ext>
              </a:extLst>
            </p:cNvPr>
            <p:cNvGrpSpPr/>
            <p:nvPr/>
          </p:nvGrpSpPr>
          <p:grpSpPr>
            <a:xfrm>
              <a:off x="4265647" y="3835565"/>
              <a:ext cx="1341524" cy="1316229"/>
              <a:chOff x="8254412" y="2237214"/>
              <a:chExt cx="1277659" cy="1253570"/>
            </a:xfrm>
          </p:grpSpPr>
          <p:sp>
            <p:nvSpPr>
              <p:cNvPr id="133" name="円/楕円 608">
                <a:extLst>
                  <a:ext uri="{FF2B5EF4-FFF2-40B4-BE49-F238E27FC236}">
                    <a16:creationId xmlns:a16="http://schemas.microsoft.com/office/drawing/2014/main" id="{2328B4E7-A65D-4ACE-85B7-8459A8A606B9}"/>
                  </a:ext>
                </a:extLst>
              </p:cNvPr>
              <p:cNvSpPr/>
              <p:nvPr/>
            </p:nvSpPr>
            <p:spPr>
              <a:xfrm>
                <a:off x="8292150" y="2237214"/>
                <a:ext cx="1202178" cy="1003275"/>
              </a:xfrm>
              <a:custGeom>
                <a:avLst/>
                <a:gdLst/>
                <a:ahLst/>
                <a:cxnLst/>
                <a:rect l="l" t="t" r="r" b="b"/>
                <a:pathLst>
                  <a:path w="839041" h="700220">
                    <a:moveTo>
                      <a:pt x="350110" y="0"/>
                    </a:moveTo>
                    <a:lnTo>
                      <a:pt x="419521" y="6997"/>
                    </a:lnTo>
                    <a:cubicBezTo>
                      <a:pt x="441940" y="2369"/>
                      <a:pt x="465159" y="0"/>
                      <a:pt x="488931" y="0"/>
                    </a:cubicBezTo>
                    <a:cubicBezTo>
                      <a:pt x="682291" y="0"/>
                      <a:pt x="839041" y="156750"/>
                      <a:pt x="839041" y="350110"/>
                    </a:cubicBezTo>
                    <a:cubicBezTo>
                      <a:pt x="839041" y="543470"/>
                      <a:pt x="682291" y="700220"/>
                      <a:pt x="488931" y="700220"/>
                    </a:cubicBezTo>
                    <a:lnTo>
                      <a:pt x="419521" y="693223"/>
                    </a:lnTo>
                    <a:cubicBezTo>
                      <a:pt x="397101" y="697851"/>
                      <a:pt x="373882" y="700220"/>
                      <a:pt x="350110" y="700220"/>
                    </a:cubicBezTo>
                    <a:cubicBezTo>
                      <a:pt x="156750" y="700220"/>
                      <a:pt x="0" y="543470"/>
                      <a:pt x="0" y="350110"/>
                    </a:cubicBezTo>
                    <a:cubicBezTo>
                      <a:pt x="0" y="156750"/>
                      <a:pt x="156750" y="0"/>
                      <a:pt x="35011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4" name="円/楕円 646">
                <a:extLst>
                  <a:ext uri="{FF2B5EF4-FFF2-40B4-BE49-F238E27FC236}">
                    <a16:creationId xmlns:a16="http://schemas.microsoft.com/office/drawing/2014/main" id="{82565FD5-8D8F-4550-820D-B13AB57B663A}"/>
                  </a:ext>
                </a:extLst>
              </p:cNvPr>
              <p:cNvSpPr/>
              <p:nvPr/>
            </p:nvSpPr>
            <p:spPr>
              <a:xfrm rot="20700000">
                <a:off x="8254412" y="2821144"/>
                <a:ext cx="246453" cy="369679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5" name="円/楕円 647">
                <a:extLst>
                  <a:ext uri="{FF2B5EF4-FFF2-40B4-BE49-F238E27FC236}">
                    <a16:creationId xmlns:a16="http://schemas.microsoft.com/office/drawing/2014/main" id="{50C1E161-2C1A-467C-A49E-50AC236BCDFD}"/>
                  </a:ext>
                </a:extLst>
              </p:cNvPr>
              <p:cNvSpPr/>
              <p:nvPr/>
            </p:nvSpPr>
            <p:spPr>
              <a:xfrm rot="20700000">
                <a:off x="8299028" y="2885590"/>
                <a:ext cx="157222" cy="240787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6" name="円/楕円 644">
                <a:extLst>
                  <a:ext uri="{FF2B5EF4-FFF2-40B4-BE49-F238E27FC236}">
                    <a16:creationId xmlns:a16="http://schemas.microsoft.com/office/drawing/2014/main" id="{00D1EB17-6B26-4ACF-935D-C786030A6C3A}"/>
                  </a:ext>
                </a:extLst>
              </p:cNvPr>
              <p:cNvSpPr/>
              <p:nvPr/>
            </p:nvSpPr>
            <p:spPr>
              <a:xfrm rot="900000" flipH="1">
                <a:off x="9285618" y="2821144"/>
                <a:ext cx="246453" cy="369679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7" name="円/楕円 645">
                <a:extLst>
                  <a:ext uri="{FF2B5EF4-FFF2-40B4-BE49-F238E27FC236}">
                    <a16:creationId xmlns:a16="http://schemas.microsoft.com/office/drawing/2014/main" id="{56444AC7-44D2-4146-AC8E-B2DCBDDEDD6E}"/>
                  </a:ext>
                </a:extLst>
              </p:cNvPr>
              <p:cNvSpPr/>
              <p:nvPr/>
            </p:nvSpPr>
            <p:spPr>
              <a:xfrm rot="900000" flipH="1">
                <a:off x="9330233" y="2885590"/>
                <a:ext cx="157222" cy="240787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8" name="円/楕円 643">
                <a:extLst>
                  <a:ext uri="{FF2B5EF4-FFF2-40B4-BE49-F238E27FC236}">
                    <a16:creationId xmlns:a16="http://schemas.microsoft.com/office/drawing/2014/main" id="{9DD58E8F-CE80-4B45-8E37-13AAACFA6A2B}"/>
                  </a:ext>
                </a:extLst>
              </p:cNvPr>
              <p:cNvSpPr/>
              <p:nvPr/>
            </p:nvSpPr>
            <p:spPr>
              <a:xfrm>
                <a:off x="8377638" y="2330678"/>
                <a:ext cx="1031207" cy="1160106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9" name="円/楕円 638">
                <a:extLst>
                  <a:ext uri="{FF2B5EF4-FFF2-40B4-BE49-F238E27FC236}">
                    <a16:creationId xmlns:a16="http://schemas.microsoft.com/office/drawing/2014/main" id="{08C9F227-906D-462F-9F9D-BB9C2440A441}"/>
                  </a:ext>
                </a:extLst>
              </p:cNvPr>
              <p:cNvSpPr/>
              <p:nvPr/>
            </p:nvSpPr>
            <p:spPr>
              <a:xfrm>
                <a:off x="8790856" y="3119608"/>
                <a:ext cx="195956" cy="9681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0" name="円/楕円 50">
                <a:extLst>
                  <a:ext uri="{FF2B5EF4-FFF2-40B4-BE49-F238E27FC236}">
                    <a16:creationId xmlns:a16="http://schemas.microsoft.com/office/drawing/2014/main" id="{9D62487A-BFCF-498B-949F-381D2D76D356}"/>
                  </a:ext>
                </a:extLst>
              </p:cNvPr>
              <p:cNvSpPr/>
              <p:nvPr/>
            </p:nvSpPr>
            <p:spPr>
              <a:xfrm>
                <a:off x="8458180" y="2320650"/>
                <a:ext cx="884336" cy="413090"/>
              </a:xfrm>
              <a:custGeom>
                <a:avLst/>
                <a:gdLst/>
                <a:ahLst/>
                <a:cxnLst/>
                <a:rect l="l" t="t" r="r" b="b"/>
                <a:pathLst>
                  <a:path w="617208" h="288310">
                    <a:moveTo>
                      <a:pt x="306540" y="0"/>
                    </a:moveTo>
                    <a:cubicBezTo>
                      <a:pt x="469326" y="0"/>
                      <a:pt x="601290" y="44625"/>
                      <a:pt x="601290" y="99673"/>
                    </a:cubicBezTo>
                    <a:lnTo>
                      <a:pt x="601154" y="100130"/>
                    </a:lnTo>
                    <a:cubicBezTo>
                      <a:pt x="626273" y="136691"/>
                      <a:pt x="621686" y="186815"/>
                      <a:pt x="589012" y="219488"/>
                    </a:cubicBezTo>
                    <a:lnTo>
                      <a:pt x="520191" y="288310"/>
                    </a:lnTo>
                    <a:lnTo>
                      <a:pt x="451370" y="219488"/>
                    </a:lnTo>
                    <a:lnTo>
                      <a:pt x="448184" y="214690"/>
                    </a:lnTo>
                    <a:cubicBezTo>
                      <a:pt x="447656" y="216752"/>
                      <a:pt x="446351" y="218135"/>
                      <a:pt x="444997" y="219488"/>
                    </a:cubicBezTo>
                    <a:lnTo>
                      <a:pt x="376176" y="288310"/>
                    </a:lnTo>
                    <a:lnTo>
                      <a:pt x="310859" y="222992"/>
                    </a:lnTo>
                    <a:lnTo>
                      <a:pt x="245541" y="288310"/>
                    </a:lnTo>
                    <a:lnTo>
                      <a:pt x="176720" y="219488"/>
                    </a:lnTo>
                    <a:lnTo>
                      <a:pt x="171280" y="211297"/>
                    </a:lnTo>
                    <a:cubicBezTo>
                      <a:pt x="170367" y="214728"/>
                      <a:pt x="168176" y="217153"/>
                      <a:pt x="165840" y="219488"/>
                    </a:cubicBezTo>
                    <a:lnTo>
                      <a:pt x="97019" y="288310"/>
                    </a:lnTo>
                    <a:lnTo>
                      <a:pt x="28198" y="219488"/>
                    </a:lnTo>
                    <a:cubicBezTo>
                      <a:pt x="-3184" y="188108"/>
                      <a:pt x="-8656" y="140630"/>
                      <a:pt x="13206" y="104422"/>
                    </a:cubicBezTo>
                    <a:cubicBezTo>
                      <a:pt x="11908" y="102951"/>
                      <a:pt x="11790" y="101317"/>
                      <a:pt x="11790" y="99673"/>
                    </a:cubicBezTo>
                    <a:cubicBezTo>
                      <a:pt x="11790" y="44625"/>
                      <a:pt x="143754" y="0"/>
                      <a:pt x="30654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1" name="円/楕円 631">
                <a:extLst>
                  <a:ext uri="{FF2B5EF4-FFF2-40B4-BE49-F238E27FC236}">
                    <a16:creationId xmlns:a16="http://schemas.microsoft.com/office/drawing/2014/main" id="{17017A7F-D00A-4ECD-9924-4EBDAFF6DA8D}"/>
                  </a:ext>
                </a:extLst>
              </p:cNvPr>
              <p:cNvSpPr/>
              <p:nvPr/>
            </p:nvSpPr>
            <p:spPr>
              <a:xfrm>
                <a:off x="9189632" y="3092754"/>
                <a:ext cx="129815" cy="70441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2" name="円/楕円 632">
                <a:extLst>
                  <a:ext uri="{FF2B5EF4-FFF2-40B4-BE49-F238E27FC236}">
                    <a16:creationId xmlns:a16="http://schemas.microsoft.com/office/drawing/2014/main" id="{03630890-4F9B-4937-879A-36A3BDDD69B2}"/>
                  </a:ext>
                </a:extLst>
              </p:cNvPr>
              <p:cNvSpPr/>
              <p:nvPr/>
            </p:nvSpPr>
            <p:spPr>
              <a:xfrm>
                <a:off x="8481884" y="3092754"/>
                <a:ext cx="129815" cy="70441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BE3613FD-32E9-434B-83F4-A9E9E8B5241D}"/>
                  </a:ext>
                </a:extLst>
              </p:cNvPr>
              <p:cNvSpPr/>
              <p:nvPr/>
            </p:nvSpPr>
            <p:spPr>
              <a:xfrm rot="9900000">
                <a:off x="8513252" y="2712639"/>
                <a:ext cx="204390" cy="48752"/>
              </a:xfrm>
              <a:custGeom>
                <a:avLst/>
                <a:gdLst>
                  <a:gd name="connsiteX0" fmla="*/ 157550 w 315100"/>
                  <a:gd name="connsiteY0" fmla="*/ 0 h 85026"/>
                  <a:gd name="connsiteX1" fmla="*/ 311306 w 315100"/>
                  <a:gd name="connsiteY1" fmla="*/ 71789 h 85026"/>
                  <a:gd name="connsiteX2" fmla="*/ 315100 w 315100"/>
                  <a:gd name="connsiteY2" fmla="*/ 85026 h 85026"/>
                  <a:gd name="connsiteX3" fmla="*/ 260724 w 315100"/>
                  <a:gd name="connsiteY3" fmla="*/ 68769 h 85026"/>
                  <a:gd name="connsiteX4" fmla="*/ 157550 w 315100"/>
                  <a:gd name="connsiteY4" fmla="*/ 59532 h 85026"/>
                  <a:gd name="connsiteX5" fmla="*/ 54376 w 315100"/>
                  <a:gd name="connsiteY5" fmla="*/ 68769 h 85026"/>
                  <a:gd name="connsiteX6" fmla="*/ 0 w 315100"/>
                  <a:gd name="connsiteY6" fmla="*/ 85026 h 85026"/>
                  <a:gd name="connsiteX7" fmla="*/ 3794 w 315100"/>
                  <a:gd name="connsiteY7" fmla="*/ 71789 h 85026"/>
                  <a:gd name="connsiteX8" fmla="*/ 157550 w 315100"/>
                  <a:gd name="connsiteY8" fmla="*/ 0 h 85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5100" h="85026">
                    <a:moveTo>
                      <a:pt x="157550" y="0"/>
                    </a:moveTo>
                    <a:cubicBezTo>
                      <a:pt x="226669" y="0"/>
                      <a:pt x="285973" y="29602"/>
                      <a:pt x="311306" y="71789"/>
                    </a:cubicBezTo>
                    <a:lnTo>
                      <a:pt x="315100" y="85026"/>
                    </a:lnTo>
                    <a:lnTo>
                      <a:pt x="260724" y="68769"/>
                    </a:lnTo>
                    <a:cubicBezTo>
                      <a:pt x="229012" y="62821"/>
                      <a:pt x="194147" y="59532"/>
                      <a:pt x="157550" y="59532"/>
                    </a:cubicBezTo>
                    <a:cubicBezTo>
                      <a:pt x="120953" y="59532"/>
                      <a:pt x="86088" y="62821"/>
                      <a:pt x="54376" y="68769"/>
                    </a:cubicBezTo>
                    <a:lnTo>
                      <a:pt x="0" y="85026"/>
                    </a:lnTo>
                    <a:lnTo>
                      <a:pt x="3794" y="71789"/>
                    </a:lnTo>
                    <a:cubicBezTo>
                      <a:pt x="29127" y="29602"/>
                      <a:pt x="88431" y="0"/>
                      <a:pt x="15755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EC03230C-CF63-419D-9CE3-0759C284477C}"/>
                  </a:ext>
                </a:extLst>
              </p:cNvPr>
              <p:cNvSpPr/>
              <p:nvPr/>
            </p:nvSpPr>
            <p:spPr>
              <a:xfrm rot="11700000">
                <a:off x="9087134" y="2712640"/>
                <a:ext cx="204390" cy="48752"/>
              </a:xfrm>
              <a:custGeom>
                <a:avLst/>
                <a:gdLst>
                  <a:gd name="connsiteX0" fmla="*/ 157550 w 315100"/>
                  <a:gd name="connsiteY0" fmla="*/ 0 h 85026"/>
                  <a:gd name="connsiteX1" fmla="*/ 311306 w 315100"/>
                  <a:gd name="connsiteY1" fmla="*/ 71789 h 85026"/>
                  <a:gd name="connsiteX2" fmla="*/ 315100 w 315100"/>
                  <a:gd name="connsiteY2" fmla="*/ 85026 h 85026"/>
                  <a:gd name="connsiteX3" fmla="*/ 260724 w 315100"/>
                  <a:gd name="connsiteY3" fmla="*/ 68769 h 85026"/>
                  <a:gd name="connsiteX4" fmla="*/ 157550 w 315100"/>
                  <a:gd name="connsiteY4" fmla="*/ 59532 h 85026"/>
                  <a:gd name="connsiteX5" fmla="*/ 54376 w 315100"/>
                  <a:gd name="connsiteY5" fmla="*/ 68769 h 85026"/>
                  <a:gd name="connsiteX6" fmla="*/ 0 w 315100"/>
                  <a:gd name="connsiteY6" fmla="*/ 85026 h 85026"/>
                  <a:gd name="connsiteX7" fmla="*/ 3794 w 315100"/>
                  <a:gd name="connsiteY7" fmla="*/ 71789 h 85026"/>
                  <a:gd name="connsiteX8" fmla="*/ 157550 w 315100"/>
                  <a:gd name="connsiteY8" fmla="*/ 0 h 85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5100" h="85026">
                    <a:moveTo>
                      <a:pt x="157550" y="0"/>
                    </a:moveTo>
                    <a:cubicBezTo>
                      <a:pt x="226669" y="0"/>
                      <a:pt x="285973" y="29602"/>
                      <a:pt x="311306" y="71789"/>
                    </a:cubicBezTo>
                    <a:lnTo>
                      <a:pt x="315100" y="85026"/>
                    </a:lnTo>
                    <a:lnTo>
                      <a:pt x="260724" y="68769"/>
                    </a:lnTo>
                    <a:cubicBezTo>
                      <a:pt x="229012" y="62821"/>
                      <a:pt x="194147" y="59532"/>
                      <a:pt x="157550" y="59532"/>
                    </a:cubicBezTo>
                    <a:cubicBezTo>
                      <a:pt x="120953" y="59532"/>
                      <a:pt x="86088" y="62821"/>
                      <a:pt x="54376" y="68769"/>
                    </a:cubicBezTo>
                    <a:lnTo>
                      <a:pt x="0" y="85026"/>
                    </a:lnTo>
                    <a:lnTo>
                      <a:pt x="3794" y="71789"/>
                    </a:lnTo>
                    <a:cubicBezTo>
                      <a:pt x="29127" y="29602"/>
                      <a:pt x="88431" y="0"/>
                      <a:pt x="15755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45" name="グループ化 144">
                <a:extLst>
                  <a:ext uri="{FF2B5EF4-FFF2-40B4-BE49-F238E27FC236}">
                    <a16:creationId xmlns:a16="http://schemas.microsoft.com/office/drawing/2014/main" id="{72C5A67D-B7CC-424B-A541-5C4FB08480DD}"/>
                  </a:ext>
                </a:extLst>
              </p:cNvPr>
              <p:cNvGrpSpPr/>
              <p:nvPr/>
            </p:nvGrpSpPr>
            <p:grpSpPr>
              <a:xfrm>
                <a:off x="8506336" y="2789911"/>
                <a:ext cx="218759" cy="210787"/>
                <a:chOff x="7861089" y="2663909"/>
                <a:chExt cx="218759" cy="210787"/>
              </a:xfrm>
            </p:grpSpPr>
            <p:sp>
              <p:nvSpPr>
                <p:cNvPr id="151" name="円/楕円 637">
                  <a:extLst>
                    <a:ext uri="{FF2B5EF4-FFF2-40B4-BE49-F238E27FC236}">
                      <a16:creationId xmlns:a16="http://schemas.microsoft.com/office/drawing/2014/main" id="{FEAD54C4-888F-419C-BD67-372F69FE777A}"/>
                    </a:ext>
                  </a:extLst>
                </p:cNvPr>
                <p:cNvSpPr/>
                <p:nvPr/>
              </p:nvSpPr>
              <p:spPr>
                <a:xfrm>
                  <a:off x="7861089" y="2680980"/>
                  <a:ext cx="218759" cy="193716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2" name="楕円 151">
                  <a:extLst>
                    <a:ext uri="{FF2B5EF4-FFF2-40B4-BE49-F238E27FC236}">
                      <a16:creationId xmlns:a16="http://schemas.microsoft.com/office/drawing/2014/main" id="{7DDE94A2-AF2C-4D66-8126-D32D20546BCE}"/>
                    </a:ext>
                  </a:extLst>
                </p:cNvPr>
                <p:cNvSpPr/>
                <p:nvPr/>
              </p:nvSpPr>
              <p:spPr>
                <a:xfrm>
                  <a:off x="7909484" y="2672060"/>
                  <a:ext cx="131252" cy="14566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" name="フリーフォーム: 図形 152">
                  <a:extLst>
                    <a:ext uri="{FF2B5EF4-FFF2-40B4-BE49-F238E27FC236}">
                      <a16:creationId xmlns:a16="http://schemas.microsoft.com/office/drawing/2014/main" id="{02B9786F-9993-4B02-AEF3-212807EF35D1}"/>
                    </a:ext>
                  </a:extLst>
                </p:cNvPr>
                <p:cNvSpPr/>
                <p:nvPr/>
              </p:nvSpPr>
              <p:spPr>
                <a:xfrm>
                  <a:off x="7864464" y="2663909"/>
                  <a:ext cx="212010" cy="82054"/>
                </a:xfrm>
                <a:custGeom>
                  <a:avLst/>
                  <a:gdLst>
                    <a:gd name="connsiteX0" fmla="*/ 106005 w 212010"/>
                    <a:gd name="connsiteY0" fmla="*/ 0 h 82054"/>
                    <a:gd name="connsiteX1" fmla="*/ 206790 w 212010"/>
                    <a:gd name="connsiteY1" fmla="*/ 59157 h 82054"/>
                    <a:gd name="connsiteX2" fmla="*/ 212010 w 212010"/>
                    <a:gd name="connsiteY2" fmla="*/ 82054 h 82054"/>
                    <a:gd name="connsiteX3" fmla="*/ 191579 w 212010"/>
                    <a:gd name="connsiteY3" fmla="*/ 54356 h 82054"/>
                    <a:gd name="connsiteX4" fmla="*/ 106005 w 212010"/>
                    <a:gd name="connsiteY4" fmla="*/ 21956 h 82054"/>
                    <a:gd name="connsiteX5" fmla="*/ 20431 w 212010"/>
                    <a:gd name="connsiteY5" fmla="*/ 54356 h 82054"/>
                    <a:gd name="connsiteX6" fmla="*/ 0 w 212010"/>
                    <a:gd name="connsiteY6" fmla="*/ 82054 h 82054"/>
                    <a:gd name="connsiteX7" fmla="*/ 5221 w 212010"/>
                    <a:gd name="connsiteY7" fmla="*/ 59157 h 82054"/>
                    <a:gd name="connsiteX8" fmla="*/ 106005 w 212010"/>
                    <a:gd name="connsiteY8" fmla="*/ 0 h 820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12010" h="82054">
                      <a:moveTo>
                        <a:pt x="106005" y="0"/>
                      </a:moveTo>
                      <a:cubicBezTo>
                        <a:pt x="151312" y="0"/>
                        <a:pt x="190185" y="24393"/>
                        <a:pt x="206790" y="59157"/>
                      </a:cubicBezTo>
                      <a:lnTo>
                        <a:pt x="212010" y="82054"/>
                      </a:lnTo>
                      <a:lnTo>
                        <a:pt x="191579" y="54356"/>
                      </a:lnTo>
                      <a:cubicBezTo>
                        <a:pt x="169679" y="34338"/>
                        <a:pt x="139424" y="21956"/>
                        <a:pt x="106005" y="21956"/>
                      </a:cubicBezTo>
                      <a:cubicBezTo>
                        <a:pt x="72586" y="21956"/>
                        <a:pt x="42331" y="34338"/>
                        <a:pt x="20431" y="54356"/>
                      </a:cubicBezTo>
                      <a:lnTo>
                        <a:pt x="0" y="82054"/>
                      </a:lnTo>
                      <a:lnTo>
                        <a:pt x="5221" y="59157"/>
                      </a:lnTo>
                      <a:cubicBezTo>
                        <a:pt x="21826" y="24393"/>
                        <a:pt x="60699" y="0"/>
                        <a:pt x="10600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46" name="グループ化 145">
                <a:extLst>
                  <a:ext uri="{FF2B5EF4-FFF2-40B4-BE49-F238E27FC236}">
                    <a16:creationId xmlns:a16="http://schemas.microsoft.com/office/drawing/2014/main" id="{44903D8C-E38D-4964-807F-2113816036BC}"/>
                  </a:ext>
                </a:extLst>
              </p:cNvPr>
              <p:cNvGrpSpPr/>
              <p:nvPr/>
            </p:nvGrpSpPr>
            <p:grpSpPr>
              <a:xfrm>
                <a:off x="9077836" y="2789911"/>
                <a:ext cx="218759" cy="210787"/>
                <a:chOff x="7861089" y="2663909"/>
                <a:chExt cx="218759" cy="210787"/>
              </a:xfrm>
            </p:grpSpPr>
            <p:sp>
              <p:nvSpPr>
                <p:cNvPr id="148" name="円/楕円 637">
                  <a:extLst>
                    <a:ext uri="{FF2B5EF4-FFF2-40B4-BE49-F238E27FC236}">
                      <a16:creationId xmlns:a16="http://schemas.microsoft.com/office/drawing/2014/main" id="{F7845A00-8B59-4BDF-97FD-8062CCBB1145}"/>
                    </a:ext>
                  </a:extLst>
                </p:cNvPr>
                <p:cNvSpPr/>
                <p:nvPr/>
              </p:nvSpPr>
              <p:spPr>
                <a:xfrm>
                  <a:off x="7861089" y="2680980"/>
                  <a:ext cx="218759" cy="193716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9" name="楕円 148">
                  <a:extLst>
                    <a:ext uri="{FF2B5EF4-FFF2-40B4-BE49-F238E27FC236}">
                      <a16:creationId xmlns:a16="http://schemas.microsoft.com/office/drawing/2014/main" id="{15C90B63-9009-49EE-9CFD-3FF8E72BF451}"/>
                    </a:ext>
                  </a:extLst>
                </p:cNvPr>
                <p:cNvSpPr/>
                <p:nvPr/>
              </p:nvSpPr>
              <p:spPr>
                <a:xfrm>
                  <a:off x="7909484" y="2672060"/>
                  <a:ext cx="131252" cy="14566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" name="フリーフォーム: 図形 149">
                  <a:extLst>
                    <a:ext uri="{FF2B5EF4-FFF2-40B4-BE49-F238E27FC236}">
                      <a16:creationId xmlns:a16="http://schemas.microsoft.com/office/drawing/2014/main" id="{673FE0C1-D507-433C-86C8-E3CBDBCBC843}"/>
                    </a:ext>
                  </a:extLst>
                </p:cNvPr>
                <p:cNvSpPr/>
                <p:nvPr/>
              </p:nvSpPr>
              <p:spPr>
                <a:xfrm>
                  <a:off x="7864464" y="2663909"/>
                  <a:ext cx="212010" cy="82054"/>
                </a:xfrm>
                <a:custGeom>
                  <a:avLst/>
                  <a:gdLst>
                    <a:gd name="connsiteX0" fmla="*/ 106005 w 212010"/>
                    <a:gd name="connsiteY0" fmla="*/ 0 h 82054"/>
                    <a:gd name="connsiteX1" fmla="*/ 206790 w 212010"/>
                    <a:gd name="connsiteY1" fmla="*/ 59157 h 82054"/>
                    <a:gd name="connsiteX2" fmla="*/ 212010 w 212010"/>
                    <a:gd name="connsiteY2" fmla="*/ 82054 h 82054"/>
                    <a:gd name="connsiteX3" fmla="*/ 191579 w 212010"/>
                    <a:gd name="connsiteY3" fmla="*/ 54356 h 82054"/>
                    <a:gd name="connsiteX4" fmla="*/ 106005 w 212010"/>
                    <a:gd name="connsiteY4" fmla="*/ 21956 h 82054"/>
                    <a:gd name="connsiteX5" fmla="*/ 20431 w 212010"/>
                    <a:gd name="connsiteY5" fmla="*/ 54356 h 82054"/>
                    <a:gd name="connsiteX6" fmla="*/ 0 w 212010"/>
                    <a:gd name="connsiteY6" fmla="*/ 82054 h 82054"/>
                    <a:gd name="connsiteX7" fmla="*/ 5221 w 212010"/>
                    <a:gd name="connsiteY7" fmla="*/ 59157 h 82054"/>
                    <a:gd name="connsiteX8" fmla="*/ 106005 w 212010"/>
                    <a:gd name="connsiteY8" fmla="*/ 0 h 820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12010" h="82054">
                      <a:moveTo>
                        <a:pt x="106005" y="0"/>
                      </a:moveTo>
                      <a:cubicBezTo>
                        <a:pt x="151312" y="0"/>
                        <a:pt x="190185" y="24393"/>
                        <a:pt x="206790" y="59157"/>
                      </a:cubicBezTo>
                      <a:lnTo>
                        <a:pt x="212010" y="82054"/>
                      </a:lnTo>
                      <a:lnTo>
                        <a:pt x="191579" y="54356"/>
                      </a:lnTo>
                      <a:cubicBezTo>
                        <a:pt x="169679" y="34338"/>
                        <a:pt x="139424" y="21956"/>
                        <a:pt x="106005" y="21956"/>
                      </a:cubicBezTo>
                      <a:cubicBezTo>
                        <a:pt x="72586" y="21956"/>
                        <a:pt x="42331" y="34338"/>
                        <a:pt x="20431" y="54356"/>
                      </a:cubicBezTo>
                      <a:lnTo>
                        <a:pt x="0" y="82054"/>
                      </a:lnTo>
                      <a:lnTo>
                        <a:pt x="5221" y="59157"/>
                      </a:lnTo>
                      <a:cubicBezTo>
                        <a:pt x="21826" y="24393"/>
                        <a:pt x="60699" y="0"/>
                        <a:pt x="10600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47" name="円/楕円 638">
                <a:extLst>
                  <a:ext uri="{FF2B5EF4-FFF2-40B4-BE49-F238E27FC236}">
                    <a16:creationId xmlns:a16="http://schemas.microsoft.com/office/drawing/2014/main" id="{BA4F4368-2B94-4F61-97E7-E3EB50744FE1}"/>
                  </a:ext>
                </a:extLst>
              </p:cNvPr>
              <p:cNvSpPr/>
              <p:nvPr/>
            </p:nvSpPr>
            <p:spPr>
              <a:xfrm rot="10800000">
                <a:off x="8764708" y="3294509"/>
                <a:ext cx="248252" cy="70910"/>
              </a:xfrm>
              <a:custGeom>
                <a:avLst/>
                <a:gdLst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139672"/>
                  <a:gd name="connsiteX1" fmla="*/ 97978 w 195956"/>
                  <a:gd name="connsiteY1" fmla="*/ 0 h 139672"/>
                  <a:gd name="connsiteX2" fmla="*/ 195956 w 195956"/>
                  <a:gd name="connsiteY2" fmla="*/ 48405 h 139672"/>
                  <a:gd name="connsiteX3" fmla="*/ 97978 w 195956"/>
                  <a:gd name="connsiteY3" fmla="*/ 139672 h 139672"/>
                  <a:gd name="connsiteX4" fmla="*/ 0 w 195956"/>
                  <a:gd name="connsiteY4" fmla="*/ 48405 h 139672"/>
                  <a:gd name="connsiteX0" fmla="*/ 0 w 195956"/>
                  <a:gd name="connsiteY0" fmla="*/ 12087 h 103354"/>
                  <a:gd name="connsiteX1" fmla="*/ 95596 w 195956"/>
                  <a:gd name="connsiteY1" fmla="*/ 11307 h 103354"/>
                  <a:gd name="connsiteX2" fmla="*/ 195956 w 195956"/>
                  <a:gd name="connsiteY2" fmla="*/ 12087 h 103354"/>
                  <a:gd name="connsiteX3" fmla="*/ 97978 w 195956"/>
                  <a:gd name="connsiteY3" fmla="*/ 103354 h 103354"/>
                  <a:gd name="connsiteX4" fmla="*/ 0 w 195956"/>
                  <a:gd name="connsiteY4" fmla="*/ 12087 h 103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56" h="103354">
                    <a:moveTo>
                      <a:pt x="0" y="12087"/>
                    </a:moveTo>
                    <a:cubicBezTo>
                      <a:pt x="0" y="-14646"/>
                      <a:pt x="41484" y="11307"/>
                      <a:pt x="95596" y="11307"/>
                    </a:cubicBezTo>
                    <a:cubicBezTo>
                      <a:pt x="149708" y="11307"/>
                      <a:pt x="195956" y="-14646"/>
                      <a:pt x="195956" y="12087"/>
                    </a:cubicBezTo>
                    <a:cubicBezTo>
                      <a:pt x="195956" y="38820"/>
                      <a:pt x="152090" y="103354"/>
                      <a:pt x="97978" y="103354"/>
                    </a:cubicBezTo>
                    <a:cubicBezTo>
                      <a:pt x="43866" y="103354"/>
                      <a:pt x="0" y="38820"/>
                      <a:pt x="0" y="12087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71" name="フリーフォーム: 図形 270">
              <a:extLst>
                <a:ext uri="{FF2B5EF4-FFF2-40B4-BE49-F238E27FC236}">
                  <a16:creationId xmlns:a16="http://schemas.microsoft.com/office/drawing/2014/main" id="{304FBC00-2F57-424C-8CDD-F1150A172449}"/>
                </a:ext>
              </a:extLst>
            </p:cNvPr>
            <p:cNvSpPr/>
            <p:nvPr/>
          </p:nvSpPr>
          <p:spPr>
            <a:xfrm rot="20700000">
              <a:off x="5312523" y="4875403"/>
              <a:ext cx="292002" cy="1301644"/>
            </a:xfrm>
            <a:custGeom>
              <a:avLst/>
              <a:gdLst>
                <a:gd name="connsiteX0" fmla="*/ 217798 w 277689"/>
                <a:gd name="connsiteY0" fmla="*/ 1689 h 1462108"/>
                <a:gd name="connsiteX1" fmla="*/ 240874 w 277689"/>
                <a:gd name="connsiteY1" fmla="*/ 24681 h 1462108"/>
                <a:gd name="connsiteX2" fmla="*/ 262234 w 277689"/>
                <a:gd name="connsiteY2" fmla="*/ 72723 h 1462108"/>
                <a:gd name="connsiteX3" fmla="*/ 267044 w 277689"/>
                <a:gd name="connsiteY3" fmla="*/ 91297 h 1462108"/>
                <a:gd name="connsiteX4" fmla="*/ 266782 w 277689"/>
                <a:gd name="connsiteY4" fmla="*/ 96183 h 1462108"/>
                <a:gd name="connsiteX5" fmla="*/ 268479 w 277689"/>
                <a:gd name="connsiteY5" fmla="*/ 107102 h 1462108"/>
                <a:gd name="connsiteX6" fmla="*/ 268041 w 277689"/>
                <a:gd name="connsiteY6" fmla="*/ 420570 h 1462108"/>
                <a:gd name="connsiteX7" fmla="*/ 261662 w 277689"/>
                <a:gd name="connsiteY7" fmla="*/ 461598 h 1462108"/>
                <a:gd name="connsiteX8" fmla="*/ 244900 w 277689"/>
                <a:gd name="connsiteY8" fmla="*/ 512042 h 1462108"/>
                <a:gd name="connsiteX9" fmla="*/ 277689 w 277689"/>
                <a:gd name="connsiteY9" fmla="*/ 1316973 h 1462108"/>
                <a:gd name="connsiteX10" fmla="*/ 160064 w 277689"/>
                <a:gd name="connsiteY10" fmla="*/ 1462108 h 1462108"/>
                <a:gd name="connsiteX11" fmla="*/ 160065 w 277689"/>
                <a:gd name="connsiteY11" fmla="*/ 1462107 h 1462108"/>
                <a:gd name="connsiteX12" fmla="*/ 42440 w 277689"/>
                <a:gd name="connsiteY12" fmla="*/ 1316972 h 1462108"/>
                <a:gd name="connsiteX13" fmla="*/ 83670 w 277689"/>
                <a:gd name="connsiteY13" fmla="*/ 524870 h 1462108"/>
                <a:gd name="connsiteX14" fmla="*/ 81424 w 277689"/>
                <a:gd name="connsiteY14" fmla="*/ 524947 h 1462108"/>
                <a:gd name="connsiteX15" fmla="*/ 53741 w 277689"/>
                <a:gd name="connsiteY15" fmla="*/ 517690 h 1462108"/>
                <a:gd name="connsiteX16" fmla="*/ 4164 w 277689"/>
                <a:gd name="connsiteY16" fmla="*/ 420570 h 1462108"/>
                <a:gd name="connsiteX17" fmla="*/ 19380 w 277689"/>
                <a:gd name="connsiteY17" fmla="*/ 250287 h 1462108"/>
                <a:gd name="connsiteX18" fmla="*/ 55609 w 277689"/>
                <a:gd name="connsiteY18" fmla="*/ 225440 h 1462108"/>
                <a:gd name="connsiteX19" fmla="*/ 65455 w 277689"/>
                <a:gd name="connsiteY19" fmla="*/ 222143 h 1462108"/>
                <a:gd name="connsiteX20" fmla="*/ 72521 w 277689"/>
                <a:gd name="connsiteY20" fmla="*/ 208613 h 1462108"/>
                <a:gd name="connsiteX21" fmla="*/ 103810 w 277689"/>
                <a:gd name="connsiteY21" fmla="*/ 191883 h 1462108"/>
                <a:gd name="connsiteX22" fmla="*/ 122404 w 277689"/>
                <a:gd name="connsiteY22" fmla="*/ 201826 h 1462108"/>
                <a:gd name="connsiteX23" fmla="*/ 122528 w 277689"/>
                <a:gd name="connsiteY23" fmla="*/ 201029 h 1462108"/>
                <a:gd name="connsiteX24" fmla="*/ 163300 w 277689"/>
                <a:gd name="connsiteY24" fmla="*/ 166143 h 1462108"/>
                <a:gd name="connsiteX25" fmla="*/ 190208 w 277689"/>
                <a:gd name="connsiteY25" fmla="*/ 180530 h 1462108"/>
                <a:gd name="connsiteX26" fmla="*/ 192472 w 277689"/>
                <a:gd name="connsiteY26" fmla="*/ 179281 h 1462108"/>
                <a:gd name="connsiteX27" fmla="*/ 192472 w 277689"/>
                <a:gd name="connsiteY27" fmla="*/ 113211 h 1462108"/>
                <a:gd name="connsiteX28" fmla="*/ 175049 w 277689"/>
                <a:gd name="connsiteY28" fmla="*/ 74029 h 1462108"/>
                <a:gd name="connsiteX29" fmla="*/ 188959 w 277689"/>
                <a:gd name="connsiteY29" fmla="*/ 6619 h 1462108"/>
                <a:gd name="connsiteX30" fmla="*/ 217798 w 277689"/>
                <a:gd name="connsiteY30" fmla="*/ 1689 h 1462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77689" h="1462108">
                  <a:moveTo>
                    <a:pt x="217798" y="1689"/>
                  </a:moveTo>
                  <a:cubicBezTo>
                    <a:pt x="227193" y="4958"/>
                    <a:pt x="235627" y="12880"/>
                    <a:pt x="240874" y="24681"/>
                  </a:cubicBezTo>
                  <a:lnTo>
                    <a:pt x="262234" y="72723"/>
                  </a:lnTo>
                  <a:cubicBezTo>
                    <a:pt x="264857" y="78623"/>
                    <a:pt x="266436" y="84935"/>
                    <a:pt x="267044" y="91297"/>
                  </a:cubicBezTo>
                  <a:cubicBezTo>
                    <a:pt x="266957" y="92926"/>
                    <a:pt x="266869" y="94555"/>
                    <a:pt x="266782" y="96183"/>
                  </a:cubicBezTo>
                  <a:lnTo>
                    <a:pt x="268479" y="107102"/>
                  </a:lnTo>
                  <a:cubicBezTo>
                    <a:pt x="268689" y="161166"/>
                    <a:pt x="281642" y="350759"/>
                    <a:pt x="268041" y="420570"/>
                  </a:cubicBezTo>
                  <a:cubicBezTo>
                    <a:pt x="268041" y="435124"/>
                    <a:pt x="265769" y="448988"/>
                    <a:pt x="261662" y="461598"/>
                  </a:cubicBezTo>
                  <a:lnTo>
                    <a:pt x="244900" y="512042"/>
                  </a:lnTo>
                  <a:lnTo>
                    <a:pt x="277689" y="1316973"/>
                  </a:lnTo>
                  <a:cubicBezTo>
                    <a:pt x="277689" y="1397130"/>
                    <a:pt x="225027" y="1462108"/>
                    <a:pt x="160064" y="1462108"/>
                  </a:cubicBezTo>
                  <a:lnTo>
                    <a:pt x="160065" y="1462107"/>
                  </a:lnTo>
                  <a:cubicBezTo>
                    <a:pt x="95102" y="1462107"/>
                    <a:pt x="42440" y="1397129"/>
                    <a:pt x="42440" y="1316972"/>
                  </a:cubicBezTo>
                  <a:lnTo>
                    <a:pt x="83670" y="524870"/>
                  </a:lnTo>
                  <a:lnTo>
                    <a:pt x="81424" y="524947"/>
                  </a:lnTo>
                  <a:lnTo>
                    <a:pt x="53741" y="517690"/>
                  </a:lnTo>
                  <a:cubicBezTo>
                    <a:pt x="24607" y="501689"/>
                    <a:pt x="4164" y="464230"/>
                    <a:pt x="4164" y="420570"/>
                  </a:cubicBezTo>
                  <a:cubicBezTo>
                    <a:pt x="4164" y="374785"/>
                    <a:pt x="-12005" y="290502"/>
                    <a:pt x="19380" y="250287"/>
                  </a:cubicBezTo>
                  <a:cubicBezTo>
                    <a:pt x="27225" y="240234"/>
                    <a:pt x="40164" y="232197"/>
                    <a:pt x="55609" y="225440"/>
                  </a:cubicBezTo>
                  <a:lnTo>
                    <a:pt x="65455" y="222143"/>
                  </a:lnTo>
                  <a:lnTo>
                    <a:pt x="72521" y="208613"/>
                  </a:lnTo>
                  <a:cubicBezTo>
                    <a:pt x="80528" y="198276"/>
                    <a:pt x="91590" y="191883"/>
                    <a:pt x="103810" y="191883"/>
                  </a:cubicBezTo>
                  <a:lnTo>
                    <a:pt x="122404" y="201826"/>
                  </a:lnTo>
                  <a:cubicBezTo>
                    <a:pt x="122446" y="201561"/>
                    <a:pt x="122487" y="201294"/>
                    <a:pt x="122528" y="201029"/>
                  </a:cubicBezTo>
                  <a:cubicBezTo>
                    <a:pt x="129246" y="180527"/>
                    <a:pt x="144971" y="166143"/>
                    <a:pt x="163300" y="166143"/>
                  </a:cubicBezTo>
                  <a:lnTo>
                    <a:pt x="190208" y="180530"/>
                  </a:lnTo>
                  <a:lnTo>
                    <a:pt x="192472" y="179281"/>
                  </a:lnTo>
                  <a:lnTo>
                    <a:pt x="192472" y="113211"/>
                  </a:lnTo>
                  <a:lnTo>
                    <a:pt x="175049" y="74029"/>
                  </a:lnTo>
                  <a:cubicBezTo>
                    <a:pt x="164555" y="50426"/>
                    <a:pt x="170783" y="20246"/>
                    <a:pt x="188959" y="6619"/>
                  </a:cubicBezTo>
                  <a:cubicBezTo>
                    <a:pt x="198048" y="-195"/>
                    <a:pt x="208403" y="-1579"/>
                    <a:pt x="217798" y="1689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74" name="片側の 2 つの角を丸めた四角形 92">
              <a:extLst>
                <a:ext uri="{FF2B5EF4-FFF2-40B4-BE49-F238E27FC236}">
                  <a16:creationId xmlns:a16="http://schemas.microsoft.com/office/drawing/2014/main" id="{0888A245-26E8-44AC-98A5-93A58D968864}"/>
                </a:ext>
              </a:extLst>
            </p:cNvPr>
            <p:cNvSpPr/>
            <p:nvPr/>
          </p:nvSpPr>
          <p:spPr>
            <a:xfrm rot="9854429" flipH="1">
              <a:off x="5437926" y="5501097"/>
              <a:ext cx="252200" cy="671687"/>
            </a:xfrm>
            <a:custGeom>
              <a:avLst/>
              <a:gdLst>
                <a:gd name="connsiteX0" fmla="*/ 126100 w 252200"/>
                <a:gd name="connsiteY0" fmla="*/ 0 h 675061"/>
                <a:gd name="connsiteX1" fmla="*/ 126100 w 252200"/>
                <a:gd name="connsiteY1" fmla="*/ 0 h 675061"/>
                <a:gd name="connsiteX2" fmla="*/ 252200 w 252200"/>
                <a:gd name="connsiteY2" fmla="*/ 126100 h 675061"/>
                <a:gd name="connsiteX3" fmla="*/ 252200 w 252200"/>
                <a:gd name="connsiteY3" fmla="*/ 675061 h 675061"/>
                <a:gd name="connsiteX4" fmla="*/ 252200 w 252200"/>
                <a:gd name="connsiteY4" fmla="*/ 675061 h 675061"/>
                <a:gd name="connsiteX5" fmla="*/ 0 w 252200"/>
                <a:gd name="connsiteY5" fmla="*/ 675061 h 675061"/>
                <a:gd name="connsiteX6" fmla="*/ 0 w 252200"/>
                <a:gd name="connsiteY6" fmla="*/ 675061 h 675061"/>
                <a:gd name="connsiteX7" fmla="*/ 0 w 252200"/>
                <a:gd name="connsiteY7" fmla="*/ 126100 h 675061"/>
                <a:gd name="connsiteX8" fmla="*/ 126100 w 252200"/>
                <a:gd name="connsiteY8" fmla="*/ 0 h 675061"/>
                <a:gd name="connsiteX0" fmla="*/ 126100 w 252200"/>
                <a:gd name="connsiteY0" fmla="*/ 0 h 675061"/>
                <a:gd name="connsiteX1" fmla="*/ 126100 w 252200"/>
                <a:gd name="connsiteY1" fmla="*/ 0 h 675061"/>
                <a:gd name="connsiteX2" fmla="*/ 252200 w 252200"/>
                <a:gd name="connsiteY2" fmla="*/ 126100 h 675061"/>
                <a:gd name="connsiteX3" fmla="*/ 252200 w 252200"/>
                <a:gd name="connsiteY3" fmla="*/ 675061 h 675061"/>
                <a:gd name="connsiteX4" fmla="*/ 252200 w 252200"/>
                <a:gd name="connsiteY4" fmla="*/ 675061 h 675061"/>
                <a:gd name="connsiteX5" fmla="*/ 0 w 252200"/>
                <a:gd name="connsiteY5" fmla="*/ 675061 h 675061"/>
                <a:gd name="connsiteX6" fmla="*/ 46697 w 252200"/>
                <a:gd name="connsiteY6" fmla="*/ 665181 h 675061"/>
                <a:gd name="connsiteX7" fmla="*/ 0 w 252200"/>
                <a:gd name="connsiteY7" fmla="*/ 126100 h 675061"/>
                <a:gd name="connsiteX8" fmla="*/ 126100 w 252200"/>
                <a:gd name="connsiteY8" fmla="*/ 0 h 675061"/>
                <a:gd name="connsiteX0" fmla="*/ 126100 w 252200"/>
                <a:gd name="connsiteY0" fmla="*/ 0 h 675061"/>
                <a:gd name="connsiteX1" fmla="*/ 126100 w 252200"/>
                <a:gd name="connsiteY1" fmla="*/ 0 h 675061"/>
                <a:gd name="connsiteX2" fmla="*/ 252200 w 252200"/>
                <a:gd name="connsiteY2" fmla="*/ 126100 h 675061"/>
                <a:gd name="connsiteX3" fmla="*/ 252200 w 252200"/>
                <a:gd name="connsiteY3" fmla="*/ 675061 h 675061"/>
                <a:gd name="connsiteX4" fmla="*/ 252200 w 252200"/>
                <a:gd name="connsiteY4" fmla="*/ 675061 h 675061"/>
                <a:gd name="connsiteX5" fmla="*/ 0 w 252200"/>
                <a:gd name="connsiteY5" fmla="*/ 675061 h 675061"/>
                <a:gd name="connsiteX6" fmla="*/ 0 w 252200"/>
                <a:gd name="connsiteY6" fmla="*/ 126100 h 675061"/>
                <a:gd name="connsiteX7" fmla="*/ 126100 w 252200"/>
                <a:gd name="connsiteY7" fmla="*/ 0 h 675061"/>
                <a:gd name="connsiteX0" fmla="*/ 126100 w 252200"/>
                <a:gd name="connsiteY0" fmla="*/ 0 h 675061"/>
                <a:gd name="connsiteX1" fmla="*/ 126100 w 252200"/>
                <a:gd name="connsiteY1" fmla="*/ 0 h 675061"/>
                <a:gd name="connsiteX2" fmla="*/ 252200 w 252200"/>
                <a:gd name="connsiteY2" fmla="*/ 126100 h 675061"/>
                <a:gd name="connsiteX3" fmla="*/ 252200 w 252200"/>
                <a:gd name="connsiteY3" fmla="*/ 675061 h 675061"/>
                <a:gd name="connsiteX4" fmla="*/ 252200 w 252200"/>
                <a:gd name="connsiteY4" fmla="*/ 675061 h 675061"/>
                <a:gd name="connsiteX5" fmla="*/ 35336 w 252200"/>
                <a:gd name="connsiteY5" fmla="*/ 671687 h 675061"/>
                <a:gd name="connsiteX6" fmla="*/ 0 w 252200"/>
                <a:gd name="connsiteY6" fmla="*/ 126100 h 675061"/>
                <a:gd name="connsiteX7" fmla="*/ 126100 w 252200"/>
                <a:gd name="connsiteY7" fmla="*/ 0 h 675061"/>
                <a:gd name="connsiteX0" fmla="*/ 126100 w 252200"/>
                <a:gd name="connsiteY0" fmla="*/ 0 h 675061"/>
                <a:gd name="connsiteX1" fmla="*/ 126100 w 252200"/>
                <a:gd name="connsiteY1" fmla="*/ 0 h 675061"/>
                <a:gd name="connsiteX2" fmla="*/ 252200 w 252200"/>
                <a:gd name="connsiteY2" fmla="*/ 126100 h 675061"/>
                <a:gd name="connsiteX3" fmla="*/ 252200 w 252200"/>
                <a:gd name="connsiteY3" fmla="*/ 675061 h 675061"/>
                <a:gd name="connsiteX4" fmla="*/ 35336 w 252200"/>
                <a:gd name="connsiteY4" fmla="*/ 671687 h 675061"/>
                <a:gd name="connsiteX5" fmla="*/ 0 w 252200"/>
                <a:gd name="connsiteY5" fmla="*/ 126100 h 675061"/>
                <a:gd name="connsiteX6" fmla="*/ 126100 w 252200"/>
                <a:gd name="connsiteY6" fmla="*/ 0 h 675061"/>
                <a:gd name="connsiteX0" fmla="*/ 126100 w 252200"/>
                <a:gd name="connsiteY0" fmla="*/ 0 h 681098"/>
                <a:gd name="connsiteX1" fmla="*/ 126100 w 252200"/>
                <a:gd name="connsiteY1" fmla="*/ 0 h 681098"/>
                <a:gd name="connsiteX2" fmla="*/ 252200 w 252200"/>
                <a:gd name="connsiteY2" fmla="*/ 126100 h 681098"/>
                <a:gd name="connsiteX3" fmla="*/ 230810 w 252200"/>
                <a:gd name="connsiteY3" fmla="*/ 681098 h 681098"/>
                <a:gd name="connsiteX4" fmla="*/ 35336 w 252200"/>
                <a:gd name="connsiteY4" fmla="*/ 671687 h 681098"/>
                <a:gd name="connsiteX5" fmla="*/ 0 w 252200"/>
                <a:gd name="connsiteY5" fmla="*/ 126100 h 681098"/>
                <a:gd name="connsiteX6" fmla="*/ 126100 w 252200"/>
                <a:gd name="connsiteY6" fmla="*/ 0 h 681098"/>
                <a:gd name="connsiteX0" fmla="*/ 126100 w 252200"/>
                <a:gd name="connsiteY0" fmla="*/ 0 h 671687"/>
                <a:gd name="connsiteX1" fmla="*/ 126100 w 252200"/>
                <a:gd name="connsiteY1" fmla="*/ 0 h 671687"/>
                <a:gd name="connsiteX2" fmla="*/ 252200 w 252200"/>
                <a:gd name="connsiteY2" fmla="*/ 126100 h 671687"/>
                <a:gd name="connsiteX3" fmla="*/ 239583 w 252200"/>
                <a:gd name="connsiteY3" fmla="*/ 665426 h 671687"/>
                <a:gd name="connsiteX4" fmla="*/ 35336 w 252200"/>
                <a:gd name="connsiteY4" fmla="*/ 671687 h 671687"/>
                <a:gd name="connsiteX5" fmla="*/ 0 w 252200"/>
                <a:gd name="connsiteY5" fmla="*/ 126100 h 671687"/>
                <a:gd name="connsiteX6" fmla="*/ 126100 w 252200"/>
                <a:gd name="connsiteY6" fmla="*/ 0 h 671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2200" h="671687">
                  <a:moveTo>
                    <a:pt x="126100" y="0"/>
                  </a:moveTo>
                  <a:lnTo>
                    <a:pt x="126100" y="0"/>
                  </a:lnTo>
                  <a:cubicBezTo>
                    <a:pt x="195743" y="0"/>
                    <a:pt x="252200" y="56457"/>
                    <a:pt x="252200" y="126100"/>
                  </a:cubicBezTo>
                  <a:lnTo>
                    <a:pt x="239583" y="665426"/>
                  </a:lnTo>
                  <a:lnTo>
                    <a:pt x="35336" y="671687"/>
                  </a:lnTo>
                  <a:lnTo>
                    <a:pt x="0" y="126100"/>
                  </a:lnTo>
                  <a:cubicBezTo>
                    <a:pt x="0" y="56457"/>
                    <a:pt x="56457" y="0"/>
                    <a:pt x="126100" y="0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34" name="楕円 22">
              <a:extLst>
                <a:ext uri="{FF2B5EF4-FFF2-40B4-BE49-F238E27FC236}">
                  <a16:creationId xmlns:a16="http://schemas.microsoft.com/office/drawing/2014/main" id="{04298BB8-DD33-4F11-A608-B9FE3990F384}"/>
                </a:ext>
              </a:extLst>
            </p:cNvPr>
            <p:cNvSpPr/>
            <p:nvPr/>
          </p:nvSpPr>
          <p:spPr>
            <a:xfrm>
              <a:off x="4428354" y="4030343"/>
              <a:ext cx="191422" cy="290262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348D146F-835C-4C8F-9073-3FF43B29CE49}"/>
              </a:ext>
            </a:extLst>
          </p:cNvPr>
          <p:cNvGrpSpPr/>
          <p:nvPr/>
        </p:nvGrpSpPr>
        <p:grpSpPr>
          <a:xfrm>
            <a:off x="1317239" y="3791943"/>
            <a:ext cx="1469460" cy="2658977"/>
            <a:chOff x="1317239" y="3791943"/>
            <a:chExt cx="1469460" cy="2658977"/>
          </a:xfrm>
        </p:grpSpPr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D5E2895A-2A78-4A67-9D09-0198D4EC9433}"/>
                </a:ext>
              </a:extLst>
            </p:cNvPr>
            <p:cNvGrpSpPr/>
            <p:nvPr/>
          </p:nvGrpSpPr>
          <p:grpSpPr>
            <a:xfrm>
              <a:off x="1415542" y="4896288"/>
              <a:ext cx="1130662" cy="1554632"/>
              <a:chOff x="1415542" y="4896288"/>
              <a:chExt cx="1130662" cy="1554632"/>
            </a:xfrm>
          </p:grpSpPr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EEC9D1A8-156E-47D0-A28A-807BCC66748E}"/>
                  </a:ext>
                </a:extLst>
              </p:cNvPr>
              <p:cNvSpPr/>
              <p:nvPr/>
            </p:nvSpPr>
            <p:spPr>
              <a:xfrm>
                <a:off x="1785587" y="4896288"/>
                <a:ext cx="483348" cy="51699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136411 w 525992"/>
                  <a:gd name="connsiteY7" fmla="*/ 240006 h 380772"/>
                  <a:gd name="connsiteX8" fmla="*/ 160641 w 525992"/>
                  <a:gd name="connsiteY8" fmla="*/ 0 h 380772"/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25992 w 525992"/>
                  <a:gd name="connsiteY3" fmla="*/ 254756 h 380772"/>
                  <a:gd name="connsiteX4" fmla="*/ 262996 w 525992"/>
                  <a:gd name="connsiteY4" fmla="*/ 380772 h 380772"/>
                  <a:gd name="connsiteX5" fmla="*/ 0 w 525992"/>
                  <a:gd name="connsiteY5" fmla="*/ 254756 h 380772"/>
                  <a:gd name="connsiteX6" fmla="*/ 136411 w 525992"/>
                  <a:gd name="connsiteY6" fmla="*/ 240006 h 380772"/>
                  <a:gd name="connsiteX7" fmla="*/ 160641 w 525992"/>
                  <a:gd name="connsiteY7" fmla="*/ 0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136411" y="240006"/>
                    </a:lnTo>
                    <a:lnTo>
                      <a:pt x="160641" y="0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B2D51874-1CB7-4B81-B953-414ED2F2C9EC}"/>
                  </a:ext>
                </a:extLst>
              </p:cNvPr>
              <p:cNvSpPr/>
              <p:nvPr/>
            </p:nvSpPr>
            <p:spPr>
              <a:xfrm>
                <a:off x="1415542" y="5348525"/>
                <a:ext cx="172568" cy="1102394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6" name="片側の 2 つの角を丸めた四角形 144">
                <a:extLst>
                  <a:ext uri="{FF2B5EF4-FFF2-40B4-BE49-F238E27FC236}">
                    <a16:creationId xmlns:a16="http://schemas.microsoft.com/office/drawing/2014/main" id="{A958557E-5658-4D52-896D-A5E0CB517665}"/>
                  </a:ext>
                </a:extLst>
              </p:cNvPr>
              <p:cNvSpPr/>
              <p:nvPr/>
            </p:nvSpPr>
            <p:spPr>
              <a:xfrm>
                <a:off x="1508318" y="5223466"/>
                <a:ext cx="1037886" cy="1227454"/>
              </a:xfrm>
              <a:prstGeom prst="round2SameRect">
                <a:avLst>
                  <a:gd name="adj1" fmla="val 33213"/>
                  <a:gd name="adj2" fmla="val 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7" name="正方形/長方形 106">
                <a:extLst>
                  <a:ext uri="{FF2B5EF4-FFF2-40B4-BE49-F238E27FC236}">
                    <a16:creationId xmlns:a16="http://schemas.microsoft.com/office/drawing/2014/main" id="{CA284503-6568-441C-9A26-90B9BDE12159}"/>
                  </a:ext>
                </a:extLst>
              </p:cNvPr>
              <p:cNvSpPr/>
              <p:nvPr/>
            </p:nvSpPr>
            <p:spPr>
              <a:xfrm>
                <a:off x="1982462" y="5223466"/>
                <a:ext cx="89598" cy="434384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楕円 107">
                <a:extLst>
                  <a:ext uri="{FF2B5EF4-FFF2-40B4-BE49-F238E27FC236}">
                    <a16:creationId xmlns:a16="http://schemas.microsoft.com/office/drawing/2014/main" id="{944E5F8E-0AC2-4500-96F1-AA5143CDC812}"/>
                  </a:ext>
                </a:extLst>
              </p:cNvPr>
              <p:cNvSpPr/>
              <p:nvPr/>
            </p:nvSpPr>
            <p:spPr>
              <a:xfrm>
                <a:off x="1999503" y="5551228"/>
                <a:ext cx="55516" cy="5551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楕円 108">
                <a:extLst>
                  <a:ext uri="{FF2B5EF4-FFF2-40B4-BE49-F238E27FC236}">
                    <a16:creationId xmlns:a16="http://schemas.microsoft.com/office/drawing/2014/main" id="{60CA8240-CFF3-4950-BA79-7217F4D885A1}"/>
                  </a:ext>
                </a:extLst>
              </p:cNvPr>
              <p:cNvSpPr/>
              <p:nvPr/>
            </p:nvSpPr>
            <p:spPr>
              <a:xfrm>
                <a:off x="1999503" y="5269860"/>
                <a:ext cx="55516" cy="5551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楕円 109">
                <a:extLst>
                  <a:ext uri="{FF2B5EF4-FFF2-40B4-BE49-F238E27FC236}">
                    <a16:creationId xmlns:a16="http://schemas.microsoft.com/office/drawing/2014/main" id="{9C8E7D71-08A3-4445-AE23-C0390864CC59}"/>
                  </a:ext>
                </a:extLst>
              </p:cNvPr>
              <p:cNvSpPr/>
              <p:nvPr/>
            </p:nvSpPr>
            <p:spPr>
              <a:xfrm>
                <a:off x="1999503" y="5404528"/>
                <a:ext cx="55516" cy="5551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330253F0-EF7D-4383-B020-55AEC47D5BAC}"/>
                  </a:ext>
                </a:extLst>
              </p:cNvPr>
              <p:cNvSpPr/>
              <p:nvPr/>
            </p:nvSpPr>
            <p:spPr>
              <a:xfrm>
                <a:off x="1651894" y="5223467"/>
                <a:ext cx="377117" cy="239121"/>
              </a:xfrm>
              <a:custGeom>
                <a:avLst/>
                <a:gdLst>
                  <a:gd name="connsiteX0" fmla="*/ 203228 w 377117"/>
                  <a:gd name="connsiteY0" fmla="*/ 0 h 234359"/>
                  <a:gd name="connsiteX1" fmla="*/ 377117 w 377117"/>
                  <a:gd name="connsiteY1" fmla="*/ 0 h 234359"/>
                  <a:gd name="connsiteX2" fmla="*/ 250705 w 377117"/>
                  <a:gd name="connsiteY2" fmla="*/ 234359 h 234359"/>
                  <a:gd name="connsiteX3" fmla="*/ 0 w 377117"/>
                  <a:gd name="connsiteY3" fmla="*/ 67532 h 234359"/>
                  <a:gd name="connsiteX4" fmla="*/ 10496 w 377117"/>
                  <a:gd name="connsiteY4" fmla="*/ 58872 h 234359"/>
                  <a:gd name="connsiteX5" fmla="*/ 203228 w 377117"/>
                  <a:gd name="connsiteY5" fmla="*/ 0 h 234359"/>
                  <a:gd name="connsiteX0" fmla="*/ 203228 w 377117"/>
                  <a:gd name="connsiteY0" fmla="*/ 0 h 239121"/>
                  <a:gd name="connsiteX1" fmla="*/ 377117 w 377117"/>
                  <a:gd name="connsiteY1" fmla="*/ 0 h 239121"/>
                  <a:gd name="connsiteX2" fmla="*/ 188793 w 377117"/>
                  <a:gd name="connsiteY2" fmla="*/ 239121 h 239121"/>
                  <a:gd name="connsiteX3" fmla="*/ 0 w 377117"/>
                  <a:gd name="connsiteY3" fmla="*/ 67532 h 239121"/>
                  <a:gd name="connsiteX4" fmla="*/ 10496 w 377117"/>
                  <a:gd name="connsiteY4" fmla="*/ 58872 h 239121"/>
                  <a:gd name="connsiteX5" fmla="*/ 203228 w 377117"/>
                  <a:gd name="connsiteY5" fmla="*/ 0 h 2391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7117" h="239121">
                    <a:moveTo>
                      <a:pt x="203228" y="0"/>
                    </a:moveTo>
                    <a:lnTo>
                      <a:pt x="377117" y="0"/>
                    </a:lnTo>
                    <a:lnTo>
                      <a:pt x="188793" y="239121"/>
                    </a:lnTo>
                    <a:lnTo>
                      <a:pt x="0" y="67532"/>
                    </a:lnTo>
                    <a:lnTo>
                      <a:pt x="10496" y="58872"/>
                    </a:lnTo>
                    <a:cubicBezTo>
                      <a:pt x="65512" y="21703"/>
                      <a:pt x="131836" y="0"/>
                      <a:pt x="203228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83455638-287D-4969-B81A-E5BB15B0F9C4}"/>
                </a:ext>
              </a:extLst>
            </p:cNvPr>
            <p:cNvGrpSpPr/>
            <p:nvPr/>
          </p:nvGrpSpPr>
          <p:grpSpPr>
            <a:xfrm>
              <a:off x="1317239" y="3791943"/>
              <a:ext cx="1391456" cy="1340222"/>
              <a:chOff x="6567801" y="2260164"/>
              <a:chExt cx="1277659" cy="1230616"/>
            </a:xfrm>
          </p:grpSpPr>
          <p:grpSp>
            <p:nvGrpSpPr>
              <p:cNvPr id="83" name="グループ化 82">
                <a:extLst>
                  <a:ext uri="{FF2B5EF4-FFF2-40B4-BE49-F238E27FC236}">
                    <a16:creationId xmlns:a16="http://schemas.microsoft.com/office/drawing/2014/main" id="{E3C17DBA-66CA-4358-9807-A1C2A8F2EDF2}"/>
                  </a:ext>
                </a:extLst>
              </p:cNvPr>
              <p:cNvGrpSpPr/>
              <p:nvPr/>
            </p:nvGrpSpPr>
            <p:grpSpPr>
              <a:xfrm>
                <a:off x="6567801" y="2260164"/>
                <a:ext cx="1277659" cy="1230616"/>
                <a:chOff x="2791855" y="1953969"/>
                <a:chExt cx="1150919" cy="1108544"/>
              </a:xfrm>
              <a:solidFill>
                <a:srgbClr val="FFCC99"/>
              </a:solidFill>
            </p:grpSpPr>
            <p:sp>
              <p:nvSpPr>
                <p:cNvPr id="96" name="円/楕円 668">
                  <a:extLst>
                    <a:ext uri="{FF2B5EF4-FFF2-40B4-BE49-F238E27FC236}">
                      <a16:creationId xmlns:a16="http://schemas.microsoft.com/office/drawing/2014/main" id="{303FB723-EC51-48D3-A487-96F2CC767AF6}"/>
                    </a:ext>
                  </a:extLst>
                </p:cNvPr>
                <p:cNvSpPr/>
                <p:nvPr/>
              </p:nvSpPr>
              <p:spPr>
                <a:xfrm>
                  <a:off x="2909213" y="1953969"/>
                  <a:ext cx="916203" cy="1006091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97" name="グループ化 96">
                  <a:extLst>
                    <a:ext uri="{FF2B5EF4-FFF2-40B4-BE49-F238E27FC236}">
                      <a16:creationId xmlns:a16="http://schemas.microsoft.com/office/drawing/2014/main" id="{AF99FB15-4AC1-459F-AC68-E10BE99FEAB8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02" name="円/楕円 671">
                    <a:extLst>
                      <a:ext uri="{FF2B5EF4-FFF2-40B4-BE49-F238E27FC236}">
                        <a16:creationId xmlns:a16="http://schemas.microsoft.com/office/drawing/2014/main" id="{E1604F4B-30C0-4292-8797-8189D5264DD0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3" name="円/楕円 672">
                    <a:extLst>
                      <a:ext uri="{FF2B5EF4-FFF2-40B4-BE49-F238E27FC236}">
                        <a16:creationId xmlns:a16="http://schemas.microsoft.com/office/drawing/2014/main" id="{BF189C43-0A98-41C1-98D5-3C3572BB8EAB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98" name="グループ化 97">
                  <a:extLst>
                    <a:ext uri="{FF2B5EF4-FFF2-40B4-BE49-F238E27FC236}">
                      <a16:creationId xmlns:a16="http://schemas.microsoft.com/office/drawing/2014/main" id="{88E98318-023D-4232-9A10-D5F18736B4C7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00" name="円/楕円 669">
                    <a:extLst>
                      <a:ext uri="{FF2B5EF4-FFF2-40B4-BE49-F238E27FC236}">
                        <a16:creationId xmlns:a16="http://schemas.microsoft.com/office/drawing/2014/main" id="{34E376D9-689C-4014-B858-7044CC50D913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1" name="円/楕円 670">
                    <a:extLst>
                      <a:ext uri="{FF2B5EF4-FFF2-40B4-BE49-F238E27FC236}">
                        <a16:creationId xmlns:a16="http://schemas.microsoft.com/office/drawing/2014/main" id="{5A24BD50-5B24-4AC1-A873-77CD4A4E26A1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99" name="円/楕円 668">
                  <a:extLst>
                    <a:ext uri="{FF2B5EF4-FFF2-40B4-BE49-F238E27FC236}">
                      <a16:creationId xmlns:a16="http://schemas.microsoft.com/office/drawing/2014/main" id="{6B09653E-56AD-4A86-B0C3-5038F90D460C}"/>
                    </a:ext>
                  </a:extLst>
                </p:cNvPr>
                <p:cNvSpPr/>
                <p:nvPr/>
              </p:nvSpPr>
              <p:spPr>
                <a:xfrm>
                  <a:off x="2902857" y="2056422"/>
                  <a:ext cx="928914" cy="1006091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84" name="円/楕円 660">
                <a:extLst>
                  <a:ext uri="{FF2B5EF4-FFF2-40B4-BE49-F238E27FC236}">
                    <a16:creationId xmlns:a16="http://schemas.microsoft.com/office/drawing/2014/main" id="{5F33C5BE-B81C-42AA-95A1-8499C83CD688}"/>
                  </a:ext>
                </a:extLst>
              </p:cNvPr>
              <p:cNvSpPr/>
              <p:nvPr/>
            </p:nvSpPr>
            <p:spPr>
              <a:xfrm>
                <a:off x="6842533" y="2764504"/>
                <a:ext cx="150576" cy="19336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5" name="円/楕円 661">
                <a:extLst>
                  <a:ext uri="{FF2B5EF4-FFF2-40B4-BE49-F238E27FC236}">
                    <a16:creationId xmlns:a16="http://schemas.microsoft.com/office/drawing/2014/main" id="{4D42CCC2-1EBF-4C31-92B7-245F139814F7}"/>
                  </a:ext>
                </a:extLst>
              </p:cNvPr>
              <p:cNvSpPr/>
              <p:nvPr/>
            </p:nvSpPr>
            <p:spPr>
              <a:xfrm>
                <a:off x="7430474" y="2764504"/>
                <a:ext cx="150576" cy="19336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" name="円/楕円 664">
                <a:extLst>
                  <a:ext uri="{FF2B5EF4-FFF2-40B4-BE49-F238E27FC236}">
                    <a16:creationId xmlns:a16="http://schemas.microsoft.com/office/drawing/2014/main" id="{F17D5A77-2835-464E-8E06-CBC58269C5FD}"/>
                  </a:ext>
                </a:extLst>
              </p:cNvPr>
              <p:cNvSpPr/>
              <p:nvPr/>
            </p:nvSpPr>
            <p:spPr>
              <a:xfrm>
                <a:off x="6885067" y="2783914"/>
                <a:ext cx="65506" cy="84121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" name="円/楕円 665">
                <a:extLst>
                  <a:ext uri="{FF2B5EF4-FFF2-40B4-BE49-F238E27FC236}">
                    <a16:creationId xmlns:a16="http://schemas.microsoft.com/office/drawing/2014/main" id="{96EFD1E8-8BED-4B74-AF40-008961DE18DC}"/>
                  </a:ext>
                </a:extLst>
              </p:cNvPr>
              <p:cNvSpPr/>
              <p:nvPr/>
            </p:nvSpPr>
            <p:spPr>
              <a:xfrm>
                <a:off x="7477876" y="2783914"/>
                <a:ext cx="65506" cy="84121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8" name="月 87">
                <a:extLst>
                  <a:ext uri="{FF2B5EF4-FFF2-40B4-BE49-F238E27FC236}">
                    <a16:creationId xmlns:a16="http://schemas.microsoft.com/office/drawing/2014/main" id="{6EBBF07C-12DD-4426-BE42-3C4C10FBED03}"/>
                  </a:ext>
                </a:extLst>
              </p:cNvPr>
              <p:cNvSpPr/>
              <p:nvPr/>
            </p:nvSpPr>
            <p:spPr>
              <a:xfrm rot="15300000">
                <a:off x="6893045" y="2581908"/>
                <a:ext cx="45719" cy="171995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9" name="月 88">
                <a:extLst>
                  <a:ext uri="{FF2B5EF4-FFF2-40B4-BE49-F238E27FC236}">
                    <a16:creationId xmlns:a16="http://schemas.microsoft.com/office/drawing/2014/main" id="{E8F21BD5-1215-45C0-A328-9A1DA13DD498}"/>
                  </a:ext>
                </a:extLst>
              </p:cNvPr>
              <p:cNvSpPr/>
              <p:nvPr/>
            </p:nvSpPr>
            <p:spPr>
              <a:xfrm rot="17100000">
                <a:off x="7481511" y="2581908"/>
                <a:ext cx="45719" cy="171995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0" name="円/楕円 655">
                <a:extLst>
                  <a:ext uri="{FF2B5EF4-FFF2-40B4-BE49-F238E27FC236}">
                    <a16:creationId xmlns:a16="http://schemas.microsoft.com/office/drawing/2014/main" id="{6BADE298-A7EC-4417-86A8-5C61C1FE4155}"/>
                  </a:ext>
                </a:extLst>
              </p:cNvPr>
              <p:cNvSpPr/>
              <p:nvPr/>
            </p:nvSpPr>
            <p:spPr>
              <a:xfrm>
                <a:off x="6801089" y="3130980"/>
                <a:ext cx="129815" cy="70441"/>
              </a:xfrm>
              <a:prstGeom prst="ellipse">
                <a:avLst/>
              </a:pr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1" name="円/楕円 656">
                <a:extLst>
                  <a:ext uri="{FF2B5EF4-FFF2-40B4-BE49-F238E27FC236}">
                    <a16:creationId xmlns:a16="http://schemas.microsoft.com/office/drawing/2014/main" id="{04815517-AE2D-451B-959C-3346FB994409}"/>
                  </a:ext>
                </a:extLst>
              </p:cNvPr>
              <p:cNvSpPr/>
              <p:nvPr/>
            </p:nvSpPr>
            <p:spPr>
              <a:xfrm>
                <a:off x="7485325" y="3130980"/>
                <a:ext cx="129815" cy="70441"/>
              </a:xfrm>
              <a:prstGeom prst="ellipse">
                <a:avLst/>
              </a:pr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92" name="グループ化 91">
                <a:extLst>
                  <a:ext uri="{FF2B5EF4-FFF2-40B4-BE49-F238E27FC236}">
                    <a16:creationId xmlns:a16="http://schemas.microsoft.com/office/drawing/2014/main" id="{A6565A5E-362C-43E3-82A0-DC262234A5F7}"/>
                  </a:ext>
                </a:extLst>
              </p:cNvPr>
              <p:cNvGrpSpPr/>
              <p:nvPr/>
            </p:nvGrpSpPr>
            <p:grpSpPr>
              <a:xfrm>
                <a:off x="7084627" y="3040652"/>
                <a:ext cx="240026" cy="203430"/>
                <a:chOff x="7084627" y="3040652"/>
                <a:chExt cx="240026" cy="203430"/>
              </a:xfrm>
            </p:grpSpPr>
            <p:sp>
              <p:nvSpPr>
                <p:cNvPr id="94" name="円/楕円 662">
                  <a:extLst>
                    <a:ext uri="{FF2B5EF4-FFF2-40B4-BE49-F238E27FC236}">
                      <a16:creationId xmlns:a16="http://schemas.microsoft.com/office/drawing/2014/main" id="{DDF02583-9500-4C09-90F1-BD33DA363445}"/>
                    </a:ext>
                  </a:extLst>
                </p:cNvPr>
                <p:cNvSpPr/>
                <p:nvPr/>
              </p:nvSpPr>
              <p:spPr>
                <a:xfrm>
                  <a:off x="7084627" y="3102163"/>
                  <a:ext cx="240026" cy="125443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026" h="160451">
                      <a:moveTo>
                        <a:pt x="0" y="96853"/>
                      </a:moveTo>
                      <a:cubicBezTo>
                        <a:pt x="0" y="37409"/>
                        <a:pt x="48970" y="0"/>
                        <a:pt x="115251" y="0"/>
                      </a:cubicBezTo>
                      <a:cubicBezTo>
                        <a:pt x="181532" y="0"/>
                        <a:pt x="240026" y="28271"/>
                        <a:pt x="240026" y="96853"/>
                      </a:cubicBezTo>
                      <a:cubicBezTo>
                        <a:pt x="240026" y="165435"/>
                        <a:pt x="186294" y="160368"/>
                        <a:pt x="120013" y="160368"/>
                      </a:cubicBezTo>
                      <a:cubicBezTo>
                        <a:pt x="53732" y="160368"/>
                        <a:pt x="0" y="156297"/>
                        <a:pt x="0" y="96853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5" name="フリーフォーム: 図形 94">
                  <a:extLst>
                    <a:ext uri="{FF2B5EF4-FFF2-40B4-BE49-F238E27FC236}">
                      <a16:creationId xmlns:a16="http://schemas.microsoft.com/office/drawing/2014/main" id="{E5D334D4-8C39-4ABC-8A6D-4C0E35EF414F}"/>
                    </a:ext>
                  </a:extLst>
                </p:cNvPr>
                <p:cNvSpPr/>
                <p:nvPr/>
              </p:nvSpPr>
              <p:spPr>
                <a:xfrm>
                  <a:off x="7137014" y="3040652"/>
                  <a:ext cx="135252" cy="203430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8D1F114D-CA86-49DF-B904-F4C1D83ED507}"/>
                  </a:ext>
                </a:extLst>
              </p:cNvPr>
              <p:cNvSpPr/>
              <p:nvPr/>
            </p:nvSpPr>
            <p:spPr>
              <a:xfrm rot="10800000">
                <a:off x="7065577" y="3312097"/>
                <a:ext cx="278126" cy="45720"/>
              </a:xfrm>
              <a:custGeom>
                <a:avLst/>
                <a:gdLst>
                  <a:gd name="connsiteX0" fmla="*/ 0 w 485124"/>
                  <a:gd name="connsiteY0" fmla="*/ 0 h 247877"/>
                  <a:gd name="connsiteX1" fmla="*/ 16958 w 485124"/>
                  <a:gd name="connsiteY1" fmla="*/ 4041 h 247877"/>
                  <a:gd name="connsiteX2" fmla="*/ 242562 w 485124"/>
                  <a:gd name="connsiteY2" fmla="*/ 24039 h 247877"/>
                  <a:gd name="connsiteX3" fmla="*/ 468167 w 485124"/>
                  <a:gd name="connsiteY3" fmla="*/ 4041 h 247877"/>
                  <a:gd name="connsiteX4" fmla="*/ 485124 w 485124"/>
                  <a:gd name="connsiteY4" fmla="*/ 0 h 247877"/>
                  <a:gd name="connsiteX5" fmla="*/ 467238 w 485124"/>
                  <a:gd name="connsiteY5" fmla="*/ 92456 h 247877"/>
                  <a:gd name="connsiteX6" fmla="*/ 242562 w 485124"/>
                  <a:gd name="connsiteY6" fmla="*/ 247877 h 247877"/>
                  <a:gd name="connsiteX7" fmla="*/ 17886 w 485124"/>
                  <a:gd name="connsiteY7" fmla="*/ 92456 h 2478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85124" h="247877">
                    <a:moveTo>
                      <a:pt x="0" y="0"/>
                    </a:moveTo>
                    <a:lnTo>
                      <a:pt x="16958" y="4041"/>
                    </a:lnTo>
                    <a:cubicBezTo>
                      <a:pt x="86300" y="16918"/>
                      <a:pt x="162537" y="24039"/>
                      <a:pt x="242562" y="24039"/>
                    </a:cubicBezTo>
                    <a:cubicBezTo>
                      <a:pt x="322588" y="24039"/>
                      <a:pt x="398825" y="16918"/>
                      <a:pt x="468167" y="4041"/>
                    </a:cubicBezTo>
                    <a:lnTo>
                      <a:pt x="485124" y="0"/>
                    </a:lnTo>
                    <a:lnTo>
                      <a:pt x="467238" y="92456"/>
                    </a:lnTo>
                    <a:cubicBezTo>
                      <a:pt x="430221" y="183790"/>
                      <a:pt x="343563" y="247877"/>
                      <a:pt x="242562" y="247877"/>
                    </a:cubicBezTo>
                    <a:cubicBezTo>
                      <a:pt x="141562" y="247877"/>
                      <a:pt x="54903" y="183790"/>
                      <a:pt x="17886" y="92456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43342292-CC21-47E7-A8C7-2C57CEE7C518}"/>
                </a:ext>
              </a:extLst>
            </p:cNvPr>
            <p:cNvSpPr/>
            <p:nvPr/>
          </p:nvSpPr>
          <p:spPr>
            <a:xfrm flipH="1">
              <a:off x="2027261" y="5223467"/>
              <a:ext cx="377117" cy="239121"/>
            </a:xfrm>
            <a:custGeom>
              <a:avLst/>
              <a:gdLst>
                <a:gd name="connsiteX0" fmla="*/ 203228 w 377117"/>
                <a:gd name="connsiteY0" fmla="*/ 0 h 234359"/>
                <a:gd name="connsiteX1" fmla="*/ 377117 w 377117"/>
                <a:gd name="connsiteY1" fmla="*/ 0 h 234359"/>
                <a:gd name="connsiteX2" fmla="*/ 250705 w 377117"/>
                <a:gd name="connsiteY2" fmla="*/ 234359 h 234359"/>
                <a:gd name="connsiteX3" fmla="*/ 0 w 377117"/>
                <a:gd name="connsiteY3" fmla="*/ 67532 h 234359"/>
                <a:gd name="connsiteX4" fmla="*/ 10496 w 377117"/>
                <a:gd name="connsiteY4" fmla="*/ 58872 h 234359"/>
                <a:gd name="connsiteX5" fmla="*/ 203228 w 377117"/>
                <a:gd name="connsiteY5" fmla="*/ 0 h 234359"/>
                <a:gd name="connsiteX0" fmla="*/ 203228 w 377117"/>
                <a:gd name="connsiteY0" fmla="*/ 0 h 239121"/>
                <a:gd name="connsiteX1" fmla="*/ 377117 w 377117"/>
                <a:gd name="connsiteY1" fmla="*/ 0 h 239121"/>
                <a:gd name="connsiteX2" fmla="*/ 188793 w 377117"/>
                <a:gd name="connsiteY2" fmla="*/ 239121 h 239121"/>
                <a:gd name="connsiteX3" fmla="*/ 0 w 377117"/>
                <a:gd name="connsiteY3" fmla="*/ 67532 h 239121"/>
                <a:gd name="connsiteX4" fmla="*/ 10496 w 377117"/>
                <a:gd name="connsiteY4" fmla="*/ 58872 h 239121"/>
                <a:gd name="connsiteX5" fmla="*/ 203228 w 377117"/>
                <a:gd name="connsiteY5" fmla="*/ 0 h 239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7117" h="239121">
                  <a:moveTo>
                    <a:pt x="203228" y="0"/>
                  </a:moveTo>
                  <a:lnTo>
                    <a:pt x="377117" y="0"/>
                  </a:lnTo>
                  <a:lnTo>
                    <a:pt x="188793" y="239121"/>
                  </a:lnTo>
                  <a:lnTo>
                    <a:pt x="0" y="67532"/>
                  </a:lnTo>
                  <a:lnTo>
                    <a:pt x="10496" y="58872"/>
                  </a:lnTo>
                  <a:cubicBezTo>
                    <a:pt x="65512" y="21703"/>
                    <a:pt x="131836" y="0"/>
                    <a:pt x="203228" y="0"/>
                  </a:cubicBezTo>
                  <a:close/>
                </a:path>
              </a:pathLst>
            </a:custGeom>
            <a:solidFill>
              <a:srgbClr val="0070C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72" name="フリーフォーム: 図形 271">
              <a:extLst>
                <a:ext uri="{FF2B5EF4-FFF2-40B4-BE49-F238E27FC236}">
                  <a16:creationId xmlns:a16="http://schemas.microsoft.com/office/drawing/2014/main" id="{6CDA577E-2FAD-4102-AAEE-2A5E97072F4A}"/>
                </a:ext>
              </a:extLst>
            </p:cNvPr>
            <p:cNvSpPr/>
            <p:nvPr/>
          </p:nvSpPr>
          <p:spPr>
            <a:xfrm rot="20700000">
              <a:off x="2409302" y="4875403"/>
              <a:ext cx="292002" cy="1301644"/>
            </a:xfrm>
            <a:custGeom>
              <a:avLst/>
              <a:gdLst>
                <a:gd name="connsiteX0" fmla="*/ 217798 w 277689"/>
                <a:gd name="connsiteY0" fmla="*/ 1689 h 1462108"/>
                <a:gd name="connsiteX1" fmla="*/ 240874 w 277689"/>
                <a:gd name="connsiteY1" fmla="*/ 24681 h 1462108"/>
                <a:gd name="connsiteX2" fmla="*/ 262234 w 277689"/>
                <a:gd name="connsiteY2" fmla="*/ 72723 h 1462108"/>
                <a:gd name="connsiteX3" fmla="*/ 267044 w 277689"/>
                <a:gd name="connsiteY3" fmla="*/ 91297 h 1462108"/>
                <a:gd name="connsiteX4" fmla="*/ 266782 w 277689"/>
                <a:gd name="connsiteY4" fmla="*/ 96183 h 1462108"/>
                <a:gd name="connsiteX5" fmla="*/ 268479 w 277689"/>
                <a:gd name="connsiteY5" fmla="*/ 107102 h 1462108"/>
                <a:gd name="connsiteX6" fmla="*/ 268041 w 277689"/>
                <a:gd name="connsiteY6" fmla="*/ 420570 h 1462108"/>
                <a:gd name="connsiteX7" fmla="*/ 261662 w 277689"/>
                <a:gd name="connsiteY7" fmla="*/ 461598 h 1462108"/>
                <a:gd name="connsiteX8" fmla="*/ 244900 w 277689"/>
                <a:gd name="connsiteY8" fmla="*/ 512042 h 1462108"/>
                <a:gd name="connsiteX9" fmla="*/ 277689 w 277689"/>
                <a:gd name="connsiteY9" fmla="*/ 1316973 h 1462108"/>
                <a:gd name="connsiteX10" fmla="*/ 160064 w 277689"/>
                <a:gd name="connsiteY10" fmla="*/ 1462108 h 1462108"/>
                <a:gd name="connsiteX11" fmla="*/ 160065 w 277689"/>
                <a:gd name="connsiteY11" fmla="*/ 1462107 h 1462108"/>
                <a:gd name="connsiteX12" fmla="*/ 42440 w 277689"/>
                <a:gd name="connsiteY12" fmla="*/ 1316972 h 1462108"/>
                <a:gd name="connsiteX13" fmla="*/ 83670 w 277689"/>
                <a:gd name="connsiteY13" fmla="*/ 524870 h 1462108"/>
                <a:gd name="connsiteX14" fmla="*/ 81424 w 277689"/>
                <a:gd name="connsiteY14" fmla="*/ 524947 h 1462108"/>
                <a:gd name="connsiteX15" fmla="*/ 53741 w 277689"/>
                <a:gd name="connsiteY15" fmla="*/ 517690 h 1462108"/>
                <a:gd name="connsiteX16" fmla="*/ 4164 w 277689"/>
                <a:gd name="connsiteY16" fmla="*/ 420570 h 1462108"/>
                <a:gd name="connsiteX17" fmla="*/ 19380 w 277689"/>
                <a:gd name="connsiteY17" fmla="*/ 250287 h 1462108"/>
                <a:gd name="connsiteX18" fmla="*/ 55609 w 277689"/>
                <a:gd name="connsiteY18" fmla="*/ 225440 h 1462108"/>
                <a:gd name="connsiteX19" fmla="*/ 65455 w 277689"/>
                <a:gd name="connsiteY19" fmla="*/ 222143 h 1462108"/>
                <a:gd name="connsiteX20" fmla="*/ 72521 w 277689"/>
                <a:gd name="connsiteY20" fmla="*/ 208613 h 1462108"/>
                <a:gd name="connsiteX21" fmla="*/ 103810 w 277689"/>
                <a:gd name="connsiteY21" fmla="*/ 191883 h 1462108"/>
                <a:gd name="connsiteX22" fmla="*/ 122404 w 277689"/>
                <a:gd name="connsiteY22" fmla="*/ 201826 h 1462108"/>
                <a:gd name="connsiteX23" fmla="*/ 122528 w 277689"/>
                <a:gd name="connsiteY23" fmla="*/ 201029 h 1462108"/>
                <a:gd name="connsiteX24" fmla="*/ 163300 w 277689"/>
                <a:gd name="connsiteY24" fmla="*/ 166143 h 1462108"/>
                <a:gd name="connsiteX25" fmla="*/ 190208 w 277689"/>
                <a:gd name="connsiteY25" fmla="*/ 180530 h 1462108"/>
                <a:gd name="connsiteX26" fmla="*/ 192472 w 277689"/>
                <a:gd name="connsiteY26" fmla="*/ 179281 h 1462108"/>
                <a:gd name="connsiteX27" fmla="*/ 192472 w 277689"/>
                <a:gd name="connsiteY27" fmla="*/ 113211 h 1462108"/>
                <a:gd name="connsiteX28" fmla="*/ 175049 w 277689"/>
                <a:gd name="connsiteY28" fmla="*/ 74029 h 1462108"/>
                <a:gd name="connsiteX29" fmla="*/ 188959 w 277689"/>
                <a:gd name="connsiteY29" fmla="*/ 6619 h 1462108"/>
                <a:gd name="connsiteX30" fmla="*/ 217798 w 277689"/>
                <a:gd name="connsiteY30" fmla="*/ 1689 h 1462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77689" h="1462108">
                  <a:moveTo>
                    <a:pt x="217798" y="1689"/>
                  </a:moveTo>
                  <a:cubicBezTo>
                    <a:pt x="227193" y="4958"/>
                    <a:pt x="235627" y="12880"/>
                    <a:pt x="240874" y="24681"/>
                  </a:cubicBezTo>
                  <a:lnTo>
                    <a:pt x="262234" y="72723"/>
                  </a:lnTo>
                  <a:cubicBezTo>
                    <a:pt x="264857" y="78623"/>
                    <a:pt x="266436" y="84935"/>
                    <a:pt x="267044" y="91297"/>
                  </a:cubicBezTo>
                  <a:cubicBezTo>
                    <a:pt x="266957" y="92926"/>
                    <a:pt x="266869" y="94555"/>
                    <a:pt x="266782" y="96183"/>
                  </a:cubicBezTo>
                  <a:lnTo>
                    <a:pt x="268479" y="107102"/>
                  </a:lnTo>
                  <a:cubicBezTo>
                    <a:pt x="268689" y="161166"/>
                    <a:pt x="281642" y="350759"/>
                    <a:pt x="268041" y="420570"/>
                  </a:cubicBezTo>
                  <a:cubicBezTo>
                    <a:pt x="268041" y="435124"/>
                    <a:pt x="265769" y="448988"/>
                    <a:pt x="261662" y="461598"/>
                  </a:cubicBezTo>
                  <a:lnTo>
                    <a:pt x="244900" y="512042"/>
                  </a:lnTo>
                  <a:lnTo>
                    <a:pt x="277689" y="1316973"/>
                  </a:lnTo>
                  <a:cubicBezTo>
                    <a:pt x="277689" y="1397130"/>
                    <a:pt x="225027" y="1462108"/>
                    <a:pt x="160064" y="1462108"/>
                  </a:cubicBezTo>
                  <a:lnTo>
                    <a:pt x="160065" y="1462107"/>
                  </a:lnTo>
                  <a:cubicBezTo>
                    <a:pt x="95102" y="1462107"/>
                    <a:pt x="42440" y="1397129"/>
                    <a:pt x="42440" y="1316972"/>
                  </a:cubicBezTo>
                  <a:lnTo>
                    <a:pt x="83670" y="524870"/>
                  </a:lnTo>
                  <a:lnTo>
                    <a:pt x="81424" y="524947"/>
                  </a:lnTo>
                  <a:lnTo>
                    <a:pt x="53741" y="517690"/>
                  </a:lnTo>
                  <a:cubicBezTo>
                    <a:pt x="24607" y="501689"/>
                    <a:pt x="4164" y="464230"/>
                    <a:pt x="4164" y="420570"/>
                  </a:cubicBezTo>
                  <a:cubicBezTo>
                    <a:pt x="4164" y="374785"/>
                    <a:pt x="-12005" y="290502"/>
                    <a:pt x="19380" y="250287"/>
                  </a:cubicBezTo>
                  <a:cubicBezTo>
                    <a:pt x="27225" y="240234"/>
                    <a:pt x="40164" y="232197"/>
                    <a:pt x="55609" y="225440"/>
                  </a:cubicBezTo>
                  <a:lnTo>
                    <a:pt x="65455" y="222143"/>
                  </a:lnTo>
                  <a:lnTo>
                    <a:pt x="72521" y="208613"/>
                  </a:lnTo>
                  <a:cubicBezTo>
                    <a:pt x="80528" y="198276"/>
                    <a:pt x="91590" y="191883"/>
                    <a:pt x="103810" y="191883"/>
                  </a:cubicBezTo>
                  <a:lnTo>
                    <a:pt x="122404" y="201826"/>
                  </a:lnTo>
                  <a:cubicBezTo>
                    <a:pt x="122446" y="201561"/>
                    <a:pt x="122487" y="201294"/>
                    <a:pt x="122528" y="201029"/>
                  </a:cubicBezTo>
                  <a:cubicBezTo>
                    <a:pt x="129246" y="180527"/>
                    <a:pt x="144971" y="166143"/>
                    <a:pt x="163300" y="166143"/>
                  </a:cubicBezTo>
                  <a:lnTo>
                    <a:pt x="190208" y="180530"/>
                  </a:lnTo>
                  <a:lnTo>
                    <a:pt x="192472" y="179281"/>
                  </a:lnTo>
                  <a:lnTo>
                    <a:pt x="192472" y="113211"/>
                  </a:lnTo>
                  <a:lnTo>
                    <a:pt x="175049" y="74029"/>
                  </a:lnTo>
                  <a:cubicBezTo>
                    <a:pt x="164555" y="50426"/>
                    <a:pt x="170783" y="20246"/>
                    <a:pt x="188959" y="6619"/>
                  </a:cubicBezTo>
                  <a:cubicBezTo>
                    <a:pt x="198048" y="-195"/>
                    <a:pt x="208403" y="-1579"/>
                    <a:pt x="217798" y="1689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73" name="片側の 2 つの角を丸めた四角形 92">
              <a:extLst>
                <a:ext uri="{FF2B5EF4-FFF2-40B4-BE49-F238E27FC236}">
                  <a16:creationId xmlns:a16="http://schemas.microsoft.com/office/drawing/2014/main" id="{75A9EA4B-20C2-4373-A061-B3ABBA01B56D}"/>
                </a:ext>
              </a:extLst>
            </p:cNvPr>
            <p:cNvSpPr/>
            <p:nvPr/>
          </p:nvSpPr>
          <p:spPr>
            <a:xfrm rot="9854429" flipH="1">
              <a:off x="2534499" y="5507187"/>
              <a:ext cx="252200" cy="671687"/>
            </a:xfrm>
            <a:custGeom>
              <a:avLst/>
              <a:gdLst>
                <a:gd name="connsiteX0" fmla="*/ 126100 w 252200"/>
                <a:gd name="connsiteY0" fmla="*/ 0 h 675061"/>
                <a:gd name="connsiteX1" fmla="*/ 126100 w 252200"/>
                <a:gd name="connsiteY1" fmla="*/ 0 h 675061"/>
                <a:gd name="connsiteX2" fmla="*/ 252200 w 252200"/>
                <a:gd name="connsiteY2" fmla="*/ 126100 h 675061"/>
                <a:gd name="connsiteX3" fmla="*/ 252200 w 252200"/>
                <a:gd name="connsiteY3" fmla="*/ 675061 h 675061"/>
                <a:gd name="connsiteX4" fmla="*/ 252200 w 252200"/>
                <a:gd name="connsiteY4" fmla="*/ 675061 h 675061"/>
                <a:gd name="connsiteX5" fmla="*/ 0 w 252200"/>
                <a:gd name="connsiteY5" fmla="*/ 675061 h 675061"/>
                <a:gd name="connsiteX6" fmla="*/ 0 w 252200"/>
                <a:gd name="connsiteY6" fmla="*/ 675061 h 675061"/>
                <a:gd name="connsiteX7" fmla="*/ 0 w 252200"/>
                <a:gd name="connsiteY7" fmla="*/ 126100 h 675061"/>
                <a:gd name="connsiteX8" fmla="*/ 126100 w 252200"/>
                <a:gd name="connsiteY8" fmla="*/ 0 h 675061"/>
                <a:gd name="connsiteX0" fmla="*/ 126100 w 252200"/>
                <a:gd name="connsiteY0" fmla="*/ 0 h 675061"/>
                <a:gd name="connsiteX1" fmla="*/ 126100 w 252200"/>
                <a:gd name="connsiteY1" fmla="*/ 0 h 675061"/>
                <a:gd name="connsiteX2" fmla="*/ 252200 w 252200"/>
                <a:gd name="connsiteY2" fmla="*/ 126100 h 675061"/>
                <a:gd name="connsiteX3" fmla="*/ 252200 w 252200"/>
                <a:gd name="connsiteY3" fmla="*/ 675061 h 675061"/>
                <a:gd name="connsiteX4" fmla="*/ 252200 w 252200"/>
                <a:gd name="connsiteY4" fmla="*/ 675061 h 675061"/>
                <a:gd name="connsiteX5" fmla="*/ 0 w 252200"/>
                <a:gd name="connsiteY5" fmla="*/ 675061 h 675061"/>
                <a:gd name="connsiteX6" fmla="*/ 46697 w 252200"/>
                <a:gd name="connsiteY6" fmla="*/ 665181 h 675061"/>
                <a:gd name="connsiteX7" fmla="*/ 0 w 252200"/>
                <a:gd name="connsiteY7" fmla="*/ 126100 h 675061"/>
                <a:gd name="connsiteX8" fmla="*/ 126100 w 252200"/>
                <a:gd name="connsiteY8" fmla="*/ 0 h 675061"/>
                <a:gd name="connsiteX0" fmla="*/ 126100 w 252200"/>
                <a:gd name="connsiteY0" fmla="*/ 0 h 675061"/>
                <a:gd name="connsiteX1" fmla="*/ 126100 w 252200"/>
                <a:gd name="connsiteY1" fmla="*/ 0 h 675061"/>
                <a:gd name="connsiteX2" fmla="*/ 252200 w 252200"/>
                <a:gd name="connsiteY2" fmla="*/ 126100 h 675061"/>
                <a:gd name="connsiteX3" fmla="*/ 252200 w 252200"/>
                <a:gd name="connsiteY3" fmla="*/ 675061 h 675061"/>
                <a:gd name="connsiteX4" fmla="*/ 252200 w 252200"/>
                <a:gd name="connsiteY4" fmla="*/ 675061 h 675061"/>
                <a:gd name="connsiteX5" fmla="*/ 0 w 252200"/>
                <a:gd name="connsiteY5" fmla="*/ 675061 h 675061"/>
                <a:gd name="connsiteX6" fmla="*/ 0 w 252200"/>
                <a:gd name="connsiteY6" fmla="*/ 126100 h 675061"/>
                <a:gd name="connsiteX7" fmla="*/ 126100 w 252200"/>
                <a:gd name="connsiteY7" fmla="*/ 0 h 675061"/>
                <a:gd name="connsiteX0" fmla="*/ 126100 w 252200"/>
                <a:gd name="connsiteY0" fmla="*/ 0 h 675061"/>
                <a:gd name="connsiteX1" fmla="*/ 126100 w 252200"/>
                <a:gd name="connsiteY1" fmla="*/ 0 h 675061"/>
                <a:gd name="connsiteX2" fmla="*/ 252200 w 252200"/>
                <a:gd name="connsiteY2" fmla="*/ 126100 h 675061"/>
                <a:gd name="connsiteX3" fmla="*/ 252200 w 252200"/>
                <a:gd name="connsiteY3" fmla="*/ 675061 h 675061"/>
                <a:gd name="connsiteX4" fmla="*/ 252200 w 252200"/>
                <a:gd name="connsiteY4" fmla="*/ 675061 h 675061"/>
                <a:gd name="connsiteX5" fmla="*/ 35336 w 252200"/>
                <a:gd name="connsiteY5" fmla="*/ 671687 h 675061"/>
                <a:gd name="connsiteX6" fmla="*/ 0 w 252200"/>
                <a:gd name="connsiteY6" fmla="*/ 126100 h 675061"/>
                <a:gd name="connsiteX7" fmla="*/ 126100 w 252200"/>
                <a:gd name="connsiteY7" fmla="*/ 0 h 675061"/>
                <a:gd name="connsiteX0" fmla="*/ 126100 w 252200"/>
                <a:gd name="connsiteY0" fmla="*/ 0 h 675061"/>
                <a:gd name="connsiteX1" fmla="*/ 126100 w 252200"/>
                <a:gd name="connsiteY1" fmla="*/ 0 h 675061"/>
                <a:gd name="connsiteX2" fmla="*/ 252200 w 252200"/>
                <a:gd name="connsiteY2" fmla="*/ 126100 h 675061"/>
                <a:gd name="connsiteX3" fmla="*/ 252200 w 252200"/>
                <a:gd name="connsiteY3" fmla="*/ 675061 h 675061"/>
                <a:gd name="connsiteX4" fmla="*/ 35336 w 252200"/>
                <a:gd name="connsiteY4" fmla="*/ 671687 h 675061"/>
                <a:gd name="connsiteX5" fmla="*/ 0 w 252200"/>
                <a:gd name="connsiteY5" fmla="*/ 126100 h 675061"/>
                <a:gd name="connsiteX6" fmla="*/ 126100 w 252200"/>
                <a:gd name="connsiteY6" fmla="*/ 0 h 675061"/>
                <a:gd name="connsiteX0" fmla="*/ 126100 w 252200"/>
                <a:gd name="connsiteY0" fmla="*/ 0 h 681098"/>
                <a:gd name="connsiteX1" fmla="*/ 126100 w 252200"/>
                <a:gd name="connsiteY1" fmla="*/ 0 h 681098"/>
                <a:gd name="connsiteX2" fmla="*/ 252200 w 252200"/>
                <a:gd name="connsiteY2" fmla="*/ 126100 h 681098"/>
                <a:gd name="connsiteX3" fmla="*/ 230810 w 252200"/>
                <a:gd name="connsiteY3" fmla="*/ 681098 h 681098"/>
                <a:gd name="connsiteX4" fmla="*/ 35336 w 252200"/>
                <a:gd name="connsiteY4" fmla="*/ 671687 h 681098"/>
                <a:gd name="connsiteX5" fmla="*/ 0 w 252200"/>
                <a:gd name="connsiteY5" fmla="*/ 126100 h 681098"/>
                <a:gd name="connsiteX6" fmla="*/ 126100 w 252200"/>
                <a:gd name="connsiteY6" fmla="*/ 0 h 681098"/>
                <a:gd name="connsiteX0" fmla="*/ 126100 w 252200"/>
                <a:gd name="connsiteY0" fmla="*/ 0 h 671687"/>
                <a:gd name="connsiteX1" fmla="*/ 126100 w 252200"/>
                <a:gd name="connsiteY1" fmla="*/ 0 h 671687"/>
                <a:gd name="connsiteX2" fmla="*/ 252200 w 252200"/>
                <a:gd name="connsiteY2" fmla="*/ 126100 h 671687"/>
                <a:gd name="connsiteX3" fmla="*/ 239583 w 252200"/>
                <a:gd name="connsiteY3" fmla="*/ 665426 h 671687"/>
                <a:gd name="connsiteX4" fmla="*/ 35336 w 252200"/>
                <a:gd name="connsiteY4" fmla="*/ 671687 h 671687"/>
                <a:gd name="connsiteX5" fmla="*/ 0 w 252200"/>
                <a:gd name="connsiteY5" fmla="*/ 126100 h 671687"/>
                <a:gd name="connsiteX6" fmla="*/ 126100 w 252200"/>
                <a:gd name="connsiteY6" fmla="*/ 0 h 671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2200" h="671687">
                  <a:moveTo>
                    <a:pt x="126100" y="0"/>
                  </a:moveTo>
                  <a:lnTo>
                    <a:pt x="126100" y="0"/>
                  </a:lnTo>
                  <a:cubicBezTo>
                    <a:pt x="195743" y="0"/>
                    <a:pt x="252200" y="56457"/>
                    <a:pt x="252200" y="126100"/>
                  </a:cubicBezTo>
                  <a:lnTo>
                    <a:pt x="239583" y="665426"/>
                  </a:lnTo>
                  <a:lnTo>
                    <a:pt x="35336" y="671687"/>
                  </a:lnTo>
                  <a:lnTo>
                    <a:pt x="0" y="126100"/>
                  </a:lnTo>
                  <a:cubicBezTo>
                    <a:pt x="0" y="56457"/>
                    <a:pt x="56457" y="0"/>
                    <a:pt x="126100" y="0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35" name="楕円 22">
              <a:extLst>
                <a:ext uri="{FF2B5EF4-FFF2-40B4-BE49-F238E27FC236}">
                  <a16:creationId xmlns:a16="http://schemas.microsoft.com/office/drawing/2014/main" id="{B7B3EF37-61F2-4742-9EF0-4B7B5A41B13F}"/>
                </a:ext>
              </a:extLst>
            </p:cNvPr>
            <p:cNvSpPr/>
            <p:nvPr/>
          </p:nvSpPr>
          <p:spPr>
            <a:xfrm>
              <a:off x="1450204" y="3928743"/>
              <a:ext cx="191422" cy="290262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870378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4DA080C8-2156-4F30-8B0A-468BFDED8C92}"/>
              </a:ext>
            </a:extLst>
          </p:cNvPr>
          <p:cNvGrpSpPr/>
          <p:nvPr/>
        </p:nvGrpSpPr>
        <p:grpSpPr>
          <a:xfrm>
            <a:off x="939728" y="830100"/>
            <a:ext cx="2339803" cy="2706033"/>
            <a:chOff x="939728" y="830100"/>
            <a:chExt cx="2339803" cy="2706033"/>
          </a:xfrm>
        </p:grpSpPr>
        <p:grpSp>
          <p:nvGrpSpPr>
            <p:cNvPr id="268" name="グループ化 267">
              <a:extLst>
                <a:ext uri="{FF2B5EF4-FFF2-40B4-BE49-F238E27FC236}">
                  <a16:creationId xmlns:a16="http://schemas.microsoft.com/office/drawing/2014/main" id="{70AE2F4C-3B57-4AE9-86D2-2147410ABD27}"/>
                </a:ext>
              </a:extLst>
            </p:cNvPr>
            <p:cNvGrpSpPr/>
            <p:nvPr/>
          </p:nvGrpSpPr>
          <p:grpSpPr>
            <a:xfrm>
              <a:off x="1465479" y="2014348"/>
              <a:ext cx="1127284" cy="1521785"/>
              <a:chOff x="1465479" y="2014348"/>
              <a:chExt cx="1127284" cy="1521785"/>
            </a:xfrm>
          </p:grpSpPr>
          <p:sp>
            <p:nvSpPr>
              <p:cNvPr id="316" name="フリーフォーム: 図形 315">
                <a:extLst>
                  <a:ext uri="{FF2B5EF4-FFF2-40B4-BE49-F238E27FC236}">
                    <a16:creationId xmlns:a16="http://schemas.microsoft.com/office/drawing/2014/main" id="{737B2A09-4A47-4DE3-B1CE-8814B417C72E}"/>
                  </a:ext>
                </a:extLst>
              </p:cNvPr>
              <p:cNvSpPr/>
              <p:nvPr/>
            </p:nvSpPr>
            <p:spPr>
              <a:xfrm>
                <a:off x="1779288" y="2014348"/>
                <a:ext cx="483348" cy="400240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17" name="グループ化 316">
                <a:extLst>
                  <a:ext uri="{FF2B5EF4-FFF2-40B4-BE49-F238E27FC236}">
                    <a16:creationId xmlns:a16="http://schemas.microsoft.com/office/drawing/2014/main" id="{026D723D-6704-4AD4-AD06-C82C261009CD}"/>
                  </a:ext>
                </a:extLst>
              </p:cNvPr>
              <p:cNvGrpSpPr/>
              <p:nvPr/>
            </p:nvGrpSpPr>
            <p:grpSpPr>
              <a:xfrm>
                <a:off x="1862169" y="2107049"/>
                <a:ext cx="311943" cy="138615"/>
                <a:chOff x="1854236" y="2107049"/>
                <a:chExt cx="286507" cy="186718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328" name="四角形: 上の 2 つの角を丸める 327">
                  <a:extLst>
                    <a:ext uri="{FF2B5EF4-FFF2-40B4-BE49-F238E27FC236}">
                      <a16:creationId xmlns:a16="http://schemas.microsoft.com/office/drawing/2014/main" id="{24B3E09E-7A9A-43A7-B9C7-9CE5AA510BDE}"/>
                    </a:ext>
                  </a:extLst>
                </p:cNvPr>
                <p:cNvSpPr/>
                <p:nvPr/>
              </p:nvSpPr>
              <p:spPr>
                <a:xfrm>
                  <a:off x="1854236" y="2107049"/>
                  <a:ext cx="141516" cy="186718"/>
                </a:xfrm>
                <a:prstGeom prst="round2SameRect">
                  <a:avLst>
                    <a:gd name="adj1" fmla="val 7120"/>
                    <a:gd name="adj2" fmla="val 34088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9" name="四角形: 上の 2 つの角を丸める 328">
                  <a:extLst>
                    <a:ext uri="{FF2B5EF4-FFF2-40B4-BE49-F238E27FC236}">
                      <a16:creationId xmlns:a16="http://schemas.microsoft.com/office/drawing/2014/main" id="{85204707-BA22-4B07-A190-F3FF7B952B51}"/>
                    </a:ext>
                  </a:extLst>
                </p:cNvPr>
                <p:cNvSpPr/>
                <p:nvPr/>
              </p:nvSpPr>
              <p:spPr>
                <a:xfrm>
                  <a:off x="1999227" y="2107049"/>
                  <a:ext cx="141516" cy="186718"/>
                </a:xfrm>
                <a:prstGeom prst="round2SameRect">
                  <a:avLst>
                    <a:gd name="adj1" fmla="val 7120"/>
                    <a:gd name="adj2" fmla="val 34088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18" name="グループ化 317">
                <a:extLst>
                  <a:ext uri="{FF2B5EF4-FFF2-40B4-BE49-F238E27FC236}">
                    <a16:creationId xmlns:a16="http://schemas.microsoft.com/office/drawing/2014/main" id="{7FB1B2AB-2497-4699-A491-8B8A5C00F27B}"/>
                  </a:ext>
                </a:extLst>
              </p:cNvPr>
              <p:cNvGrpSpPr/>
              <p:nvPr/>
            </p:nvGrpSpPr>
            <p:grpSpPr>
              <a:xfrm>
                <a:off x="1836726" y="2130860"/>
                <a:ext cx="365418" cy="186718"/>
                <a:chOff x="1803357" y="2130860"/>
                <a:chExt cx="365418" cy="186718"/>
              </a:xfrm>
              <a:solidFill>
                <a:schemeClr val="tx1">
                  <a:lumMod val="95000"/>
                  <a:lumOff val="5000"/>
                </a:schemeClr>
              </a:solidFill>
            </p:grpSpPr>
            <p:sp>
              <p:nvSpPr>
                <p:cNvPr id="326" name="フリーフォーム: 図形 325">
                  <a:extLst>
                    <a:ext uri="{FF2B5EF4-FFF2-40B4-BE49-F238E27FC236}">
                      <a16:creationId xmlns:a16="http://schemas.microsoft.com/office/drawing/2014/main" id="{87B9C2D7-329A-4316-86BC-B5C9ABED1F46}"/>
                    </a:ext>
                  </a:extLst>
                </p:cNvPr>
                <p:cNvSpPr/>
                <p:nvPr/>
              </p:nvSpPr>
              <p:spPr>
                <a:xfrm>
                  <a:off x="1803357" y="2130860"/>
                  <a:ext cx="183642" cy="186718"/>
                </a:xfrm>
                <a:custGeom>
                  <a:avLst/>
                  <a:gdLst>
                    <a:gd name="connsiteX0" fmla="*/ 20101 w 183642"/>
                    <a:gd name="connsiteY0" fmla="*/ 0 h 186718"/>
                    <a:gd name="connsiteX1" fmla="*/ 163541 w 183642"/>
                    <a:gd name="connsiteY1" fmla="*/ 0 h 186718"/>
                    <a:gd name="connsiteX2" fmla="*/ 183642 w 183642"/>
                    <a:gd name="connsiteY2" fmla="*/ 20101 h 186718"/>
                    <a:gd name="connsiteX3" fmla="*/ 183642 w 183642"/>
                    <a:gd name="connsiteY3" fmla="*/ 74776 h 186718"/>
                    <a:gd name="connsiteX4" fmla="*/ 183642 w 183642"/>
                    <a:gd name="connsiteY4" fmla="*/ 124118 h 186718"/>
                    <a:gd name="connsiteX5" fmla="*/ 183642 w 183642"/>
                    <a:gd name="connsiteY5" fmla="*/ 186717 h 186718"/>
                    <a:gd name="connsiteX6" fmla="*/ 121047 w 183642"/>
                    <a:gd name="connsiteY6" fmla="*/ 186717 h 186718"/>
                    <a:gd name="connsiteX7" fmla="*/ 121042 w 183642"/>
                    <a:gd name="connsiteY7" fmla="*/ 186718 h 186718"/>
                    <a:gd name="connsiteX8" fmla="*/ 62600 w 183642"/>
                    <a:gd name="connsiteY8" fmla="*/ 186718 h 186718"/>
                    <a:gd name="connsiteX9" fmla="*/ 0 w 183642"/>
                    <a:gd name="connsiteY9" fmla="*/ 124118 h 186718"/>
                    <a:gd name="connsiteX10" fmla="*/ 0 w 183642"/>
                    <a:gd name="connsiteY10" fmla="*/ 20101 h 186718"/>
                    <a:gd name="connsiteX11" fmla="*/ 20101 w 183642"/>
                    <a:gd name="connsiteY11" fmla="*/ 0 h 186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3642" h="186718">
                      <a:moveTo>
                        <a:pt x="20101" y="0"/>
                      </a:moveTo>
                      <a:lnTo>
                        <a:pt x="163541" y="0"/>
                      </a:lnTo>
                      <a:cubicBezTo>
                        <a:pt x="174642" y="0"/>
                        <a:pt x="183642" y="9000"/>
                        <a:pt x="183642" y="20101"/>
                      </a:cubicBezTo>
                      <a:lnTo>
                        <a:pt x="183642" y="74776"/>
                      </a:lnTo>
                      <a:lnTo>
                        <a:pt x="183642" y="124118"/>
                      </a:lnTo>
                      <a:lnTo>
                        <a:pt x="183642" y="186717"/>
                      </a:lnTo>
                      <a:lnTo>
                        <a:pt x="121047" y="186717"/>
                      </a:lnTo>
                      <a:lnTo>
                        <a:pt x="121042" y="186718"/>
                      </a:lnTo>
                      <a:lnTo>
                        <a:pt x="62600" y="186718"/>
                      </a:lnTo>
                      <a:cubicBezTo>
                        <a:pt x="28027" y="186718"/>
                        <a:pt x="0" y="158691"/>
                        <a:pt x="0" y="124118"/>
                      </a:cubicBezTo>
                      <a:lnTo>
                        <a:pt x="0" y="20101"/>
                      </a:lnTo>
                      <a:cubicBezTo>
                        <a:pt x="0" y="9000"/>
                        <a:pt x="9000" y="0"/>
                        <a:pt x="20101" y="0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7" name="フリーフォーム: 図形 326">
                  <a:extLst>
                    <a:ext uri="{FF2B5EF4-FFF2-40B4-BE49-F238E27FC236}">
                      <a16:creationId xmlns:a16="http://schemas.microsoft.com/office/drawing/2014/main" id="{A46236DA-C352-4E41-B3A0-38D49CA1EDBC}"/>
                    </a:ext>
                  </a:extLst>
                </p:cNvPr>
                <p:cNvSpPr/>
                <p:nvPr/>
              </p:nvSpPr>
              <p:spPr>
                <a:xfrm flipH="1">
                  <a:off x="1985133" y="2130860"/>
                  <a:ext cx="183642" cy="186718"/>
                </a:xfrm>
                <a:custGeom>
                  <a:avLst/>
                  <a:gdLst>
                    <a:gd name="connsiteX0" fmla="*/ 20101 w 183642"/>
                    <a:gd name="connsiteY0" fmla="*/ 0 h 186718"/>
                    <a:gd name="connsiteX1" fmla="*/ 163541 w 183642"/>
                    <a:gd name="connsiteY1" fmla="*/ 0 h 186718"/>
                    <a:gd name="connsiteX2" fmla="*/ 183642 w 183642"/>
                    <a:gd name="connsiteY2" fmla="*/ 20101 h 186718"/>
                    <a:gd name="connsiteX3" fmla="*/ 183642 w 183642"/>
                    <a:gd name="connsiteY3" fmla="*/ 74776 h 186718"/>
                    <a:gd name="connsiteX4" fmla="*/ 183642 w 183642"/>
                    <a:gd name="connsiteY4" fmla="*/ 124118 h 186718"/>
                    <a:gd name="connsiteX5" fmla="*/ 183642 w 183642"/>
                    <a:gd name="connsiteY5" fmla="*/ 186717 h 186718"/>
                    <a:gd name="connsiteX6" fmla="*/ 121047 w 183642"/>
                    <a:gd name="connsiteY6" fmla="*/ 186717 h 186718"/>
                    <a:gd name="connsiteX7" fmla="*/ 121042 w 183642"/>
                    <a:gd name="connsiteY7" fmla="*/ 186718 h 186718"/>
                    <a:gd name="connsiteX8" fmla="*/ 62600 w 183642"/>
                    <a:gd name="connsiteY8" fmla="*/ 186718 h 186718"/>
                    <a:gd name="connsiteX9" fmla="*/ 0 w 183642"/>
                    <a:gd name="connsiteY9" fmla="*/ 124118 h 186718"/>
                    <a:gd name="connsiteX10" fmla="*/ 0 w 183642"/>
                    <a:gd name="connsiteY10" fmla="*/ 20101 h 186718"/>
                    <a:gd name="connsiteX11" fmla="*/ 20101 w 183642"/>
                    <a:gd name="connsiteY11" fmla="*/ 0 h 186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3642" h="186718">
                      <a:moveTo>
                        <a:pt x="20101" y="0"/>
                      </a:moveTo>
                      <a:lnTo>
                        <a:pt x="163541" y="0"/>
                      </a:lnTo>
                      <a:cubicBezTo>
                        <a:pt x="174642" y="0"/>
                        <a:pt x="183642" y="9000"/>
                        <a:pt x="183642" y="20101"/>
                      </a:cubicBezTo>
                      <a:lnTo>
                        <a:pt x="183642" y="74776"/>
                      </a:lnTo>
                      <a:lnTo>
                        <a:pt x="183642" y="124118"/>
                      </a:lnTo>
                      <a:lnTo>
                        <a:pt x="183642" y="186717"/>
                      </a:lnTo>
                      <a:lnTo>
                        <a:pt x="121047" y="186717"/>
                      </a:lnTo>
                      <a:lnTo>
                        <a:pt x="121042" y="186718"/>
                      </a:lnTo>
                      <a:lnTo>
                        <a:pt x="62600" y="186718"/>
                      </a:lnTo>
                      <a:cubicBezTo>
                        <a:pt x="28027" y="186718"/>
                        <a:pt x="0" y="158691"/>
                        <a:pt x="0" y="124118"/>
                      </a:cubicBezTo>
                      <a:lnTo>
                        <a:pt x="0" y="20101"/>
                      </a:lnTo>
                      <a:cubicBezTo>
                        <a:pt x="0" y="9000"/>
                        <a:pt x="9000" y="0"/>
                        <a:pt x="20101" y="0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20" name="片側の 2 つの角を丸めた四角形 144">
                <a:extLst>
                  <a:ext uri="{FF2B5EF4-FFF2-40B4-BE49-F238E27FC236}">
                    <a16:creationId xmlns:a16="http://schemas.microsoft.com/office/drawing/2014/main" id="{BE60AEE8-B267-4F99-A31B-F931C85E8E13}"/>
                  </a:ext>
                </a:extLst>
              </p:cNvPr>
              <p:cNvSpPr/>
              <p:nvPr/>
            </p:nvSpPr>
            <p:spPr>
              <a:xfrm>
                <a:off x="1465479" y="2248208"/>
                <a:ext cx="1127284" cy="1287925"/>
              </a:xfrm>
              <a:prstGeom prst="round2SameRect">
                <a:avLst>
                  <a:gd name="adj1" fmla="val 21354"/>
                  <a:gd name="adj2" fmla="val 0"/>
                </a:avLst>
              </a:prstGeom>
              <a:solidFill>
                <a:schemeClr val="tx1">
                  <a:lumMod val="95000"/>
                  <a:lumOff val="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1" name="楕円 320">
                <a:extLst>
                  <a:ext uri="{FF2B5EF4-FFF2-40B4-BE49-F238E27FC236}">
                    <a16:creationId xmlns:a16="http://schemas.microsoft.com/office/drawing/2014/main" id="{6CED204E-7367-415A-87F7-A2573E28DB23}"/>
                  </a:ext>
                </a:extLst>
              </p:cNvPr>
              <p:cNvSpPr/>
              <p:nvPr/>
            </p:nvSpPr>
            <p:spPr>
              <a:xfrm>
                <a:off x="1981044" y="2432258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2" name="楕円 321">
                <a:extLst>
                  <a:ext uri="{FF2B5EF4-FFF2-40B4-BE49-F238E27FC236}">
                    <a16:creationId xmlns:a16="http://schemas.microsoft.com/office/drawing/2014/main" id="{5B92AAFF-7B72-4514-BF84-59733EC88C9A}"/>
                  </a:ext>
                </a:extLst>
              </p:cNvPr>
              <p:cNvSpPr/>
              <p:nvPr/>
            </p:nvSpPr>
            <p:spPr>
              <a:xfrm>
                <a:off x="1981044" y="2667819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3" name="楕円 322">
                <a:extLst>
                  <a:ext uri="{FF2B5EF4-FFF2-40B4-BE49-F238E27FC236}">
                    <a16:creationId xmlns:a16="http://schemas.microsoft.com/office/drawing/2014/main" id="{76D57C7A-D03A-409C-8586-24BB8F4B83A0}"/>
                  </a:ext>
                </a:extLst>
              </p:cNvPr>
              <p:cNvSpPr/>
              <p:nvPr/>
            </p:nvSpPr>
            <p:spPr>
              <a:xfrm>
                <a:off x="1981044" y="2903380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4" name="楕円 323">
                <a:extLst>
                  <a:ext uri="{FF2B5EF4-FFF2-40B4-BE49-F238E27FC236}">
                    <a16:creationId xmlns:a16="http://schemas.microsoft.com/office/drawing/2014/main" id="{EFF9542F-9A5A-4828-944C-F6C835D86E3F}"/>
                  </a:ext>
                </a:extLst>
              </p:cNvPr>
              <p:cNvSpPr/>
              <p:nvPr/>
            </p:nvSpPr>
            <p:spPr>
              <a:xfrm>
                <a:off x="1981044" y="3138941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5" name="楕円 324">
                <a:extLst>
                  <a:ext uri="{FF2B5EF4-FFF2-40B4-BE49-F238E27FC236}">
                    <a16:creationId xmlns:a16="http://schemas.microsoft.com/office/drawing/2014/main" id="{1B72180A-03DA-4D01-AE18-B06A9DDEA208}"/>
                  </a:ext>
                </a:extLst>
              </p:cNvPr>
              <p:cNvSpPr/>
              <p:nvPr/>
            </p:nvSpPr>
            <p:spPr>
              <a:xfrm>
                <a:off x="1981044" y="3374503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69" name="グループ化 268">
              <a:extLst>
                <a:ext uri="{FF2B5EF4-FFF2-40B4-BE49-F238E27FC236}">
                  <a16:creationId xmlns:a16="http://schemas.microsoft.com/office/drawing/2014/main" id="{3A3E9A69-F6EE-45CF-8839-8B5353FFF55B}"/>
                </a:ext>
              </a:extLst>
            </p:cNvPr>
            <p:cNvGrpSpPr/>
            <p:nvPr/>
          </p:nvGrpSpPr>
          <p:grpSpPr>
            <a:xfrm>
              <a:off x="1377419" y="830100"/>
              <a:ext cx="1277659" cy="1274510"/>
              <a:chOff x="5180030" y="563126"/>
              <a:chExt cx="1277659" cy="1274510"/>
            </a:xfrm>
          </p:grpSpPr>
          <p:sp>
            <p:nvSpPr>
              <p:cNvPr id="288" name="楕円 287">
                <a:extLst>
                  <a:ext uri="{FF2B5EF4-FFF2-40B4-BE49-F238E27FC236}">
                    <a16:creationId xmlns:a16="http://schemas.microsoft.com/office/drawing/2014/main" id="{3EA43ED5-784C-44BB-A07A-55E98A565657}"/>
                  </a:ext>
                </a:extLst>
              </p:cNvPr>
              <p:cNvSpPr/>
              <p:nvPr/>
            </p:nvSpPr>
            <p:spPr>
              <a:xfrm rot="20700000">
                <a:off x="5715593" y="602464"/>
                <a:ext cx="708841" cy="91581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9" name="楕円 288">
                <a:extLst>
                  <a:ext uri="{FF2B5EF4-FFF2-40B4-BE49-F238E27FC236}">
                    <a16:creationId xmlns:a16="http://schemas.microsoft.com/office/drawing/2014/main" id="{C78F6962-51CC-40CA-BEEA-F8BFFB00197D}"/>
                  </a:ext>
                </a:extLst>
              </p:cNvPr>
              <p:cNvSpPr/>
              <p:nvPr/>
            </p:nvSpPr>
            <p:spPr>
              <a:xfrm>
                <a:off x="5213203" y="563795"/>
                <a:ext cx="1053924" cy="105377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90" name="グループ化 289">
                <a:extLst>
                  <a:ext uri="{FF2B5EF4-FFF2-40B4-BE49-F238E27FC236}">
                    <a16:creationId xmlns:a16="http://schemas.microsoft.com/office/drawing/2014/main" id="{76F6FBC7-506C-47D3-AE00-0B3315CDE862}"/>
                  </a:ext>
                </a:extLst>
              </p:cNvPr>
              <p:cNvGrpSpPr/>
              <p:nvPr/>
            </p:nvGrpSpPr>
            <p:grpSpPr>
              <a:xfrm>
                <a:off x="5180030" y="677530"/>
                <a:ext cx="1277659" cy="1160106"/>
                <a:chOff x="2791855" y="2017485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309" name="グループ化 308">
                  <a:extLst>
                    <a:ext uri="{FF2B5EF4-FFF2-40B4-BE49-F238E27FC236}">
                      <a16:creationId xmlns:a16="http://schemas.microsoft.com/office/drawing/2014/main" id="{AF91859D-B757-4493-A51B-FE6BBF8FAC4F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314" name="円/楕円 536">
                    <a:extLst>
                      <a:ext uri="{FF2B5EF4-FFF2-40B4-BE49-F238E27FC236}">
                        <a16:creationId xmlns:a16="http://schemas.microsoft.com/office/drawing/2014/main" id="{49E8A9FD-D3BB-41E8-9388-46DFBF133443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15" name="円/楕円 537">
                    <a:extLst>
                      <a:ext uri="{FF2B5EF4-FFF2-40B4-BE49-F238E27FC236}">
                        <a16:creationId xmlns:a16="http://schemas.microsoft.com/office/drawing/2014/main" id="{A66C26EB-1F5C-438A-AA64-6717A9D52FF9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10" name="グループ化 309">
                  <a:extLst>
                    <a:ext uri="{FF2B5EF4-FFF2-40B4-BE49-F238E27FC236}">
                      <a16:creationId xmlns:a16="http://schemas.microsoft.com/office/drawing/2014/main" id="{878D8FB3-1BA6-4154-9D6A-1D638CFC0B14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312" name="円/楕円 534">
                    <a:extLst>
                      <a:ext uri="{FF2B5EF4-FFF2-40B4-BE49-F238E27FC236}">
                        <a16:creationId xmlns:a16="http://schemas.microsoft.com/office/drawing/2014/main" id="{E10A5525-B859-43B2-B302-F282F5932F42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13" name="円/楕円 535">
                    <a:extLst>
                      <a:ext uri="{FF2B5EF4-FFF2-40B4-BE49-F238E27FC236}">
                        <a16:creationId xmlns:a16="http://schemas.microsoft.com/office/drawing/2014/main" id="{6FF107FB-BB2D-496E-805F-ABA8AFA9E535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11" name="円/楕円 533">
                  <a:extLst>
                    <a:ext uri="{FF2B5EF4-FFF2-40B4-BE49-F238E27FC236}">
                      <a16:creationId xmlns:a16="http://schemas.microsoft.com/office/drawing/2014/main" id="{3271B6C0-05E2-491F-A814-A4A427E33089}"/>
                    </a:ext>
                  </a:extLst>
                </p:cNvPr>
                <p:cNvSpPr/>
                <p:nvPr/>
              </p:nvSpPr>
              <p:spPr>
                <a:xfrm>
                  <a:off x="2902857" y="2017485"/>
                  <a:ext cx="928913" cy="1045028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92" name="月 291">
                <a:extLst>
                  <a:ext uri="{FF2B5EF4-FFF2-40B4-BE49-F238E27FC236}">
                    <a16:creationId xmlns:a16="http://schemas.microsoft.com/office/drawing/2014/main" id="{A432D765-82AA-4436-89D6-A958F9C9AA83}"/>
                  </a:ext>
                </a:extLst>
              </p:cNvPr>
              <p:cNvSpPr/>
              <p:nvPr/>
            </p:nvSpPr>
            <p:spPr>
              <a:xfrm rot="15300000">
                <a:off x="5504410" y="866640"/>
                <a:ext cx="45720" cy="328020"/>
              </a:xfrm>
              <a:prstGeom prst="moon">
                <a:avLst>
                  <a:gd name="adj" fmla="val 7667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3" name="月 292">
                <a:extLst>
                  <a:ext uri="{FF2B5EF4-FFF2-40B4-BE49-F238E27FC236}">
                    <a16:creationId xmlns:a16="http://schemas.microsoft.com/office/drawing/2014/main" id="{16DDAFF9-09DF-40A2-A808-F0E62589FA55}"/>
                  </a:ext>
                </a:extLst>
              </p:cNvPr>
              <p:cNvSpPr/>
              <p:nvPr/>
            </p:nvSpPr>
            <p:spPr>
              <a:xfrm rot="17100000">
                <a:off x="6088385" y="866640"/>
                <a:ext cx="45720" cy="328020"/>
              </a:xfrm>
              <a:prstGeom prst="moon">
                <a:avLst>
                  <a:gd name="adj" fmla="val 7667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4" name="フリーフォーム: 図形 293">
                <a:extLst>
                  <a:ext uri="{FF2B5EF4-FFF2-40B4-BE49-F238E27FC236}">
                    <a16:creationId xmlns:a16="http://schemas.microsoft.com/office/drawing/2014/main" id="{74E5A5DD-08EA-44CB-AFA9-42C908A77A00}"/>
                  </a:ext>
                </a:extLst>
              </p:cNvPr>
              <p:cNvSpPr/>
              <p:nvPr/>
            </p:nvSpPr>
            <p:spPr>
              <a:xfrm>
                <a:off x="5745720" y="1397727"/>
                <a:ext cx="139716" cy="159309"/>
              </a:xfrm>
              <a:custGeom>
                <a:avLst/>
                <a:gdLst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7" fmla="*/ 51484 w 168590"/>
                  <a:gd name="connsiteY7" fmla="*/ 11330 h 241869"/>
                  <a:gd name="connsiteX8" fmla="*/ 84295 w 168590"/>
                  <a:gd name="connsiteY8" fmla="*/ 18031 h 241869"/>
                  <a:gd name="connsiteX9" fmla="*/ 117107 w 168590"/>
                  <a:gd name="connsiteY9" fmla="*/ 11330 h 241869"/>
                  <a:gd name="connsiteX0" fmla="*/ 84295 w 175735"/>
                  <a:gd name="connsiteY0" fmla="*/ 18031 h 241869"/>
                  <a:gd name="connsiteX1" fmla="*/ 117107 w 175735"/>
                  <a:gd name="connsiteY1" fmla="*/ 11330 h 241869"/>
                  <a:gd name="connsiteX2" fmla="*/ 133718 w 175735"/>
                  <a:gd name="connsiteY2" fmla="*/ 0 h 241869"/>
                  <a:gd name="connsiteX3" fmla="*/ 145091 w 175735"/>
                  <a:gd name="connsiteY3" fmla="*/ 28432 h 241869"/>
                  <a:gd name="connsiteX4" fmla="*/ 168590 w 175735"/>
                  <a:gd name="connsiteY4" fmla="*/ 156595 h 241869"/>
                  <a:gd name="connsiteX5" fmla="*/ 84295 w 175735"/>
                  <a:gd name="connsiteY5" fmla="*/ 241869 h 241869"/>
                  <a:gd name="connsiteX6" fmla="*/ 0 w 175735"/>
                  <a:gd name="connsiteY6" fmla="*/ 156595 h 241869"/>
                  <a:gd name="connsiteX7" fmla="*/ 25880 w 175735"/>
                  <a:gd name="connsiteY7" fmla="*/ 28432 h 241869"/>
                  <a:gd name="connsiteX8" fmla="*/ 37274 w 175735"/>
                  <a:gd name="connsiteY8" fmla="*/ 1638 h 241869"/>
                  <a:gd name="connsiteX9" fmla="*/ 51484 w 175735"/>
                  <a:gd name="connsiteY9" fmla="*/ 11330 h 241869"/>
                  <a:gd name="connsiteX10" fmla="*/ 175735 w 175735"/>
                  <a:gd name="connsiteY10" fmla="*/ 109471 h 241869"/>
                  <a:gd name="connsiteX0" fmla="*/ 84295 w 168590"/>
                  <a:gd name="connsiteY0" fmla="*/ 18031 h 241869"/>
                  <a:gd name="connsiteX1" fmla="*/ 117107 w 168590"/>
                  <a:gd name="connsiteY1" fmla="*/ 11330 h 241869"/>
                  <a:gd name="connsiteX2" fmla="*/ 133718 w 168590"/>
                  <a:gd name="connsiteY2" fmla="*/ 0 h 241869"/>
                  <a:gd name="connsiteX3" fmla="*/ 145091 w 168590"/>
                  <a:gd name="connsiteY3" fmla="*/ 28432 h 241869"/>
                  <a:gd name="connsiteX4" fmla="*/ 168590 w 168590"/>
                  <a:gd name="connsiteY4" fmla="*/ 156595 h 241869"/>
                  <a:gd name="connsiteX5" fmla="*/ 84295 w 168590"/>
                  <a:gd name="connsiteY5" fmla="*/ 241869 h 241869"/>
                  <a:gd name="connsiteX6" fmla="*/ 0 w 168590"/>
                  <a:gd name="connsiteY6" fmla="*/ 156595 h 241869"/>
                  <a:gd name="connsiteX7" fmla="*/ 25880 w 168590"/>
                  <a:gd name="connsiteY7" fmla="*/ 28432 h 241869"/>
                  <a:gd name="connsiteX8" fmla="*/ 37274 w 168590"/>
                  <a:gd name="connsiteY8" fmla="*/ 1638 h 241869"/>
                  <a:gd name="connsiteX9" fmla="*/ 51484 w 168590"/>
                  <a:gd name="connsiteY9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8" fmla="*/ 51484 w 168590"/>
                  <a:gd name="connsiteY8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90" h="241869">
                    <a:moveTo>
                      <a:pt x="133718" y="0"/>
                    </a:moveTo>
                    <a:lnTo>
                      <a:pt x="145091" y="28432"/>
                    </a:lnTo>
                    <a:cubicBezTo>
                      <a:pt x="159751" y="77796"/>
                      <a:pt x="168590" y="133047"/>
                      <a:pt x="168590" y="156595"/>
                    </a:cubicBezTo>
                    <a:cubicBezTo>
                      <a:pt x="168590" y="203691"/>
                      <a:pt x="130850" y="241869"/>
                      <a:pt x="84295" y="241869"/>
                    </a:cubicBezTo>
                    <a:cubicBezTo>
                      <a:pt x="37740" y="241869"/>
                      <a:pt x="0" y="203691"/>
                      <a:pt x="0" y="156595"/>
                    </a:cubicBezTo>
                    <a:cubicBezTo>
                      <a:pt x="0" y="133047"/>
                      <a:pt x="10031" y="77796"/>
                      <a:pt x="25880" y="28432"/>
                    </a:cubicBezTo>
                    <a:lnTo>
                      <a:pt x="37274" y="1638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5" name="月 294">
                <a:extLst>
                  <a:ext uri="{FF2B5EF4-FFF2-40B4-BE49-F238E27FC236}">
                    <a16:creationId xmlns:a16="http://schemas.microsoft.com/office/drawing/2014/main" id="{BF51A9C9-2704-45E4-B245-188ADD0583EE}"/>
                  </a:ext>
                </a:extLst>
              </p:cNvPr>
              <p:cNvSpPr/>
              <p:nvPr/>
            </p:nvSpPr>
            <p:spPr>
              <a:xfrm rot="3600000">
                <a:off x="5470584" y="411208"/>
                <a:ext cx="223214" cy="747657"/>
              </a:xfrm>
              <a:prstGeom prst="moon">
                <a:avLst>
                  <a:gd name="adj" fmla="val 83174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6" name="月 295">
                <a:extLst>
                  <a:ext uri="{FF2B5EF4-FFF2-40B4-BE49-F238E27FC236}">
                    <a16:creationId xmlns:a16="http://schemas.microsoft.com/office/drawing/2014/main" id="{EBDDEF5A-1B22-4FD6-B411-A8ECD9703CE3}"/>
                  </a:ext>
                </a:extLst>
              </p:cNvPr>
              <p:cNvSpPr/>
              <p:nvPr/>
            </p:nvSpPr>
            <p:spPr>
              <a:xfrm rot="2897634">
                <a:off x="5677684" y="563127"/>
                <a:ext cx="122858" cy="486332"/>
              </a:xfrm>
              <a:prstGeom prst="moon">
                <a:avLst>
                  <a:gd name="adj" fmla="val 83174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7" name="月 296">
                <a:extLst>
                  <a:ext uri="{FF2B5EF4-FFF2-40B4-BE49-F238E27FC236}">
                    <a16:creationId xmlns:a16="http://schemas.microsoft.com/office/drawing/2014/main" id="{B061B333-BDA3-4209-B6CD-B33D6DCBF016}"/>
                  </a:ext>
                </a:extLst>
              </p:cNvPr>
              <p:cNvSpPr/>
              <p:nvPr/>
            </p:nvSpPr>
            <p:spPr>
              <a:xfrm rot="2897634">
                <a:off x="5572909" y="563126"/>
                <a:ext cx="122858" cy="486332"/>
              </a:xfrm>
              <a:prstGeom prst="moon">
                <a:avLst>
                  <a:gd name="adj" fmla="val 83174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8" name="月 297">
                <a:extLst>
                  <a:ext uri="{FF2B5EF4-FFF2-40B4-BE49-F238E27FC236}">
                    <a16:creationId xmlns:a16="http://schemas.microsoft.com/office/drawing/2014/main" id="{B6401BBA-B061-4570-BDC8-E469FE3A6935}"/>
                  </a:ext>
                </a:extLst>
              </p:cNvPr>
              <p:cNvSpPr/>
              <p:nvPr/>
            </p:nvSpPr>
            <p:spPr>
              <a:xfrm rot="8100000">
                <a:off x="6024698" y="563126"/>
                <a:ext cx="122858" cy="486332"/>
              </a:xfrm>
              <a:prstGeom prst="moon">
                <a:avLst>
                  <a:gd name="adj" fmla="val 83174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76" name="フリーフォーム: 図形 175">
              <a:extLst>
                <a:ext uri="{FF2B5EF4-FFF2-40B4-BE49-F238E27FC236}">
                  <a16:creationId xmlns:a16="http://schemas.microsoft.com/office/drawing/2014/main" id="{1A10F1E4-D965-45C7-BE62-0B21EFDB2DC6}"/>
                </a:ext>
              </a:extLst>
            </p:cNvPr>
            <p:cNvSpPr/>
            <p:nvPr/>
          </p:nvSpPr>
          <p:spPr>
            <a:xfrm>
              <a:off x="1595537" y="1410442"/>
              <a:ext cx="212386" cy="187378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7" name="フリーフォーム: 図形 176">
              <a:extLst>
                <a:ext uri="{FF2B5EF4-FFF2-40B4-BE49-F238E27FC236}">
                  <a16:creationId xmlns:a16="http://schemas.microsoft.com/office/drawing/2014/main" id="{A5CB6F29-1836-402B-9D1E-BD745ACEB8C9}"/>
                </a:ext>
              </a:extLst>
            </p:cNvPr>
            <p:cNvSpPr/>
            <p:nvPr/>
          </p:nvSpPr>
          <p:spPr>
            <a:xfrm>
              <a:off x="2205137" y="1410442"/>
              <a:ext cx="212386" cy="187378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36BF43E6-350B-4285-A6D3-C8B704613D4E}"/>
                </a:ext>
              </a:extLst>
            </p:cNvPr>
            <p:cNvGrpSpPr/>
            <p:nvPr/>
          </p:nvGrpSpPr>
          <p:grpSpPr>
            <a:xfrm>
              <a:off x="2303347" y="860263"/>
              <a:ext cx="814560" cy="1577507"/>
              <a:chOff x="2303347" y="860263"/>
              <a:chExt cx="814560" cy="1577507"/>
            </a:xfrm>
          </p:grpSpPr>
          <p:grpSp>
            <p:nvGrpSpPr>
              <p:cNvPr id="224" name="グループ化 223">
                <a:extLst>
                  <a:ext uri="{FF2B5EF4-FFF2-40B4-BE49-F238E27FC236}">
                    <a16:creationId xmlns:a16="http://schemas.microsoft.com/office/drawing/2014/main" id="{4D50AD45-94A5-47BE-9E9B-5B7F42915865}"/>
                  </a:ext>
                </a:extLst>
              </p:cNvPr>
              <p:cNvGrpSpPr/>
              <p:nvPr/>
            </p:nvGrpSpPr>
            <p:grpSpPr>
              <a:xfrm rot="20968118">
                <a:off x="2335580" y="860263"/>
                <a:ext cx="738628" cy="1377107"/>
                <a:chOff x="2957063" y="5076572"/>
                <a:chExt cx="797584" cy="1483326"/>
              </a:xfrm>
            </p:grpSpPr>
            <p:grpSp>
              <p:nvGrpSpPr>
                <p:cNvPr id="233" name="グループ化 232">
                  <a:extLst>
                    <a:ext uri="{FF2B5EF4-FFF2-40B4-BE49-F238E27FC236}">
                      <a16:creationId xmlns:a16="http://schemas.microsoft.com/office/drawing/2014/main" id="{513C58BC-74F8-46C7-A58F-94D0BE321DD0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236" name="フリーフォーム: 図形 235">
                    <a:extLst>
                      <a:ext uri="{FF2B5EF4-FFF2-40B4-BE49-F238E27FC236}">
                        <a16:creationId xmlns:a16="http://schemas.microsoft.com/office/drawing/2014/main" id="{00EFD9AF-1169-4032-958D-81E26528AC42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7" name="フリーフォーム: 図形 236">
                    <a:extLst>
                      <a:ext uri="{FF2B5EF4-FFF2-40B4-BE49-F238E27FC236}">
                        <a16:creationId xmlns:a16="http://schemas.microsoft.com/office/drawing/2014/main" id="{8D7F37BB-1EBF-4346-B5BB-A203A3A2BA0E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34" name="フリーフォーム: 図形 233">
                  <a:extLst>
                    <a:ext uri="{FF2B5EF4-FFF2-40B4-BE49-F238E27FC236}">
                      <a16:creationId xmlns:a16="http://schemas.microsoft.com/office/drawing/2014/main" id="{39963825-6002-4C5F-89FD-DADF3E6E1D87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81" name="グループ化 280">
                <a:extLst>
                  <a:ext uri="{FF2B5EF4-FFF2-40B4-BE49-F238E27FC236}">
                    <a16:creationId xmlns:a16="http://schemas.microsoft.com/office/drawing/2014/main" id="{7BBE8C96-BA03-4C2F-A3FB-465E09B0AEB3}"/>
                  </a:ext>
                </a:extLst>
              </p:cNvPr>
              <p:cNvGrpSpPr/>
              <p:nvPr/>
            </p:nvGrpSpPr>
            <p:grpSpPr>
              <a:xfrm>
                <a:off x="2303347" y="1486785"/>
                <a:ext cx="814560" cy="950985"/>
                <a:chOff x="2303347" y="1486785"/>
                <a:chExt cx="814560" cy="950985"/>
              </a:xfrm>
            </p:grpSpPr>
            <p:sp>
              <p:nvSpPr>
                <p:cNvPr id="282" name="台形 281">
                  <a:extLst>
                    <a:ext uri="{FF2B5EF4-FFF2-40B4-BE49-F238E27FC236}">
                      <a16:creationId xmlns:a16="http://schemas.microsoft.com/office/drawing/2014/main" id="{312D5A87-69D6-44C8-B386-28B463BC39C2}"/>
                    </a:ext>
                  </a:extLst>
                </p:cNvPr>
                <p:cNvSpPr/>
                <p:nvPr/>
              </p:nvSpPr>
              <p:spPr>
                <a:xfrm rot="19434400">
                  <a:off x="2507565" y="1486785"/>
                  <a:ext cx="282483" cy="184203"/>
                </a:xfrm>
                <a:prstGeom prst="trapezoid">
                  <a:avLst>
                    <a:gd name="adj" fmla="val 6959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3" name="フリーフォーム: 図形 282">
                  <a:extLst>
                    <a:ext uri="{FF2B5EF4-FFF2-40B4-BE49-F238E27FC236}">
                      <a16:creationId xmlns:a16="http://schemas.microsoft.com/office/drawing/2014/main" id="{6A0F7791-BCBF-4310-9B89-9FBC6AF5BCAD}"/>
                    </a:ext>
                  </a:extLst>
                </p:cNvPr>
                <p:cNvSpPr/>
                <p:nvPr/>
              </p:nvSpPr>
              <p:spPr>
                <a:xfrm rot="3600000">
                  <a:off x="2276061" y="1595925"/>
                  <a:ext cx="869131" cy="814560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43438 w 816717"/>
                    <a:gd name="connsiteY1" fmla="*/ 340679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54402 w 827347"/>
                    <a:gd name="connsiteY0" fmla="*/ 824681 h 824681"/>
                    <a:gd name="connsiteX1" fmla="*/ 454068 w 827347"/>
                    <a:gd name="connsiteY1" fmla="*/ 338832 h 824681"/>
                    <a:gd name="connsiteX2" fmla="*/ 39252 w 827347"/>
                    <a:gd name="connsiteY2" fmla="*/ 425657 h 824681"/>
                    <a:gd name="connsiteX3" fmla="*/ 0 w 827347"/>
                    <a:gd name="connsiteY3" fmla="*/ 116738 h 824681"/>
                    <a:gd name="connsiteX4" fmla="*/ 671290 w 827347"/>
                    <a:gd name="connsiteY4" fmla="*/ 83 h 824681"/>
                    <a:gd name="connsiteX5" fmla="*/ 789186 w 827347"/>
                    <a:gd name="connsiteY5" fmla="*/ 100308 h 824681"/>
                    <a:gd name="connsiteX6" fmla="*/ 827347 w 827347"/>
                    <a:gd name="connsiteY6" fmla="*/ 824681 h 824681"/>
                    <a:gd name="connsiteX0" fmla="*/ 454402 w 827347"/>
                    <a:gd name="connsiteY0" fmla="*/ 812731 h 812731"/>
                    <a:gd name="connsiteX1" fmla="*/ 454068 w 827347"/>
                    <a:gd name="connsiteY1" fmla="*/ 326882 h 812731"/>
                    <a:gd name="connsiteX2" fmla="*/ 39252 w 827347"/>
                    <a:gd name="connsiteY2" fmla="*/ 413707 h 812731"/>
                    <a:gd name="connsiteX3" fmla="*/ 0 w 827347"/>
                    <a:gd name="connsiteY3" fmla="*/ 104788 h 812731"/>
                    <a:gd name="connsiteX4" fmla="*/ 639634 w 827347"/>
                    <a:gd name="connsiteY4" fmla="*/ 101 h 812731"/>
                    <a:gd name="connsiteX5" fmla="*/ 789186 w 827347"/>
                    <a:gd name="connsiteY5" fmla="*/ 88358 h 812731"/>
                    <a:gd name="connsiteX6" fmla="*/ 827347 w 827347"/>
                    <a:gd name="connsiteY6" fmla="*/ 812731 h 812731"/>
                    <a:gd name="connsiteX0" fmla="*/ 454402 w 827347"/>
                    <a:gd name="connsiteY0" fmla="*/ 813892 h 813892"/>
                    <a:gd name="connsiteX1" fmla="*/ 454068 w 827347"/>
                    <a:gd name="connsiteY1" fmla="*/ 328043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933846"/>
                    <a:gd name="connsiteY0" fmla="*/ 813892 h 864381"/>
                    <a:gd name="connsiteX1" fmla="*/ 432722 w 933846"/>
                    <a:gd name="connsiteY1" fmla="*/ 345965 h 864381"/>
                    <a:gd name="connsiteX2" fmla="*/ 39252 w 933846"/>
                    <a:gd name="connsiteY2" fmla="*/ 414868 h 864381"/>
                    <a:gd name="connsiteX3" fmla="*/ 0 w 933846"/>
                    <a:gd name="connsiteY3" fmla="*/ 105949 h 864381"/>
                    <a:gd name="connsiteX4" fmla="*/ 639634 w 933846"/>
                    <a:gd name="connsiteY4" fmla="*/ 1262 h 864381"/>
                    <a:gd name="connsiteX5" fmla="*/ 795584 w 933846"/>
                    <a:gd name="connsiteY5" fmla="*/ 178451 h 864381"/>
                    <a:gd name="connsiteX6" fmla="*/ 933846 w 933846"/>
                    <a:gd name="connsiteY6" fmla="*/ 864381 h 864381"/>
                    <a:gd name="connsiteX0" fmla="*/ 454402 w 837878"/>
                    <a:gd name="connsiteY0" fmla="*/ 813892 h 813892"/>
                    <a:gd name="connsiteX1" fmla="*/ 432722 w 837878"/>
                    <a:gd name="connsiteY1" fmla="*/ 345965 h 813892"/>
                    <a:gd name="connsiteX2" fmla="*/ 39252 w 837878"/>
                    <a:gd name="connsiteY2" fmla="*/ 414868 h 813892"/>
                    <a:gd name="connsiteX3" fmla="*/ 0 w 837878"/>
                    <a:gd name="connsiteY3" fmla="*/ 105949 h 813892"/>
                    <a:gd name="connsiteX4" fmla="*/ 639634 w 837878"/>
                    <a:gd name="connsiteY4" fmla="*/ 1262 h 813892"/>
                    <a:gd name="connsiteX5" fmla="*/ 795584 w 837878"/>
                    <a:gd name="connsiteY5" fmla="*/ 178451 h 813892"/>
                    <a:gd name="connsiteX6" fmla="*/ 837878 w 837878"/>
                    <a:gd name="connsiteY6" fmla="*/ 792477 h 813892"/>
                    <a:gd name="connsiteX0" fmla="*/ 454402 w 837878"/>
                    <a:gd name="connsiteY0" fmla="*/ 813892 h 813892"/>
                    <a:gd name="connsiteX1" fmla="*/ 445096 w 837878"/>
                    <a:gd name="connsiteY1" fmla="*/ 353109 h 813892"/>
                    <a:gd name="connsiteX2" fmla="*/ 39252 w 837878"/>
                    <a:gd name="connsiteY2" fmla="*/ 414868 h 813892"/>
                    <a:gd name="connsiteX3" fmla="*/ 0 w 837878"/>
                    <a:gd name="connsiteY3" fmla="*/ 105949 h 813892"/>
                    <a:gd name="connsiteX4" fmla="*/ 639634 w 837878"/>
                    <a:gd name="connsiteY4" fmla="*/ 1262 h 813892"/>
                    <a:gd name="connsiteX5" fmla="*/ 795584 w 837878"/>
                    <a:gd name="connsiteY5" fmla="*/ 178451 h 813892"/>
                    <a:gd name="connsiteX6" fmla="*/ 837878 w 837878"/>
                    <a:gd name="connsiteY6" fmla="*/ 792477 h 813892"/>
                    <a:gd name="connsiteX0" fmla="*/ 454402 w 837878"/>
                    <a:gd name="connsiteY0" fmla="*/ 813892 h 813892"/>
                    <a:gd name="connsiteX1" fmla="*/ 445096 w 837878"/>
                    <a:gd name="connsiteY1" fmla="*/ 353109 h 813892"/>
                    <a:gd name="connsiteX2" fmla="*/ 8000 w 837878"/>
                    <a:gd name="connsiteY2" fmla="*/ 402324 h 813892"/>
                    <a:gd name="connsiteX3" fmla="*/ 0 w 837878"/>
                    <a:gd name="connsiteY3" fmla="*/ 105949 h 813892"/>
                    <a:gd name="connsiteX4" fmla="*/ 639634 w 837878"/>
                    <a:gd name="connsiteY4" fmla="*/ 1262 h 813892"/>
                    <a:gd name="connsiteX5" fmla="*/ 795584 w 837878"/>
                    <a:gd name="connsiteY5" fmla="*/ 178451 h 813892"/>
                    <a:gd name="connsiteX6" fmla="*/ 837878 w 837878"/>
                    <a:gd name="connsiteY6" fmla="*/ 792477 h 813892"/>
                    <a:gd name="connsiteX0" fmla="*/ 485655 w 869131"/>
                    <a:gd name="connsiteY0" fmla="*/ 814560 h 814560"/>
                    <a:gd name="connsiteX1" fmla="*/ 476349 w 869131"/>
                    <a:gd name="connsiteY1" fmla="*/ 353777 h 814560"/>
                    <a:gd name="connsiteX2" fmla="*/ 39253 w 869131"/>
                    <a:gd name="connsiteY2" fmla="*/ 402992 h 814560"/>
                    <a:gd name="connsiteX3" fmla="*/ 0 w 869131"/>
                    <a:gd name="connsiteY3" fmla="*/ 94074 h 814560"/>
                    <a:gd name="connsiteX4" fmla="*/ 670887 w 869131"/>
                    <a:gd name="connsiteY4" fmla="*/ 1930 h 814560"/>
                    <a:gd name="connsiteX5" fmla="*/ 826837 w 869131"/>
                    <a:gd name="connsiteY5" fmla="*/ 179119 h 814560"/>
                    <a:gd name="connsiteX6" fmla="*/ 869131 w 869131"/>
                    <a:gd name="connsiteY6" fmla="*/ 793145 h 814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69131" h="814560">
                      <a:moveTo>
                        <a:pt x="485655" y="814560"/>
                      </a:moveTo>
                      <a:cubicBezTo>
                        <a:pt x="485544" y="652610"/>
                        <a:pt x="476460" y="515727"/>
                        <a:pt x="476349" y="353777"/>
                      </a:cubicBezTo>
                      <a:lnTo>
                        <a:pt x="39253" y="402992"/>
                      </a:lnTo>
                      <a:cubicBezTo>
                        <a:pt x="24815" y="316652"/>
                        <a:pt x="14438" y="180414"/>
                        <a:pt x="0" y="94074"/>
                      </a:cubicBezTo>
                      <a:cubicBezTo>
                        <a:pt x="220220" y="54976"/>
                        <a:pt x="533081" y="-12244"/>
                        <a:pt x="670887" y="1930"/>
                      </a:cubicBezTo>
                      <a:cubicBezTo>
                        <a:pt x="808693" y="16104"/>
                        <a:pt x="819061" y="141913"/>
                        <a:pt x="826837" y="179119"/>
                      </a:cubicBezTo>
                      <a:cubicBezTo>
                        <a:pt x="834613" y="216325"/>
                        <a:pt x="856411" y="551687"/>
                        <a:pt x="869131" y="793145"/>
                      </a:cubicBezTo>
                    </a:path>
                  </a:pathLst>
                </a:cu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4" name="楕円 283">
                  <a:extLst>
                    <a:ext uri="{FF2B5EF4-FFF2-40B4-BE49-F238E27FC236}">
                      <a16:creationId xmlns:a16="http://schemas.microsoft.com/office/drawing/2014/main" id="{E70FF927-2798-4D85-A435-5D72AF316DA5}"/>
                    </a:ext>
                  </a:extLst>
                </p:cNvPr>
                <p:cNvSpPr/>
                <p:nvPr/>
              </p:nvSpPr>
              <p:spPr>
                <a:xfrm rot="19295698">
                  <a:off x="2759086" y="1505592"/>
                  <a:ext cx="68700" cy="86451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5" name="楕円 284">
                  <a:extLst>
                    <a:ext uri="{FF2B5EF4-FFF2-40B4-BE49-F238E27FC236}">
                      <a16:creationId xmlns:a16="http://schemas.microsoft.com/office/drawing/2014/main" id="{556EB8E0-C4C1-4616-A91E-B6C9A6E4078E}"/>
                    </a:ext>
                  </a:extLst>
                </p:cNvPr>
                <p:cNvSpPr/>
                <p:nvPr/>
              </p:nvSpPr>
              <p:spPr>
                <a:xfrm rot="19295698">
                  <a:off x="2835286" y="1588936"/>
                  <a:ext cx="68700" cy="86451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360" name="グループ化 359">
              <a:extLst>
                <a:ext uri="{FF2B5EF4-FFF2-40B4-BE49-F238E27FC236}">
                  <a16:creationId xmlns:a16="http://schemas.microsoft.com/office/drawing/2014/main" id="{3F4683DD-F125-4A3E-BF52-3444775B40ED}"/>
                </a:ext>
              </a:extLst>
            </p:cNvPr>
            <p:cNvGrpSpPr/>
            <p:nvPr/>
          </p:nvGrpSpPr>
          <p:grpSpPr>
            <a:xfrm flipH="1">
              <a:off x="939728" y="860263"/>
              <a:ext cx="814560" cy="1577507"/>
              <a:chOff x="2303347" y="860263"/>
              <a:chExt cx="814560" cy="1577507"/>
            </a:xfrm>
          </p:grpSpPr>
          <p:grpSp>
            <p:nvGrpSpPr>
              <p:cNvPr id="361" name="グループ化 360">
                <a:extLst>
                  <a:ext uri="{FF2B5EF4-FFF2-40B4-BE49-F238E27FC236}">
                    <a16:creationId xmlns:a16="http://schemas.microsoft.com/office/drawing/2014/main" id="{7C41F345-8A21-411F-82A9-A90E558EC863}"/>
                  </a:ext>
                </a:extLst>
              </p:cNvPr>
              <p:cNvGrpSpPr/>
              <p:nvPr/>
            </p:nvGrpSpPr>
            <p:grpSpPr>
              <a:xfrm rot="20968118">
                <a:off x="2335580" y="860263"/>
                <a:ext cx="738628" cy="1377107"/>
                <a:chOff x="2957063" y="5076572"/>
                <a:chExt cx="797584" cy="1483326"/>
              </a:xfrm>
            </p:grpSpPr>
            <p:grpSp>
              <p:nvGrpSpPr>
                <p:cNvPr id="367" name="グループ化 366">
                  <a:extLst>
                    <a:ext uri="{FF2B5EF4-FFF2-40B4-BE49-F238E27FC236}">
                      <a16:creationId xmlns:a16="http://schemas.microsoft.com/office/drawing/2014/main" id="{8160431F-2568-4ACC-8881-320F742979D2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369" name="フリーフォーム: 図形 368">
                    <a:extLst>
                      <a:ext uri="{FF2B5EF4-FFF2-40B4-BE49-F238E27FC236}">
                        <a16:creationId xmlns:a16="http://schemas.microsoft.com/office/drawing/2014/main" id="{42032B82-9EB5-4DA7-ABB7-479DB603EDB9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0" name="フリーフォーム: 図形 369">
                    <a:extLst>
                      <a:ext uri="{FF2B5EF4-FFF2-40B4-BE49-F238E27FC236}">
                        <a16:creationId xmlns:a16="http://schemas.microsoft.com/office/drawing/2014/main" id="{BBB9612A-8D06-4048-A2D8-BB554A5CACC3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68" name="フリーフォーム: 図形 367">
                  <a:extLst>
                    <a:ext uri="{FF2B5EF4-FFF2-40B4-BE49-F238E27FC236}">
                      <a16:creationId xmlns:a16="http://schemas.microsoft.com/office/drawing/2014/main" id="{DF41DF64-D62B-48C6-9883-18F00D92B10C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2" name="グループ化 361">
                <a:extLst>
                  <a:ext uri="{FF2B5EF4-FFF2-40B4-BE49-F238E27FC236}">
                    <a16:creationId xmlns:a16="http://schemas.microsoft.com/office/drawing/2014/main" id="{2A3C18F2-AEE0-48F9-8A70-70EFD03D8CC5}"/>
                  </a:ext>
                </a:extLst>
              </p:cNvPr>
              <p:cNvGrpSpPr/>
              <p:nvPr/>
            </p:nvGrpSpPr>
            <p:grpSpPr>
              <a:xfrm>
                <a:off x="2303347" y="1486785"/>
                <a:ext cx="814560" cy="950985"/>
                <a:chOff x="2303347" y="1486785"/>
                <a:chExt cx="814560" cy="950985"/>
              </a:xfrm>
            </p:grpSpPr>
            <p:sp>
              <p:nvSpPr>
                <p:cNvPr id="363" name="台形 362">
                  <a:extLst>
                    <a:ext uri="{FF2B5EF4-FFF2-40B4-BE49-F238E27FC236}">
                      <a16:creationId xmlns:a16="http://schemas.microsoft.com/office/drawing/2014/main" id="{D2589EFC-8CCC-4894-B44D-45E628EB8392}"/>
                    </a:ext>
                  </a:extLst>
                </p:cNvPr>
                <p:cNvSpPr/>
                <p:nvPr/>
              </p:nvSpPr>
              <p:spPr>
                <a:xfrm rot="19434400">
                  <a:off x="2507565" y="1486785"/>
                  <a:ext cx="282483" cy="184203"/>
                </a:xfrm>
                <a:prstGeom prst="trapezoid">
                  <a:avLst>
                    <a:gd name="adj" fmla="val 6959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4" name="フリーフォーム: 図形 363">
                  <a:extLst>
                    <a:ext uri="{FF2B5EF4-FFF2-40B4-BE49-F238E27FC236}">
                      <a16:creationId xmlns:a16="http://schemas.microsoft.com/office/drawing/2014/main" id="{2FFBCC84-0409-463D-8F9E-7474BC5E7BCE}"/>
                    </a:ext>
                  </a:extLst>
                </p:cNvPr>
                <p:cNvSpPr/>
                <p:nvPr/>
              </p:nvSpPr>
              <p:spPr>
                <a:xfrm rot="3600000">
                  <a:off x="2276061" y="1595925"/>
                  <a:ext cx="869131" cy="814560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43438 w 816717"/>
                    <a:gd name="connsiteY1" fmla="*/ 340679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54402 w 827347"/>
                    <a:gd name="connsiteY0" fmla="*/ 824681 h 824681"/>
                    <a:gd name="connsiteX1" fmla="*/ 454068 w 827347"/>
                    <a:gd name="connsiteY1" fmla="*/ 338832 h 824681"/>
                    <a:gd name="connsiteX2" fmla="*/ 39252 w 827347"/>
                    <a:gd name="connsiteY2" fmla="*/ 425657 h 824681"/>
                    <a:gd name="connsiteX3" fmla="*/ 0 w 827347"/>
                    <a:gd name="connsiteY3" fmla="*/ 116738 h 824681"/>
                    <a:gd name="connsiteX4" fmla="*/ 671290 w 827347"/>
                    <a:gd name="connsiteY4" fmla="*/ 83 h 824681"/>
                    <a:gd name="connsiteX5" fmla="*/ 789186 w 827347"/>
                    <a:gd name="connsiteY5" fmla="*/ 100308 h 824681"/>
                    <a:gd name="connsiteX6" fmla="*/ 827347 w 827347"/>
                    <a:gd name="connsiteY6" fmla="*/ 824681 h 824681"/>
                    <a:gd name="connsiteX0" fmla="*/ 454402 w 827347"/>
                    <a:gd name="connsiteY0" fmla="*/ 812731 h 812731"/>
                    <a:gd name="connsiteX1" fmla="*/ 454068 w 827347"/>
                    <a:gd name="connsiteY1" fmla="*/ 326882 h 812731"/>
                    <a:gd name="connsiteX2" fmla="*/ 39252 w 827347"/>
                    <a:gd name="connsiteY2" fmla="*/ 413707 h 812731"/>
                    <a:gd name="connsiteX3" fmla="*/ 0 w 827347"/>
                    <a:gd name="connsiteY3" fmla="*/ 104788 h 812731"/>
                    <a:gd name="connsiteX4" fmla="*/ 639634 w 827347"/>
                    <a:gd name="connsiteY4" fmla="*/ 101 h 812731"/>
                    <a:gd name="connsiteX5" fmla="*/ 789186 w 827347"/>
                    <a:gd name="connsiteY5" fmla="*/ 88358 h 812731"/>
                    <a:gd name="connsiteX6" fmla="*/ 827347 w 827347"/>
                    <a:gd name="connsiteY6" fmla="*/ 812731 h 812731"/>
                    <a:gd name="connsiteX0" fmla="*/ 454402 w 827347"/>
                    <a:gd name="connsiteY0" fmla="*/ 813892 h 813892"/>
                    <a:gd name="connsiteX1" fmla="*/ 454068 w 827347"/>
                    <a:gd name="connsiteY1" fmla="*/ 328043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933846"/>
                    <a:gd name="connsiteY0" fmla="*/ 813892 h 864381"/>
                    <a:gd name="connsiteX1" fmla="*/ 432722 w 933846"/>
                    <a:gd name="connsiteY1" fmla="*/ 345965 h 864381"/>
                    <a:gd name="connsiteX2" fmla="*/ 39252 w 933846"/>
                    <a:gd name="connsiteY2" fmla="*/ 414868 h 864381"/>
                    <a:gd name="connsiteX3" fmla="*/ 0 w 933846"/>
                    <a:gd name="connsiteY3" fmla="*/ 105949 h 864381"/>
                    <a:gd name="connsiteX4" fmla="*/ 639634 w 933846"/>
                    <a:gd name="connsiteY4" fmla="*/ 1262 h 864381"/>
                    <a:gd name="connsiteX5" fmla="*/ 795584 w 933846"/>
                    <a:gd name="connsiteY5" fmla="*/ 178451 h 864381"/>
                    <a:gd name="connsiteX6" fmla="*/ 933846 w 933846"/>
                    <a:gd name="connsiteY6" fmla="*/ 864381 h 864381"/>
                    <a:gd name="connsiteX0" fmla="*/ 454402 w 837878"/>
                    <a:gd name="connsiteY0" fmla="*/ 813892 h 813892"/>
                    <a:gd name="connsiteX1" fmla="*/ 432722 w 837878"/>
                    <a:gd name="connsiteY1" fmla="*/ 345965 h 813892"/>
                    <a:gd name="connsiteX2" fmla="*/ 39252 w 837878"/>
                    <a:gd name="connsiteY2" fmla="*/ 414868 h 813892"/>
                    <a:gd name="connsiteX3" fmla="*/ 0 w 837878"/>
                    <a:gd name="connsiteY3" fmla="*/ 105949 h 813892"/>
                    <a:gd name="connsiteX4" fmla="*/ 639634 w 837878"/>
                    <a:gd name="connsiteY4" fmla="*/ 1262 h 813892"/>
                    <a:gd name="connsiteX5" fmla="*/ 795584 w 837878"/>
                    <a:gd name="connsiteY5" fmla="*/ 178451 h 813892"/>
                    <a:gd name="connsiteX6" fmla="*/ 837878 w 837878"/>
                    <a:gd name="connsiteY6" fmla="*/ 792477 h 813892"/>
                    <a:gd name="connsiteX0" fmla="*/ 454402 w 837878"/>
                    <a:gd name="connsiteY0" fmla="*/ 813892 h 813892"/>
                    <a:gd name="connsiteX1" fmla="*/ 445096 w 837878"/>
                    <a:gd name="connsiteY1" fmla="*/ 353109 h 813892"/>
                    <a:gd name="connsiteX2" fmla="*/ 39252 w 837878"/>
                    <a:gd name="connsiteY2" fmla="*/ 414868 h 813892"/>
                    <a:gd name="connsiteX3" fmla="*/ 0 w 837878"/>
                    <a:gd name="connsiteY3" fmla="*/ 105949 h 813892"/>
                    <a:gd name="connsiteX4" fmla="*/ 639634 w 837878"/>
                    <a:gd name="connsiteY4" fmla="*/ 1262 h 813892"/>
                    <a:gd name="connsiteX5" fmla="*/ 795584 w 837878"/>
                    <a:gd name="connsiteY5" fmla="*/ 178451 h 813892"/>
                    <a:gd name="connsiteX6" fmla="*/ 837878 w 837878"/>
                    <a:gd name="connsiteY6" fmla="*/ 792477 h 813892"/>
                    <a:gd name="connsiteX0" fmla="*/ 454402 w 837878"/>
                    <a:gd name="connsiteY0" fmla="*/ 813892 h 813892"/>
                    <a:gd name="connsiteX1" fmla="*/ 445096 w 837878"/>
                    <a:gd name="connsiteY1" fmla="*/ 353109 h 813892"/>
                    <a:gd name="connsiteX2" fmla="*/ 8000 w 837878"/>
                    <a:gd name="connsiteY2" fmla="*/ 402324 h 813892"/>
                    <a:gd name="connsiteX3" fmla="*/ 0 w 837878"/>
                    <a:gd name="connsiteY3" fmla="*/ 105949 h 813892"/>
                    <a:gd name="connsiteX4" fmla="*/ 639634 w 837878"/>
                    <a:gd name="connsiteY4" fmla="*/ 1262 h 813892"/>
                    <a:gd name="connsiteX5" fmla="*/ 795584 w 837878"/>
                    <a:gd name="connsiteY5" fmla="*/ 178451 h 813892"/>
                    <a:gd name="connsiteX6" fmla="*/ 837878 w 837878"/>
                    <a:gd name="connsiteY6" fmla="*/ 792477 h 813892"/>
                    <a:gd name="connsiteX0" fmla="*/ 485655 w 869131"/>
                    <a:gd name="connsiteY0" fmla="*/ 814560 h 814560"/>
                    <a:gd name="connsiteX1" fmla="*/ 476349 w 869131"/>
                    <a:gd name="connsiteY1" fmla="*/ 353777 h 814560"/>
                    <a:gd name="connsiteX2" fmla="*/ 39253 w 869131"/>
                    <a:gd name="connsiteY2" fmla="*/ 402992 h 814560"/>
                    <a:gd name="connsiteX3" fmla="*/ 0 w 869131"/>
                    <a:gd name="connsiteY3" fmla="*/ 94074 h 814560"/>
                    <a:gd name="connsiteX4" fmla="*/ 670887 w 869131"/>
                    <a:gd name="connsiteY4" fmla="*/ 1930 h 814560"/>
                    <a:gd name="connsiteX5" fmla="*/ 826837 w 869131"/>
                    <a:gd name="connsiteY5" fmla="*/ 179119 h 814560"/>
                    <a:gd name="connsiteX6" fmla="*/ 869131 w 869131"/>
                    <a:gd name="connsiteY6" fmla="*/ 793145 h 814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69131" h="814560">
                      <a:moveTo>
                        <a:pt x="485655" y="814560"/>
                      </a:moveTo>
                      <a:cubicBezTo>
                        <a:pt x="485544" y="652610"/>
                        <a:pt x="476460" y="515727"/>
                        <a:pt x="476349" y="353777"/>
                      </a:cubicBezTo>
                      <a:lnTo>
                        <a:pt x="39253" y="402992"/>
                      </a:lnTo>
                      <a:cubicBezTo>
                        <a:pt x="24815" y="316652"/>
                        <a:pt x="14438" y="180414"/>
                        <a:pt x="0" y="94074"/>
                      </a:cubicBezTo>
                      <a:cubicBezTo>
                        <a:pt x="220220" y="54976"/>
                        <a:pt x="533081" y="-12244"/>
                        <a:pt x="670887" y="1930"/>
                      </a:cubicBezTo>
                      <a:cubicBezTo>
                        <a:pt x="808693" y="16104"/>
                        <a:pt x="819061" y="141913"/>
                        <a:pt x="826837" y="179119"/>
                      </a:cubicBezTo>
                      <a:cubicBezTo>
                        <a:pt x="834613" y="216325"/>
                        <a:pt x="856411" y="551687"/>
                        <a:pt x="869131" y="793145"/>
                      </a:cubicBezTo>
                    </a:path>
                  </a:pathLst>
                </a:cu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5" name="楕円 364">
                  <a:extLst>
                    <a:ext uri="{FF2B5EF4-FFF2-40B4-BE49-F238E27FC236}">
                      <a16:creationId xmlns:a16="http://schemas.microsoft.com/office/drawing/2014/main" id="{3A66B7D0-7EFA-4B93-9E03-B1B8E11BC9DD}"/>
                    </a:ext>
                  </a:extLst>
                </p:cNvPr>
                <p:cNvSpPr/>
                <p:nvPr/>
              </p:nvSpPr>
              <p:spPr>
                <a:xfrm rot="19295698">
                  <a:off x="2759086" y="1505592"/>
                  <a:ext cx="68700" cy="86451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6" name="楕円 365">
                  <a:extLst>
                    <a:ext uri="{FF2B5EF4-FFF2-40B4-BE49-F238E27FC236}">
                      <a16:creationId xmlns:a16="http://schemas.microsoft.com/office/drawing/2014/main" id="{3BB670B2-E0A3-4E95-9762-2A89A8DA8051}"/>
                    </a:ext>
                  </a:extLst>
                </p:cNvPr>
                <p:cNvSpPr/>
                <p:nvPr/>
              </p:nvSpPr>
              <p:spPr>
                <a:xfrm rot="19295698">
                  <a:off x="2835286" y="1588936"/>
                  <a:ext cx="68700" cy="86451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394" name="二等辺三角形 33">
              <a:extLst>
                <a:ext uri="{FF2B5EF4-FFF2-40B4-BE49-F238E27FC236}">
                  <a16:creationId xmlns:a16="http://schemas.microsoft.com/office/drawing/2014/main" id="{615F4076-065B-4299-BD78-7FF2CB90C53B}"/>
                </a:ext>
              </a:extLst>
            </p:cNvPr>
            <p:cNvSpPr/>
            <p:nvPr/>
          </p:nvSpPr>
          <p:spPr>
            <a:xfrm>
              <a:off x="1843921" y="1871663"/>
              <a:ext cx="332542" cy="148298"/>
            </a:xfrm>
            <a:custGeom>
              <a:avLst/>
              <a:gdLst>
                <a:gd name="connsiteX0" fmla="*/ 0 w 1582702"/>
                <a:gd name="connsiteY0" fmla="*/ 1177872 h 1177872"/>
                <a:gd name="connsiteX1" fmla="*/ 791351 w 1582702"/>
                <a:gd name="connsiteY1" fmla="*/ 0 h 1177872"/>
                <a:gd name="connsiteX2" fmla="*/ 1582702 w 1582702"/>
                <a:gd name="connsiteY2" fmla="*/ 1177872 h 1177872"/>
                <a:gd name="connsiteX3" fmla="*/ 0 w 1582702"/>
                <a:gd name="connsiteY3" fmla="*/ 1177872 h 1177872"/>
                <a:gd name="connsiteX0" fmla="*/ 0 w 1582702"/>
                <a:gd name="connsiteY0" fmla="*/ 1177876 h 1177876"/>
                <a:gd name="connsiteX1" fmla="*/ 791351 w 1582702"/>
                <a:gd name="connsiteY1" fmla="*/ 4 h 1177876"/>
                <a:gd name="connsiteX2" fmla="*/ 1582702 w 1582702"/>
                <a:gd name="connsiteY2" fmla="*/ 1177876 h 1177876"/>
                <a:gd name="connsiteX3" fmla="*/ 0 w 1582702"/>
                <a:gd name="connsiteY3" fmla="*/ 1177876 h 1177876"/>
                <a:gd name="connsiteX0" fmla="*/ 0 w 1582702"/>
                <a:gd name="connsiteY0" fmla="*/ 1177876 h 1177876"/>
                <a:gd name="connsiteX1" fmla="*/ 791351 w 1582702"/>
                <a:gd name="connsiteY1" fmla="*/ 4 h 1177876"/>
                <a:gd name="connsiteX2" fmla="*/ 1582702 w 1582702"/>
                <a:gd name="connsiteY2" fmla="*/ 1177876 h 1177876"/>
                <a:gd name="connsiteX3" fmla="*/ 0 w 1582702"/>
                <a:gd name="connsiteY3" fmla="*/ 1177876 h 1177876"/>
                <a:gd name="connsiteX0" fmla="*/ 0 w 1582702"/>
                <a:gd name="connsiteY0" fmla="*/ 1177876 h 1177876"/>
                <a:gd name="connsiteX1" fmla="*/ 791351 w 1582702"/>
                <a:gd name="connsiteY1" fmla="*/ 4 h 1177876"/>
                <a:gd name="connsiteX2" fmla="*/ 1582702 w 1582702"/>
                <a:gd name="connsiteY2" fmla="*/ 1177876 h 1177876"/>
                <a:gd name="connsiteX3" fmla="*/ 0 w 1582702"/>
                <a:gd name="connsiteY3" fmla="*/ 1177876 h 1177876"/>
                <a:gd name="connsiteX0" fmla="*/ 0 w 1582702"/>
                <a:gd name="connsiteY0" fmla="*/ 1177876 h 1177876"/>
                <a:gd name="connsiteX1" fmla="*/ 791351 w 1582702"/>
                <a:gd name="connsiteY1" fmla="*/ 4 h 1177876"/>
                <a:gd name="connsiteX2" fmla="*/ 1582702 w 1582702"/>
                <a:gd name="connsiteY2" fmla="*/ 1177876 h 1177876"/>
                <a:gd name="connsiteX3" fmla="*/ 0 w 1582702"/>
                <a:gd name="connsiteY3" fmla="*/ 1177876 h 1177876"/>
                <a:gd name="connsiteX0" fmla="*/ 0 w 1582702"/>
                <a:gd name="connsiteY0" fmla="*/ 1177876 h 1196220"/>
                <a:gd name="connsiteX1" fmla="*/ 791351 w 1582702"/>
                <a:gd name="connsiteY1" fmla="*/ 4 h 1196220"/>
                <a:gd name="connsiteX2" fmla="*/ 1582702 w 1582702"/>
                <a:gd name="connsiteY2" fmla="*/ 1177876 h 1196220"/>
                <a:gd name="connsiteX3" fmla="*/ 0 w 1582702"/>
                <a:gd name="connsiteY3" fmla="*/ 1177876 h 1196220"/>
                <a:gd name="connsiteX0" fmla="*/ 0 w 1582702"/>
                <a:gd name="connsiteY0" fmla="*/ 1177876 h 1215976"/>
                <a:gd name="connsiteX1" fmla="*/ 791351 w 1582702"/>
                <a:gd name="connsiteY1" fmla="*/ 4 h 1215976"/>
                <a:gd name="connsiteX2" fmla="*/ 1582702 w 1582702"/>
                <a:gd name="connsiteY2" fmla="*/ 1177876 h 1215976"/>
                <a:gd name="connsiteX3" fmla="*/ 0 w 1582702"/>
                <a:gd name="connsiteY3" fmla="*/ 1177876 h 1215976"/>
                <a:gd name="connsiteX0" fmla="*/ 0 w 1582702"/>
                <a:gd name="connsiteY0" fmla="*/ 1177876 h 1238650"/>
                <a:gd name="connsiteX1" fmla="*/ 791351 w 1582702"/>
                <a:gd name="connsiteY1" fmla="*/ 4 h 1238650"/>
                <a:gd name="connsiteX2" fmla="*/ 1582702 w 1582702"/>
                <a:gd name="connsiteY2" fmla="*/ 1177876 h 1238650"/>
                <a:gd name="connsiteX3" fmla="*/ 0 w 1582702"/>
                <a:gd name="connsiteY3" fmla="*/ 1177876 h 1238650"/>
                <a:gd name="connsiteX0" fmla="*/ 0 w 1582702"/>
                <a:gd name="connsiteY0" fmla="*/ 1177876 h 1251310"/>
                <a:gd name="connsiteX1" fmla="*/ 791351 w 1582702"/>
                <a:gd name="connsiteY1" fmla="*/ 4 h 1251310"/>
                <a:gd name="connsiteX2" fmla="*/ 1582702 w 1582702"/>
                <a:gd name="connsiteY2" fmla="*/ 1177876 h 1251310"/>
                <a:gd name="connsiteX3" fmla="*/ 0 w 1582702"/>
                <a:gd name="connsiteY3" fmla="*/ 1177876 h 1251310"/>
                <a:gd name="connsiteX0" fmla="*/ 0 w 1582702"/>
                <a:gd name="connsiteY0" fmla="*/ 1177876 h 1255634"/>
                <a:gd name="connsiteX1" fmla="*/ 791351 w 1582702"/>
                <a:gd name="connsiteY1" fmla="*/ 4 h 1255634"/>
                <a:gd name="connsiteX2" fmla="*/ 1582702 w 1582702"/>
                <a:gd name="connsiteY2" fmla="*/ 1177876 h 1255634"/>
                <a:gd name="connsiteX3" fmla="*/ 0 w 1582702"/>
                <a:gd name="connsiteY3" fmla="*/ 1177876 h 12556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82702" h="1255634">
                  <a:moveTo>
                    <a:pt x="0" y="1177876"/>
                  </a:moveTo>
                  <a:cubicBezTo>
                    <a:pt x="63759" y="861452"/>
                    <a:pt x="565667" y="-2095"/>
                    <a:pt x="791351" y="4"/>
                  </a:cubicBezTo>
                  <a:cubicBezTo>
                    <a:pt x="1017035" y="2103"/>
                    <a:pt x="1455443" y="839227"/>
                    <a:pt x="1582702" y="1177876"/>
                  </a:cubicBezTo>
                  <a:cubicBezTo>
                    <a:pt x="1505985" y="1266776"/>
                    <a:pt x="67192" y="1295351"/>
                    <a:pt x="0" y="1177876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95" name="フリーフォーム: 図形 394">
              <a:extLst>
                <a:ext uri="{FF2B5EF4-FFF2-40B4-BE49-F238E27FC236}">
                  <a16:creationId xmlns:a16="http://schemas.microsoft.com/office/drawing/2014/main" id="{A96DEABA-6F25-48DF-AD28-911BE0A62732}"/>
                </a:ext>
              </a:extLst>
            </p:cNvPr>
            <p:cNvSpPr/>
            <p:nvPr/>
          </p:nvSpPr>
          <p:spPr>
            <a:xfrm rot="2700000">
              <a:off x="2793751" y="871573"/>
              <a:ext cx="443714" cy="527846"/>
            </a:xfrm>
            <a:custGeom>
              <a:avLst/>
              <a:gdLst>
                <a:gd name="connsiteX0" fmla="*/ 1655069 w 3132350"/>
                <a:gd name="connsiteY0" fmla="*/ 1416 h 3726268"/>
                <a:gd name="connsiteX1" fmla="*/ 2777339 w 3132350"/>
                <a:gd name="connsiteY1" fmla="*/ 322321 h 3726268"/>
                <a:gd name="connsiteX2" fmla="*/ 2820135 w 3132350"/>
                <a:gd name="connsiteY2" fmla="*/ 1406972 h 3726268"/>
                <a:gd name="connsiteX3" fmla="*/ 2810794 w 3132350"/>
                <a:gd name="connsiteY3" fmla="*/ 1413199 h 3726268"/>
                <a:gd name="connsiteX4" fmla="*/ 2825110 w 3132350"/>
                <a:gd name="connsiteY4" fmla="*/ 1438823 h 3726268"/>
                <a:gd name="connsiteX5" fmla="*/ 2626764 w 3132350"/>
                <a:gd name="connsiteY5" fmla="*/ 2220958 h 3726268"/>
                <a:gd name="connsiteX6" fmla="*/ 2557860 w 3132350"/>
                <a:gd name="connsiteY6" fmla="*/ 2278025 h 3726268"/>
                <a:gd name="connsiteX7" fmla="*/ 2562675 w 3132350"/>
                <a:gd name="connsiteY7" fmla="*/ 2284324 h 3726268"/>
                <a:gd name="connsiteX8" fmla="*/ 2355339 w 3132350"/>
                <a:gd name="connsiteY8" fmla="*/ 3079311 h 3726268"/>
                <a:gd name="connsiteX9" fmla="*/ 2337591 w 3132350"/>
                <a:gd name="connsiteY9" fmla="*/ 3089686 h 3726268"/>
                <a:gd name="connsiteX10" fmla="*/ 2345766 w 3132350"/>
                <a:gd name="connsiteY10" fmla="*/ 3109900 h 3726268"/>
                <a:gd name="connsiteX11" fmla="*/ 2288309 w 3132350"/>
                <a:gd name="connsiteY11" fmla="*/ 3413342 h 3726268"/>
                <a:gd name="connsiteX12" fmla="*/ 1581018 w 3132350"/>
                <a:gd name="connsiteY12" fmla="*/ 3726268 h 3726268"/>
                <a:gd name="connsiteX13" fmla="*/ 1574804 w 3132350"/>
                <a:gd name="connsiteY13" fmla="*/ 3503865 h 3726268"/>
                <a:gd name="connsiteX14" fmla="*/ 2063284 w 3132350"/>
                <a:gd name="connsiteY14" fmla="*/ 3346317 h 3726268"/>
                <a:gd name="connsiteX15" fmla="*/ 2133363 w 3132350"/>
                <a:gd name="connsiteY15" fmla="*/ 3218712 h 3726268"/>
                <a:gd name="connsiteX16" fmla="*/ 2131792 w 3132350"/>
                <a:gd name="connsiteY16" fmla="*/ 3197592 h 3726268"/>
                <a:gd name="connsiteX17" fmla="*/ 2085678 w 3132350"/>
                <a:gd name="connsiteY17" fmla="*/ 3217093 h 3726268"/>
                <a:gd name="connsiteX18" fmla="*/ 1120551 w 3132350"/>
                <a:gd name="connsiteY18" fmla="*/ 3241448 h 3726268"/>
                <a:gd name="connsiteX19" fmla="*/ 1243162 w 3132350"/>
                <a:gd name="connsiteY19" fmla="*/ 3058976 h 3726268"/>
                <a:gd name="connsiteX20" fmla="*/ 1853662 w 3132350"/>
                <a:gd name="connsiteY20" fmla="*/ 3066774 h 3726268"/>
                <a:gd name="connsiteX21" fmla="*/ 2022381 w 3132350"/>
                <a:gd name="connsiteY21" fmla="*/ 3018468 h 3726268"/>
                <a:gd name="connsiteX22" fmla="*/ 1972500 w 3132350"/>
                <a:gd name="connsiteY22" fmla="*/ 2984436 h 3726268"/>
                <a:gd name="connsiteX23" fmla="*/ 1765050 w 3132350"/>
                <a:gd name="connsiteY23" fmla="*/ 2911978 h 3726268"/>
                <a:gd name="connsiteX24" fmla="*/ 1352566 w 3132350"/>
                <a:gd name="connsiteY24" fmla="*/ 2915104 h 3726268"/>
                <a:gd name="connsiteX25" fmla="*/ 1086615 w 3132350"/>
                <a:gd name="connsiteY25" fmla="*/ 3362062 h 3726268"/>
                <a:gd name="connsiteX26" fmla="*/ 862334 w 3132350"/>
                <a:gd name="connsiteY26" fmla="*/ 3438646 h 3726268"/>
                <a:gd name="connsiteX27" fmla="*/ 1210405 w 3132350"/>
                <a:gd name="connsiteY27" fmla="*/ 2726723 h 3726268"/>
                <a:gd name="connsiteX28" fmla="*/ 1898890 w 3132350"/>
                <a:gd name="connsiteY28" fmla="*/ 2719215 h 3726268"/>
                <a:gd name="connsiteX29" fmla="*/ 2149836 w 3132350"/>
                <a:gd name="connsiteY29" fmla="*/ 2841832 h 3726268"/>
                <a:gd name="connsiteX30" fmla="*/ 2231122 w 3132350"/>
                <a:gd name="connsiteY30" fmla="*/ 2914143 h 3726268"/>
                <a:gd name="connsiteX31" fmla="*/ 2265438 w 3132350"/>
                <a:gd name="connsiteY31" fmla="*/ 2891997 h 3726268"/>
                <a:gd name="connsiteX32" fmla="*/ 2399168 w 3132350"/>
                <a:gd name="connsiteY32" fmla="*/ 2412576 h 3726268"/>
                <a:gd name="connsiteX33" fmla="*/ 2382880 w 3132350"/>
                <a:gd name="connsiteY33" fmla="*/ 2388793 h 3726268"/>
                <a:gd name="connsiteX34" fmla="*/ 2289367 w 3132350"/>
                <a:gd name="connsiteY34" fmla="*/ 2433755 h 3726268"/>
                <a:gd name="connsiteX35" fmla="*/ 2184245 w 3132350"/>
                <a:gd name="connsiteY35" fmla="*/ 2475230 h 3726268"/>
                <a:gd name="connsiteX36" fmla="*/ 813982 w 3132350"/>
                <a:gd name="connsiteY36" fmla="*/ 2420430 h 3726268"/>
                <a:gd name="connsiteX37" fmla="*/ 976102 w 3132350"/>
                <a:gd name="connsiteY37" fmla="*/ 2264885 h 3726268"/>
                <a:gd name="connsiteX38" fmla="*/ 2046227 w 3132350"/>
                <a:gd name="connsiteY38" fmla="*/ 2301790 h 3726268"/>
                <a:gd name="connsiteX39" fmla="*/ 2215044 w 3132350"/>
                <a:gd name="connsiteY39" fmla="*/ 2241287 h 3726268"/>
                <a:gd name="connsiteX40" fmla="*/ 2224449 w 3132350"/>
                <a:gd name="connsiteY40" fmla="*/ 2236410 h 3726268"/>
                <a:gd name="connsiteX41" fmla="*/ 2170017 w 3132350"/>
                <a:gd name="connsiteY41" fmla="*/ 2202296 h 3726268"/>
                <a:gd name="connsiteX42" fmla="*/ 2082366 w 3132350"/>
                <a:gd name="connsiteY42" fmla="*/ 2159668 h 3726268"/>
                <a:gd name="connsiteX43" fmla="*/ 1278457 w 3132350"/>
                <a:gd name="connsiteY43" fmla="*/ 2089565 h 3726268"/>
                <a:gd name="connsiteX44" fmla="*/ 841610 w 3132350"/>
                <a:gd name="connsiteY44" fmla="*/ 2870449 h 3726268"/>
                <a:gd name="connsiteX45" fmla="*/ 634511 w 3132350"/>
                <a:gd name="connsiteY45" fmla="*/ 2953993 h 3726268"/>
                <a:gd name="connsiteX46" fmla="*/ 1167695 w 3132350"/>
                <a:gd name="connsiteY46" fmla="*/ 1901546 h 3726268"/>
                <a:gd name="connsiteX47" fmla="*/ 2258377 w 3132350"/>
                <a:gd name="connsiteY47" fmla="*/ 2016958 h 3726268"/>
                <a:gd name="connsiteX48" fmla="*/ 2354514 w 3132350"/>
                <a:gd name="connsiteY48" fmla="*/ 2076519 h 3726268"/>
                <a:gd name="connsiteX49" fmla="*/ 2415994 w 3132350"/>
                <a:gd name="connsiteY49" fmla="*/ 2124783 h 3726268"/>
                <a:gd name="connsiteX50" fmla="*/ 2475580 w 3132350"/>
                <a:gd name="connsiteY50" fmla="*/ 2081172 h 3726268"/>
                <a:gd name="connsiteX51" fmla="*/ 2650207 w 3132350"/>
                <a:gd name="connsiteY51" fmla="*/ 1561731 h 3726268"/>
                <a:gd name="connsiteX52" fmla="*/ 2632612 w 3132350"/>
                <a:gd name="connsiteY52" fmla="*/ 1522278 h 3726268"/>
                <a:gd name="connsiteX53" fmla="*/ 2560826 w 3132350"/>
                <a:gd name="connsiteY53" fmla="*/ 1559733 h 3726268"/>
                <a:gd name="connsiteX54" fmla="*/ 2041941 w 3132350"/>
                <a:gd name="connsiteY54" fmla="*/ 1717381 h 3726268"/>
                <a:gd name="connsiteX55" fmla="*/ 574723 w 3132350"/>
                <a:gd name="connsiteY55" fmla="*/ 1560015 h 3726268"/>
                <a:gd name="connsiteX56" fmla="*/ 772904 w 3132350"/>
                <a:gd name="connsiteY56" fmla="*/ 1423999 h 3726268"/>
                <a:gd name="connsiteX57" fmla="*/ 1933106 w 3132350"/>
                <a:gd name="connsiteY57" fmla="*/ 1525671 h 3726268"/>
                <a:gd name="connsiteX58" fmla="*/ 2413381 w 3132350"/>
                <a:gd name="connsiteY58" fmla="*/ 1404942 h 3726268"/>
                <a:gd name="connsiteX59" fmla="*/ 2517897 w 3132350"/>
                <a:gd name="connsiteY59" fmla="*/ 1358036 h 3726268"/>
                <a:gd name="connsiteX60" fmla="*/ 2499121 w 3132350"/>
                <a:gd name="connsiteY60" fmla="*/ 1337713 h 3726268"/>
                <a:gd name="connsiteX61" fmla="*/ 2317274 w 3132350"/>
                <a:gd name="connsiteY61" fmla="*/ 1207038 h 3726268"/>
                <a:gd name="connsiteX62" fmla="*/ 1228658 w 3132350"/>
                <a:gd name="connsiteY62" fmla="*/ 1061180 h 3726268"/>
                <a:gd name="connsiteX63" fmla="*/ 654727 w 3132350"/>
                <a:gd name="connsiteY63" fmla="*/ 2078144 h 3726268"/>
                <a:gd name="connsiteX64" fmla="*/ 448887 w 3132350"/>
                <a:gd name="connsiteY64" fmla="*/ 2163839 h 3726268"/>
                <a:gd name="connsiteX65" fmla="*/ 1127156 w 3132350"/>
                <a:gd name="connsiteY65" fmla="*/ 869526 h 3726268"/>
                <a:gd name="connsiteX66" fmla="*/ 2506630 w 3132350"/>
                <a:gd name="connsiteY66" fmla="*/ 1083083 h 3726268"/>
                <a:gd name="connsiteX67" fmla="*/ 2612970 w 3132350"/>
                <a:gd name="connsiteY67" fmla="*/ 1164824 h 3726268"/>
                <a:gd name="connsiteX68" fmla="*/ 2697754 w 3132350"/>
                <a:gd name="connsiteY68" fmla="*/ 1248506 h 3726268"/>
                <a:gd name="connsiteX69" fmla="*/ 2743590 w 3132350"/>
                <a:gd name="connsiteY69" fmla="*/ 1213893 h 3726268"/>
                <a:gd name="connsiteX70" fmla="*/ 2559845 w 3132350"/>
                <a:gd name="connsiteY70" fmla="*/ 422383 h 3726268"/>
                <a:gd name="connsiteX71" fmla="*/ 1328029 w 3132350"/>
                <a:gd name="connsiteY71" fmla="*/ 218761 h 3726268"/>
                <a:gd name="connsiteX72" fmla="*/ 372170 w 3132350"/>
                <a:gd name="connsiteY72" fmla="*/ 1198314 h 3726268"/>
                <a:gd name="connsiteX73" fmla="*/ 152491 w 3132350"/>
                <a:gd name="connsiteY73" fmla="*/ 1256967 h 3726268"/>
                <a:gd name="connsiteX74" fmla="*/ 1255474 w 3132350"/>
                <a:gd name="connsiteY74" fmla="*/ 17535 h 3726268"/>
                <a:gd name="connsiteX75" fmla="*/ 1469047 w 3132350"/>
                <a:gd name="connsiteY75" fmla="*/ 1704 h 3726268"/>
                <a:gd name="connsiteX76" fmla="*/ 1655069 w 3132350"/>
                <a:gd name="connsiteY76" fmla="*/ 1416 h 3726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3132350" h="3726268">
                  <a:moveTo>
                    <a:pt x="1655069" y="1416"/>
                  </a:moveTo>
                  <a:cubicBezTo>
                    <a:pt x="2086651" y="15206"/>
                    <a:pt x="2495928" y="129221"/>
                    <a:pt x="2777339" y="322321"/>
                  </a:cubicBezTo>
                  <a:cubicBezTo>
                    <a:pt x="3258741" y="652653"/>
                    <a:pt x="3228326" y="1098962"/>
                    <a:pt x="2820135" y="1406972"/>
                  </a:cubicBezTo>
                  <a:lnTo>
                    <a:pt x="2810794" y="1413199"/>
                  </a:lnTo>
                  <a:lnTo>
                    <a:pt x="2825110" y="1438823"/>
                  </a:lnTo>
                  <a:cubicBezTo>
                    <a:pt x="2947397" y="1704143"/>
                    <a:pt x="2873888" y="1996779"/>
                    <a:pt x="2626764" y="2220958"/>
                  </a:cubicBezTo>
                  <a:lnTo>
                    <a:pt x="2557860" y="2278025"/>
                  </a:lnTo>
                  <a:lnTo>
                    <a:pt x="2562675" y="2284324"/>
                  </a:lnTo>
                  <a:cubicBezTo>
                    <a:pt x="2735560" y="2546597"/>
                    <a:pt x="2664192" y="2863470"/>
                    <a:pt x="2355339" y="3079311"/>
                  </a:cubicBezTo>
                  <a:lnTo>
                    <a:pt x="2337591" y="3089686"/>
                  </a:lnTo>
                  <a:lnTo>
                    <a:pt x="2345766" y="3109900"/>
                  </a:lnTo>
                  <a:cubicBezTo>
                    <a:pt x="2371145" y="3209251"/>
                    <a:pt x="2354293" y="3314498"/>
                    <a:pt x="2288309" y="3413342"/>
                  </a:cubicBezTo>
                  <a:cubicBezTo>
                    <a:pt x="2163390" y="3600471"/>
                    <a:pt x="1887700" y="3722444"/>
                    <a:pt x="1581018" y="3726268"/>
                  </a:cubicBezTo>
                  <a:lnTo>
                    <a:pt x="1574804" y="3503865"/>
                  </a:lnTo>
                  <a:cubicBezTo>
                    <a:pt x="1778340" y="3502219"/>
                    <a:pt x="1964684" y="3442118"/>
                    <a:pt x="2063284" y="3346317"/>
                  </a:cubicBezTo>
                  <a:cubicBezTo>
                    <a:pt x="2105325" y="3305470"/>
                    <a:pt x="2128032" y="3261984"/>
                    <a:pt x="2133363" y="3218712"/>
                  </a:cubicBezTo>
                  <a:lnTo>
                    <a:pt x="2131792" y="3197592"/>
                  </a:lnTo>
                  <a:lnTo>
                    <a:pt x="2085678" y="3217093"/>
                  </a:lnTo>
                  <a:cubicBezTo>
                    <a:pt x="1789756" y="3324459"/>
                    <a:pt x="1432763" y="3335051"/>
                    <a:pt x="1120551" y="3241448"/>
                  </a:cubicBezTo>
                  <a:lnTo>
                    <a:pt x="1243162" y="3058976"/>
                  </a:lnTo>
                  <a:cubicBezTo>
                    <a:pt x="1440634" y="3104947"/>
                    <a:pt x="1657260" y="3106789"/>
                    <a:pt x="1853662" y="3066774"/>
                  </a:cubicBezTo>
                  <a:lnTo>
                    <a:pt x="2022381" y="3018468"/>
                  </a:lnTo>
                  <a:lnTo>
                    <a:pt x="1972500" y="2984436"/>
                  </a:lnTo>
                  <a:cubicBezTo>
                    <a:pt x="1916158" y="2953418"/>
                    <a:pt x="1846356" y="2928315"/>
                    <a:pt x="1765050" y="2911978"/>
                  </a:cubicBezTo>
                  <a:cubicBezTo>
                    <a:pt x="1631684" y="2885180"/>
                    <a:pt x="1484476" y="2886296"/>
                    <a:pt x="1352566" y="2915104"/>
                  </a:cubicBezTo>
                  <a:cubicBezTo>
                    <a:pt x="1024130" y="2986832"/>
                    <a:pt x="896655" y="3201068"/>
                    <a:pt x="1086615" y="3362062"/>
                  </a:cubicBezTo>
                  <a:lnTo>
                    <a:pt x="862334" y="3438646"/>
                  </a:lnTo>
                  <a:cubicBezTo>
                    <a:pt x="662801" y="3177920"/>
                    <a:pt x="818957" y="2858528"/>
                    <a:pt x="1210405" y="2726723"/>
                  </a:cubicBezTo>
                  <a:cubicBezTo>
                    <a:pt x="1426129" y="2654086"/>
                    <a:pt x="1679732" y="2651321"/>
                    <a:pt x="1898890" y="2719215"/>
                  </a:cubicBezTo>
                  <a:cubicBezTo>
                    <a:pt x="1996879" y="2749571"/>
                    <a:pt x="2081209" y="2791659"/>
                    <a:pt x="2149836" y="2841832"/>
                  </a:cubicBezTo>
                  <a:lnTo>
                    <a:pt x="2231122" y="2914143"/>
                  </a:lnTo>
                  <a:lnTo>
                    <a:pt x="2265438" y="2891997"/>
                  </a:lnTo>
                  <a:cubicBezTo>
                    <a:pt x="2444606" y="2754143"/>
                    <a:pt x="2490212" y="2572639"/>
                    <a:pt x="2399168" y="2412576"/>
                  </a:cubicBezTo>
                  <a:lnTo>
                    <a:pt x="2382880" y="2388793"/>
                  </a:lnTo>
                  <a:lnTo>
                    <a:pt x="2289367" y="2433755"/>
                  </a:lnTo>
                  <a:cubicBezTo>
                    <a:pt x="2255689" y="2448458"/>
                    <a:pt x="2220643" y="2462307"/>
                    <a:pt x="2184245" y="2475230"/>
                  </a:cubicBezTo>
                  <a:cubicBezTo>
                    <a:pt x="1748242" y="2630037"/>
                    <a:pt x="1219219" y="2608880"/>
                    <a:pt x="813982" y="2420430"/>
                  </a:cubicBezTo>
                  <a:lnTo>
                    <a:pt x="976102" y="2264885"/>
                  </a:lnTo>
                  <a:cubicBezTo>
                    <a:pt x="1298501" y="2387849"/>
                    <a:pt x="1702816" y="2401793"/>
                    <a:pt x="2046227" y="2301790"/>
                  </a:cubicBezTo>
                  <a:cubicBezTo>
                    <a:pt x="2106686" y="2284184"/>
                    <a:pt x="2162991" y="2263887"/>
                    <a:pt x="2215044" y="2241287"/>
                  </a:cubicBezTo>
                  <a:lnTo>
                    <a:pt x="2224449" y="2236410"/>
                  </a:lnTo>
                  <a:lnTo>
                    <a:pt x="2170017" y="2202296"/>
                  </a:lnTo>
                  <a:cubicBezTo>
                    <a:pt x="2142832" y="2187270"/>
                    <a:pt x="2113617" y="2173022"/>
                    <a:pt x="2082366" y="2159668"/>
                  </a:cubicBezTo>
                  <a:cubicBezTo>
                    <a:pt x="1849970" y="2060364"/>
                    <a:pt x="1549786" y="2034187"/>
                    <a:pt x="1278457" y="2089565"/>
                  </a:cubicBezTo>
                  <a:cubicBezTo>
                    <a:pt x="730887" y="2201323"/>
                    <a:pt x="513977" y="2589060"/>
                    <a:pt x="841610" y="2870449"/>
                  </a:cubicBezTo>
                  <a:lnTo>
                    <a:pt x="634511" y="2953993"/>
                  </a:lnTo>
                  <a:cubicBezTo>
                    <a:pt x="286052" y="2568576"/>
                    <a:pt x="540455" y="2066413"/>
                    <a:pt x="1167695" y="1901546"/>
                  </a:cubicBezTo>
                  <a:cubicBezTo>
                    <a:pt x="1535651" y="1804831"/>
                    <a:pt x="1953188" y="1849013"/>
                    <a:pt x="2258377" y="2016958"/>
                  </a:cubicBezTo>
                  <a:cubicBezTo>
                    <a:pt x="2292660" y="2035824"/>
                    <a:pt x="2324703" y="2055722"/>
                    <a:pt x="2354514" y="2076519"/>
                  </a:cubicBezTo>
                  <a:lnTo>
                    <a:pt x="2415994" y="2124783"/>
                  </a:lnTo>
                  <a:lnTo>
                    <a:pt x="2475580" y="2081172"/>
                  </a:lnTo>
                  <a:cubicBezTo>
                    <a:pt x="2648899" y="1929909"/>
                    <a:pt x="2711122" y="1740546"/>
                    <a:pt x="2650207" y="1561731"/>
                  </a:cubicBezTo>
                  <a:lnTo>
                    <a:pt x="2632612" y="1522278"/>
                  </a:lnTo>
                  <a:lnTo>
                    <a:pt x="2560826" y="1559733"/>
                  </a:lnTo>
                  <a:cubicBezTo>
                    <a:pt x="2413244" y="1627727"/>
                    <a:pt x="2239376" y="1681996"/>
                    <a:pt x="2041941" y="1717381"/>
                  </a:cubicBezTo>
                  <a:cubicBezTo>
                    <a:pt x="1536992" y="1807880"/>
                    <a:pt x="984835" y="1748658"/>
                    <a:pt x="574723" y="1560015"/>
                  </a:cubicBezTo>
                  <a:lnTo>
                    <a:pt x="772904" y="1423999"/>
                  </a:lnTo>
                  <a:cubicBezTo>
                    <a:pt x="1108162" y="1543500"/>
                    <a:pt x="1535247" y="1580927"/>
                    <a:pt x="1933106" y="1525671"/>
                  </a:cubicBezTo>
                  <a:cubicBezTo>
                    <a:pt x="2116473" y="1500205"/>
                    <a:pt x="2277432" y="1458434"/>
                    <a:pt x="2413381" y="1404942"/>
                  </a:cubicBezTo>
                  <a:lnTo>
                    <a:pt x="2517897" y="1358036"/>
                  </a:lnTo>
                  <a:lnTo>
                    <a:pt x="2499121" y="1337713"/>
                  </a:lnTo>
                  <a:cubicBezTo>
                    <a:pt x="2449470" y="1291066"/>
                    <a:pt x="2388953" y="1247109"/>
                    <a:pt x="2317274" y="1207038"/>
                  </a:cubicBezTo>
                  <a:cubicBezTo>
                    <a:pt x="2024369" y="1043296"/>
                    <a:pt x="1608466" y="987571"/>
                    <a:pt x="1228658" y="1061180"/>
                  </a:cubicBezTo>
                  <a:cubicBezTo>
                    <a:pt x="522203" y="1198094"/>
                    <a:pt x="234165" y="1708477"/>
                    <a:pt x="654727" y="2078144"/>
                  </a:cubicBezTo>
                  <a:lnTo>
                    <a:pt x="448887" y="2163839"/>
                  </a:lnTo>
                  <a:cubicBezTo>
                    <a:pt x="3734" y="1686757"/>
                    <a:pt x="333745" y="1057011"/>
                    <a:pt x="1127156" y="869526"/>
                  </a:cubicBezTo>
                  <a:cubicBezTo>
                    <a:pt x="1610024" y="755423"/>
                    <a:pt x="2148134" y="838728"/>
                    <a:pt x="2506630" y="1083083"/>
                  </a:cubicBezTo>
                  <a:cubicBezTo>
                    <a:pt x="2545098" y="1109303"/>
                    <a:pt x="2580532" y="1136607"/>
                    <a:pt x="2612970" y="1164824"/>
                  </a:cubicBezTo>
                  <a:lnTo>
                    <a:pt x="2697754" y="1248506"/>
                  </a:lnTo>
                  <a:lnTo>
                    <a:pt x="2743590" y="1213893"/>
                  </a:lnTo>
                  <a:cubicBezTo>
                    <a:pt x="3021331" y="972738"/>
                    <a:pt x="2992236" y="652301"/>
                    <a:pt x="2559845" y="422383"/>
                  </a:cubicBezTo>
                  <a:cubicBezTo>
                    <a:pt x="2245839" y="255414"/>
                    <a:pt x="1781910" y="178726"/>
                    <a:pt x="1328029" y="218761"/>
                  </a:cubicBezTo>
                  <a:cubicBezTo>
                    <a:pt x="418033" y="299028"/>
                    <a:pt x="-66914" y="795997"/>
                    <a:pt x="372170" y="1198314"/>
                  </a:cubicBezTo>
                  <a:lnTo>
                    <a:pt x="152491" y="1256967"/>
                  </a:lnTo>
                  <a:cubicBezTo>
                    <a:pt x="-284221" y="740597"/>
                    <a:pt x="258222" y="131049"/>
                    <a:pt x="1255474" y="17535"/>
                  </a:cubicBezTo>
                  <a:cubicBezTo>
                    <a:pt x="1326551" y="9445"/>
                    <a:pt x="1397895" y="4198"/>
                    <a:pt x="1469047" y="1704"/>
                  </a:cubicBezTo>
                  <a:cubicBezTo>
                    <a:pt x="1531304" y="-479"/>
                    <a:pt x="1593414" y="-554"/>
                    <a:pt x="1655069" y="1416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2E27EE78-DD56-4818-8233-8E02EE1ECE0B}"/>
              </a:ext>
            </a:extLst>
          </p:cNvPr>
          <p:cNvGrpSpPr/>
          <p:nvPr/>
        </p:nvGrpSpPr>
        <p:grpSpPr>
          <a:xfrm>
            <a:off x="1003014" y="3791943"/>
            <a:ext cx="2276516" cy="2658977"/>
            <a:chOff x="1003014" y="3791943"/>
            <a:chExt cx="2276516" cy="2658977"/>
          </a:xfrm>
        </p:grpSpPr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D5E2895A-2A78-4A67-9D09-0198D4EC9433}"/>
                </a:ext>
              </a:extLst>
            </p:cNvPr>
            <p:cNvGrpSpPr/>
            <p:nvPr/>
          </p:nvGrpSpPr>
          <p:grpSpPr>
            <a:xfrm>
              <a:off x="1508318" y="4896288"/>
              <a:ext cx="1037886" cy="1554632"/>
              <a:chOff x="1508318" y="4896288"/>
              <a:chExt cx="1037886" cy="1554632"/>
            </a:xfrm>
          </p:grpSpPr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EEC9D1A8-156E-47D0-A28A-807BCC66748E}"/>
                  </a:ext>
                </a:extLst>
              </p:cNvPr>
              <p:cNvSpPr/>
              <p:nvPr/>
            </p:nvSpPr>
            <p:spPr>
              <a:xfrm>
                <a:off x="1785587" y="4896288"/>
                <a:ext cx="483348" cy="51699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136411 w 525992"/>
                  <a:gd name="connsiteY7" fmla="*/ 240006 h 380772"/>
                  <a:gd name="connsiteX8" fmla="*/ 160641 w 525992"/>
                  <a:gd name="connsiteY8" fmla="*/ 0 h 380772"/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25992 w 525992"/>
                  <a:gd name="connsiteY3" fmla="*/ 254756 h 380772"/>
                  <a:gd name="connsiteX4" fmla="*/ 262996 w 525992"/>
                  <a:gd name="connsiteY4" fmla="*/ 380772 h 380772"/>
                  <a:gd name="connsiteX5" fmla="*/ 0 w 525992"/>
                  <a:gd name="connsiteY5" fmla="*/ 254756 h 380772"/>
                  <a:gd name="connsiteX6" fmla="*/ 136411 w 525992"/>
                  <a:gd name="connsiteY6" fmla="*/ 240006 h 380772"/>
                  <a:gd name="connsiteX7" fmla="*/ 160641 w 525992"/>
                  <a:gd name="connsiteY7" fmla="*/ 0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136411" y="240006"/>
                    </a:lnTo>
                    <a:lnTo>
                      <a:pt x="160641" y="0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6" name="片側の 2 つの角を丸めた四角形 144">
                <a:extLst>
                  <a:ext uri="{FF2B5EF4-FFF2-40B4-BE49-F238E27FC236}">
                    <a16:creationId xmlns:a16="http://schemas.microsoft.com/office/drawing/2014/main" id="{A958557E-5658-4D52-896D-A5E0CB517665}"/>
                  </a:ext>
                </a:extLst>
              </p:cNvPr>
              <p:cNvSpPr/>
              <p:nvPr/>
            </p:nvSpPr>
            <p:spPr>
              <a:xfrm>
                <a:off x="1508318" y="5223466"/>
                <a:ext cx="1037886" cy="1227454"/>
              </a:xfrm>
              <a:prstGeom prst="round2SameRect">
                <a:avLst>
                  <a:gd name="adj1" fmla="val 33213"/>
                  <a:gd name="adj2" fmla="val 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7" name="正方形/長方形 106">
                <a:extLst>
                  <a:ext uri="{FF2B5EF4-FFF2-40B4-BE49-F238E27FC236}">
                    <a16:creationId xmlns:a16="http://schemas.microsoft.com/office/drawing/2014/main" id="{CA284503-6568-441C-9A26-90B9BDE12159}"/>
                  </a:ext>
                </a:extLst>
              </p:cNvPr>
              <p:cNvSpPr/>
              <p:nvPr/>
            </p:nvSpPr>
            <p:spPr>
              <a:xfrm>
                <a:off x="1982462" y="5223466"/>
                <a:ext cx="89598" cy="434384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楕円 107">
                <a:extLst>
                  <a:ext uri="{FF2B5EF4-FFF2-40B4-BE49-F238E27FC236}">
                    <a16:creationId xmlns:a16="http://schemas.microsoft.com/office/drawing/2014/main" id="{944E5F8E-0AC2-4500-96F1-AA5143CDC812}"/>
                  </a:ext>
                </a:extLst>
              </p:cNvPr>
              <p:cNvSpPr/>
              <p:nvPr/>
            </p:nvSpPr>
            <p:spPr>
              <a:xfrm>
                <a:off x="1999503" y="5551228"/>
                <a:ext cx="55516" cy="5551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楕円 108">
                <a:extLst>
                  <a:ext uri="{FF2B5EF4-FFF2-40B4-BE49-F238E27FC236}">
                    <a16:creationId xmlns:a16="http://schemas.microsoft.com/office/drawing/2014/main" id="{60CA8240-CFF3-4950-BA79-7217F4D885A1}"/>
                  </a:ext>
                </a:extLst>
              </p:cNvPr>
              <p:cNvSpPr/>
              <p:nvPr/>
            </p:nvSpPr>
            <p:spPr>
              <a:xfrm>
                <a:off x="1999503" y="5269860"/>
                <a:ext cx="55516" cy="5551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楕円 109">
                <a:extLst>
                  <a:ext uri="{FF2B5EF4-FFF2-40B4-BE49-F238E27FC236}">
                    <a16:creationId xmlns:a16="http://schemas.microsoft.com/office/drawing/2014/main" id="{9C8E7D71-08A3-4445-AE23-C0390864CC59}"/>
                  </a:ext>
                </a:extLst>
              </p:cNvPr>
              <p:cNvSpPr/>
              <p:nvPr/>
            </p:nvSpPr>
            <p:spPr>
              <a:xfrm>
                <a:off x="1999503" y="5404528"/>
                <a:ext cx="55516" cy="5551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83455638-287D-4969-B81A-E5BB15B0F9C4}"/>
                </a:ext>
              </a:extLst>
            </p:cNvPr>
            <p:cNvGrpSpPr/>
            <p:nvPr/>
          </p:nvGrpSpPr>
          <p:grpSpPr>
            <a:xfrm>
              <a:off x="1317239" y="3791943"/>
              <a:ext cx="1391456" cy="1340222"/>
              <a:chOff x="6567801" y="2260164"/>
              <a:chExt cx="1277659" cy="1230616"/>
            </a:xfrm>
          </p:grpSpPr>
          <p:grpSp>
            <p:nvGrpSpPr>
              <p:cNvPr id="83" name="グループ化 82">
                <a:extLst>
                  <a:ext uri="{FF2B5EF4-FFF2-40B4-BE49-F238E27FC236}">
                    <a16:creationId xmlns:a16="http://schemas.microsoft.com/office/drawing/2014/main" id="{E3C17DBA-66CA-4358-9807-A1C2A8F2EDF2}"/>
                  </a:ext>
                </a:extLst>
              </p:cNvPr>
              <p:cNvGrpSpPr/>
              <p:nvPr/>
            </p:nvGrpSpPr>
            <p:grpSpPr>
              <a:xfrm>
                <a:off x="6567801" y="2260164"/>
                <a:ext cx="1277659" cy="1230616"/>
                <a:chOff x="2791855" y="1953969"/>
                <a:chExt cx="1150919" cy="1108544"/>
              </a:xfrm>
              <a:solidFill>
                <a:srgbClr val="FFCC99"/>
              </a:solidFill>
            </p:grpSpPr>
            <p:sp>
              <p:nvSpPr>
                <p:cNvPr id="96" name="円/楕円 668">
                  <a:extLst>
                    <a:ext uri="{FF2B5EF4-FFF2-40B4-BE49-F238E27FC236}">
                      <a16:creationId xmlns:a16="http://schemas.microsoft.com/office/drawing/2014/main" id="{303FB723-EC51-48D3-A487-96F2CC767AF6}"/>
                    </a:ext>
                  </a:extLst>
                </p:cNvPr>
                <p:cNvSpPr/>
                <p:nvPr/>
              </p:nvSpPr>
              <p:spPr>
                <a:xfrm>
                  <a:off x="2909213" y="1953969"/>
                  <a:ext cx="916203" cy="1006091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97" name="グループ化 96">
                  <a:extLst>
                    <a:ext uri="{FF2B5EF4-FFF2-40B4-BE49-F238E27FC236}">
                      <a16:creationId xmlns:a16="http://schemas.microsoft.com/office/drawing/2014/main" id="{AF99FB15-4AC1-459F-AC68-E10BE99FEAB8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02" name="円/楕円 671">
                    <a:extLst>
                      <a:ext uri="{FF2B5EF4-FFF2-40B4-BE49-F238E27FC236}">
                        <a16:creationId xmlns:a16="http://schemas.microsoft.com/office/drawing/2014/main" id="{E1604F4B-30C0-4292-8797-8189D5264DD0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3" name="円/楕円 672">
                    <a:extLst>
                      <a:ext uri="{FF2B5EF4-FFF2-40B4-BE49-F238E27FC236}">
                        <a16:creationId xmlns:a16="http://schemas.microsoft.com/office/drawing/2014/main" id="{BF189C43-0A98-41C1-98D5-3C3572BB8EAB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98" name="グループ化 97">
                  <a:extLst>
                    <a:ext uri="{FF2B5EF4-FFF2-40B4-BE49-F238E27FC236}">
                      <a16:creationId xmlns:a16="http://schemas.microsoft.com/office/drawing/2014/main" id="{88E98318-023D-4232-9A10-D5F18736B4C7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00" name="円/楕円 669">
                    <a:extLst>
                      <a:ext uri="{FF2B5EF4-FFF2-40B4-BE49-F238E27FC236}">
                        <a16:creationId xmlns:a16="http://schemas.microsoft.com/office/drawing/2014/main" id="{34E376D9-689C-4014-B858-7044CC50D913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1" name="円/楕円 670">
                    <a:extLst>
                      <a:ext uri="{FF2B5EF4-FFF2-40B4-BE49-F238E27FC236}">
                        <a16:creationId xmlns:a16="http://schemas.microsoft.com/office/drawing/2014/main" id="{5A24BD50-5B24-4AC1-A873-77CD4A4E26A1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99" name="円/楕円 668">
                  <a:extLst>
                    <a:ext uri="{FF2B5EF4-FFF2-40B4-BE49-F238E27FC236}">
                      <a16:creationId xmlns:a16="http://schemas.microsoft.com/office/drawing/2014/main" id="{6B09653E-56AD-4A86-B0C3-5038F90D460C}"/>
                    </a:ext>
                  </a:extLst>
                </p:cNvPr>
                <p:cNvSpPr/>
                <p:nvPr/>
              </p:nvSpPr>
              <p:spPr>
                <a:xfrm>
                  <a:off x="2902857" y="2056422"/>
                  <a:ext cx="928914" cy="1006091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88" name="月 87">
                <a:extLst>
                  <a:ext uri="{FF2B5EF4-FFF2-40B4-BE49-F238E27FC236}">
                    <a16:creationId xmlns:a16="http://schemas.microsoft.com/office/drawing/2014/main" id="{6EBBF07C-12DD-4426-BE42-3C4C10FBED03}"/>
                  </a:ext>
                </a:extLst>
              </p:cNvPr>
              <p:cNvSpPr/>
              <p:nvPr/>
            </p:nvSpPr>
            <p:spPr>
              <a:xfrm rot="15300000">
                <a:off x="6893045" y="2581908"/>
                <a:ext cx="45719" cy="171995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9" name="月 88">
                <a:extLst>
                  <a:ext uri="{FF2B5EF4-FFF2-40B4-BE49-F238E27FC236}">
                    <a16:creationId xmlns:a16="http://schemas.microsoft.com/office/drawing/2014/main" id="{E8F21BD5-1215-45C0-A328-9A1DA13DD498}"/>
                  </a:ext>
                </a:extLst>
              </p:cNvPr>
              <p:cNvSpPr/>
              <p:nvPr/>
            </p:nvSpPr>
            <p:spPr>
              <a:xfrm rot="17100000">
                <a:off x="7481511" y="2581908"/>
                <a:ext cx="45719" cy="171995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0" name="円/楕円 655">
                <a:extLst>
                  <a:ext uri="{FF2B5EF4-FFF2-40B4-BE49-F238E27FC236}">
                    <a16:creationId xmlns:a16="http://schemas.microsoft.com/office/drawing/2014/main" id="{6BADE298-A7EC-4417-86A8-5C61C1FE4155}"/>
                  </a:ext>
                </a:extLst>
              </p:cNvPr>
              <p:cNvSpPr/>
              <p:nvPr/>
            </p:nvSpPr>
            <p:spPr>
              <a:xfrm>
                <a:off x="6801089" y="3130980"/>
                <a:ext cx="129815" cy="70441"/>
              </a:xfrm>
              <a:prstGeom prst="ellipse">
                <a:avLst/>
              </a:pr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1" name="円/楕円 656">
                <a:extLst>
                  <a:ext uri="{FF2B5EF4-FFF2-40B4-BE49-F238E27FC236}">
                    <a16:creationId xmlns:a16="http://schemas.microsoft.com/office/drawing/2014/main" id="{04815517-AE2D-451B-959C-3346FB994409}"/>
                  </a:ext>
                </a:extLst>
              </p:cNvPr>
              <p:cNvSpPr/>
              <p:nvPr/>
            </p:nvSpPr>
            <p:spPr>
              <a:xfrm>
                <a:off x="7485325" y="3130980"/>
                <a:ext cx="129815" cy="70441"/>
              </a:xfrm>
              <a:prstGeom prst="ellipse">
                <a:avLst/>
              </a:pr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92" name="グループ化 91">
                <a:extLst>
                  <a:ext uri="{FF2B5EF4-FFF2-40B4-BE49-F238E27FC236}">
                    <a16:creationId xmlns:a16="http://schemas.microsoft.com/office/drawing/2014/main" id="{A6565A5E-362C-43E3-82A0-DC262234A5F7}"/>
                  </a:ext>
                </a:extLst>
              </p:cNvPr>
              <p:cNvGrpSpPr/>
              <p:nvPr/>
            </p:nvGrpSpPr>
            <p:grpSpPr>
              <a:xfrm>
                <a:off x="7084627" y="3040652"/>
                <a:ext cx="240026" cy="203430"/>
                <a:chOff x="7084627" y="3040652"/>
                <a:chExt cx="240026" cy="203430"/>
              </a:xfrm>
            </p:grpSpPr>
            <p:sp>
              <p:nvSpPr>
                <p:cNvPr id="94" name="円/楕円 662">
                  <a:extLst>
                    <a:ext uri="{FF2B5EF4-FFF2-40B4-BE49-F238E27FC236}">
                      <a16:creationId xmlns:a16="http://schemas.microsoft.com/office/drawing/2014/main" id="{DDF02583-9500-4C09-90F1-BD33DA363445}"/>
                    </a:ext>
                  </a:extLst>
                </p:cNvPr>
                <p:cNvSpPr/>
                <p:nvPr/>
              </p:nvSpPr>
              <p:spPr>
                <a:xfrm>
                  <a:off x="7084627" y="3102163"/>
                  <a:ext cx="240026" cy="125443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026" h="160451">
                      <a:moveTo>
                        <a:pt x="0" y="96853"/>
                      </a:moveTo>
                      <a:cubicBezTo>
                        <a:pt x="0" y="37409"/>
                        <a:pt x="48970" y="0"/>
                        <a:pt x="115251" y="0"/>
                      </a:cubicBezTo>
                      <a:cubicBezTo>
                        <a:pt x="181532" y="0"/>
                        <a:pt x="240026" y="28271"/>
                        <a:pt x="240026" y="96853"/>
                      </a:cubicBezTo>
                      <a:cubicBezTo>
                        <a:pt x="240026" y="165435"/>
                        <a:pt x="186294" y="160368"/>
                        <a:pt x="120013" y="160368"/>
                      </a:cubicBezTo>
                      <a:cubicBezTo>
                        <a:pt x="53732" y="160368"/>
                        <a:pt x="0" y="156297"/>
                        <a:pt x="0" y="96853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5" name="フリーフォーム: 図形 94">
                  <a:extLst>
                    <a:ext uri="{FF2B5EF4-FFF2-40B4-BE49-F238E27FC236}">
                      <a16:creationId xmlns:a16="http://schemas.microsoft.com/office/drawing/2014/main" id="{E5D334D4-8C39-4ABC-8A6D-4C0E35EF414F}"/>
                    </a:ext>
                  </a:extLst>
                </p:cNvPr>
                <p:cNvSpPr/>
                <p:nvPr/>
              </p:nvSpPr>
              <p:spPr>
                <a:xfrm>
                  <a:off x="7137014" y="3040652"/>
                  <a:ext cx="135252" cy="203430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8D1F114D-CA86-49DF-B904-F4C1D83ED507}"/>
                  </a:ext>
                </a:extLst>
              </p:cNvPr>
              <p:cNvSpPr/>
              <p:nvPr/>
            </p:nvSpPr>
            <p:spPr>
              <a:xfrm rot="10800000">
                <a:off x="7065577" y="3312097"/>
                <a:ext cx="278126" cy="45720"/>
              </a:xfrm>
              <a:custGeom>
                <a:avLst/>
                <a:gdLst>
                  <a:gd name="connsiteX0" fmla="*/ 0 w 485124"/>
                  <a:gd name="connsiteY0" fmla="*/ 0 h 247877"/>
                  <a:gd name="connsiteX1" fmla="*/ 16958 w 485124"/>
                  <a:gd name="connsiteY1" fmla="*/ 4041 h 247877"/>
                  <a:gd name="connsiteX2" fmla="*/ 242562 w 485124"/>
                  <a:gd name="connsiteY2" fmla="*/ 24039 h 247877"/>
                  <a:gd name="connsiteX3" fmla="*/ 468167 w 485124"/>
                  <a:gd name="connsiteY3" fmla="*/ 4041 h 247877"/>
                  <a:gd name="connsiteX4" fmla="*/ 485124 w 485124"/>
                  <a:gd name="connsiteY4" fmla="*/ 0 h 247877"/>
                  <a:gd name="connsiteX5" fmla="*/ 467238 w 485124"/>
                  <a:gd name="connsiteY5" fmla="*/ 92456 h 247877"/>
                  <a:gd name="connsiteX6" fmla="*/ 242562 w 485124"/>
                  <a:gd name="connsiteY6" fmla="*/ 247877 h 247877"/>
                  <a:gd name="connsiteX7" fmla="*/ 17886 w 485124"/>
                  <a:gd name="connsiteY7" fmla="*/ 92456 h 2478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85124" h="247877">
                    <a:moveTo>
                      <a:pt x="0" y="0"/>
                    </a:moveTo>
                    <a:lnTo>
                      <a:pt x="16958" y="4041"/>
                    </a:lnTo>
                    <a:cubicBezTo>
                      <a:pt x="86300" y="16918"/>
                      <a:pt x="162537" y="24039"/>
                      <a:pt x="242562" y="24039"/>
                    </a:cubicBezTo>
                    <a:cubicBezTo>
                      <a:pt x="322588" y="24039"/>
                      <a:pt x="398825" y="16918"/>
                      <a:pt x="468167" y="4041"/>
                    </a:cubicBezTo>
                    <a:lnTo>
                      <a:pt x="485124" y="0"/>
                    </a:lnTo>
                    <a:lnTo>
                      <a:pt x="467238" y="92456"/>
                    </a:lnTo>
                    <a:cubicBezTo>
                      <a:pt x="430221" y="183790"/>
                      <a:pt x="343563" y="247877"/>
                      <a:pt x="242562" y="247877"/>
                    </a:cubicBezTo>
                    <a:cubicBezTo>
                      <a:pt x="141562" y="247877"/>
                      <a:pt x="54903" y="183790"/>
                      <a:pt x="17886" y="92456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68" name="フリーフォーム: 図形 167">
              <a:extLst>
                <a:ext uri="{FF2B5EF4-FFF2-40B4-BE49-F238E27FC236}">
                  <a16:creationId xmlns:a16="http://schemas.microsoft.com/office/drawing/2014/main" id="{DCCC21C6-DCC0-49D3-B952-646A03994D57}"/>
                </a:ext>
              </a:extLst>
            </p:cNvPr>
            <p:cNvSpPr/>
            <p:nvPr/>
          </p:nvSpPr>
          <p:spPr>
            <a:xfrm>
              <a:off x="1557815" y="4376738"/>
              <a:ext cx="212386" cy="187378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69" name="フリーフォーム: 図形 168">
              <a:extLst>
                <a:ext uri="{FF2B5EF4-FFF2-40B4-BE49-F238E27FC236}">
                  <a16:creationId xmlns:a16="http://schemas.microsoft.com/office/drawing/2014/main" id="{CCA0A9DE-0197-4AF4-BE11-73988F971080}"/>
                </a:ext>
              </a:extLst>
            </p:cNvPr>
            <p:cNvSpPr/>
            <p:nvPr/>
          </p:nvSpPr>
          <p:spPr>
            <a:xfrm>
              <a:off x="2248378" y="4376738"/>
              <a:ext cx="212386" cy="187378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6095A151-16A8-48CF-8F10-72098DBB0EC5}"/>
                </a:ext>
              </a:extLst>
            </p:cNvPr>
            <p:cNvGrpSpPr/>
            <p:nvPr/>
          </p:nvGrpSpPr>
          <p:grpSpPr>
            <a:xfrm>
              <a:off x="2281796" y="4015295"/>
              <a:ext cx="774099" cy="1360940"/>
              <a:chOff x="2281796" y="4015295"/>
              <a:chExt cx="774099" cy="1360940"/>
            </a:xfrm>
          </p:grpSpPr>
          <p:grpSp>
            <p:nvGrpSpPr>
              <p:cNvPr id="287" name="グループ化 286">
                <a:extLst>
                  <a:ext uri="{FF2B5EF4-FFF2-40B4-BE49-F238E27FC236}">
                    <a16:creationId xmlns:a16="http://schemas.microsoft.com/office/drawing/2014/main" id="{FD5F7AD0-1EC7-4B46-8EF6-DF812092FE4E}"/>
                  </a:ext>
                </a:extLst>
              </p:cNvPr>
              <p:cNvGrpSpPr/>
              <p:nvPr/>
            </p:nvGrpSpPr>
            <p:grpSpPr>
              <a:xfrm rot="20965850">
                <a:off x="2391573" y="4015295"/>
                <a:ext cx="618632" cy="1194093"/>
                <a:chOff x="2957063" y="5076572"/>
                <a:chExt cx="797584" cy="1483326"/>
              </a:xfrm>
            </p:grpSpPr>
            <p:grpSp>
              <p:nvGrpSpPr>
                <p:cNvPr id="300" name="グループ化 299">
                  <a:extLst>
                    <a:ext uri="{FF2B5EF4-FFF2-40B4-BE49-F238E27FC236}">
                      <a16:creationId xmlns:a16="http://schemas.microsoft.com/office/drawing/2014/main" id="{140913B8-5848-4A3C-8A3A-598242FAB605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302" name="フリーフォーム: 図形 301">
                    <a:extLst>
                      <a:ext uri="{FF2B5EF4-FFF2-40B4-BE49-F238E27FC236}">
                        <a16:creationId xmlns:a16="http://schemas.microsoft.com/office/drawing/2014/main" id="{00B50804-C8F3-4885-A7FD-C187690E61F9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3" name="フリーフォーム: 図形 302">
                    <a:extLst>
                      <a:ext uri="{FF2B5EF4-FFF2-40B4-BE49-F238E27FC236}">
                        <a16:creationId xmlns:a16="http://schemas.microsoft.com/office/drawing/2014/main" id="{BB5A7EF2-24E2-4822-939D-DE81D59CF758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01" name="フリーフォーム: 図形 300">
                  <a:extLst>
                    <a:ext uri="{FF2B5EF4-FFF2-40B4-BE49-F238E27FC236}">
                      <a16:creationId xmlns:a16="http://schemas.microsoft.com/office/drawing/2014/main" id="{F9D42AE3-645E-4AB6-B2D8-6C10F2C6CB5A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39" name="フリーフォーム: 図形 338">
                <a:extLst>
                  <a:ext uri="{FF2B5EF4-FFF2-40B4-BE49-F238E27FC236}">
                    <a16:creationId xmlns:a16="http://schemas.microsoft.com/office/drawing/2014/main" id="{11D88EAB-951A-4D79-A523-7E4C9FE03676}"/>
                  </a:ext>
                </a:extLst>
              </p:cNvPr>
              <p:cNvSpPr/>
              <p:nvPr/>
            </p:nvSpPr>
            <p:spPr>
              <a:xfrm rot="3600000">
                <a:off x="2315538" y="4635878"/>
                <a:ext cx="706615" cy="774099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779224"/>
                  <a:gd name="connsiteY0" fmla="*/ 826528 h 826528"/>
                  <a:gd name="connsiteX1" fmla="*/ 471695 w 779224"/>
                  <a:gd name="connsiteY1" fmla="*/ 296500 h 826528"/>
                  <a:gd name="connsiteX2" fmla="*/ 43314 w 779224"/>
                  <a:gd name="connsiteY2" fmla="*/ 378244 h 826528"/>
                  <a:gd name="connsiteX3" fmla="*/ 0 w 779224"/>
                  <a:gd name="connsiteY3" fmla="*/ 119223 h 826528"/>
                  <a:gd name="connsiteX4" fmla="*/ 660660 w 779224"/>
                  <a:gd name="connsiteY4" fmla="*/ 1930 h 826528"/>
                  <a:gd name="connsiteX5" fmla="*/ 778556 w 779224"/>
                  <a:gd name="connsiteY5" fmla="*/ 102155 h 826528"/>
                  <a:gd name="connsiteX6" fmla="*/ 736127 w 779224"/>
                  <a:gd name="connsiteY6" fmla="*/ 794664 h 826528"/>
                  <a:gd name="connsiteX0" fmla="*/ 443772 w 779224"/>
                  <a:gd name="connsiteY0" fmla="*/ 808748 h 808748"/>
                  <a:gd name="connsiteX1" fmla="*/ 471695 w 779224"/>
                  <a:gd name="connsiteY1" fmla="*/ 278720 h 808748"/>
                  <a:gd name="connsiteX2" fmla="*/ 43314 w 779224"/>
                  <a:gd name="connsiteY2" fmla="*/ 360464 h 808748"/>
                  <a:gd name="connsiteX3" fmla="*/ 0 w 779224"/>
                  <a:gd name="connsiteY3" fmla="*/ 101443 h 808748"/>
                  <a:gd name="connsiteX4" fmla="*/ 584178 w 779224"/>
                  <a:gd name="connsiteY4" fmla="*/ 2319 h 808748"/>
                  <a:gd name="connsiteX5" fmla="*/ 778556 w 779224"/>
                  <a:gd name="connsiteY5" fmla="*/ 84375 h 808748"/>
                  <a:gd name="connsiteX6" fmla="*/ 736127 w 779224"/>
                  <a:gd name="connsiteY6" fmla="*/ 776884 h 808748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3314 w 736127"/>
                  <a:gd name="connsiteY2" fmla="*/ 358146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34329 w 736127"/>
                  <a:gd name="connsiteY2" fmla="*/ 341958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36127" h="806430">
                    <a:moveTo>
                      <a:pt x="443772" y="806430"/>
                    </a:moveTo>
                    <a:lnTo>
                      <a:pt x="471695" y="276402"/>
                    </a:lnTo>
                    <a:lnTo>
                      <a:pt x="34329" y="341958"/>
                    </a:lnTo>
                    <a:lnTo>
                      <a:pt x="0" y="99125"/>
                    </a:lnTo>
                    <a:cubicBezTo>
                      <a:pt x="220220" y="60027"/>
                      <a:pt x="463358" y="63"/>
                      <a:pt x="584178" y="1"/>
                    </a:cubicBezTo>
                    <a:cubicBezTo>
                      <a:pt x="704998" y="-61"/>
                      <a:pt x="717147" y="61546"/>
                      <a:pt x="724923" y="98752"/>
                    </a:cubicBezTo>
                    <a:cubicBezTo>
                      <a:pt x="732699" y="135958"/>
                      <a:pt x="723407" y="533108"/>
                      <a:pt x="736127" y="774566"/>
                    </a:cubicBezTo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85" name="グループ化 384">
              <a:extLst>
                <a:ext uri="{FF2B5EF4-FFF2-40B4-BE49-F238E27FC236}">
                  <a16:creationId xmlns:a16="http://schemas.microsoft.com/office/drawing/2014/main" id="{D3131D18-CC3D-4011-8F28-E9D0DD8C7620}"/>
                </a:ext>
              </a:extLst>
            </p:cNvPr>
            <p:cNvGrpSpPr/>
            <p:nvPr/>
          </p:nvGrpSpPr>
          <p:grpSpPr>
            <a:xfrm flipH="1">
              <a:off x="1003014" y="4015295"/>
              <a:ext cx="774099" cy="1360940"/>
              <a:chOff x="2281796" y="4015295"/>
              <a:chExt cx="774099" cy="1360940"/>
            </a:xfrm>
          </p:grpSpPr>
          <p:grpSp>
            <p:nvGrpSpPr>
              <p:cNvPr id="386" name="グループ化 385">
                <a:extLst>
                  <a:ext uri="{FF2B5EF4-FFF2-40B4-BE49-F238E27FC236}">
                    <a16:creationId xmlns:a16="http://schemas.microsoft.com/office/drawing/2014/main" id="{863778CC-5A90-4E82-9B16-6254DF30C3C2}"/>
                  </a:ext>
                </a:extLst>
              </p:cNvPr>
              <p:cNvGrpSpPr/>
              <p:nvPr/>
            </p:nvGrpSpPr>
            <p:grpSpPr>
              <a:xfrm rot="20965850">
                <a:off x="2391573" y="4015295"/>
                <a:ext cx="618632" cy="1194093"/>
                <a:chOff x="2957063" y="5076572"/>
                <a:chExt cx="797584" cy="1483326"/>
              </a:xfrm>
            </p:grpSpPr>
            <p:grpSp>
              <p:nvGrpSpPr>
                <p:cNvPr id="388" name="グループ化 387">
                  <a:extLst>
                    <a:ext uri="{FF2B5EF4-FFF2-40B4-BE49-F238E27FC236}">
                      <a16:creationId xmlns:a16="http://schemas.microsoft.com/office/drawing/2014/main" id="{180B3640-6A98-4D18-AE0D-AC97D426E7CD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390" name="フリーフォーム: 図形 389">
                    <a:extLst>
                      <a:ext uri="{FF2B5EF4-FFF2-40B4-BE49-F238E27FC236}">
                        <a16:creationId xmlns:a16="http://schemas.microsoft.com/office/drawing/2014/main" id="{E6B22383-A667-42AC-844E-248618D501CA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91" name="フリーフォーム: 図形 390">
                    <a:extLst>
                      <a:ext uri="{FF2B5EF4-FFF2-40B4-BE49-F238E27FC236}">
                        <a16:creationId xmlns:a16="http://schemas.microsoft.com/office/drawing/2014/main" id="{8E595980-F982-4F1D-8934-0D383039BCC1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89" name="フリーフォーム: 図形 388">
                  <a:extLst>
                    <a:ext uri="{FF2B5EF4-FFF2-40B4-BE49-F238E27FC236}">
                      <a16:creationId xmlns:a16="http://schemas.microsoft.com/office/drawing/2014/main" id="{EA0D3EAA-9E7C-4F1A-8173-995EC906EF85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87" name="フリーフォーム: 図形 386">
                <a:extLst>
                  <a:ext uri="{FF2B5EF4-FFF2-40B4-BE49-F238E27FC236}">
                    <a16:creationId xmlns:a16="http://schemas.microsoft.com/office/drawing/2014/main" id="{E9D1AAB8-FA6F-4C7B-A831-6A973ECFADDE}"/>
                  </a:ext>
                </a:extLst>
              </p:cNvPr>
              <p:cNvSpPr/>
              <p:nvPr/>
            </p:nvSpPr>
            <p:spPr>
              <a:xfrm rot="3600000">
                <a:off x="2315538" y="4635878"/>
                <a:ext cx="706615" cy="774099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779224"/>
                  <a:gd name="connsiteY0" fmla="*/ 826528 h 826528"/>
                  <a:gd name="connsiteX1" fmla="*/ 471695 w 779224"/>
                  <a:gd name="connsiteY1" fmla="*/ 296500 h 826528"/>
                  <a:gd name="connsiteX2" fmla="*/ 43314 w 779224"/>
                  <a:gd name="connsiteY2" fmla="*/ 378244 h 826528"/>
                  <a:gd name="connsiteX3" fmla="*/ 0 w 779224"/>
                  <a:gd name="connsiteY3" fmla="*/ 119223 h 826528"/>
                  <a:gd name="connsiteX4" fmla="*/ 660660 w 779224"/>
                  <a:gd name="connsiteY4" fmla="*/ 1930 h 826528"/>
                  <a:gd name="connsiteX5" fmla="*/ 778556 w 779224"/>
                  <a:gd name="connsiteY5" fmla="*/ 102155 h 826528"/>
                  <a:gd name="connsiteX6" fmla="*/ 736127 w 779224"/>
                  <a:gd name="connsiteY6" fmla="*/ 794664 h 826528"/>
                  <a:gd name="connsiteX0" fmla="*/ 443772 w 779224"/>
                  <a:gd name="connsiteY0" fmla="*/ 808748 h 808748"/>
                  <a:gd name="connsiteX1" fmla="*/ 471695 w 779224"/>
                  <a:gd name="connsiteY1" fmla="*/ 278720 h 808748"/>
                  <a:gd name="connsiteX2" fmla="*/ 43314 w 779224"/>
                  <a:gd name="connsiteY2" fmla="*/ 360464 h 808748"/>
                  <a:gd name="connsiteX3" fmla="*/ 0 w 779224"/>
                  <a:gd name="connsiteY3" fmla="*/ 101443 h 808748"/>
                  <a:gd name="connsiteX4" fmla="*/ 584178 w 779224"/>
                  <a:gd name="connsiteY4" fmla="*/ 2319 h 808748"/>
                  <a:gd name="connsiteX5" fmla="*/ 778556 w 779224"/>
                  <a:gd name="connsiteY5" fmla="*/ 84375 h 808748"/>
                  <a:gd name="connsiteX6" fmla="*/ 736127 w 779224"/>
                  <a:gd name="connsiteY6" fmla="*/ 776884 h 808748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3314 w 736127"/>
                  <a:gd name="connsiteY2" fmla="*/ 358146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34329 w 736127"/>
                  <a:gd name="connsiteY2" fmla="*/ 341958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36127" h="806430">
                    <a:moveTo>
                      <a:pt x="443772" y="806430"/>
                    </a:moveTo>
                    <a:lnTo>
                      <a:pt x="471695" y="276402"/>
                    </a:lnTo>
                    <a:lnTo>
                      <a:pt x="34329" y="341958"/>
                    </a:lnTo>
                    <a:lnTo>
                      <a:pt x="0" y="99125"/>
                    </a:lnTo>
                    <a:cubicBezTo>
                      <a:pt x="220220" y="60027"/>
                      <a:pt x="463358" y="63"/>
                      <a:pt x="584178" y="1"/>
                    </a:cubicBezTo>
                    <a:cubicBezTo>
                      <a:pt x="704998" y="-61"/>
                      <a:pt x="717147" y="61546"/>
                      <a:pt x="724923" y="98752"/>
                    </a:cubicBezTo>
                    <a:cubicBezTo>
                      <a:pt x="732699" y="135958"/>
                      <a:pt x="723407" y="533108"/>
                      <a:pt x="736127" y="774566"/>
                    </a:cubicBezTo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92" name="フリーフォーム: 図形 391">
              <a:extLst>
                <a:ext uri="{FF2B5EF4-FFF2-40B4-BE49-F238E27FC236}">
                  <a16:creationId xmlns:a16="http://schemas.microsoft.com/office/drawing/2014/main" id="{7BA5FDC5-C537-4B37-80AE-7284C0020CEB}"/>
                </a:ext>
              </a:extLst>
            </p:cNvPr>
            <p:cNvSpPr/>
            <p:nvPr/>
          </p:nvSpPr>
          <p:spPr>
            <a:xfrm>
              <a:off x="1651894" y="5223467"/>
              <a:ext cx="377117" cy="239121"/>
            </a:xfrm>
            <a:custGeom>
              <a:avLst/>
              <a:gdLst>
                <a:gd name="connsiteX0" fmla="*/ 203228 w 377117"/>
                <a:gd name="connsiteY0" fmla="*/ 0 h 234359"/>
                <a:gd name="connsiteX1" fmla="*/ 377117 w 377117"/>
                <a:gd name="connsiteY1" fmla="*/ 0 h 234359"/>
                <a:gd name="connsiteX2" fmla="*/ 250705 w 377117"/>
                <a:gd name="connsiteY2" fmla="*/ 234359 h 234359"/>
                <a:gd name="connsiteX3" fmla="*/ 0 w 377117"/>
                <a:gd name="connsiteY3" fmla="*/ 67532 h 234359"/>
                <a:gd name="connsiteX4" fmla="*/ 10496 w 377117"/>
                <a:gd name="connsiteY4" fmla="*/ 58872 h 234359"/>
                <a:gd name="connsiteX5" fmla="*/ 203228 w 377117"/>
                <a:gd name="connsiteY5" fmla="*/ 0 h 234359"/>
                <a:gd name="connsiteX0" fmla="*/ 203228 w 377117"/>
                <a:gd name="connsiteY0" fmla="*/ 0 h 239121"/>
                <a:gd name="connsiteX1" fmla="*/ 377117 w 377117"/>
                <a:gd name="connsiteY1" fmla="*/ 0 h 239121"/>
                <a:gd name="connsiteX2" fmla="*/ 188793 w 377117"/>
                <a:gd name="connsiteY2" fmla="*/ 239121 h 239121"/>
                <a:gd name="connsiteX3" fmla="*/ 0 w 377117"/>
                <a:gd name="connsiteY3" fmla="*/ 67532 h 239121"/>
                <a:gd name="connsiteX4" fmla="*/ 10496 w 377117"/>
                <a:gd name="connsiteY4" fmla="*/ 58872 h 239121"/>
                <a:gd name="connsiteX5" fmla="*/ 203228 w 377117"/>
                <a:gd name="connsiteY5" fmla="*/ 0 h 239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7117" h="239121">
                  <a:moveTo>
                    <a:pt x="203228" y="0"/>
                  </a:moveTo>
                  <a:lnTo>
                    <a:pt x="377117" y="0"/>
                  </a:lnTo>
                  <a:lnTo>
                    <a:pt x="188793" y="239121"/>
                  </a:lnTo>
                  <a:lnTo>
                    <a:pt x="0" y="67532"/>
                  </a:lnTo>
                  <a:lnTo>
                    <a:pt x="10496" y="58872"/>
                  </a:lnTo>
                  <a:cubicBezTo>
                    <a:pt x="65512" y="21703"/>
                    <a:pt x="131836" y="0"/>
                    <a:pt x="203228" y="0"/>
                  </a:cubicBezTo>
                  <a:close/>
                </a:path>
              </a:pathLst>
            </a:custGeom>
            <a:solidFill>
              <a:srgbClr val="0070C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93" name="フリーフォーム: 図形 392">
              <a:extLst>
                <a:ext uri="{FF2B5EF4-FFF2-40B4-BE49-F238E27FC236}">
                  <a16:creationId xmlns:a16="http://schemas.microsoft.com/office/drawing/2014/main" id="{3178CE31-5D33-4FAE-A12E-8FCF7F83CFD9}"/>
                </a:ext>
              </a:extLst>
            </p:cNvPr>
            <p:cNvSpPr/>
            <p:nvPr/>
          </p:nvSpPr>
          <p:spPr>
            <a:xfrm flipH="1">
              <a:off x="2027261" y="5223467"/>
              <a:ext cx="377117" cy="239121"/>
            </a:xfrm>
            <a:custGeom>
              <a:avLst/>
              <a:gdLst>
                <a:gd name="connsiteX0" fmla="*/ 203228 w 377117"/>
                <a:gd name="connsiteY0" fmla="*/ 0 h 234359"/>
                <a:gd name="connsiteX1" fmla="*/ 377117 w 377117"/>
                <a:gd name="connsiteY1" fmla="*/ 0 h 234359"/>
                <a:gd name="connsiteX2" fmla="*/ 250705 w 377117"/>
                <a:gd name="connsiteY2" fmla="*/ 234359 h 234359"/>
                <a:gd name="connsiteX3" fmla="*/ 0 w 377117"/>
                <a:gd name="connsiteY3" fmla="*/ 67532 h 234359"/>
                <a:gd name="connsiteX4" fmla="*/ 10496 w 377117"/>
                <a:gd name="connsiteY4" fmla="*/ 58872 h 234359"/>
                <a:gd name="connsiteX5" fmla="*/ 203228 w 377117"/>
                <a:gd name="connsiteY5" fmla="*/ 0 h 234359"/>
                <a:gd name="connsiteX0" fmla="*/ 203228 w 377117"/>
                <a:gd name="connsiteY0" fmla="*/ 0 h 239121"/>
                <a:gd name="connsiteX1" fmla="*/ 377117 w 377117"/>
                <a:gd name="connsiteY1" fmla="*/ 0 h 239121"/>
                <a:gd name="connsiteX2" fmla="*/ 188793 w 377117"/>
                <a:gd name="connsiteY2" fmla="*/ 239121 h 239121"/>
                <a:gd name="connsiteX3" fmla="*/ 0 w 377117"/>
                <a:gd name="connsiteY3" fmla="*/ 67532 h 239121"/>
                <a:gd name="connsiteX4" fmla="*/ 10496 w 377117"/>
                <a:gd name="connsiteY4" fmla="*/ 58872 h 239121"/>
                <a:gd name="connsiteX5" fmla="*/ 203228 w 377117"/>
                <a:gd name="connsiteY5" fmla="*/ 0 h 239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7117" h="239121">
                  <a:moveTo>
                    <a:pt x="203228" y="0"/>
                  </a:moveTo>
                  <a:lnTo>
                    <a:pt x="377117" y="0"/>
                  </a:lnTo>
                  <a:lnTo>
                    <a:pt x="188793" y="239121"/>
                  </a:lnTo>
                  <a:lnTo>
                    <a:pt x="0" y="67532"/>
                  </a:lnTo>
                  <a:lnTo>
                    <a:pt x="10496" y="58872"/>
                  </a:lnTo>
                  <a:cubicBezTo>
                    <a:pt x="65512" y="21703"/>
                    <a:pt x="131836" y="0"/>
                    <a:pt x="203228" y="0"/>
                  </a:cubicBezTo>
                  <a:close/>
                </a:path>
              </a:pathLst>
            </a:custGeom>
            <a:solidFill>
              <a:srgbClr val="0070C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98" name="フリーフォーム: 図形 397">
              <a:extLst>
                <a:ext uri="{FF2B5EF4-FFF2-40B4-BE49-F238E27FC236}">
                  <a16:creationId xmlns:a16="http://schemas.microsoft.com/office/drawing/2014/main" id="{FD2E677E-0FD1-4063-8475-D6AFD4A07766}"/>
                </a:ext>
              </a:extLst>
            </p:cNvPr>
            <p:cNvSpPr/>
            <p:nvPr/>
          </p:nvSpPr>
          <p:spPr>
            <a:xfrm rot="2700000">
              <a:off x="2793750" y="3813180"/>
              <a:ext cx="443714" cy="527846"/>
            </a:xfrm>
            <a:custGeom>
              <a:avLst/>
              <a:gdLst>
                <a:gd name="connsiteX0" fmla="*/ 1655069 w 3132350"/>
                <a:gd name="connsiteY0" fmla="*/ 1416 h 3726268"/>
                <a:gd name="connsiteX1" fmla="*/ 2777339 w 3132350"/>
                <a:gd name="connsiteY1" fmla="*/ 322321 h 3726268"/>
                <a:gd name="connsiteX2" fmla="*/ 2820135 w 3132350"/>
                <a:gd name="connsiteY2" fmla="*/ 1406972 h 3726268"/>
                <a:gd name="connsiteX3" fmla="*/ 2810794 w 3132350"/>
                <a:gd name="connsiteY3" fmla="*/ 1413199 h 3726268"/>
                <a:gd name="connsiteX4" fmla="*/ 2825110 w 3132350"/>
                <a:gd name="connsiteY4" fmla="*/ 1438823 h 3726268"/>
                <a:gd name="connsiteX5" fmla="*/ 2626764 w 3132350"/>
                <a:gd name="connsiteY5" fmla="*/ 2220958 h 3726268"/>
                <a:gd name="connsiteX6" fmla="*/ 2557860 w 3132350"/>
                <a:gd name="connsiteY6" fmla="*/ 2278025 h 3726268"/>
                <a:gd name="connsiteX7" fmla="*/ 2562675 w 3132350"/>
                <a:gd name="connsiteY7" fmla="*/ 2284324 h 3726268"/>
                <a:gd name="connsiteX8" fmla="*/ 2355339 w 3132350"/>
                <a:gd name="connsiteY8" fmla="*/ 3079311 h 3726268"/>
                <a:gd name="connsiteX9" fmla="*/ 2337591 w 3132350"/>
                <a:gd name="connsiteY9" fmla="*/ 3089686 h 3726268"/>
                <a:gd name="connsiteX10" fmla="*/ 2345766 w 3132350"/>
                <a:gd name="connsiteY10" fmla="*/ 3109900 h 3726268"/>
                <a:gd name="connsiteX11" fmla="*/ 2288309 w 3132350"/>
                <a:gd name="connsiteY11" fmla="*/ 3413342 h 3726268"/>
                <a:gd name="connsiteX12" fmla="*/ 1581018 w 3132350"/>
                <a:gd name="connsiteY12" fmla="*/ 3726268 h 3726268"/>
                <a:gd name="connsiteX13" fmla="*/ 1574804 w 3132350"/>
                <a:gd name="connsiteY13" fmla="*/ 3503865 h 3726268"/>
                <a:gd name="connsiteX14" fmla="*/ 2063284 w 3132350"/>
                <a:gd name="connsiteY14" fmla="*/ 3346317 h 3726268"/>
                <a:gd name="connsiteX15" fmla="*/ 2133363 w 3132350"/>
                <a:gd name="connsiteY15" fmla="*/ 3218712 h 3726268"/>
                <a:gd name="connsiteX16" fmla="*/ 2131792 w 3132350"/>
                <a:gd name="connsiteY16" fmla="*/ 3197592 h 3726268"/>
                <a:gd name="connsiteX17" fmla="*/ 2085678 w 3132350"/>
                <a:gd name="connsiteY17" fmla="*/ 3217093 h 3726268"/>
                <a:gd name="connsiteX18" fmla="*/ 1120551 w 3132350"/>
                <a:gd name="connsiteY18" fmla="*/ 3241448 h 3726268"/>
                <a:gd name="connsiteX19" fmla="*/ 1243162 w 3132350"/>
                <a:gd name="connsiteY19" fmla="*/ 3058976 h 3726268"/>
                <a:gd name="connsiteX20" fmla="*/ 1853662 w 3132350"/>
                <a:gd name="connsiteY20" fmla="*/ 3066774 h 3726268"/>
                <a:gd name="connsiteX21" fmla="*/ 2022381 w 3132350"/>
                <a:gd name="connsiteY21" fmla="*/ 3018468 h 3726268"/>
                <a:gd name="connsiteX22" fmla="*/ 1972500 w 3132350"/>
                <a:gd name="connsiteY22" fmla="*/ 2984436 h 3726268"/>
                <a:gd name="connsiteX23" fmla="*/ 1765050 w 3132350"/>
                <a:gd name="connsiteY23" fmla="*/ 2911978 h 3726268"/>
                <a:gd name="connsiteX24" fmla="*/ 1352566 w 3132350"/>
                <a:gd name="connsiteY24" fmla="*/ 2915104 h 3726268"/>
                <a:gd name="connsiteX25" fmla="*/ 1086615 w 3132350"/>
                <a:gd name="connsiteY25" fmla="*/ 3362062 h 3726268"/>
                <a:gd name="connsiteX26" fmla="*/ 862334 w 3132350"/>
                <a:gd name="connsiteY26" fmla="*/ 3438646 h 3726268"/>
                <a:gd name="connsiteX27" fmla="*/ 1210405 w 3132350"/>
                <a:gd name="connsiteY27" fmla="*/ 2726723 h 3726268"/>
                <a:gd name="connsiteX28" fmla="*/ 1898890 w 3132350"/>
                <a:gd name="connsiteY28" fmla="*/ 2719215 h 3726268"/>
                <a:gd name="connsiteX29" fmla="*/ 2149836 w 3132350"/>
                <a:gd name="connsiteY29" fmla="*/ 2841832 h 3726268"/>
                <a:gd name="connsiteX30" fmla="*/ 2231122 w 3132350"/>
                <a:gd name="connsiteY30" fmla="*/ 2914143 h 3726268"/>
                <a:gd name="connsiteX31" fmla="*/ 2265438 w 3132350"/>
                <a:gd name="connsiteY31" fmla="*/ 2891997 h 3726268"/>
                <a:gd name="connsiteX32" fmla="*/ 2399168 w 3132350"/>
                <a:gd name="connsiteY32" fmla="*/ 2412576 h 3726268"/>
                <a:gd name="connsiteX33" fmla="*/ 2382880 w 3132350"/>
                <a:gd name="connsiteY33" fmla="*/ 2388793 h 3726268"/>
                <a:gd name="connsiteX34" fmla="*/ 2289367 w 3132350"/>
                <a:gd name="connsiteY34" fmla="*/ 2433755 h 3726268"/>
                <a:gd name="connsiteX35" fmla="*/ 2184245 w 3132350"/>
                <a:gd name="connsiteY35" fmla="*/ 2475230 h 3726268"/>
                <a:gd name="connsiteX36" fmla="*/ 813982 w 3132350"/>
                <a:gd name="connsiteY36" fmla="*/ 2420430 h 3726268"/>
                <a:gd name="connsiteX37" fmla="*/ 976102 w 3132350"/>
                <a:gd name="connsiteY37" fmla="*/ 2264885 h 3726268"/>
                <a:gd name="connsiteX38" fmla="*/ 2046227 w 3132350"/>
                <a:gd name="connsiteY38" fmla="*/ 2301790 h 3726268"/>
                <a:gd name="connsiteX39" fmla="*/ 2215044 w 3132350"/>
                <a:gd name="connsiteY39" fmla="*/ 2241287 h 3726268"/>
                <a:gd name="connsiteX40" fmla="*/ 2224449 w 3132350"/>
                <a:gd name="connsiteY40" fmla="*/ 2236410 h 3726268"/>
                <a:gd name="connsiteX41" fmla="*/ 2170017 w 3132350"/>
                <a:gd name="connsiteY41" fmla="*/ 2202296 h 3726268"/>
                <a:gd name="connsiteX42" fmla="*/ 2082366 w 3132350"/>
                <a:gd name="connsiteY42" fmla="*/ 2159668 h 3726268"/>
                <a:gd name="connsiteX43" fmla="*/ 1278457 w 3132350"/>
                <a:gd name="connsiteY43" fmla="*/ 2089565 h 3726268"/>
                <a:gd name="connsiteX44" fmla="*/ 841610 w 3132350"/>
                <a:gd name="connsiteY44" fmla="*/ 2870449 h 3726268"/>
                <a:gd name="connsiteX45" fmla="*/ 634511 w 3132350"/>
                <a:gd name="connsiteY45" fmla="*/ 2953993 h 3726268"/>
                <a:gd name="connsiteX46" fmla="*/ 1167695 w 3132350"/>
                <a:gd name="connsiteY46" fmla="*/ 1901546 h 3726268"/>
                <a:gd name="connsiteX47" fmla="*/ 2258377 w 3132350"/>
                <a:gd name="connsiteY47" fmla="*/ 2016958 h 3726268"/>
                <a:gd name="connsiteX48" fmla="*/ 2354514 w 3132350"/>
                <a:gd name="connsiteY48" fmla="*/ 2076519 h 3726268"/>
                <a:gd name="connsiteX49" fmla="*/ 2415994 w 3132350"/>
                <a:gd name="connsiteY49" fmla="*/ 2124783 h 3726268"/>
                <a:gd name="connsiteX50" fmla="*/ 2475580 w 3132350"/>
                <a:gd name="connsiteY50" fmla="*/ 2081172 h 3726268"/>
                <a:gd name="connsiteX51" fmla="*/ 2650207 w 3132350"/>
                <a:gd name="connsiteY51" fmla="*/ 1561731 h 3726268"/>
                <a:gd name="connsiteX52" fmla="*/ 2632612 w 3132350"/>
                <a:gd name="connsiteY52" fmla="*/ 1522278 h 3726268"/>
                <a:gd name="connsiteX53" fmla="*/ 2560826 w 3132350"/>
                <a:gd name="connsiteY53" fmla="*/ 1559733 h 3726268"/>
                <a:gd name="connsiteX54" fmla="*/ 2041941 w 3132350"/>
                <a:gd name="connsiteY54" fmla="*/ 1717381 h 3726268"/>
                <a:gd name="connsiteX55" fmla="*/ 574723 w 3132350"/>
                <a:gd name="connsiteY55" fmla="*/ 1560015 h 3726268"/>
                <a:gd name="connsiteX56" fmla="*/ 772904 w 3132350"/>
                <a:gd name="connsiteY56" fmla="*/ 1423999 h 3726268"/>
                <a:gd name="connsiteX57" fmla="*/ 1933106 w 3132350"/>
                <a:gd name="connsiteY57" fmla="*/ 1525671 h 3726268"/>
                <a:gd name="connsiteX58" fmla="*/ 2413381 w 3132350"/>
                <a:gd name="connsiteY58" fmla="*/ 1404942 h 3726268"/>
                <a:gd name="connsiteX59" fmla="*/ 2517897 w 3132350"/>
                <a:gd name="connsiteY59" fmla="*/ 1358036 h 3726268"/>
                <a:gd name="connsiteX60" fmla="*/ 2499121 w 3132350"/>
                <a:gd name="connsiteY60" fmla="*/ 1337713 h 3726268"/>
                <a:gd name="connsiteX61" fmla="*/ 2317274 w 3132350"/>
                <a:gd name="connsiteY61" fmla="*/ 1207038 h 3726268"/>
                <a:gd name="connsiteX62" fmla="*/ 1228658 w 3132350"/>
                <a:gd name="connsiteY62" fmla="*/ 1061180 h 3726268"/>
                <a:gd name="connsiteX63" fmla="*/ 654727 w 3132350"/>
                <a:gd name="connsiteY63" fmla="*/ 2078144 h 3726268"/>
                <a:gd name="connsiteX64" fmla="*/ 448887 w 3132350"/>
                <a:gd name="connsiteY64" fmla="*/ 2163839 h 3726268"/>
                <a:gd name="connsiteX65" fmla="*/ 1127156 w 3132350"/>
                <a:gd name="connsiteY65" fmla="*/ 869526 h 3726268"/>
                <a:gd name="connsiteX66" fmla="*/ 2506630 w 3132350"/>
                <a:gd name="connsiteY66" fmla="*/ 1083083 h 3726268"/>
                <a:gd name="connsiteX67" fmla="*/ 2612970 w 3132350"/>
                <a:gd name="connsiteY67" fmla="*/ 1164824 h 3726268"/>
                <a:gd name="connsiteX68" fmla="*/ 2697754 w 3132350"/>
                <a:gd name="connsiteY68" fmla="*/ 1248506 h 3726268"/>
                <a:gd name="connsiteX69" fmla="*/ 2743590 w 3132350"/>
                <a:gd name="connsiteY69" fmla="*/ 1213893 h 3726268"/>
                <a:gd name="connsiteX70" fmla="*/ 2559845 w 3132350"/>
                <a:gd name="connsiteY70" fmla="*/ 422383 h 3726268"/>
                <a:gd name="connsiteX71" fmla="*/ 1328029 w 3132350"/>
                <a:gd name="connsiteY71" fmla="*/ 218761 h 3726268"/>
                <a:gd name="connsiteX72" fmla="*/ 372170 w 3132350"/>
                <a:gd name="connsiteY72" fmla="*/ 1198314 h 3726268"/>
                <a:gd name="connsiteX73" fmla="*/ 152491 w 3132350"/>
                <a:gd name="connsiteY73" fmla="*/ 1256967 h 3726268"/>
                <a:gd name="connsiteX74" fmla="*/ 1255474 w 3132350"/>
                <a:gd name="connsiteY74" fmla="*/ 17535 h 3726268"/>
                <a:gd name="connsiteX75" fmla="*/ 1469047 w 3132350"/>
                <a:gd name="connsiteY75" fmla="*/ 1704 h 3726268"/>
                <a:gd name="connsiteX76" fmla="*/ 1655069 w 3132350"/>
                <a:gd name="connsiteY76" fmla="*/ 1416 h 3726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3132350" h="3726268">
                  <a:moveTo>
                    <a:pt x="1655069" y="1416"/>
                  </a:moveTo>
                  <a:cubicBezTo>
                    <a:pt x="2086651" y="15206"/>
                    <a:pt x="2495928" y="129221"/>
                    <a:pt x="2777339" y="322321"/>
                  </a:cubicBezTo>
                  <a:cubicBezTo>
                    <a:pt x="3258741" y="652653"/>
                    <a:pt x="3228326" y="1098962"/>
                    <a:pt x="2820135" y="1406972"/>
                  </a:cubicBezTo>
                  <a:lnTo>
                    <a:pt x="2810794" y="1413199"/>
                  </a:lnTo>
                  <a:lnTo>
                    <a:pt x="2825110" y="1438823"/>
                  </a:lnTo>
                  <a:cubicBezTo>
                    <a:pt x="2947397" y="1704143"/>
                    <a:pt x="2873888" y="1996779"/>
                    <a:pt x="2626764" y="2220958"/>
                  </a:cubicBezTo>
                  <a:lnTo>
                    <a:pt x="2557860" y="2278025"/>
                  </a:lnTo>
                  <a:lnTo>
                    <a:pt x="2562675" y="2284324"/>
                  </a:lnTo>
                  <a:cubicBezTo>
                    <a:pt x="2735560" y="2546597"/>
                    <a:pt x="2664192" y="2863470"/>
                    <a:pt x="2355339" y="3079311"/>
                  </a:cubicBezTo>
                  <a:lnTo>
                    <a:pt x="2337591" y="3089686"/>
                  </a:lnTo>
                  <a:lnTo>
                    <a:pt x="2345766" y="3109900"/>
                  </a:lnTo>
                  <a:cubicBezTo>
                    <a:pt x="2371145" y="3209251"/>
                    <a:pt x="2354293" y="3314498"/>
                    <a:pt x="2288309" y="3413342"/>
                  </a:cubicBezTo>
                  <a:cubicBezTo>
                    <a:pt x="2163390" y="3600471"/>
                    <a:pt x="1887700" y="3722444"/>
                    <a:pt x="1581018" y="3726268"/>
                  </a:cubicBezTo>
                  <a:lnTo>
                    <a:pt x="1574804" y="3503865"/>
                  </a:lnTo>
                  <a:cubicBezTo>
                    <a:pt x="1778340" y="3502219"/>
                    <a:pt x="1964684" y="3442118"/>
                    <a:pt x="2063284" y="3346317"/>
                  </a:cubicBezTo>
                  <a:cubicBezTo>
                    <a:pt x="2105325" y="3305470"/>
                    <a:pt x="2128032" y="3261984"/>
                    <a:pt x="2133363" y="3218712"/>
                  </a:cubicBezTo>
                  <a:lnTo>
                    <a:pt x="2131792" y="3197592"/>
                  </a:lnTo>
                  <a:lnTo>
                    <a:pt x="2085678" y="3217093"/>
                  </a:lnTo>
                  <a:cubicBezTo>
                    <a:pt x="1789756" y="3324459"/>
                    <a:pt x="1432763" y="3335051"/>
                    <a:pt x="1120551" y="3241448"/>
                  </a:cubicBezTo>
                  <a:lnTo>
                    <a:pt x="1243162" y="3058976"/>
                  </a:lnTo>
                  <a:cubicBezTo>
                    <a:pt x="1440634" y="3104947"/>
                    <a:pt x="1657260" y="3106789"/>
                    <a:pt x="1853662" y="3066774"/>
                  </a:cubicBezTo>
                  <a:lnTo>
                    <a:pt x="2022381" y="3018468"/>
                  </a:lnTo>
                  <a:lnTo>
                    <a:pt x="1972500" y="2984436"/>
                  </a:lnTo>
                  <a:cubicBezTo>
                    <a:pt x="1916158" y="2953418"/>
                    <a:pt x="1846356" y="2928315"/>
                    <a:pt x="1765050" y="2911978"/>
                  </a:cubicBezTo>
                  <a:cubicBezTo>
                    <a:pt x="1631684" y="2885180"/>
                    <a:pt x="1484476" y="2886296"/>
                    <a:pt x="1352566" y="2915104"/>
                  </a:cubicBezTo>
                  <a:cubicBezTo>
                    <a:pt x="1024130" y="2986832"/>
                    <a:pt x="896655" y="3201068"/>
                    <a:pt x="1086615" y="3362062"/>
                  </a:cubicBezTo>
                  <a:lnTo>
                    <a:pt x="862334" y="3438646"/>
                  </a:lnTo>
                  <a:cubicBezTo>
                    <a:pt x="662801" y="3177920"/>
                    <a:pt x="818957" y="2858528"/>
                    <a:pt x="1210405" y="2726723"/>
                  </a:cubicBezTo>
                  <a:cubicBezTo>
                    <a:pt x="1426129" y="2654086"/>
                    <a:pt x="1679732" y="2651321"/>
                    <a:pt x="1898890" y="2719215"/>
                  </a:cubicBezTo>
                  <a:cubicBezTo>
                    <a:pt x="1996879" y="2749571"/>
                    <a:pt x="2081209" y="2791659"/>
                    <a:pt x="2149836" y="2841832"/>
                  </a:cubicBezTo>
                  <a:lnTo>
                    <a:pt x="2231122" y="2914143"/>
                  </a:lnTo>
                  <a:lnTo>
                    <a:pt x="2265438" y="2891997"/>
                  </a:lnTo>
                  <a:cubicBezTo>
                    <a:pt x="2444606" y="2754143"/>
                    <a:pt x="2490212" y="2572639"/>
                    <a:pt x="2399168" y="2412576"/>
                  </a:cubicBezTo>
                  <a:lnTo>
                    <a:pt x="2382880" y="2388793"/>
                  </a:lnTo>
                  <a:lnTo>
                    <a:pt x="2289367" y="2433755"/>
                  </a:lnTo>
                  <a:cubicBezTo>
                    <a:pt x="2255689" y="2448458"/>
                    <a:pt x="2220643" y="2462307"/>
                    <a:pt x="2184245" y="2475230"/>
                  </a:cubicBezTo>
                  <a:cubicBezTo>
                    <a:pt x="1748242" y="2630037"/>
                    <a:pt x="1219219" y="2608880"/>
                    <a:pt x="813982" y="2420430"/>
                  </a:cubicBezTo>
                  <a:lnTo>
                    <a:pt x="976102" y="2264885"/>
                  </a:lnTo>
                  <a:cubicBezTo>
                    <a:pt x="1298501" y="2387849"/>
                    <a:pt x="1702816" y="2401793"/>
                    <a:pt x="2046227" y="2301790"/>
                  </a:cubicBezTo>
                  <a:cubicBezTo>
                    <a:pt x="2106686" y="2284184"/>
                    <a:pt x="2162991" y="2263887"/>
                    <a:pt x="2215044" y="2241287"/>
                  </a:cubicBezTo>
                  <a:lnTo>
                    <a:pt x="2224449" y="2236410"/>
                  </a:lnTo>
                  <a:lnTo>
                    <a:pt x="2170017" y="2202296"/>
                  </a:lnTo>
                  <a:cubicBezTo>
                    <a:pt x="2142832" y="2187270"/>
                    <a:pt x="2113617" y="2173022"/>
                    <a:pt x="2082366" y="2159668"/>
                  </a:cubicBezTo>
                  <a:cubicBezTo>
                    <a:pt x="1849970" y="2060364"/>
                    <a:pt x="1549786" y="2034187"/>
                    <a:pt x="1278457" y="2089565"/>
                  </a:cubicBezTo>
                  <a:cubicBezTo>
                    <a:pt x="730887" y="2201323"/>
                    <a:pt x="513977" y="2589060"/>
                    <a:pt x="841610" y="2870449"/>
                  </a:cubicBezTo>
                  <a:lnTo>
                    <a:pt x="634511" y="2953993"/>
                  </a:lnTo>
                  <a:cubicBezTo>
                    <a:pt x="286052" y="2568576"/>
                    <a:pt x="540455" y="2066413"/>
                    <a:pt x="1167695" y="1901546"/>
                  </a:cubicBezTo>
                  <a:cubicBezTo>
                    <a:pt x="1535651" y="1804831"/>
                    <a:pt x="1953188" y="1849013"/>
                    <a:pt x="2258377" y="2016958"/>
                  </a:cubicBezTo>
                  <a:cubicBezTo>
                    <a:pt x="2292660" y="2035824"/>
                    <a:pt x="2324703" y="2055722"/>
                    <a:pt x="2354514" y="2076519"/>
                  </a:cubicBezTo>
                  <a:lnTo>
                    <a:pt x="2415994" y="2124783"/>
                  </a:lnTo>
                  <a:lnTo>
                    <a:pt x="2475580" y="2081172"/>
                  </a:lnTo>
                  <a:cubicBezTo>
                    <a:pt x="2648899" y="1929909"/>
                    <a:pt x="2711122" y="1740546"/>
                    <a:pt x="2650207" y="1561731"/>
                  </a:cubicBezTo>
                  <a:lnTo>
                    <a:pt x="2632612" y="1522278"/>
                  </a:lnTo>
                  <a:lnTo>
                    <a:pt x="2560826" y="1559733"/>
                  </a:lnTo>
                  <a:cubicBezTo>
                    <a:pt x="2413244" y="1627727"/>
                    <a:pt x="2239376" y="1681996"/>
                    <a:pt x="2041941" y="1717381"/>
                  </a:cubicBezTo>
                  <a:cubicBezTo>
                    <a:pt x="1536992" y="1807880"/>
                    <a:pt x="984835" y="1748658"/>
                    <a:pt x="574723" y="1560015"/>
                  </a:cubicBezTo>
                  <a:lnTo>
                    <a:pt x="772904" y="1423999"/>
                  </a:lnTo>
                  <a:cubicBezTo>
                    <a:pt x="1108162" y="1543500"/>
                    <a:pt x="1535247" y="1580927"/>
                    <a:pt x="1933106" y="1525671"/>
                  </a:cubicBezTo>
                  <a:cubicBezTo>
                    <a:pt x="2116473" y="1500205"/>
                    <a:pt x="2277432" y="1458434"/>
                    <a:pt x="2413381" y="1404942"/>
                  </a:cubicBezTo>
                  <a:lnTo>
                    <a:pt x="2517897" y="1358036"/>
                  </a:lnTo>
                  <a:lnTo>
                    <a:pt x="2499121" y="1337713"/>
                  </a:lnTo>
                  <a:cubicBezTo>
                    <a:pt x="2449470" y="1291066"/>
                    <a:pt x="2388953" y="1247109"/>
                    <a:pt x="2317274" y="1207038"/>
                  </a:cubicBezTo>
                  <a:cubicBezTo>
                    <a:pt x="2024369" y="1043296"/>
                    <a:pt x="1608466" y="987571"/>
                    <a:pt x="1228658" y="1061180"/>
                  </a:cubicBezTo>
                  <a:cubicBezTo>
                    <a:pt x="522203" y="1198094"/>
                    <a:pt x="234165" y="1708477"/>
                    <a:pt x="654727" y="2078144"/>
                  </a:cubicBezTo>
                  <a:lnTo>
                    <a:pt x="448887" y="2163839"/>
                  </a:lnTo>
                  <a:cubicBezTo>
                    <a:pt x="3734" y="1686757"/>
                    <a:pt x="333745" y="1057011"/>
                    <a:pt x="1127156" y="869526"/>
                  </a:cubicBezTo>
                  <a:cubicBezTo>
                    <a:pt x="1610024" y="755423"/>
                    <a:pt x="2148134" y="838728"/>
                    <a:pt x="2506630" y="1083083"/>
                  </a:cubicBezTo>
                  <a:cubicBezTo>
                    <a:pt x="2545098" y="1109303"/>
                    <a:pt x="2580532" y="1136607"/>
                    <a:pt x="2612970" y="1164824"/>
                  </a:cubicBezTo>
                  <a:lnTo>
                    <a:pt x="2697754" y="1248506"/>
                  </a:lnTo>
                  <a:lnTo>
                    <a:pt x="2743590" y="1213893"/>
                  </a:lnTo>
                  <a:cubicBezTo>
                    <a:pt x="3021331" y="972738"/>
                    <a:pt x="2992236" y="652301"/>
                    <a:pt x="2559845" y="422383"/>
                  </a:cubicBezTo>
                  <a:cubicBezTo>
                    <a:pt x="2245839" y="255414"/>
                    <a:pt x="1781910" y="178726"/>
                    <a:pt x="1328029" y="218761"/>
                  </a:cubicBezTo>
                  <a:cubicBezTo>
                    <a:pt x="418033" y="299028"/>
                    <a:pt x="-66914" y="795997"/>
                    <a:pt x="372170" y="1198314"/>
                  </a:cubicBezTo>
                  <a:lnTo>
                    <a:pt x="152491" y="1256967"/>
                  </a:lnTo>
                  <a:cubicBezTo>
                    <a:pt x="-284221" y="740597"/>
                    <a:pt x="258222" y="131049"/>
                    <a:pt x="1255474" y="17535"/>
                  </a:cubicBezTo>
                  <a:cubicBezTo>
                    <a:pt x="1326551" y="9445"/>
                    <a:pt x="1397895" y="4198"/>
                    <a:pt x="1469047" y="1704"/>
                  </a:cubicBezTo>
                  <a:cubicBezTo>
                    <a:pt x="1531304" y="-479"/>
                    <a:pt x="1593414" y="-554"/>
                    <a:pt x="1655069" y="1416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18D54F7F-CC3C-40A5-B37E-B40E3CEE4872}"/>
              </a:ext>
            </a:extLst>
          </p:cNvPr>
          <p:cNvGrpSpPr/>
          <p:nvPr/>
        </p:nvGrpSpPr>
        <p:grpSpPr>
          <a:xfrm>
            <a:off x="3931256" y="3835565"/>
            <a:ext cx="2324387" cy="2615355"/>
            <a:chOff x="3931256" y="3835565"/>
            <a:chExt cx="2324387" cy="2615355"/>
          </a:xfrm>
        </p:grpSpPr>
        <p:grpSp>
          <p:nvGrpSpPr>
            <p:cNvPr id="116" name="グループ化 115">
              <a:extLst>
                <a:ext uri="{FF2B5EF4-FFF2-40B4-BE49-F238E27FC236}">
                  <a16:creationId xmlns:a16="http://schemas.microsoft.com/office/drawing/2014/main" id="{FB14A22C-DBBC-419E-B5A1-0A9B6882E074}"/>
                </a:ext>
              </a:extLst>
            </p:cNvPr>
            <p:cNvGrpSpPr/>
            <p:nvPr/>
          </p:nvGrpSpPr>
          <p:grpSpPr>
            <a:xfrm>
              <a:off x="4434057" y="4957009"/>
              <a:ext cx="1037886" cy="1493911"/>
              <a:chOff x="4434057" y="4957009"/>
              <a:chExt cx="1037886" cy="1493911"/>
            </a:xfrm>
          </p:grpSpPr>
          <p:sp>
            <p:nvSpPr>
              <p:cNvPr id="155" name="片側の 2 つの角を丸めた四角形 144">
                <a:extLst>
                  <a:ext uri="{FF2B5EF4-FFF2-40B4-BE49-F238E27FC236}">
                    <a16:creationId xmlns:a16="http://schemas.microsoft.com/office/drawing/2014/main" id="{21B2E243-6E65-4F53-B7BE-8E1F03543B32}"/>
                  </a:ext>
                </a:extLst>
              </p:cNvPr>
              <p:cNvSpPr/>
              <p:nvPr/>
            </p:nvSpPr>
            <p:spPr>
              <a:xfrm>
                <a:off x="4434057" y="5223466"/>
                <a:ext cx="1037886" cy="1227454"/>
              </a:xfrm>
              <a:prstGeom prst="round2SameRect">
                <a:avLst>
                  <a:gd name="adj1" fmla="val 33213"/>
                  <a:gd name="adj2" fmla="val 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6" name="正方形/長方形 155">
                <a:extLst>
                  <a:ext uri="{FF2B5EF4-FFF2-40B4-BE49-F238E27FC236}">
                    <a16:creationId xmlns:a16="http://schemas.microsoft.com/office/drawing/2014/main" id="{21E0AFE8-767A-41B9-878C-640BD881CDAF}"/>
                  </a:ext>
                </a:extLst>
              </p:cNvPr>
              <p:cNvSpPr/>
              <p:nvPr/>
            </p:nvSpPr>
            <p:spPr>
              <a:xfrm>
                <a:off x="4434057" y="5709860"/>
                <a:ext cx="1037886" cy="379723"/>
              </a:xfrm>
              <a:prstGeom prst="rect">
                <a:avLst/>
              </a:prstGeom>
              <a:solidFill>
                <a:srgbClr val="0070C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876E052A-3C4D-4124-84A1-1DD6153F2C92}"/>
                  </a:ext>
                </a:extLst>
              </p:cNvPr>
              <p:cNvSpPr/>
              <p:nvPr/>
            </p:nvSpPr>
            <p:spPr>
              <a:xfrm>
                <a:off x="4721323" y="4957009"/>
                <a:ext cx="463354" cy="431760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17" name="グループ化 116">
              <a:extLst>
                <a:ext uri="{FF2B5EF4-FFF2-40B4-BE49-F238E27FC236}">
                  <a16:creationId xmlns:a16="http://schemas.microsoft.com/office/drawing/2014/main" id="{EA3DAAA1-398C-4EF1-A311-4B46A2F40257}"/>
                </a:ext>
              </a:extLst>
            </p:cNvPr>
            <p:cNvGrpSpPr/>
            <p:nvPr/>
          </p:nvGrpSpPr>
          <p:grpSpPr>
            <a:xfrm>
              <a:off x="4265647" y="3835565"/>
              <a:ext cx="1341524" cy="1316229"/>
              <a:chOff x="8254412" y="2237214"/>
              <a:chExt cx="1277659" cy="1253570"/>
            </a:xfrm>
          </p:grpSpPr>
          <p:sp>
            <p:nvSpPr>
              <p:cNvPr id="133" name="円/楕円 608">
                <a:extLst>
                  <a:ext uri="{FF2B5EF4-FFF2-40B4-BE49-F238E27FC236}">
                    <a16:creationId xmlns:a16="http://schemas.microsoft.com/office/drawing/2014/main" id="{2328B4E7-A65D-4ACE-85B7-8459A8A606B9}"/>
                  </a:ext>
                </a:extLst>
              </p:cNvPr>
              <p:cNvSpPr/>
              <p:nvPr/>
            </p:nvSpPr>
            <p:spPr>
              <a:xfrm>
                <a:off x="8292150" y="2237214"/>
                <a:ext cx="1202178" cy="1003275"/>
              </a:xfrm>
              <a:custGeom>
                <a:avLst/>
                <a:gdLst/>
                <a:ahLst/>
                <a:cxnLst/>
                <a:rect l="l" t="t" r="r" b="b"/>
                <a:pathLst>
                  <a:path w="839041" h="700220">
                    <a:moveTo>
                      <a:pt x="350110" y="0"/>
                    </a:moveTo>
                    <a:lnTo>
                      <a:pt x="419521" y="6997"/>
                    </a:lnTo>
                    <a:cubicBezTo>
                      <a:pt x="441940" y="2369"/>
                      <a:pt x="465159" y="0"/>
                      <a:pt x="488931" y="0"/>
                    </a:cubicBezTo>
                    <a:cubicBezTo>
                      <a:pt x="682291" y="0"/>
                      <a:pt x="839041" y="156750"/>
                      <a:pt x="839041" y="350110"/>
                    </a:cubicBezTo>
                    <a:cubicBezTo>
                      <a:pt x="839041" y="543470"/>
                      <a:pt x="682291" y="700220"/>
                      <a:pt x="488931" y="700220"/>
                    </a:cubicBezTo>
                    <a:lnTo>
                      <a:pt x="419521" y="693223"/>
                    </a:lnTo>
                    <a:cubicBezTo>
                      <a:pt x="397101" y="697851"/>
                      <a:pt x="373882" y="700220"/>
                      <a:pt x="350110" y="700220"/>
                    </a:cubicBezTo>
                    <a:cubicBezTo>
                      <a:pt x="156750" y="700220"/>
                      <a:pt x="0" y="543470"/>
                      <a:pt x="0" y="350110"/>
                    </a:cubicBezTo>
                    <a:cubicBezTo>
                      <a:pt x="0" y="156750"/>
                      <a:pt x="156750" y="0"/>
                      <a:pt x="35011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4" name="円/楕円 646">
                <a:extLst>
                  <a:ext uri="{FF2B5EF4-FFF2-40B4-BE49-F238E27FC236}">
                    <a16:creationId xmlns:a16="http://schemas.microsoft.com/office/drawing/2014/main" id="{82565FD5-8D8F-4550-820D-B13AB57B663A}"/>
                  </a:ext>
                </a:extLst>
              </p:cNvPr>
              <p:cNvSpPr/>
              <p:nvPr/>
            </p:nvSpPr>
            <p:spPr>
              <a:xfrm rot="20700000">
                <a:off x="8254412" y="2821144"/>
                <a:ext cx="246453" cy="369679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5" name="円/楕円 647">
                <a:extLst>
                  <a:ext uri="{FF2B5EF4-FFF2-40B4-BE49-F238E27FC236}">
                    <a16:creationId xmlns:a16="http://schemas.microsoft.com/office/drawing/2014/main" id="{50C1E161-2C1A-467C-A49E-50AC236BCDFD}"/>
                  </a:ext>
                </a:extLst>
              </p:cNvPr>
              <p:cNvSpPr/>
              <p:nvPr/>
            </p:nvSpPr>
            <p:spPr>
              <a:xfrm rot="20700000">
                <a:off x="8299028" y="2885590"/>
                <a:ext cx="157222" cy="240787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6" name="円/楕円 644">
                <a:extLst>
                  <a:ext uri="{FF2B5EF4-FFF2-40B4-BE49-F238E27FC236}">
                    <a16:creationId xmlns:a16="http://schemas.microsoft.com/office/drawing/2014/main" id="{00D1EB17-6B26-4ACF-935D-C786030A6C3A}"/>
                  </a:ext>
                </a:extLst>
              </p:cNvPr>
              <p:cNvSpPr/>
              <p:nvPr/>
            </p:nvSpPr>
            <p:spPr>
              <a:xfrm rot="900000" flipH="1">
                <a:off x="9285618" y="2821144"/>
                <a:ext cx="246453" cy="369679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7" name="円/楕円 645">
                <a:extLst>
                  <a:ext uri="{FF2B5EF4-FFF2-40B4-BE49-F238E27FC236}">
                    <a16:creationId xmlns:a16="http://schemas.microsoft.com/office/drawing/2014/main" id="{56444AC7-44D2-4146-AC8E-B2DCBDDEDD6E}"/>
                  </a:ext>
                </a:extLst>
              </p:cNvPr>
              <p:cNvSpPr/>
              <p:nvPr/>
            </p:nvSpPr>
            <p:spPr>
              <a:xfrm rot="900000" flipH="1">
                <a:off x="9330233" y="2885590"/>
                <a:ext cx="157222" cy="240787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8" name="円/楕円 643">
                <a:extLst>
                  <a:ext uri="{FF2B5EF4-FFF2-40B4-BE49-F238E27FC236}">
                    <a16:creationId xmlns:a16="http://schemas.microsoft.com/office/drawing/2014/main" id="{9DD58E8F-CE80-4B45-8E37-13AAACFA6A2B}"/>
                  </a:ext>
                </a:extLst>
              </p:cNvPr>
              <p:cNvSpPr/>
              <p:nvPr/>
            </p:nvSpPr>
            <p:spPr>
              <a:xfrm>
                <a:off x="8377638" y="2330678"/>
                <a:ext cx="1031207" cy="1160106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9" name="円/楕円 638">
                <a:extLst>
                  <a:ext uri="{FF2B5EF4-FFF2-40B4-BE49-F238E27FC236}">
                    <a16:creationId xmlns:a16="http://schemas.microsoft.com/office/drawing/2014/main" id="{08C9F227-906D-462F-9F9D-BB9C2440A441}"/>
                  </a:ext>
                </a:extLst>
              </p:cNvPr>
              <p:cNvSpPr/>
              <p:nvPr/>
            </p:nvSpPr>
            <p:spPr>
              <a:xfrm>
                <a:off x="8790856" y="3119608"/>
                <a:ext cx="195956" cy="9681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0" name="円/楕円 50">
                <a:extLst>
                  <a:ext uri="{FF2B5EF4-FFF2-40B4-BE49-F238E27FC236}">
                    <a16:creationId xmlns:a16="http://schemas.microsoft.com/office/drawing/2014/main" id="{9D62487A-BFCF-498B-949F-381D2D76D356}"/>
                  </a:ext>
                </a:extLst>
              </p:cNvPr>
              <p:cNvSpPr/>
              <p:nvPr/>
            </p:nvSpPr>
            <p:spPr>
              <a:xfrm>
                <a:off x="8458180" y="2320650"/>
                <a:ext cx="884336" cy="413090"/>
              </a:xfrm>
              <a:custGeom>
                <a:avLst/>
                <a:gdLst/>
                <a:ahLst/>
                <a:cxnLst/>
                <a:rect l="l" t="t" r="r" b="b"/>
                <a:pathLst>
                  <a:path w="617208" h="288310">
                    <a:moveTo>
                      <a:pt x="306540" y="0"/>
                    </a:moveTo>
                    <a:cubicBezTo>
                      <a:pt x="469326" y="0"/>
                      <a:pt x="601290" y="44625"/>
                      <a:pt x="601290" y="99673"/>
                    </a:cubicBezTo>
                    <a:lnTo>
                      <a:pt x="601154" y="100130"/>
                    </a:lnTo>
                    <a:cubicBezTo>
                      <a:pt x="626273" y="136691"/>
                      <a:pt x="621686" y="186815"/>
                      <a:pt x="589012" y="219488"/>
                    </a:cubicBezTo>
                    <a:lnTo>
                      <a:pt x="520191" y="288310"/>
                    </a:lnTo>
                    <a:lnTo>
                      <a:pt x="451370" y="219488"/>
                    </a:lnTo>
                    <a:lnTo>
                      <a:pt x="448184" y="214690"/>
                    </a:lnTo>
                    <a:cubicBezTo>
                      <a:pt x="447656" y="216752"/>
                      <a:pt x="446351" y="218135"/>
                      <a:pt x="444997" y="219488"/>
                    </a:cubicBezTo>
                    <a:lnTo>
                      <a:pt x="376176" y="288310"/>
                    </a:lnTo>
                    <a:lnTo>
                      <a:pt x="310859" y="222992"/>
                    </a:lnTo>
                    <a:lnTo>
                      <a:pt x="245541" y="288310"/>
                    </a:lnTo>
                    <a:lnTo>
                      <a:pt x="176720" y="219488"/>
                    </a:lnTo>
                    <a:lnTo>
                      <a:pt x="171280" y="211297"/>
                    </a:lnTo>
                    <a:cubicBezTo>
                      <a:pt x="170367" y="214728"/>
                      <a:pt x="168176" y="217153"/>
                      <a:pt x="165840" y="219488"/>
                    </a:cubicBezTo>
                    <a:lnTo>
                      <a:pt x="97019" y="288310"/>
                    </a:lnTo>
                    <a:lnTo>
                      <a:pt x="28198" y="219488"/>
                    </a:lnTo>
                    <a:cubicBezTo>
                      <a:pt x="-3184" y="188108"/>
                      <a:pt x="-8656" y="140630"/>
                      <a:pt x="13206" y="104422"/>
                    </a:cubicBezTo>
                    <a:cubicBezTo>
                      <a:pt x="11908" y="102951"/>
                      <a:pt x="11790" y="101317"/>
                      <a:pt x="11790" y="99673"/>
                    </a:cubicBezTo>
                    <a:cubicBezTo>
                      <a:pt x="11790" y="44625"/>
                      <a:pt x="143754" y="0"/>
                      <a:pt x="30654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1" name="円/楕円 631">
                <a:extLst>
                  <a:ext uri="{FF2B5EF4-FFF2-40B4-BE49-F238E27FC236}">
                    <a16:creationId xmlns:a16="http://schemas.microsoft.com/office/drawing/2014/main" id="{17017A7F-D00A-4ECD-9924-4EBDAFF6DA8D}"/>
                  </a:ext>
                </a:extLst>
              </p:cNvPr>
              <p:cNvSpPr/>
              <p:nvPr/>
            </p:nvSpPr>
            <p:spPr>
              <a:xfrm>
                <a:off x="9189632" y="3092754"/>
                <a:ext cx="129815" cy="70441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2" name="円/楕円 632">
                <a:extLst>
                  <a:ext uri="{FF2B5EF4-FFF2-40B4-BE49-F238E27FC236}">
                    <a16:creationId xmlns:a16="http://schemas.microsoft.com/office/drawing/2014/main" id="{03630890-4F9B-4937-879A-36A3BDDD69B2}"/>
                  </a:ext>
                </a:extLst>
              </p:cNvPr>
              <p:cNvSpPr/>
              <p:nvPr/>
            </p:nvSpPr>
            <p:spPr>
              <a:xfrm>
                <a:off x="8481884" y="3092754"/>
                <a:ext cx="129815" cy="70441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BE3613FD-32E9-434B-83F4-A9E9E8B5241D}"/>
                  </a:ext>
                </a:extLst>
              </p:cNvPr>
              <p:cNvSpPr/>
              <p:nvPr/>
            </p:nvSpPr>
            <p:spPr>
              <a:xfrm rot="9900000">
                <a:off x="8513252" y="2712639"/>
                <a:ext cx="204390" cy="48752"/>
              </a:xfrm>
              <a:custGeom>
                <a:avLst/>
                <a:gdLst>
                  <a:gd name="connsiteX0" fmla="*/ 157550 w 315100"/>
                  <a:gd name="connsiteY0" fmla="*/ 0 h 85026"/>
                  <a:gd name="connsiteX1" fmla="*/ 311306 w 315100"/>
                  <a:gd name="connsiteY1" fmla="*/ 71789 h 85026"/>
                  <a:gd name="connsiteX2" fmla="*/ 315100 w 315100"/>
                  <a:gd name="connsiteY2" fmla="*/ 85026 h 85026"/>
                  <a:gd name="connsiteX3" fmla="*/ 260724 w 315100"/>
                  <a:gd name="connsiteY3" fmla="*/ 68769 h 85026"/>
                  <a:gd name="connsiteX4" fmla="*/ 157550 w 315100"/>
                  <a:gd name="connsiteY4" fmla="*/ 59532 h 85026"/>
                  <a:gd name="connsiteX5" fmla="*/ 54376 w 315100"/>
                  <a:gd name="connsiteY5" fmla="*/ 68769 h 85026"/>
                  <a:gd name="connsiteX6" fmla="*/ 0 w 315100"/>
                  <a:gd name="connsiteY6" fmla="*/ 85026 h 85026"/>
                  <a:gd name="connsiteX7" fmla="*/ 3794 w 315100"/>
                  <a:gd name="connsiteY7" fmla="*/ 71789 h 85026"/>
                  <a:gd name="connsiteX8" fmla="*/ 157550 w 315100"/>
                  <a:gd name="connsiteY8" fmla="*/ 0 h 85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5100" h="85026">
                    <a:moveTo>
                      <a:pt x="157550" y="0"/>
                    </a:moveTo>
                    <a:cubicBezTo>
                      <a:pt x="226669" y="0"/>
                      <a:pt x="285973" y="29602"/>
                      <a:pt x="311306" y="71789"/>
                    </a:cubicBezTo>
                    <a:lnTo>
                      <a:pt x="315100" y="85026"/>
                    </a:lnTo>
                    <a:lnTo>
                      <a:pt x="260724" y="68769"/>
                    </a:lnTo>
                    <a:cubicBezTo>
                      <a:pt x="229012" y="62821"/>
                      <a:pt x="194147" y="59532"/>
                      <a:pt x="157550" y="59532"/>
                    </a:cubicBezTo>
                    <a:cubicBezTo>
                      <a:pt x="120953" y="59532"/>
                      <a:pt x="86088" y="62821"/>
                      <a:pt x="54376" y="68769"/>
                    </a:cubicBezTo>
                    <a:lnTo>
                      <a:pt x="0" y="85026"/>
                    </a:lnTo>
                    <a:lnTo>
                      <a:pt x="3794" y="71789"/>
                    </a:lnTo>
                    <a:cubicBezTo>
                      <a:pt x="29127" y="29602"/>
                      <a:pt x="88431" y="0"/>
                      <a:pt x="15755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EC03230C-CF63-419D-9CE3-0759C284477C}"/>
                  </a:ext>
                </a:extLst>
              </p:cNvPr>
              <p:cNvSpPr/>
              <p:nvPr/>
            </p:nvSpPr>
            <p:spPr>
              <a:xfrm rot="11700000">
                <a:off x="9087134" y="2712640"/>
                <a:ext cx="204390" cy="48752"/>
              </a:xfrm>
              <a:custGeom>
                <a:avLst/>
                <a:gdLst>
                  <a:gd name="connsiteX0" fmla="*/ 157550 w 315100"/>
                  <a:gd name="connsiteY0" fmla="*/ 0 h 85026"/>
                  <a:gd name="connsiteX1" fmla="*/ 311306 w 315100"/>
                  <a:gd name="connsiteY1" fmla="*/ 71789 h 85026"/>
                  <a:gd name="connsiteX2" fmla="*/ 315100 w 315100"/>
                  <a:gd name="connsiteY2" fmla="*/ 85026 h 85026"/>
                  <a:gd name="connsiteX3" fmla="*/ 260724 w 315100"/>
                  <a:gd name="connsiteY3" fmla="*/ 68769 h 85026"/>
                  <a:gd name="connsiteX4" fmla="*/ 157550 w 315100"/>
                  <a:gd name="connsiteY4" fmla="*/ 59532 h 85026"/>
                  <a:gd name="connsiteX5" fmla="*/ 54376 w 315100"/>
                  <a:gd name="connsiteY5" fmla="*/ 68769 h 85026"/>
                  <a:gd name="connsiteX6" fmla="*/ 0 w 315100"/>
                  <a:gd name="connsiteY6" fmla="*/ 85026 h 85026"/>
                  <a:gd name="connsiteX7" fmla="*/ 3794 w 315100"/>
                  <a:gd name="connsiteY7" fmla="*/ 71789 h 85026"/>
                  <a:gd name="connsiteX8" fmla="*/ 157550 w 315100"/>
                  <a:gd name="connsiteY8" fmla="*/ 0 h 85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5100" h="85026">
                    <a:moveTo>
                      <a:pt x="157550" y="0"/>
                    </a:moveTo>
                    <a:cubicBezTo>
                      <a:pt x="226669" y="0"/>
                      <a:pt x="285973" y="29602"/>
                      <a:pt x="311306" y="71789"/>
                    </a:cubicBezTo>
                    <a:lnTo>
                      <a:pt x="315100" y="85026"/>
                    </a:lnTo>
                    <a:lnTo>
                      <a:pt x="260724" y="68769"/>
                    </a:lnTo>
                    <a:cubicBezTo>
                      <a:pt x="229012" y="62821"/>
                      <a:pt x="194147" y="59532"/>
                      <a:pt x="157550" y="59532"/>
                    </a:cubicBezTo>
                    <a:cubicBezTo>
                      <a:pt x="120953" y="59532"/>
                      <a:pt x="86088" y="62821"/>
                      <a:pt x="54376" y="68769"/>
                    </a:cubicBezTo>
                    <a:lnTo>
                      <a:pt x="0" y="85026"/>
                    </a:lnTo>
                    <a:lnTo>
                      <a:pt x="3794" y="71789"/>
                    </a:lnTo>
                    <a:cubicBezTo>
                      <a:pt x="29127" y="29602"/>
                      <a:pt x="88431" y="0"/>
                      <a:pt x="15755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7" name="円/楕円 638">
                <a:extLst>
                  <a:ext uri="{FF2B5EF4-FFF2-40B4-BE49-F238E27FC236}">
                    <a16:creationId xmlns:a16="http://schemas.microsoft.com/office/drawing/2014/main" id="{BA4F4368-2B94-4F61-97E7-E3EB50744FE1}"/>
                  </a:ext>
                </a:extLst>
              </p:cNvPr>
              <p:cNvSpPr/>
              <p:nvPr/>
            </p:nvSpPr>
            <p:spPr>
              <a:xfrm rot="10800000">
                <a:off x="8764708" y="3294509"/>
                <a:ext cx="248252" cy="70910"/>
              </a:xfrm>
              <a:custGeom>
                <a:avLst/>
                <a:gdLst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139672"/>
                  <a:gd name="connsiteX1" fmla="*/ 97978 w 195956"/>
                  <a:gd name="connsiteY1" fmla="*/ 0 h 139672"/>
                  <a:gd name="connsiteX2" fmla="*/ 195956 w 195956"/>
                  <a:gd name="connsiteY2" fmla="*/ 48405 h 139672"/>
                  <a:gd name="connsiteX3" fmla="*/ 97978 w 195956"/>
                  <a:gd name="connsiteY3" fmla="*/ 139672 h 139672"/>
                  <a:gd name="connsiteX4" fmla="*/ 0 w 195956"/>
                  <a:gd name="connsiteY4" fmla="*/ 48405 h 139672"/>
                  <a:gd name="connsiteX0" fmla="*/ 0 w 195956"/>
                  <a:gd name="connsiteY0" fmla="*/ 12087 h 103354"/>
                  <a:gd name="connsiteX1" fmla="*/ 95596 w 195956"/>
                  <a:gd name="connsiteY1" fmla="*/ 11307 h 103354"/>
                  <a:gd name="connsiteX2" fmla="*/ 195956 w 195956"/>
                  <a:gd name="connsiteY2" fmla="*/ 12087 h 103354"/>
                  <a:gd name="connsiteX3" fmla="*/ 97978 w 195956"/>
                  <a:gd name="connsiteY3" fmla="*/ 103354 h 103354"/>
                  <a:gd name="connsiteX4" fmla="*/ 0 w 195956"/>
                  <a:gd name="connsiteY4" fmla="*/ 12087 h 103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56" h="103354">
                    <a:moveTo>
                      <a:pt x="0" y="12087"/>
                    </a:moveTo>
                    <a:cubicBezTo>
                      <a:pt x="0" y="-14646"/>
                      <a:pt x="41484" y="11307"/>
                      <a:pt x="95596" y="11307"/>
                    </a:cubicBezTo>
                    <a:cubicBezTo>
                      <a:pt x="149708" y="11307"/>
                      <a:pt x="195956" y="-14646"/>
                      <a:pt x="195956" y="12087"/>
                    </a:cubicBezTo>
                    <a:cubicBezTo>
                      <a:pt x="195956" y="38820"/>
                      <a:pt x="152090" y="103354"/>
                      <a:pt x="97978" y="103354"/>
                    </a:cubicBezTo>
                    <a:cubicBezTo>
                      <a:pt x="43866" y="103354"/>
                      <a:pt x="0" y="38820"/>
                      <a:pt x="0" y="12087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70" name="フリーフォーム: 図形 169">
              <a:extLst>
                <a:ext uri="{FF2B5EF4-FFF2-40B4-BE49-F238E27FC236}">
                  <a16:creationId xmlns:a16="http://schemas.microsoft.com/office/drawing/2014/main" id="{AD809146-DE4C-4282-9326-371D1BD46656}"/>
                </a:ext>
              </a:extLst>
            </p:cNvPr>
            <p:cNvSpPr/>
            <p:nvPr/>
          </p:nvSpPr>
          <p:spPr>
            <a:xfrm>
              <a:off x="4534378" y="4457701"/>
              <a:ext cx="212386" cy="187378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1" name="フリーフォーム: 図形 170">
              <a:extLst>
                <a:ext uri="{FF2B5EF4-FFF2-40B4-BE49-F238E27FC236}">
                  <a16:creationId xmlns:a16="http://schemas.microsoft.com/office/drawing/2014/main" id="{714312F5-489B-4052-AAFD-55A2F7196278}"/>
                </a:ext>
              </a:extLst>
            </p:cNvPr>
            <p:cNvSpPr/>
            <p:nvPr/>
          </p:nvSpPr>
          <p:spPr>
            <a:xfrm>
              <a:off x="5143978" y="4457701"/>
              <a:ext cx="212386" cy="187378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BB6E8BF3-FBBD-4B53-8584-6E9C919AC3F9}"/>
                </a:ext>
              </a:extLst>
            </p:cNvPr>
            <p:cNvGrpSpPr/>
            <p:nvPr/>
          </p:nvGrpSpPr>
          <p:grpSpPr>
            <a:xfrm>
              <a:off x="5201208" y="4015295"/>
              <a:ext cx="774099" cy="1360940"/>
              <a:chOff x="5201208" y="4015295"/>
              <a:chExt cx="774099" cy="1360940"/>
            </a:xfrm>
          </p:grpSpPr>
          <p:grpSp>
            <p:nvGrpSpPr>
              <p:cNvPr id="306" name="グループ化 305">
                <a:extLst>
                  <a:ext uri="{FF2B5EF4-FFF2-40B4-BE49-F238E27FC236}">
                    <a16:creationId xmlns:a16="http://schemas.microsoft.com/office/drawing/2014/main" id="{7EE5AA98-E149-44E3-9B65-6684D114FCA0}"/>
                  </a:ext>
                </a:extLst>
              </p:cNvPr>
              <p:cNvGrpSpPr/>
              <p:nvPr/>
            </p:nvGrpSpPr>
            <p:grpSpPr>
              <a:xfrm rot="20965850">
                <a:off x="5318924" y="4015295"/>
                <a:ext cx="618632" cy="1194093"/>
                <a:chOff x="2957063" y="5076572"/>
                <a:chExt cx="797584" cy="1483326"/>
              </a:xfrm>
            </p:grpSpPr>
            <p:grpSp>
              <p:nvGrpSpPr>
                <p:cNvPr id="307" name="グループ化 306">
                  <a:extLst>
                    <a:ext uri="{FF2B5EF4-FFF2-40B4-BE49-F238E27FC236}">
                      <a16:creationId xmlns:a16="http://schemas.microsoft.com/office/drawing/2014/main" id="{A56460A4-CD83-404D-916D-594DB97D021A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330" name="フリーフォーム: 図形 329">
                    <a:extLst>
                      <a:ext uri="{FF2B5EF4-FFF2-40B4-BE49-F238E27FC236}">
                        <a16:creationId xmlns:a16="http://schemas.microsoft.com/office/drawing/2014/main" id="{4EB9BCD6-5481-45B8-8F35-3CC751C7BC78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31" name="フリーフォーム: 図形 330">
                    <a:extLst>
                      <a:ext uri="{FF2B5EF4-FFF2-40B4-BE49-F238E27FC236}">
                        <a16:creationId xmlns:a16="http://schemas.microsoft.com/office/drawing/2014/main" id="{D676E3C3-97AF-4A60-98B9-2DD94A057187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08" name="フリーフォーム: 図形 307">
                  <a:extLst>
                    <a:ext uri="{FF2B5EF4-FFF2-40B4-BE49-F238E27FC236}">
                      <a16:creationId xmlns:a16="http://schemas.microsoft.com/office/drawing/2014/main" id="{1BFD7D62-4363-4C0C-A61B-4AE10FDABCC0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38" name="フリーフォーム: 図形 337">
                <a:extLst>
                  <a:ext uri="{FF2B5EF4-FFF2-40B4-BE49-F238E27FC236}">
                    <a16:creationId xmlns:a16="http://schemas.microsoft.com/office/drawing/2014/main" id="{AE65494A-6BA2-40C2-A18B-1AA746F663E3}"/>
                  </a:ext>
                </a:extLst>
              </p:cNvPr>
              <p:cNvSpPr/>
              <p:nvPr/>
            </p:nvSpPr>
            <p:spPr>
              <a:xfrm rot="3600000">
                <a:off x="5234950" y="4635878"/>
                <a:ext cx="706615" cy="774099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779224"/>
                  <a:gd name="connsiteY0" fmla="*/ 826528 h 826528"/>
                  <a:gd name="connsiteX1" fmla="*/ 471695 w 779224"/>
                  <a:gd name="connsiteY1" fmla="*/ 296500 h 826528"/>
                  <a:gd name="connsiteX2" fmla="*/ 43314 w 779224"/>
                  <a:gd name="connsiteY2" fmla="*/ 378244 h 826528"/>
                  <a:gd name="connsiteX3" fmla="*/ 0 w 779224"/>
                  <a:gd name="connsiteY3" fmla="*/ 119223 h 826528"/>
                  <a:gd name="connsiteX4" fmla="*/ 660660 w 779224"/>
                  <a:gd name="connsiteY4" fmla="*/ 1930 h 826528"/>
                  <a:gd name="connsiteX5" fmla="*/ 778556 w 779224"/>
                  <a:gd name="connsiteY5" fmla="*/ 102155 h 826528"/>
                  <a:gd name="connsiteX6" fmla="*/ 736127 w 779224"/>
                  <a:gd name="connsiteY6" fmla="*/ 794664 h 826528"/>
                  <a:gd name="connsiteX0" fmla="*/ 443772 w 779224"/>
                  <a:gd name="connsiteY0" fmla="*/ 808748 h 808748"/>
                  <a:gd name="connsiteX1" fmla="*/ 471695 w 779224"/>
                  <a:gd name="connsiteY1" fmla="*/ 278720 h 808748"/>
                  <a:gd name="connsiteX2" fmla="*/ 43314 w 779224"/>
                  <a:gd name="connsiteY2" fmla="*/ 360464 h 808748"/>
                  <a:gd name="connsiteX3" fmla="*/ 0 w 779224"/>
                  <a:gd name="connsiteY3" fmla="*/ 101443 h 808748"/>
                  <a:gd name="connsiteX4" fmla="*/ 584178 w 779224"/>
                  <a:gd name="connsiteY4" fmla="*/ 2319 h 808748"/>
                  <a:gd name="connsiteX5" fmla="*/ 778556 w 779224"/>
                  <a:gd name="connsiteY5" fmla="*/ 84375 h 808748"/>
                  <a:gd name="connsiteX6" fmla="*/ 736127 w 779224"/>
                  <a:gd name="connsiteY6" fmla="*/ 776884 h 808748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3314 w 736127"/>
                  <a:gd name="connsiteY2" fmla="*/ 358146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34329 w 736127"/>
                  <a:gd name="connsiteY2" fmla="*/ 341958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36127" h="806430">
                    <a:moveTo>
                      <a:pt x="443772" y="806430"/>
                    </a:moveTo>
                    <a:lnTo>
                      <a:pt x="471695" y="276402"/>
                    </a:lnTo>
                    <a:lnTo>
                      <a:pt x="34329" y="341958"/>
                    </a:lnTo>
                    <a:lnTo>
                      <a:pt x="0" y="99125"/>
                    </a:lnTo>
                    <a:cubicBezTo>
                      <a:pt x="220220" y="60027"/>
                      <a:pt x="463358" y="63"/>
                      <a:pt x="584178" y="1"/>
                    </a:cubicBezTo>
                    <a:cubicBezTo>
                      <a:pt x="704998" y="-61"/>
                      <a:pt x="717147" y="61546"/>
                      <a:pt x="724923" y="98752"/>
                    </a:cubicBezTo>
                    <a:cubicBezTo>
                      <a:pt x="732699" y="135958"/>
                      <a:pt x="723407" y="533108"/>
                      <a:pt x="736127" y="774566"/>
                    </a:cubicBezTo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78" name="グループ化 377">
              <a:extLst>
                <a:ext uri="{FF2B5EF4-FFF2-40B4-BE49-F238E27FC236}">
                  <a16:creationId xmlns:a16="http://schemas.microsoft.com/office/drawing/2014/main" id="{10513BB5-6564-40EB-A1C1-CD8CF7909C45}"/>
                </a:ext>
              </a:extLst>
            </p:cNvPr>
            <p:cNvGrpSpPr/>
            <p:nvPr/>
          </p:nvGrpSpPr>
          <p:grpSpPr>
            <a:xfrm flipH="1">
              <a:off x="3931256" y="4015295"/>
              <a:ext cx="774099" cy="1360940"/>
              <a:chOff x="5201208" y="4015295"/>
              <a:chExt cx="774099" cy="1360940"/>
            </a:xfrm>
          </p:grpSpPr>
          <p:grpSp>
            <p:nvGrpSpPr>
              <p:cNvPr id="379" name="グループ化 378">
                <a:extLst>
                  <a:ext uri="{FF2B5EF4-FFF2-40B4-BE49-F238E27FC236}">
                    <a16:creationId xmlns:a16="http://schemas.microsoft.com/office/drawing/2014/main" id="{25DCB832-946C-4EEB-9B84-9DEE54590827}"/>
                  </a:ext>
                </a:extLst>
              </p:cNvPr>
              <p:cNvGrpSpPr/>
              <p:nvPr/>
            </p:nvGrpSpPr>
            <p:grpSpPr>
              <a:xfrm rot="20965850">
                <a:off x="5318924" y="4015295"/>
                <a:ext cx="618632" cy="1194093"/>
                <a:chOff x="2957063" y="5076572"/>
                <a:chExt cx="797584" cy="1483326"/>
              </a:xfrm>
            </p:grpSpPr>
            <p:grpSp>
              <p:nvGrpSpPr>
                <p:cNvPr id="381" name="グループ化 380">
                  <a:extLst>
                    <a:ext uri="{FF2B5EF4-FFF2-40B4-BE49-F238E27FC236}">
                      <a16:creationId xmlns:a16="http://schemas.microsoft.com/office/drawing/2014/main" id="{F33BC569-C4CA-4C10-8CB4-F39801A0264A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383" name="フリーフォーム: 図形 382">
                    <a:extLst>
                      <a:ext uri="{FF2B5EF4-FFF2-40B4-BE49-F238E27FC236}">
                        <a16:creationId xmlns:a16="http://schemas.microsoft.com/office/drawing/2014/main" id="{253F4F41-2A48-4FED-AB1E-2FA8632ADDB4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84" name="フリーフォーム: 図形 383">
                    <a:extLst>
                      <a:ext uri="{FF2B5EF4-FFF2-40B4-BE49-F238E27FC236}">
                        <a16:creationId xmlns:a16="http://schemas.microsoft.com/office/drawing/2014/main" id="{443020E4-0646-45E8-9CCA-027A11B0CA07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82" name="フリーフォーム: 図形 381">
                  <a:extLst>
                    <a:ext uri="{FF2B5EF4-FFF2-40B4-BE49-F238E27FC236}">
                      <a16:creationId xmlns:a16="http://schemas.microsoft.com/office/drawing/2014/main" id="{6705163C-E2CB-40A0-8429-6798EA3BCF56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80" name="フリーフォーム: 図形 379">
                <a:extLst>
                  <a:ext uri="{FF2B5EF4-FFF2-40B4-BE49-F238E27FC236}">
                    <a16:creationId xmlns:a16="http://schemas.microsoft.com/office/drawing/2014/main" id="{3C5C91F7-089E-4B73-83DD-80C6F8681438}"/>
                  </a:ext>
                </a:extLst>
              </p:cNvPr>
              <p:cNvSpPr/>
              <p:nvPr/>
            </p:nvSpPr>
            <p:spPr>
              <a:xfrm rot="3600000">
                <a:off x="5234950" y="4635878"/>
                <a:ext cx="706615" cy="774099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779224"/>
                  <a:gd name="connsiteY0" fmla="*/ 826528 h 826528"/>
                  <a:gd name="connsiteX1" fmla="*/ 471695 w 779224"/>
                  <a:gd name="connsiteY1" fmla="*/ 296500 h 826528"/>
                  <a:gd name="connsiteX2" fmla="*/ 43314 w 779224"/>
                  <a:gd name="connsiteY2" fmla="*/ 378244 h 826528"/>
                  <a:gd name="connsiteX3" fmla="*/ 0 w 779224"/>
                  <a:gd name="connsiteY3" fmla="*/ 119223 h 826528"/>
                  <a:gd name="connsiteX4" fmla="*/ 660660 w 779224"/>
                  <a:gd name="connsiteY4" fmla="*/ 1930 h 826528"/>
                  <a:gd name="connsiteX5" fmla="*/ 778556 w 779224"/>
                  <a:gd name="connsiteY5" fmla="*/ 102155 h 826528"/>
                  <a:gd name="connsiteX6" fmla="*/ 736127 w 779224"/>
                  <a:gd name="connsiteY6" fmla="*/ 794664 h 826528"/>
                  <a:gd name="connsiteX0" fmla="*/ 443772 w 779224"/>
                  <a:gd name="connsiteY0" fmla="*/ 808748 h 808748"/>
                  <a:gd name="connsiteX1" fmla="*/ 471695 w 779224"/>
                  <a:gd name="connsiteY1" fmla="*/ 278720 h 808748"/>
                  <a:gd name="connsiteX2" fmla="*/ 43314 w 779224"/>
                  <a:gd name="connsiteY2" fmla="*/ 360464 h 808748"/>
                  <a:gd name="connsiteX3" fmla="*/ 0 w 779224"/>
                  <a:gd name="connsiteY3" fmla="*/ 101443 h 808748"/>
                  <a:gd name="connsiteX4" fmla="*/ 584178 w 779224"/>
                  <a:gd name="connsiteY4" fmla="*/ 2319 h 808748"/>
                  <a:gd name="connsiteX5" fmla="*/ 778556 w 779224"/>
                  <a:gd name="connsiteY5" fmla="*/ 84375 h 808748"/>
                  <a:gd name="connsiteX6" fmla="*/ 736127 w 779224"/>
                  <a:gd name="connsiteY6" fmla="*/ 776884 h 808748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3314 w 736127"/>
                  <a:gd name="connsiteY2" fmla="*/ 358146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34329 w 736127"/>
                  <a:gd name="connsiteY2" fmla="*/ 341958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36127" h="806430">
                    <a:moveTo>
                      <a:pt x="443772" y="806430"/>
                    </a:moveTo>
                    <a:lnTo>
                      <a:pt x="471695" y="276402"/>
                    </a:lnTo>
                    <a:lnTo>
                      <a:pt x="34329" y="341958"/>
                    </a:lnTo>
                    <a:lnTo>
                      <a:pt x="0" y="99125"/>
                    </a:lnTo>
                    <a:cubicBezTo>
                      <a:pt x="220220" y="60027"/>
                      <a:pt x="463358" y="63"/>
                      <a:pt x="584178" y="1"/>
                    </a:cubicBezTo>
                    <a:cubicBezTo>
                      <a:pt x="704998" y="-61"/>
                      <a:pt x="717147" y="61546"/>
                      <a:pt x="724923" y="98752"/>
                    </a:cubicBezTo>
                    <a:cubicBezTo>
                      <a:pt x="732699" y="135958"/>
                      <a:pt x="723407" y="533108"/>
                      <a:pt x="736127" y="774566"/>
                    </a:cubicBezTo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99" name="フリーフォーム: 図形 398">
              <a:extLst>
                <a:ext uri="{FF2B5EF4-FFF2-40B4-BE49-F238E27FC236}">
                  <a16:creationId xmlns:a16="http://schemas.microsoft.com/office/drawing/2014/main" id="{0E56AE32-19F7-46B5-818E-DF5DE5591CC5}"/>
                </a:ext>
              </a:extLst>
            </p:cNvPr>
            <p:cNvSpPr/>
            <p:nvPr/>
          </p:nvSpPr>
          <p:spPr>
            <a:xfrm rot="2700000">
              <a:off x="5769863" y="3813181"/>
              <a:ext cx="443714" cy="527846"/>
            </a:xfrm>
            <a:custGeom>
              <a:avLst/>
              <a:gdLst>
                <a:gd name="connsiteX0" fmla="*/ 1655069 w 3132350"/>
                <a:gd name="connsiteY0" fmla="*/ 1416 h 3726268"/>
                <a:gd name="connsiteX1" fmla="*/ 2777339 w 3132350"/>
                <a:gd name="connsiteY1" fmla="*/ 322321 h 3726268"/>
                <a:gd name="connsiteX2" fmla="*/ 2820135 w 3132350"/>
                <a:gd name="connsiteY2" fmla="*/ 1406972 h 3726268"/>
                <a:gd name="connsiteX3" fmla="*/ 2810794 w 3132350"/>
                <a:gd name="connsiteY3" fmla="*/ 1413199 h 3726268"/>
                <a:gd name="connsiteX4" fmla="*/ 2825110 w 3132350"/>
                <a:gd name="connsiteY4" fmla="*/ 1438823 h 3726268"/>
                <a:gd name="connsiteX5" fmla="*/ 2626764 w 3132350"/>
                <a:gd name="connsiteY5" fmla="*/ 2220958 h 3726268"/>
                <a:gd name="connsiteX6" fmla="*/ 2557860 w 3132350"/>
                <a:gd name="connsiteY6" fmla="*/ 2278025 h 3726268"/>
                <a:gd name="connsiteX7" fmla="*/ 2562675 w 3132350"/>
                <a:gd name="connsiteY7" fmla="*/ 2284324 h 3726268"/>
                <a:gd name="connsiteX8" fmla="*/ 2355339 w 3132350"/>
                <a:gd name="connsiteY8" fmla="*/ 3079311 h 3726268"/>
                <a:gd name="connsiteX9" fmla="*/ 2337591 w 3132350"/>
                <a:gd name="connsiteY9" fmla="*/ 3089686 h 3726268"/>
                <a:gd name="connsiteX10" fmla="*/ 2345766 w 3132350"/>
                <a:gd name="connsiteY10" fmla="*/ 3109900 h 3726268"/>
                <a:gd name="connsiteX11" fmla="*/ 2288309 w 3132350"/>
                <a:gd name="connsiteY11" fmla="*/ 3413342 h 3726268"/>
                <a:gd name="connsiteX12" fmla="*/ 1581018 w 3132350"/>
                <a:gd name="connsiteY12" fmla="*/ 3726268 h 3726268"/>
                <a:gd name="connsiteX13" fmla="*/ 1574804 w 3132350"/>
                <a:gd name="connsiteY13" fmla="*/ 3503865 h 3726268"/>
                <a:gd name="connsiteX14" fmla="*/ 2063284 w 3132350"/>
                <a:gd name="connsiteY14" fmla="*/ 3346317 h 3726268"/>
                <a:gd name="connsiteX15" fmla="*/ 2133363 w 3132350"/>
                <a:gd name="connsiteY15" fmla="*/ 3218712 h 3726268"/>
                <a:gd name="connsiteX16" fmla="*/ 2131792 w 3132350"/>
                <a:gd name="connsiteY16" fmla="*/ 3197592 h 3726268"/>
                <a:gd name="connsiteX17" fmla="*/ 2085678 w 3132350"/>
                <a:gd name="connsiteY17" fmla="*/ 3217093 h 3726268"/>
                <a:gd name="connsiteX18" fmla="*/ 1120551 w 3132350"/>
                <a:gd name="connsiteY18" fmla="*/ 3241448 h 3726268"/>
                <a:gd name="connsiteX19" fmla="*/ 1243162 w 3132350"/>
                <a:gd name="connsiteY19" fmla="*/ 3058976 h 3726268"/>
                <a:gd name="connsiteX20" fmla="*/ 1853662 w 3132350"/>
                <a:gd name="connsiteY20" fmla="*/ 3066774 h 3726268"/>
                <a:gd name="connsiteX21" fmla="*/ 2022381 w 3132350"/>
                <a:gd name="connsiteY21" fmla="*/ 3018468 h 3726268"/>
                <a:gd name="connsiteX22" fmla="*/ 1972500 w 3132350"/>
                <a:gd name="connsiteY22" fmla="*/ 2984436 h 3726268"/>
                <a:gd name="connsiteX23" fmla="*/ 1765050 w 3132350"/>
                <a:gd name="connsiteY23" fmla="*/ 2911978 h 3726268"/>
                <a:gd name="connsiteX24" fmla="*/ 1352566 w 3132350"/>
                <a:gd name="connsiteY24" fmla="*/ 2915104 h 3726268"/>
                <a:gd name="connsiteX25" fmla="*/ 1086615 w 3132350"/>
                <a:gd name="connsiteY25" fmla="*/ 3362062 h 3726268"/>
                <a:gd name="connsiteX26" fmla="*/ 862334 w 3132350"/>
                <a:gd name="connsiteY26" fmla="*/ 3438646 h 3726268"/>
                <a:gd name="connsiteX27" fmla="*/ 1210405 w 3132350"/>
                <a:gd name="connsiteY27" fmla="*/ 2726723 h 3726268"/>
                <a:gd name="connsiteX28" fmla="*/ 1898890 w 3132350"/>
                <a:gd name="connsiteY28" fmla="*/ 2719215 h 3726268"/>
                <a:gd name="connsiteX29" fmla="*/ 2149836 w 3132350"/>
                <a:gd name="connsiteY29" fmla="*/ 2841832 h 3726268"/>
                <a:gd name="connsiteX30" fmla="*/ 2231122 w 3132350"/>
                <a:gd name="connsiteY30" fmla="*/ 2914143 h 3726268"/>
                <a:gd name="connsiteX31" fmla="*/ 2265438 w 3132350"/>
                <a:gd name="connsiteY31" fmla="*/ 2891997 h 3726268"/>
                <a:gd name="connsiteX32" fmla="*/ 2399168 w 3132350"/>
                <a:gd name="connsiteY32" fmla="*/ 2412576 h 3726268"/>
                <a:gd name="connsiteX33" fmla="*/ 2382880 w 3132350"/>
                <a:gd name="connsiteY33" fmla="*/ 2388793 h 3726268"/>
                <a:gd name="connsiteX34" fmla="*/ 2289367 w 3132350"/>
                <a:gd name="connsiteY34" fmla="*/ 2433755 h 3726268"/>
                <a:gd name="connsiteX35" fmla="*/ 2184245 w 3132350"/>
                <a:gd name="connsiteY35" fmla="*/ 2475230 h 3726268"/>
                <a:gd name="connsiteX36" fmla="*/ 813982 w 3132350"/>
                <a:gd name="connsiteY36" fmla="*/ 2420430 h 3726268"/>
                <a:gd name="connsiteX37" fmla="*/ 976102 w 3132350"/>
                <a:gd name="connsiteY37" fmla="*/ 2264885 h 3726268"/>
                <a:gd name="connsiteX38" fmla="*/ 2046227 w 3132350"/>
                <a:gd name="connsiteY38" fmla="*/ 2301790 h 3726268"/>
                <a:gd name="connsiteX39" fmla="*/ 2215044 w 3132350"/>
                <a:gd name="connsiteY39" fmla="*/ 2241287 h 3726268"/>
                <a:gd name="connsiteX40" fmla="*/ 2224449 w 3132350"/>
                <a:gd name="connsiteY40" fmla="*/ 2236410 h 3726268"/>
                <a:gd name="connsiteX41" fmla="*/ 2170017 w 3132350"/>
                <a:gd name="connsiteY41" fmla="*/ 2202296 h 3726268"/>
                <a:gd name="connsiteX42" fmla="*/ 2082366 w 3132350"/>
                <a:gd name="connsiteY42" fmla="*/ 2159668 h 3726268"/>
                <a:gd name="connsiteX43" fmla="*/ 1278457 w 3132350"/>
                <a:gd name="connsiteY43" fmla="*/ 2089565 h 3726268"/>
                <a:gd name="connsiteX44" fmla="*/ 841610 w 3132350"/>
                <a:gd name="connsiteY44" fmla="*/ 2870449 h 3726268"/>
                <a:gd name="connsiteX45" fmla="*/ 634511 w 3132350"/>
                <a:gd name="connsiteY45" fmla="*/ 2953993 h 3726268"/>
                <a:gd name="connsiteX46" fmla="*/ 1167695 w 3132350"/>
                <a:gd name="connsiteY46" fmla="*/ 1901546 h 3726268"/>
                <a:gd name="connsiteX47" fmla="*/ 2258377 w 3132350"/>
                <a:gd name="connsiteY47" fmla="*/ 2016958 h 3726268"/>
                <a:gd name="connsiteX48" fmla="*/ 2354514 w 3132350"/>
                <a:gd name="connsiteY48" fmla="*/ 2076519 h 3726268"/>
                <a:gd name="connsiteX49" fmla="*/ 2415994 w 3132350"/>
                <a:gd name="connsiteY49" fmla="*/ 2124783 h 3726268"/>
                <a:gd name="connsiteX50" fmla="*/ 2475580 w 3132350"/>
                <a:gd name="connsiteY50" fmla="*/ 2081172 h 3726268"/>
                <a:gd name="connsiteX51" fmla="*/ 2650207 w 3132350"/>
                <a:gd name="connsiteY51" fmla="*/ 1561731 h 3726268"/>
                <a:gd name="connsiteX52" fmla="*/ 2632612 w 3132350"/>
                <a:gd name="connsiteY52" fmla="*/ 1522278 h 3726268"/>
                <a:gd name="connsiteX53" fmla="*/ 2560826 w 3132350"/>
                <a:gd name="connsiteY53" fmla="*/ 1559733 h 3726268"/>
                <a:gd name="connsiteX54" fmla="*/ 2041941 w 3132350"/>
                <a:gd name="connsiteY54" fmla="*/ 1717381 h 3726268"/>
                <a:gd name="connsiteX55" fmla="*/ 574723 w 3132350"/>
                <a:gd name="connsiteY55" fmla="*/ 1560015 h 3726268"/>
                <a:gd name="connsiteX56" fmla="*/ 772904 w 3132350"/>
                <a:gd name="connsiteY56" fmla="*/ 1423999 h 3726268"/>
                <a:gd name="connsiteX57" fmla="*/ 1933106 w 3132350"/>
                <a:gd name="connsiteY57" fmla="*/ 1525671 h 3726268"/>
                <a:gd name="connsiteX58" fmla="*/ 2413381 w 3132350"/>
                <a:gd name="connsiteY58" fmla="*/ 1404942 h 3726268"/>
                <a:gd name="connsiteX59" fmla="*/ 2517897 w 3132350"/>
                <a:gd name="connsiteY59" fmla="*/ 1358036 h 3726268"/>
                <a:gd name="connsiteX60" fmla="*/ 2499121 w 3132350"/>
                <a:gd name="connsiteY60" fmla="*/ 1337713 h 3726268"/>
                <a:gd name="connsiteX61" fmla="*/ 2317274 w 3132350"/>
                <a:gd name="connsiteY61" fmla="*/ 1207038 h 3726268"/>
                <a:gd name="connsiteX62" fmla="*/ 1228658 w 3132350"/>
                <a:gd name="connsiteY62" fmla="*/ 1061180 h 3726268"/>
                <a:gd name="connsiteX63" fmla="*/ 654727 w 3132350"/>
                <a:gd name="connsiteY63" fmla="*/ 2078144 h 3726268"/>
                <a:gd name="connsiteX64" fmla="*/ 448887 w 3132350"/>
                <a:gd name="connsiteY64" fmla="*/ 2163839 h 3726268"/>
                <a:gd name="connsiteX65" fmla="*/ 1127156 w 3132350"/>
                <a:gd name="connsiteY65" fmla="*/ 869526 h 3726268"/>
                <a:gd name="connsiteX66" fmla="*/ 2506630 w 3132350"/>
                <a:gd name="connsiteY66" fmla="*/ 1083083 h 3726268"/>
                <a:gd name="connsiteX67" fmla="*/ 2612970 w 3132350"/>
                <a:gd name="connsiteY67" fmla="*/ 1164824 h 3726268"/>
                <a:gd name="connsiteX68" fmla="*/ 2697754 w 3132350"/>
                <a:gd name="connsiteY68" fmla="*/ 1248506 h 3726268"/>
                <a:gd name="connsiteX69" fmla="*/ 2743590 w 3132350"/>
                <a:gd name="connsiteY69" fmla="*/ 1213893 h 3726268"/>
                <a:gd name="connsiteX70" fmla="*/ 2559845 w 3132350"/>
                <a:gd name="connsiteY70" fmla="*/ 422383 h 3726268"/>
                <a:gd name="connsiteX71" fmla="*/ 1328029 w 3132350"/>
                <a:gd name="connsiteY71" fmla="*/ 218761 h 3726268"/>
                <a:gd name="connsiteX72" fmla="*/ 372170 w 3132350"/>
                <a:gd name="connsiteY72" fmla="*/ 1198314 h 3726268"/>
                <a:gd name="connsiteX73" fmla="*/ 152491 w 3132350"/>
                <a:gd name="connsiteY73" fmla="*/ 1256967 h 3726268"/>
                <a:gd name="connsiteX74" fmla="*/ 1255474 w 3132350"/>
                <a:gd name="connsiteY74" fmla="*/ 17535 h 3726268"/>
                <a:gd name="connsiteX75" fmla="*/ 1469047 w 3132350"/>
                <a:gd name="connsiteY75" fmla="*/ 1704 h 3726268"/>
                <a:gd name="connsiteX76" fmla="*/ 1655069 w 3132350"/>
                <a:gd name="connsiteY76" fmla="*/ 1416 h 3726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3132350" h="3726268">
                  <a:moveTo>
                    <a:pt x="1655069" y="1416"/>
                  </a:moveTo>
                  <a:cubicBezTo>
                    <a:pt x="2086651" y="15206"/>
                    <a:pt x="2495928" y="129221"/>
                    <a:pt x="2777339" y="322321"/>
                  </a:cubicBezTo>
                  <a:cubicBezTo>
                    <a:pt x="3258741" y="652653"/>
                    <a:pt x="3228326" y="1098962"/>
                    <a:pt x="2820135" y="1406972"/>
                  </a:cubicBezTo>
                  <a:lnTo>
                    <a:pt x="2810794" y="1413199"/>
                  </a:lnTo>
                  <a:lnTo>
                    <a:pt x="2825110" y="1438823"/>
                  </a:lnTo>
                  <a:cubicBezTo>
                    <a:pt x="2947397" y="1704143"/>
                    <a:pt x="2873888" y="1996779"/>
                    <a:pt x="2626764" y="2220958"/>
                  </a:cubicBezTo>
                  <a:lnTo>
                    <a:pt x="2557860" y="2278025"/>
                  </a:lnTo>
                  <a:lnTo>
                    <a:pt x="2562675" y="2284324"/>
                  </a:lnTo>
                  <a:cubicBezTo>
                    <a:pt x="2735560" y="2546597"/>
                    <a:pt x="2664192" y="2863470"/>
                    <a:pt x="2355339" y="3079311"/>
                  </a:cubicBezTo>
                  <a:lnTo>
                    <a:pt x="2337591" y="3089686"/>
                  </a:lnTo>
                  <a:lnTo>
                    <a:pt x="2345766" y="3109900"/>
                  </a:lnTo>
                  <a:cubicBezTo>
                    <a:pt x="2371145" y="3209251"/>
                    <a:pt x="2354293" y="3314498"/>
                    <a:pt x="2288309" y="3413342"/>
                  </a:cubicBezTo>
                  <a:cubicBezTo>
                    <a:pt x="2163390" y="3600471"/>
                    <a:pt x="1887700" y="3722444"/>
                    <a:pt x="1581018" y="3726268"/>
                  </a:cubicBezTo>
                  <a:lnTo>
                    <a:pt x="1574804" y="3503865"/>
                  </a:lnTo>
                  <a:cubicBezTo>
                    <a:pt x="1778340" y="3502219"/>
                    <a:pt x="1964684" y="3442118"/>
                    <a:pt x="2063284" y="3346317"/>
                  </a:cubicBezTo>
                  <a:cubicBezTo>
                    <a:pt x="2105325" y="3305470"/>
                    <a:pt x="2128032" y="3261984"/>
                    <a:pt x="2133363" y="3218712"/>
                  </a:cubicBezTo>
                  <a:lnTo>
                    <a:pt x="2131792" y="3197592"/>
                  </a:lnTo>
                  <a:lnTo>
                    <a:pt x="2085678" y="3217093"/>
                  </a:lnTo>
                  <a:cubicBezTo>
                    <a:pt x="1789756" y="3324459"/>
                    <a:pt x="1432763" y="3335051"/>
                    <a:pt x="1120551" y="3241448"/>
                  </a:cubicBezTo>
                  <a:lnTo>
                    <a:pt x="1243162" y="3058976"/>
                  </a:lnTo>
                  <a:cubicBezTo>
                    <a:pt x="1440634" y="3104947"/>
                    <a:pt x="1657260" y="3106789"/>
                    <a:pt x="1853662" y="3066774"/>
                  </a:cubicBezTo>
                  <a:lnTo>
                    <a:pt x="2022381" y="3018468"/>
                  </a:lnTo>
                  <a:lnTo>
                    <a:pt x="1972500" y="2984436"/>
                  </a:lnTo>
                  <a:cubicBezTo>
                    <a:pt x="1916158" y="2953418"/>
                    <a:pt x="1846356" y="2928315"/>
                    <a:pt x="1765050" y="2911978"/>
                  </a:cubicBezTo>
                  <a:cubicBezTo>
                    <a:pt x="1631684" y="2885180"/>
                    <a:pt x="1484476" y="2886296"/>
                    <a:pt x="1352566" y="2915104"/>
                  </a:cubicBezTo>
                  <a:cubicBezTo>
                    <a:pt x="1024130" y="2986832"/>
                    <a:pt x="896655" y="3201068"/>
                    <a:pt x="1086615" y="3362062"/>
                  </a:cubicBezTo>
                  <a:lnTo>
                    <a:pt x="862334" y="3438646"/>
                  </a:lnTo>
                  <a:cubicBezTo>
                    <a:pt x="662801" y="3177920"/>
                    <a:pt x="818957" y="2858528"/>
                    <a:pt x="1210405" y="2726723"/>
                  </a:cubicBezTo>
                  <a:cubicBezTo>
                    <a:pt x="1426129" y="2654086"/>
                    <a:pt x="1679732" y="2651321"/>
                    <a:pt x="1898890" y="2719215"/>
                  </a:cubicBezTo>
                  <a:cubicBezTo>
                    <a:pt x="1996879" y="2749571"/>
                    <a:pt x="2081209" y="2791659"/>
                    <a:pt x="2149836" y="2841832"/>
                  </a:cubicBezTo>
                  <a:lnTo>
                    <a:pt x="2231122" y="2914143"/>
                  </a:lnTo>
                  <a:lnTo>
                    <a:pt x="2265438" y="2891997"/>
                  </a:lnTo>
                  <a:cubicBezTo>
                    <a:pt x="2444606" y="2754143"/>
                    <a:pt x="2490212" y="2572639"/>
                    <a:pt x="2399168" y="2412576"/>
                  </a:cubicBezTo>
                  <a:lnTo>
                    <a:pt x="2382880" y="2388793"/>
                  </a:lnTo>
                  <a:lnTo>
                    <a:pt x="2289367" y="2433755"/>
                  </a:lnTo>
                  <a:cubicBezTo>
                    <a:pt x="2255689" y="2448458"/>
                    <a:pt x="2220643" y="2462307"/>
                    <a:pt x="2184245" y="2475230"/>
                  </a:cubicBezTo>
                  <a:cubicBezTo>
                    <a:pt x="1748242" y="2630037"/>
                    <a:pt x="1219219" y="2608880"/>
                    <a:pt x="813982" y="2420430"/>
                  </a:cubicBezTo>
                  <a:lnTo>
                    <a:pt x="976102" y="2264885"/>
                  </a:lnTo>
                  <a:cubicBezTo>
                    <a:pt x="1298501" y="2387849"/>
                    <a:pt x="1702816" y="2401793"/>
                    <a:pt x="2046227" y="2301790"/>
                  </a:cubicBezTo>
                  <a:cubicBezTo>
                    <a:pt x="2106686" y="2284184"/>
                    <a:pt x="2162991" y="2263887"/>
                    <a:pt x="2215044" y="2241287"/>
                  </a:cubicBezTo>
                  <a:lnTo>
                    <a:pt x="2224449" y="2236410"/>
                  </a:lnTo>
                  <a:lnTo>
                    <a:pt x="2170017" y="2202296"/>
                  </a:lnTo>
                  <a:cubicBezTo>
                    <a:pt x="2142832" y="2187270"/>
                    <a:pt x="2113617" y="2173022"/>
                    <a:pt x="2082366" y="2159668"/>
                  </a:cubicBezTo>
                  <a:cubicBezTo>
                    <a:pt x="1849970" y="2060364"/>
                    <a:pt x="1549786" y="2034187"/>
                    <a:pt x="1278457" y="2089565"/>
                  </a:cubicBezTo>
                  <a:cubicBezTo>
                    <a:pt x="730887" y="2201323"/>
                    <a:pt x="513977" y="2589060"/>
                    <a:pt x="841610" y="2870449"/>
                  </a:cubicBezTo>
                  <a:lnTo>
                    <a:pt x="634511" y="2953993"/>
                  </a:lnTo>
                  <a:cubicBezTo>
                    <a:pt x="286052" y="2568576"/>
                    <a:pt x="540455" y="2066413"/>
                    <a:pt x="1167695" y="1901546"/>
                  </a:cubicBezTo>
                  <a:cubicBezTo>
                    <a:pt x="1535651" y="1804831"/>
                    <a:pt x="1953188" y="1849013"/>
                    <a:pt x="2258377" y="2016958"/>
                  </a:cubicBezTo>
                  <a:cubicBezTo>
                    <a:pt x="2292660" y="2035824"/>
                    <a:pt x="2324703" y="2055722"/>
                    <a:pt x="2354514" y="2076519"/>
                  </a:cubicBezTo>
                  <a:lnTo>
                    <a:pt x="2415994" y="2124783"/>
                  </a:lnTo>
                  <a:lnTo>
                    <a:pt x="2475580" y="2081172"/>
                  </a:lnTo>
                  <a:cubicBezTo>
                    <a:pt x="2648899" y="1929909"/>
                    <a:pt x="2711122" y="1740546"/>
                    <a:pt x="2650207" y="1561731"/>
                  </a:cubicBezTo>
                  <a:lnTo>
                    <a:pt x="2632612" y="1522278"/>
                  </a:lnTo>
                  <a:lnTo>
                    <a:pt x="2560826" y="1559733"/>
                  </a:lnTo>
                  <a:cubicBezTo>
                    <a:pt x="2413244" y="1627727"/>
                    <a:pt x="2239376" y="1681996"/>
                    <a:pt x="2041941" y="1717381"/>
                  </a:cubicBezTo>
                  <a:cubicBezTo>
                    <a:pt x="1536992" y="1807880"/>
                    <a:pt x="984835" y="1748658"/>
                    <a:pt x="574723" y="1560015"/>
                  </a:cubicBezTo>
                  <a:lnTo>
                    <a:pt x="772904" y="1423999"/>
                  </a:lnTo>
                  <a:cubicBezTo>
                    <a:pt x="1108162" y="1543500"/>
                    <a:pt x="1535247" y="1580927"/>
                    <a:pt x="1933106" y="1525671"/>
                  </a:cubicBezTo>
                  <a:cubicBezTo>
                    <a:pt x="2116473" y="1500205"/>
                    <a:pt x="2277432" y="1458434"/>
                    <a:pt x="2413381" y="1404942"/>
                  </a:cubicBezTo>
                  <a:lnTo>
                    <a:pt x="2517897" y="1358036"/>
                  </a:lnTo>
                  <a:lnTo>
                    <a:pt x="2499121" y="1337713"/>
                  </a:lnTo>
                  <a:cubicBezTo>
                    <a:pt x="2449470" y="1291066"/>
                    <a:pt x="2388953" y="1247109"/>
                    <a:pt x="2317274" y="1207038"/>
                  </a:cubicBezTo>
                  <a:cubicBezTo>
                    <a:pt x="2024369" y="1043296"/>
                    <a:pt x="1608466" y="987571"/>
                    <a:pt x="1228658" y="1061180"/>
                  </a:cubicBezTo>
                  <a:cubicBezTo>
                    <a:pt x="522203" y="1198094"/>
                    <a:pt x="234165" y="1708477"/>
                    <a:pt x="654727" y="2078144"/>
                  </a:cubicBezTo>
                  <a:lnTo>
                    <a:pt x="448887" y="2163839"/>
                  </a:lnTo>
                  <a:cubicBezTo>
                    <a:pt x="3734" y="1686757"/>
                    <a:pt x="333745" y="1057011"/>
                    <a:pt x="1127156" y="869526"/>
                  </a:cubicBezTo>
                  <a:cubicBezTo>
                    <a:pt x="1610024" y="755423"/>
                    <a:pt x="2148134" y="838728"/>
                    <a:pt x="2506630" y="1083083"/>
                  </a:cubicBezTo>
                  <a:cubicBezTo>
                    <a:pt x="2545098" y="1109303"/>
                    <a:pt x="2580532" y="1136607"/>
                    <a:pt x="2612970" y="1164824"/>
                  </a:cubicBezTo>
                  <a:lnTo>
                    <a:pt x="2697754" y="1248506"/>
                  </a:lnTo>
                  <a:lnTo>
                    <a:pt x="2743590" y="1213893"/>
                  </a:lnTo>
                  <a:cubicBezTo>
                    <a:pt x="3021331" y="972738"/>
                    <a:pt x="2992236" y="652301"/>
                    <a:pt x="2559845" y="422383"/>
                  </a:cubicBezTo>
                  <a:cubicBezTo>
                    <a:pt x="2245839" y="255414"/>
                    <a:pt x="1781910" y="178726"/>
                    <a:pt x="1328029" y="218761"/>
                  </a:cubicBezTo>
                  <a:cubicBezTo>
                    <a:pt x="418033" y="299028"/>
                    <a:pt x="-66914" y="795997"/>
                    <a:pt x="372170" y="1198314"/>
                  </a:cubicBezTo>
                  <a:lnTo>
                    <a:pt x="152491" y="1256967"/>
                  </a:lnTo>
                  <a:cubicBezTo>
                    <a:pt x="-284221" y="740597"/>
                    <a:pt x="258222" y="131049"/>
                    <a:pt x="1255474" y="17535"/>
                  </a:cubicBezTo>
                  <a:cubicBezTo>
                    <a:pt x="1326551" y="9445"/>
                    <a:pt x="1397895" y="4198"/>
                    <a:pt x="1469047" y="1704"/>
                  </a:cubicBezTo>
                  <a:cubicBezTo>
                    <a:pt x="1531304" y="-479"/>
                    <a:pt x="1593414" y="-554"/>
                    <a:pt x="1655069" y="1416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61544F65-4A67-44C5-87ED-5FC7D07BD679}"/>
              </a:ext>
            </a:extLst>
          </p:cNvPr>
          <p:cNvGrpSpPr/>
          <p:nvPr/>
        </p:nvGrpSpPr>
        <p:grpSpPr>
          <a:xfrm>
            <a:off x="6935387" y="3836972"/>
            <a:ext cx="2287743" cy="2613948"/>
            <a:chOff x="6935387" y="3836972"/>
            <a:chExt cx="2287743" cy="2613948"/>
          </a:xfrm>
        </p:grpSpPr>
        <p:grpSp>
          <p:nvGrpSpPr>
            <p:cNvPr id="162" name="グループ化 161">
              <a:extLst>
                <a:ext uri="{FF2B5EF4-FFF2-40B4-BE49-F238E27FC236}">
                  <a16:creationId xmlns:a16="http://schemas.microsoft.com/office/drawing/2014/main" id="{9A12F2B1-B37D-4A15-B1A8-331BC09994AE}"/>
                </a:ext>
              </a:extLst>
            </p:cNvPr>
            <p:cNvGrpSpPr/>
            <p:nvPr/>
          </p:nvGrpSpPr>
          <p:grpSpPr>
            <a:xfrm>
              <a:off x="7445122" y="4957009"/>
              <a:ext cx="1037886" cy="1493911"/>
              <a:chOff x="7445122" y="4957009"/>
              <a:chExt cx="1037886" cy="1493911"/>
            </a:xfrm>
          </p:grpSpPr>
          <p:sp>
            <p:nvSpPr>
              <p:cNvPr id="198" name="片側の 2 つの角を丸めた四角形 144">
                <a:extLst>
                  <a:ext uri="{FF2B5EF4-FFF2-40B4-BE49-F238E27FC236}">
                    <a16:creationId xmlns:a16="http://schemas.microsoft.com/office/drawing/2014/main" id="{670F0BB5-131A-4104-8612-E80AF3D70047}"/>
                  </a:ext>
                </a:extLst>
              </p:cNvPr>
              <p:cNvSpPr/>
              <p:nvPr/>
            </p:nvSpPr>
            <p:spPr>
              <a:xfrm>
                <a:off x="7445122" y="5223466"/>
                <a:ext cx="1037886" cy="1227454"/>
              </a:xfrm>
              <a:prstGeom prst="round2SameRect">
                <a:avLst>
                  <a:gd name="adj1" fmla="val 33213"/>
                  <a:gd name="adj2" fmla="val 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E09BB4C3-EEFC-4311-81EF-91A3F2442BBD}"/>
                  </a:ext>
                </a:extLst>
              </p:cNvPr>
              <p:cNvSpPr/>
              <p:nvPr/>
            </p:nvSpPr>
            <p:spPr>
              <a:xfrm>
                <a:off x="7732388" y="4957009"/>
                <a:ext cx="463354" cy="431760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6AAE7A89-980C-4F36-A7F1-5021E50129FB}"/>
                  </a:ext>
                </a:extLst>
              </p:cNvPr>
              <p:cNvSpPr/>
              <p:nvPr/>
            </p:nvSpPr>
            <p:spPr>
              <a:xfrm>
                <a:off x="7643940" y="5552031"/>
                <a:ext cx="652170" cy="646419"/>
              </a:xfrm>
              <a:custGeom>
                <a:avLst/>
                <a:gdLst>
                  <a:gd name="connsiteX0" fmla="*/ 326085 w 652170"/>
                  <a:gd name="connsiteY0" fmla="*/ 129632 h 646419"/>
                  <a:gd name="connsiteX1" fmla="*/ 244198 w 652170"/>
                  <a:gd name="connsiteY1" fmla="*/ 367756 h 646419"/>
                  <a:gd name="connsiteX2" fmla="*/ 407973 w 652170"/>
                  <a:gd name="connsiteY2" fmla="*/ 367756 h 646419"/>
                  <a:gd name="connsiteX3" fmla="*/ 208813 w 652170"/>
                  <a:gd name="connsiteY3" fmla="*/ 0 h 646419"/>
                  <a:gd name="connsiteX4" fmla="*/ 443357 w 652170"/>
                  <a:gd name="connsiteY4" fmla="*/ 0 h 646419"/>
                  <a:gd name="connsiteX5" fmla="*/ 652170 w 652170"/>
                  <a:gd name="connsiteY5" fmla="*/ 646419 h 646419"/>
                  <a:gd name="connsiteX6" fmla="*/ 503801 w 652170"/>
                  <a:gd name="connsiteY6" fmla="*/ 646419 h 646419"/>
                  <a:gd name="connsiteX7" fmla="*/ 458743 w 652170"/>
                  <a:gd name="connsiteY7" fmla="*/ 515393 h 646419"/>
                  <a:gd name="connsiteX8" fmla="*/ 193428 w 652170"/>
                  <a:gd name="connsiteY8" fmla="*/ 515393 h 646419"/>
                  <a:gd name="connsiteX9" fmla="*/ 148370 w 652170"/>
                  <a:gd name="connsiteY9" fmla="*/ 646419 h 646419"/>
                  <a:gd name="connsiteX10" fmla="*/ 0 w 652170"/>
                  <a:gd name="connsiteY10" fmla="*/ 646419 h 6464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52170" h="646419">
                    <a:moveTo>
                      <a:pt x="326085" y="129632"/>
                    </a:moveTo>
                    <a:lnTo>
                      <a:pt x="244198" y="367756"/>
                    </a:lnTo>
                    <a:lnTo>
                      <a:pt x="407973" y="367756"/>
                    </a:lnTo>
                    <a:close/>
                    <a:moveTo>
                      <a:pt x="208813" y="0"/>
                    </a:moveTo>
                    <a:lnTo>
                      <a:pt x="443357" y="0"/>
                    </a:lnTo>
                    <a:lnTo>
                      <a:pt x="652170" y="646419"/>
                    </a:lnTo>
                    <a:lnTo>
                      <a:pt x="503801" y="646419"/>
                    </a:lnTo>
                    <a:lnTo>
                      <a:pt x="458743" y="515393"/>
                    </a:lnTo>
                    <a:lnTo>
                      <a:pt x="193428" y="515393"/>
                    </a:lnTo>
                    <a:lnTo>
                      <a:pt x="148370" y="646419"/>
                    </a:lnTo>
                    <a:lnTo>
                      <a:pt x="0" y="646419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63" name="グループ化 162">
              <a:extLst>
                <a:ext uri="{FF2B5EF4-FFF2-40B4-BE49-F238E27FC236}">
                  <a16:creationId xmlns:a16="http://schemas.microsoft.com/office/drawing/2014/main" id="{873671A7-6D0C-4C72-A2EA-4248F0CA286C}"/>
                </a:ext>
              </a:extLst>
            </p:cNvPr>
            <p:cNvGrpSpPr/>
            <p:nvPr/>
          </p:nvGrpSpPr>
          <p:grpSpPr>
            <a:xfrm>
              <a:off x="7339193" y="3836972"/>
              <a:ext cx="1277659" cy="1304905"/>
              <a:chOff x="5142933" y="2186951"/>
              <a:chExt cx="1277659" cy="1304905"/>
            </a:xfrm>
          </p:grpSpPr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E623BD01-BC35-4E54-92E1-C25B70AB26AA}"/>
                  </a:ext>
                </a:extLst>
              </p:cNvPr>
              <p:cNvSpPr/>
              <p:nvPr/>
            </p:nvSpPr>
            <p:spPr>
              <a:xfrm>
                <a:off x="5189967" y="2186951"/>
                <a:ext cx="1184640" cy="746442"/>
              </a:xfrm>
              <a:custGeom>
                <a:avLst/>
                <a:gdLst>
                  <a:gd name="connsiteX0" fmla="*/ 592320 w 1184640"/>
                  <a:gd name="connsiteY0" fmla="*/ 0 h 746442"/>
                  <a:gd name="connsiteX1" fmla="*/ 665324 w 1184640"/>
                  <a:gd name="connsiteY1" fmla="*/ 37815 h 746442"/>
                  <a:gd name="connsiteX2" fmla="*/ 745624 w 1184640"/>
                  <a:gd name="connsiteY2" fmla="*/ 20183 h 746442"/>
                  <a:gd name="connsiteX3" fmla="*/ 806350 w 1184640"/>
                  <a:gd name="connsiteY3" fmla="*/ 75601 h 746442"/>
                  <a:gd name="connsiteX4" fmla="*/ 888480 w 1184640"/>
                  <a:gd name="connsiteY4" fmla="*/ 79356 h 746442"/>
                  <a:gd name="connsiteX5" fmla="*/ 932795 w 1184640"/>
                  <a:gd name="connsiteY5" fmla="*/ 148605 h 746442"/>
                  <a:gd name="connsiteX6" fmla="*/ 1011153 w 1184640"/>
                  <a:gd name="connsiteY6" fmla="*/ 173486 h 746442"/>
                  <a:gd name="connsiteX7" fmla="*/ 1036034 w 1184640"/>
                  <a:gd name="connsiteY7" fmla="*/ 251845 h 746442"/>
                  <a:gd name="connsiteX8" fmla="*/ 1105284 w 1184640"/>
                  <a:gd name="connsiteY8" fmla="*/ 296160 h 746442"/>
                  <a:gd name="connsiteX9" fmla="*/ 1109039 w 1184640"/>
                  <a:gd name="connsiteY9" fmla="*/ 378289 h 746442"/>
                  <a:gd name="connsiteX10" fmla="*/ 1164457 w 1184640"/>
                  <a:gd name="connsiteY10" fmla="*/ 439016 h 746442"/>
                  <a:gd name="connsiteX11" fmla="*/ 1146825 w 1184640"/>
                  <a:gd name="connsiteY11" fmla="*/ 519315 h 746442"/>
                  <a:gd name="connsiteX12" fmla="*/ 1184640 w 1184640"/>
                  <a:gd name="connsiteY12" fmla="*/ 592319 h 746442"/>
                  <a:gd name="connsiteX13" fmla="*/ 1146825 w 1184640"/>
                  <a:gd name="connsiteY13" fmla="*/ 665323 h 746442"/>
                  <a:gd name="connsiteX14" fmla="*/ 1164457 w 1184640"/>
                  <a:gd name="connsiteY14" fmla="*/ 745622 h 746442"/>
                  <a:gd name="connsiteX15" fmla="*/ 1163709 w 1184640"/>
                  <a:gd name="connsiteY15" fmla="*/ 746442 h 746442"/>
                  <a:gd name="connsiteX16" fmla="*/ 20932 w 1184640"/>
                  <a:gd name="connsiteY16" fmla="*/ 746442 h 746442"/>
                  <a:gd name="connsiteX17" fmla="*/ 20183 w 1184640"/>
                  <a:gd name="connsiteY17" fmla="*/ 745622 h 746442"/>
                  <a:gd name="connsiteX18" fmla="*/ 37815 w 1184640"/>
                  <a:gd name="connsiteY18" fmla="*/ 665323 h 746442"/>
                  <a:gd name="connsiteX19" fmla="*/ 0 w 1184640"/>
                  <a:gd name="connsiteY19" fmla="*/ 592319 h 746442"/>
                  <a:gd name="connsiteX20" fmla="*/ 37815 w 1184640"/>
                  <a:gd name="connsiteY20" fmla="*/ 519315 h 746442"/>
                  <a:gd name="connsiteX21" fmla="*/ 20183 w 1184640"/>
                  <a:gd name="connsiteY21" fmla="*/ 439016 h 746442"/>
                  <a:gd name="connsiteX22" fmla="*/ 75601 w 1184640"/>
                  <a:gd name="connsiteY22" fmla="*/ 378289 h 746442"/>
                  <a:gd name="connsiteX23" fmla="*/ 79356 w 1184640"/>
                  <a:gd name="connsiteY23" fmla="*/ 296160 h 746442"/>
                  <a:gd name="connsiteX24" fmla="*/ 148606 w 1184640"/>
                  <a:gd name="connsiteY24" fmla="*/ 251845 h 746442"/>
                  <a:gd name="connsiteX25" fmla="*/ 173487 w 1184640"/>
                  <a:gd name="connsiteY25" fmla="*/ 173486 h 746442"/>
                  <a:gd name="connsiteX26" fmla="*/ 251845 w 1184640"/>
                  <a:gd name="connsiteY26" fmla="*/ 148605 h 746442"/>
                  <a:gd name="connsiteX27" fmla="*/ 296160 w 1184640"/>
                  <a:gd name="connsiteY27" fmla="*/ 79356 h 746442"/>
                  <a:gd name="connsiteX28" fmla="*/ 378290 w 1184640"/>
                  <a:gd name="connsiteY28" fmla="*/ 75601 h 746442"/>
                  <a:gd name="connsiteX29" fmla="*/ 439016 w 1184640"/>
                  <a:gd name="connsiteY29" fmla="*/ 20183 h 746442"/>
                  <a:gd name="connsiteX30" fmla="*/ 519316 w 1184640"/>
                  <a:gd name="connsiteY30" fmla="*/ 37815 h 7464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184640" h="746442">
                    <a:moveTo>
                      <a:pt x="592320" y="0"/>
                    </a:moveTo>
                    <a:lnTo>
                      <a:pt x="665324" y="37815"/>
                    </a:lnTo>
                    <a:lnTo>
                      <a:pt x="745624" y="20183"/>
                    </a:lnTo>
                    <a:lnTo>
                      <a:pt x="806350" y="75601"/>
                    </a:lnTo>
                    <a:lnTo>
                      <a:pt x="888480" y="79356"/>
                    </a:lnTo>
                    <a:lnTo>
                      <a:pt x="932795" y="148605"/>
                    </a:lnTo>
                    <a:lnTo>
                      <a:pt x="1011153" y="173486"/>
                    </a:lnTo>
                    <a:lnTo>
                      <a:pt x="1036034" y="251845"/>
                    </a:lnTo>
                    <a:lnTo>
                      <a:pt x="1105284" y="296160"/>
                    </a:lnTo>
                    <a:lnTo>
                      <a:pt x="1109039" y="378289"/>
                    </a:lnTo>
                    <a:lnTo>
                      <a:pt x="1164457" y="439016"/>
                    </a:lnTo>
                    <a:lnTo>
                      <a:pt x="1146825" y="519315"/>
                    </a:lnTo>
                    <a:lnTo>
                      <a:pt x="1184640" y="592319"/>
                    </a:lnTo>
                    <a:lnTo>
                      <a:pt x="1146825" y="665323"/>
                    </a:lnTo>
                    <a:lnTo>
                      <a:pt x="1164457" y="745622"/>
                    </a:lnTo>
                    <a:lnTo>
                      <a:pt x="1163709" y="746442"/>
                    </a:lnTo>
                    <a:lnTo>
                      <a:pt x="20932" y="746442"/>
                    </a:lnTo>
                    <a:lnTo>
                      <a:pt x="20183" y="745622"/>
                    </a:lnTo>
                    <a:lnTo>
                      <a:pt x="37815" y="665323"/>
                    </a:lnTo>
                    <a:lnTo>
                      <a:pt x="0" y="592319"/>
                    </a:lnTo>
                    <a:lnTo>
                      <a:pt x="37815" y="519315"/>
                    </a:lnTo>
                    <a:lnTo>
                      <a:pt x="20183" y="439016"/>
                    </a:lnTo>
                    <a:lnTo>
                      <a:pt x="75601" y="378289"/>
                    </a:lnTo>
                    <a:lnTo>
                      <a:pt x="79356" y="296160"/>
                    </a:lnTo>
                    <a:lnTo>
                      <a:pt x="148606" y="251845"/>
                    </a:lnTo>
                    <a:lnTo>
                      <a:pt x="173487" y="173486"/>
                    </a:lnTo>
                    <a:lnTo>
                      <a:pt x="251845" y="148605"/>
                    </a:lnTo>
                    <a:lnTo>
                      <a:pt x="296160" y="79356"/>
                    </a:lnTo>
                    <a:lnTo>
                      <a:pt x="378290" y="75601"/>
                    </a:lnTo>
                    <a:lnTo>
                      <a:pt x="439016" y="20183"/>
                    </a:lnTo>
                    <a:lnTo>
                      <a:pt x="519316" y="37815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80" name="グループ化 179">
                <a:extLst>
                  <a:ext uri="{FF2B5EF4-FFF2-40B4-BE49-F238E27FC236}">
                    <a16:creationId xmlns:a16="http://schemas.microsoft.com/office/drawing/2014/main" id="{191A2E8F-7161-4B4D-9645-CCA1893C51D0}"/>
                  </a:ext>
                </a:extLst>
              </p:cNvPr>
              <p:cNvGrpSpPr/>
              <p:nvPr/>
            </p:nvGrpSpPr>
            <p:grpSpPr>
              <a:xfrm>
                <a:off x="5142933" y="2331750"/>
                <a:ext cx="1277659" cy="1160106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189" name="グループ化 188">
                  <a:extLst>
                    <a:ext uri="{FF2B5EF4-FFF2-40B4-BE49-F238E27FC236}">
                      <a16:creationId xmlns:a16="http://schemas.microsoft.com/office/drawing/2014/main" id="{9F8D94B8-0886-4461-B7F1-CF0B349D6042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94" name="円/楕円 514">
                    <a:extLst>
                      <a:ext uri="{FF2B5EF4-FFF2-40B4-BE49-F238E27FC236}">
                        <a16:creationId xmlns:a16="http://schemas.microsoft.com/office/drawing/2014/main" id="{325DB522-57C8-40B2-ADBD-C75E3268FCCA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5" name="円/楕円 515">
                    <a:extLst>
                      <a:ext uri="{FF2B5EF4-FFF2-40B4-BE49-F238E27FC236}">
                        <a16:creationId xmlns:a16="http://schemas.microsoft.com/office/drawing/2014/main" id="{94B1343A-DAD7-4692-892C-8AF6B66EDEFA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90" name="グループ化 189">
                  <a:extLst>
                    <a:ext uri="{FF2B5EF4-FFF2-40B4-BE49-F238E27FC236}">
                      <a16:creationId xmlns:a16="http://schemas.microsoft.com/office/drawing/2014/main" id="{5EAA731B-B743-4AE0-990D-EDE0530F7B50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92" name="円/楕円 512">
                    <a:extLst>
                      <a:ext uri="{FF2B5EF4-FFF2-40B4-BE49-F238E27FC236}">
                        <a16:creationId xmlns:a16="http://schemas.microsoft.com/office/drawing/2014/main" id="{FEFD8B16-1260-41F0-8E28-009789C4D5C4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3" name="円/楕円 513">
                    <a:extLst>
                      <a:ext uri="{FF2B5EF4-FFF2-40B4-BE49-F238E27FC236}">
                        <a16:creationId xmlns:a16="http://schemas.microsoft.com/office/drawing/2014/main" id="{9C97F7D6-C933-4FC8-B822-853D1E44DBD7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91" name="円/楕円 511">
                  <a:extLst>
                    <a:ext uri="{FF2B5EF4-FFF2-40B4-BE49-F238E27FC236}">
                      <a16:creationId xmlns:a16="http://schemas.microsoft.com/office/drawing/2014/main" id="{3C016A83-27B4-4982-80F2-68B036FA5591}"/>
                    </a:ext>
                  </a:extLst>
                </p:cNvPr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83" name="円/楕円 505">
                <a:extLst>
                  <a:ext uri="{FF2B5EF4-FFF2-40B4-BE49-F238E27FC236}">
                    <a16:creationId xmlns:a16="http://schemas.microsoft.com/office/drawing/2014/main" id="{C9902A19-F40A-4549-905B-924698D969A2}"/>
                  </a:ext>
                </a:extLst>
              </p:cNvPr>
              <p:cNvSpPr/>
              <p:nvPr/>
            </p:nvSpPr>
            <p:spPr>
              <a:xfrm>
                <a:off x="5666768" y="3028284"/>
                <a:ext cx="226008" cy="14041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6" name="月 185">
                <a:extLst>
                  <a:ext uri="{FF2B5EF4-FFF2-40B4-BE49-F238E27FC236}">
                    <a16:creationId xmlns:a16="http://schemas.microsoft.com/office/drawing/2014/main" id="{C95529B9-9112-429E-B12C-83BE770C903F}"/>
                  </a:ext>
                </a:extLst>
              </p:cNvPr>
              <p:cNvSpPr/>
              <p:nvPr/>
            </p:nvSpPr>
            <p:spPr>
              <a:xfrm rot="15300000">
                <a:off x="5455087" y="2601989"/>
                <a:ext cx="75732" cy="275874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7" name="月 186">
                <a:extLst>
                  <a:ext uri="{FF2B5EF4-FFF2-40B4-BE49-F238E27FC236}">
                    <a16:creationId xmlns:a16="http://schemas.microsoft.com/office/drawing/2014/main" id="{AD5A0892-02CC-4E16-8D26-22C79FCF8770}"/>
                  </a:ext>
                </a:extLst>
              </p:cNvPr>
              <p:cNvSpPr/>
              <p:nvPr/>
            </p:nvSpPr>
            <p:spPr>
              <a:xfrm rot="17100000">
                <a:off x="6057651" y="2601989"/>
                <a:ext cx="75732" cy="275874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8" name="円/楕円 638">
                <a:extLst>
                  <a:ext uri="{FF2B5EF4-FFF2-40B4-BE49-F238E27FC236}">
                    <a16:creationId xmlns:a16="http://schemas.microsoft.com/office/drawing/2014/main" id="{7F9BF76F-0DE1-4C00-B5ED-DDCB65E1BB1F}"/>
                  </a:ext>
                </a:extLst>
              </p:cNvPr>
              <p:cNvSpPr/>
              <p:nvPr/>
            </p:nvSpPr>
            <p:spPr>
              <a:xfrm rot="10800000">
                <a:off x="5597712" y="3299817"/>
                <a:ext cx="345141" cy="45719"/>
              </a:xfrm>
              <a:custGeom>
                <a:avLst/>
                <a:gdLst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139672"/>
                  <a:gd name="connsiteX1" fmla="*/ 97978 w 195956"/>
                  <a:gd name="connsiteY1" fmla="*/ 0 h 139672"/>
                  <a:gd name="connsiteX2" fmla="*/ 195956 w 195956"/>
                  <a:gd name="connsiteY2" fmla="*/ 48405 h 139672"/>
                  <a:gd name="connsiteX3" fmla="*/ 97978 w 195956"/>
                  <a:gd name="connsiteY3" fmla="*/ 139672 h 139672"/>
                  <a:gd name="connsiteX4" fmla="*/ 0 w 195956"/>
                  <a:gd name="connsiteY4" fmla="*/ 48405 h 139672"/>
                  <a:gd name="connsiteX0" fmla="*/ 0 w 195956"/>
                  <a:gd name="connsiteY0" fmla="*/ 12087 h 103354"/>
                  <a:gd name="connsiteX1" fmla="*/ 95596 w 195956"/>
                  <a:gd name="connsiteY1" fmla="*/ 11307 h 103354"/>
                  <a:gd name="connsiteX2" fmla="*/ 195956 w 195956"/>
                  <a:gd name="connsiteY2" fmla="*/ 12087 h 103354"/>
                  <a:gd name="connsiteX3" fmla="*/ 97978 w 195956"/>
                  <a:gd name="connsiteY3" fmla="*/ 103354 h 103354"/>
                  <a:gd name="connsiteX4" fmla="*/ 0 w 195956"/>
                  <a:gd name="connsiteY4" fmla="*/ 12087 h 103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56" h="103354">
                    <a:moveTo>
                      <a:pt x="0" y="12087"/>
                    </a:moveTo>
                    <a:cubicBezTo>
                      <a:pt x="0" y="-14646"/>
                      <a:pt x="41484" y="11307"/>
                      <a:pt x="95596" y="11307"/>
                    </a:cubicBezTo>
                    <a:cubicBezTo>
                      <a:pt x="149708" y="11307"/>
                      <a:pt x="195956" y="-14646"/>
                      <a:pt x="195956" y="12087"/>
                    </a:cubicBezTo>
                    <a:cubicBezTo>
                      <a:pt x="195956" y="38820"/>
                      <a:pt x="152090" y="103354"/>
                      <a:pt x="97978" y="103354"/>
                    </a:cubicBezTo>
                    <a:cubicBezTo>
                      <a:pt x="43866" y="103354"/>
                      <a:pt x="0" y="38820"/>
                      <a:pt x="0" y="12087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72" name="フリーフォーム: 図形 171">
              <a:extLst>
                <a:ext uri="{FF2B5EF4-FFF2-40B4-BE49-F238E27FC236}">
                  <a16:creationId xmlns:a16="http://schemas.microsoft.com/office/drawing/2014/main" id="{81EEA2AC-EA31-421F-836B-AD01484CBC5D}"/>
                </a:ext>
              </a:extLst>
            </p:cNvPr>
            <p:cNvSpPr/>
            <p:nvPr/>
          </p:nvSpPr>
          <p:spPr>
            <a:xfrm>
              <a:off x="7614056" y="4504489"/>
              <a:ext cx="158134" cy="139514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3" name="フリーフォーム: 図形 172">
              <a:extLst>
                <a:ext uri="{FF2B5EF4-FFF2-40B4-BE49-F238E27FC236}">
                  <a16:creationId xmlns:a16="http://schemas.microsoft.com/office/drawing/2014/main" id="{B0D0BA67-C693-48F3-8151-BC4679C2EB34}"/>
                </a:ext>
              </a:extLst>
            </p:cNvPr>
            <p:cNvSpPr/>
            <p:nvPr/>
          </p:nvSpPr>
          <p:spPr>
            <a:xfrm>
              <a:off x="8195081" y="4504489"/>
              <a:ext cx="158134" cy="139514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B3677AE3-BF8B-42BA-9221-C53707F5149D}"/>
                </a:ext>
              </a:extLst>
            </p:cNvPr>
            <p:cNvGrpSpPr/>
            <p:nvPr/>
          </p:nvGrpSpPr>
          <p:grpSpPr>
            <a:xfrm>
              <a:off x="8217063" y="4015297"/>
              <a:ext cx="774099" cy="1360938"/>
              <a:chOff x="8217063" y="4015297"/>
              <a:chExt cx="774099" cy="1360938"/>
            </a:xfrm>
          </p:grpSpPr>
          <p:grpSp>
            <p:nvGrpSpPr>
              <p:cNvPr id="332" name="グループ化 331">
                <a:extLst>
                  <a:ext uri="{FF2B5EF4-FFF2-40B4-BE49-F238E27FC236}">
                    <a16:creationId xmlns:a16="http://schemas.microsoft.com/office/drawing/2014/main" id="{9C7EF523-18FA-425A-A7E3-FB703DD3E1B3}"/>
                  </a:ext>
                </a:extLst>
              </p:cNvPr>
              <p:cNvGrpSpPr/>
              <p:nvPr/>
            </p:nvGrpSpPr>
            <p:grpSpPr>
              <a:xfrm rot="20965850">
                <a:off x="8328813" y="4015297"/>
                <a:ext cx="618632" cy="1194093"/>
                <a:chOff x="2957063" y="5076572"/>
                <a:chExt cx="797584" cy="1483326"/>
              </a:xfrm>
              <a:solidFill>
                <a:schemeClr val="accent2">
                  <a:lumMod val="60000"/>
                  <a:lumOff val="40000"/>
                </a:schemeClr>
              </a:solidFill>
            </p:grpSpPr>
            <p:grpSp>
              <p:nvGrpSpPr>
                <p:cNvPr id="333" name="グループ化 332">
                  <a:extLst>
                    <a:ext uri="{FF2B5EF4-FFF2-40B4-BE49-F238E27FC236}">
                      <a16:creationId xmlns:a16="http://schemas.microsoft.com/office/drawing/2014/main" id="{E62FCB58-192B-4E37-8EC4-D7F8D26F4D58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  <a:grpFill/>
              </p:grpSpPr>
              <p:sp>
                <p:nvSpPr>
                  <p:cNvPr id="335" name="フリーフォーム: 図形 334">
                    <a:extLst>
                      <a:ext uri="{FF2B5EF4-FFF2-40B4-BE49-F238E27FC236}">
                        <a16:creationId xmlns:a16="http://schemas.microsoft.com/office/drawing/2014/main" id="{454B23ED-26A8-4431-A250-CE310EA1FDA7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36" name="フリーフォーム: 図形 335">
                    <a:extLst>
                      <a:ext uri="{FF2B5EF4-FFF2-40B4-BE49-F238E27FC236}">
                        <a16:creationId xmlns:a16="http://schemas.microsoft.com/office/drawing/2014/main" id="{4FB23A60-9C16-4128-B52D-A3DD4A13BF1C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34" name="フリーフォーム: 図形 333">
                  <a:extLst>
                    <a:ext uri="{FF2B5EF4-FFF2-40B4-BE49-F238E27FC236}">
                      <a16:creationId xmlns:a16="http://schemas.microsoft.com/office/drawing/2014/main" id="{DFD51737-62F8-4B82-8E6C-B7BFE1A00177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37" name="フリーフォーム: 図形 336">
                <a:extLst>
                  <a:ext uri="{FF2B5EF4-FFF2-40B4-BE49-F238E27FC236}">
                    <a16:creationId xmlns:a16="http://schemas.microsoft.com/office/drawing/2014/main" id="{CDD73B05-CD1B-42E0-968E-CE7076874323}"/>
                  </a:ext>
                </a:extLst>
              </p:cNvPr>
              <p:cNvSpPr/>
              <p:nvPr/>
            </p:nvSpPr>
            <p:spPr>
              <a:xfrm rot="3600000">
                <a:off x="8250805" y="4635878"/>
                <a:ext cx="706615" cy="774099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779224"/>
                  <a:gd name="connsiteY0" fmla="*/ 826528 h 826528"/>
                  <a:gd name="connsiteX1" fmla="*/ 471695 w 779224"/>
                  <a:gd name="connsiteY1" fmla="*/ 296500 h 826528"/>
                  <a:gd name="connsiteX2" fmla="*/ 43314 w 779224"/>
                  <a:gd name="connsiteY2" fmla="*/ 378244 h 826528"/>
                  <a:gd name="connsiteX3" fmla="*/ 0 w 779224"/>
                  <a:gd name="connsiteY3" fmla="*/ 119223 h 826528"/>
                  <a:gd name="connsiteX4" fmla="*/ 660660 w 779224"/>
                  <a:gd name="connsiteY4" fmla="*/ 1930 h 826528"/>
                  <a:gd name="connsiteX5" fmla="*/ 778556 w 779224"/>
                  <a:gd name="connsiteY5" fmla="*/ 102155 h 826528"/>
                  <a:gd name="connsiteX6" fmla="*/ 736127 w 779224"/>
                  <a:gd name="connsiteY6" fmla="*/ 794664 h 826528"/>
                  <a:gd name="connsiteX0" fmla="*/ 443772 w 779224"/>
                  <a:gd name="connsiteY0" fmla="*/ 808748 h 808748"/>
                  <a:gd name="connsiteX1" fmla="*/ 471695 w 779224"/>
                  <a:gd name="connsiteY1" fmla="*/ 278720 h 808748"/>
                  <a:gd name="connsiteX2" fmla="*/ 43314 w 779224"/>
                  <a:gd name="connsiteY2" fmla="*/ 360464 h 808748"/>
                  <a:gd name="connsiteX3" fmla="*/ 0 w 779224"/>
                  <a:gd name="connsiteY3" fmla="*/ 101443 h 808748"/>
                  <a:gd name="connsiteX4" fmla="*/ 584178 w 779224"/>
                  <a:gd name="connsiteY4" fmla="*/ 2319 h 808748"/>
                  <a:gd name="connsiteX5" fmla="*/ 778556 w 779224"/>
                  <a:gd name="connsiteY5" fmla="*/ 84375 h 808748"/>
                  <a:gd name="connsiteX6" fmla="*/ 736127 w 779224"/>
                  <a:gd name="connsiteY6" fmla="*/ 776884 h 808748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3314 w 736127"/>
                  <a:gd name="connsiteY2" fmla="*/ 358146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34329 w 736127"/>
                  <a:gd name="connsiteY2" fmla="*/ 341958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36127" h="806430">
                    <a:moveTo>
                      <a:pt x="443772" y="806430"/>
                    </a:moveTo>
                    <a:lnTo>
                      <a:pt x="471695" y="276402"/>
                    </a:lnTo>
                    <a:lnTo>
                      <a:pt x="34329" y="341958"/>
                    </a:lnTo>
                    <a:lnTo>
                      <a:pt x="0" y="99125"/>
                    </a:lnTo>
                    <a:cubicBezTo>
                      <a:pt x="220220" y="60027"/>
                      <a:pt x="463358" y="63"/>
                      <a:pt x="584178" y="1"/>
                    </a:cubicBezTo>
                    <a:cubicBezTo>
                      <a:pt x="704998" y="-61"/>
                      <a:pt x="717147" y="61546"/>
                      <a:pt x="724923" y="98752"/>
                    </a:cubicBezTo>
                    <a:cubicBezTo>
                      <a:pt x="732699" y="135958"/>
                      <a:pt x="723407" y="533108"/>
                      <a:pt x="736127" y="774566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71" name="グループ化 370">
              <a:extLst>
                <a:ext uri="{FF2B5EF4-FFF2-40B4-BE49-F238E27FC236}">
                  <a16:creationId xmlns:a16="http://schemas.microsoft.com/office/drawing/2014/main" id="{3D494B74-8150-4B76-BCCA-92899F29B331}"/>
                </a:ext>
              </a:extLst>
            </p:cNvPr>
            <p:cNvGrpSpPr/>
            <p:nvPr/>
          </p:nvGrpSpPr>
          <p:grpSpPr>
            <a:xfrm flipH="1">
              <a:off x="6935387" y="4015297"/>
              <a:ext cx="774099" cy="1360938"/>
              <a:chOff x="8217063" y="4015297"/>
              <a:chExt cx="774099" cy="1360938"/>
            </a:xfrm>
          </p:grpSpPr>
          <p:grpSp>
            <p:nvGrpSpPr>
              <p:cNvPr id="372" name="グループ化 371">
                <a:extLst>
                  <a:ext uri="{FF2B5EF4-FFF2-40B4-BE49-F238E27FC236}">
                    <a16:creationId xmlns:a16="http://schemas.microsoft.com/office/drawing/2014/main" id="{13C49E3D-866A-499B-995E-5306729CE683}"/>
                  </a:ext>
                </a:extLst>
              </p:cNvPr>
              <p:cNvGrpSpPr/>
              <p:nvPr/>
            </p:nvGrpSpPr>
            <p:grpSpPr>
              <a:xfrm rot="20965850">
                <a:off x="8328813" y="4015297"/>
                <a:ext cx="618632" cy="1194093"/>
                <a:chOff x="2957063" y="5076572"/>
                <a:chExt cx="797584" cy="1483326"/>
              </a:xfrm>
              <a:solidFill>
                <a:schemeClr val="accent2">
                  <a:lumMod val="60000"/>
                  <a:lumOff val="40000"/>
                </a:schemeClr>
              </a:solidFill>
            </p:grpSpPr>
            <p:grpSp>
              <p:nvGrpSpPr>
                <p:cNvPr id="374" name="グループ化 373">
                  <a:extLst>
                    <a:ext uri="{FF2B5EF4-FFF2-40B4-BE49-F238E27FC236}">
                      <a16:creationId xmlns:a16="http://schemas.microsoft.com/office/drawing/2014/main" id="{FAAA0040-11A4-4319-8D0D-C64478C78DDD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  <a:grpFill/>
              </p:grpSpPr>
              <p:sp>
                <p:nvSpPr>
                  <p:cNvPr id="376" name="フリーフォーム: 図形 375">
                    <a:extLst>
                      <a:ext uri="{FF2B5EF4-FFF2-40B4-BE49-F238E27FC236}">
                        <a16:creationId xmlns:a16="http://schemas.microsoft.com/office/drawing/2014/main" id="{D485FA72-7B3F-466A-BBB7-4E90151D476B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77" name="フリーフォーム: 図形 376">
                    <a:extLst>
                      <a:ext uri="{FF2B5EF4-FFF2-40B4-BE49-F238E27FC236}">
                        <a16:creationId xmlns:a16="http://schemas.microsoft.com/office/drawing/2014/main" id="{5CE5C626-F875-4152-AA93-E7A4ED04A59B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75" name="フリーフォーム: 図形 374">
                  <a:extLst>
                    <a:ext uri="{FF2B5EF4-FFF2-40B4-BE49-F238E27FC236}">
                      <a16:creationId xmlns:a16="http://schemas.microsoft.com/office/drawing/2014/main" id="{8177CAD0-2381-4090-AFD6-5193190B5325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73" name="フリーフォーム: 図形 372">
                <a:extLst>
                  <a:ext uri="{FF2B5EF4-FFF2-40B4-BE49-F238E27FC236}">
                    <a16:creationId xmlns:a16="http://schemas.microsoft.com/office/drawing/2014/main" id="{95DC2458-AF62-4EBB-A651-6542B68B2435}"/>
                  </a:ext>
                </a:extLst>
              </p:cNvPr>
              <p:cNvSpPr/>
              <p:nvPr/>
            </p:nvSpPr>
            <p:spPr>
              <a:xfrm rot="3600000">
                <a:off x="8250805" y="4635878"/>
                <a:ext cx="706615" cy="774099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779224"/>
                  <a:gd name="connsiteY0" fmla="*/ 826528 h 826528"/>
                  <a:gd name="connsiteX1" fmla="*/ 471695 w 779224"/>
                  <a:gd name="connsiteY1" fmla="*/ 296500 h 826528"/>
                  <a:gd name="connsiteX2" fmla="*/ 43314 w 779224"/>
                  <a:gd name="connsiteY2" fmla="*/ 378244 h 826528"/>
                  <a:gd name="connsiteX3" fmla="*/ 0 w 779224"/>
                  <a:gd name="connsiteY3" fmla="*/ 119223 h 826528"/>
                  <a:gd name="connsiteX4" fmla="*/ 660660 w 779224"/>
                  <a:gd name="connsiteY4" fmla="*/ 1930 h 826528"/>
                  <a:gd name="connsiteX5" fmla="*/ 778556 w 779224"/>
                  <a:gd name="connsiteY5" fmla="*/ 102155 h 826528"/>
                  <a:gd name="connsiteX6" fmla="*/ 736127 w 779224"/>
                  <a:gd name="connsiteY6" fmla="*/ 794664 h 826528"/>
                  <a:gd name="connsiteX0" fmla="*/ 443772 w 779224"/>
                  <a:gd name="connsiteY0" fmla="*/ 808748 h 808748"/>
                  <a:gd name="connsiteX1" fmla="*/ 471695 w 779224"/>
                  <a:gd name="connsiteY1" fmla="*/ 278720 h 808748"/>
                  <a:gd name="connsiteX2" fmla="*/ 43314 w 779224"/>
                  <a:gd name="connsiteY2" fmla="*/ 360464 h 808748"/>
                  <a:gd name="connsiteX3" fmla="*/ 0 w 779224"/>
                  <a:gd name="connsiteY3" fmla="*/ 101443 h 808748"/>
                  <a:gd name="connsiteX4" fmla="*/ 584178 w 779224"/>
                  <a:gd name="connsiteY4" fmla="*/ 2319 h 808748"/>
                  <a:gd name="connsiteX5" fmla="*/ 778556 w 779224"/>
                  <a:gd name="connsiteY5" fmla="*/ 84375 h 808748"/>
                  <a:gd name="connsiteX6" fmla="*/ 736127 w 779224"/>
                  <a:gd name="connsiteY6" fmla="*/ 776884 h 808748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3314 w 736127"/>
                  <a:gd name="connsiteY2" fmla="*/ 358146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34329 w 736127"/>
                  <a:gd name="connsiteY2" fmla="*/ 341958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36127" h="806430">
                    <a:moveTo>
                      <a:pt x="443772" y="806430"/>
                    </a:moveTo>
                    <a:lnTo>
                      <a:pt x="471695" y="276402"/>
                    </a:lnTo>
                    <a:lnTo>
                      <a:pt x="34329" y="341958"/>
                    </a:lnTo>
                    <a:lnTo>
                      <a:pt x="0" y="99125"/>
                    </a:lnTo>
                    <a:cubicBezTo>
                      <a:pt x="220220" y="60027"/>
                      <a:pt x="463358" y="63"/>
                      <a:pt x="584178" y="1"/>
                    </a:cubicBezTo>
                    <a:cubicBezTo>
                      <a:pt x="704998" y="-61"/>
                      <a:pt x="717147" y="61546"/>
                      <a:pt x="724923" y="98752"/>
                    </a:cubicBezTo>
                    <a:cubicBezTo>
                      <a:pt x="732699" y="135958"/>
                      <a:pt x="723407" y="533108"/>
                      <a:pt x="736127" y="774566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00" name="フリーフォーム: 図形 399">
              <a:extLst>
                <a:ext uri="{FF2B5EF4-FFF2-40B4-BE49-F238E27FC236}">
                  <a16:creationId xmlns:a16="http://schemas.microsoft.com/office/drawing/2014/main" id="{120010BB-C7BC-4BED-9729-5EA22CCE4B63}"/>
                </a:ext>
              </a:extLst>
            </p:cNvPr>
            <p:cNvSpPr/>
            <p:nvPr/>
          </p:nvSpPr>
          <p:spPr>
            <a:xfrm rot="2700000">
              <a:off x="8737350" y="3813181"/>
              <a:ext cx="443714" cy="527846"/>
            </a:xfrm>
            <a:custGeom>
              <a:avLst/>
              <a:gdLst>
                <a:gd name="connsiteX0" fmla="*/ 1655069 w 3132350"/>
                <a:gd name="connsiteY0" fmla="*/ 1416 h 3726268"/>
                <a:gd name="connsiteX1" fmla="*/ 2777339 w 3132350"/>
                <a:gd name="connsiteY1" fmla="*/ 322321 h 3726268"/>
                <a:gd name="connsiteX2" fmla="*/ 2820135 w 3132350"/>
                <a:gd name="connsiteY2" fmla="*/ 1406972 h 3726268"/>
                <a:gd name="connsiteX3" fmla="*/ 2810794 w 3132350"/>
                <a:gd name="connsiteY3" fmla="*/ 1413199 h 3726268"/>
                <a:gd name="connsiteX4" fmla="*/ 2825110 w 3132350"/>
                <a:gd name="connsiteY4" fmla="*/ 1438823 h 3726268"/>
                <a:gd name="connsiteX5" fmla="*/ 2626764 w 3132350"/>
                <a:gd name="connsiteY5" fmla="*/ 2220958 h 3726268"/>
                <a:gd name="connsiteX6" fmla="*/ 2557860 w 3132350"/>
                <a:gd name="connsiteY6" fmla="*/ 2278025 h 3726268"/>
                <a:gd name="connsiteX7" fmla="*/ 2562675 w 3132350"/>
                <a:gd name="connsiteY7" fmla="*/ 2284324 h 3726268"/>
                <a:gd name="connsiteX8" fmla="*/ 2355339 w 3132350"/>
                <a:gd name="connsiteY8" fmla="*/ 3079311 h 3726268"/>
                <a:gd name="connsiteX9" fmla="*/ 2337591 w 3132350"/>
                <a:gd name="connsiteY9" fmla="*/ 3089686 h 3726268"/>
                <a:gd name="connsiteX10" fmla="*/ 2345766 w 3132350"/>
                <a:gd name="connsiteY10" fmla="*/ 3109900 h 3726268"/>
                <a:gd name="connsiteX11" fmla="*/ 2288309 w 3132350"/>
                <a:gd name="connsiteY11" fmla="*/ 3413342 h 3726268"/>
                <a:gd name="connsiteX12" fmla="*/ 1581018 w 3132350"/>
                <a:gd name="connsiteY12" fmla="*/ 3726268 h 3726268"/>
                <a:gd name="connsiteX13" fmla="*/ 1574804 w 3132350"/>
                <a:gd name="connsiteY13" fmla="*/ 3503865 h 3726268"/>
                <a:gd name="connsiteX14" fmla="*/ 2063284 w 3132350"/>
                <a:gd name="connsiteY14" fmla="*/ 3346317 h 3726268"/>
                <a:gd name="connsiteX15" fmla="*/ 2133363 w 3132350"/>
                <a:gd name="connsiteY15" fmla="*/ 3218712 h 3726268"/>
                <a:gd name="connsiteX16" fmla="*/ 2131792 w 3132350"/>
                <a:gd name="connsiteY16" fmla="*/ 3197592 h 3726268"/>
                <a:gd name="connsiteX17" fmla="*/ 2085678 w 3132350"/>
                <a:gd name="connsiteY17" fmla="*/ 3217093 h 3726268"/>
                <a:gd name="connsiteX18" fmla="*/ 1120551 w 3132350"/>
                <a:gd name="connsiteY18" fmla="*/ 3241448 h 3726268"/>
                <a:gd name="connsiteX19" fmla="*/ 1243162 w 3132350"/>
                <a:gd name="connsiteY19" fmla="*/ 3058976 h 3726268"/>
                <a:gd name="connsiteX20" fmla="*/ 1853662 w 3132350"/>
                <a:gd name="connsiteY20" fmla="*/ 3066774 h 3726268"/>
                <a:gd name="connsiteX21" fmla="*/ 2022381 w 3132350"/>
                <a:gd name="connsiteY21" fmla="*/ 3018468 h 3726268"/>
                <a:gd name="connsiteX22" fmla="*/ 1972500 w 3132350"/>
                <a:gd name="connsiteY22" fmla="*/ 2984436 h 3726268"/>
                <a:gd name="connsiteX23" fmla="*/ 1765050 w 3132350"/>
                <a:gd name="connsiteY23" fmla="*/ 2911978 h 3726268"/>
                <a:gd name="connsiteX24" fmla="*/ 1352566 w 3132350"/>
                <a:gd name="connsiteY24" fmla="*/ 2915104 h 3726268"/>
                <a:gd name="connsiteX25" fmla="*/ 1086615 w 3132350"/>
                <a:gd name="connsiteY25" fmla="*/ 3362062 h 3726268"/>
                <a:gd name="connsiteX26" fmla="*/ 862334 w 3132350"/>
                <a:gd name="connsiteY26" fmla="*/ 3438646 h 3726268"/>
                <a:gd name="connsiteX27" fmla="*/ 1210405 w 3132350"/>
                <a:gd name="connsiteY27" fmla="*/ 2726723 h 3726268"/>
                <a:gd name="connsiteX28" fmla="*/ 1898890 w 3132350"/>
                <a:gd name="connsiteY28" fmla="*/ 2719215 h 3726268"/>
                <a:gd name="connsiteX29" fmla="*/ 2149836 w 3132350"/>
                <a:gd name="connsiteY29" fmla="*/ 2841832 h 3726268"/>
                <a:gd name="connsiteX30" fmla="*/ 2231122 w 3132350"/>
                <a:gd name="connsiteY30" fmla="*/ 2914143 h 3726268"/>
                <a:gd name="connsiteX31" fmla="*/ 2265438 w 3132350"/>
                <a:gd name="connsiteY31" fmla="*/ 2891997 h 3726268"/>
                <a:gd name="connsiteX32" fmla="*/ 2399168 w 3132350"/>
                <a:gd name="connsiteY32" fmla="*/ 2412576 h 3726268"/>
                <a:gd name="connsiteX33" fmla="*/ 2382880 w 3132350"/>
                <a:gd name="connsiteY33" fmla="*/ 2388793 h 3726268"/>
                <a:gd name="connsiteX34" fmla="*/ 2289367 w 3132350"/>
                <a:gd name="connsiteY34" fmla="*/ 2433755 h 3726268"/>
                <a:gd name="connsiteX35" fmla="*/ 2184245 w 3132350"/>
                <a:gd name="connsiteY35" fmla="*/ 2475230 h 3726268"/>
                <a:gd name="connsiteX36" fmla="*/ 813982 w 3132350"/>
                <a:gd name="connsiteY36" fmla="*/ 2420430 h 3726268"/>
                <a:gd name="connsiteX37" fmla="*/ 976102 w 3132350"/>
                <a:gd name="connsiteY37" fmla="*/ 2264885 h 3726268"/>
                <a:gd name="connsiteX38" fmla="*/ 2046227 w 3132350"/>
                <a:gd name="connsiteY38" fmla="*/ 2301790 h 3726268"/>
                <a:gd name="connsiteX39" fmla="*/ 2215044 w 3132350"/>
                <a:gd name="connsiteY39" fmla="*/ 2241287 h 3726268"/>
                <a:gd name="connsiteX40" fmla="*/ 2224449 w 3132350"/>
                <a:gd name="connsiteY40" fmla="*/ 2236410 h 3726268"/>
                <a:gd name="connsiteX41" fmla="*/ 2170017 w 3132350"/>
                <a:gd name="connsiteY41" fmla="*/ 2202296 h 3726268"/>
                <a:gd name="connsiteX42" fmla="*/ 2082366 w 3132350"/>
                <a:gd name="connsiteY42" fmla="*/ 2159668 h 3726268"/>
                <a:gd name="connsiteX43" fmla="*/ 1278457 w 3132350"/>
                <a:gd name="connsiteY43" fmla="*/ 2089565 h 3726268"/>
                <a:gd name="connsiteX44" fmla="*/ 841610 w 3132350"/>
                <a:gd name="connsiteY44" fmla="*/ 2870449 h 3726268"/>
                <a:gd name="connsiteX45" fmla="*/ 634511 w 3132350"/>
                <a:gd name="connsiteY45" fmla="*/ 2953993 h 3726268"/>
                <a:gd name="connsiteX46" fmla="*/ 1167695 w 3132350"/>
                <a:gd name="connsiteY46" fmla="*/ 1901546 h 3726268"/>
                <a:gd name="connsiteX47" fmla="*/ 2258377 w 3132350"/>
                <a:gd name="connsiteY47" fmla="*/ 2016958 h 3726268"/>
                <a:gd name="connsiteX48" fmla="*/ 2354514 w 3132350"/>
                <a:gd name="connsiteY48" fmla="*/ 2076519 h 3726268"/>
                <a:gd name="connsiteX49" fmla="*/ 2415994 w 3132350"/>
                <a:gd name="connsiteY49" fmla="*/ 2124783 h 3726268"/>
                <a:gd name="connsiteX50" fmla="*/ 2475580 w 3132350"/>
                <a:gd name="connsiteY50" fmla="*/ 2081172 h 3726268"/>
                <a:gd name="connsiteX51" fmla="*/ 2650207 w 3132350"/>
                <a:gd name="connsiteY51" fmla="*/ 1561731 h 3726268"/>
                <a:gd name="connsiteX52" fmla="*/ 2632612 w 3132350"/>
                <a:gd name="connsiteY52" fmla="*/ 1522278 h 3726268"/>
                <a:gd name="connsiteX53" fmla="*/ 2560826 w 3132350"/>
                <a:gd name="connsiteY53" fmla="*/ 1559733 h 3726268"/>
                <a:gd name="connsiteX54" fmla="*/ 2041941 w 3132350"/>
                <a:gd name="connsiteY54" fmla="*/ 1717381 h 3726268"/>
                <a:gd name="connsiteX55" fmla="*/ 574723 w 3132350"/>
                <a:gd name="connsiteY55" fmla="*/ 1560015 h 3726268"/>
                <a:gd name="connsiteX56" fmla="*/ 772904 w 3132350"/>
                <a:gd name="connsiteY56" fmla="*/ 1423999 h 3726268"/>
                <a:gd name="connsiteX57" fmla="*/ 1933106 w 3132350"/>
                <a:gd name="connsiteY57" fmla="*/ 1525671 h 3726268"/>
                <a:gd name="connsiteX58" fmla="*/ 2413381 w 3132350"/>
                <a:gd name="connsiteY58" fmla="*/ 1404942 h 3726268"/>
                <a:gd name="connsiteX59" fmla="*/ 2517897 w 3132350"/>
                <a:gd name="connsiteY59" fmla="*/ 1358036 h 3726268"/>
                <a:gd name="connsiteX60" fmla="*/ 2499121 w 3132350"/>
                <a:gd name="connsiteY60" fmla="*/ 1337713 h 3726268"/>
                <a:gd name="connsiteX61" fmla="*/ 2317274 w 3132350"/>
                <a:gd name="connsiteY61" fmla="*/ 1207038 h 3726268"/>
                <a:gd name="connsiteX62" fmla="*/ 1228658 w 3132350"/>
                <a:gd name="connsiteY62" fmla="*/ 1061180 h 3726268"/>
                <a:gd name="connsiteX63" fmla="*/ 654727 w 3132350"/>
                <a:gd name="connsiteY63" fmla="*/ 2078144 h 3726268"/>
                <a:gd name="connsiteX64" fmla="*/ 448887 w 3132350"/>
                <a:gd name="connsiteY64" fmla="*/ 2163839 h 3726268"/>
                <a:gd name="connsiteX65" fmla="*/ 1127156 w 3132350"/>
                <a:gd name="connsiteY65" fmla="*/ 869526 h 3726268"/>
                <a:gd name="connsiteX66" fmla="*/ 2506630 w 3132350"/>
                <a:gd name="connsiteY66" fmla="*/ 1083083 h 3726268"/>
                <a:gd name="connsiteX67" fmla="*/ 2612970 w 3132350"/>
                <a:gd name="connsiteY67" fmla="*/ 1164824 h 3726268"/>
                <a:gd name="connsiteX68" fmla="*/ 2697754 w 3132350"/>
                <a:gd name="connsiteY68" fmla="*/ 1248506 h 3726268"/>
                <a:gd name="connsiteX69" fmla="*/ 2743590 w 3132350"/>
                <a:gd name="connsiteY69" fmla="*/ 1213893 h 3726268"/>
                <a:gd name="connsiteX70" fmla="*/ 2559845 w 3132350"/>
                <a:gd name="connsiteY70" fmla="*/ 422383 h 3726268"/>
                <a:gd name="connsiteX71" fmla="*/ 1328029 w 3132350"/>
                <a:gd name="connsiteY71" fmla="*/ 218761 h 3726268"/>
                <a:gd name="connsiteX72" fmla="*/ 372170 w 3132350"/>
                <a:gd name="connsiteY72" fmla="*/ 1198314 h 3726268"/>
                <a:gd name="connsiteX73" fmla="*/ 152491 w 3132350"/>
                <a:gd name="connsiteY73" fmla="*/ 1256967 h 3726268"/>
                <a:gd name="connsiteX74" fmla="*/ 1255474 w 3132350"/>
                <a:gd name="connsiteY74" fmla="*/ 17535 h 3726268"/>
                <a:gd name="connsiteX75" fmla="*/ 1469047 w 3132350"/>
                <a:gd name="connsiteY75" fmla="*/ 1704 h 3726268"/>
                <a:gd name="connsiteX76" fmla="*/ 1655069 w 3132350"/>
                <a:gd name="connsiteY76" fmla="*/ 1416 h 3726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3132350" h="3726268">
                  <a:moveTo>
                    <a:pt x="1655069" y="1416"/>
                  </a:moveTo>
                  <a:cubicBezTo>
                    <a:pt x="2086651" y="15206"/>
                    <a:pt x="2495928" y="129221"/>
                    <a:pt x="2777339" y="322321"/>
                  </a:cubicBezTo>
                  <a:cubicBezTo>
                    <a:pt x="3258741" y="652653"/>
                    <a:pt x="3228326" y="1098962"/>
                    <a:pt x="2820135" y="1406972"/>
                  </a:cubicBezTo>
                  <a:lnTo>
                    <a:pt x="2810794" y="1413199"/>
                  </a:lnTo>
                  <a:lnTo>
                    <a:pt x="2825110" y="1438823"/>
                  </a:lnTo>
                  <a:cubicBezTo>
                    <a:pt x="2947397" y="1704143"/>
                    <a:pt x="2873888" y="1996779"/>
                    <a:pt x="2626764" y="2220958"/>
                  </a:cubicBezTo>
                  <a:lnTo>
                    <a:pt x="2557860" y="2278025"/>
                  </a:lnTo>
                  <a:lnTo>
                    <a:pt x="2562675" y="2284324"/>
                  </a:lnTo>
                  <a:cubicBezTo>
                    <a:pt x="2735560" y="2546597"/>
                    <a:pt x="2664192" y="2863470"/>
                    <a:pt x="2355339" y="3079311"/>
                  </a:cubicBezTo>
                  <a:lnTo>
                    <a:pt x="2337591" y="3089686"/>
                  </a:lnTo>
                  <a:lnTo>
                    <a:pt x="2345766" y="3109900"/>
                  </a:lnTo>
                  <a:cubicBezTo>
                    <a:pt x="2371145" y="3209251"/>
                    <a:pt x="2354293" y="3314498"/>
                    <a:pt x="2288309" y="3413342"/>
                  </a:cubicBezTo>
                  <a:cubicBezTo>
                    <a:pt x="2163390" y="3600471"/>
                    <a:pt x="1887700" y="3722444"/>
                    <a:pt x="1581018" y="3726268"/>
                  </a:cubicBezTo>
                  <a:lnTo>
                    <a:pt x="1574804" y="3503865"/>
                  </a:lnTo>
                  <a:cubicBezTo>
                    <a:pt x="1778340" y="3502219"/>
                    <a:pt x="1964684" y="3442118"/>
                    <a:pt x="2063284" y="3346317"/>
                  </a:cubicBezTo>
                  <a:cubicBezTo>
                    <a:pt x="2105325" y="3305470"/>
                    <a:pt x="2128032" y="3261984"/>
                    <a:pt x="2133363" y="3218712"/>
                  </a:cubicBezTo>
                  <a:lnTo>
                    <a:pt x="2131792" y="3197592"/>
                  </a:lnTo>
                  <a:lnTo>
                    <a:pt x="2085678" y="3217093"/>
                  </a:lnTo>
                  <a:cubicBezTo>
                    <a:pt x="1789756" y="3324459"/>
                    <a:pt x="1432763" y="3335051"/>
                    <a:pt x="1120551" y="3241448"/>
                  </a:cubicBezTo>
                  <a:lnTo>
                    <a:pt x="1243162" y="3058976"/>
                  </a:lnTo>
                  <a:cubicBezTo>
                    <a:pt x="1440634" y="3104947"/>
                    <a:pt x="1657260" y="3106789"/>
                    <a:pt x="1853662" y="3066774"/>
                  </a:cubicBezTo>
                  <a:lnTo>
                    <a:pt x="2022381" y="3018468"/>
                  </a:lnTo>
                  <a:lnTo>
                    <a:pt x="1972500" y="2984436"/>
                  </a:lnTo>
                  <a:cubicBezTo>
                    <a:pt x="1916158" y="2953418"/>
                    <a:pt x="1846356" y="2928315"/>
                    <a:pt x="1765050" y="2911978"/>
                  </a:cubicBezTo>
                  <a:cubicBezTo>
                    <a:pt x="1631684" y="2885180"/>
                    <a:pt x="1484476" y="2886296"/>
                    <a:pt x="1352566" y="2915104"/>
                  </a:cubicBezTo>
                  <a:cubicBezTo>
                    <a:pt x="1024130" y="2986832"/>
                    <a:pt x="896655" y="3201068"/>
                    <a:pt x="1086615" y="3362062"/>
                  </a:cubicBezTo>
                  <a:lnTo>
                    <a:pt x="862334" y="3438646"/>
                  </a:lnTo>
                  <a:cubicBezTo>
                    <a:pt x="662801" y="3177920"/>
                    <a:pt x="818957" y="2858528"/>
                    <a:pt x="1210405" y="2726723"/>
                  </a:cubicBezTo>
                  <a:cubicBezTo>
                    <a:pt x="1426129" y="2654086"/>
                    <a:pt x="1679732" y="2651321"/>
                    <a:pt x="1898890" y="2719215"/>
                  </a:cubicBezTo>
                  <a:cubicBezTo>
                    <a:pt x="1996879" y="2749571"/>
                    <a:pt x="2081209" y="2791659"/>
                    <a:pt x="2149836" y="2841832"/>
                  </a:cubicBezTo>
                  <a:lnTo>
                    <a:pt x="2231122" y="2914143"/>
                  </a:lnTo>
                  <a:lnTo>
                    <a:pt x="2265438" y="2891997"/>
                  </a:lnTo>
                  <a:cubicBezTo>
                    <a:pt x="2444606" y="2754143"/>
                    <a:pt x="2490212" y="2572639"/>
                    <a:pt x="2399168" y="2412576"/>
                  </a:cubicBezTo>
                  <a:lnTo>
                    <a:pt x="2382880" y="2388793"/>
                  </a:lnTo>
                  <a:lnTo>
                    <a:pt x="2289367" y="2433755"/>
                  </a:lnTo>
                  <a:cubicBezTo>
                    <a:pt x="2255689" y="2448458"/>
                    <a:pt x="2220643" y="2462307"/>
                    <a:pt x="2184245" y="2475230"/>
                  </a:cubicBezTo>
                  <a:cubicBezTo>
                    <a:pt x="1748242" y="2630037"/>
                    <a:pt x="1219219" y="2608880"/>
                    <a:pt x="813982" y="2420430"/>
                  </a:cubicBezTo>
                  <a:lnTo>
                    <a:pt x="976102" y="2264885"/>
                  </a:lnTo>
                  <a:cubicBezTo>
                    <a:pt x="1298501" y="2387849"/>
                    <a:pt x="1702816" y="2401793"/>
                    <a:pt x="2046227" y="2301790"/>
                  </a:cubicBezTo>
                  <a:cubicBezTo>
                    <a:pt x="2106686" y="2284184"/>
                    <a:pt x="2162991" y="2263887"/>
                    <a:pt x="2215044" y="2241287"/>
                  </a:cubicBezTo>
                  <a:lnTo>
                    <a:pt x="2224449" y="2236410"/>
                  </a:lnTo>
                  <a:lnTo>
                    <a:pt x="2170017" y="2202296"/>
                  </a:lnTo>
                  <a:cubicBezTo>
                    <a:pt x="2142832" y="2187270"/>
                    <a:pt x="2113617" y="2173022"/>
                    <a:pt x="2082366" y="2159668"/>
                  </a:cubicBezTo>
                  <a:cubicBezTo>
                    <a:pt x="1849970" y="2060364"/>
                    <a:pt x="1549786" y="2034187"/>
                    <a:pt x="1278457" y="2089565"/>
                  </a:cubicBezTo>
                  <a:cubicBezTo>
                    <a:pt x="730887" y="2201323"/>
                    <a:pt x="513977" y="2589060"/>
                    <a:pt x="841610" y="2870449"/>
                  </a:cubicBezTo>
                  <a:lnTo>
                    <a:pt x="634511" y="2953993"/>
                  </a:lnTo>
                  <a:cubicBezTo>
                    <a:pt x="286052" y="2568576"/>
                    <a:pt x="540455" y="2066413"/>
                    <a:pt x="1167695" y="1901546"/>
                  </a:cubicBezTo>
                  <a:cubicBezTo>
                    <a:pt x="1535651" y="1804831"/>
                    <a:pt x="1953188" y="1849013"/>
                    <a:pt x="2258377" y="2016958"/>
                  </a:cubicBezTo>
                  <a:cubicBezTo>
                    <a:pt x="2292660" y="2035824"/>
                    <a:pt x="2324703" y="2055722"/>
                    <a:pt x="2354514" y="2076519"/>
                  </a:cubicBezTo>
                  <a:lnTo>
                    <a:pt x="2415994" y="2124783"/>
                  </a:lnTo>
                  <a:lnTo>
                    <a:pt x="2475580" y="2081172"/>
                  </a:lnTo>
                  <a:cubicBezTo>
                    <a:pt x="2648899" y="1929909"/>
                    <a:pt x="2711122" y="1740546"/>
                    <a:pt x="2650207" y="1561731"/>
                  </a:cubicBezTo>
                  <a:lnTo>
                    <a:pt x="2632612" y="1522278"/>
                  </a:lnTo>
                  <a:lnTo>
                    <a:pt x="2560826" y="1559733"/>
                  </a:lnTo>
                  <a:cubicBezTo>
                    <a:pt x="2413244" y="1627727"/>
                    <a:pt x="2239376" y="1681996"/>
                    <a:pt x="2041941" y="1717381"/>
                  </a:cubicBezTo>
                  <a:cubicBezTo>
                    <a:pt x="1536992" y="1807880"/>
                    <a:pt x="984835" y="1748658"/>
                    <a:pt x="574723" y="1560015"/>
                  </a:cubicBezTo>
                  <a:lnTo>
                    <a:pt x="772904" y="1423999"/>
                  </a:lnTo>
                  <a:cubicBezTo>
                    <a:pt x="1108162" y="1543500"/>
                    <a:pt x="1535247" y="1580927"/>
                    <a:pt x="1933106" y="1525671"/>
                  </a:cubicBezTo>
                  <a:cubicBezTo>
                    <a:pt x="2116473" y="1500205"/>
                    <a:pt x="2277432" y="1458434"/>
                    <a:pt x="2413381" y="1404942"/>
                  </a:cubicBezTo>
                  <a:lnTo>
                    <a:pt x="2517897" y="1358036"/>
                  </a:lnTo>
                  <a:lnTo>
                    <a:pt x="2499121" y="1337713"/>
                  </a:lnTo>
                  <a:cubicBezTo>
                    <a:pt x="2449470" y="1291066"/>
                    <a:pt x="2388953" y="1247109"/>
                    <a:pt x="2317274" y="1207038"/>
                  </a:cubicBezTo>
                  <a:cubicBezTo>
                    <a:pt x="2024369" y="1043296"/>
                    <a:pt x="1608466" y="987571"/>
                    <a:pt x="1228658" y="1061180"/>
                  </a:cubicBezTo>
                  <a:cubicBezTo>
                    <a:pt x="522203" y="1198094"/>
                    <a:pt x="234165" y="1708477"/>
                    <a:pt x="654727" y="2078144"/>
                  </a:cubicBezTo>
                  <a:lnTo>
                    <a:pt x="448887" y="2163839"/>
                  </a:lnTo>
                  <a:cubicBezTo>
                    <a:pt x="3734" y="1686757"/>
                    <a:pt x="333745" y="1057011"/>
                    <a:pt x="1127156" y="869526"/>
                  </a:cubicBezTo>
                  <a:cubicBezTo>
                    <a:pt x="1610024" y="755423"/>
                    <a:pt x="2148134" y="838728"/>
                    <a:pt x="2506630" y="1083083"/>
                  </a:cubicBezTo>
                  <a:cubicBezTo>
                    <a:pt x="2545098" y="1109303"/>
                    <a:pt x="2580532" y="1136607"/>
                    <a:pt x="2612970" y="1164824"/>
                  </a:cubicBezTo>
                  <a:lnTo>
                    <a:pt x="2697754" y="1248506"/>
                  </a:lnTo>
                  <a:lnTo>
                    <a:pt x="2743590" y="1213893"/>
                  </a:lnTo>
                  <a:cubicBezTo>
                    <a:pt x="3021331" y="972738"/>
                    <a:pt x="2992236" y="652301"/>
                    <a:pt x="2559845" y="422383"/>
                  </a:cubicBezTo>
                  <a:cubicBezTo>
                    <a:pt x="2245839" y="255414"/>
                    <a:pt x="1781910" y="178726"/>
                    <a:pt x="1328029" y="218761"/>
                  </a:cubicBezTo>
                  <a:cubicBezTo>
                    <a:pt x="418033" y="299028"/>
                    <a:pt x="-66914" y="795997"/>
                    <a:pt x="372170" y="1198314"/>
                  </a:cubicBezTo>
                  <a:lnTo>
                    <a:pt x="152491" y="1256967"/>
                  </a:lnTo>
                  <a:cubicBezTo>
                    <a:pt x="-284221" y="740597"/>
                    <a:pt x="258222" y="131049"/>
                    <a:pt x="1255474" y="17535"/>
                  </a:cubicBezTo>
                  <a:cubicBezTo>
                    <a:pt x="1326551" y="9445"/>
                    <a:pt x="1397895" y="4198"/>
                    <a:pt x="1469047" y="1704"/>
                  </a:cubicBezTo>
                  <a:cubicBezTo>
                    <a:pt x="1531304" y="-479"/>
                    <a:pt x="1593414" y="-554"/>
                    <a:pt x="1655069" y="1416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57A18232-2D5D-4686-88B9-0BCA41D0075C}"/>
              </a:ext>
            </a:extLst>
          </p:cNvPr>
          <p:cNvGrpSpPr/>
          <p:nvPr/>
        </p:nvGrpSpPr>
        <p:grpSpPr>
          <a:xfrm>
            <a:off x="3949543" y="772799"/>
            <a:ext cx="2306101" cy="2763334"/>
            <a:chOff x="3949543" y="772799"/>
            <a:chExt cx="2306101" cy="2763334"/>
          </a:xfrm>
        </p:grpSpPr>
        <p:grpSp>
          <p:nvGrpSpPr>
            <p:cNvPr id="205" name="グループ化 204">
              <a:extLst>
                <a:ext uri="{FF2B5EF4-FFF2-40B4-BE49-F238E27FC236}">
                  <a16:creationId xmlns:a16="http://schemas.microsoft.com/office/drawing/2014/main" id="{0BB5E424-4E36-4499-8ABF-3666A6EECDCF}"/>
                </a:ext>
              </a:extLst>
            </p:cNvPr>
            <p:cNvGrpSpPr/>
            <p:nvPr/>
          </p:nvGrpSpPr>
          <p:grpSpPr>
            <a:xfrm>
              <a:off x="4462679" y="2014348"/>
              <a:ext cx="1127284" cy="1521785"/>
              <a:chOff x="4462679" y="2014348"/>
              <a:chExt cx="1127284" cy="1521785"/>
            </a:xfrm>
          </p:grpSpPr>
          <p:sp>
            <p:nvSpPr>
              <p:cNvPr id="250" name="フリーフォーム: 図形 249">
                <a:extLst>
                  <a:ext uri="{FF2B5EF4-FFF2-40B4-BE49-F238E27FC236}">
                    <a16:creationId xmlns:a16="http://schemas.microsoft.com/office/drawing/2014/main" id="{75E44A3F-6952-4751-B56B-F896AA21CFC7}"/>
                  </a:ext>
                </a:extLst>
              </p:cNvPr>
              <p:cNvSpPr/>
              <p:nvPr/>
            </p:nvSpPr>
            <p:spPr>
              <a:xfrm>
                <a:off x="4776488" y="2014348"/>
                <a:ext cx="483348" cy="400240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51" name="グループ化 250">
                <a:extLst>
                  <a:ext uri="{FF2B5EF4-FFF2-40B4-BE49-F238E27FC236}">
                    <a16:creationId xmlns:a16="http://schemas.microsoft.com/office/drawing/2014/main" id="{4830D352-4937-4817-A63B-56292F89C72C}"/>
                  </a:ext>
                </a:extLst>
              </p:cNvPr>
              <p:cNvGrpSpPr/>
              <p:nvPr/>
            </p:nvGrpSpPr>
            <p:grpSpPr>
              <a:xfrm>
                <a:off x="4859369" y="2107049"/>
                <a:ext cx="311943" cy="138615"/>
                <a:chOff x="1854236" y="2107049"/>
                <a:chExt cx="286507" cy="186718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262" name="四角形: 上の 2 つの角を丸める 261">
                  <a:extLst>
                    <a:ext uri="{FF2B5EF4-FFF2-40B4-BE49-F238E27FC236}">
                      <a16:creationId xmlns:a16="http://schemas.microsoft.com/office/drawing/2014/main" id="{F27D2951-7A95-4E53-B247-B82B55EBE2F2}"/>
                    </a:ext>
                  </a:extLst>
                </p:cNvPr>
                <p:cNvSpPr/>
                <p:nvPr/>
              </p:nvSpPr>
              <p:spPr>
                <a:xfrm>
                  <a:off x="1854236" y="2107049"/>
                  <a:ext cx="141516" cy="186718"/>
                </a:xfrm>
                <a:prstGeom prst="round2SameRect">
                  <a:avLst>
                    <a:gd name="adj1" fmla="val 7120"/>
                    <a:gd name="adj2" fmla="val 34088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3" name="四角形: 上の 2 つの角を丸める 262">
                  <a:extLst>
                    <a:ext uri="{FF2B5EF4-FFF2-40B4-BE49-F238E27FC236}">
                      <a16:creationId xmlns:a16="http://schemas.microsoft.com/office/drawing/2014/main" id="{E30DF256-49C7-42BD-BEB7-EA7F73144BBA}"/>
                    </a:ext>
                  </a:extLst>
                </p:cNvPr>
                <p:cNvSpPr/>
                <p:nvPr/>
              </p:nvSpPr>
              <p:spPr>
                <a:xfrm>
                  <a:off x="1999227" y="2107049"/>
                  <a:ext cx="141516" cy="186718"/>
                </a:xfrm>
                <a:prstGeom prst="round2SameRect">
                  <a:avLst>
                    <a:gd name="adj1" fmla="val 7120"/>
                    <a:gd name="adj2" fmla="val 34088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52" name="グループ化 251">
                <a:extLst>
                  <a:ext uri="{FF2B5EF4-FFF2-40B4-BE49-F238E27FC236}">
                    <a16:creationId xmlns:a16="http://schemas.microsoft.com/office/drawing/2014/main" id="{CFA21ACB-98F8-43F0-9063-8AEEE3B9B5BC}"/>
                  </a:ext>
                </a:extLst>
              </p:cNvPr>
              <p:cNvGrpSpPr/>
              <p:nvPr/>
            </p:nvGrpSpPr>
            <p:grpSpPr>
              <a:xfrm>
                <a:off x="4833926" y="2130860"/>
                <a:ext cx="365418" cy="186718"/>
                <a:chOff x="1803357" y="2130860"/>
                <a:chExt cx="365418" cy="186718"/>
              </a:xfrm>
              <a:solidFill>
                <a:schemeClr val="accent1">
                  <a:lumMod val="75000"/>
                </a:schemeClr>
              </a:solidFill>
            </p:grpSpPr>
            <p:sp>
              <p:nvSpPr>
                <p:cNvPr id="260" name="フリーフォーム: 図形 259">
                  <a:extLst>
                    <a:ext uri="{FF2B5EF4-FFF2-40B4-BE49-F238E27FC236}">
                      <a16:creationId xmlns:a16="http://schemas.microsoft.com/office/drawing/2014/main" id="{67F96286-D827-4D52-8DAD-AA78E667BE05}"/>
                    </a:ext>
                  </a:extLst>
                </p:cNvPr>
                <p:cNvSpPr/>
                <p:nvPr/>
              </p:nvSpPr>
              <p:spPr>
                <a:xfrm>
                  <a:off x="1803357" y="2130860"/>
                  <a:ext cx="183642" cy="186718"/>
                </a:xfrm>
                <a:custGeom>
                  <a:avLst/>
                  <a:gdLst>
                    <a:gd name="connsiteX0" fmla="*/ 20101 w 183642"/>
                    <a:gd name="connsiteY0" fmla="*/ 0 h 186718"/>
                    <a:gd name="connsiteX1" fmla="*/ 163541 w 183642"/>
                    <a:gd name="connsiteY1" fmla="*/ 0 h 186718"/>
                    <a:gd name="connsiteX2" fmla="*/ 183642 w 183642"/>
                    <a:gd name="connsiteY2" fmla="*/ 20101 h 186718"/>
                    <a:gd name="connsiteX3" fmla="*/ 183642 w 183642"/>
                    <a:gd name="connsiteY3" fmla="*/ 74776 h 186718"/>
                    <a:gd name="connsiteX4" fmla="*/ 183642 w 183642"/>
                    <a:gd name="connsiteY4" fmla="*/ 124118 h 186718"/>
                    <a:gd name="connsiteX5" fmla="*/ 183642 w 183642"/>
                    <a:gd name="connsiteY5" fmla="*/ 186717 h 186718"/>
                    <a:gd name="connsiteX6" fmla="*/ 121047 w 183642"/>
                    <a:gd name="connsiteY6" fmla="*/ 186717 h 186718"/>
                    <a:gd name="connsiteX7" fmla="*/ 121042 w 183642"/>
                    <a:gd name="connsiteY7" fmla="*/ 186718 h 186718"/>
                    <a:gd name="connsiteX8" fmla="*/ 62600 w 183642"/>
                    <a:gd name="connsiteY8" fmla="*/ 186718 h 186718"/>
                    <a:gd name="connsiteX9" fmla="*/ 0 w 183642"/>
                    <a:gd name="connsiteY9" fmla="*/ 124118 h 186718"/>
                    <a:gd name="connsiteX10" fmla="*/ 0 w 183642"/>
                    <a:gd name="connsiteY10" fmla="*/ 20101 h 186718"/>
                    <a:gd name="connsiteX11" fmla="*/ 20101 w 183642"/>
                    <a:gd name="connsiteY11" fmla="*/ 0 h 186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3642" h="186718">
                      <a:moveTo>
                        <a:pt x="20101" y="0"/>
                      </a:moveTo>
                      <a:lnTo>
                        <a:pt x="163541" y="0"/>
                      </a:lnTo>
                      <a:cubicBezTo>
                        <a:pt x="174642" y="0"/>
                        <a:pt x="183642" y="9000"/>
                        <a:pt x="183642" y="20101"/>
                      </a:cubicBezTo>
                      <a:lnTo>
                        <a:pt x="183642" y="74776"/>
                      </a:lnTo>
                      <a:lnTo>
                        <a:pt x="183642" y="124118"/>
                      </a:lnTo>
                      <a:lnTo>
                        <a:pt x="183642" y="186717"/>
                      </a:lnTo>
                      <a:lnTo>
                        <a:pt x="121047" y="186717"/>
                      </a:lnTo>
                      <a:lnTo>
                        <a:pt x="121042" y="186718"/>
                      </a:lnTo>
                      <a:lnTo>
                        <a:pt x="62600" y="186718"/>
                      </a:lnTo>
                      <a:cubicBezTo>
                        <a:pt x="28027" y="186718"/>
                        <a:pt x="0" y="158691"/>
                        <a:pt x="0" y="124118"/>
                      </a:cubicBezTo>
                      <a:lnTo>
                        <a:pt x="0" y="20101"/>
                      </a:lnTo>
                      <a:cubicBezTo>
                        <a:pt x="0" y="9000"/>
                        <a:pt x="9000" y="0"/>
                        <a:pt x="20101" y="0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1" name="フリーフォーム: 図形 260">
                  <a:extLst>
                    <a:ext uri="{FF2B5EF4-FFF2-40B4-BE49-F238E27FC236}">
                      <a16:creationId xmlns:a16="http://schemas.microsoft.com/office/drawing/2014/main" id="{20B82BE5-2FB8-4F5C-AFE8-D89975E83F98}"/>
                    </a:ext>
                  </a:extLst>
                </p:cNvPr>
                <p:cNvSpPr/>
                <p:nvPr/>
              </p:nvSpPr>
              <p:spPr>
                <a:xfrm flipH="1">
                  <a:off x="1985133" y="2130860"/>
                  <a:ext cx="183642" cy="186718"/>
                </a:xfrm>
                <a:custGeom>
                  <a:avLst/>
                  <a:gdLst>
                    <a:gd name="connsiteX0" fmla="*/ 20101 w 183642"/>
                    <a:gd name="connsiteY0" fmla="*/ 0 h 186718"/>
                    <a:gd name="connsiteX1" fmla="*/ 163541 w 183642"/>
                    <a:gd name="connsiteY1" fmla="*/ 0 h 186718"/>
                    <a:gd name="connsiteX2" fmla="*/ 183642 w 183642"/>
                    <a:gd name="connsiteY2" fmla="*/ 20101 h 186718"/>
                    <a:gd name="connsiteX3" fmla="*/ 183642 w 183642"/>
                    <a:gd name="connsiteY3" fmla="*/ 74776 h 186718"/>
                    <a:gd name="connsiteX4" fmla="*/ 183642 w 183642"/>
                    <a:gd name="connsiteY4" fmla="*/ 124118 h 186718"/>
                    <a:gd name="connsiteX5" fmla="*/ 183642 w 183642"/>
                    <a:gd name="connsiteY5" fmla="*/ 186717 h 186718"/>
                    <a:gd name="connsiteX6" fmla="*/ 121047 w 183642"/>
                    <a:gd name="connsiteY6" fmla="*/ 186717 h 186718"/>
                    <a:gd name="connsiteX7" fmla="*/ 121042 w 183642"/>
                    <a:gd name="connsiteY7" fmla="*/ 186718 h 186718"/>
                    <a:gd name="connsiteX8" fmla="*/ 62600 w 183642"/>
                    <a:gd name="connsiteY8" fmla="*/ 186718 h 186718"/>
                    <a:gd name="connsiteX9" fmla="*/ 0 w 183642"/>
                    <a:gd name="connsiteY9" fmla="*/ 124118 h 186718"/>
                    <a:gd name="connsiteX10" fmla="*/ 0 w 183642"/>
                    <a:gd name="connsiteY10" fmla="*/ 20101 h 186718"/>
                    <a:gd name="connsiteX11" fmla="*/ 20101 w 183642"/>
                    <a:gd name="connsiteY11" fmla="*/ 0 h 186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3642" h="186718">
                      <a:moveTo>
                        <a:pt x="20101" y="0"/>
                      </a:moveTo>
                      <a:lnTo>
                        <a:pt x="163541" y="0"/>
                      </a:lnTo>
                      <a:cubicBezTo>
                        <a:pt x="174642" y="0"/>
                        <a:pt x="183642" y="9000"/>
                        <a:pt x="183642" y="20101"/>
                      </a:cubicBezTo>
                      <a:lnTo>
                        <a:pt x="183642" y="74776"/>
                      </a:lnTo>
                      <a:lnTo>
                        <a:pt x="183642" y="124118"/>
                      </a:lnTo>
                      <a:lnTo>
                        <a:pt x="183642" y="186717"/>
                      </a:lnTo>
                      <a:lnTo>
                        <a:pt x="121047" y="186717"/>
                      </a:lnTo>
                      <a:lnTo>
                        <a:pt x="121042" y="186718"/>
                      </a:lnTo>
                      <a:lnTo>
                        <a:pt x="62600" y="186718"/>
                      </a:lnTo>
                      <a:cubicBezTo>
                        <a:pt x="28027" y="186718"/>
                        <a:pt x="0" y="158691"/>
                        <a:pt x="0" y="124118"/>
                      </a:cubicBezTo>
                      <a:lnTo>
                        <a:pt x="0" y="20101"/>
                      </a:lnTo>
                      <a:cubicBezTo>
                        <a:pt x="0" y="9000"/>
                        <a:pt x="9000" y="0"/>
                        <a:pt x="20101" y="0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54" name="片側の 2 つの角を丸めた四角形 144">
                <a:extLst>
                  <a:ext uri="{FF2B5EF4-FFF2-40B4-BE49-F238E27FC236}">
                    <a16:creationId xmlns:a16="http://schemas.microsoft.com/office/drawing/2014/main" id="{8D673FD7-FB6D-4787-B031-E0E487D87F01}"/>
                  </a:ext>
                </a:extLst>
              </p:cNvPr>
              <p:cNvSpPr/>
              <p:nvPr/>
            </p:nvSpPr>
            <p:spPr>
              <a:xfrm>
                <a:off x="4462679" y="2248208"/>
                <a:ext cx="1127284" cy="1287925"/>
              </a:xfrm>
              <a:prstGeom prst="round2SameRect">
                <a:avLst>
                  <a:gd name="adj1" fmla="val 21354"/>
                  <a:gd name="adj2" fmla="val 0"/>
                </a:avLst>
              </a:pr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5" name="楕円 254">
                <a:extLst>
                  <a:ext uri="{FF2B5EF4-FFF2-40B4-BE49-F238E27FC236}">
                    <a16:creationId xmlns:a16="http://schemas.microsoft.com/office/drawing/2014/main" id="{C3C08B96-B55E-472F-99F9-56397DE1D311}"/>
                  </a:ext>
                </a:extLst>
              </p:cNvPr>
              <p:cNvSpPr/>
              <p:nvPr/>
            </p:nvSpPr>
            <p:spPr>
              <a:xfrm>
                <a:off x="4978244" y="2432258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6" name="楕円 255">
                <a:extLst>
                  <a:ext uri="{FF2B5EF4-FFF2-40B4-BE49-F238E27FC236}">
                    <a16:creationId xmlns:a16="http://schemas.microsoft.com/office/drawing/2014/main" id="{F273AE1F-4433-4429-9E2E-27E1769FFA20}"/>
                  </a:ext>
                </a:extLst>
              </p:cNvPr>
              <p:cNvSpPr/>
              <p:nvPr/>
            </p:nvSpPr>
            <p:spPr>
              <a:xfrm>
                <a:off x="4978244" y="2667819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7" name="楕円 256">
                <a:extLst>
                  <a:ext uri="{FF2B5EF4-FFF2-40B4-BE49-F238E27FC236}">
                    <a16:creationId xmlns:a16="http://schemas.microsoft.com/office/drawing/2014/main" id="{8FF691B1-623A-4384-8562-B78F0D462124}"/>
                  </a:ext>
                </a:extLst>
              </p:cNvPr>
              <p:cNvSpPr/>
              <p:nvPr/>
            </p:nvSpPr>
            <p:spPr>
              <a:xfrm>
                <a:off x="4978244" y="2903380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8" name="楕円 257">
                <a:extLst>
                  <a:ext uri="{FF2B5EF4-FFF2-40B4-BE49-F238E27FC236}">
                    <a16:creationId xmlns:a16="http://schemas.microsoft.com/office/drawing/2014/main" id="{28D203CC-56D9-485F-9FDD-18C9F1FC3597}"/>
                  </a:ext>
                </a:extLst>
              </p:cNvPr>
              <p:cNvSpPr/>
              <p:nvPr/>
            </p:nvSpPr>
            <p:spPr>
              <a:xfrm>
                <a:off x="4978244" y="3138941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9" name="楕円 258">
                <a:extLst>
                  <a:ext uri="{FF2B5EF4-FFF2-40B4-BE49-F238E27FC236}">
                    <a16:creationId xmlns:a16="http://schemas.microsoft.com/office/drawing/2014/main" id="{3965881B-57FE-443F-B8CD-9B5B1A282EC9}"/>
                  </a:ext>
                </a:extLst>
              </p:cNvPr>
              <p:cNvSpPr/>
              <p:nvPr/>
            </p:nvSpPr>
            <p:spPr>
              <a:xfrm>
                <a:off x="4978244" y="3374503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06" name="グループ化 205">
              <a:extLst>
                <a:ext uri="{FF2B5EF4-FFF2-40B4-BE49-F238E27FC236}">
                  <a16:creationId xmlns:a16="http://schemas.microsoft.com/office/drawing/2014/main" id="{E503548F-B8F2-465B-8175-274417A53D80}"/>
                </a:ext>
              </a:extLst>
            </p:cNvPr>
            <p:cNvGrpSpPr/>
            <p:nvPr/>
          </p:nvGrpSpPr>
          <p:grpSpPr>
            <a:xfrm>
              <a:off x="4360053" y="772799"/>
              <a:ext cx="1314000" cy="1308666"/>
              <a:chOff x="6614910" y="561975"/>
              <a:chExt cx="1314000" cy="1308666"/>
            </a:xfrm>
          </p:grpSpPr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4E0E0972-AB1E-499F-BA25-27E4B95F4C03}"/>
                  </a:ext>
                </a:extLst>
              </p:cNvPr>
              <p:cNvSpPr/>
              <p:nvPr/>
            </p:nvSpPr>
            <p:spPr>
              <a:xfrm>
                <a:off x="6614910" y="561975"/>
                <a:ext cx="1314000" cy="1300117"/>
              </a:xfrm>
              <a:custGeom>
                <a:avLst/>
                <a:gdLst>
                  <a:gd name="connsiteX0" fmla="*/ 659628 w 1314000"/>
                  <a:gd name="connsiteY0" fmla="*/ 0 h 1300117"/>
                  <a:gd name="connsiteX1" fmla="*/ 1249565 w 1314000"/>
                  <a:gd name="connsiteY1" fmla="*/ 617538 h 1300117"/>
                  <a:gd name="connsiteX2" fmla="*/ 1203205 w 1314000"/>
                  <a:gd name="connsiteY2" fmla="*/ 857912 h 1300117"/>
                  <a:gd name="connsiteX3" fmla="*/ 1195178 w 1314000"/>
                  <a:gd name="connsiteY3" fmla="*/ 873392 h 1300117"/>
                  <a:gd name="connsiteX4" fmla="*/ 1214790 w 1314000"/>
                  <a:gd name="connsiteY4" fmla="*/ 970265 h 1300117"/>
                  <a:gd name="connsiteX5" fmla="*/ 1314000 w 1314000"/>
                  <a:gd name="connsiteY5" fmla="*/ 1214286 h 1300117"/>
                  <a:gd name="connsiteX6" fmla="*/ 1115657 w 1314000"/>
                  <a:gd name="connsiteY6" fmla="*/ 1188174 h 1300117"/>
                  <a:gd name="connsiteX7" fmla="*/ 1086119 w 1314000"/>
                  <a:gd name="connsiteY7" fmla="*/ 1162486 h 1300117"/>
                  <a:gd name="connsiteX8" fmla="*/ 1086598 w 1314000"/>
                  <a:gd name="connsiteY8" fmla="*/ 1170191 h 1300117"/>
                  <a:gd name="connsiteX9" fmla="*/ 1111102 w 1314000"/>
                  <a:gd name="connsiteY9" fmla="*/ 1300117 h 1300117"/>
                  <a:gd name="connsiteX10" fmla="*/ 894359 w 1314000"/>
                  <a:gd name="connsiteY10" fmla="*/ 1184875 h 1300117"/>
                  <a:gd name="connsiteX11" fmla="*/ 893850 w 1314000"/>
                  <a:gd name="connsiteY11" fmla="*/ 1183938 h 1300117"/>
                  <a:gd name="connsiteX12" fmla="*/ 889258 w 1314000"/>
                  <a:gd name="connsiteY12" fmla="*/ 1186547 h 1300117"/>
                  <a:gd name="connsiteX13" fmla="*/ 659628 w 1314000"/>
                  <a:gd name="connsiteY13" fmla="*/ 1235076 h 1300117"/>
                  <a:gd name="connsiteX14" fmla="*/ 429998 w 1314000"/>
                  <a:gd name="connsiteY14" fmla="*/ 1186547 h 1300117"/>
                  <a:gd name="connsiteX15" fmla="*/ 421389 w 1314000"/>
                  <a:gd name="connsiteY15" fmla="*/ 1181656 h 1300117"/>
                  <a:gd name="connsiteX16" fmla="*/ 419642 w 1314000"/>
                  <a:gd name="connsiteY16" fmla="*/ 1184875 h 1300117"/>
                  <a:gd name="connsiteX17" fmla="*/ 202898 w 1314000"/>
                  <a:gd name="connsiteY17" fmla="*/ 1300117 h 1300117"/>
                  <a:gd name="connsiteX18" fmla="*/ 227402 w 1314000"/>
                  <a:gd name="connsiteY18" fmla="*/ 1170191 h 1300117"/>
                  <a:gd name="connsiteX19" fmla="*/ 227881 w 1314000"/>
                  <a:gd name="connsiteY19" fmla="*/ 1162486 h 1300117"/>
                  <a:gd name="connsiteX20" fmla="*/ 198343 w 1314000"/>
                  <a:gd name="connsiteY20" fmla="*/ 1188174 h 1300117"/>
                  <a:gd name="connsiteX21" fmla="*/ 0 w 1314000"/>
                  <a:gd name="connsiteY21" fmla="*/ 1214286 h 1300117"/>
                  <a:gd name="connsiteX22" fmla="*/ 99211 w 1314000"/>
                  <a:gd name="connsiteY22" fmla="*/ 970265 h 1300117"/>
                  <a:gd name="connsiteX23" fmla="*/ 120298 w 1314000"/>
                  <a:gd name="connsiteY23" fmla="*/ 866102 h 1300117"/>
                  <a:gd name="connsiteX24" fmla="*/ 116051 w 1314000"/>
                  <a:gd name="connsiteY24" fmla="*/ 857912 h 1300117"/>
                  <a:gd name="connsiteX25" fmla="*/ 69691 w 1314000"/>
                  <a:gd name="connsiteY25" fmla="*/ 617538 h 1300117"/>
                  <a:gd name="connsiteX26" fmla="*/ 659628 w 1314000"/>
                  <a:gd name="connsiteY26" fmla="*/ 0 h 13001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314000" h="1300117">
                    <a:moveTo>
                      <a:pt x="659628" y="0"/>
                    </a:moveTo>
                    <a:cubicBezTo>
                      <a:pt x="985441" y="0"/>
                      <a:pt x="1249565" y="276481"/>
                      <a:pt x="1249565" y="617538"/>
                    </a:cubicBezTo>
                    <a:cubicBezTo>
                      <a:pt x="1249565" y="702802"/>
                      <a:pt x="1233057" y="784031"/>
                      <a:pt x="1203205" y="857912"/>
                    </a:cubicBezTo>
                    <a:lnTo>
                      <a:pt x="1195178" y="873392"/>
                    </a:lnTo>
                    <a:lnTo>
                      <a:pt x="1214790" y="970265"/>
                    </a:lnTo>
                    <a:cubicBezTo>
                      <a:pt x="1237516" y="1055082"/>
                      <a:pt x="1270763" y="1137080"/>
                      <a:pt x="1314000" y="1214286"/>
                    </a:cubicBezTo>
                    <a:cubicBezTo>
                      <a:pt x="1244281" y="1232967"/>
                      <a:pt x="1173589" y="1221621"/>
                      <a:pt x="1115657" y="1188174"/>
                    </a:cubicBezTo>
                    <a:lnTo>
                      <a:pt x="1086119" y="1162486"/>
                    </a:lnTo>
                    <a:lnTo>
                      <a:pt x="1086598" y="1170191"/>
                    </a:lnTo>
                    <a:cubicBezTo>
                      <a:pt x="1092043" y="1213840"/>
                      <a:pt x="1100211" y="1257234"/>
                      <a:pt x="1111102" y="1300117"/>
                    </a:cubicBezTo>
                    <a:cubicBezTo>
                      <a:pt x="1020878" y="1300117"/>
                      <a:pt x="941331" y="1254404"/>
                      <a:pt x="894359" y="1184875"/>
                    </a:cubicBezTo>
                    <a:lnTo>
                      <a:pt x="893850" y="1183938"/>
                    </a:lnTo>
                    <a:lnTo>
                      <a:pt x="889258" y="1186547"/>
                    </a:lnTo>
                    <a:cubicBezTo>
                      <a:pt x="818679" y="1217796"/>
                      <a:pt x="741081" y="1235076"/>
                      <a:pt x="659628" y="1235076"/>
                    </a:cubicBezTo>
                    <a:cubicBezTo>
                      <a:pt x="578175" y="1235076"/>
                      <a:pt x="500577" y="1217796"/>
                      <a:pt x="429998" y="1186547"/>
                    </a:cubicBezTo>
                    <a:lnTo>
                      <a:pt x="421389" y="1181656"/>
                    </a:lnTo>
                    <a:lnTo>
                      <a:pt x="419642" y="1184875"/>
                    </a:lnTo>
                    <a:cubicBezTo>
                      <a:pt x="372669" y="1254404"/>
                      <a:pt x="293122" y="1300117"/>
                      <a:pt x="202898" y="1300117"/>
                    </a:cubicBezTo>
                    <a:cubicBezTo>
                      <a:pt x="213789" y="1257234"/>
                      <a:pt x="221957" y="1213840"/>
                      <a:pt x="227402" y="1170191"/>
                    </a:cubicBezTo>
                    <a:lnTo>
                      <a:pt x="227881" y="1162486"/>
                    </a:lnTo>
                    <a:lnTo>
                      <a:pt x="198343" y="1188174"/>
                    </a:lnTo>
                    <a:cubicBezTo>
                      <a:pt x="140411" y="1221621"/>
                      <a:pt x="69719" y="1232967"/>
                      <a:pt x="0" y="1214286"/>
                    </a:cubicBezTo>
                    <a:cubicBezTo>
                      <a:pt x="43237" y="1137080"/>
                      <a:pt x="76484" y="1055082"/>
                      <a:pt x="99211" y="970265"/>
                    </a:cubicBezTo>
                    <a:lnTo>
                      <a:pt x="120298" y="866102"/>
                    </a:lnTo>
                    <a:lnTo>
                      <a:pt x="116051" y="857912"/>
                    </a:lnTo>
                    <a:cubicBezTo>
                      <a:pt x="86199" y="784031"/>
                      <a:pt x="69691" y="702802"/>
                      <a:pt x="69691" y="617538"/>
                    </a:cubicBezTo>
                    <a:cubicBezTo>
                      <a:pt x="69691" y="276481"/>
                      <a:pt x="333815" y="0"/>
                      <a:pt x="65962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26" name="グループ化 225">
                <a:extLst>
                  <a:ext uri="{FF2B5EF4-FFF2-40B4-BE49-F238E27FC236}">
                    <a16:creationId xmlns:a16="http://schemas.microsoft.com/office/drawing/2014/main" id="{2CC23E3A-5305-4D18-84A0-C4559AC5EB78}"/>
                  </a:ext>
                </a:extLst>
              </p:cNvPr>
              <p:cNvGrpSpPr/>
              <p:nvPr/>
            </p:nvGrpSpPr>
            <p:grpSpPr>
              <a:xfrm>
                <a:off x="6627831" y="1168002"/>
                <a:ext cx="1277659" cy="369679"/>
                <a:chOff x="2791855" y="2459301"/>
                <a:chExt cx="1150919" cy="333008"/>
              </a:xfrm>
              <a:solidFill>
                <a:schemeClr val="accent2">
                  <a:lumMod val="20000"/>
                  <a:lumOff val="80000"/>
                </a:schemeClr>
              </a:solidFill>
            </p:grpSpPr>
            <p:grpSp>
              <p:nvGrpSpPr>
                <p:cNvPr id="244" name="グループ化 243">
                  <a:extLst>
                    <a:ext uri="{FF2B5EF4-FFF2-40B4-BE49-F238E27FC236}">
                      <a16:creationId xmlns:a16="http://schemas.microsoft.com/office/drawing/2014/main" id="{2EC95659-B7AF-4EB8-AC6B-C37B14501146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48" name="円/楕円 536">
                    <a:extLst>
                      <a:ext uri="{FF2B5EF4-FFF2-40B4-BE49-F238E27FC236}">
                        <a16:creationId xmlns:a16="http://schemas.microsoft.com/office/drawing/2014/main" id="{A70FE26C-3C99-4301-B8AE-DD9E74C84713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9" name="円/楕円 537">
                    <a:extLst>
                      <a:ext uri="{FF2B5EF4-FFF2-40B4-BE49-F238E27FC236}">
                        <a16:creationId xmlns:a16="http://schemas.microsoft.com/office/drawing/2014/main" id="{BD8DE223-EE24-4ED7-97C2-95A0EE317B3E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45" name="グループ化 244">
                  <a:extLst>
                    <a:ext uri="{FF2B5EF4-FFF2-40B4-BE49-F238E27FC236}">
                      <a16:creationId xmlns:a16="http://schemas.microsoft.com/office/drawing/2014/main" id="{27432472-42CC-48EA-A374-0C898DB9F850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46" name="円/楕円 534">
                    <a:extLst>
                      <a:ext uri="{FF2B5EF4-FFF2-40B4-BE49-F238E27FC236}">
                        <a16:creationId xmlns:a16="http://schemas.microsoft.com/office/drawing/2014/main" id="{5495BFF1-716C-4EB1-A9D9-E82B7C311F4D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7" name="円/楕円 535">
                    <a:extLst>
                      <a:ext uri="{FF2B5EF4-FFF2-40B4-BE49-F238E27FC236}">
                        <a16:creationId xmlns:a16="http://schemas.microsoft.com/office/drawing/2014/main" id="{E89FAB97-258E-4518-851E-3F78AEA32361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31442627-0BEE-4A1F-9B3D-6ACC7FC7FA48}"/>
                  </a:ext>
                </a:extLst>
              </p:cNvPr>
              <p:cNvSpPr/>
              <p:nvPr/>
            </p:nvSpPr>
            <p:spPr>
              <a:xfrm>
                <a:off x="6751394" y="683417"/>
                <a:ext cx="1030530" cy="1187224"/>
              </a:xfrm>
              <a:custGeom>
                <a:avLst/>
                <a:gdLst>
                  <a:gd name="connsiteX0" fmla="*/ 515265 w 1030530"/>
                  <a:gd name="connsiteY0" fmla="*/ 0 h 1187224"/>
                  <a:gd name="connsiteX1" fmla="*/ 1030530 w 1030530"/>
                  <a:gd name="connsiteY1" fmla="*/ 574166 h 1187224"/>
                  <a:gd name="connsiteX2" fmla="*/ 803355 w 1030530"/>
                  <a:gd name="connsiteY2" fmla="*/ 1050273 h 1187224"/>
                  <a:gd name="connsiteX3" fmla="*/ 794942 w 1030530"/>
                  <a:gd name="connsiteY3" fmla="*/ 1055362 h 1187224"/>
                  <a:gd name="connsiteX4" fmla="*/ 757201 w 1030530"/>
                  <a:gd name="connsiteY4" fmla="*/ 1094453 h 1187224"/>
                  <a:gd name="connsiteX5" fmla="*/ 515265 w 1030530"/>
                  <a:gd name="connsiteY5" fmla="*/ 1187224 h 1187224"/>
                  <a:gd name="connsiteX6" fmla="*/ 273330 w 1030530"/>
                  <a:gd name="connsiteY6" fmla="*/ 1094453 h 1187224"/>
                  <a:gd name="connsiteX7" fmla="*/ 235589 w 1030530"/>
                  <a:gd name="connsiteY7" fmla="*/ 1055362 h 1187224"/>
                  <a:gd name="connsiteX8" fmla="*/ 227176 w 1030530"/>
                  <a:gd name="connsiteY8" fmla="*/ 1050273 h 1187224"/>
                  <a:gd name="connsiteX9" fmla="*/ 0 w 1030530"/>
                  <a:gd name="connsiteY9" fmla="*/ 574166 h 1187224"/>
                  <a:gd name="connsiteX10" fmla="*/ 515265 w 1030530"/>
                  <a:gd name="connsiteY10" fmla="*/ 0 h 1187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30530" h="1187224">
                    <a:moveTo>
                      <a:pt x="515265" y="0"/>
                    </a:moveTo>
                    <a:cubicBezTo>
                      <a:pt x="799838" y="0"/>
                      <a:pt x="1030530" y="257063"/>
                      <a:pt x="1030530" y="574166"/>
                    </a:cubicBezTo>
                    <a:cubicBezTo>
                      <a:pt x="1030530" y="772355"/>
                      <a:pt x="940416" y="947092"/>
                      <a:pt x="803355" y="1050273"/>
                    </a:cubicBezTo>
                    <a:lnTo>
                      <a:pt x="794942" y="1055362"/>
                    </a:lnTo>
                    <a:lnTo>
                      <a:pt x="757201" y="1094453"/>
                    </a:lnTo>
                    <a:cubicBezTo>
                      <a:pt x="688139" y="1153024"/>
                      <a:pt x="604884" y="1187224"/>
                      <a:pt x="515265" y="1187224"/>
                    </a:cubicBezTo>
                    <a:cubicBezTo>
                      <a:pt x="425647" y="1187224"/>
                      <a:pt x="342392" y="1153024"/>
                      <a:pt x="273330" y="1094453"/>
                    </a:cubicBezTo>
                    <a:lnTo>
                      <a:pt x="235589" y="1055362"/>
                    </a:lnTo>
                    <a:lnTo>
                      <a:pt x="227176" y="1050273"/>
                    </a:lnTo>
                    <a:cubicBezTo>
                      <a:pt x="90114" y="947092"/>
                      <a:pt x="0" y="772355"/>
                      <a:pt x="0" y="574166"/>
                    </a:cubicBezTo>
                    <a:cubicBezTo>
                      <a:pt x="0" y="257063"/>
                      <a:pt x="230692" y="0"/>
                      <a:pt x="515265" y="0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8" name="月 227">
                <a:extLst>
                  <a:ext uri="{FF2B5EF4-FFF2-40B4-BE49-F238E27FC236}">
                    <a16:creationId xmlns:a16="http://schemas.microsoft.com/office/drawing/2014/main" id="{3636B312-DC09-437E-A800-7DFEAEC3AA2B}"/>
                  </a:ext>
                </a:extLst>
              </p:cNvPr>
              <p:cNvSpPr/>
              <p:nvPr/>
            </p:nvSpPr>
            <p:spPr>
              <a:xfrm rot="15650050">
                <a:off x="6932211" y="857848"/>
                <a:ext cx="85720" cy="328020"/>
              </a:xfrm>
              <a:prstGeom prst="moon">
                <a:avLst>
                  <a:gd name="adj" fmla="val 7667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9" name="月 228">
                <a:extLst>
                  <a:ext uri="{FF2B5EF4-FFF2-40B4-BE49-F238E27FC236}">
                    <a16:creationId xmlns:a16="http://schemas.microsoft.com/office/drawing/2014/main" id="{F72900E0-685B-4122-BA0C-F70A934A7C06}"/>
                  </a:ext>
                </a:extLst>
              </p:cNvPr>
              <p:cNvSpPr/>
              <p:nvPr/>
            </p:nvSpPr>
            <p:spPr>
              <a:xfrm rot="16831334">
                <a:off x="7516186" y="857848"/>
                <a:ext cx="85720" cy="328020"/>
              </a:xfrm>
              <a:prstGeom prst="moon">
                <a:avLst>
                  <a:gd name="adj" fmla="val 7667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32" name="グループ化 231">
                <a:extLst>
                  <a:ext uri="{FF2B5EF4-FFF2-40B4-BE49-F238E27FC236}">
                    <a16:creationId xmlns:a16="http://schemas.microsoft.com/office/drawing/2014/main" id="{04FDDA19-9D74-420B-B824-37FDE5B068DD}"/>
                  </a:ext>
                </a:extLst>
              </p:cNvPr>
              <p:cNvGrpSpPr/>
              <p:nvPr/>
            </p:nvGrpSpPr>
            <p:grpSpPr>
              <a:xfrm>
                <a:off x="7174981" y="1385983"/>
                <a:ext cx="183076" cy="162745"/>
                <a:chOff x="7075584" y="1397590"/>
                <a:chExt cx="258112" cy="203430"/>
              </a:xfrm>
            </p:grpSpPr>
            <p:sp>
              <p:nvSpPr>
                <p:cNvPr id="238" name="円/楕円 662">
                  <a:extLst>
                    <a:ext uri="{FF2B5EF4-FFF2-40B4-BE49-F238E27FC236}">
                      <a16:creationId xmlns:a16="http://schemas.microsoft.com/office/drawing/2014/main" id="{FD386348-F6B7-4C5E-B410-4F717D574DEE}"/>
                    </a:ext>
                  </a:extLst>
                </p:cNvPr>
                <p:cNvSpPr/>
                <p:nvPr/>
              </p:nvSpPr>
              <p:spPr>
                <a:xfrm>
                  <a:off x="7075584" y="1474881"/>
                  <a:ext cx="258112" cy="117734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026" h="160451">
                      <a:moveTo>
                        <a:pt x="0" y="96853"/>
                      </a:moveTo>
                      <a:cubicBezTo>
                        <a:pt x="0" y="37409"/>
                        <a:pt x="48970" y="0"/>
                        <a:pt x="115251" y="0"/>
                      </a:cubicBezTo>
                      <a:cubicBezTo>
                        <a:pt x="181532" y="0"/>
                        <a:pt x="240026" y="28271"/>
                        <a:pt x="240026" y="96853"/>
                      </a:cubicBezTo>
                      <a:cubicBezTo>
                        <a:pt x="240026" y="165435"/>
                        <a:pt x="186294" y="160368"/>
                        <a:pt x="120013" y="160368"/>
                      </a:cubicBezTo>
                      <a:cubicBezTo>
                        <a:pt x="53732" y="160368"/>
                        <a:pt x="0" y="156297"/>
                        <a:pt x="0" y="96853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9" name="フリーフォーム: 図形 238">
                  <a:extLst>
                    <a:ext uri="{FF2B5EF4-FFF2-40B4-BE49-F238E27FC236}">
                      <a16:creationId xmlns:a16="http://schemas.microsoft.com/office/drawing/2014/main" id="{2D4D4E8F-8F6B-4F0F-906C-5D0F86FA5628}"/>
                    </a:ext>
                  </a:extLst>
                </p:cNvPr>
                <p:cNvSpPr/>
                <p:nvPr/>
              </p:nvSpPr>
              <p:spPr>
                <a:xfrm>
                  <a:off x="7137014" y="1397590"/>
                  <a:ext cx="135252" cy="203430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35" name="フリーフォーム: 図形 234">
                <a:extLst>
                  <a:ext uri="{FF2B5EF4-FFF2-40B4-BE49-F238E27FC236}">
                    <a16:creationId xmlns:a16="http://schemas.microsoft.com/office/drawing/2014/main" id="{BEC47F2E-3BE4-4979-BDC1-106A95BBB6A4}"/>
                  </a:ext>
                </a:extLst>
              </p:cNvPr>
              <p:cNvSpPr/>
              <p:nvPr/>
            </p:nvSpPr>
            <p:spPr>
              <a:xfrm flipH="1">
                <a:off x="6899327" y="573668"/>
                <a:ext cx="730198" cy="286426"/>
              </a:xfrm>
              <a:custGeom>
                <a:avLst/>
                <a:gdLst>
                  <a:gd name="connsiteX0" fmla="*/ 401004 w 805529"/>
                  <a:gd name="connsiteY0" fmla="*/ 0 h 336740"/>
                  <a:gd name="connsiteX1" fmla="*/ 248818 w 805529"/>
                  <a:gd name="connsiteY1" fmla="*/ 67101 h 336740"/>
                  <a:gd name="connsiteX2" fmla="*/ 260778 w 805529"/>
                  <a:gd name="connsiteY2" fmla="*/ 93220 h 336740"/>
                  <a:gd name="connsiteX3" fmla="*/ 271067 w 805529"/>
                  <a:gd name="connsiteY3" fmla="*/ 99948 h 336740"/>
                  <a:gd name="connsiteX4" fmla="*/ 258012 w 805529"/>
                  <a:gd name="connsiteY4" fmla="*/ 104503 h 336740"/>
                  <a:gd name="connsiteX5" fmla="*/ 175192 w 805529"/>
                  <a:gd name="connsiteY5" fmla="*/ 146230 h 336740"/>
                  <a:gd name="connsiteX6" fmla="*/ 2746 w 805529"/>
                  <a:gd name="connsiteY6" fmla="*/ 323273 h 336740"/>
                  <a:gd name="connsiteX7" fmla="*/ 242293 w 805529"/>
                  <a:gd name="connsiteY7" fmla="*/ 262452 h 336740"/>
                  <a:gd name="connsiteX8" fmla="*/ 378128 w 805529"/>
                  <a:gd name="connsiteY8" fmla="*/ 161334 h 336740"/>
                  <a:gd name="connsiteX9" fmla="*/ 398934 w 805529"/>
                  <a:gd name="connsiteY9" fmla="*/ 134018 h 336740"/>
                  <a:gd name="connsiteX10" fmla="*/ 401004 w 805529"/>
                  <a:gd name="connsiteY10" fmla="*/ 134202 h 336740"/>
                  <a:gd name="connsiteX11" fmla="*/ 406372 w 805529"/>
                  <a:gd name="connsiteY11" fmla="*/ 133724 h 336740"/>
                  <a:gd name="connsiteX12" fmla="*/ 427402 w 805529"/>
                  <a:gd name="connsiteY12" fmla="*/ 161334 h 336740"/>
                  <a:gd name="connsiteX13" fmla="*/ 563236 w 805529"/>
                  <a:gd name="connsiteY13" fmla="*/ 262452 h 336740"/>
                  <a:gd name="connsiteX14" fmla="*/ 802783 w 805529"/>
                  <a:gd name="connsiteY14" fmla="*/ 323273 h 336740"/>
                  <a:gd name="connsiteX15" fmla="*/ 630337 w 805529"/>
                  <a:gd name="connsiteY15" fmla="*/ 146230 h 336740"/>
                  <a:gd name="connsiteX16" fmla="*/ 547518 w 805529"/>
                  <a:gd name="connsiteY16" fmla="*/ 104503 h 336740"/>
                  <a:gd name="connsiteX17" fmla="*/ 532167 w 805529"/>
                  <a:gd name="connsiteY17" fmla="*/ 99147 h 336740"/>
                  <a:gd name="connsiteX18" fmla="*/ 541231 w 805529"/>
                  <a:gd name="connsiteY18" fmla="*/ 93220 h 336740"/>
                  <a:gd name="connsiteX19" fmla="*/ 553190 w 805529"/>
                  <a:gd name="connsiteY19" fmla="*/ 67101 h 336740"/>
                  <a:gd name="connsiteX20" fmla="*/ 401004 w 805529"/>
                  <a:gd name="connsiteY20" fmla="*/ 0 h 336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05529" h="336740">
                    <a:moveTo>
                      <a:pt x="401004" y="0"/>
                    </a:moveTo>
                    <a:cubicBezTo>
                      <a:pt x="316954" y="0"/>
                      <a:pt x="248818" y="30042"/>
                      <a:pt x="248818" y="67101"/>
                    </a:cubicBezTo>
                    <a:cubicBezTo>
                      <a:pt x="248818" y="76366"/>
                      <a:pt x="253077" y="85192"/>
                      <a:pt x="260778" y="93220"/>
                    </a:cubicBezTo>
                    <a:lnTo>
                      <a:pt x="271067" y="99948"/>
                    </a:lnTo>
                    <a:lnTo>
                      <a:pt x="258012" y="104503"/>
                    </a:lnTo>
                    <a:cubicBezTo>
                      <a:pt x="231668" y="115791"/>
                      <a:pt x="203634" y="129809"/>
                      <a:pt x="175192" y="146230"/>
                    </a:cubicBezTo>
                    <a:cubicBezTo>
                      <a:pt x="61423" y="211914"/>
                      <a:pt x="-15784" y="291179"/>
                      <a:pt x="2746" y="323273"/>
                    </a:cubicBezTo>
                    <a:cubicBezTo>
                      <a:pt x="21275" y="355367"/>
                      <a:pt x="128524" y="328137"/>
                      <a:pt x="242293" y="262452"/>
                    </a:cubicBezTo>
                    <a:cubicBezTo>
                      <a:pt x="299177" y="229610"/>
                      <a:pt x="346921" y="193373"/>
                      <a:pt x="378128" y="161334"/>
                    </a:cubicBezTo>
                    <a:lnTo>
                      <a:pt x="398934" y="134018"/>
                    </a:lnTo>
                    <a:lnTo>
                      <a:pt x="401004" y="134202"/>
                    </a:lnTo>
                    <a:lnTo>
                      <a:pt x="406372" y="133724"/>
                    </a:lnTo>
                    <a:lnTo>
                      <a:pt x="427402" y="161334"/>
                    </a:lnTo>
                    <a:cubicBezTo>
                      <a:pt x="458608" y="193373"/>
                      <a:pt x="506352" y="229610"/>
                      <a:pt x="563236" y="262452"/>
                    </a:cubicBezTo>
                    <a:cubicBezTo>
                      <a:pt x="677005" y="328137"/>
                      <a:pt x="784254" y="355367"/>
                      <a:pt x="802783" y="323273"/>
                    </a:cubicBezTo>
                    <a:cubicBezTo>
                      <a:pt x="821313" y="291179"/>
                      <a:pt x="744106" y="211914"/>
                      <a:pt x="630337" y="146230"/>
                    </a:cubicBezTo>
                    <a:cubicBezTo>
                      <a:pt x="601895" y="129809"/>
                      <a:pt x="573860" y="115791"/>
                      <a:pt x="547518" y="104503"/>
                    </a:cubicBezTo>
                    <a:lnTo>
                      <a:pt x="532167" y="99147"/>
                    </a:lnTo>
                    <a:lnTo>
                      <a:pt x="541231" y="93220"/>
                    </a:lnTo>
                    <a:cubicBezTo>
                      <a:pt x="548932" y="85192"/>
                      <a:pt x="553190" y="76366"/>
                      <a:pt x="553190" y="67101"/>
                    </a:cubicBezTo>
                    <a:cubicBezTo>
                      <a:pt x="553190" y="30042"/>
                      <a:pt x="485054" y="0"/>
                      <a:pt x="40100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74" name="フリーフォーム: 図形 173">
              <a:extLst>
                <a:ext uri="{FF2B5EF4-FFF2-40B4-BE49-F238E27FC236}">
                  <a16:creationId xmlns:a16="http://schemas.microsoft.com/office/drawing/2014/main" id="{7BE33843-25F4-499A-87E5-D14F3954FAE7}"/>
                </a:ext>
              </a:extLst>
            </p:cNvPr>
            <p:cNvSpPr/>
            <p:nvPr/>
          </p:nvSpPr>
          <p:spPr>
            <a:xfrm>
              <a:off x="4611787" y="1372342"/>
              <a:ext cx="212386" cy="187378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5" name="フリーフォーム: 図形 174">
              <a:extLst>
                <a:ext uri="{FF2B5EF4-FFF2-40B4-BE49-F238E27FC236}">
                  <a16:creationId xmlns:a16="http://schemas.microsoft.com/office/drawing/2014/main" id="{73EF8F7C-DC55-4960-9ACB-37141250311F}"/>
                </a:ext>
              </a:extLst>
            </p:cNvPr>
            <p:cNvSpPr/>
            <p:nvPr/>
          </p:nvSpPr>
          <p:spPr>
            <a:xfrm>
              <a:off x="5221387" y="1372342"/>
              <a:ext cx="212386" cy="187378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9F259D1B-6D1D-40F8-9FEA-6DBF1A010F1E}"/>
                </a:ext>
              </a:extLst>
            </p:cNvPr>
            <p:cNvGrpSpPr/>
            <p:nvPr/>
          </p:nvGrpSpPr>
          <p:grpSpPr>
            <a:xfrm>
              <a:off x="5296570" y="848975"/>
              <a:ext cx="814560" cy="1588795"/>
              <a:chOff x="5296570" y="848975"/>
              <a:chExt cx="814560" cy="1588795"/>
            </a:xfrm>
          </p:grpSpPr>
          <p:grpSp>
            <p:nvGrpSpPr>
              <p:cNvPr id="217" name="グループ化 216">
                <a:extLst>
                  <a:ext uri="{FF2B5EF4-FFF2-40B4-BE49-F238E27FC236}">
                    <a16:creationId xmlns:a16="http://schemas.microsoft.com/office/drawing/2014/main" id="{C4CC030A-F0DD-434D-B03E-4772AA1C31FE}"/>
                  </a:ext>
                </a:extLst>
              </p:cNvPr>
              <p:cNvGrpSpPr/>
              <p:nvPr/>
            </p:nvGrpSpPr>
            <p:grpSpPr>
              <a:xfrm rot="20960292">
                <a:off x="5346227" y="848975"/>
                <a:ext cx="696096" cy="1383796"/>
                <a:chOff x="2957063" y="5076572"/>
                <a:chExt cx="725218" cy="1441689"/>
              </a:xfrm>
              <a:solidFill>
                <a:schemeClr val="accent2">
                  <a:lumMod val="40000"/>
                  <a:lumOff val="60000"/>
                </a:schemeClr>
              </a:solidFill>
            </p:grpSpPr>
            <p:grpSp>
              <p:nvGrpSpPr>
                <p:cNvPr id="219" name="グループ化 218">
                  <a:extLst>
                    <a:ext uri="{FF2B5EF4-FFF2-40B4-BE49-F238E27FC236}">
                      <a16:creationId xmlns:a16="http://schemas.microsoft.com/office/drawing/2014/main" id="{05D20EFC-171D-48FA-9834-11E1EED99D8E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  <a:grpFill/>
              </p:grpSpPr>
              <p:sp>
                <p:nvSpPr>
                  <p:cNvPr id="221" name="フリーフォーム: 図形 220">
                    <a:extLst>
                      <a:ext uri="{FF2B5EF4-FFF2-40B4-BE49-F238E27FC236}">
                        <a16:creationId xmlns:a16="http://schemas.microsoft.com/office/drawing/2014/main" id="{86536CFC-F6F5-446A-90FD-938983318101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2" name="フリーフォーム: 図形 221">
                    <a:extLst>
                      <a:ext uri="{FF2B5EF4-FFF2-40B4-BE49-F238E27FC236}">
                        <a16:creationId xmlns:a16="http://schemas.microsoft.com/office/drawing/2014/main" id="{BB521DB1-6346-4E1C-B38A-B445E360E930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20" name="フリーフォーム: 図形 219">
                  <a:extLst>
                    <a:ext uri="{FF2B5EF4-FFF2-40B4-BE49-F238E27FC236}">
                      <a16:creationId xmlns:a16="http://schemas.microsoft.com/office/drawing/2014/main" id="{80D48B08-3440-4326-8AE0-39CA764D737D}"/>
                    </a:ext>
                  </a:extLst>
                </p:cNvPr>
                <p:cNvSpPr/>
                <p:nvPr/>
              </p:nvSpPr>
              <p:spPr>
                <a:xfrm>
                  <a:off x="2957063" y="5102343"/>
                  <a:ext cx="725218" cy="1415918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65852"/>
                    <a:gd name="connsiteY0" fmla="*/ 1138 h 1457557"/>
                    <a:gd name="connsiteX1" fmla="*/ 219353 w 765852"/>
                    <a:gd name="connsiteY1" fmla="*/ 18217 h 1457557"/>
                    <a:gd name="connsiteX2" fmla="*/ 223832 w 765852"/>
                    <a:gd name="connsiteY2" fmla="*/ 24963 h 1457557"/>
                    <a:gd name="connsiteX3" fmla="*/ 357056 w 765852"/>
                    <a:gd name="connsiteY3" fmla="*/ 158187 h 1457557"/>
                    <a:gd name="connsiteX4" fmla="*/ 370720 w 765852"/>
                    <a:gd name="connsiteY4" fmla="*/ 178763 h 1457557"/>
                    <a:gd name="connsiteX5" fmla="*/ 372662 w 765852"/>
                    <a:gd name="connsiteY5" fmla="*/ 188747 h 1457557"/>
                    <a:gd name="connsiteX6" fmla="*/ 376431 w 765852"/>
                    <a:gd name="connsiteY6" fmla="*/ 195556 h 1457557"/>
                    <a:gd name="connsiteX7" fmla="*/ 381410 w 765852"/>
                    <a:gd name="connsiteY7" fmla="*/ 445425 h 1457557"/>
                    <a:gd name="connsiteX8" fmla="*/ 385008 w 765852"/>
                    <a:gd name="connsiteY8" fmla="*/ 562717 h 1457557"/>
                    <a:gd name="connsiteX9" fmla="*/ 384424 w 765852"/>
                    <a:gd name="connsiteY9" fmla="*/ 623206 h 1457557"/>
                    <a:gd name="connsiteX10" fmla="*/ 722873 w 765852"/>
                    <a:gd name="connsiteY10" fmla="*/ 1234288 h 1457557"/>
                    <a:gd name="connsiteX11" fmla="*/ 722073 w 765852"/>
                    <a:gd name="connsiteY11" fmla="*/ 1437307 h 1457557"/>
                    <a:gd name="connsiteX12" fmla="*/ 722074 w 765852"/>
                    <a:gd name="connsiteY12" fmla="*/ 1437306 h 1457557"/>
                    <a:gd name="connsiteX13" fmla="*/ 515842 w 765852"/>
                    <a:gd name="connsiteY13" fmla="*/ 1382046 h 1457557"/>
                    <a:gd name="connsiteX14" fmla="*/ 167145 w 765852"/>
                    <a:gd name="connsiteY14" fmla="*/ 677290 h 1457557"/>
                    <a:gd name="connsiteX15" fmla="*/ 147400 w 765852"/>
                    <a:gd name="connsiteY15" fmla="*/ 658498 h 1457557"/>
                    <a:gd name="connsiteX16" fmla="*/ 84879 w 765852"/>
                    <a:gd name="connsiteY16" fmla="*/ 445425 h 1457557"/>
                    <a:gd name="connsiteX17" fmla="*/ 147401 w 765852"/>
                    <a:gd name="connsiteY17" fmla="*/ 232351 h 1457557"/>
                    <a:gd name="connsiteX18" fmla="*/ 202681 w 765852"/>
                    <a:gd name="connsiteY18" fmla="*/ 179738 h 1457557"/>
                    <a:gd name="connsiteX19" fmla="*/ 174238 w 765852"/>
                    <a:gd name="connsiteY19" fmla="*/ 151295 h 1457557"/>
                    <a:gd name="connsiteX20" fmla="*/ 106181 w 765852"/>
                    <a:gd name="connsiteY20" fmla="*/ 219353 h 1457557"/>
                    <a:gd name="connsiteX21" fmla="*/ 18217 w 765852"/>
                    <a:gd name="connsiteY21" fmla="*/ 219353 h 1457557"/>
                    <a:gd name="connsiteX22" fmla="*/ 18217 w 765852"/>
                    <a:gd name="connsiteY22" fmla="*/ 131389 h 1457557"/>
                    <a:gd name="connsiteX23" fmla="*/ 131389 w 765852"/>
                    <a:gd name="connsiteY23" fmla="*/ 18217 h 1457557"/>
                    <a:gd name="connsiteX24" fmla="*/ 151965 w 765852"/>
                    <a:gd name="connsiteY24" fmla="*/ 4554 h 1457557"/>
                    <a:gd name="connsiteX25" fmla="*/ 187251 w 765852"/>
                    <a:gd name="connsiteY25" fmla="*/ 1138 h 1457557"/>
                    <a:gd name="connsiteX0" fmla="*/ 187251 w 765852"/>
                    <a:gd name="connsiteY0" fmla="*/ 1138 h 1457557"/>
                    <a:gd name="connsiteX1" fmla="*/ 219353 w 765852"/>
                    <a:gd name="connsiteY1" fmla="*/ 18217 h 1457557"/>
                    <a:gd name="connsiteX2" fmla="*/ 223832 w 765852"/>
                    <a:gd name="connsiteY2" fmla="*/ 24963 h 1457557"/>
                    <a:gd name="connsiteX3" fmla="*/ 357056 w 765852"/>
                    <a:gd name="connsiteY3" fmla="*/ 158187 h 1457557"/>
                    <a:gd name="connsiteX4" fmla="*/ 370720 w 765852"/>
                    <a:gd name="connsiteY4" fmla="*/ 178763 h 1457557"/>
                    <a:gd name="connsiteX5" fmla="*/ 372662 w 765852"/>
                    <a:gd name="connsiteY5" fmla="*/ 188747 h 1457557"/>
                    <a:gd name="connsiteX6" fmla="*/ 376431 w 765852"/>
                    <a:gd name="connsiteY6" fmla="*/ 195556 h 1457557"/>
                    <a:gd name="connsiteX7" fmla="*/ 381410 w 765852"/>
                    <a:gd name="connsiteY7" fmla="*/ 445425 h 1457557"/>
                    <a:gd name="connsiteX8" fmla="*/ 385008 w 765852"/>
                    <a:gd name="connsiteY8" fmla="*/ 562717 h 1457557"/>
                    <a:gd name="connsiteX9" fmla="*/ 384424 w 765852"/>
                    <a:gd name="connsiteY9" fmla="*/ 623206 h 1457557"/>
                    <a:gd name="connsiteX10" fmla="*/ 722873 w 765852"/>
                    <a:gd name="connsiteY10" fmla="*/ 1234288 h 1457557"/>
                    <a:gd name="connsiteX11" fmla="*/ 722073 w 765852"/>
                    <a:gd name="connsiteY11" fmla="*/ 1437307 h 1457557"/>
                    <a:gd name="connsiteX12" fmla="*/ 722074 w 765852"/>
                    <a:gd name="connsiteY12" fmla="*/ 1437306 h 1457557"/>
                    <a:gd name="connsiteX13" fmla="*/ 515842 w 765852"/>
                    <a:gd name="connsiteY13" fmla="*/ 1382046 h 1457557"/>
                    <a:gd name="connsiteX14" fmla="*/ 167145 w 765852"/>
                    <a:gd name="connsiteY14" fmla="*/ 677290 h 1457557"/>
                    <a:gd name="connsiteX15" fmla="*/ 147400 w 765852"/>
                    <a:gd name="connsiteY15" fmla="*/ 658498 h 1457557"/>
                    <a:gd name="connsiteX16" fmla="*/ 84879 w 765852"/>
                    <a:gd name="connsiteY16" fmla="*/ 445425 h 1457557"/>
                    <a:gd name="connsiteX17" fmla="*/ 147401 w 765852"/>
                    <a:gd name="connsiteY17" fmla="*/ 232351 h 1457557"/>
                    <a:gd name="connsiteX18" fmla="*/ 202681 w 765852"/>
                    <a:gd name="connsiteY18" fmla="*/ 179738 h 1457557"/>
                    <a:gd name="connsiteX19" fmla="*/ 174238 w 765852"/>
                    <a:gd name="connsiteY19" fmla="*/ 151295 h 1457557"/>
                    <a:gd name="connsiteX20" fmla="*/ 106181 w 765852"/>
                    <a:gd name="connsiteY20" fmla="*/ 219353 h 1457557"/>
                    <a:gd name="connsiteX21" fmla="*/ 18217 w 765852"/>
                    <a:gd name="connsiteY21" fmla="*/ 219353 h 1457557"/>
                    <a:gd name="connsiteX22" fmla="*/ 18217 w 765852"/>
                    <a:gd name="connsiteY22" fmla="*/ 131389 h 1457557"/>
                    <a:gd name="connsiteX23" fmla="*/ 131389 w 765852"/>
                    <a:gd name="connsiteY23" fmla="*/ 18217 h 1457557"/>
                    <a:gd name="connsiteX24" fmla="*/ 151965 w 765852"/>
                    <a:gd name="connsiteY24" fmla="*/ 4554 h 1457557"/>
                    <a:gd name="connsiteX25" fmla="*/ 187251 w 765852"/>
                    <a:gd name="connsiteY25" fmla="*/ 1138 h 1457557"/>
                    <a:gd name="connsiteX0" fmla="*/ 187251 w 765852"/>
                    <a:gd name="connsiteY0" fmla="*/ 1138 h 1437307"/>
                    <a:gd name="connsiteX1" fmla="*/ 219353 w 765852"/>
                    <a:gd name="connsiteY1" fmla="*/ 18217 h 1437307"/>
                    <a:gd name="connsiteX2" fmla="*/ 223832 w 765852"/>
                    <a:gd name="connsiteY2" fmla="*/ 24963 h 1437307"/>
                    <a:gd name="connsiteX3" fmla="*/ 357056 w 765852"/>
                    <a:gd name="connsiteY3" fmla="*/ 158187 h 1437307"/>
                    <a:gd name="connsiteX4" fmla="*/ 370720 w 765852"/>
                    <a:gd name="connsiteY4" fmla="*/ 178763 h 1437307"/>
                    <a:gd name="connsiteX5" fmla="*/ 372662 w 765852"/>
                    <a:gd name="connsiteY5" fmla="*/ 188747 h 1437307"/>
                    <a:gd name="connsiteX6" fmla="*/ 376431 w 765852"/>
                    <a:gd name="connsiteY6" fmla="*/ 195556 h 1437307"/>
                    <a:gd name="connsiteX7" fmla="*/ 381410 w 765852"/>
                    <a:gd name="connsiteY7" fmla="*/ 445425 h 1437307"/>
                    <a:gd name="connsiteX8" fmla="*/ 385008 w 765852"/>
                    <a:gd name="connsiteY8" fmla="*/ 562717 h 1437307"/>
                    <a:gd name="connsiteX9" fmla="*/ 384424 w 765852"/>
                    <a:gd name="connsiteY9" fmla="*/ 623206 h 1437307"/>
                    <a:gd name="connsiteX10" fmla="*/ 722873 w 765852"/>
                    <a:gd name="connsiteY10" fmla="*/ 1234288 h 1437307"/>
                    <a:gd name="connsiteX11" fmla="*/ 722073 w 765852"/>
                    <a:gd name="connsiteY11" fmla="*/ 1437307 h 1437307"/>
                    <a:gd name="connsiteX12" fmla="*/ 515842 w 765852"/>
                    <a:gd name="connsiteY12" fmla="*/ 1382046 h 1437307"/>
                    <a:gd name="connsiteX13" fmla="*/ 167145 w 765852"/>
                    <a:gd name="connsiteY13" fmla="*/ 677290 h 1437307"/>
                    <a:gd name="connsiteX14" fmla="*/ 147400 w 765852"/>
                    <a:gd name="connsiteY14" fmla="*/ 658498 h 1437307"/>
                    <a:gd name="connsiteX15" fmla="*/ 84879 w 765852"/>
                    <a:gd name="connsiteY15" fmla="*/ 445425 h 1437307"/>
                    <a:gd name="connsiteX16" fmla="*/ 147401 w 765852"/>
                    <a:gd name="connsiteY16" fmla="*/ 232351 h 1437307"/>
                    <a:gd name="connsiteX17" fmla="*/ 202681 w 765852"/>
                    <a:gd name="connsiteY17" fmla="*/ 179738 h 1437307"/>
                    <a:gd name="connsiteX18" fmla="*/ 174238 w 765852"/>
                    <a:gd name="connsiteY18" fmla="*/ 151295 h 1437307"/>
                    <a:gd name="connsiteX19" fmla="*/ 106181 w 765852"/>
                    <a:gd name="connsiteY19" fmla="*/ 219353 h 1437307"/>
                    <a:gd name="connsiteX20" fmla="*/ 18217 w 765852"/>
                    <a:gd name="connsiteY20" fmla="*/ 219353 h 1437307"/>
                    <a:gd name="connsiteX21" fmla="*/ 18217 w 765852"/>
                    <a:gd name="connsiteY21" fmla="*/ 131389 h 1437307"/>
                    <a:gd name="connsiteX22" fmla="*/ 131389 w 765852"/>
                    <a:gd name="connsiteY22" fmla="*/ 18217 h 1437307"/>
                    <a:gd name="connsiteX23" fmla="*/ 151965 w 765852"/>
                    <a:gd name="connsiteY23" fmla="*/ 4554 h 1437307"/>
                    <a:gd name="connsiteX24" fmla="*/ 187251 w 765852"/>
                    <a:gd name="connsiteY24" fmla="*/ 1138 h 1437307"/>
                    <a:gd name="connsiteX0" fmla="*/ 187251 w 725218"/>
                    <a:gd name="connsiteY0" fmla="*/ 1138 h 1415918"/>
                    <a:gd name="connsiteX1" fmla="*/ 219353 w 725218"/>
                    <a:gd name="connsiteY1" fmla="*/ 18217 h 1415918"/>
                    <a:gd name="connsiteX2" fmla="*/ 223832 w 725218"/>
                    <a:gd name="connsiteY2" fmla="*/ 24963 h 1415918"/>
                    <a:gd name="connsiteX3" fmla="*/ 357056 w 725218"/>
                    <a:gd name="connsiteY3" fmla="*/ 158187 h 1415918"/>
                    <a:gd name="connsiteX4" fmla="*/ 370720 w 725218"/>
                    <a:gd name="connsiteY4" fmla="*/ 178763 h 1415918"/>
                    <a:gd name="connsiteX5" fmla="*/ 372662 w 725218"/>
                    <a:gd name="connsiteY5" fmla="*/ 188747 h 1415918"/>
                    <a:gd name="connsiteX6" fmla="*/ 376431 w 725218"/>
                    <a:gd name="connsiteY6" fmla="*/ 195556 h 1415918"/>
                    <a:gd name="connsiteX7" fmla="*/ 381410 w 725218"/>
                    <a:gd name="connsiteY7" fmla="*/ 445425 h 1415918"/>
                    <a:gd name="connsiteX8" fmla="*/ 385008 w 725218"/>
                    <a:gd name="connsiteY8" fmla="*/ 562717 h 1415918"/>
                    <a:gd name="connsiteX9" fmla="*/ 384424 w 725218"/>
                    <a:gd name="connsiteY9" fmla="*/ 623206 h 1415918"/>
                    <a:gd name="connsiteX10" fmla="*/ 722873 w 725218"/>
                    <a:gd name="connsiteY10" fmla="*/ 1234288 h 1415918"/>
                    <a:gd name="connsiteX11" fmla="*/ 515842 w 725218"/>
                    <a:gd name="connsiteY11" fmla="*/ 1382046 h 1415918"/>
                    <a:gd name="connsiteX12" fmla="*/ 167145 w 725218"/>
                    <a:gd name="connsiteY12" fmla="*/ 677290 h 1415918"/>
                    <a:gd name="connsiteX13" fmla="*/ 147400 w 725218"/>
                    <a:gd name="connsiteY13" fmla="*/ 658498 h 1415918"/>
                    <a:gd name="connsiteX14" fmla="*/ 84879 w 725218"/>
                    <a:gd name="connsiteY14" fmla="*/ 445425 h 1415918"/>
                    <a:gd name="connsiteX15" fmla="*/ 147401 w 725218"/>
                    <a:gd name="connsiteY15" fmla="*/ 232351 h 1415918"/>
                    <a:gd name="connsiteX16" fmla="*/ 202681 w 725218"/>
                    <a:gd name="connsiteY16" fmla="*/ 179738 h 1415918"/>
                    <a:gd name="connsiteX17" fmla="*/ 174238 w 725218"/>
                    <a:gd name="connsiteY17" fmla="*/ 151295 h 1415918"/>
                    <a:gd name="connsiteX18" fmla="*/ 106181 w 725218"/>
                    <a:gd name="connsiteY18" fmla="*/ 219353 h 1415918"/>
                    <a:gd name="connsiteX19" fmla="*/ 18217 w 725218"/>
                    <a:gd name="connsiteY19" fmla="*/ 219353 h 1415918"/>
                    <a:gd name="connsiteX20" fmla="*/ 18217 w 725218"/>
                    <a:gd name="connsiteY20" fmla="*/ 131389 h 1415918"/>
                    <a:gd name="connsiteX21" fmla="*/ 131389 w 725218"/>
                    <a:gd name="connsiteY21" fmla="*/ 18217 h 1415918"/>
                    <a:gd name="connsiteX22" fmla="*/ 151965 w 725218"/>
                    <a:gd name="connsiteY22" fmla="*/ 4554 h 1415918"/>
                    <a:gd name="connsiteX23" fmla="*/ 187251 w 725218"/>
                    <a:gd name="connsiteY23" fmla="*/ 1138 h 1415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725218" h="1415918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cubicBezTo>
                        <a:pt x="515394" y="825829"/>
                        <a:pt x="591903" y="1031665"/>
                        <a:pt x="722873" y="1234288"/>
                      </a:cubicBezTo>
                      <a:cubicBezTo>
                        <a:pt x="744776" y="1360761"/>
                        <a:pt x="608463" y="1474879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76" name="グループ化 275">
                <a:extLst>
                  <a:ext uri="{FF2B5EF4-FFF2-40B4-BE49-F238E27FC236}">
                    <a16:creationId xmlns:a16="http://schemas.microsoft.com/office/drawing/2014/main" id="{F3DEEE33-9E3A-4006-B926-483C53D4ECA6}"/>
                  </a:ext>
                </a:extLst>
              </p:cNvPr>
              <p:cNvGrpSpPr/>
              <p:nvPr/>
            </p:nvGrpSpPr>
            <p:grpSpPr>
              <a:xfrm>
                <a:off x="5296570" y="1486785"/>
                <a:ext cx="814560" cy="950985"/>
                <a:chOff x="5296570" y="1486785"/>
                <a:chExt cx="814560" cy="950985"/>
              </a:xfrm>
            </p:grpSpPr>
            <p:sp>
              <p:nvSpPr>
                <p:cNvPr id="277" name="台形 276">
                  <a:extLst>
                    <a:ext uri="{FF2B5EF4-FFF2-40B4-BE49-F238E27FC236}">
                      <a16:creationId xmlns:a16="http://schemas.microsoft.com/office/drawing/2014/main" id="{EAF1951C-A989-4861-95F8-9D4B535EA19D}"/>
                    </a:ext>
                  </a:extLst>
                </p:cNvPr>
                <p:cNvSpPr/>
                <p:nvPr/>
              </p:nvSpPr>
              <p:spPr>
                <a:xfrm rot="19434400">
                  <a:off x="5500788" y="1486785"/>
                  <a:ext cx="282483" cy="184203"/>
                </a:xfrm>
                <a:prstGeom prst="trapezoid">
                  <a:avLst>
                    <a:gd name="adj" fmla="val 6959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8" name="フリーフォーム: 図形 277">
                  <a:extLst>
                    <a:ext uri="{FF2B5EF4-FFF2-40B4-BE49-F238E27FC236}">
                      <a16:creationId xmlns:a16="http://schemas.microsoft.com/office/drawing/2014/main" id="{5992FB7B-0B1B-4C1D-A25D-EDBC34A27461}"/>
                    </a:ext>
                  </a:extLst>
                </p:cNvPr>
                <p:cNvSpPr/>
                <p:nvPr/>
              </p:nvSpPr>
              <p:spPr>
                <a:xfrm rot="3600000">
                  <a:off x="5269284" y="1595925"/>
                  <a:ext cx="869131" cy="814560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43438 w 816717"/>
                    <a:gd name="connsiteY1" fmla="*/ 340679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54402 w 827347"/>
                    <a:gd name="connsiteY0" fmla="*/ 824681 h 824681"/>
                    <a:gd name="connsiteX1" fmla="*/ 454068 w 827347"/>
                    <a:gd name="connsiteY1" fmla="*/ 338832 h 824681"/>
                    <a:gd name="connsiteX2" fmla="*/ 39252 w 827347"/>
                    <a:gd name="connsiteY2" fmla="*/ 425657 h 824681"/>
                    <a:gd name="connsiteX3" fmla="*/ 0 w 827347"/>
                    <a:gd name="connsiteY3" fmla="*/ 116738 h 824681"/>
                    <a:gd name="connsiteX4" fmla="*/ 671290 w 827347"/>
                    <a:gd name="connsiteY4" fmla="*/ 83 h 824681"/>
                    <a:gd name="connsiteX5" fmla="*/ 789186 w 827347"/>
                    <a:gd name="connsiteY5" fmla="*/ 100308 h 824681"/>
                    <a:gd name="connsiteX6" fmla="*/ 827347 w 827347"/>
                    <a:gd name="connsiteY6" fmla="*/ 824681 h 824681"/>
                    <a:gd name="connsiteX0" fmla="*/ 454402 w 827347"/>
                    <a:gd name="connsiteY0" fmla="*/ 812731 h 812731"/>
                    <a:gd name="connsiteX1" fmla="*/ 454068 w 827347"/>
                    <a:gd name="connsiteY1" fmla="*/ 326882 h 812731"/>
                    <a:gd name="connsiteX2" fmla="*/ 39252 w 827347"/>
                    <a:gd name="connsiteY2" fmla="*/ 413707 h 812731"/>
                    <a:gd name="connsiteX3" fmla="*/ 0 w 827347"/>
                    <a:gd name="connsiteY3" fmla="*/ 104788 h 812731"/>
                    <a:gd name="connsiteX4" fmla="*/ 639634 w 827347"/>
                    <a:gd name="connsiteY4" fmla="*/ 101 h 812731"/>
                    <a:gd name="connsiteX5" fmla="*/ 789186 w 827347"/>
                    <a:gd name="connsiteY5" fmla="*/ 88358 h 812731"/>
                    <a:gd name="connsiteX6" fmla="*/ 827347 w 827347"/>
                    <a:gd name="connsiteY6" fmla="*/ 812731 h 812731"/>
                    <a:gd name="connsiteX0" fmla="*/ 454402 w 827347"/>
                    <a:gd name="connsiteY0" fmla="*/ 813892 h 813892"/>
                    <a:gd name="connsiteX1" fmla="*/ 454068 w 827347"/>
                    <a:gd name="connsiteY1" fmla="*/ 328043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933846"/>
                    <a:gd name="connsiteY0" fmla="*/ 813892 h 864381"/>
                    <a:gd name="connsiteX1" fmla="*/ 432722 w 933846"/>
                    <a:gd name="connsiteY1" fmla="*/ 345965 h 864381"/>
                    <a:gd name="connsiteX2" fmla="*/ 39252 w 933846"/>
                    <a:gd name="connsiteY2" fmla="*/ 414868 h 864381"/>
                    <a:gd name="connsiteX3" fmla="*/ 0 w 933846"/>
                    <a:gd name="connsiteY3" fmla="*/ 105949 h 864381"/>
                    <a:gd name="connsiteX4" fmla="*/ 639634 w 933846"/>
                    <a:gd name="connsiteY4" fmla="*/ 1262 h 864381"/>
                    <a:gd name="connsiteX5" fmla="*/ 795584 w 933846"/>
                    <a:gd name="connsiteY5" fmla="*/ 178451 h 864381"/>
                    <a:gd name="connsiteX6" fmla="*/ 933846 w 933846"/>
                    <a:gd name="connsiteY6" fmla="*/ 864381 h 864381"/>
                    <a:gd name="connsiteX0" fmla="*/ 454402 w 837878"/>
                    <a:gd name="connsiteY0" fmla="*/ 813892 h 813892"/>
                    <a:gd name="connsiteX1" fmla="*/ 432722 w 837878"/>
                    <a:gd name="connsiteY1" fmla="*/ 345965 h 813892"/>
                    <a:gd name="connsiteX2" fmla="*/ 39252 w 837878"/>
                    <a:gd name="connsiteY2" fmla="*/ 414868 h 813892"/>
                    <a:gd name="connsiteX3" fmla="*/ 0 w 837878"/>
                    <a:gd name="connsiteY3" fmla="*/ 105949 h 813892"/>
                    <a:gd name="connsiteX4" fmla="*/ 639634 w 837878"/>
                    <a:gd name="connsiteY4" fmla="*/ 1262 h 813892"/>
                    <a:gd name="connsiteX5" fmla="*/ 795584 w 837878"/>
                    <a:gd name="connsiteY5" fmla="*/ 178451 h 813892"/>
                    <a:gd name="connsiteX6" fmla="*/ 837878 w 837878"/>
                    <a:gd name="connsiteY6" fmla="*/ 792477 h 813892"/>
                    <a:gd name="connsiteX0" fmla="*/ 454402 w 837878"/>
                    <a:gd name="connsiteY0" fmla="*/ 813892 h 813892"/>
                    <a:gd name="connsiteX1" fmla="*/ 445096 w 837878"/>
                    <a:gd name="connsiteY1" fmla="*/ 353109 h 813892"/>
                    <a:gd name="connsiteX2" fmla="*/ 39252 w 837878"/>
                    <a:gd name="connsiteY2" fmla="*/ 414868 h 813892"/>
                    <a:gd name="connsiteX3" fmla="*/ 0 w 837878"/>
                    <a:gd name="connsiteY3" fmla="*/ 105949 h 813892"/>
                    <a:gd name="connsiteX4" fmla="*/ 639634 w 837878"/>
                    <a:gd name="connsiteY4" fmla="*/ 1262 h 813892"/>
                    <a:gd name="connsiteX5" fmla="*/ 795584 w 837878"/>
                    <a:gd name="connsiteY5" fmla="*/ 178451 h 813892"/>
                    <a:gd name="connsiteX6" fmla="*/ 837878 w 837878"/>
                    <a:gd name="connsiteY6" fmla="*/ 792477 h 813892"/>
                    <a:gd name="connsiteX0" fmla="*/ 454402 w 837878"/>
                    <a:gd name="connsiteY0" fmla="*/ 813892 h 813892"/>
                    <a:gd name="connsiteX1" fmla="*/ 445096 w 837878"/>
                    <a:gd name="connsiteY1" fmla="*/ 353109 h 813892"/>
                    <a:gd name="connsiteX2" fmla="*/ 8000 w 837878"/>
                    <a:gd name="connsiteY2" fmla="*/ 402324 h 813892"/>
                    <a:gd name="connsiteX3" fmla="*/ 0 w 837878"/>
                    <a:gd name="connsiteY3" fmla="*/ 105949 h 813892"/>
                    <a:gd name="connsiteX4" fmla="*/ 639634 w 837878"/>
                    <a:gd name="connsiteY4" fmla="*/ 1262 h 813892"/>
                    <a:gd name="connsiteX5" fmla="*/ 795584 w 837878"/>
                    <a:gd name="connsiteY5" fmla="*/ 178451 h 813892"/>
                    <a:gd name="connsiteX6" fmla="*/ 837878 w 837878"/>
                    <a:gd name="connsiteY6" fmla="*/ 792477 h 813892"/>
                    <a:gd name="connsiteX0" fmla="*/ 485655 w 869131"/>
                    <a:gd name="connsiteY0" fmla="*/ 814560 h 814560"/>
                    <a:gd name="connsiteX1" fmla="*/ 476349 w 869131"/>
                    <a:gd name="connsiteY1" fmla="*/ 353777 h 814560"/>
                    <a:gd name="connsiteX2" fmla="*/ 39253 w 869131"/>
                    <a:gd name="connsiteY2" fmla="*/ 402992 h 814560"/>
                    <a:gd name="connsiteX3" fmla="*/ 0 w 869131"/>
                    <a:gd name="connsiteY3" fmla="*/ 94074 h 814560"/>
                    <a:gd name="connsiteX4" fmla="*/ 670887 w 869131"/>
                    <a:gd name="connsiteY4" fmla="*/ 1930 h 814560"/>
                    <a:gd name="connsiteX5" fmla="*/ 826837 w 869131"/>
                    <a:gd name="connsiteY5" fmla="*/ 179119 h 814560"/>
                    <a:gd name="connsiteX6" fmla="*/ 869131 w 869131"/>
                    <a:gd name="connsiteY6" fmla="*/ 793145 h 814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69131" h="814560">
                      <a:moveTo>
                        <a:pt x="485655" y="814560"/>
                      </a:moveTo>
                      <a:cubicBezTo>
                        <a:pt x="485544" y="652610"/>
                        <a:pt x="476460" y="515727"/>
                        <a:pt x="476349" y="353777"/>
                      </a:cubicBezTo>
                      <a:lnTo>
                        <a:pt x="39253" y="402992"/>
                      </a:lnTo>
                      <a:cubicBezTo>
                        <a:pt x="24815" y="316652"/>
                        <a:pt x="14438" y="180414"/>
                        <a:pt x="0" y="94074"/>
                      </a:cubicBezTo>
                      <a:cubicBezTo>
                        <a:pt x="220220" y="54976"/>
                        <a:pt x="533081" y="-12244"/>
                        <a:pt x="670887" y="1930"/>
                      </a:cubicBezTo>
                      <a:cubicBezTo>
                        <a:pt x="808693" y="16104"/>
                        <a:pt x="819061" y="141913"/>
                        <a:pt x="826837" y="179119"/>
                      </a:cubicBezTo>
                      <a:cubicBezTo>
                        <a:pt x="834613" y="216325"/>
                        <a:pt x="856411" y="551687"/>
                        <a:pt x="869131" y="793145"/>
                      </a:cubicBezTo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9" name="楕円 278">
                  <a:extLst>
                    <a:ext uri="{FF2B5EF4-FFF2-40B4-BE49-F238E27FC236}">
                      <a16:creationId xmlns:a16="http://schemas.microsoft.com/office/drawing/2014/main" id="{65CA5ED1-18A3-4693-83E3-6B04F42EAABC}"/>
                    </a:ext>
                  </a:extLst>
                </p:cNvPr>
                <p:cNvSpPr/>
                <p:nvPr/>
              </p:nvSpPr>
              <p:spPr>
                <a:xfrm rot="19295698">
                  <a:off x="5752309" y="1505592"/>
                  <a:ext cx="68700" cy="86451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0" name="楕円 279">
                  <a:extLst>
                    <a:ext uri="{FF2B5EF4-FFF2-40B4-BE49-F238E27FC236}">
                      <a16:creationId xmlns:a16="http://schemas.microsoft.com/office/drawing/2014/main" id="{3F5080BF-F1C8-4554-9A36-259B937219C8}"/>
                    </a:ext>
                  </a:extLst>
                </p:cNvPr>
                <p:cNvSpPr/>
                <p:nvPr/>
              </p:nvSpPr>
              <p:spPr>
                <a:xfrm rot="19295698">
                  <a:off x="5828509" y="1588936"/>
                  <a:ext cx="68700" cy="86451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349" name="グループ化 348">
              <a:extLst>
                <a:ext uri="{FF2B5EF4-FFF2-40B4-BE49-F238E27FC236}">
                  <a16:creationId xmlns:a16="http://schemas.microsoft.com/office/drawing/2014/main" id="{92BCA2D8-9844-44ED-9CEF-E8C4A38D369A}"/>
                </a:ext>
              </a:extLst>
            </p:cNvPr>
            <p:cNvGrpSpPr/>
            <p:nvPr/>
          </p:nvGrpSpPr>
          <p:grpSpPr>
            <a:xfrm flipH="1">
              <a:off x="3949543" y="848975"/>
              <a:ext cx="814560" cy="1588795"/>
              <a:chOff x="5296570" y="848975"/>
              <a:chExt cx="814560" cy="1588795"/>
            </a:xfrm>
          </p:grpSpPr>
          <p:grpSp>
            <p:nvGrpSpPr>
              <p:cNvPr id="350" name="グループ化 349">
                <a:extLst>
                  <a:ext uri="{FF2B5EF4-FFF2-40B4-BE49-F238E27FC236}">
                    <a16:creationId xmlns:a16="http://schemas.microsoft.com/office/drawing/2014/main" id="{1F1E2FF7-667A-4B3C-AF94-DAADC6325610}"/>
                  </a:ext>
                </a:extLst>
              </p:cNvPr>
              <p:cNvGrpSpPr/>
              <p:nvPr/>
            </p:nvGrpSpPr>
            <p:grpSpPr>
              <a:xfrm rot="20960292">
                <a:off x="5346227" y="848975"/>
                <a:ext cx="696096" cy="1383796"/>
                <a:chOff x="2957063" y="5076572"/>
                <a:chExt cx="725218" cy="1441689"/>
              </a:xfrm>
              <a:solidFill>
                <a:schemeClr val="accent2">
                  <a:lumMod val="40000"/>
                  <a:lumOff val="60000"/>
                </a:schemeClr>
              </a:solidFill>
            </p:grpSpPr>
            <p:grpSp>
              <p:nvGrpSpPr>
                <p:cNvPr id="356" name="グループ化 355">
                  <a:extLst>
                    <a:ext uri="{FF2B5EF4-FFF2-40B4-BE49-F238E27FC236}">
                      <a16:creationId xmlns:a16="http://schemas.microsoft.com/office/drawing/2014/main" id="{F26E7144-AA93-4CD4-922B-F6B584DF514C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  <a:grpFill/>
              </p:grpSpPr>
              <p:sp>
                <p:nvSpPr>
                  <p:cNvPr id="358" name="フリーフォーム: 図形 357">
                    <a:extLst>
                      <a:ext uri="{FF2B5EF4-FFF2-40B4-BE49-F238E27FC236}">
                        <a16:creationId xmlns:a16="http://schemas.microsoft.com/office/drawing/2014/main" id="{C4BDF750-94B1-414F-AABB-8FA40DFEA520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9" name="フリーフォーム: 図形 358">
                    <a:extLst>
                      <a:ext uri="{FF2B5EF4-FFF2-40B4-BE49-F238E27FC236}">
                        <a16:creationId xmlns:a16="http://schemas.microsoft.com/office/drawing/2014/main" id="{6132B99E-B608-4FE2-93FE-851DC8FE70D4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57" name="フリーフォーム: 図形 356">
                  <a:extLst>
                    <a:ext uri="{FF2B5EF4-FFF2-40B4-BE49-F238E27FC236}">
                      <a16:creationId xmlns:a16="http://schemas.microsoft.com/office/drawing/2014/main" id="{097AE669-4551-4B6A-A240-72A4ADD5ACF8}"/>
                    </a:ext>
                  </a:extLst>
                </p:cNvPr>
                <p:cNvSpPr/>
                <p:nvPr/>
              </p:nvSpPr>
              <p:spPr>
                <a:xfrm>
                  <a:off x="2957063" y="5102343"/>
                  <a:ext cx="725218" cy="1415918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65852"/>
                    <a:gd name="connsiteY0" fmla="*/ 1138 h 1457557"/>
                    <a:gd name="connsiteX1" fmla="*/ 219353 w 765852"/>
                    <a:gd name="connsiteY1" fmla="*/ 18217 h 1457557"/>
                    <a:gd name="connsiteX2" fmla="*/ 223832 w 765852"/>
                    <a:gd name="connsiteY2" fmla="*/ 24963 h 1457557"/>
                    <a:gd name="connsiteX3" fmla="*/ 357056 w 765852"/>
                    <a:gd name="connsiteY3" fmla="*/ 158187 h 1457557"/>
                    <a:gd name="connsiteX4" fmla="*/ 370720 w 765852"/>
                    <a:gd name="connsiteY4" fmla="*/ 178763 h 1457557"/>
                    <a:gd name="connsiteX5" fmla="*/ 372662 w 765852"/>
                    <a:gd name="connsiteY5" fmla="*/ 188747 h 1457557"/>
                    <a:gd name="connsiteX6" fmla="*/ 376431 w 765852"/>
                    <a:gd name="connsiteY6" fmla="*/ 195556 h 1457557"/>
                    <a:gd name="connsiteX7" fmla="*/ 381410 w 765852"/>
                    <a:gd name="connsiteY7" fmla="*/ 445425 h 1457557"/>
                    <a:gd name="connsiteX8" fmla="*/ 385008 w 765852"/>
                    <a:gd name="connsiteY8" fmla="*/ 562717 h 1457557"/>
                    <a:gd name="connsiteX9" fmla="*/ 384424 w 765852"/>
                    <a:gd name="connsiteY9" fmla="*/ 623206 h 1457557"/>
                    <a:gd name="connsiteX10" fmla="*/ 722873 w 765852"/>
                    <a:gd name="connsiteY10" fmla="*/ 1234288 h 1457557"/>
                    <a:gd name="connsiteX11" fmla="*/ 722073 w 765852"/>
                    <a:gd name="connsiteY11" fmla="*/ 1437307 h 1457557"/>
                    <a:gd name="connsiteX12" fmla="*/ 722074 w 765852"/>
                    <a:gd name="connsiteY12" fmla="*/ 1437306 h 1457557"/>
                    <a:gd name="connsiteX13" fmla="*/ 515842 w 765852"/>
                    <a:gd name="connsiteY13" fmla="*/ 1382046 h 1457557"/>
                    <a:gd name="connsiteX14" fmla="*/ 167145 w 765852"/>
                    <a:gd name="connsiteY14" fmla="*/ 677290 h 1457557"/>
                    <a:gd name="connsiteX15" fmla="*/ 147400 w 765852"/>
                    <a:gd name="connsiteY15" fmla="*/ 658498 h 1457557"/>
                    <a:gd name="connsiteX16" fmla="*/ 84879 w 765852"/>
                    <a:gd name="connsiteY16" fmla="*/ 445425 h 1457557"/>
                    <a:gd name="connsiteX17" fmla="*/ 147401 w 765852"/>
                    <a:gd name="connsiteY17" fmla="*/ 232351 h 1457557"/>
                    <a:gd name="connsiteX18" fmla="*/ 202681 w 765852"/>
                    <a:gd name="connsiteY18" fmla="*/ 179738 h 1457557"/>
                    <a:gd name="connsiteX19" fmla="*/ 174238 w 765852"/>
                    <a:gd name="connsiteY19" fmla="*/ 151295 h 1457557"/>
                    <a:gd name="connsiteX20" fmla="*/ 106181 w 765852"/>
                    <a:gd name="connsiteY20" fmla="*/ 219353 h 1457557"/>
                    <a:gd name="connsiteX21" fmla="*/ 18217 w 765852"/>
                    <a:gd name="connsiteY21" fmla="*/ 219353 h 1457557"/>
                    <a:gd name="connsiteX22" fmla="*/ 18217 w 765852"/>
                    <a:gd name="connsiteY22" fmla="*/ 131389 h 1457557"/>
                    <a:gd name="connsiteX23" fmla="*/ 131389 w 765852"/>
                    <a:gd name="connsiteY23" fmla="*/ 18217 h 1457557"/>
                    <a:gd name="connsiteX24" fmla="*/ 151965 w 765852"/>
                    <a:gd name="connsiteY24" fmla="*/ 4554 h 1457557"/>
                    <a:gd name="connsiteX25" fmla="*/ 187251 w 765852"/>
                    <a:gd name="connsiteY25" fmla="*/ 1138 h 1457557"/>
                    <a:gd name="connsiteX0" fmla="*/ 187251 w 765852"/>
                    <a:gd name="connsiteY0" fmla="*/ 1138 h 1457557"/>
                    <a:gd name="connsiteX1" fmla="*/ 219353 w 765852"/>
                    <a:gd name="connsiteY1" fmla="*/ 18217 h 1457557"/>
                    <a:gd name="connsiteX2" fmla="*/ 223832 w 765852"/>
                    <a:gd name="connsiteY2" fmla="*/ 24963 h 1457557"/>
                    <a:gd name="connsiteX3" fmla="*/ 357056 w 765852"/>
                    <a:gd name="connsiteY3" fmla="*/ 158187 h 1457557"/>
                    <a:gd name="connsiteX4" fmla="*/ 370720 w 765852"/>
                    <a:gd name="connsiteY4" fmla="*/ 178763 h 1457557"/>
                    <a:gd name="connsiteX5" fmla="*/ 372662 w 765852"/>
                    <a:gd name="connsiteY5" fmla="*/ 188747 h 1457557"/>
                    <a:gd name="connsiteX6" fmla="*/ 376431 w 765852"/>
                    <a:gd name="connsiteY6" fmla="*/ 195556 h 1457557"/>
                    <a:gd name="connsiteX7" fmla="*/ 381410 w 765852"/>
                    <a:gd name="connsiteY7" fmla="*/ 445425 h 1457557"/>
                    <a:gd name="connsiteX8" fmla="*/ 385008 w 765852"/>
                    <a:gd name="connsiteY8" fmla="*/ 562717 h 1457557"/>
                    <a:gd name="connsiteX9" fmla="*/ 384424 w 765852"/>
                    <a:gd name="connsiteY9" fmla="*/ 623206 h 1457557"/>
                    <a:gd name="connsiteX10" fmla="*/ 722873 w 765852"/>
                    <a:gd name="connsiteY10" fmla="*/ 1234288 h 1457557"/>
                    <a:gd name="connsiteX11" fmla="*/ 722073 w 765852"/>
                    <a:gd name="connsiteY11" fmla="*/ 1437307 h 1457557"/>
                    <a:gd name="connsiteX12" fmla="*/ 722074 w 765852"/>
                    <a:gd name="connsiteY12" fmla="*/ 1437306 h 1457557"/>
                    <a:gd name="connsiteX13" fmla="*/ 515842 w 765852"/>
                    <a:gd name="connsiteY13" fmla="*/ 1382046 h 1457557"/>
                    <a:gd name="connsiteX14" fmla="*/ 167145 w 765852"/>
                    <a:gd name="connsiteY14" fmla="*/ 677290 h 1457557"/>
                    <a:gd name="connsiteX15" fmla="*/ 147400 w 765852"/>
                    <a:gd name="connsiteY15" fmla="*/ 658498 h 1457557"/>
                    <a:gd name="connsiteX16" fmla="*/ 84879 w 765852"/>
                    <a:gd name="connsiteY16" fmla="*/ 445425 h 1457557"/>
                    <a:gd name="connsiteX17" fmla="*/ 147401 w 765852"/>
                    <a:gd name="connsiteY17" fmla="*/ 232351 h 1457557"/>
                    <a:gd name="connsiteX18" fmla="*/ 202681 w 765852"/>
                    <a:gd name="connsiteY18" fmla="*/ 179738 h 1457557"/>
                    <a:gd name="connsiteX19" fmla="*/ 174238 w 765852"/>
                    <a:gd name="connsiteY19" fmla="*/ 151295 h 1457557"/>
                    <a:gd name="connsiteX20" fmla="*/ 106181 w 765852"/>
                    <a:gd name="connsiteY20" fmla="*/ 219353 h 1457557"/>
                    <a:gd name="connsiteX21" fmla="*/ 18217 w 765852"/>
                    <a:gd name="connsiteY21" fmla="*/ 219353 h 1457557"/>
                    <a:gd name="connsiteX22" fmla="*/ 18217 w 765852"/>
                    <a:gd name="connsiteY22" fmla="*/ 131389 h 1457557"/>
                    <a:gd name="connsiteX23" fmla="*/ 131389 w 765852"/>
                    <a:gd name="connsiteY23" fmla="*/ 18217 h 1457557"/>
                    <a:gd name="connsiteX24" fmla="*/ 151965 w 765852"/>
                    <a:gd name="connsiteY24" fmla="*/ 4554 h 1457557"/>
                    <a:gd name="connsiteX25" fmla="*/ 187251 w 765852"/>
                    <a:gd name="connsiteY25" fmla="*/ 1138 h 1457557"/>
                    <a:gd name="connsiteX0" fmla="*/ 187251 w 765852"/>
                    <a:gd name="connsiteY0" fmla="*/ 1138 h 1437307"/>
                    <a:gd name="connsiteX1" fmla="*/ 219353 w 765852"/>
                    <a:gd name="connsiteY1" fmla="*/ 18217 h 1437307"/>
                    <a:gd name="connsiteX2" fmla="*/ 223832 w 765852"/>
                    <a:gd name="connsiteY2" fmla="*/ 24963 h 1437307"/>
                    <a:gd name="connsiteX3" fmla="*/ 357056 w 765852"/>
                    <a:gd name="connsiteY3" fmla="*/ 158187 h 1437307"/>
                    <a:gd name="connsiteX4" fmla="*/ 370720 w 765852"/>
                    <a:gd name="connsiteY4" fmla="*/ 178763 h 1437307"/>
                    <a:gd name="connsiteX5" fmla="*/ 372662 w 765852"/>
                    <a:gd name="connsiteY5" fmla="*/ 188747 h 1437307"/>
                    <a:gd name="connsiteX6" fmla="*/ 376431 w 765852"/>
                    <a:gd name="connsiteY6" fmla="*/ 195556 h 1437307"/>
                    <a:gd name="connsiteX7" fmla="*/ 381410 w 765852"/>
                    <a:gd name="connsiteY7" fmla="*/ 445425 h 1437307"/>
                    <a:gd name="connsiteX8" fmla="*/ 385008 w 765852"/>
                    <a:gd name="connsiteY8" fmla="*/ 562717 h 1437307"/>
                    <a:gd name="connsiteX9" fmla="*/ 384424 w 765852"/>
                    <a:gd name="connsiteY9" fmla="*/ 623206 h 1437307"/>
                    <a:gd name="connsiteX10" fmla="*/ 722873 w 765852"/>
                    <a:gd name="connsiteY10" fmla="*/ 1234288 h 1437307"/>
                    <a:gd name="connsiteX11" fmla="*/ 722073 w 765852"/>
                    <a:gd name="connsiteY11" fmla="*/ 1437307 h 1437307"/>
                    <a:gd name="connsiteX12" fmla="*/ 515842 w 765852"/>
                    <a:gd name="connsiteY12" fmla="*/ 1382046 h 1437307"/>
                    <a:gd name="connsiteX13" fmla="*/ 167145 w 765852"/>
                    <a:gd name="connsiteY13" fmla="*/ 677290 h 1437307"/>
                    <a:gd name="connsiteX14" fmla="*/ 147400 w 765852"/>
                    <a:gd name="connsiteY14" fmla="*/ 658498 h 1437307"/>
                    <a:gd name="connsiteX15" fmla="*/ 84879 w 765852"/>
                    <a:gd name="connsiteY15" fmla="*/ 445425 h 1437307"/>
                    <a:gd name="connsiteX16" fmla="*/ 147401 w 765852"/>
                    <a:gd name="connsiteY16" fmla="*/ 232351 h 1437307"/>
                    <a:gd name="connsiteX17" fmla="*/ 202681 w 765852"/>
                    <a:gd name="connsiteY17" fmla="*/ 179738 h 1437307"/>
                    <a:gd name="connsiteX18" fmla="*/ 174238 w 765852"/>
                    <a:gd name="connsiteY18" fmla="*/ 151295 h 1437307"/>
                    <a:gd name="connsiteX19" fmla="*/ 106181 w 765852"/>
                    <a:gd name="connsiteY19" fmla="*/ 219353 h 1437307"/>
                    <a:gd name="connsiteX20" fmla="*/ 18217 w 765852"/>
                    <a:gd name="connsiteY20" fmla="*/ 219353 h 1437307"/>
                    <a:gd name="connsiteX21" fmla="*/ 18217 w 765852"/>
                    <a:gd name="connsiteY21" fmla="*/ 131389 h 1437307"/>
                    <a:gd name="connsiteX22" fmla="*/ 131389 w 765852"/>
                    <a:gd name="connsiteY22" fmla="*/ 18217 h 1437307"/>
                    <a:gd name="connsiteX23" fmla="*/ 151965 w 765852"/>
                    <a:gd name="connsiteY23" fmla="*/ 4554 h 1437307"/>
                    <a:gd name="connsiteX24" fmla="*/ 187251 w 765852"/>
                    <a:gd name="connsiteY24" fmla="*/ 1138 h 1437307"/>
                    <a:gd name="connsiteX0" fmla="*/ 187251 w 725218"/>
                    <a:gd name="connsiteY0" fmla="*/ 1138 h 1415918"/>
                    <a:gd name="connsiteX1" fmla="*/ 219353 w 725218"/>
                    <a:gd name="connsiteY1" fmla="*/ 18217 h 1415918"/>
                    <a:gd name="connsiteX2" fmla="*/ 223832 w 725218"/>
                    <a:gd name="connsiteY2" fmla="*/ 24963 h 1415918"/>
                    <a:gd name="connsiteX3" fmla="*/ 357056 w 725218"/>
                    <a:gd name="connsiteY3" fmla="*/ 158187 h 1415918"/>
                    <a:gd name="connsiteX4" fmla="*/ 370720 w 725218"/>
                    <a:gd name="connsiteY4" fmla="*/ 178763 h 1415918"/>
                    <a:gd name="connsiteX5" fmla="*/ 372662 w 725218"/>
                    <a:gd name="connsiteY5" fmla="*/ 188747 h 1415918"/>
                    <a:gd name="connsiteX6" fmla="*/ 376431 w 725218"/>
                    <a:gd name="connsiteY6" fmla="*/ 195556 h 1415918"/>
                    <a:gd name="connsiteX7" fmla="*/ 381410 w 725218"/>
                    <a:gd name="connsiteY7" fmla="*/ 445425 h 1415918"/>
                    <a:gd name="connsiteX8" fmla="*/ 385008 w 725218"/>
                    <a:gd name="connsiteY8" fmla="*/ 562717 h 1415918"/>
                    <a:gd name="connsiteX9" fmla="*/ 384424 w 725218"/>
                    <a:gd name="connsiteY9" fmla="*/ 623206 h 1415918"/>
                    <a:gd name="connsiteX10" fmla="*/ 722873 w 725218"/>
                    <a:gd name="connsiteY10" fmla="*/ 1234288 h 1415918"/>
                    <a:gd name="connsiteX11" fmla="*/ 515842 w 725218"/>
                    <a:gd name="connsiteY11" fmla="*/ 1382046 h 1415918"/>
                    <a:gd name="connsiteX12" fmla="*/ 167145 w 725218"/>
                    <a:gd name="connsiteY12" fmla="*/ 677290 h 1415918"/>
                    <a:gd name="connsiteX13" fmla="*/ 147400 w 725218"/>
                    <a:gd name="connsiteY13" fmla="*/ 658498 h 1415918"/>
                    <a:gd name="connsiteX14" fmla="*/ 84879 w 725218"/>
                    <a:gd name="connsiteY14" fmla="*/ 445425 h 1415918"/>
                    <a:gd name="connsiteX15" fmla="*/ 147401 w 725218"/>
                    <a:gd name="connsiteY15" fmla="*/ 232351 h 1415918"/>
                    <a:gd name="connsiteX16" fmla="*/ 202681 w 725218"/>
                    <a:gd name="connsiteY16" fmla="*/ 179738 h 1415918"/>
                    <a:gd name="connsiteX17" fmla="*/ 174238 w 725218"/>
                    <a:gd name="connsiteY17" fmla="*/ 151295 h 1415918"/>
                    <a:gd name="connsiteX18" fmla="*/ 106181 w 725218"/>
                    <a:gd name="connsiteY18" fmla="*/ 219353 h 1415918"/>
                    <a:gd name="connsiteX19" fmla="*/ 18217 w 725218"/>
                    <a:gd name="connsiteY19" fmla="*/ 219353 h 1415918"/>
                    <a:gd name="connsiteX20" fmla="*/ 18217 w 725218"/>
                    <a:gd name="connsiteY20" fmla="*/ 131389 h 1415918"/>
                    <a:gd name="connsiteX21" fmla="*/ 131389 w 725218"/>
                    <a:gd name="connsiteY21" fmla="*/ 18217 h 1415918"/>
                    <a:gd name="connsiteX22" fmla="*/ 151965 w 725218"/>
                    <a:gd name="connsiteY22" fmla="*/ 4554 h 1415918"/>
                    <a:gd name="connsiteX23" fmla="*/ 187251 w 725218"/>
                    <a:gd name="connsiteY23" fmla="*/ 1138 h 1415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725218" h="1415918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cubicBezTo>
                        <a:pt x="515394" y="825829"/>
                        <a:pt x="591903" y="1031665"/>
                        <a:pt x="722873" y="1234288"/>
                      </a:cubicBezTo>
                      <a:cubicBezTo>
                        <a:pt x="744776" y="1360761"/>
                        <a:pt x="608463" y="1474879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51" name="グループ化 350">
                <a:extLst>
                  <a:ext uri="{FF2B5EF4-FFF2-40B4-BE49-F238E27FC236}">
                    <a16:creationId xmlns:a16="http://schemas.microsoft.com/office/drawing/2014/main" id="{2A00857B-143A-4B42-8970-A0701F69E552}"/>
                  </a:ext>
                </a:extLst>
              </p:cNvPr>
              <p:cNvGrpSpPr/>
              <p:nvPr/>
            </p:nvGrpSpPr>
            <p:grpSpPr>
              <a:xfrm>
                <a:off x="5296570" y="1486785"/>
                <a:ext cx="814560" cy="950985"/>
                <a:chOff x="5296570" y="1486785"/>
                <a:chExt cx="814560" cy="950985"/>
              </a:xfrm>
            </p:grpSpPr>
            <p:sp>
              <p:nvSpPr>
                <p:cNvPr id="352" name="台形 351">
                  <a:extLst>
                    <a:ext uri="{FF2B5EF4-FFF2-40B4-BE49-F238E27FC236}">
                      <a16:creationId xmlns:a16="http://schemas.microsoft.com/office/drawing/2014/main" id="{B0BDEB23-9485-4A7F-995F-3BB34052CCA0}"/>
                    </a:ext>
                  </a:extLst>
                </p:cNvPr>
                <p:cNvSpPr/>
                <p:nvPr/>
              </p:nvSpPr>
              <p:spPr>
                <a:xfrm rot="19434400">
                  <a:off x="5500788" y="1486785"/>
                  <a:ext cx="282483" cy="184203"/>
                </a:xfrm>
                <a:prstGeom prst="trapezoid">
                  <a:avLst>
                    <a:gd name="adj" fmla="val 6959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3" name="フリーフォーム: 図形 352">
                  <a:extLst>
                    <a:ext uri="{FF2B5EF4-FFF2-40B4-BE49-F238E27FC236}">
                      <a16:creationId xmlns:a16="http://schemas.microsoft.com/office/drawing/2014/main" id="{12FF6EEF-5DEF-4FE5-9450-AF60C7AEBBFF}"/>
                    </a:ext>
                  </a:extLst>
                </p:cNvPr>
                <p:cNvSpPr/>
                <p:nvPr/>
              </p:nvSpPr>
              <p:spPr>
                <a:xfrm rot="3600000">
                  <a:off x="5269284" y="1595925"/>
                  <a:ext cx="869131" cy="814560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43438 w 816717"/>
                    <a:gd name="connsiteY1" fmla="*/ 340679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54402 w 827347"/>
                    <a:gd name="connsiteY0" fmla="*/ 824681 h 824681"/>
                    <a:gd name="connsiteX1" fmla="*/ 454068 w 827347"/>
                    <a:gd name="connsiteY1" fmla="*/ 338832 h 824681"/>
                    <a:gd name="connsiteX2" fmla="*/ 39252 w 827347"/>
                    <a:gd name="connsiteY2" fmla="*/ 425657 h 824681"/>
                    <a:gd name="connsiteX3" fmla="*/ 0 w 827347"/>
                    <a:gd name="connsiteY3" fmla="*/ 116738 h 824681"/>
                    <a:gd name="connsiteX4" fmla="*/ 671290 w 827347"/>
                    <a:gd name="connsiteY4" fmla="*/ 83 h 824681"/>
                    <a:gd name="connsiteX5" fmla="*/ 789186 w 827347"/>
                    <a:gd name="connsiteY5" fmla="*/ 100308 h 824681"/>
                    <a:gd name="connsiteX6" fmla="*/ 827347 w 827347"/>
                    <a:gd name="connsiteY6" fmla="*/ 824681 h 824681"/>
                    <a:gd name="connsiteX0" fmla="*/ 454402 w 827347"/>
                    <a:gd name="connsiteY0" fmla="*/ 812731 h 812731"/>
                    <a:gd name="connsiteX1" fmla="*/ 454068 w 827347"/>
                    <a:gd name="connsiteY1" fmla="*/ 326882 h 812731"/>
                    <a:gd name="connsiteX2" fmla="*/ 39252 w 827347"/>
                    <a:gd name="connsiteY2" fmla="*/ 413707 h 812731"/>
                    <a:gd name="connsiteX3" fmla="*/ 0 w 827347"/>
                    <a:gd name="connsiteY3" fmla="*/ 104788 h 812731"/>
                    <a:gd name="connsiteX4" fmla="*/ 639634 w 827347"/>
                    <a:gd name="connsiteY4" fmla="*/ 101 h 812731"/>
                    <a:gd name="connsiteX5" fmla="*/ 789186 w 827347"/>
                    <a:gd name="connsiteY5" fmla="*/ 88358 h 812731"/>
                    <a:gd name="connsiteX6" fmla="*/ 827347 w 827347"/>
                    <a:gd name="connsiteY6" fmla="*/ 812731 h 812731"/>
                    <a:gd name="connsiteX0" fmla="*/ 454402 w 827347"/>
                    <a:gd name="connsiteY0" fmla="*/ 813892 h 813892"/>
                    <a:gd name="connsiteX1" fmla="*/ 454068 w 827347"/>
                    <a:gd name="connsiteY1" fmla="*/ 328043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933846"/>
                    <a:gd name="connsiteY0" fmla="*/ 813892 h 864381"/>
                    <a:gd name="connsiteX1" fmla="*/ 432722 w 933846"/>
                    <a:gd name="connsiteY1" fmla="*/ 345965 h 864381"/>
                    <a:gd name="connsiteX2" fmla="*/ 39252 w 933846"/>
                    <a:gd name="connsiteY2" fmla="*/ 414868 h 864381"/>
                    <a:gd name="connsiteX3" fmla="*/ 0 w 933846"/>
                    <a:gd name="connsiteY3" fmla="*/ 105949 h 864381"/>
                    <a:gd name="connsiteX4" fmla="*/ 639634 w 933846"/>
                    <a:gd name="connsiteY4" fmla="*/ 1262 h 864381"/>
                    <a:gd name="connsiteX5" fmla="*/ 795584 w 933846"/>
                    <a:gd name="connsiteY5" fmla="*/ 178451 h 864381"/>
                    <a:gd name="connsiteX6" fmla="*/ 933846 w 933846"/>
                    <a:gd name="connsiteY6" fmla="*/ 864381 h 864381"/>
                    <a:gd name="connsiteX0" fmla="*/ 454402 w 837878"/>
                    <a:gd name="connsiteY0" fmla="*/ 813892 h 813892"/>
                    <a:gd name="connsiteX1" fmla="*/ 432722 w 837878"/>
                    <a:gd name="connsiteY1" fmla="*/ 345965 h 813892"/>
                    <a:gd name="connsiteX2" fmla="*/ 39252 w 837878"/>
                    <a:gd name="connsiteY2" fmla="*/ 414868 h 813892"/>
                    <a:gd name="connsiteX3" fmla="*/ 0 w 837878"/>
                    <a:gd name="connsiteY3" fmla="*/ 105949 h 813892"/>
                    <a:gd name="connsiteX4" fmla="*/ 639634 w 837878"/>
                    <a:gd name="connsiteY4" fmla="*/ 1262 h 813892"/>
                    <a:gd name="connsiteX5" fmla="*/ 795584 w 837878"/>
                    <a:gd name="connsiteY5" fmla="*/ 178451 h 813892"/>
                    <a:gd name="connsiteX6" fmla="*/ 837878 w 837878"/>
                    <a:gd name="connsiteY6" fmla="*/ 792477 h 813892"/>
                    <a:gd name="connsiteX0" fmla="*/ 454402 w 837878"/>
                    <a:gd name="connsiteY0" fmla="*/ 813892 h 813892"/>
                    <a:gd name="connsiteX1" fmla="*/ 445096 w 837878"/>
                    <a:gd name="connsiteY1" fmla="*/ 353109 h 813892"/>
                    <a:gd name="connsiteX2" fmla="*/ 39252 w 837878"/>
                    <a:gd name="connsiteY2" fmla="*/ 414868 h 813892"/>
                    <a:gd name="connsiteX3" fmla="*/ 0 w 837878"/>
                    <a:gd name="connsiteY3" fmla="*/ 105949 h 813892"/>
                    <a:gd name="connsiteX4" fmla="*/ 639634 w 837878"/>
                    <a:gd name="connsiteY4" fmla="*/ 1262 h 813892"/>
                    <a:gd name="connsiteX5" fmla="*/ 795584 w 837878"/>
                    <a:gd name="connsiteY5" fmla="*/ 178451 h 813892"/>
                    <a:gd name="connsiteX6" fmla="*/ 837878 w 837878"/>
                    <a:gd name="connsiteY6" fmla="*/ 792477 h 813892"/>
                    <a:gd name="connsiteX0" fmla="*/ 454402 w 837878"/>
                    <a:gd name="connsiteY0" fmla="*/ 813892 h 813892"/>
                    <a:gd name="connsiteX1" fmla="*/ 445096 w 837878"/>
                    <a:gd name="connsiteY1" fmla="*/ 353109 h 813892"/>
                    <a:gd name="connsiteX2" fmla="*/ 8000 w 837878"/>
                    <a:gd name="connsiteY2" fmla="*/ 402324 h 813892"/>
                    <a:gd name="connsiteX3" fmla="*/ 0 w 837878"/>
                    <a:gd name="connsiteY3" fmla="*/ 105949 h 813892"/>
                    <a:gd name="connsiteX4" fmla="*/ 639634 w 837878"/>
                    <a:gd name="connsiteY4" fmla="*/ 1262 h 813892"/>
                    <a:gd name="connsiteX5" fmla="*/ 795584 w 837878"/>
                    <a:gd name="connsiteY5" fmla="*/ 178451 h 813892"/>
                    <a:gd name="connsiteX6" fmla="*/ 837878 w 837878"/>
                    <a:gd name="connsiteY6" fmla="*/ 792477 h 813892"/>
                    <a:gd name="connsiteX0" fmla="*/ 485655 w 869131"/>
                    <a:gd name="connsiteY0" fmla="*/ 814560 h 814560"/>
                    <a:gd name="connsiteX1" fmla="*/ 476349 w 869131"/>
                    <a:gd name="connsiteY1" fmla="*/ 353777 h 814560"/>
                    <a:gd name="connsiteX2" fmla="*/ 39253 w 869131"/>
                    <a:gd name="connsiteY2" fmla="*/ 402992 h 814560"/>
                    <a:gd name="connsiteX3" fmla="*/ 0 w 869131"/>
                    <a:gd name="connsiteY3" fmla="*/ 94074 h 814560"/>
                    <a:gd name="connsiteX4" fmla="*/ 670887 w 869131"/>
                    <a:gd name="connsiteY4" fmla="*/ 1930 h 814560"/>
                    <a:gd name="connsiteX5" fmla="*/ 826837 w 869131"/>
                    <a:gd name="connsiteY5" fmla="*/ 179119 h 814560"/>
                    <a:gd name="connsiteX6" fmla="*/ 869131 w 869131"/>
                    <a:gd name="connsiteY6" fmla="*/ 793145 h 814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69131" h="814560">
                      <a:moveTo>
                        <a:pt x="485655" y="814560"/>
                      </a:moveTo>
                      <a:cubicBezTo>
                        <a:pt x="485544" y="652610"/>
                        <a:pt x="476460" y="515727"/>
                        <a:pt x="476349" y="353777"/>
                      </a:cubicBezTo>
                      <a:lnTo>
                        <a:pt x="39253" y="402992"/>
                      </a:lnTo>
                      <a:cubicBezTo>
                        <a:pt x="24815" y="316652"/>
                        <a:pt x="14438" y="180414"/>
                        <a:pt x="0" y="94074"/>
                      </a:cubicBezTo>
                      <a:cubicBezTo>
                        <a:pt x="220220" y="54976"/>
                        <a:pt x="533081" y="-12244"/>
                        <a:pt x="670887" y="1930"/>
                      </a:cubicBezTo>
                      <a:cubicBezTo>
                        <a:pt x="808693" y="16104"/>
                        <a:pt x="819061" y="141913"/>
                        <a:pt x="826837" y="179119"/>
                      </a:cubicBezTo>
                      <a:cubicBezTo>
                        <a:pt x="834613" y="216325"/>
                        <a:pt x="856411" y="551687"/>
                        <a:pt x="869131" y="793145"/>
                      </a:cubicBezTo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4" name="楕円 353">
                  <a:extLst>
                    <a:ext uri="{FF2B5EF4-FFF2-40B4-BE49-F238E27FC236}">
                      <a16:creationId xmlns:a16="http://schemas.microsoft.com/office/drawing/2014/main" id="{A5FE890E-74A6-4B06-983F-71276EBFD074}"/>
                    </a:ext>
                  </a:extLst>
                </p:cNvPr>
                <p:cNvSpPr/>
                <p:nvPr/>
              </p:nvSpPr>
              <p:spPr>
                <a:xfrm rot="19295698">
                  <a:off x="5752309" y="1505592"/>
                  <a:ext cx="68700" cy="86451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5" name="楕円 354">
                  <a:extLst>
                    <a:ext uri="{FF2B5EF4-FFF2-40B4-BE49-F238E27FC236}">
                      <a16:creationId xmlns:a16="http://schemas.microsoft.com/office/drawing/2014/main" id="{A85CFD86-885C-4830-AEE7-0BD2F1201B1F}"/>
                    </a:ext>
                  </a:extLst>
                </p:cNvPr>
                <p:cNvSpPr/>
                <p:nvPr/>
              </p:nvSpPr>
              <p:spPr>
                <a:xfrm rot="19295698">
                  <a:off x="5828509" y="1588936"/>
                  <a:ext cx="68700" cy="86451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396" name="フリーフォーム: 図形 395">
              <a:extLst>
                <a:ext uri="{FF2B5EF4-FFF2-40B4-BE49-F238E27FC236}">
                  <a16:creationId xmlns:a16="http://schemas.microsoft.com/office/drawing/2014/main" id="{CF6D5B67-8737-4CC4-BB0D-194E70E0390B}"/>
                </a:ext>
              </a:extLst>
            </p:cNvPr>
            <p:cNvSpPr/>
            <p:nvPr/>
          </p:nvSpPr>
          <p:spPr>
            <a:xfrm rot="2700000">
              <a:off x="5769864" y="871574"/>
              <a:ext cx="443714" cy="527846"/>
            </a:xfrm>
            <a:custGeom>
              <a:avLst/>
              <a:gdLst>
                <a:gd name="connsiteX0" fmla="*/ 1655069 w 3132350"/>
                <a:gd name="connsiteY0" fmla="*/ 1416 h 3726268"/>
                <a:gd name="connsiteX1" fmla="*/ 2777339 w 3132350"/>
                <a:gd name="connsiteY1" fmla="*/ 322321 h 3726268"/>
                <a:gd name="connsiteX2" fmla="*/ 2820135 w 3132350"/>
                <a:gd name="connsiteY2" fmla="*/ 1406972 h 3726268"/>
                <a:gd name="connsiteX3" fmla="*/ 2810794 w 3132350"/>
                <a:gd name="connsiteY3" fmla="*/ 1413199 h 3726268"/>
                <a:gd name="connsiteX4" fmla="*/ 2825110 w 3132350"/>
                <a:gd name="connsiteY4" fmla="*/ 1438823 h 3726268"/>
                <a:gd name="connsiteX5" fmla="*/ 2626764 w 3132350"/>
                <a:gd name="connsiteY5" fmla="*/ 2220958 h 3726268"/>
                <a:gd name="connsiteX6" fmla="*/ 2557860 w 3132350"/>
                <a:gd name="connsiteY6" fmla="*/ 2278025 h 3726268"/>
                <a:gd name="connsiteX7" fmla="*/ 2562675 w 3132350"/>
                <a:gd name="connsiteY7" fmla="*/ 2284324 h 3726268"/>
                <a:gd name="connsiteX8" fmla="*/ 2355339 w 3132350"/>
                <a:gd name="connsiteY8" fmla="*/ 3079311 h 3726268"/>
                <a:gd name="connsiteX9" fmla="*/ 2337591 w 3132350"/>
                <a:gd name="connsiteY9" fmla="*/ 3089686 h 3726268"/>
                <a:gd name="connsiteX10" fmla="*/ 2345766 w 3132350"/>
                <a:gd name="connsiteY10" fmla="*/ 3109900 h 3726268"/>
                <a:gd name="connsiteX11" fmla="*/ 2288309 w 3132350"/>
                <a:gd name="connsiteY11" fmla="*/ 3413342 h 3726268"/>
                <a:gd name="connsiteX12" fmla="*/ 1581018 w 3132350"/>
                <a:gd name="connsiteY12" fmla="*/ 3726268 h 3726268"/>
                <a:gd name="connsiteX13" fmla="*/ 1574804 w 3132350"/>
                <a:gd name="connsiteY13" fmla="*/ 3503865 h 3726268"/>
                <a:gd name="connsiteX14" fmla="*/ 2063284 w 3132350"/>
                <a:gd name="connsiteY14" fmla="*/ 3346317 h 3726268"/>
                <a:gd name="connsiteX15" fmla="*/ 2133363 w 3132350"/>
                <a:gd name="connsiteY15" fmla="*/ 3218712 h 3726268"/>
                <a:gd name="connsiteX16" fmla="*/ 2131792 w 3132350"/>
                <a:gd name="connsiteY16" fmla="*/ 3197592 h 3726268"/>
                <a:gd name="connsiteX17" fmla="*/ 2085678 w 3132350"/>
                <a:gd name="connsiteY17" fmla="*/ 3217093 h 3726268"/>
                <a:gd name="connsiteX18" fmla="*/ 1120551 w 3132350"/>
                <a:gd name="connsiteY18" fmla="*/ 3241448 h 3726268"/>
                <a:gd name="connsiteX19" fmla="*/ 1243162 w 3132350"/>
                <a:gd name="connsiteY19" fmla="*/ 3058976 h 3726268"/>
                <a:gd name="connsiteX20" fmla="*/ 1853662 w 3132350"/>
                <a:gd name="connsiteY20" fmla="*/ 3066774 h 3726268"/>
                <a:gd name="connsiteX21" fmla="*/ 2022381 w 3132350"/>
                <a:gd name="connsiteY21" fmla="*/ 3018468 h 3726268"/>
                <a:gd name="connsiteX22" fmla="*/ 1972500 w 3132350"/>
                <a:gd name="connsiteY22" fmla="*/ 2984436 h 3726268"/>
                <a:gd name="connsiteX23" fmla="*/ 1765050 w 3132350"/>
                <a:gd name="connsiteY23" fmla="*/ 2911978 h 3726268"/>
                <a:gd name="connsiteX24" fmla="*/ 1352566 w 3132350"/>
                <a:gd name="connsiteY24" fmla="*/ 2915104 h 3726268"/>
                <a:gd name="connsiteX25" fmla="*/ 1086615 w 3132350"/>
                <a:gd name="connsiteY25" fmla="*/ 3362062 h 3726268"/>
                <a:gd name="connsiteX26" fmla="*/ 862334 w 3132350"/>
                <a:gd name="connsiteY26" fmla="*/ 3438646 h 3726268"/>
                <a:gd name="connsiteX27" fmla="*/ 1210405 w 3132350"/>
                <a:gd name="connsiteY27" fmla="*/ 2726723 h 3726268"/>
                <a:gd name="connsiteX28" fmla="*/ 1898890 w 3132350"/>
                <a:gd name="connsiteY28" fmla="*/ 2719215 h 3726268"/>
                <a:gd name="connsiteX29" fmla="*/ 2149836 w 3132350"/>
                <a:gd name="connsiteY29" fmla="*/ 2841832 h 3726268"/>
                <a:gd name="connsiteX30" fmla="*/ 2231122 w 3132350"/>
                <a:gd name="connsiteY30" fmla="*/ 2914143 h 3726268"/>
                <a:gd name="connsiteX31" fmla="*/ 2265438 w 3132350"/>
                <a:gd name="connsiteY31" fmla="*/ 2891997 h 3726268"/>
                <a:gd name="connsiteX32" fmla="*/ 2399168 w 3132350"/>
                <a:gd name="connsiteY32" fmla="*/ 2412576 h 3726268"/>
                <a:gd name="connsiteX33" fmla="*/ 2382880 w 3132350"/>
                <a:gd name="connsiteY33" fmla="*/ 2388793 h 3726268"/>
                <a:gd name="connsiteX34" fmla="*/ 2289367 w 3132350"/>
                <a:gd name="connsiteY34" fmla="*/ 2433755 h 3726268"/>
                <a:gd name="connsiteX35" fmla="*/ 2184245 w 3132350"/>
                <a:gd name="connsiteY35" fmla="*/ 2475230 h 3726268"/>
                <a:gd name="connsiteX36" fmla="*/ 813982 w 3132350"/>
                <a:gd name="connsiteY36" fmla="*/ 2420430 h 3726268"/>
                <a:gd name="connsiteX37" fmla="*/ 976102 w 3132350"/>
                <a:gd name="connsiteY37" fmla="*/ 2264885 h 3726268"/>
                <a:gd name="connsiteX38" fmla="*/ 2046227 w 3132350"/>
                <a:gd name="connsiteY38" fmla="*/ 2301790 h 3726268"/>
                <a:gd name="connsiteX39" fmla="*/ 2215044 w 3132350"/>
                <a:gd name="connsiteY39" fmla="*/ 2241287 h 3726268"/>
                <a:gd name="connsiteX40" fmla="*/ 2224449 w 3132350"/>
                <a:gd name="connsiteY40" fmla="*/ 2236410 h 3726268"/>
                <a:gd name="connsiteX41" fmla="*/ 2170017 w 3132350"/>
                <a:gd name="connsiteY41" fmla="*/ 2202296 h 3726268"/>
                <a:gd name="connsiteX42" fmla="*/ 2082366 w 3132350"/>
                <a:gd name="connsiteY42" fmla="*/ 2159668 h 3726268"/>
                <a:gd name="connsiteX43" fmla="*/ 1278457 w 3132350"/>
                <a:gd name="connsiteY43" fmla="*/ 2089565 h 3726268"/>
                <a:gd name="connsiteX44" fmla="*/ 841610 w 3132350"/>
                <a:gd name="connsiteY44" fmla="*/ 2870449 h 3726268"/>
                <a:gd name="connsiteX45" fmla="*/ 634511 w 3132350"/>
                <a:gd name="connsiteY45" fmla="*/ 2953993 h 3726268"/>
                <a:gd name="connsiteX46" fmla="*/ 1167695 w 3132350"/>
                <a:gd name="connsiteY46" fmla="*/ 1901546 h 3726268"/>
                <a:gd name="connsiteX47" fmla="*/ 2258377 w 3132350"/>
                <a:gd name="connsiteY47" fmla="*/ 2016958 h 3726268"/>
                <a:gd name="connsiteX48" fmla="*/ 2354514 w 3132350"/>
                <a:gd name="connsiteY48" fmla="*/ 2076519 h 3726268"/>
                <a:gd name="connsiteX49" fmla="*/ 2415994 w 3132350"/>
                <a:gd name="connsiteY49" fmla="*/ 2124783 h 3726268"/>
                <a:gd name="connsiteX50" fmla="*/ 2475580 w 3132350"/>
                <a:gd name="connsiteY50" fmla="*/ 2081172 h 3726268"/>
                <a:gd name="connsiteX51" fmla="*/ 2650207 w 3132350"/>
                <a:gd name="connsiteY51" fmla="*/ 1561731 h 3726268"/>
                <a:gd name="connsiteX52" fmla="*/ 2632612 w 3132350"/>
                <a:gd name="connsiteY52" fmla="*/ 1522278 h 3726268"/>
                <a:gd name="connsiteX53" fmla="*/ 2560826 w 3132350"/>
                <a:gd name="connsiteY53" fmla="*/ 1559733 h 3726268"/>
                <a:gd name="connsiteX54" fmla="*/ 2041941 w 3132350"/>
                <a:gd name="connsiteY54" fmla="*/ 1717381 h 3726268"/>
                <a:gd name="connsiteX55" fmla="*/ 574723 w 3132350"/>
                <a:gd name="connsiteY55" fmla="*/ 1560015 h 3726268"/>
                <a:gd name="connsiteX56" fmla="*/ 772904 w 3132350"/>
                <a:gd name="connsiteY56" fmla="*/ 1423999 h 3726268"/>
                <a:gd name="connsiteX57" fmla="*/ 1933106 w 3132350"/>
                <a:gd name="connsiteY57" fmla="*/ 1525671 h 3726268"/>
                <a:gd name="connsiteX58" fmla="*/ 2413381 w 3132350"/>
                <a:gd name="connsiteY58" fmla="*/ 1404942 h 3726268"/>
                <a:gd name="connsiteX59" fmla="*/ 2517897 w 3132350"/>
                <a:gd name="connsiteY59" fmla="*/ 1358036 h 3726268"/>
                <a:gd name="connsiteX60" fmla="*/ 2499121 w 3132350"/>
                <a:gd name="connsiteY60" fmla="*/ 1337713 h 3726268"/>
                <a:gd name="connsiteX61" fmla="*/ 2317274 w 3132350"/>
                <a:gd name="connsiteY61" fmla="*/ 1207038 h 3726268"/>
                <a:gd name="connsiteX62" fmla="*/ 1228658 w 3132350"/>
                <a:gd name="connsiteY62" fmla="*/ 1061180 h 3726268"/>
                <a:gd name="connsiteX63" fmla="*/ 654727 w 3132350"/>
                <a:gd name="connsiteY63" fmla="*/ 2078144 h 3726268"/>
                <a:gd name="connsiteX64" fmla="*/ 448887 w 3132350"/>
                <a:gd name="connsiteY64" fmla="*/ 2163839 h 3726268"/>
                <a:gd name="connsiteX65" fmla="*/ 1127156 w 3132350"/>
                <a:gd name="connsiteY65" fmla="*/ 869526 h 3726268"/>
                <a:gd name="connsiteX66" fmla="*/ 2506630 w 3132350"/>
                <a:gd name="connsiteY66" fmla="*/ 1083083 h 3726268"/>
                <a:gd name="connsiteX67" fmla="*/ 2612970 w 3132350"/>
                <a:gd name="connsiteY67" fmla="*/ 1164824 h 3726268"/>
                <a:gd name="connsiteX68" fmla="*/ 2697754 w 3132350"/>
                <a:gd name="connsiteY68" fmla="*/ 1248506 h 3726268"/>
                <a:gd name="connsiteX69" fmla="*/ 2743590 w 3132350"/>
                <a:gd name="connsiteY69" fmla="*/ 1213893 h 3726268"/>
                <a:gd name="connsiteX70" fmla="*/ 2559845 w 3132350"/>
                <a:gd name="connsiteY70" fmla="*/ 422383 h 3726268"/>
                <a:gd name="connsiteX71" fmla="*/ 1328029 w 3132350"/>
                <a:gd name="connsiteY71" fmla="*/ 218761 h 3726268"/>
                <a:gd name="connsiteX72" fmla="*/ 372170 w 3132350"/>
                <a:gd name="connsiteY72" fmla="*/ 1198314 h 3726268"/>
                <a:gd name="connsiteX73" fmla="*/ 152491 w 3132350"/>
                <a:gd name="connsiteY73" fmla="*/ 1256967 h 3726268"/>
                <a:gd name="connsiteX74" fmla="*/ 1255474 w 3132350"/>
                <a:gd name="connsiteY74" fmla="*/ 17535 h 3726268"/>
                <a:gd name="connsiteX75" fmla="*/ 1469047 w 3132350"/>
                <a:gd name="connsiteY75" fmla="*/ 1704 h 3726268"/>
                <a:gd name="connsiteX76" fmla="*/ 1655069 w 3132350"/>
                <a:gd name="connsiteY76" fmla="*/ 1416 h 3726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3132350" h="3726268">
                  <a:moveTo>
                    <a:pt x="1655069" y="1416"/>
                  </a:moveTo>
                  <a:cubicBezTo>
                    <a:pt x="2086651" y="15206"/>
                    <a:pt x="2495928" y="129221"/>
                    <a:pt x="2777339" y="322321"/>
                  </a:cubicBezTo>
                  <a:cubicBezTo>
                    <a:pt x="3258741" y="652653"/>
                    <a:pt x="3228326" y="1098962"/>
                    <a:pt x="2820135" y="1406972"/>
                  </a:cubicBezTo>
                  <a:lnTo>
                    <a:pt x="2810794" y="1413199"/>
                  </a:lnTo>
                  <a:lnTo>
                    <a:pt x="2825110" y="1438823"/>
                  </a:lnTo>
                  <a:cubicBezTo>
                    <a:pt x="2947397" y="1704143"/>
                    <a:pt x="2873888" y="1996779"/>
                    <a:pt x="2626764" y="2220958"/>
                  </a:cubicBezTo>
                  <a:lnTo>
                    <a:pt x="2557860" y="2278025"/>
                  </a:lnTo>
                  <a:lnTo>
                    <a:pt x="2562675" y="2284324"/>
                  </a:lnTo>
                  <a:cubicBezTo>
                    <a:pt x="2735560" y="2546597"/>
                    <a:pt x="2664192" y="2863470"/>
                    <a:pt x="2355339" y="3079311"/>
                  </a:cubicBezTo>
                  <a:lnTo>
                    <a:pt x="2337591" y="3089686"/>
                  </a:lnTo>
                  <a:lnTo>
                    <a:pt x="2345766" y="3109900"/>
                  </a:lnTo>
                  <a:cubicBezTo>
                    <a:pt x="2371145" y="3209251"/>
                    <a:pt x="2354293" y="3314498"/>
                    <a:pt x="2288309" y="3413342"/>
                  </a:cubicBezTo>
                  <a:cubicBezTo>
                    <a:pt x="2163390" y="3600471"/>
                    <a:pt x="1887700" y="3722444"/>
                    <a:pt x="1581018" y="3726268"/>
                  </a:cubicBezTo>
                  <a:lnTo>
                    <a:pt x="1574804" y="3503865"/>
                  </a:lnTo>
                  <a:cubicBezTo>
                    <a:pt x="1778340" y="3502219"/>
                    <a:pt x="1964684" y="3442118"/>
                    <a:pt x="2063284" y="3346317"/>
                  </a:cubicBezTo>
                  <a:cubicBezTo>
                    <a:pt x="2105325" y="3305470"/>
                    <a:pt x="2128032" y="3261984"/>
                    <a:pt x="2133363" y="3218712"/>
                  </a:cubicBezTo>
                  <a:lnTo>
                    <a:pt x="2131792" y="3197592"/>
                  </a:lnTo>
                  <a:lnTo>
                    <a:pt x="2085678" y="3217093"/>
                  </a:lnTo>
                  <a:cubicBezTo>
                    <a:pt x="1789756" y="3324459"/>
                    <a:pt x="1432763" y="3335051"/>
                    <a:pt x="1120551" y="3241448"/>
                  </a:cubicBezTo>
                  <a:lnTo>
                    <a:pt x="1243162" y="3058976"/>
                  </a:lnTo>
                  <a:cubicBezTo>
                    <a:pt x="1440634" y="3104947"/>
                    <a:pt x="1657260" y="3106789"/>
                    <a:pt x="1853662" y="3066774"/>
                  </a:cubicBezTo>
                  <a:lnTo>
                    <a:pt x="2022381" y="3018468"/>
                  </a:lnTo>
                  <a:lnTo>
                    <a:pt x="1972500" y="2984436"/>
                  </a:lnTo>
                  <a:cubicBezTo>
                    <a:pt x="1916158" y="2953418"/>
                    <a:pt x="1846356" y="2928315"/>
                    <a:pt x="1765050" y="2911978"/>
                  </a:cubicBezTo>
                  <a:cubicBezTo>
                    <a:pt x="1631684" y="2885180"/>
                    <a:pt x="1484476" y="2886296"/>
                    <a:pt x="1352566" y="2915104"/>
                  </a:cubicBezTo>
                  <a:cubicBezTo>
                    <a:pt x="1024130" y="2986832"/>
                    <a:pt x="896655" y="3201068"/>
                    <a:pt x="1086615" y="3362062"/>
                  </a:cubicBezTo>
                  <a:lnTo>
                    <a:pt x="862334" y="3438646"/>
                  </a:lnTo>
                  <a:cubicBezTo>
                    <a:pt x="662801" y="3177920"/>
                    <a:pt x="818957" y="2858528"/>
                    <a:pt x="1210405" y="2726723"/>
                  </a:cubicBezTo>
                  <a:cubicBezTo>
                    <a:pt x="1426129" y="2654086"/>
                    <a:pt x="1679732" y="2651321"/>
                    <a:pt x="1898890" y="2719215"/>
                  </a:cubicBezTo>
                  <a:cubicBezTo>
                    <a:pt x="1996879" y="2749571"/>
                    <a:pt x="2081209" y="2791659"/>
                    <a:pt x="2149836" y="2841832"/>
                  </a:cubicBezTo>
                  <a:lnTo>
                    <a:pt x="2231122" y="2914143"/>
                  </a:lnTo>
                  <a:lnTo>
                    <a:pt x="2265438" y="2891997"/>
                  </a:lnTo>
                  <a:cubicBezTo>
                    <a:pt x="2444606" y="2754143"/>
                    <a:pt x="2490212" y="2572639"/>
                    <a:pt x="2399168" y="2412576"/>
                  </a:cubicBezTo>
                  <a:lnTo>
                    <a:pt x="2382880" y="2388793"/>
                  </a:lnTo>
                  <a:lnTo>
                    <a:pt x="2289367" y="2433755"/>
                  </a:lnTo>
                  <a:cubicBezTo>
                    <a:pt x="2255689" y="2448458"/>
                    <a:pt x="2220643" y="2462307"/>
                    <a:pt x="2184245" y="2475230"/>
                  </a:cubicBezTo>
                  <a:cubicBezTo>
                    <a:pt x="1748242" y="2630037"/>
                    <a:pt x="1219219" y="2608880"/>
                    <a:pt x="813982" y="2420430"/>
                  </a:cubicBezTo>
                  <a:lnTo>
                    <a:pt x="976102" y="2264885"/>
                  </a:lnTo>
                  <a:cubicBezTo>
                    <a:pt x="1298501" y="2387849"/>
                    <a:pt x="1702816" y="2401793"/>
                    <a:pt x="2046227" y="2301790"/>
                  </a:cubicBezTo>
                  <a:cubicBezTo>
                    <a:pt x="2106686" y="2284184"/>
                    <a:pt x="2162991" y="2263887"/>
                    <a:pt x="2215044" y="2241287"/>
                  </a:cubicBezTo>
                  <a:lnTo>
                    <a:pt x="2224449" y="2236410"/>
                  </a:lnTo>
                  <a:lnTo>
                    <a:pt x="2170017" y="2202296"/>
                  </a:lnTo>
                  <a:cubicBezTo>
                    <a:pt x="2142832" y="2187270"/>
                    <a:pt x="2113617" y="2173022"/>
                    <a:pt x="2082366" y="2159668"/>
                  </a:cubicBezTo>
                  <a:cubicBezTo>
                    <a:pt x="1849970" y="2060364"/>
                    <a:pt x="1549786" y="2034187"/>
                    <a:pt x="1278457" y="2089565"/>
                  </a:cubicBezTo>
                  <a:cubicBezTo>
                    <a:pt x="730887" y="2201323"/>
                    <a:pt x="513977" y="2589060"/>
                    <a:pt x="841610" y="2870449"/>
                  </a:cubicBezTo>
                  <a:lnTo>
                    <a:pt x="634511" y="2953993"/>
                  </a:lnTo>
                  <a:cubicBezTo>
                    <a:pt x="286052" y="2568576"/>
                    <a:pt x="540455" y="2066413"/>
                    <a:pt x="1167695" y="1901546"/>
                  </a:cubicBezTo>
                  <a:cubicBezTo>
                    <a:pt x="1535651" y="1804831"/>
                    <a:pt x="1953188" y="1849013"/>
                    <a:pt x="2258377" y="2016958"/>
                  </a:cubicBezTo>
                  <a:cubicBezTo>
                    <a:pt x="2292660" y="2035824"/>
                    <a:pt x="2324703" y="2055722"/>
                    <a:pt x="2354514" y="2076519"/>
                  </a:cubicBezTo>
                  <a:lnTo>
                    <a:pt x="2415994" y="2124783"/>
                  </a:lnTo>
                  <a:lnTo>
                    <a:pt x="2475580" y="2081172"/>
                  </a:lnTo>
                  <a:cubicBezTo>
                    <a:pt x="2648899" y="1929909"/>
                    <a:pt x="2711122" y="1740546"/>
                    <a:pt x="2650207" y="1561731"/>
                  </a:cubicBezTo>
                  <a:lnTo>
                    <a:pt x="2632612" y="1522278"/>
                  </a:lnTo>
                  <a:lnTo>
                    <a:pt x="2560826" y="1559733"/>
                  </a:lnTo>
                  <a:cubicBezTo>
                    <a:pt x="2413244" y="1627727"/>
                    <a:pt x="2239376" y="1681996"/>
                    <a:pt x="2041941" y="1717381"/>
                  </a:cubicBezTo>
                  <a:cubicBezTo>
                    <a:pt x="1536992" y="1807880"/>
                    <a:pt x="984835" y="1748658"/>
                    <a:pt x="574723" y="1560015"/>
                  </a:cubicBezTo>
                  <a:lnTo>
                    <a:pt x="772904" y="1423999"/>
                  </a:lnTo>
                  <a:cubicBezTo>
                    <a:pt x="1108162" y="1543500"/>
                    <a:pt x="1535247" y="1580927"/>
                    <a:pt x="1933106" y="1525671"/>
                  </a:cubicBezTo>
                  <a:cubicBezTo>
                    <a:pt x="2116473" y="1500205"/>
                    <a:pt x="2277432" y="1458434"/>
                    <a:pt x="2413381" y="1404942"/>
                  </a:cubicBezTo>
                  <a:lnTo>
                    <a:pt x="2517897" y="1358036"/>
                  </a:lnTo>
                  <a:lnTo>
                    <a:pt x="2499121" y="1337713"/>
                  </a:lnTo>
                  <a:cubicBezTo>
                    <a:pt x="2449470" y="1291066"/>
                    <a:pt x="2388953" y="1247109"/>
                    <a:pt x="2317274" y="1207038"/>
                  </a:cubicBezTo>
                  <a:cubicBezTo>
                    <a:pt x="2024369" y="1043296"/>
                    <a:pt x="1608466" y="987571"/>
                    <a:pt x="1228658" y="1061180"/>
                  </a:cubicBezTo>
                  <a:cubicBezTo>
                    <a:pt x="522203" y="1198094"/>
                    <a:pt x="234165" y="1708477"/>
                    <a:pt x="654727" y="2078144"/>
                  </a:cubicBezTo>
                  <a:lnTo>
                    <a:pt x="448887" y="2163839"/>
                  </a:lnTo>
                  <a:cubicBezTo>
                    <a:pt x="3734" y="1686757"/>
                    <a:pt x="333745" y="1057011"/>
                    <a:pt x="1127156" y="869526"/>
                  </a:cubicBezTo>
                  <a:cubicBezTo>
                    <a:pt x="1610024" y="755423"/>
                    <a:pt x="2148134" y="838728"/>
                    <a:pt x="2506630" y="1083083"/>
                  </a:cubicBezTo>
                  <a:cubicBezTo>
                    <a:pt x="2545098" y="1109303"/>
                    <a:pt x="2580532" y="1136607"/>
                    <a:pt x="2612970" y="1164824"/>
                  </a:cubicBezTo>
                  <a:lnTo>
                    <a:pt x="2697754" y="1248506"/>
                  </a:lnTo>
                  <a:lnTo>
                    <a:pt x="2743590" y="1213893"/>
                  </a:lnTo>
                  <a:cubicBezTo>
                    <a:pt x="3021331" y="972738"/>
                    <a:pt x="2992236" y="652301"/>
                    <a:pt x="2559845" y="422383"/>
                  </a:cubicBezTo>
                  <a:cubicBezTo>
                    <a:pt x="2245839" y="255414"/>
                    <a:pt x="1781910" y="178726"/>
                    <a:pt x="1328029" y="218761"/>
                  </a:cubicBezTo>
                  <a:cubicBezTo>
                    <a:pt x="418033" y="299028"/>
                    <a:pt x="-66914" y="795997"/>
                    <a:pt x="372170" y="1198314"/>
                  </a:cubicBezTo>
                  <a:lnTo>
                    <a:pt x="152491" y="1256967"/>
                  </a:lnTo>
                  <a:cubicBezTo>
                    <a:pt x="-284221" y="740597"/>
                    <a:pt x="258222" y="131049"/>
                    <a:pt x="1255474" y="17535"/>
                  </a:cubicBezTo>
                  <a:cubicBezTo>
                    <a:pt x="1326551" y="9445"/>
                    <a:pt x="1397895" y="4198"/>
                    <a:pt x="1469047" y="1704"/>
                  </a:cubicBezTo>
                  <a:cubicBezTo>
                    <a:pt x="1531304" y="-479"/>
                    <a:pt x="1593414" y="-554"/>
                    <a:pt x="1655069" y="1416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01" name="二等辺三角形 33">
              <a:extLst>
                <a:ext uri="{FF2B5EF4-FFF2-40B4-BE49-F238E27FC236}">
                  <a16:creationId xmlns:a16="http://schemas.microsoft.com/office/drawing/2014/main" id="{B3B0EDD8-E5A0-40CB-B45D-C5411E55E584}"/>
                </a:ext>
              </a:extLst>
            </p:cNvPr>
            <p:cNvSpPr/>
            <p:nvPr/>
          </p:nvSpPr>
          <p:spPr>
            <a:xfrm>
              <a:off x="4862879" y="1818605"/>
              <a:ext cx="332542" cy="148298"/>
            </a:xfrm>
            <a:custGeom>
              <a:avLst/>
              <a:gdLst>
                <a:gd name="connsiteX0" fmla="*/ 0 w 1582702"/>
                <a:gd name="connsiteY0" fmla="*/ 1177872 h 1177872"/>
                <a:gd name="connsiteX1" fmla="*/ 791351 w 1582702"/>
                <a:gd name="connsiteY1" fmla="*/ 0 h 1177872"/>
                <a:gd name="connsiteX2" fmla="*/ 1582702 w 1582702"/>
                <a:gd name="connsiteY2" fmla="*/ 1177872 h 1177872"/>
                <a:gd name="connsiteX3" fmla="*/ 0 w 1582702"/>
                <a:gd name="connsiteY3" fmla="*/ 1177872 h 1177872"/>
                <a:gd name="connsiteX0" fmla="*/ 0 w 1582702"/>
                <a:gd name="connsiteY0" fmla="*/ 1177876 h 1177876"/>
                <a:gd name="connsiteX1" fmla="*/ 791351 w 1582702"/>
                <a:gd name="connsiteY1" fmla="*/ 4 h 1177876"/>
                <a:gd name="connsiteX2" fmla="*/ 1582702 w 1582702"/>
                <a:gd name="connsiteY2" fmla="*/ 1177876 h 1177876"/>
                <a:gd name="connsiteX3" fmla="*/ 0 w 1582702"/>
                <a:gd name="connsiteY3" fmla="*/ 1177876 h 1177876"/>
                <a:gd name="connsiteX0" fmla="*/ 0 w 1582702"/>
                <a:gd name="connsiteY0" fmla="*/ 1177876 h 1177876"/>
                <a:gd name="connsiteX1" fmla="*/ 791351 w 1582702"/>
                <a:gd name="connsiteY1" fmla="*/ 4 h 1177876"/>
                <a:gd name="connsiteX2" fmla="*/ 1582702 w 1582702"/>
                <a:gd name="connsiteY2" fmla="*/ 1177876 h 1177876"/>
                <a:gd name="connsiteX3" fmla="*/ 0 w 1582702"/>
                <a:gd name="connsiteY3" fmla="*/ 1177876 h 1177876"/>
                <a:gd name="connsiteX0" fmla="*/ 0 w 1582702"/>
                <a:gd name="connsiteY0" fmla="*/ 1177876 h 1177876"/>
                <a:gd name="connsiteX1" fmla="*/ 791351 w 1582702"/>
                <a:gd name="connsiteY1" fmla="*/ 4 h 1177876"/>
                <a:gd name="connsiteX2" fmla="*/ 1582702 w 1582702"/>
                <a:gd name="connsiteY2" fmla="*/ 1177876 h 1177876"/>
                <a:gd name="connsiteX3" fmla="*/ 0 w 1582702"/>
                <a:gd name="connsiteY3" fmla="*/ 1177876 h 1177876"/>
                <a:gd name="connsiteX0" fmla="*/ 0 w 1582702"/>
                <a:gd name="connsiteY0" fmla="*/ 1177876 h 1177876"/>
                <a:gd name="connsiteX1" fmla="*/ 791351 w 1582702"/>
                <a:gd name="connsiteY1" fmla="*/ 4 h 1177876"/>
                <a:gd name="connsiteX2" fmla="*/ 1582702 w 1582702"/>
                <a:gd name="connsiteY2" fmla="*/ 1177876 h 1177876"/>
                <a:gd name="connsiteX3" fmla="*/ 0 w 1582702"/>
                <a:gd name="connsiteY3" fmla="*/ 1177876 h 1177876"/>
                <a:gd name="connsiteX0" fmla="*/ 0 w 1582702"/>
                <a:gd name="connsiteY0" fmla="*/ 1177876 h 1196220"/>
                <a:gd name="connsiteX1" fmla="*/ 791351 w 1582702"/>
                <a:gd name="connsiteY1" fmla="*/ 4 h 1196220"/>
                <a:gd name="connsiteX2" fmla="*/ 1582702 w 1582702"/>
                <a:gd name="connsiteY2" fmla="*/ 1177876 h 1196220"/>
                <a:gd name="connsiteX3" fmla="*/ 0 w 1582702"/>
                <a:gd name="connsiteY3" fmla="*/ 1177876 h 1196220"/>
                <a:gd name="connsiteX0" fmla="*/ 0 w 1582702"/>
                <a:gd name="connsiteY0" fmla="*/ 1177876 h 1215976"/>
                <a:gd name="connsiteX1" fmla="*/ 791351 w 1582702"/>
                <a:gd name="connsiteY1" fmla="*/ 4 h 1215976"/>
                <a:gd name="connsiteX2" fmla="*/ 1582702 w 1582702"/>
                <a:gd name="connsiteY2" fmla="*/ 1177876 h 1215976"/>
                <a:gd name="connsiteX3" fmla="*/ 0 w 1582702"/>
                <a:gd name="connsiteY3" fmla="*/ 1177876 h 1215976"/>
                <a:gd name="connsiteX0" fmla="*/ 0 w 1582702"/>
                <a:gd name="connsiteY0" fmla="*/ 1177876 h 1238650"/>
                <a:gd name="connsiteX1" fmla="*/ 791351 w 1582702"/>
                <a:gd name="connsiteY1" fmla="*/ 4 h 1238650"/>
                <a:gd name="connsiteX2" fmla="*/ 1582702 w 1582702"/>
                <a:gd name="connsiteY2" fmla="*/ 1177876 h 1238650"/>
                <a:gd name="connsiteX3" fmla="*/ 0 w 1582702"/>
                <a:gd name="connsiteY3" fmla="*/ 1177876 h 1238650"/>
                <a:gd name="connsiteX0" fmla="*/ 0 w 1582702"/>
                <a:gd name="connsiteY0" fmla="*/ 1177876 h 1251310"/>
                <a:gd name="connsiteX1" fmla="*/ 791351 w 1582702"/>
                <a:gd name="connsiteY1" fmla="*/ 4 h 1251310"/>
                <a:gd name="connsiteX2" fmla="*/ 1582702 w 1582702"/>
                <a:gd name="connsiteY2" fmla="*/ 1177876 h 1251310"/>
                <a:gd name="connsiteX3" fmla="*/ 0 w 1582702"/>
                <a:gd name="connsiteY3" fmla="*/ 1177876 h 1251310"/>
                <a:gd name="connsiteX0" fmla="*/ 0 w 1582702"/>
                <a:gd name="connsiteY0" fmla="*/ 1177876 h 1255634"/>
                <a:gd name="connsiteX1" fmla="*/ 791351 w 1582702"/>
                <a:gd name="connsiteY1" fmla="*/ 4 h 1255634"/>
                <a:gd name="connsiteX2" fmla="*/ 1582702 w 1582702"/>
                <a:gd name="connsiteY2" fmla="*/ 1177876 h 1255634"/>
                <a:gd name="connsiteX3" fmla="*/ 0 w 1582702"/>
                <a:gd name="connsiteY3" fmla="*/ 1177876 h 12556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82702" h="1255634">
                  <a:moveTo>
                    <a:pt x="0" y="1177876"/>
                  </a:moveTo>
                  <a:cubicBezTo>
                    <a:pt x="63759" y="861452"/>
                    <a:pt x="565667" y="-2095"/>
                    <a:pt x="791351" y="4"/>
                  </a:cubicBezTo>
                  <a:cubicBezTo>
                    <a:pt x="1017035" y="2103"/>
                    <a:pt x="1455443" y="839227"/>
                    <a:pt x="1582702" y="1177876"/>
                  </a:cubicBezTo>
                  <a:cubicBezTo>
                    <a:pt x="1505985" y="1266776"/>
                    <a:pt x="67192" y="1295351"/>
                    <a:pt x="0" y="1177876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613A6617-721D-469F-97F7-DCA899325F1B}"/>
              </a:ext>
            </a:extLst>
          </p:cNvPr>
          <p:cNvGrpSpPr/>
          <p:nvPr/>
        </p:nvGrpSpPr>
        <p:grpSpPr>
          <a:xfrm>
            <a:off x="6717813" y="596593"/>
            <a:ext cx="2505318" cy="2939539"/>
            <a:chOff x="6717813" y="596593"/>
            <a:chExt cx="2505318" cy="2939539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7BFC2B1F-E5B3-45E3-A792-BF47F56453B8}"/>
                </a:ext>
              </a:extLst>
            </p:cNvPr>
            <p:cNvGrpSpPr/>
            <p:nvPr/>
          </p:nvGrpSpPr>
          <p:grpSpPr>
            <a:xfrm>
              <a:off x="7289604" y="1926359"/>
              <a:ext cx="1250966" cy="1609773"/>
              <a:chOff x="7289604" y="1926359"/>
              <a:chExt cx="1250966" cy="1609773"/>
            </a:xfrm>
          </p:grpSpPr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0EDEBBCF-27BD-4ADA-90E0-D67A9764C79C}"/>
                  </a:ext>
                </a:extLst>
              </p:cNvPr>
              <p:cNvSpPr/>
              <p:nvPr/>
            </p:nvSpPr>
            <p:spPr>
              <a:xfrm>
                <a:off x="7611184" y="1926359"/>
                <a:ext cx="600869" cy="489043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0" name="片側の 2 つの角を丸めた四角形 144">
                <a:extLst>
                  <a:ext uri="{FF2B5EF4-FFF2-40B4-BE49-F238E27FC236}">
                    <a16:creationId xmlns:a16="http://schemas.microsoft.com/office/drawing/2014/main" id="{58700F18-E257-46AD-A1C1-947500BBEFCF}"/>
                  </a:ext>
                </a:extLst>
              </p:cNvPr>
              <p:cNvSpPr/>
              <p:nvPr/>
            </p:nvSpPr>
            <p:spPr>
              <a:xfrm>
                <a:off x="7289604" y="2224909"/>
                <a:ext cx="1250966" cy="1311223"/>
              </a:xfrm>
              <a:prstGeom prst="round2SameRect">
                <a:avLst>
                  <a:gd name="adj1" fmla="val 14323"/>
                  <a:gd name="adj2" fmla="val 0"/>
                </a:avLst>
              </a:pr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1" name="グループ化 50">
                <a:extLst>
                  <a:ext uri="{FF2B5EF4-FFF2-40B4-BE49-F238E27FC236}">
                    <a16:creationId xmlns:a16="http://schemas.microsoft.com/office/drawing/2014/main" id="{FBB382E9-CC88-473C-9D40-5FD716E77F9C}"/>
                  </a:ext>
                </a:extLst>
              </p:cNvPr>
              <p:cNvGrpSpPr/>
              <p:nvPr/>
            </p:nvGrpSpPr>
            <p:grpSpPr>
              <a:xfrm>
                <a:off x="7544422" y="2224913"/>
                <a:ext cx="750362" cy="961060"/>
                <a:chOff x="7888586" y="3212226"/>
                <a:chExt cx="423862" cy="535454"/>
              </a:xfrm>
            </p:grpSpPr>
            <p:sp>
              <p:nvSpPr>
                <p:cNvPr id="55" name="台形 54">
                  <a:extLst>
                    <a:ext uri="{FF2B5EF4-FFF2-40B4-BE49-F238E27FC236}">
                      <a16:creationId xmlns:a16="http://schemas.microsoft.com/office/drawing/2014/main" id="{78251AD6-378D-4E96-95C3-962061365968}"/>
                    </a:ext>
                  </a:extLst>
                </p:cNvPr>
                <p:cNvSpPr/>
                <p:nvPr/>
              </p:nvSpPr>
              <p:spPr>
                <a:xfrm rot="10800000">
                  <a:off x="7939073" y="3217355"/>
                  <a:ext cx="323141" cy="339719"/>
                </a:xfrm>
                <a:prstGeom prst="trapezoid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" name="台形 55">
                  <a:extLst>
                    <a:ext uri="{FF2B5EF4-FFF2-40B4-BE49-F238E27FC236}">
                      <a16:creationId xmlns:a16="http://schemas.microsoft.com/office/drawing/2014/main" id="{2B494798-EBA0-4507-87E2-0E7D8291656A}"/>
                    </a:ext>
                  </a:extLst>
                </p:cNvPr>
                <p:cNvSpPr/>
                <p:nvPr/>
              </p:nvSpPr>
              <p:spPr>
                <a:xfrm rot="10800000">
                  <a:off x="8030666" y="3212226"/>
                  <a:ext cx="139704" cy="112796"/>
                </a:xfrm>
                <a:prstGeom prst="trapezoid">
                  <a:avLst>
                    <a:gd name="adj" fmla="val 27112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7" name="台形 731">
                  <a:extLst>
                    <a:ext uri="{FF2B5EF4-FFF2-40B4-BE49-F238E27FC236}">
                      <a16:creationId xmlns:a16="http://schemas.microsoft.com/office/drawing/2014/main" id="{6D5BEC75-FF39-4C18-90D1-F9534E6384B4}"/>
                    </a:ext>
                  </a:extLst>
                </p:cNvPr>
                <p:cNvSpPr/>
                <p:nvPr/>
              </p:nvSpPr>
              <p:spPr>
                <a:xfrm rot="10800000" flipV="1">
                  <a:off x="8043564" y="3325022"/>
                  <a:ext cx="113904" cy="422658"/>
                </a:xfrm>
                <a:custGeom>
                  <a:avLst/>
                  <a:gdLst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0 w 184781"/>
                    <a:gd name="connsiteY4" fmla="*/ 551112 h 551112"/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90759 w 184781"/>
                    <a:gd name="connsiteY4" fmla="*/ 549928 h 551112"/>
                    <a:gd name="connsiteX5" fmla="*/ 0 w 184781"/>
                    <a:gd name="connsiteY5" fmla="*/ 551112 h 551112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1234 w 184781"/>
                    <a:gd name="connsiteY4" fmla="*/ 685660 h 685660"/>
                    <a:gd name="connsiteX5" fmla="*/ 0 w 184781"/>
                    <a:gd name="connsiteY5" fmla="*/ 551112 h 68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4781" h="685660">
                      <a:moveTo>
                        <a:pt x="0" y="551112"/>
                      </a:moveTo>
                      <a:lnTo>
                        <a:pt x="50098" y="0"/>
                      </a:lnTo>
                      <a:lnTo>
                        <a:pt x="134683" y="0"/>
                      </a:lnTo>
                      <a:lnTo>
                        <a:pt x="184781" y="551112"/>
                      </a:lnTo>
                      <a:lnTo>
                        <a:pt x="81234" y="685660"/>
                      </a:lnTo>
                      <a:lnTo>
                        <a:pt x="0" y="55111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58" name="グループ化 57">
                  <a:extLst>
                    <a:ext uri="{FF2B5EF4-FFF2-40B4-BE49-F238E27FC236}">
                      <a16:creationId xmlns:a16="http://schemas.microsoft.com/office/drawing/2014/main" id="{B2091FF5-23FA-47AA-96A4-8E2BDC15CC94}"/>
                    </a:ext>
                  </a:extLst>
                </p:cNvPr>
                <p:cNvGrpSpPr/>
                <p:nvPr/>
              </p:nvGrpSpPr>
              <p:grpSpPr>
                <a:xfrm>
                  <a:off x="7888586" y="3212228"/>
                  <a:ext cx="423862" cy="112796"/>
                  <a:chOff x="3151980" y="2770920"/>
                  <a:chExt cx="423862" cy="112796"/>
                </a:xfrm>
                <a:solidFill>
                  <a:srgbClr val="5B9BD5">
                    <a:lumMod val="40000"/>
                    <a:lumOff val="60000"/>
                  </a:srgbClr>
                </a:solidFill>
              </p:grpSpPr>
              <p:sp>
                <p:nvSpPr>
                  <p:cNvPr id="59" name="平行四辺形 58">
                    <a:extLst>
                      <a:ext uri="{FF2B5EF4-FFF2-40B4-BE49-F238E27FC236}">
                        <a16:creationId xmlns:a16="http://schemas.microsoft.com/office/drawing/2014/main" id="{1A74A6A1-9AEE-4DE2-A31E-96299F713E65}"/>
                      </a:ext>
                    </a:extLst>
                  </p:cNvPr>
                  <p:cNvSpPr/>
                  <p:nvPr/>
                </p:nvSpPr>
                <p:spPr>
                  <a:xfrm>
                    <a:off x="3151980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0" name="平行四辺形 59">
                    <a:extLst>
                      <a:ext uri="{FF2B5EF4-FFF2-40B4-BE49-F238E27FC236}">
                        <a16:creationId xmlns:a16="http://schemas.microsoft.com/office/drawing/2014/main" id="{15FF93EE-EEB7-4381-87F5-56E3D34718AE}"/>
                      </a:ext>
                    </a:extLst>
                  </p:cNvPr>
                  <p:cNvSpPr/>
                  <p:nvPr/>
                </p:nvSpPr>
                <p:spPr>
                  <a:xfrm flipH="1">
                    <a:off x="3363911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52" name="楕円 51">
                <a:extLst>
                  <a:ext uri="{FF2B5EF4-FFF2-40B4-BE49-F238E27FC236}">
                    <a16:creationId xmlns:a16="http://schemas.microsoft.com/office/drawing/2014/main" id="{752E059B-648E-4CDF-86C0-BF378B3C3D0A}"/>
                  </a:ext>
                </a:extLst>
              </p:cNvPr>
              <p:cNvSpPr/>
              <p:nvPr/>
            </p:nvSpPr>
            <p:spPr>
              <a:xfrm>
                <a:off x="7873443" y="3341717"/>
                <a:ext cx="112826" cy="112826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" name="平行四辺形 19">
                <a:extLst>
                  <a:ext uri="{FF2B5EF4-FFF2-40B4-BE49-F238E27FC236}">
                    <a16:creationId xmlns:a16="http://schemas.microsoft.com/office/drawing/2014/main" id="{10752704-6DD6-4E5E-8C4F-136253408852}"/>
                  </a:ext>
                </a:extLst>
              </p:cNvPr>
              <p:cNvSpPr/>
              <p:nvPr/>
            </p:nvSpPr>
            <p:spPr>
              <a:xfrm>
                <a:off x="7929856" y="2224909"/>
                <a:ext cx="417620" cy="966720"/>
              </a:xfrm>
              <a:custGeom>
                <a:avLst/>
                <a:gdLst>
                  <a:gd name="connsiteX0" fmla="*/ 0 w 295077"/>
                  <a:gd name="connsiteY0" fmla="*/ 344850 h 344850"/>
                  <a:gd name="connsiteX1" fmla="*/ 139412 w 295077"/>
                  <a:gd name="connsiteY1" fmla="*/ 0 h 344850"/>
                  <a:gd name="connsiteX2" fmla="*/ 295077 w 295077"/>
                  <a:gd name="connsiteY2" fmla="*/ 0 h 344850"/>
                  <a:gd name="connsiteX3" fmla="*/ 155665 w 295077"/>
                  <a:gd name="connsiteY3" fmla="*/ 344850 h 344850"/>
                  <a:gd name="connsiteX4" fmla="*/ 0 w 295077"/>
                  <a:gd name="connsiteY4" fmla="*/ 344850 h 344850"/>
                  <a:gd name="connsiteX0" fmla="*/ 0 w 235545"/>
                  <a:gd name="connsiteY0" fmla="*/ 344850 h 344850"/>
                  <a:gd name="connsiteX1" fmla="*/ 139412 w 235545"/>
                  <a:gd name="connsiteY1" fmla="*/ 0 h 344850"/>
                  <a:gd name="connsiteX2" fmla="*/ 235545 w 235545"/>
                  <a:gd name="connsiteY2" fmla="*/ 116681 h 344850"/>
                  <a:gd name="connsiteX3" fmla="*/ 155665 w 235545"/>
                  <a:gd name="connsiteY3" fmla="*/ 344850 h 344850"/>
                  <a:gd name="connsiteX4" fmla="*/ 0 w 235545"/>
                  <a:gd name="connsiteY4" fmla="*/ 344850 h 344850"/>
                  <a:gd name="connsiteX0" fmla="*/ 0 w 235545"/>
                  <a:gd name="connsiteY0" fmla="*/ 344850 h 344850"/>
                  <a:gd name="connsiteX1" fmla="*/ 139412 w 235545"/>
                  <a:gd name="connsiteY1" fmla="*/ 0 h 344850"/>
                  <a:gd name="connsiteX2" fmla="*/ 235545 w 235545"/>
                  <a:gd name="connsiteY2" fmla="*/ 116681 h 344850"/>
                  <a:gd name="connsiteX3" fmla="*/ 190302 w 235545"/>
                  <a:gd name="connsiteY3" fmla="*/ 250887 h 344850"/>
                  <a:gd name="connsiteX4" fmla="*/ 155665 w 235545"/>
                  <a:gd name="connsiteY4" fmla="*/ 344850 h 344850"/>
                  <a:gd name="connsiteX5" fmla="*/ 0 w 235545"/>
                  <a:gd name="connsiteY5" fmla="*/ 344850 h 344850"/>
                  <a:gd name="connsiteX0" fmla="*/ 0 w 235545"/>
                  <a:gd name="connsiteY0" fmla="*/ 344850 h 344850"/>
                  <a:gd name="connsiteX1" fmla="*/ 139412 w 235545"/>
                  <a:gd name="connsiteY1" fmla="*/ 0 h 344850"/>
                  <a:gd name="connsiteX2" fmla="*/ 235545 w 235545"/>
                  <a:gd name="connsiteY2" fmla="*/ 116681 h 344850"/>
                  <a:gd name="connsiteX3" fmla="*/ 145058 w 235545"/>
                  <a:gd name="connsiteY3" fmla="*/ 186594 h 344850"/>
                  <a:gd name="connsiteX4" fmla="*/ 155665 w 235545"/>
                  <a:gd name="connsiteY4" fmla="*/ 344850 h 344850"/>
                  <a:gd name="connsiteX5" fmla="*/ 0 w 235545"/>
                  <a:gd name="connsiteY5" fmla="*/ 344850 h 344850"/>
                  <a:gd name="connsiteX0" fmla="*/ 0 w 235545"/>
                  <a:gd name="connsiteY0" fmla="*/ 344850 h 344850"/>
                  <a:gd name="connsiteX1" fmla="*/ 139412 w 235545"/>
                  <a:gd name="connsiteY1" fmla="*/ 0 h 344850"/>
                  <a:gd name="connsiteX2" fmla="*/ 171252 w 235545"/>
                  <a:gd name="connsiteY2" fmla="*/ 43719 h 344850"/>
                  <a:gd name="connsiteX3" fmla="*/ 235545 w 235545"/>
                  <a:gd name="connsiteY3" fmla="*/ 116681 h 344850"/>
                  <a:gd name="connsiteX4" fmla="*/ 145058 w 235545"/>
                  <a:gd name="connsiteY4" fmla="*/ 186594 h 344850"/>
                  <a:gd name="connsiteX5" fmla="*/ 155665 w 235545"/>
                  <a:gd name="connsiteY5" fmla="*/ 344850 h 344850"/>
                  <a:gd name="connsiteX6" fmla="*/ 0 w 235545"/>
                  <a:gd name="connsiteY6" fmla="*/ 344850 h 344850"/>
                  <a:gd name="connsiteX0" fmla="*/ 0 w 235545"/>
                  <a:gd name="connsiteY0" fmla="*/ 344850 h 344850"/>
                  <a:gd name="connsiteX1" fmla="*/ 139412 w 235545"/>
                  <a:gd name="connsiteY1" fmla="*/ 0 h 344850"/>
                  <a:gd name="connsiteX2" fmla="*/ 206971 w 235545"/>
                  <a:gd name="connsiteY2" fmla="*/ 856 h 344850"/>
                  <a:gd name="connsiteX3" fmla="*/ 235545 w 235545"/>
                  <a:gd name="connsiteY3" fmla="*/ 116681 h 344850"/>
                  <a:gd name="connsiteX4" fmla="*/ 145058 w 235545"/>
                  <a:gd name="connsiteY4" fmla="*/ 186594 h 344850"/>
                  <a:gd name="connsiteX5" fmla="*/ 155665 w 235545"/>
                  <a:gd name="connsiteY5" fmla="*/ 344850 h 344850"/>
                  <a:gd name="connsiteX6" fmla="*/ 0 w 235545"/>
                  <a:gd name="connsiteY6" fmla="*/ 344850 h 344850"/>
                  <a:gd name="connsiteX0" fmla="*/ 0 w 240308"/>
                  <a:gd name="connsiteY0" fmla="*/ 344850 h 344850"/>
                  <a:gd name="connsiteX1" fmla="*/ 139412 w 240308"/>
                  <a:gd name="connsiteY1" fmla="*/ 0 h 344850"/>
                  <a:gd name="connsiteX2" fmla="*/ 206971 w 240308"/>
                  <a:gd name="connsiteY2" fmla="*/ 856 h 344850"/>
                  <a:gd name="connsiteX3" fmla="*/ 240308 w 240308"/>
                  <a:gd name="connsiteY3" fmla="*/ 133350 h 344850"/>
                  <a:gd name="connsiteX4" fmla="*/ 145058 w 240308"/>
                  <a:gd name="connsiteY4" fmla="*/ 186594 h 344850"/>
                  <a:gd name="connsiteX5" fmla="*/ 155665 w 240308"/>
                  <a:gd name="connsiteY5" fmla="*/ 344850 h 344850"/>
                  <a:gd name="connsiteX6" fmla="*/ 0 w 240308"/>
                  <a:gd name="connsiteY6" fmla="*/ 344850 h 344850"/>
                  <a:gd name="connsiteX0" fmla="*/ 0 w 240308"/>
                  <a:gd name="connsiteY0" fmla="*/ 344850 h 344850"/>
                  <a:gd name="connsiteX1" fmla="*/ 139412 w 240308"/>
                  <a:gd name="connsiteY1" fmla="*/ 0 h 344850"/>
                  <a:gd name="connsiteX2" fmla="*/ 206971 w 240308"/>
                  <a:gd name="connsiteY2" fmla="*/ 856 h 344850"/>
                  <a:gd name="connsiteX3" fmla="*/ 240308 w 240308"/>
                  <a:gd name="connsiteY3" fmla="*/ 133350 h 344850"/>
                  <a:gd name="connsiteX4" fmla="*/ 142676 w 240308"/>
                  <a:gd name="connsiteY4" fmla="*/ 177069 h 344850"/>
                  <a:gd name="connsiteX5" fmla="*/ 155665 w 240308"/>
                  <a:gd name="connsiteY5" fmla="*/ 344850 h 344850"/>
                  <a:gd name="connsiteX6" fmla="*/ 0 w 240308"/>
                  <a:gd name="connsiteY6" fmla="*/ 344850 h 344850"/>
                  <a:gd name="connsiteX0" fmla="*/ 0 w 235904"/>
                  <a:gd name="connsiteY0" fmla="*/ 538608 h 538608"/>
                  <a:gd name="connsiteX1" fmla="*/ 135008 w 235904"/>
                  <a:gd name="connsiteY1" fmla="*/ 0 h 538608"/>
                  <a:gd name="connsiteX2" fmla="*/ 202567 w 235904"/>
                  <a:gd name="connsiteY2" fmla="*/ 856 h 538608"/>
                  <a:gd name="connsiteX3" fmla="*/ 235904 w 235904"/>
                  <a:gd name="connsiteY3" fmla="*/ 133350 h 538608"/>
                  <a:gd name="connsiteX4" fmla="*/ 138272 w 235904"/>
                  <a:gd name="connsiteY4" fmla="*/ 177069 h 538608"/>
                  <a:gd name="connsiteX5" fmla="*/ 151261 w 235904"/>
                  <a:gd name="connsiteY5" fmla="*/ 344850 h 538608"/>
                  <a:gd name="connsiteX6" fmla="*/ 0 w 235904"/>
                  <a:gd name="connsiteY6" fmla="*/ 538608 h 5386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5904" h="538608">
                    <a:moveTo>
                      <a:pt x="0" y="538608"/>
                    </a:moveTo>
                    <a:lnTo>
                      <a:pt x="135008" y="0"/>
                    </a:lnTo>
                    <a:lnTo>
                      <a:pt x="202567" y="856"/>
                    </a:lnTo>
                    <a:lnTo>
                      <a:pt x="235904" y="133350"/>
                    </a:lnTo>
                    <a:lnTo>
                      <a:pt x="138272" y="177069"/>
                    </a:lnTo>
                    <a:lnTo>
                      <a:pt x="151261" y="344850"/>
                    </a:lnTo>
                    <a:lnTo>
                      <a:pt x="0" y="538608"/>
                    </a:lnTo>
                    <a:close/>
                  </a:path>
                </a:pathLst>
              </a:custGeom>
              <a:solidFill>
                <a:srgbClr val="0000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4" name="平行四辺形 19">
                <a:extLst>
                  <a:ext uri="{FF2B5EF4-FFF2-40B4-BE49-F238E27FC236}">
                    <a16:creationId xmlns:a16="http://schemas.microsoft.com/office/drawing/2014/main" id="{353D4AAF-6506-4FA1-AD72-995FC079845C}"/>
                  </a:ext>
                </a:extLst>
              </p:cNvPr>
              <p:cNvSpPr/>
              <p:nvPr/>
            </p:nvSpPr>
            <p:spPr>
              <a:xfrm flipH="1">
                <a:off x="7491730" y="2224909"/>
                <a:ext cx="430613" cy="953546"/>
              </a:xfrm>
              <a:custGeom>
                <a:avLst/>
                <a:gdLst>
                  <a:gd name="connsiteX0" fmla="*/ 0 w 295077"/>
                  <a:gd name="connsiteY0" fmla="*/ 344850 h 344850"/>
                  <a:gd name="connsiteX1" fmla="*/ 139412 w 295077"/>
                  <a:gd name="connsiteY1" fmla="*/ 0 h 344850"/>
                  <a:gd name="connsiteX2" fmla="*/ 295077 w 295077"/>
                  <a:gd name="connsiteY2" fmla="*/ 0 h 344850"/>
                  <a:gd name="connsiteX3" fmla="*/ 155665 w 295077"/>
                  <a:gd name="connsiteY3" fmla="*/ 344850 h 344850"/>
                  <a:gd name="connsiteX4" fmla="*/ 0 w 295077"/>
                  <a:gd name="connsiteY4" fmla="*/ 344850 h 344850"/>
                  <a:gd name="connsiteX0" fmla="*/ 0 w 235545"/>
                  <a:gd name="connsiteY0" fmla="*/ 344850 h 344850"/>
                  <a:gd name="connsiteX1" fmla="*/ 139412 w 235545"/>
                  <a:gd name="connsiteY1" fmla="*/ 0 h 344850"/>
                  <a:gd name="connsiteX2" fmla="*/ 235545 w 235545"/>
                  <a:gd name="connsiteY2" fmla="*/ 116681 h 344850"/>
                  <a:gd name="connsiteX3" fmla="*/ 155665 w 235545"/>
                  <a:gd name="connsiteY3" fmla="*/ 344850 h 344850"/>
                  <a:gd name="connsiteX4" fmla="*/ 0 w 235545"/>
                  <a:gd name="connsiteY4" fmla="*/ 344850 h 344850"/>
                  <a:gd name="connsiteX0" fmla="*/ 0 w 235545"/>
                  <a:gd name="connsiteY0" fmla="*/ 344850 h 344850"/>
                  <a:gd name="connsiteX1" fmla="*/ 139412 w 235545"/>
                  <a:gd name="connsiteY1" fmla="*/ 0 h 344850"/>
                  <a:gd name="connsiteX2" fmla="*/ 235545 w 235545"/>
                  <a:gd name="connsiteY2" fmla="*/ 116681 h 344850"/>
                  <a:gd name="connsiteX3" fmla="*/ 190302 w 235545"/>
                  <a:gd name="connsiteY3" fmla="*/ 250887 h 344850"/>
                  <a:gd name="connsiteX4" fmla="*/ 155665 w 235545"/>
                  <a:gd name="connsiteY4" fmla="*/ 344850 h 344850"/>
                  <a:gd name="connsiteX5" fmla="*/ 0 w 235545"/>
                  <a:gd name="connsiteY5" fmla="*/ 344850 h 344850"/>
                  <a:gd name="connsiteX0" fmla="*/ 0 w 235545"/>
                  <a:gd name="connsiteY0" fmla="*/ 344850 h 344850"/>
                  <a:gd name="connsiteX1" fmla="*/ 139412 w 235545"/>
                  <a:gd name="connsiteY1" fmla="*/ 0 h 344850"/>
                  <a:gd name="connsiteX2" fmla="*/ 235545 w 235545"/>
                  <a:gd name="connsiteY2" fmla="*/ 116681 h 344850"/>
                  <a:gd name="connsiteX3" fmla="*/ 145058 w 235545"/>
                  <a:gd name="connsiteY3" fmla="*/ 186594 h 344850"/>
                  <a:gd name="connsiteX4" fmla="*/ 155665 w 235545"/>
                  <a:gd name="connsiteY4" fmla="*/ 344850 h 344850"/>
                  <a:gd name="connsiteX5" fmla="*/ 0 w 235545"/>
                  <a:gd name="connsiteY5" fmla="*/ 344850 h 344850"/>
                  <a:gd name="connsiteX0" fmla="*/ 0 w 235545"/>
                  <a:gd name="connsiteY0" fmla="*/ 344850 h 344850"/>
                  <a:gd name="connsiteX1" fmla="*/ 139412 w 235545"/>
                  <a:gd name="connsiteY1" fmla="*/ 0 h 344850"/>
                  <a:gd name="connsiteX2" fmla="*/ 171252 w 235545"/>
                  <a:gd name="connsiteY2" fmla="*/ 43719 h 344850"/>
                  <a:gd name="connsiteX3" fmla="*/ 235545 w 235545"/>
                  <a:gd name="connsiteY3" fmla="*/ 116681 h 344850"/>
                  <a:gd name="connsiteX4" fmla="*/ 145058 w 235545"/>
                  <a:gd name="connsiteY4" fmla="*/ 186594 h 344850"/>
                  <a:gd name="connsiteX5" fmla="*/ 155665 w 235545"/>
                  <a:gd name="connsiteY5" fmla="*/ 344850 h 344850"/>
                  <a:gd name="connsiteX6" fmla="*/ 0 w 235545"/>
                  <a:gd name="connsiteY6" fmla="*/ 344850 h 344850"/>
                  <a:gd name="connsiteX0" fmla="*/ 0 w 235545"/>
                  <a:gd name="connsiteY0" fmla="*/ 344850 h 344850"/>
                  <a:gd name="connsiteX1" fmla="*/ 139412 w 235545"/>
                  <a:gd name="connsiteY1" fmla="*/ 0 h 344850"/>
                  <a:gd name="connsiteX2" fmla="*/ 206971 w 235545"/>
                  <a:gd name="connsiteY2" fmla="*/ 856 h 344850"/>
                  <a:gd name="connsiteX3" fmla="*/ 235545 w 235545"/>
                  <a:gd name="connsiteY3" fmla="*/ 116681 h 344850"/>
                  <a:gd name="connsiteX4" fmla="*/ 145058 w 235545"/>
                  <a:gd name="connsiteY4" fmla="*/ 186594 h 344850"/>
                  <a:gd name="connsiteX5" fmla="*/ 155665 w 235545"/>
                  <a:gd name="connsiteY5" fmla="*/ 344850 h 344850"/>
                  <a:gd name="connsiteX6" fmla="*/ 0 w 235545"/>
                  <a:gd name="connsiteY6" fmla="*/ 344850 h 344850"/>
                  <a:gd name="connsiteX0" fmla="*/ 0 w 240308"/>
                  <a:gd name="connsiteY0" fmla="*/ 344850 h 344850"/>
                  <a:gd name="connsiteX1" fmla="*/ 139412 w 240308"/>
                  <a:gd name="connsiteY1" fmla="*/ 0 h 344850"/>
                  <a:gd name="connsiteX2" fmla="*/ 206971 w 240308"/>
                  <a:gd name="connsiteY2" fmla="*/ 856 h 344850"/>
                  <a:gd name="connsiteX3" fmla="*/ 240308 w 240308"/>
                  <a:gd name="connsiteY3" fmla="*/ 133350 h 344850"/>
                  <a:gd name="connsiteX4" fmla="*/ 145058 w 240308"/>
                  <a:gd name="connsiteY4" fmla="*/ 186594 h 344850"/>
                  <a:gd name="connsiteX5" fmla="*/ 155665 w 240308"/>
                  <a:gd name="connsiteY5" fmla="*/ 344850 h 344850"/>
                  <a:gd name="connsiteX6" fmla="*/ 0 w 240308"/>
                  <a:gd name="connsiteY6" fmla="*/ 344850 h 344850"/>
                  <a:gd name="connsiteX0" fmla="*/ 0 w 240308"/>
                  <a:gd name="connsiteY0" fmla="*/ 344850 h 344850"/>
                  <a:gd name="connsiteX1" fmla="*/ 139412 w 240308"/>
                  <a:gd name="connsiteY1" fmla="*/ 0 h 344850"/>
                  <a:gd name="connsiteX2" fmla="*/ 206971 w 240308"/>
                  <a:gd name="connsiteY2" fmla="*/ 856 h 344850"/>
                  <a:gd name="connsiteX3" fmla="*/ 240308 w 240308"/>
                  <a:gd name="connsiteY3" fmla="*/ 133350 h 344850"/>
                  <a:gd name="connsiteX4" fmla="*/ 142676 w 240308"/>
                  <a:gd name="connsiteY4" fmla="*/ 177069 h 344850"/>
                  <a:gd name="connsiteX5" fmla="*/ 155665 w 240308"/>
                  <a:gd name="connsiteY5" fmla="*/ 344850 h 344850"/>
                  <a:gd name="connsiteX6" fmla="*/ 0 w 240308"/>
                  <a:gd name="connsiteY6" fmla="*/ 344850 h 344850"/>
                  <a:gd name="connsiteX0" fmla="*/ 0 w 243243"/>
                  <a:gd name="connsiteY0" fmla="*/ 531268 h 531268"/>
                  <a:gd name="connsiteX1" fmla="*/ 142347 w 243243"/>
                  <a:gd name="connsiteY1" fmla="*/ 0 h 531268"/>
                  <a:gd name="connsiteX2" fmla="*/ 209906 w 243243"/>
                  <a:gd name="connsiteY2" fmla="*/ 856 h 531268"/>
                  <a:gd name="connsiteX3" fmla="*/ 243243 w 243243"/>
                  <a:gd name="connsiteY3" fmla="*/ 133350 h 531268"/>
                  <a:gd name="connsiteX4" fmla="*/ 145611 w 243243"/>
                  <a:gd name="connsiteY4" fmla="*/ 177069 h 531268"/>
                  <a:gd name="connsiteX5" fmla="*/ 158600 w 243243"/>
                  <a:gd name="connsiteY5" fmla="*/ 344850 h 531268"/>
                  <a:gd name="connsiteX6" fmla="*/ 0 w 243243"/>
                  <a:gd name="connsiteY6" fmla="*/ 531268 h 531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3243" h="531268">
                    <a:moveTo>
                      <a:pt x="0" y="531268"/>
                    </a:moveTo>
                    <a:lnTo>
                      <a:pt x="142347" y="0"/>
                    </a:lnTo>
                    <a:lnTo>
                      <a:pt x="209906" y="856"/>
                    </a:lnTo>
                    <a:lnTo>
                      <a:pt x="243243" y="133350"/>
                    </a:lnTo>
                    <a:lnTo>
                      <a:pt x="145611" y="177069"/>
                    </a:lnTo>
                    <a:lnTo>
                      <a:pt x="158600" y="344850"/>
                    </a:lnTo>
                    <a:lnTo>
                      <a:pt x="0" y="531268"/>
                    </a:lnTo>
                    <a:close/>
                  </a:path>
                </a:pathLst>
              </a:custGeom>
              <a:solidFill>
                <a:srgbClr val="0000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FD007178-8954-4E71-819C-A153138BCD00}"/>
                </a:ext>
              </a:extLst>
            </p:cNvPr>
            <p:cNvGrpSpPr/>
            <p:nvPr/>
          </p:nvGrpSpPr>
          <p:grpSpPr>
            <a:xfrm>
              <a:off x="7044090" y="596593"/>
              <a:ext cx="1512613" cy="1538854"/>
              <a:chOff x="8078802" y="347110"/>
              <a:chExt cx="1512613" cy="1538854"/>
            </a:xfrm>
          </p:grpSpPr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FCC13761-D306-4699-B789-DC97A111880F}"/>
                  </a:ext>
                </a:extLst>
              </p:cNvPr>
              <p:cNvGrpSpPr/>
              <p:nvPr/>
            </p:nvGrpSpPr>
            <p:grpSpPr>
              <a:xfrm>
                <a:off x="8313754" y="677528"/>
                <a:ext cx="1277661" cy="1208436"/>
                <a:chOff x="2791854" y="2017484"/>
                <a:chExt cx="1150921" cy="1088564"/>
              </a:xfrm>
              <a:solidFill>
                <a:srgbClr val="FFCC99"/>
              </a:solidFill>
            </p:grpSpPr>
            <p:grpSp>
              <p:nvGrpSpPr>
                <p:cNvPr id="41" name="グループ化 40">
                  <a:extLst>
                    <a:ext uri="{FF2B5EF4-FFF2-40B4-BE49-F238E27FC236}">
                      <a16:creationId xmlns:a16="http://schemas.microsoft.com/office/drawing/2014/main" id="{3F4404C1-7E39-4134-864E-8FB0FFDF90C8}"/>
                    </a:ext>
                  </a:extLst>
                </p:cNvPr>
                <p:cNvGrpSpPr/>
                <p:nvPr/>
              </p:nvGrpSpPr>
              <p:grpSpPr>
                <a:xfrm rot="20700000">
                  <a:off x="2791854" y="2429975"/>
                  <a:ext cx="222006" cy="333008"/>
                  <a:chOff x="2686003" y="2805610"/>
                  <a:chExt cx="157843" cy="236764"/>
                </a:xfrm>
                <a:grpFill/>
              </p:grpSpPr>
              <p:sp>
                <p:nvSpPr>
                  <p:cNvPr id="46" name="円/楕円 536">
                    <a:extLst>
                      <a:ext uri="{FF2B5EF4-FFF2-40B4-BE49-F238E27FC236}">
                        <a16:creationId xmlns:a16="http://schemas.microsoft.com/office/drawing/2014/main" id="{30F8D866-62F0-408E-B9A0-54F3C036E89E}"/>
                      </a:ext>
                    </a:extLst>
                  </p:cNvPr>
                  <p:cNvSpPr/>
                  <p:nvPr/>
                </p:nvSpPr>
                <p:spPr>
                  <a:xfrm>
                    <a:off x="2686003" y="280561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7" name="円/楕円 537">
                    <a:extLst>
                      <a:ext uri="{FF2B5EF4-FFF2-40B4-BE49-F238E27FC236}">
                        <a16:creationId xmlns:a16="http://schemas.microsoft.com/office/drawing/2014/main" id="{6C5C9A8C-2CAF-4328-8BAC-5ECD2EA701E7}"/>
                      </a:ext>
                    </a:extLst>
                  </p:cNvPr>
                  <p:cNvSpPr/>
                  <p:nvPr/>
                </p:nvSpPr>
                <p:spPr>
                  <a:xfrm>
                    <a:off x="2714578" y="284688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42" name="グループ化 41">
                  <a:extLst>
                    <a:ext uri="{FF2B5EF4-FFF2-40B4-BE49-F238E27FC236}">
                      <a16:creationId xmlns:a16="http://schemas.microsoft.com/office/drawing/2014/main" id="{5F4B7F89-BFAB-40C8-A396-FB6488BCC710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9" y="2429975"/>
                  <a:ext cx="222006" cy="333008"/>
                  <a:chOff x="2686003" y="2805610"/>
                  <a:chExt cx="157843" cy="236764"/>
                </a:xfrm>
                <a:grpFill/>
              </p:grpSpPr>
              <p:sp>
                <p:nvSpPr>
                  <p:cNvPr id="44" name="円/楕円 534">
                    <a:extLst>
                      <a:ext uri="{FF2B5EF4-FFF2-40B4-BE49-F238E27FC236}">
                        <a16:creationId xmlns:a16="http://schemas.microsoft.com/office/drawing/2014/main" id="{7BF88268-129E-4707-AC22-5D0F2FF2A3CE}"/>
                      </a:ext>
                    </a:extLst>
                  </p:cNvPr>
                  <p:cNvSpPr/>
                  <p:nvPr/>
                </p:nvSpPr>
                <p:spPr>
                  <a:xfrm>
                    <a:off x="2686003" y="280561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5" name="円/楕円 535">
                    <a:extLst>
                      <a:ext uri="{FF2B5EF4-FFF2-40B4-BE49-F238E27FC236}">
                        <a16:creationId xmlns:a16="http://schemas.microsoft.com/office/drawing/2014/main" id="{731E6DA1-A25B-4A38-9D5D-78358DA5CC66}"/>
                      </a:ext>
                    </a:extLst>
                  </p:cNvPr>
                  <p:cNvSpPr/>
                  <p:nvPr/>
                </p:nvSpPr>
                <p:spPr>
                  <a:xfrm>
                    <a:off x="2714578" y="2846886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3" name="円/楕円 533">
                  <a:extLst>
                    <a:ext uri="{FF2B5EF4-FFF2-40B4-BE49-F238E27FC236}">
                      <a16:creationId xmlns:a16="http://schemas.microsoft.com/office/drawing/2014/main" id="{F95B42F4-5761-4259-AC60-3762051CCC7B}"/>
                    </a:ext>
                  </a:extLst>
                </p:cNvPr>
                <p:cNvSpPr/>
                <p:nvPr/>
              </p:nvSpPr>
              <p:spPr>
                <a:xfrm>
                  <a:off x="2902858" y="2017484"/>
                  <a:ext cx="928914" cy="1088564"/>
                </a:xfrm>
                <a:custGeom>
                  <a:avLst/>
                  <a:gdLst>
                    <a:gd name="connsiteX0" fmla="*/ 0 w 1031205"/>
                    <a:gd name="connsiteY0" fmla="*/ 604211 h 1208421"/>
                    <a:gd name="connsiteX1" fmla="*/ 515603 w 1031205"/>
                    <a:gd name="connsiteY1" fmla="*/ 0 h 1208421"/>
                    <a:gd name="connsiteX2" fmla="*/ 1031206 w 1031205"/>
                    <a:gd name="connsiteY2" fmla="*/ 604211 h 1208421"/>
                    <a:gd name="connsiteX3" fmla="*/ 515603 w 1031205"/>
                    <a:gd name="connsiteY3" fmla="*/ 1208422 h 1208421"/>
                    <a:gd name="connsiteX4" fmla="*/ 0 w 1031205"/>
                    <a:gd name="connsiteY4" fmla="*/ 604211 h 1208421"/>
                    <a:gd name="connsiteX0" fmla="*/ 0 w 1031206"/>
                    <a:gd name="connsiteY0" fmla="*/ 604211 h 1208422"/>
                    <a:gd name="connsiteX1" fmla="*/ 515603 w 1031206"/>
                    <a:gd name="connsiteY1" fmla="*/ 0 h 1208422"/>
                    <a:gd name="connsiteX2" fmla="*/ 1031206 w 1031206"/>
                    <a:gd name="connsiteY2" fmla="*/ 604211 h 1208422"/>
                    <a:gd name="connsiteX3" fmla="*/ 515603 w 1031206"/>
                    <a:gd name="connsiteY3" fmla="*/ 1208422 h 1208422"/>
                    <a:gd name="connsiteX4" fmla="*/ 0 w 1031206"/>
                    <a:gd name="connsiteY4" fmla="*/ 604211 h 1208422"/>
                    <a:gd name="connsiteX0" fmla="*/ 0 w 1031206"/>
                    <a:gd name="connsiteY0" fmla="*/ 604211 h 1208422"/>
                    <a:gd name="connsiteX1" fmla="*/ 515603 w 1031206"/>
                    <a:gd name="connsiteY1" fmla="*/ 0 h 1208422"/>
                    <a:gd name="connsiteX2" fmla="*/ 1031206 w 1031206"/>
                    <a:gd name="connsiteY2" fmla="*/ 604211 h 1208422"/>
                    <a:gd name="connsiteX3" fmla="*/ 515603 w 1031206"/>
                    <a:gd name="connsiteY3" fmla="*/ 1208422 h 1208422"/>
                    <a:gd name="connsiteX4" fmla="*/ 0 w 1031206"/>
                    <a:gd name="connsiteY4" fmla="*/ 604211 h 1208422"/>
                    <a:gd name="connsiteX0" fmla="*/ 0 w 1031206"/>
                    <a:gd name="connsiteY0" fmla="*/ 604211 h 1208422"/>
                    <a:gd name="connsiteX1" fmla="*/ 515603 w 1031206"/>
                    <a:gd name="connsiteY1" fmla="*/ 0 h 1208422"/>
                    <a:gd name="connsiteX2" fmla="*/ 1031206 w 1031206"/>
                    <a:gd name="connsiteY2" fmla="*/ 604211 h 1208422"/>
                    <a:gd name="connsiteX3" fmla="*/ 515603 w 1031206"/>
                    <a:gd name="connsiteY3" fmla="*/ 1208422 h 1208422"/>
                    <a:gd name="connsiteX4" fmla="*/ 0 w 1031206"/>
                    <a:gd name="connsiteY4" fmla="*/ 604211 h 1208422"/>
                    <a:gd name="connsiteX0" fmla="*/ 0 w 1031206"/>
                    <a:gd name="connsiteY0" fmla="*/ 604211 h 1208482"/>
                    <a:gd name="connsiteX1" fmla="*/ 515603 w 1031206"/>
                    <a:gd name="connsiteY1" fmla="*/ 0 h 1208482"/>
                    <a:gd name="connsiteX2" fmla="*/ 1031206 w 1031206"/>
                    <a:gd name="connsiteY2" fmla="*/ 604211 h 1208482"/>
                    <a:gd name="connsiteX3" fmla="*/ 515603 w 1031206"/>
                    <a:gd name="connsiteY3" fmla="*/ 1208422 h 1208482"/>
                    <a:gd name="connsiteX4" fmla="*/ 0 w 1031206"/>
                    <a:gd name="connsiteY4" fmla="*/ 604211 h 1208482"/>
                    <a:gd name="connsiteX0" fmla="*/ 0 w 1031206"/>
                    <a:gd name="connsiteY0" fmla="*/ 604211 h 1208437"/>
                    <a:gd name="connsiteX1" fmla="*/ 515603 w 1031206"/>
                    <a:gd name="connsiteY1" fmla="*/ 0 h 1208437"/>
                    <a:gd name="connsiteX2" fmla="*/ 1031206 w 1031206"/>
                    <a:gd name="connsiteY2" fmla="*/ 604211 h 1208437"/>
                    <a:gd name="connsiteX3" fmla="*/ 515603 w 1031206"/>
                    <a:gd name="connsiteY3" fmla="*/ 1208422 h 1208437"/>
                    <a:gd name="connsiteX4" fmla="*/ 0 w 1031206"/>
                    <a:gd name="connsiteY4" fmla="*/ 604211 h 12084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31206" h="1208437">
                      <a:moveTo>
                        <a:pt x="0" y="604211"/>
                      </a:moveTo>
                      <a:cubicBezTo>
                        <a:pt x="0" y="270514"/>
                        <a:pt x="230843" y="0"/>
                        <a:pt x="515603" y="0"/>
                      </a:cubicBezTo>
                      <a:cubicBezTo>
                        <a:pt x="800363" y="0"/>
                        <a:pt x="1031206" y="270514"/>
                        <a:pt x="1031206" y="604211"/>
                      </a:cubicBezTo>
                      <a:cubicBezTo>
                        <a:pt x="1031206" y="937908"/>
                        <a:pt x="869419" y="1210803"/>
                        <a:pt x="515603" y="1208422"/>
                      </a:cubicBezTo>
                      <a:cubicBezTo>
                        <a:pt x="161787" y="1206041"/>
                        <a:pt x="0" y="937908"/>
                        <a:pt x="0" y="604211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3" name="四角形: 角を丸くする 22">
                <a:extLst>
                  <a:ext uri="{FF2B5EF4-FFF2-40B4-BE49-F238E27FC236}">
                    <a16:creationId xmlns:a16="http://schemas.microsoft.com/office/drawing/2014/main" id="{429066E3-94B7-4235-B4D6-444E4200C92E}"/>
                  </a:ext>
                </a:extLst>
              </p:cNvPr>
              <p:cNvSpPr/>
              <p:nvPr/>
            </p:nvSpPr>
            <p:spPr>
              <a:xfrm rot="20700000">
                <a:off x="8529543" y="1016617"/>
                <a:ext cx="287644" cy="74195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" name="四角形: 角を丸くする 23">
                <a:extLst>
                  <a:ext uri="{FF2B5EF4-FFF2-40B4-BE49-F238E27FC236}">
                    <a16:creationId xmlns:a16="http://schemas.microsoft.com/office/drawing/2014/main" id="{1FC36BE1-D676-4424-912E-F42D9C06137B}"/>
                  </a:ext>
                </a:extLst>
              </p:cNvPr>
              <p:cNvSpPr/>
              <p:nvPr/>
            </p:nvSpPr>
            <p:spPr>
              <a:xfrm rot="900000">
                <a:off x="9081993" y="1016617"/>
                <a:ext cx="287644" cy="74195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" name="月 24">
                <a:extLst>
                  <a:ext uri="{FF2B5EF4-FFF2-40B4-BE49-F238E27FC236}">
                    <a16:creationId xmlns:a16="http://schemas.microsoft.com/office/drawing/2014/main" id="{5CCF4BB9-018B-48A3-B507-1B88325B1A9E}"/>
                  </a:ext>
                </a:extLst>
              </p:cNvPr>
              <p:cNvSpPr/>
              <p:nvPr/>
            </p:nvSpPr>
            <p:spPr>
              <a:xfrm rot="4631141">
                <a:off x="8506860" y="246205"/>
                <a:ext cx="251388" cy="958021"/>
              </a:xfrm>
              <a:prstGeom prst="moon">
                <a:avLst>
                  <a:gd name="adj" fmla="val 7346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" name="月 25">
                <a:extLst>
                  <a:ext uri="{FF2B5EF4-FFF2-40B4-BE49-F238E27FC236}">
                    <a16:creationId xmlns:a16="http://schemas.microsoft.com/office/drawing/2014/main" id="{B94D5011-EF93-483C-989D-7E374045F2C4}"/>
                  </a:ext>
                </a:extLst>
              </p:cNvPr>
              <p:cNvSpPr/>
              <p:nvPr/>
            </p:nvSpPr>
            <p:spPr>
              <a:xfrm rot="3600000">
                <a:off x="8438871" y="346260"/>
                <a:ext cx="328742" cy="1048879"/>
              </a:xfrm>
              <a:prstGeom prst="moon">
                <a:avLst>
                  <a:gd name="adj" fmla="val 7346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" name="月 26">
                <a:extLst>
                  <a:ext uri="{FF2B5EF4-FFF2-40B4-BE49-F238E27FC236}">
                    <a16:creationId xmlns:a16="http://schemas.microsoft.com/office/drawing/2014/main" id="{A16CCB7D-67B4-4AB9-853D-10EB2C58C5E1}"/>
                  </a:ext>
                </a:extLst>
              </p:cNvPr>
              <p:cNvSpPr/>
              <p:nvPr/>
            </p:nvSpPr>
            <p:spPr>
              <a:xfrm rot="5400000">
                <a:off x="8590295" y="122170"/>
                <a:ext cx="251388" cy="989918"/>
              </a:xfrm>
              <a:prstGeom prst="moon">
                <a:avLst>
                  <a:gd name="adj" fmla="val 53572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" name="月 27">
                <a:extLst>
                  <a:ext uri="{FF2B5EF4-FFF2-40B4-BE49-F238E27FC236}">
                    <a16:creationId xmlns:a16="http://schemas.microsoft.com/office/drawing/2014/main" id="{ADBB9B8F-CC68-4119-A332-C61A3CF264BF}"/>
                  </a:ext>
                </a:extLst>
              </p:cNvPr>
              <p:cNvSpPr/>
              <p:nvPr/>
            </p:nvSpPr>
            <p:spPr>
              <a:xfrm rot="8100000">
                <a:off x="9110500" y="347110"/>
                <a:ext cx="328742" cy="877848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" name="月 28">
                <a:extLst>
                  <a:ext uri="{FF2B5EF4-FFF2-40B4-BE49-F238E27FC236}">
                    <a16:creationId xmlns:a16="http://schemas.microsoft.com/office/drawing/2014/main" id="{13BD9771-A2D5-45F7-9E77-D78294D94528}"/>
                  </a:ext>
                </a:extLst>
              </p:cNvPr>
              <p:cNvSpPr/>
              <p:nvPr/>
            </p:nvSpPr>
            <p:spPr>
              <a:xfrm rot="3472113">
                <a:off x="8625192" y="453129"/>
                <a:ext cx="120099" cy="988855"/>
              </a:xfrm>
              <a:prstGeom prst="moon">
                <a:avLst>
                  <a:gd name="adj" fmla="val 7346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" name="円/楕円 638">
                <a:extLst>
                  <a:ext uri="{FF2B5EF4-FFF2-40B4-BE49-F238E27FC236}">
                    <a16:creationId xmlns:a16="http://schemas.microsoft.com/office/drawing/2014/main" id="{BAD37015-67F8-43E1-B38D-43CFAC4CBFB6}"/>
                  </a:ext>
                </a:extLst>
              </p:cNvPr>
              <p:cNvSpPr/>
              <p:nvPr/>
            </p:nvSpPr>
            <p:spPr>
              <a:xfrm>
                <a:off x="8872448" y="1545012"/>
                <a:ext cx="160269" cy="41622"/>
              </a:xfrm>
              <a:custGeom>
                <a:avLst/>
                <a:gdLst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2 w 195960"/>
                  <a:gd name="connsiteY0" fmla="*/ 6193 h 54598"/>
                  <a:gd name="connsiteX1" fmla="*/ 100361 w 195960"/>
                  <a:gd name="connsiteY1" fmla="*/ 651 h 54598"/>
                  <a:gd name="connsiteX2" fmla="*/ 195958 w 195960"/>
                  <a:gd name="connsiteY2" fmla="*/ 6193 h 54598"/>
                  <a:gd name="connsiteX3" fmla="*/ 97980 w 195960"/>
                  <a:gd name="connsiteY3" fmla="*/ 54598 h 54598"/>
                  <a:gd name="connsiteX4" fmla="*/ 2 w 195960"/>
                  <a:gd name="connsiteY4" fmla="*/ 6193 h 54598"/>
                  <a:gd name="connsiteX0" fmla="*/ 4 w 195965"/>
                  <a:gd name="connsiteY0" fmla="*/ 1300 h 49705"/>
                  <a:gd name="connsiteX1" fmla="*/ 94541 w 195965"/>
                  <a:gd name="connsiteY1" fmla="*/ 12819 h 49705"/>
                  <a:gd name="connsiteX2" fmla="*/ 195960 w 195965"/>
                  <a:gd name="connsiteY2" fmla="*/ 1300 h 49705"/>
                  <a:gd name="connsiteX3" fmla="*/ 97982 w 195965"/>
                  <a:gd name="connsiteY3" fmla="*/ 49705 h 49705"/>
                  <a:gd name="connsiteX4" fmla="*/ 4 w 195965"/>
                  <a:gd name="connsiteY4" fmla="*/ 1300 h 49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65" h="49705">
                    <a:moveTo>
                      <a:pt x="4" y="1300"/>
                    </a:moveTo>
                    <a:cubicBezTo>
                      <a:pt x="-570" y="-4848"/>
                      <a:pt x="40429" y="12819"/>
                      <a:pt x="94541" y="12819"/>
                    </a:cubicBezTo>
                    <a:cubicBezTo>
                      <a:pt x="148653" y="12819"/>
                      <a:pt x="195386" y="-4848"/>
                      <a:pt x="195960" y="1300"/>
                    </a:cubicBezTo>
                    <a:cubicBezTo>
                      <a:pt x="196534" y="7448"/>
                      <a:pt x="152094" y="49705"/>
                      <a:pt x="97982" y="49705"/>
                    </a:cubicBezTo>
                    <a:cubicBezTo>
                      <a:pt x="43870" y="49705"/>
                      <a:pt x="578" y="7448"/>
                      <a:pt x="4" y="130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4" name="月 33">
                <a:extLst>
                  <a:ext uri="{FF2B5EF4-FFF2-40B4-BE49-F238E27FC236}">
                    <a16:creationId xmlns:a16="http://schemas.microsoft.com/office/drawing/2014/main" id="{0E7441C4-2735-428B-9D9A-76B6A732092A}"/>
                  </a:ext>
                </a:extLst>
              </p:cNvPr>
              <p:cNvSpPr/>
              <p:nvPr/>
            </p:nvSpPr>
            <p:spPr>
              <a:xfrm rot="3472113">
                <a:off x="8854674" y="565161"/>
                <a:ext cx="77128" cy="639004"/>
              </a:xfrm>
              <a:prstGeom prst="moon">
                <a:avLst>
                  <a:gd name="adj" fmla="val 7346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78" name="フリーフォーム: 図形 177">
              <a:extLst>
                <a:ext uri="{FF2B5EF4-FFF2-40B4-BE49-F238E27FC236}">
                  <a16:creationId xmlns:a16="http://schemas.microsoft.com/office/drawing/2014/main" id="{BB9FF8BF-2BB4-48A3-B75D-164FD797CAF6}"/>
                </a:ext>
              </a:extLst>
            </p:cNvPr>
            <p:cNvSpPr/>
            <p:nvPr/>
          </p:nvSpPr>
          <p:spPr>
            <a:xfrm>
              <a:off x="7526437" y="1429492"/>
              <a:ext cx="212386" cy="187378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81" name="フリーフォーム: 図形 180">
              <a:extLst>
                <a:ext uri="{FF2B5EF4-FFF2-40B4-BE49-F238E27FC236}">
                  <a16:creationId xmlns:a16="http://schemas.microsoft.com/office/drawing/2014/main" id="{8DBC0D20-F6F7-44BE-BF5E-E73DA26BA88D}"/>
                </a:ext>
              </a:extLst>
            </p:cNvPr>
            <p:cNvSpPr/>
            <p:nvPr/>
          </p:nvSpPr>
          <p:spPr>
            <a:xfrm>
              <a:off x="8075543" y="1429492"/>
              <a:ext cx="212386" cy="187378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92F7AF6F-1213-4FBE-8657-4826743BE4B2}"/>
                </a:ext>
              </a:extLst>
            </p:cNvPr>
            <p:cNvGrpSpPr/>
            <p:nvPr/>
          </p:nvGrpSpPr>
          <p:grpSpPr>
            <a:xfrm>
              <a:off x="8248795" y="782145"/>
              <a:ext cx="864381" cy="1730226"/>
              <a:chOff x="8248795" y="782145"/>
              <a:chExt cx="864381" cy="1730226"/>
            </a:xfrm>
          </p:grpSpPr>
          <p:grpSp>
            <p:nvGrpSpPr>
              <p:cNvPr id="241" name="グループ化 240">
                <a:extLst>
                  <a:ext uri="{FF2B5EF4-FFF2-40B4-BE49-F238E27FC236}">
                    <a16:creationId xmlns:a16="http://schemas.microsoft.com/office/drawing/2014/main" id="{A0A1D68A-7246-49C5-A784-91B875A9E7DD}"/>
                  </a:ext>
                </a:extLst>
              </p:cNvPr>
              <p:cNvGrpSpPr/>
              <p:nvPr/>
            </p:nvGrpSpPr>
            <p:grpSpPr>
              <a:xfrm rot="20968118">
                <a:off x="8267443" y="782145"/>
                <a:ext cx="738628" cy="1377107"/>
                <a:chOff x="2957063" y="5076572"/>
                <a:chExt cx="797584" cy="1483326"/>
              </a:xfrm>
              <a:solidFill>
                <a:schemeClr val="accent2">
                  <a:lumMod val="75000"/>
                </a:schemeClr>
              </a:solidFill>
            </p:grpSpPr>
            <p:grpSp>
              <p:nvGrpSpPr>
                <p:cNvPr id="267" name="グループ化 266">
                  <a:extLst>
                    <a:ext uri="{FF2B5EF4-FFF2-40B4-BE49-F238E27FC236}">
                      <a16:creationId xmlns:a16="http://schemas.microsoft.com/office/drawing/2014/main" id="{1141A773-5E6E-4776-903E-5B2E9CC45CBB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  <a:grpFill/>
              </p:grpSpPr>
              <p:sp>
                <p:nvSpPr>
                  <p:cNvPr id="271" name="フリーフォーム: 図形 270">
                    <a:extLst>
                      <a:ext uri="{FF2B5EF4-FFF2-40B4-BE49-F238E27FC236}">
                        <a16:creationId xmlns:a16="http://schemas.microsoft.com/office/drawing/2014/main" id="{34EAC7E6-56F4-4266-A54A-F13ED7BB268B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2" name="フリーフォーム: 図形 271">
                    <a:extLst>
                      <a:ext uri="{FF2B5EF4-FFF2-40B4-BE49-F238E27FC236}">
                        <a16:creationId xmlns:a16="http://schemas.microsoft.com/office/drawing/2014/main" id="{2A8C3E21-DA26-45A8-BA0D-9A8F8BE35BCE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70" name="フリーフォーム: 図形 269">
                  <a:extLst>
                    <a:ext uri="{FF2B5EF4-FFF2-40B4-BE49-F238E27FC236}">
                      <a16:creationId xmlns:a16="http://schemas.microsoft.com/office/drawing/2014/main" id="{FB2CC7E2-14A3-4E8E-9B6C-16FDB94C8A71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73" name="グループ化 272">
                <a:extLst>
                  <a:ext uri="{FF2B5EF4-FFF2-40B4-BE49-F238E27FC236}">
                    <a16:creationId xmlns:a16="http://schemas.microsoft.com/office/drawing/2014/main" id="{3D95D76B-B6B3-445B-9459-E689BA4FB35A}"/>
                  </a:ext>
                </a:extLst>
              </p:cNvPr>
              <p:cNvGrpSpPr/>
              <p:nvPr/>
            </p:nvGrpSpPr>
            <p:grpSpPr>
              <a:xfrm>
                <a:off x="8248795" y="1461150"/>
                <a:ext cx="864381" cy="1051221"/>
                <a:chOff x="8248795" y="1461150"/>
                <a:chExt cx="864381" cy="1051221"/>
              </a:xfrm>
            </p:grpSpPr>
            <p:sp>
              <p:nvSpPr>
                <p:cNvPr id="274" name="台形 273">
                  <a:extLst>
                    <a:ext uri="{FF2B5EF4-FFF2-40B4-BE49-F238E27FC236}">
                      <a16:creationId xmlns:a16="http://schemas.microsoft.com/office/drawing/2014/main" id="{65D2D188-9FD6-4344-BBBC-E12085D1955F}"/>
                    </a:ext>
                  </a:extLst>
                </p:cNvPr>
                <p:cNvSpPr/>
                <p:nvPr/>
              </p:nvSpPr>
              <p:spPr>
                <a:xfrm rot="19434400">
                  <a:off x="8468270" y="1461150"/>
                  <a:ext cx="282483" cy="184203"/>
                </a:xfrm>
                <a:prstGeom prst="trapezoid">
                  <a:avLst>
                    <a:gd name="adj" fmla="val 14945"/>
                  </a:avLst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5" name="フリーフォーム: 図形 274">
                  <a:extLst>
                    <a:ext uri="{FF2B5EF4-FFF2-40B4-BE49-F238E27FC236}">
                      <a16:creationId xmlns:a16="http://schemas.microsoft.com/office/drawing/2014/main" id="{6F13C6DB-317A-45C6-8A37-16DA4F74E317}"/>
                    </a:ext>
                  </a:extLst>
                </p:cNvPr>
                <p:cNvSpPr/>
                <p:nvPr/>
              </p:nvSpPr>
              <p:spPr>
                <a:xfrm rot="3600000">
                  <a:off x="8214063" y="1613257"/>
                  <a:ext cx="933846" cy="864381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43438 w 816717"/>
                    <a:gd name="connsiteY1" fmla="*/ 340679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54402 w 827347"/>
                    <a:gd name="connsiteY0" fmla="*/ 824681 h 824681"/>
                    <a:gd name="connsiteX1" fmla="*/ 454068 w 827347"/>
                    <a:gd name="connsiteY1" fmla="*/ 338832 h 824681"/>
                    <a:gd name="connsiteX2" fmla="*/ 39252 w 827347"/>
                    <a:gd name="connsiteY2" fmla="*/ 425657 h 824681"/>
                    <a:gd name="connsiteX3" fmla="*/ 0 w 827347"/>
                    <a:gd name="connsiteY3" fmla="*/ 116738 h 824681"/>
                    <a:gd name="connsiteX4" fmla="*/ 671290 w 827347"/>
                    <a:gd name="connsiteY4" fmla="*/ 83 h 824681"/>
                    <a:gd name="connsiteX5" fmla="*/ 789186 w 827347"/>
                    <a:gd name="connsiteY5" fmla="*/ 100308 h 824681"/>
                    <a:gd name="connsiteX6" fmla="*/ 827347 w 827347"/>
                    <a:gd name="connsiteY6" fmla="*/ 824681 h 824681"/>
                    <a:gd name="connsiteX0" fmla="*/ 454402 w 827347"/>
                    <a:gd name="connsiteY0" fmla="*/ 812731 h 812731"/>
                    <a:gd name="connsiteX1" fmla="*/ 454068 w 827347"/>
                    <a:gd name="connsiteY1" fmla="*/ 326882 h 812731"/>
                    <a:gd name="connsiteX2" fmla="*/ 39252 w 827347"/>
                    <a:gd name="connsiteY2" fmla="*/ 413707 h 812731"/>
                    <a:gd name="connsiteX3" fmla="*/ 0 w 827347"/>
                    <a:gd name="connsiteY3" fmla="*/ 104788 h 812731"/>
                    <a:gd name="connsiteX4" fmla="*/ 639634 w 827347"/>
                    <a:gd name="connsiteY4" fmla="*/ 101 h 812731"/>
                    <a:gd name="connsiteX5" fmla="*/ 789186 w 827347"/>
                    <a:gd name="connsiteY5" fmla="*/ 88358 h 812731"/>
                    <a:gd name="connsiteX6" fmla="*/ 827347 w 827347"/>
                    <a:gd name="connsiteY6" fmla="*/ 812731 h 812731"/>
                    <a:gd name="connsiteX0" fmla="*/ 454402 w 827347"/>
                    <a:gd name="connsiteY0" fmla="*/ 813892 h 813892"/>
                    <a:gd name="connsiteX1" fmla="*/ 454068 w 827347"/>
                    <a:gd name="connsiteY1" fmla="*/ 328043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933846"/>
                    <a:gd name="connsiteY0" fmla="*/ 813892 h 864381"/>
                    <a:gd name="connsiteX1" fmla="*/ 432722 w 933846"/>
                    <a:gd name="connsiteY1" fmla="*/ 345965 h 864381"/>
                    <a:gd name="connsiteX2" fmla="*/ 39252 w 933846"/>
                    <a:gd name="connsiteY2" fmla="*/ 414868 h 864381"/>
                    <a:gd name="connsiteX3" fmla="*/ 0 w 933846"/>
                    <a:gd name="connsiteY3" fmla="*/ 105949 h 864381"/>
                    <a:gd name="connsiteX4" fmla="*/ 639634 w 933846"/>
                    <a:gd name="connsiteY4" fmla="*/ 1262 h 864381"/>
                    <a:gd name="connsiteX5" fmla="*/ 795584 w 933846"/>
                    <a:gd name="connsiteY5" fmla="*/ 178451 h 864381"/>
                    <a:gd name="connsiteX6" fmla="*/ 933846 w 933846"/>
                    <a:gd name="connsiteY6" fmla="*/ 864381 h 864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33846" h="864381">
                      <a:moveTo>
                        <a:pt x="454402" y="813892"/>
                      </a:moveTo>
                      <a:cubicBezTo>
                        <a:pt x="454291" y="651942"/>
                        <a:pt x="432833" y="507915"/>
                        <a:pt x="432722" y="345965"/>
                      </a:cubicBezTo>
                      <a:lnTo>
                        <a:pt x="39252" y="414868"/>
                      </a:lnTo>
                      <a:cubicBezTo>
                        <a:pt x="24814" y="328528"/>
                        <a:pt x="14438" y="192289"/>
                        <a:pt x="0" y="105949"/>
                      </a:cubicBezTo>
                      <a:cubicBezTo>
                        <a:pt x="220220" y="66851"/>
                        <a:pt x="507037" y="-10822"/>
                        <a:pt x="639634" y="1262"/>
                      </a:cubicBezTo>
                      <a:cubicBezTo>
                        <a:pt x="772231" y="13346"/>
                        <a:pt x="787808" y="141245"/>
                        <a:pt x="795584" y="178451"/>
                      </a:cubicBezTo>
                      <a:cubicBezTo>
                        <a:pt x="803360" y="215657"/>
                        <a:pt x="921126" y="622923"/>
                        <a:pt x="933846" y="864381"/>
                      </a:cubicBezTo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340" name="グループ化 339">
              <a:extLst>
                <a:ext uri="{FF2B5EF4-FFF2-40B4-BE49-F238E27FC236}">
                  <a16:creationId xmlns:a16="http://schemas.microsoft.com/office/drawing/2014/main" id="{DB4C02C0-C076-4EF4-A2E9-1CC336003DB7}"/>
                </a:ext>
              </a:extLst>
            </p:cNvPr>
            <p:cNvGrpSpPr/>
            <p:nvPr/>
          </p:nvGrpSpPr>
          <p:grpSpPr>
            <a:xfrm flipH="1">
              <a:off x="6717813" y="782145"/>
              <a:ext cx="864381" cy="1730226"/>
              <a:chOff x="8248795" y="782145"/>
              <a:chExt cx="864381" cy="1730226"/>
            </a:xfrm>
          </p:grpSpPr>
          <p:grpSp>
            <p:nvGrpSpPr>
              <p:cNvPr id="341" name="グループ化 340">
                <a:extLst>
                  <a:ext uri="{FF2B5EF4-FFF2-40B4-BE49-F238E27FC236}">
                    <a16:creationId xmlns:a16="http://schemas.microsoft.com/office/drawing/2014/main" id="{311A5349-8034-4E9A-A316-B72F850D3736}"/>
                  </a:ext>
                </a:extLst>
              </p:cNvPr>
              <p:cNvGrpSpPr/>
              <p:nvPr/>
            </p:nvGrpSpPr>
            <p:grpSpPr>
              <a:xfrm rot="20968118">
                <a:off x="8267443" y="782145"/>
                <a:ext cx="738628" cy="1377107"/>
                <a:chOff x="2957063" y="5076572"/>
                <a:chExt cx="797584" cy="1483326"/>
              </a:xfrm>
              <a:solidFill>
                <a:schemeClr val="accent2">
                  <a:lumMod val="75000"/>
                </a:schemeClr>
              </a:solidFill>
            </p:grpSpPr>
            <p:grpSp>
              <p:nvGrpSpPr>
                <p:cNvPr id="345" name="グループ化 344">
                  <a:extLst>
                    <a:ext uri="{FF2B5EF4-FFF2-40B4-BE49-F238E27FC236}">
                      <a16:creationId xmlns:a16="http://schemas.microsoft.com/office/drawing/2014/main" id="{7645C2C2-260F-40FC-B681-495420495B4F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  <a:grpFill/>
              </p:grpSpPr>
              <p:sp>
                <p:nvSpPr>
                  <p:cNvPr id="347" name="フリーフォーム: 図形 346">
                    <a:extLst>
                      <a:ext uri="{FF2B5EF4-FFF2-40B4-BE49-F238E27FC236}">
                        <a16:creationId xmlns:a16="http://schemas.microsoft.com/office/drawing/2014/main" id="{8CA8BA2B-2CB7-41B5-A579-23887CE36B1E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8" name="フリーフォーム: 図形 347">
                    <a:extLst>
                      <a:ext uri="{FF2B5EF4-FFF2-40B4-BE49-F238E27FC236}">
                        <a16:creationId xmlns:a16="http://schemas.microsoft.com/office/drawing/2014/main" id="{C7049651-7D46-437D-A2D5-47796AB56847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46" name="フリーフォーム: 図形 345">
                  <a:extLst>
                    <a:ext uri="{FF2B5EF4-FFF2-40B4-BE49-F238E27FC236}">
                      <a16:creationId xmlns:a16="http://schemas.microsoft.com/office/drawing/2014/main" id="{0D8FB38F-4393-4F23-AB1A-F431971E992B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42" name="グループ化 341">
                <a:extLst>
                  <a:ext uri="{FF2B5EF4-FFF2-40B4-BE49-F238E27FC236}">
                    <a16:creationId xmlns:a16="http://schemas.microsoft.com/office/drawing/2014/main" id="{40D8CFDE-3881-4FA9-854A-671FC892D048}"/>
                  </a:ext>
                </a:extLst>
              </p:cNvPr>
              <p:cNvGrpSpPr/>
              <p:nvPr/>
            </p:nvGrpSpPr>
            <p:grpSpPr>
              <a:xfrm>
                <a:off x="8248795" y="1461150"/>
                <a:ext cx="864381" cy="1051221"/>
                <a:chOff x="8248795" y="1461150"/>
                <a:chExt cx="864381" cy="1051221"/>
              </a:xfrm>
            </p:grpSpPr>
            <p:sp>
              <p:nvSpPr>
                <p:cNvPr id="343" name="台形 342">
                  <a:extLst>
                    <a:ext uri="{FF2B5EF4-FFF2-40B4-BE49-F238E27FC236}">
                      <a16:creationId xmlns:a16="http://schemas.microsoft.com/office/drawing/2014/main" id="{E93A9DEC-F5D3-49CD-B440-F8005414A800}"/>
                    </a:ext>
                  </a:extLst>
                </p:cNvPr>
                <p:cNvSpPr/>
                <p:nvPr/>
              </p:nvSpPr>
              <p:spPr>
                <a:xfrm rot="19434400">
                  <a:off x="8468270" y="1461150"/>
                  <a:ext cx="282483" cy="184203"/>
                </a:xfrm>
                <a:prstGeom prst="trapezoid">
                  <a:avLst>
                    <a:gd name="adj" fmla="val 14945"/>
                  </a:avLst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4" name="フリーフォーム: 図形 343">
                  <a:extLst>
                    <a:ext uri="{FF2B5EF4-FFF2-40B4-BE49-F238E27FC236}">
                      <a16:creationId xmlns:a16="http://schemas.microsoft.com/office/drawing/2014/main" id="{17638A69-95CB-4619-8AD4-91EC6052429F}"/>
                    </a:ext>
                  </a:extLst>
                </p:cNvPr>
                <p:cNvSpPr/>
                <p:nvPr/>
              </p:nvSpPr>
              <p:spPr>
                <a:xfrm rot="3600000">
                  <a:off x="8214063" y="1613257"/>
                  <a:ext cx="933846" cy="864381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43438 w 816717"/>
                    <a:gd name="connsiteY1" fmla="*/ 340679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54402 w 827347"/>
                    <a:gd name="connsiteY0" fmla="*/ 824681 h 824681"/>
                    <a:gd name="connsiteX1" fmla="*/ 454068 w 827347"/>
                    <a:gd name="connsiteY1" fmla="*/ 338832 h 824681"/>
                    <a:gd name="connsiteX2" fmla="*/ 39252 w 827347"/>
                    <a:gd name="connsiteY2" fmla="*/ 425657 h 824681"/>
                    <a:gd name="connsiteX3" fmla="*/ 0 w 827347"/>
                    <a:gd name="connsiteY3" fmla="*/ 116738 h 824681"/>
                    <a:gd name="connsiteX4" fmla="*/ 671290 w 827347"/>
                    <a:gd name="connsiteY4" fmla="*/ 83 h 824681"/>
                    <a:gd name="connsiteX5" fmla="*/ 789186 w 827347"/>
                    <a:gd name="connsiteY5" fmla="*/ 100308 h 824681"/>
                    <a:gd name="connsiteX6" fmla="*/ 827347 w 827347"/>
                    <a:gd name="connsiteY6" fmla="*/ 824681 h 824681"/>
                    <a:gd name="connsiteX0" fmla="*/ 454402 w 827347"/>
                    <a:gd name="connsiteY0" fmla="*/ 812731 h 812731"/>
                    <a:gd name="connsiteX1" fmla="*/ 454068 w 827347"/>
                    <a:gd name="connsiteY1" fmla="*/ 326882 h 812731"/>
                    <a:gd name="connsiteX2" fmla="*/ 39252 w 827347"/>
                    <a:gd name="connsiteY2" fmla="*/ 413707 h 812731"/>
                    <a:gd name="connsiteX3" fmla="*/ 0 w 827347"/>
                    <a:gd name="connsiteY3" fmla="*/ 104788 h 812731"/>
                    <a:gd name="connsiteX4" fmla="*/ 639634 w 827347"/>
                    <a:gd name="connsiteY4" fmla="*/ 101 h 812731"/>
                    <a:gd name="connsiteX5" fmla="*/ 789186 w 827347"/>
                    <a:gd name="connsiteY5" fmla="*/ 88358 h 812731"/>
                    <a:gd name="connsiteX6" fmla="*/ 827347 w 827347"/>
                    <a:gd name="connsiteY6" fmla="*/ 812731 h 812731"/>
                    <a:gd name="connsiteX0" fmla="*/ 454402 w 827347"/>
                    <a:gd name="connsiteY0" fmla="*/ 813892 h 813892"/>
                    <a:gd name="connsiteX1" fmla="*/ 454068 w 827347"/>
                    <a:gd name="connsiteY1" fmla="*/ 328043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933846"/>
                    <a:gd name="connsiteY0" fmla="*/ 813892 h 864381"/>
                    <a:gd name="connsiteX1" fmla="*/ 432722 w 933846"/>
                    <a:gd name="connsiteY1" fmla="*/ 345965 h 864381"/>
                    <a:gd name="connsiteX2" fmla="*/ 39252 w 933846"/>
                    <a:gd name="connsiteY2" fmla="*/ 414868 h 864381"/>
                    <a:gd name="connsiteX3" fmla="*/ 0 w 933846"/>
                    <a:gd name="connsiteY3" fmla="*/ 105949 h 864381"/>
                    <a:gd name="connsiteX4" fmla="*/ 639634 w 933846"/>
                    <a:gd name="connsiteY4" fmla="*/ 1262 h 864381"/>
                    <a:gd name="connsiteX5" fmla="*/ 795584 w 933846"/>
                    <a:gd name="connsiteY5" fmla="*/ 178451 h 864381"/>
                    <a:gd name="connsiteX6" fmla="*/ 933846 w 933846"/>
                    <a:gd name="connsiteY6" fmla="*/ 864381 h 864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33846" h="864381">
                      <a:moveTo>
                        <a:pt x="454402" y="813892"/>
                      </a:moveTo>
                      <a:cubicBezTo>
                        <a:pt x="454291" y="651942"/>
                        <a:pt x="432833" y="507915"/>
                        <a:pt x="432722" y="345965"/>
                      </a:cubicBezTo>
                      <a:lnTo>
                        <a:pt x="39252" y="414868"/>
                      </a:lnTo>
                      <a:cubicBezTo>
                        <a:pt x="24814" y="328528"/>
                        <a:pt x="14438" y="192289"/>
                        <a:pt x="0" y="105949"/>
                      </a:cubicBezTo>
                      <a:cubicBezTo>
                        <a:pt x="220220" y="66851"/>
                        <a:pt x="507037" y="-10822"/>
                        <a:pt x="639634" y="1262"/>
                      </a:cubicBezTo>
                      <a:cubicBezTo>
                        <a:pt x="772231" y="13346"/>
                        <a:pt x="787808" y="141245"/>
                        <a:pt x="795584" y="178451"/>
                      </a:cubicBezTo>
                      <a:cubicBezTo>
                        <a:pt x="803360" y="215657"/>
                        <a:pt x="921126" y="622923"/>
                        <a:pt x="933846" y="864381"/>
                      </a:cubicBezTo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397" name="フリーフォーム: 図形 396">
              <a:extLst>
                <a:ext uri="{FF2B5EF4-FFF2-40B4-BE49-F238E27FC236}">
                  <a16:creationId xmlns:a16="http://schemas.microsoft.com/office/drawing/2014/main" id="{7EA7BB34-E757-4500-8AE0-A3EACC484A69}"/>
                </a:ext>
              </a:extLst>
            </p:cNvPr>
            <p:cNvSpPr/>
            <p:nvPr/>
          </p:nvSpPr>
          <p:spPr>
            <a:xfrm rot="2700000">
              <a:off x="8737351" y="871574"/>
              <a:ext cx="443714" cy="527846"/>
            </a:xfrm>
            <a:custGeom>
              <a:avLst/>
              <a:gdLst>
                <a:gd name="connsiteX0" fmla="*/ 1655069 w 3132350"/>
                <a:gd name="connsiteY0" fmla="*/ 1416 h 3726268"/>
                <a:gd name="connsiteX1" fmla="*/ 2777339 w 3132350"/>
                <a:gd name="connsiteY1" fmla="*/ 322321 h 3726268"/>
                <a:gd name="connsiteX2" fmla="*/ 2820135 w 3132350"/>
                <a:gd name="connsiteY2" fmla="*/ 1406972 h 3726268"/>
                <a:gd name="connsiteX3" fmla="*/ 2810794 w 3132350"/>
                <a:gd name="connsiteY3" fmla="*/ 1413199 h 3726268"/>
                <a:gd name="connsiteX4" fmla="*/ 2825110 w 3132350"/>
                <a:gd name="connsiteY4" fmla="*/ 1438823 h 3726268"/>
                <a:gd name="connsiteX5" fmla="*/ 2626764 w 3132350"/>
                <a:gd name="connsiteY5" fmla="*/ 2220958 h 3726268"/>
                <a:gd name="connsiteX6" fmla="*/ 2557860 w 3132350"/>
                <a:gd name="connsiteY6" fmla="*/ 2278025 h 3726268"/>
                <a:gd name="connsiteX7" fmla="*/ 2562675 w 3132350"/>
                <a:gd name="connsiteY7" fmla="*/ 2284324 h 3726268"/>
                <a:gd name="connsiteX8" fmla="*/ 2355339 w 3132350"/>
                <a:gd name="connsiteY8" fmla="*/ 3079311 h 3726268"/>
                <a:gd name="connsiteX9" fmla="*/ 2337591 w 3132350"/>
                <a:gd name="connsiteY9" fmla="*/ 3089686 h 3726268"/>
                <a:gd name="connsiteX10" fmla="*/ 2345766 w 3132350"/>
                <a:gd name="connsiteY10" fmla="*/ 3109900 h 3726268"/>
                <a:gd name="connsiteX11" fmla="*/ 2288309 w 3132350"/>
                <a:gd name="connsiteY11" fmla="*/ 3413342 h 3726268"/>
                <a:gd name="connsiteX12" fmla="*/ 1581018 w 3132350"/>
                <a:gd name="connsiteY12" fmla="*/ 3726268 h 3726268"/>
                <a:gd name="connsiteX13" fmla="*/ 1574804 w 3132350"/>
                <a:gd name="connsiteY13" fmla="*/ 3503865 h 3726268"/>
                <a:gd name="connsiteX14" fmla="*/ 2063284 w 3132350"/>
                <a:gd name="connsiteY14" fmla="*/ 3346317 h 3726268"/>
                <a:gd name="connsiteX15" fmla="*/ 2133363 w 3132350"/>
                <a:gd name="connsiteY15" fmla="*/ 3218712 h 3726268"/>
                <a:gd name="connsiteX16" fmla="*/ 2131792 w 3132350"/>
                <a:gd name="connsiteY16" fmla="*/ 3197592 h 3726268"/>
                <a:gd name="connsiteX17" fmla="*/ 2085678 w 3132350"/>
                <a:gd name="connsiteY17" fmla="*/ 3217093 h 3726268"/>
                <a:gd name="connsiteX18" fmla="*/ 1120551 w 3132350"/>
                <a:gd name="connsiteY18" fmla="*/ 3241448 h 3726268"/>
                <a:gd name="connsiteX19" fmla="*/ 1243162 w 3132350"/>
                <a:gd name="connsiteY19" fmla="*/ 3058976 h 3726268"/>
                <a:gd name="connsiteX20" fmla="*/ 1853662 w 3132350"/>
                <a:gd name="connsiteY20" fmla="*/ 3066774 h 3726268"/>
                <a:gd name="connsiteX21" fmla="*/ 2022381 w 3132350"/>
                <a:gd name="connsiteY21" fmla="*/ 3018468 h 3726268"/>
                <a:gd name="connsiteX22" fmla="*/ 1972500 w 3132350"/>
                <a:gd name="connsiteY22" fmla="*/ 2984436 h 3726268"/>
                <a:gd name="connsiteX23" fmla="*/ 1765050 w 3132350"/>
                <a:gd name="connsiteY23" fmla="*/ 2911978 h 3726268"/>
                <a:gd name="connsiteX24" fmla="*/ 1352566 w 3132350"/>
                <a:gd name="connsiteY24" fmla="*/ 2915104 h 3726268"/>
                <a:gd name="connsiteX25" fmla="*/ 1086615 w 3132350"/>
                <a:gd name="connsiteY25" fmla="*/ 3362062 h 3726268"/>
                <a:gd name="connsiteX26" fmla="*/ 862334 w 3132350"/>
                <a:gd name="connsiteY26" fmla="*/ 3438646 h 3726268"/>
                <a:gd name="connsiteX27" fmla="*/ 1210405 w 3132350"/>
                <a:gd name="connsiteY27" fmla="*/ 2726723 h 3726268"/>
                <a:gd name="connsiteX28" fmla="*/ 1898890 w 3132350"/>
                <a:gd name="connsiteY28" fmla="*/ 2719215 h 3726268"/>
                <a:gd name="connsiteX29" fmla="*/ 2149836 w 3132350"/>
                <a:gd name="connsiteY29" fmla="*/ 2841832 h 3726268"/>
                <a:gd name="connsiteX30" fmla="*/ 2231122 w 3132350"/>
                <a:gd name="connsiteY30" fmla="*/ 2914143 h 3726268"/>
                <a:gd name="connsiteX31" fmla="*/ 2265438 w 3132350"/>
                <a:gd name="connsiteY31" fmla="*/ 2891997 h 3726268"/>
                <a:gd name="connsiteX32" fmla="*/ 2399168 w 3132350"/>
                <a:gd name="connsiteY32" fmla="*/ 2412576 h 3726268"/>
                <a:gd name="connsiteX33" fmla="*/ 2382880 w 3132350"/>
                <a:gd name="connsiteY33" fmla="*/ 2388793 h 3726268"/>
                <a:gd name="connsiteX34" fmla="*/ 2289367 w 3132350"/>
                <a:gd name="connsiteY34" fmla="*/ 2433755 h 3726268"/>
                <a:gd name="connsiteX35" fmla="*/ 2184245 w 3132350"/>
                <a:gd name="connsiteY35" fmla="*/ 2475230 h 3726268"/>
                <a:gd name="connsiteX36" fmla="*/ 813982 w 3132350"/>
                <a:gd name="connsiteY36" fmla="*/ 2420430 h 3726268"/>
                <a:gd name="connsiteX37" fmla="*/ 976102 w 3132350"/>
                <a:gd name="connsiteY37" fmla="*/ 2264885 h 3726268"/>
                <a:gd name="connsiteX38" fmla="*/ 2046227 w 3132350"/>
                <a:gd name="connsiteY38" fmla="*/ 2301790 h 3726268"/>
                <a:gd name="connsiteX39" fmla="*/ 2215044 w 3132350"/>
                <a:gd name="connsiteY39" fmla="*/ 2241287 h 3726268"/>
                <a:gd name="connsiteX40" fmla="*/ 2224449 w 3132350"/>
                <a:gd name="connsiteY40" fmla="*/ 2236410 h 3726268"/>
                <a:gd name="connsiteX41" fmla="*/ 2170017 w 3132350"/>
                <a:gd name="connsiteY41" fmla="*/ 2202296 h 3726268"/>
                <a:gd name="connsiteX42" fmla="*/ 2082366 w 3132350"/>
                <a:gd name="connsiteY42" fmla="*/ 2159668 h 3726268"/>
                <a:gd name="connsiteX43" fmla="*/ 1278457 w 3132350"/>
                <a:gd name="connsiteY43" fmla="*/ 2089565 h 3726268"/>
                <a:gd name="connsiteX44" fmla="*/ 841610 w 3132350"/>
                <a:gd name="connsiteY44" fmla="*/ 2870449 h 3726268"/>
                <a:gd name="connsiteX45" fmla="*/ 634511 w 3132350"/>
                <a:gd name="connsiteY45" fmla="*/ 2953993 h 3726268"/>
                <a:gd name="connsiteX46" fmla="*/ 1167695 w 3132350"/>
                <a:gd name="connsiteY46" fmla="*/ 1901546 h 3726268"/>
                <a:gd name="connsiteX47" fmla="*/ 2258377 w 3132350"/>
                <a:gd name="connsiteY47" fmla="*/ 2016958 h 3726268"/>
                <a:gd name="connsiteX48" fmla="*/ 2354514 w 3132350"/>
                <a:gd name="connsiteY48" fmla="*/ 2076519 h 3726268"/>
                <a:gd name="connsiteX49" fmla="*/ 2415994 w 3132350"/>
                <a:gd name="connsiteY49" fmla="*/ 2124783 h 3726268"/>
                <a:gd name="connsiteX50" fmla="*/ 2475580 w 3132350"/>
                <a:gd name="connsiteY50" fmla="*/ 2081172 h 3726268"/>
                <a:gd name="connsiteX51" fmla="*/ 2650207 w 3132350"/>
                <a:gd name="connsiteY51" fmla="*/ 1561731 h 3726268"/>
                <a:gd name="connsiteX52" fmla="*/ 2632612 w 3132350"/>
                <a:gd name="connsiteY52" fmla="*/ 1522278 h 3726268"/>
                <a:gd name="connsiteX53" fmla="*/ 2560826 w 3132350"/>
                <a:gd name="connsiteY53" fmla="*/ 1559733 h 3726268"/>
                <a:gd name="connsiteX54" fmla="*/ 2041941 w 3132350"/>
                <a:gd name="connsiteY54" fmla="*/ 1717381 h 3726268"/>
                <a:gd name="connsiteX55" fmla="*/ 574723 w 3132350"/>
                <a:gd name="connsiteY55" fmla="*/ 1560015 h 3726268"/>
                <a:gd name="connsiteX56" fmla="*/ 772904 w 3132350"/>
                <a:gd name="connsiteY56" fmla="*/ 1423999 h 3726268"/>
                <a:gd name="connsiteX57" fmla="*/ 1933106 w 3132350"/>
                <a:gd name="connsiteY57" fmla="*/ 1525671 h 3726268"/>
                <a:gd name="connsiteX58" fmla="*/ 2413381 w 3132350"/>
                <a:gd name="connsiteY58" fmla="*/ 1404942 h 3726268"/>
                <a:gd name="connsiteX59" fmla="*/ 2517897 w 3132350"/>
                <a:gd name="connsiteY59" fmla="*/ 1358036 h 3726268"/>
                <a:gd name="connsiteX60" fmla="*/ 2499121 w 3132350"/>
                <a:gd name="connsiteY60" fmla="*/ 1337713 h 3726268"/>
                <a:gd name="connsiteX61" fmla="*/ 2317274 w 3132350"/>
                <a:gd name="connsiteY61" fmla="*/ 1207038 h 3726268"/>
                <a:gd name="connsiteX62" fmla="*/ 1228658 w 3132350"/>
                <a:gd name="connsiteY62" fmla="*/ 1061180 h 3726268"/>
                <a:gd name="connsiteX63" fmla="*/ 654727 w 3132350"/>
                <a:gd name="connsiteY63" fmla="*/ 2078144 h 3726268"/>
                <a:gd name="connsiteX64" fmla="*/ 448887 w 3132350"/>
                <a:gd name="connsiteY64" fmla="*/ 2163839 h 3726268"/>
                <a:gd name="connsiteX65" fmla="*/ 1127156 w 3132350"/>
                <a:gd name="connsiteY65" fmla="*/ 869526 h 3726268"/>
                <a:gd name="connsiteX66" fmla="*/ 2506630 w 3132350"/>
                <a:gd name="connsiteY66" fmla="*/ 1083083 h 3726268"/>
                <a:gd name="connsiteX67" fmla="*/ 2612970 w 3132350"/>
                <a:gd name="connsiteY67" fmla="*/ 1164824 h 3726268"/>
                <a:gd name="connsiteX68" fmla="*/ 2697754 w 3132350"/>
                <a:gd name="connsiteY68" fmla="*/ 1248506 h 3726268"/>
                <a:gd name="connsiteX69" fmla="*/ 2743590 w 3132350"/>
                <a:gd name="connsiteY69" fmla="*/ 1213893 h 3726268"/>
                <a:gd name="connsiteX70" fmla="*/ 2559845 w 3132350"/>
                <a:gd name="connsiteY70" fmla="*/ 422383 h 3726268"/>
                <a:gd name="connsiteX71" fmla="*/ 1328029 w 3132350"/>
                <a:gd name="connsiteY71" fmla="*/ 218761 h 3726268"/>
                <a:gd name="connsiteX72" fmla="*/ 372170 w 3132350"/>
                <a:gd name="connsiteY72" fmla="*/ 1198314 h 3726268"/>
                <a:gd name="connsiteX73" fmla="*/ 152491 w 3132350"/>
                <a:gd name="connsiteY73" fmla="*/ 1256967 h 3726268"/>
                <a:gd name="connsiteX74" fmla="*/ 1255474 w 3132350"/>
                <a:gd name="connsiteY74" fmla="*/ 17535 h 3726268"/>
                <a:gd name="connsiteX75" fmla="*/ 1469047 w 3132350"/>
                <a:gd name="connsiteY75" fmla="*/ 1704 h 3726268"/>
                <a:gd name="connsiteX76" fmla="*/ 1655069 w 3132350"/>
                <a:gd name="connsiteY76" fmla="*/ 1416 h 3726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3132350" h="3726268">
                  <a:moveTo>
                    <a:pt x="1655069" y="1416"/>
                  </a:moveTo>
                  <a:cubicBezTo>
                    <a:pt x="2086651" y="15206"/>
                    <a:pt x="2495928" y="129221"/>
                    <a:pt x="2777339" y="322321"/>
                  </a:cubicBezTo>
                  <a:cubicBezTo>
                    <a:pt x="3258741" y="652653"/>
                    <a:pt x="3228326" y="1098962"/>
                    <a:pt x="2820135" y="1406972"/>
                  </a:cubicBezTo>
                  <a:lnTo>
                    <a:pt x="2810794" y="1413199"/>
                  </a:lnTo>
                  <a:lnTo>
                    <a:pt x="2825110" y="1438823"/>
                  </a:lnTo>
                  <a:cubicBezTo>
                    <a:pt x="2947397" y="1704143"/>
                    <a:pt x="2873888" y="1996779"/>
                    <a:pt x="2626764" y="2220958"/>
                  </a:cubicBezTo>
                  <a:lnTo>
                    <a:pt x="2557860" y="2278025"/>
                  </a:lnTo>
                  <a:lnTo>
                    <a:pt x="2562675" y="2284324"/>
                  </a:lnTo>
                  <a:cubicBezTo>
                    <a:pt x="2735560" y="2546597"/>
                    <a:pt x="2664192" y="2863470"/>
                    <a:pt x="2355339" y="3079311"/>
                  </a:cubicBezTo>
                  <a:lnTo>
                    <a:pt x="2337591" y="3089686"/>
                  </a:lnTo>
                  <a:lnTo>
                    <a:pt x="2345766" y="3109900"/>
                  </a:lnTo>
                  <a:cubicBezTo>
                    <a:pt x="2371145" y="3209251"/>
                    <a:pt x="2354293" y="3314498"/>
                    <a:pt x="2288309" y="3413342"/>
                  </a:cubicBezTo>
                  <a:cubicBezTo>
                    <a:pt x="2163390" y="3600471"/>
                    <a:pt x="1887700" y="3722444"/>
                    <a:pt x="1581018" y="3726268"/>
                  </a:cubicBezTo>
                  <a:lnTo>
                    <a:pt x="1574804" y="3503865"/>
                  </a:lnTo>
                  <a:cubicBezTo>
                    <a:pt x="1778340" y="3502219"/>
                    <a:pt x="1964684" y="3442118"/>
                    <a:pt x="2063284" y="3346317"/>
                  </a:cubicBezTo>
                  <a:cubicBezTo>
                    <a:pt x="2105325" y="3305470"/>
                    <a:pt x="2128032" y="3261984"/>
                    <a:pt x="2133363" y="3218712"/>
                  </a:cubicBezTo>
                  <a:lnTo>
                    <a:pt x="2131792" y="3197592"/>
                  </a:lnTo>
                  <a:lnTo>
                    <a:pt x="2085678" y="3217093"/>
                  </a:lnTo>
                  <a:cubicBezTo>
                    <a:pt x="1789756" y="3324459"/>
                    <a:pt x="1432763" y="3335051"/>
                    <a:pt x="1120551" y="3241448"/>
                  </a:cubicBezTo>
                  <a:lnTo>
                    <a:pt x="1243162" y="3058976"/>
                  </a:lnTo>
                  <a:cubicBezTo>
                    <a:pt x="1440634" y="3104947"/>
                    <a:pt x="1657260" y="3106789"/>
                    <a:pt x="1853662" y="3066774"/>
                  </a:cubicBezTo>
                  <a:lnTo>
                    <a:pt x="2022381" y="3018468"/>
                  </a:lnTo>
                  <a:lnTo>
                    <a:pt x="1972500" y="2984436"/>
                  </a:lnTo>
                  <a:cubicBezTo>
                    <a:pt x="1916158" y="2953418"/>
                    <a:pt x="1846356" y="2928315"/>
                    <a:pt x="1765050" y="2911978"/>
                  </a:cubicBezTo>
                  <a:cubicBezTo>
                    <a:pt x="1631684" y="2885180"/>
                    <a:pt x="1484476" y="2886296"/>
                    <a:pt x="1352566" y="2915104"/>
                  </a:cubicBezTo>
                  <a:cubicBezTo>
                    <a:pt x="1024130" y="2986832"/>
                    <a:pt x="896655" y="3201068"/>
                    <a:pt x="1086615" y="3362062"/>
                  </a:cubicBezTo>
                  <a:lnTo>
                    <a:pt x="862334" y="3438646"/>
                  </a:lnTo>
                  <a:cubicBezTo>
                    <a:pt x="662801" y="3177920"/>
                    <a:pt x="818957" y="2858528"/>
                    <a:pt x="1210405" y="2726723"/>
                  </a:cubicBezTo>
                  <a:cubicBezTo>
                    <a:pt x="1426129" y="2654086"/>
                    <a:pt x="1679732" y="2651321"/>
                    <a:pt x="1898890" y="2719215"/>
                  </a:cubicBezTo>
                  <a:cubicBezTo>
                    <a:pt x="1996879" y="2749571"/>
                    <a:pt x="2081209" y="2791659"/>
                    <a:pt x="2149836" y="2841832"/>
                  </a:cubicBezTo>
                  <a:lnTo>
                    <a:pt x="2231122" y="2914143"/>
                  </a:lnTo>
                  <a:lnTo>
                    <a:pt x="2265438" y="2891997"/>
                  </a:lnTo>
                  <a:cubicBezTo>
                    <a:pt x="2444606" y="2754143"/>
                    <a:pt x="2490212" y="2572639"/>
                    <a:pt x="2399168" y="2412576"/>
                  </a:cubicBezTo>
                  <a:lnTo>
                    <a:pt x="2382880" y="2388793"/>
                  </a:lnTo>
                  <a:lnTo>
                    <a:pt x="2289367" y="2433755"/>
                  </a:lnTo>
                  <a:cubicBezTo>
                    <a:pt x="2255689" y="2448458"/>
                    <a:pt x="2220643" y="2462307"/>
                    <a:pt x="2184245" y="2475230"/>
                  </a:cubicBezTo>
                  <a:cubicBezTo>
                    <a:pt x="1748242" y="2630037"/>
                    <a:pt x="1219219" y="2608880"/>
                    <a:pt x="813982" y="2420430"/>
                  </a:cubicBezTo>
                  <a:lnTo>
                    <a:pt x="976102" y="2264885"/>
                  </a:lnTo>
                  <a:cubicBezTo>
                    <a:pt x="1298501" y="2387849"/>
                    <a:pt x="1702816" y="2401793"/>
                    <a:pt x="2046227" y="2301790"/>
                  </a:cubicBezTo>
                  <a:cubicBezTo>
                    <a:pt x="2106686" y="2284184"/>
                    <a:pt x="2162991" y="2263887"/>
                    <a:pt x="2215044" y="2241287"/>
                  </a:cubicBezTo>
                  <a:lnTo>
                    <a:pt x="2224449" y="2236410"/>
                  </a:lnTo>
                  <a:lnTo>
                    <a:pt x="2170017" y="2202296"/>
                  </a:lnTo>
                  <a:cubicBezTo>
                    <a:pt x="2142832" y="2187270"/>
                    <a:pt x="2113617" y="2173022"/>
                    <a:pt x="2082366" y="2159668"/>
                  </a:cubicBezTo>
                  <a:cubicBezTo>
                    <a:pt x="1849970" y="2060364"/>
                    <a:pt x="1549786" y="2034187"/>
                    <a:pt x="1278457" y="2089565"/>
                  </a:cubicBezTo>
                  <a:cubicBezTo>
                    <a:pt x="730887" y="2201323"/>
                    <a:pt x="513977" y="2589060"/>
                    <a:pt x="841610" y="2870449"/>
                  </a:cubicBezTo>
                  <a:lnTo>
                    <a:pt x="634511" y="2953993"/>
                  </a:lnTo>
                  <a:cubicBezTo>
                    <a:pt x="286052" y="2568576"/>
                    <a:pt x="540455" y="2066413"/>
                    <a:pt x="1167695" y="1901546"/>
                  </a:cubicBezTo>
                  <a:cubicBezTo>
                    <a:pt x="1535651" y="1804831"/>
                    <a:pt x="1953188" y="1849013"/>
                    <a:pt x="2258377" y="2016958"/>
                  </a:cubicBezTo>
                  <a:cubicBezTo>
                    <a:pt x="2292660" y="2035824"/>
                    <a:pt x="2324703" y="2055722"/>
                    <a:pt x="2354514" y="2076519"/>
                  </a:cubicBezTo>
                  <a:lnTo>
                    <a:pt x="2415994" y="2124783"/>
                  </a:lnTo>
                  <a:lnTo>
                    <a:pt x="2475580" y="2081172"/>
                  </a:lnTo>
                  <a:cubicBezTo>
                    <a:pt x="2648899" y="1929909"/>
                    <a:pt x="2711122" y="1740546"/>
                    <a:pt x="2650207" y="1561731"/>
                  </a:cubicBezTo>
                  <a:lnTo>
                    <a:pt x="2632612" y="1522278"/>
                  </a:lnTo>
                  <a:lnTo>
                    <a:pt x="2560826" y="1559733"/>
                  </a:lnTo>
                  <a:cubicBezTo>
                    <a:pt x="2413244" y="1627727"/>
                    <a:pt x="2239376" y="1681996"/>
                    <a:pt x="2041941" y="1717381"/>
                  </a:cubicBezTo>
                  <a:cubicBezTo>
                    <a:pt x="1536992" y="1807880"/>
                    <a:pt x="984835" y="1748658"/>
                    <a:pt x="574723" y="1560015"/>
                  </a:cubicBezTo>
                  <a:lnTo>
                    <a:pt x="772904" y="1423999"/>
                  </a:lnTo>
                  <a:cubicBezTo>
                    <a:pt x="1108162" y="1543500"/>
                    <a:pt x="1535247" y="1580927"/>
                    <a:pt x="1933106" y="1525671"/>
                  </a:cubicBezTo>
                  <a:cubicBezTo>
                    <a:pt x="2116473" y="1500205"/>
                    <a:pt x="2277432" y="1458434"/>
                    <a:pt x="2413381" y="1404942"/>
                  </a:cubicBezTo>
                  <a:lnTo>
                    <a:pt x="2517897" y="1358036"/>
                  </a:lnTo>
                  <a:lnTo>
                    <a:pt x="2499121" y="1337713"/>
                  </a:lnTo>
                  <a:cubicBezTo>
                    <a:pt x="2449470" y="1291066"/>
                    <a:pt x="2388953" y="1247109"/>
                    <a:pt x="2317274" y="1207038"/>
                  </a:cubicBezTo>
                  <a:cubicBezTo>
                    <a:pt x="2024369" y="1043296"/>
                    <a:pt x="1608466" y="987571"/>
                    <a:pt x="1228658" y="1061180"/>
                  </a:cubicBezTo>
                  <a:cubicBezTo>
                    <a:pt x="522203" y="1198094"/>
                    <a:pt x="234165" y="1708477"/>
                    <a:pt x="654727" y="2078144"/>
                  </a:cubicBezTo>
                  <a:lnTo>
                    <a:pt x="448887" y="2163839"/>
                  </a:lnTo>
                  <a:cubicBezTo>
                    <a:pt x="3734" y="1686757"/>
                    <a:pt x="333745" y="1057011"/>
                    <a:pt x="1127156" y="869526"/>
                  </a:cubicBezTo>
                  <a:cubicBezTo>
                    <a:pt x="1610024" y="755423"/>
                    <a:pt x="2148134" y="838728"/>
                    <a:pt x="2506630" y="1083083"/>
                  </a:cubicBezTo>
                  <a:cubicBezTo>
                    <a:pt x="2545098" y="1109303"/>
                    <a:pt x="2580532" y="1136607"/>
                    <a:pt x="2612970" y="1164824"/>
                  </a:cubicBezTo>
                  <a:lnTo>
                    <a:pt x="2697754" y="1248506"/>
                  </a:lnTo>
                  <a:lnTo>
                    <a:pt x="2743590" y="1213893"/>
                  </a:lnTo>
                  <a:cubicBezTo>
                    <a:pt x="3021331" y="972738"/>
                    <a:pt x="2992236" y="652301"/>
                    <a:pt x="2559845" y="422383"/>
                  </a:cubicBezTo>
                  <a:cubicBezTo>
                    <a:pt x="2245839" y="255414"/>
                    <a:pt x="1781910" y="178726"/>
                    <a:pt x="1328029" y="218761"/>
                  </a:cubicBezTo>
                  <a:cubicBezTo>
                    <a:pt x="418033" y="299028"/>
                    <a:pt x="-66914" y="795997"/>
                    <a:pt x="372170" y="1198314"/>
                  </a:cubicBezTo>
                  <a:lnTo>
                    <a:pt x="152491" y="1256967"/>
                  </a:lnTo>
                  <a:cubicBezTo>
                    <a:pt x="-284221" y="740597"/>
                    <a:pt x="258222" y="131049"/>
                    <a:pt x="1255474" y="17535"/>
                  </a:cubicBezTo>
                  <a:cubicBezTo>
                    <a:pt x="1326551" y="9445"/>
                    <a:pt x="1397895" y="4198"/>
                    <a:pt x="1469047" y="1704"/>
                  </a:cubicBezTo>
                  <a:cubicBezTo>
                    <a:pt x="1531304" y="-479"/>
                    <a:pt x="1593414" y="-554"/>
                    <a:pt x="1655069" y="1416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02" name="二等辺三角形 33">
              <a:extLst>
                <a:ext uri="{FF2B5EF4-FFF2-40B4-BE49-F238E27FC236}">
                  <a16:creationId xmlns:a16="http://schemas.microsoft.com/office/drawing/2014/main" id="{AFC6D81E-EFE8-4773-A27E-01A53B5C89F4}"/>
                </a:ext>
              </a:extLst>
            </p:cNvPr>
            <p:cNvSpPr/>
            <p:nvPr/>
          </p:nvSpPr>
          <p:spPr>
            <a:xfrm>
              <a:off x="7746419" y="1889185"/>
              <a:ext cx="327906" cy="127908"/>
            </a:xfrm>
            <a:custGeom>
              <a:avLst/>
              <a:gdLst>
                <a:gd name="connsiteX0" fmla="*/ 0 w 1582702"/>
                <a:gd name="connsiteY0" fmla="*/ 1177872 h 1177872"/>
                <a:gd name="connsiteX1" fmla="*/ 791351 w 1582702"/>
                <a:gd name="connsiteY1" fmla="*/ 0 h 1177872"/>
                <a:gd name="connsiteX2" fmla="*/ 1582702 w 1582702"/>
                <a:gd name="connsiteY2" fmla="*/ 1177872 h 1177872"/>
                <a:gd name="connsiteX3" fmla="*/ 0 w 1582702"/>
                <a:gd name="connsiteY3" fmla="*/ 1177872 h 1177872"/>
                <a:gd name="connsiteX0" fmla="*/ 0 w 1582702"/>
                <a:gd name="connsiteY0" fmla="*/ 1177876 h 1177876"/>
                <a:gd name="connsiteX1" fmla="*/ 791351 w 1582702"/>
                <a:gd name="connsiteY1" fmla="*/ 4 h 1177876"/>
                <a:gd name="connsiteX2" fmla="*/ 1582702 w 1582702"/>
                <a:gd name="connsiteY2" fmla="*/ 1177876 h 1177876"/>
                <a:gd name="connsiteX3" fmla="*/ 0 w 1582702"/>
                <a:gd name="connsiteY3" fmla="*/ 1177876 h 1177876"/>
                <a:gd name="connsiteX0" fmla="*/ 0 w 1582702"/>
                <a:gd name="connsiteY0" fmla="*/ 1177876 h 1177876"/>
                <a:gd name="connsiteX1" fmla="*/ 791351 w 1582702"/>
                <a:gd name="connsiteY1" fmla="*/ 4 h 1177876"/>
                <a:gd name="connsiteX2" fmla="*/ 1582702 w 1582702"/>
                <a:gd name="connsiteY2" fmla="*/ 1177876 h 1177876"/>
                <a:gd name="connsiteX3" fmla="*/ 0 w 1582702"/>
                <a:gd name="connsiteY3" fmla="*/ 1177876 h 1177876"/>
                <a:gd name="connsiteX0" fmla="*/ 0 w 1582702"/>
                <a:gd name="connsiteY0" fmla="*/ 1177876 h 1177876"/>
                <a:gd name="connsiteX1" fmla="*/ 791351 w 1582702"/>
                <a:gd name="connsiteY1" fmla="*/ 4 h 1177876"/>
                <a:gd name="connsiteX2" fmla="*/ 1582702 w 1582702"/>
                <a:gd name="connsiteY2" fmla="*/ 1177876 h 1177876"/>
                <a:gd name="connsiteX3" fmla="*/ 0 w 1582702"/>
                <a:gd name="connsiteY3" fmla="*/ 1177876 h 1177876"/>
                <a:gd name="connsiteX0" fmla="*/ 0 w 1582702"/>
                <a:gd name="connsiteY0" fmla="*/ 1177876 h 1177876"/>
                <a:gd name="connsiteX1" fmla="*/ 791351 w 1582702"/>
                <a:gd name="connsiteY1" fmla="*/ 4 h 1177876"/>
                <a:gd name="connsiteX2" fmla="*/ 1582702 w 1582702"/>
                <a:gd name="connsiteY2" fmla="*/ 1177876 h 1177876"/>
                <a:gd name="connsiteX3" fmla="*/ 0 w 1582702"/>
                <a:gd name="connsiteY3" fmla="*/ 1177876 h 1177876"/>
                <a:gd name="connsiteX0" fmla="*/ 0 w 1582702"/>
                <a:gd name="connsiteY0" fmla="*/ 1177876 h 1196220"/>
                <a:gd name="connsiteX1" fmla="*/ 791351 w 1582702"/>
                <a:gd name="connsiteY1" fmla="*/ 4 h 1196220"/>
                <a:gd name="connsiteX2" fmla="*/ 1582702 w 1582702"/>
                <a:gd name="connsiteY2" fmla="*/ 1177876 h 1196220"/>
                <a:gd name="connsiteX3" fmla="*/ 0 w 1582702"/>
                <a:gd name="connsiteY3" fmla="*/ 1177876 h 1196220"/>
                <a:gd name="connsiteX0" fmla="*/ 0 w 1582702"/>
                <a:gd name="connsiteY0" fmla="*/ 1177876 h 1215976"/>
                <a:gd name="connsiteX1" fmla="*/ 791351 w 1582702"/>
                <a:gd name="connsiteY1" fmla="*/ 4 h 1215976"/>
                <a:gd name="connsiteX2" fmla="*/ 1582702 w 1582702"/>
                <a:gd name="connsiteY2" fmla="*/ 1177876 h 1215976"/>
                <a:gd name="connsiteX3" fmla="*/ 0 w 1582702"/>
                <a:gd name="connsiteY3" fmla="*/ 1177876 h 1215976"/>
                <a:gd name="connsiteX0" fmla="*/ 0 w 1582702"/>
                <a:gd name="connsiteY0" fmla="*/ 1177876 h 1238650"/>
                <a:gd name="connsiteX1" fmla="*/ 791351 w 1582702"/>
                <a:gd name="connsiteY1" fmla="*/ 4 h 1238650"/>
                <a:gd name="connsiteX2" fmla="*/ 1582702 w 1582702"/>
                <a:gd name="connsiteY2" fmla="*/ 1177876 h 1238650"/>
                <a:gd name="connsiteX3" fmla="*/ 0 w 1582702"/>
                <a:gd name="connsiteY3" fmla="*/ 1177876 h 1238650"/>
                <a:gd name="connsiteX0" fmla="*/ 0 w 1582702"/>
                <a:gd name="connsiteY0" fmla="*/ 1177876 h 1251310"/>
                <a:gd name="connsiteX1" fmla="*/ 791351 w 1582702"/>
                <a:gd name="connsiteY1" fmla="*/ 4 h 1251310"/>
                <a:gd name="connsiteX2" fmla="*/ 1582702 w 1582702"/>
                <a:gd name="connsiteY2" fmla="*/ 1177876 h 1251310"/>
                <a:gd name="connsiteX3" fmla="*/ 0 w 1582702"/>
                <a:gd name="connsiteY3" fmla="*/ 1177876 h 1251310"/>
                <a:gd name="connsiteX0" fmla="*/ 0 w 1582702"/>
                <a:gd name="connsiteY0" fmla="*/ 1177876 h 1255634"/>
                <a:gd name="connsiteX1" fmla="*/ 791351 w 1582702"/>
                <a:gd name="connsiteY1" fmla="*/ 4 h 1255634"/>
                <a:gd name="connsiteX2" fmla="*/ 1582702 w 1582702"/>
                <a:gd name="connsiteY2" fmla="*/ 1177876 h 1255634"/>
                <a:gd name="connsiteX3" fmla="*/ 0 w 1582702"/>
                <a:gd name="connsiteY3" fmla="*/ 1177876 h 12556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82702" h="1255634">
                  <a:moveTo>
                    <a:pt x="0" y="1177876"/>
                  </a:moveTo>
                  <a:cubicBezTo>
                    <a:pt x="63759" y="861452"/>
                    <a:pt x="565667" y="-2095"/>
                    <a:pt x="791351" y="4"/>
                  </a:cubicBezTo>
                  <a:cubicBezTo>
                    <a:pt x="1017035" y="2103"/>
                    <a:pt x="1455443" y="839227"/>
                    <a:pt x="1582702" y="1177876"/>
                  </a:cubicBezTo>
                  <a:cubicBezTo>
                    <a:pt x="1505985" y="1266776"/>
                    <a:pt x="67192" y="1295351"/>
                    <a:pt x="0" y="1177876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88664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</TotalTime>
  <Words>0</Words>
  <Application>Microsoft Office PowerPoint</Application>
  <PresentationFormat>A4 210 x 297 mm</PresentationFormat>
  <Paragraphs>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pptxc36_困るしぐさの子供、男の子のイラスト</dc:title>
  <dc:subject>pptxc36_困るしぐさの子供、男の子のイラスト</dc:subject>
  <dc:creator>でじけろお</dc:creator>
  <cp:revision>1</cp:revision>
  <dcterms:created xsi:type="dcterms:W3CDTF">2018-05-20T00:31:01Z</dcterms:created>
  <dcterms:modified xsi:type="dcterms:W3CDTF">2019-11-16T02:29:30Z</dcterms:modified>
  <cp:version>1</cp:version>
</cp:coreProperties>
</file>