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51" r:id="rId2"/>
    <p:sldId id="456" r:id="rId3"/>
    <p:sldId id="457" r:id="rId4"/>
    <p:sldId id="458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FBD86C4-DEE3-47AC-9CFF-75136A084D52}"/>
              </a:ext>
            </a:extLst>
          </p:cNvPr>
          <p:cNvGrpSpPr/>
          <p:nvPr/>
        </p:nvGrpSpPr>
        <p:grpSpPr>
          <a:xfrm>
            <a:off x="1190640" y="959771"/>
            <a:ext cx="1793580" cy="2580183"/>
            <a:chOff x="1190640" y="959771"/>
            <a:chExt cx="1793580" cy="2580183"/>
          </a:xfrm>
        </p:grpSpPr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121F2949-91ED-486F-8F73-0B7FAB0CAC9C}"/>
                </a:ext>
              </a:extLst>
            </p:cNvPr>
            <p:cNvGrpSpPr/>
            <p:nvPr/>
          </p:nvGrpSpPr>
          <p:grpSpPr>
            <a:xfrm>
              <a:off x="1190640" y="2028261"/>
              <a:ext cx="1428736" cy="1511693"/>
              <a:chOff x="1190640" y="2028261"/>
              <a:chExt cx="1428736" cy="1511693"/>
            </a:xfrm>
          </p:grpSpPr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434FC3C3-DA26-48B8-9EF7-06A718CBCF7E}"/>
                  </a:ext>
                </a:extLst>
              </p:cNvPr>
              <p:cNvSpPr/>
              <p:nvPr/>
            </p:nvSpPr>
            <p:spPr>
              <a:xfrm>
                <a:off x="1190640" y="2382553"/>
                <a:ext cx="314165" cy="1157401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  <a:gd name="connsiteX0" fmla="*/ 204002 w 204002"/>
                  <a:gd name="connsiteY0" fmla="*/ 0 h 920697"/>
                  <a:gd name="connsiteX1" fmla="*/ 204002 w 204002"/>
                  <a:gd name="connsiteY1" fmla="*/ 916908 h 920697"/>
                  <a:gd name="connsiteX2" fmla="*/ 0 w 204002"/>
                  <a:gd name="connsiteY2" fmla="*/ 920697 h 920697"/>
                  <a:gd name="connsiteX3" fmla="*/ 64942 w 204002"/>
                  <a:gd name="connsiteY3" fmla="*/ 297535 h 920697"/>
                  <a:gd name="connsiteX4" fmla="*/ 179973 w 204002"/>
                  <a:gd name="connsiteY4" fmla="*/ 19826 h 920697"/>
                  <a:gd name="connsiteX5" fmla="*/ 204002 w 204002"/>
                  <a:gd name="connsiteY5" fmla="*/ 0 h 920697"/>
                  <a:gd name="connsiteX0" fmla="*/ 204002 w 204002"/>
                  <a:gd name="connsiteY0" fmla="*/ 0 h 920697"/>
                  <a:gd name="connsiteX1" fmla="*/ 204002 w 204002"/>
                  <a:gd name="connsiteY1" fmla="*/ 916908 h 920697"/>
                  <a:gd name="connsiteX2" fmla="*/ 0 w 204002"/>
                  <a:gd name="connsiteY2" fmla="*/ 920697 h 920697"/>
                  <a:gd name="connsiteX3" fmla="*/ 64942 w 204002"/>
                  <a:gd name="connsiteY3" fmla="*/ 297535 h 920697"/>
                  <a:gd name="connsiteX4" fmla="*/ 179973 w 204002"/>
                  <a:gd name="connsiteY4" fmla="*/ 19826 h 920697"/>
                  <a:gd name="connsiteX5" fmla="*/ 204002 w 204002"/>
                  <a:gd name="connsiteY5" fmla="*/ 0 h 920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002" h="920697">
                    <a:moveTo>
                      <a:pt x="204002" y="0"/>
                    </a:moveTo>
                    <a:lnTo>
                      <a:pt x="204002" y="916908"/>
                    </a:lnTo>
                    <a:lnTo>
                      <a:pt x="0" y="920697"/>
                    </a:lnTo>
                    <a:cubicBezTo>
                      <a:pt x="0" y="714239"/>
                      <a:pt x="34017" y="511570"/>
                      <a:pt x="64942" y="297535"/>
                    </a:cubicBezTo>
                    <a:cubicBezTo>
                      <a:pt x="64942" y="189083"/>
                      <a:pt x="108901" y="90898"/>
                      <a:pt x="179973" y="19826"/>
                    </a:cubicBezTo>
                    <a:lnTo>
                      <a:pt x="204002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3B2F0EA4-8CAE-42BA-8CAE-0C0DB3D20CB7}"/>
                  </a:ext>
                </a:extLst>
              </p:cNvPr>
              <p:cNvGrpSpPr/>
              <p:nvPr/>
            </p:nvGrpSpPr>
            <p:grpSpPr>
              <a:xfrm>
                <a:off x="1371792" y="2028261"/>
                <a:ext cx="1247584" cy="1506931"/>
                <a:chOff x="1371792" y="4943989"/>
                <a:chExt cx="1247584" cy="1506931"/>
              </a:xfrm>
            </p:grpSpPr>
            <p:sp>
              <p:nvSpPr>
                <p:cNvPr id="88" name="片側の 2 つの角を丸めた四角形 144">
                  <a:extLst>
                    <a:ext uri="{FF2B5EF4-FFF2-40B4-BE49-F238E27FC236}">
                      <a16:creationId xmlns:a16="http://schemas.microsoft.com/office/drawing/2014/main" id="{A781101F-D84E-4146-8AF3-66363FA0BA9A}"/>
                    </a:ext>
                  </a:extLst>
                </p:cNvPr>
                <p:cNvSpPr/>
                <p:nvPr/>
              </p:nvSpPr>
              <p:spPr>
                <a:xfrm>
                  <a:off x="1387814" y="5223466"/>
                  <a:ext cx="1215686" cy="1227454"/>
                </a:xfrm>
                <a:prstGeom prst="round2SameRect">
                  <a:avLst>
                    <a:gd name="adj1" fmla="val 22029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E3D7282B-E731-4578-B217-42F967C41B30}"/>
                    </a:ext>
                  </a:extLst>
                </p:cNvPr>
                <p:cNvSpPr/>
                <p:nvPr/>
              </p:nvSpPr>
              <p:spPr>
                <a:xfrm>
                  <a:off x="1711170" y="4943989"/>
                  <a:ext cx="562482" cy="45780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" name="二等辺三角形 89">
                  <a:extLst>
                    <a:ext uri="{FF2B5EF4-FFF2-40B4-BE49-F238E27FC236}">
                      <a16:creationId xmlns:a16="http://schemas.microsoft.com/office/drawing/2014/main" id="{43BED238-A1DE-486C-8B37-8A21BDA06F93}"/>
                    </a:ext>
                  </a:extLst>
                </p:cNvPr>
                <p:cNvSpPr/>
                <p:nvPr/>
              </p:nvSpPr>
              <p:spPr>
                <a:xfrm rot="10800000">
                  <a:off x="1811989" y="5326157"/>
                  <a:ext cx="343041" cy="453136"/>
                </a:xfrm>
                <a:prstGeom prst="triangl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" name="平行四辺形 833">
                  <a:extLst>
                    <a:ext uri="{FF2B5EF4-FFF2-40B4-BE49-F238E27FC236}">
                      <a16:creationId xmlns:a16="http://schemas.microsoft.com/office/drawing/2014/main" id="{A0F27225-5605-4066-98DA-3BEFC79EF4B3}"/>
                    </a:ext>
                  </a:extLst>
                </p:cNvPr>
                <p:cNvSpPr/>
                <p:nvPr/>
              </p:nvSpPr>
              <p:spPr>
                <a:xfrm flipH="1">
                  <a:off x="1628775" y="5223467"/>
                  <a:ext cx="385762" cy="720134"/>
                </a:xfrm>
                <a:custGeom>
                  <a:avLst/>
                  <a:gdLst>
                    <a:gd name="connsiteX0" fmla="*/ 0 w 411689"/>
                    <a:gd name="connsiteY0" fmla="*/ 708228 h 708228"/>
                    <a:gd name="connsiteX1" fmla="*/ 216474 w 411689"/>
                    <a:gd name="connsiteY1" fmla="*/ 0 h 708228"/>
                    <a:gd name="connsiteX2" fmla="*/ 411689 w 411689"/>
                    <a:gd name="connsiteY2" fmla="*/ 0 h 708228"/>
                    <a:gd name="connsiteX3" fmla="*/ 195215 w 411689"/>
                    <a:gd name="connsiteY3" fmla="*/ 708228 h 708228"/>
                    <a:gd name="connsiteX4" fmla="*/ 0 w 411689"/>
                    <a:gd name="connsiteY4" fmla="*/ 708228 h 708228"/>
                    <a:gd name="connsiteX0" fmla="*/ 0 w 411689"/>
                    <a:gd name="connsiteY0" fmla="*/ 708228 h 708228"/>
                    <a:gd name="connsiteX1" fmla="*/ 216474 w 411689"/>
                    <a:gd name="connsiteY1" fmla="*/ 0 h 708228"/>
                    <a:gd name="connsiteX2" fmla="*/ 411689 w 411689"/>
                    <a:gd name="connsiteY2" fmla="*/ 0 h 708228"/>
                    <a:gd name="connsiteX3" fmla="*/ 195215 w 411689"/>
                    <a:gd name="connsiteY3" fmla="*/ 708228 h 708228"/>
                    <a:gd name="connsiteX4" fmla="*/ 0 w 411689"/>
                    <a:gd name="connsiteY4" fmla="*/ 708228 h 708228"/>
                    <a:gd name="connsiteX0" fmla="*/ 0 w 366446"/>
                    <a:gd name="connsiteY0" fmla="*/ 539160 h 708228"/>
                    <a:gd name="connsiteX1" fmla="*/ 171231 w 366446"/>
                    <a:gd name="connsiteY1" fmla="*/ 0 h 708228"/>
                    <a:gd name="connsiteX2" fmla="*/ 366446 w 366446"/>
                    <a:gd name="connsiteY2" fmla="*/ 0 h 708228"/>
                    <a:gd name="connsiteX3" fmla="*/ 149972 w 366446"/>
                    <a:gd name="connsiteY3" fmla="*/ 708228 h 708228"/>
                    <a:gd name="connsiteX4" fmla="*/ 0 w 366446"/>
                    <a:gd name="connsiteY4" fmla="*/ 539160 h 708228"/>
                    <a:gd name="connsiteX0" fmla="*/ 0 w 366446"/>
                    <a:gd name="connsiteY0" fmla="*/ 539160 h 786809"/>
                    <a:gd name="connsiteX1" fmla="*/ 171231 w 366446"/>
                    <a:gd name="connsiteY1" fmla="*/ 0 h 786809"/>
                    <a:gd name="connsiteX2" fmla="*/ 366446 w 366446"/>
                    <a:gd name="connsiteY2" fmla="*/ 0 h 786809"/>
                    <a:gd name="connsiteX3" fmla="*/ 130922 w 366446"/>
                    <a:gd name="connsiteY3" fmla="*/ 786809 h 786809"/>
                    <a:gd name="connsiteX4" fmla="*/ 0 w 366446"/>
                    <a:gd name="connsiteY4" fmla="*/ 539160 h 786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6446" h="786809">
                      <a:moveTo>
                        <a:pt x="0" y="539160"/>
                      </a:moveTo>
                      <a:lnTo>
                        <a:pt x="171231" y="0"/>
                      </a:lnTo>
                      <a:lnTo>
                        <a:pt x="366446" y="0"/>
                      </a:lnTo>
                      <a:lnTo>
                        <a:pt x="130922" y="786809"/>
                      </a:lnTo>
                      <a:lnTo>
                        <a:pt x="0" y="53916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" name="平行四辺形 91">
                  <a:extLst>
                    <a:ext uri="{FF2B5EF4-FFF2-40B4-BE49-F238E27FC236}">
                      <a16:creationId xmlns:a16="http://schemas.microsoft.com/office/drawing/2014/main" id="{32707AD9-38A9-4FED-BE2C-0FADEE37964E}"/>
                    </a:ext>
                  </a:extLst>
                </p:cNvPr>
                <p:cNvSpPr/>
                <p:nvPr/>
              </p:nvSpPr>
              <p:spPr>
                <a:xfrm>
                  <a:off x="1724010" y="5223466"/>
                  <a:ext cx="646343" cy="949512"/>
                </a:xfrm>
                <a:prstGeom prst="parallelogram">
                  <a:avLst>
                    <a:gd name="adj" fmla="val 67526"/>
                  </a:avLst>
                </a:prstGeom>
                <a:solidFill>
                  <a:schemeClr val="accent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" name="四角形: 上の 2 つの角を丸める 92">
                  <a:extLst>
                    <a:ext uri="{FF2B5EF4-FFF2-40B4-BE49-F238E27FC236}">
                      <a16:creationId xmlns:a16="http://schemas.microsoft.com/office/drawing/2014/main" id="{B9B27337-8998-43B1-8458-AE8FE5649237}"/>
                    </a:ext>
                  </a:extLst>
                </p:cNvPr>
                <p:cNvSpPr/>
                <p:nvPr/>
              </p:nvSpPr>
              <p:spPr>
                <a:xfrm>
                  <a:off x="1371792" y="6099180"/>
                  <a:ext cx="1247584" cy="351739"/>
                </a:xfrm>
                <a:prstGeom prst="round2SameRect">
                  <a:avLst>
                    <a:gd name="adj1" fmla="val 15313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B26D4BDD-64A8-4F21-B3D3-8AFD6357AA88}"/>
                </a:ext>
              </a:extLst>
            </p:cNvPr>
            <p:cNvGrpSpPr/>
            <p:nvPr/>
          </p:nvGrpSpPr>
          <p:grpSpPr>
            <a:xfrm>
              <a:off x="1348425" y="964762"/>
              <a:ext cx="1277659" cy="1299459"/>
              <a:chOff x="305055" y="212842"/>
              <a:chExt cx="1277659" cy="1299459"/>
            </a:xfrm>
          </p:grpSpPr>
          <p:sp>
            <p:nvSpPr>
              <p:cNvPr id="61" name="円/楕円 291">
                <a:extLst>
                  <a:ext uri="{FF2B5EF4-FFF2-40B4-BE49-F238E27FC236}">
                    <a16:creationId xmlns:a16="http://schemas.microsoft.com/office/drawing/2014/main" id="{3108F996-222A-4459-B273-F54E7D9FD808}"/>
                  </a:ext>
                </a:extLst>
              </p:cNvPr>
              <p:cNvSpPr/>
              <p:nvPr/>
            </p:nvSpPr>
            <p:spPr>
              <a:xfrm>
                <a:off x="478068" y="306375"/>
                <a:ext cx="931632" cy="1205926"/>
              </a:xfrm>
              <a:custGeom>
                <a:avLst/>
                <a:gdLst>
                  <a:gd name="connsiteX0" fmla="*/ 0 w 719714"/>
                  <a:gd name="connsiteY0" fmla="*/ 404839 h 809678"/>
                  <a:gd name="connsiteX1" fmla="*/ 359857 w 719714"/>
                  <a:gd name="connsiteY1" fmla="*/ 0 h 809678"/>
                  <a:gd name="connsiteX2" fmla="*/ 719714 w 719714"/>
                  <a:gd name="connsiteY2" fmla="*/ 404839 h 809678"/>
                  <a:gd name="connsiteX3" fmla="*/ 359857 w 719714"/>
                  <a:gd name="connsiteY3" fmla="*/ 809678 h 809678"/>
                  <a:gd name="connsiteX4" fmla="*/ 0 w 719714"/>
                  <a:gd name="connsiteY4" fmla="*/ 404839 h 809678"/>
                  <a:gd name="connsiteX0" fmla="*/ 0 w 719714"/>
                  <a:gd name="connsiteY0" fmla="*/ 404839 h 809678"/>
                  <a:gd name="connsiteX1" fmla="*/ 359857 w 719714"/>
                  <a:gd name="connsiteY1" fmla="*/ 0 h 809678"/>
                  <a:gd name="connsiteX2" fmla="*/ 719714 w 719714"/>
                  <a:gd name="connsiteY2" fmla="*/ 404839 h 809678"/>
                  <a:gd name="connsiteX3" fmla="*/ 359857 w 719714"/>
                  <a:gd name="connsiteY3" fmla="*/ 809678 h 809678"/>
                  <a:gd name="connsiteX4" fmla="*/ 0 w 719714"/>
                  <a:gd name="connsiteY4" fmla="*/ 404839 h 809678"/>
                  <a:gd name="connsiteX0" fmla="*/ 0 w 719714"/>
                  <a:gd name="connsiteY0" fmla="*/ 404839 h 809678"/>
                  <a:gd name="connsiteX1" fmla="*/ 359857 w 719714"/>
                  <a:gd name="connsiteY1" fmla="*/ 0 h 809678"/>
                  <a:gd name="connsiteX2" fmla="*/ 719714 w 719714"/>
                  <a:gd name="connsiteY2" fmla="*/ 404839 h 809678"/>
                  <a:gd name="connsiteX3" fmla="*/ 359857 w 719714"/>
                  <a:gd name="connsiteY3" fmla="*/ 809678 h 809678"/>
                  <a:gd name="connsiteX4" fmla="*/ 0 w 719714"/>
                  <a:gd name="connsiteY4" fmla="*/ 404839 h 809678"/>
                  <a:gd name="connsiteX0" fmla="*/ 0 w 719714"/>
                  <a:gd name="connsiteY0" fmla="*/ 404839 h 809678"/>
                  <a:gd name="connsiteX1" fmla="*/ 359857 w 719714"/>
                  <a:gd name="connsiteY1" fmla="*/ 0 h 809678"/>
                  <a:gd name="connsiteX2" fmla="*/ 719714 w 719714"/>
                  <a:gd name="connsiteY2" fmla="*/ 404839 h 809678"/>
                  <a:gd name="connsiteX3" fmla="*/ 359857 w 719714"/>
                  <a:gd name="connsiteY3" fmla="*/ 809678 h 809678"/>
                  <a:gd name="connsiteX4" fmla="*/ 0 w 719714"/>
                  <a:gd name="connsiteY4" fmla="*/ 404839 h 809678"/>
                  <a:gd name="connsiteX0" fmla="*/ 0 w 719714"/>
                  <a:gd name="connsiteY0" fmla="*/ 455639 h 860478"/>
                  <a:gd name="connsiteX1" fmla="*/ 366207 w 719714"/>
                  <a:gd name="connsiteY1" fmla="*/ 0 h 860478"/>
                  <a:gd name="connsiteX2" fmla="*/ 719714 w 719714"/>
                  <a:gd name="connsiteY2" fmla="*/ 455639 h 860478"/>
                  <a:gd name="connsiteX3" fmla="*/ 359857 w 719714"/>
                  <a:gd name="connsiteY3" fmla="*/ 860478 h 860478"/>
                  <a:gd name="connsiteX4" fmla="*/ 0 w 719714"/>
                  <a:gd name="connsiteY4" fmla="*/ 455639 h 860478"/>
                  <a:gd name="connsiteX0" fmla="*/ 0 w 719714"/>
                  <a:gd name="connsiteY0" fmla="*/ 458814 h 863653"/>
                  <a:gd name="connsiteX1" fmla="*/ 359857 w 719714"/>
                  <a:gd name="connsiteY1" fmla="*/ 0 h 863653"/>
                  <a:gd name="connsiteX2" fmla="*/ 719714 w 719714"/>
                  <a:gd name="connsiteY2" fmla="*/ 458814 h 863653"/>
                  <a:gd name="connsiteX3" fmla="*/ 359857 w 719714"/>
                  <a:gd name="connsiteY3" fmla="*/ 863653 h 863653"/>
                  <a:gd name="connsiteX4" fmla="*/ 0 w 719714"/>
                  <a:gd name="connsiteY4" fmla="*/ 458814 h 863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9714" h="863653">
                    <a:moveTo>
                      <a:pt x="0" y="458814"/>
                    </a:moveTo>
                    <a:cubicBezTo>
                      <a:pt x="0" y="235228"/>
                      <a:pt x="161113" y="0"/>
                      <a:pt x="359857" y="0"/>
                    </a:cubicBezTo>
                    <a:cubicBezTo>
                      <a:pt x="558601" y="0"/>
                      <a:pt x="719714" y="235228"/>
                      <a:pt x="719714" y="458814"/>
                    </a:cubicBezTo>
                    <a:cubicBezTo>
                      <a:pt x="719714" y="682400"/>
                      <a:pt x="558601" y="863653"/>
                      <a:pt x="359857" y="863653"/>
                    </a:cubicBezTo>
                    <a:cubicBezTo>
                      <a:pt x="161113" y="863653"/>
                      <a:pt x="0" y="682400"/>
                      <a:pt x="0" y="45881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5EC1C861-F1A6-4358-95F0-1258EAA68C4A}"/>
                  </a:ext>
                </a:extLst>
              </p:cNvPr>
              <p:cNvGrpSpPr/>
              <p:nvPr/>
            </p:nvGrpSpPr>
            <p:grpSpPr>
              <a:xfrm>
                <a:off x="305055" y="212842"/>
                <a:ext cx="1277659" cy="1237443"/>
                <a:chOff x="2791855" y="1947821"/>
                <a:chExt cx="1150919" cy="1114692"/>
              </a:xfrm>
              <a:solidFill>
                <a:srgbClr val="FFCC99"/>
              </a:solidFill>
            </p:grpSpPr>
            <p:grpSp>
              <p:nvGrpSpPr>
                <p:cNvPr id="79" name="グループ化 78">
                  <a:extLst>
                    <a:ext uri="{FF2B5EF4-FFF2-40B4-BE49-F238E27FC236}">
                      <a16:creationId xmlns:a16="http://schemas.microsoft.com/office/drawing/2014/main" id="{561743AA-2B57-496F-90D0-7CDD976398E8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84" name="円/楕円 437">
                    <a:extLst>
                      <a:ext uri="{FF2B5EF4-FFF2-40B4-BE49-F238E27FC236}">
                        <a16:creationId xmlns:a16="http://schemas.microsoft.com/office/drawing/2014/main" id="{735D723A-29DC-4AC4-B62C-1D1839066BF8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" name="円/楕円 438">
                    <a:extLst>
                      <a:ext uri="{FF2B5EF4-FFF2-40B4-BE49-F238E27FC236}">
                        <a16:creationId xmlns:a16="http://schemas.microsoft.com/office/drawing/2014/main" id="{FE43674A-968E-4271-B723-ED209DFABC7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99308DC4-7FC5-473F-8AF7-DBA2131BE187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82" name="円/楕円 435">
                    <a:extLst>
                      <a:ext uri="{FF2B5EF4-FFF2-40B4-BE49-F238E27FC236}">
                        <a16:creationId xmlns:a16="http://schemas.microsoft.com/office/drawing/2014/main" id="{051F5A3C-8620-42AC-9BEA-C9F7A686AC3F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3" name="円/楕円 436">
                    <a:extLst>
                      <a:ext uri="{FF2B5EF4-FFF2-40B4-BE49-F238E27FC236}">
                        <a16:creationId xmlns:a16="http://schemas.microsoft.com/office/drawing/2014/main" id="{8FFC2B65-970A-427C-A5FA-F52A24B498A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1" name="円/楕円 291">
                  <a:extLst>
                    <a:ext uri="{FF2B5EF4-FFF2-40B4-BE49-F238E27FC236}">
                      <a16:creationId xmlns:a16="http://schemas.microsoft.com/office/drawing/2014/main" id="{E8258C58-95D9-4D98-840C-B4663E2EA0FF}"/>
                    </a:ext>
                  </a:extLst>
                </p:cNvPr>
                <p:cNvSpPr/>
                <p:nvPr/>
              </p:nvSpPr>
              <p:spPr>
                <a:xfrm>
                  <a:off x="2902857" y="1947821"/>
                  <a:ext cx="928913" cy="1114692"/>
                </a:xfrm>
                <a:custGeom>
                  <a:avLst/>
                  <a:gdLst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55639 h 860478"/>
                    <a:gd name="connsiteX1" fmla="*/ 366207 w 719714"/>
                    <a:gd name="connsiteY1" fmla="*/ 0 h 860478"/>
                    <a:gd name="connsiteX2" fmla="*/ 719714 w 719714"/>
                    <a:gd name="connsiteY2" fmla="*/ 455639 h 860478"/>
                    <a:gd name="connsiteX3" fmla="*/ 359857 w 719714"/>
                    <a:gd name="connsiteY3" fmla="*/ 860478 h 860478"/>
                    <a:gd name="connsiteX4" fmla="*/ 0 w 719714"/>
                    <a:gd name="connsiteY4" fmla="*/ 455639 h 860478"/>
                    <a:gd name="connsiteX0" fmla="*/ 0 w 719714"/>
                    <a:gd name="connsiteY0" fmla="*/ 458814 h 863653"/>
                    <a:gd name="connsiteX1" fmla="*/ 359857 w 719714"/>
                    <a:gd name="connsiteY1" fmla="*/ 0 h 863653"/>
                    <a:gd name="connsiteX2" fmla="*/ 719714 w 719714"/>
                    <a:gd name="connsiteY2" fmla="*/ 458814 h 863653"/>
                    <a:gd name="connsiteX3" fmla="*/ 359857 w 719714"/>
                    <a:gd name="connsiteY3" fmla="*/ 863653 h 863653"/>
                    <a:gd name="connsiteX4" fmla="*/ 0 w 719714"/>
                    <a:gd name="connsiteY4" fmla="*/ 458814 h 863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9714" h="863653">
                      <a:moveTo>
                        <a:pt x="0" y="458814"/>
                      </a:moveTo>
                      <a:cubicBezTo>
                        <a:pt x="0" y="235228"/>
                        <a:pt x="161113" y="0"/>
                        <a:pt x="359857" y="0"/>
                      </a:cubicBezTo>
                      <a:cubicBezTo>
                        <a:pt x="558601" y="0"/>
                        <a:pt x="719714" y="235228"/>
                        <a:pt x="719714" y="458814"/>
                      </a:cubicBezTo>
                      <a:cubicBezTo>
                        <a:pt x="719714" y="682400"/>
                        <a:pt x="558601" y="863653"/>
                        <a:pt x="359857" y="863653"/>
                      </a:cubicBezTo>
                      <a:cubicBezTo>
                        <a:pt x="161113" y="863653"/>
                        <a:pt x="0" y="682400"/>
                        <a:pt x="0" y="458814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3" name="円/楕円 27">
                <a:extLst>
                  <a:ext uri="{FF2B5EF4-FFF2-40B4-BE49-F238E27FC236}">
                    <a16:creationId xmlns:a16="http://schemas.microsoft.com/office/drawing/2014/main" id="{BC88003E-FAC9-4999-939F-4FCA4A5289B0}"/>
                  </a:ext>
                </a:extLst>
              </p:cNvPr>
              <p:cNvSpPr/>
              <p:nvPr/>
            </p:nvSpPr>
            <p:spPr>
              <a:xfrm rot="10800000">
                <a:off x="786938" y="1268681"/>
                <a:ext cx="303292" cy="4572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" name="円/楕円 416">
                <a:extLst>
                  <a:ext uri="{FF2B5EF4-FFF2-40B4-BE49-F238E27FC236}">
                    <a16:creationId xmlns:a16="http://schemas.microsoft.com/office/drawing/2014/main" id="{8A8659B4-2D63-46F4-B260-2293BF5E6905}"/>
                  </a:ext>
                </a:extLst>
              </p:cNvPr>
              <p:cNvSpPr/>
              <p:nvPr/>
            </p:nvSpPr>
            <p:spPr>
              <a:xfrm>
                <a:off x="646601" y="819706"/>
                <a:ext cx="136780" cy="5097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" name="円/楕円 418">
                <a:extLst>
                  <a:ext uri="{FF2B5EF4-FFF2-40B4-BE49-F238E27FC236}">
                    <a16:creationId xmlns:a16="http://schemas.microsoft.com/office/drawing/2014/main" id="{2F55B156-0368-4D40-BECC-2C0C113B8F48}"/>
                  </a:ext>
                </a:extLst>
              </p:cNvPr>
              <p:cNvSpPr/>
              <p:nvPr/>
            </p:nvSpPr>
            <p:spPr>
              <a:xfrm>
                <a:off x="1110613" y="819706"/>
                <a:ext cx="136780" cy="5097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" name="月 65">
                <a:extLst>
                  <a:ext uri="{FF2B5EF4-FFF2-40B4-BE49-F238E27FC236}">
                    <a16:creationId xmlns:a16="http://schemas.microsoft.com/office/drawing/2014/main" id="{BE86B7A2-94FE-4D9A-956D-8C48A92C7587}"/>
                  </a:ext>
                </a:extLst>
              </p:cNvPr>
              <p:cNvSpPr/>
              <p:nvPr/>
            </p:nvSpPr>
            <p:spPr>
              <a:xfrm rot="15300000">
                <a:off x="676994" y="530240"/>
                <a:ext cx="66360" cy="201274"/>
              </a:xfrm>
              <a:prstGeom prst="moon">
                <a:avLst>
                  <a:gd name="adj" fmla="val 6205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" name="月 66">
                <a:extLst>
                  <a:ext uri="{FF2B5EF4-FFF2-40B4-BE49-F238E27FC236}">
                    <a16:creationId xmlns:a16="http://schemas.microsoft.com/office/drawing/2014/main" id="{AFD0CC16-5218-492E-BA6B-FFE63F24DD34}"/>
                  </a:ext>
                </a:extLst>
              </p:cNvPr>
              <p:cNvSpPr/>
              <p:nvPr/>
            </p:nvSpPr>
            <p:spPr>
              <a:xfrm rot="17100000">
                <a:off x="1142532" y="530242"/>
                <a:ext cx="66362" cy="201274"/>
              </a:xfrm>
              <a:prstGeom prst="moon">
                <a:avLst>
                  <a:gd name="adj" fmla="val 6205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F1F4C3D0-CC12-4C10-89D3-E2DAB4AB6DFB}"/>
                  </a:ext>
                </a:extLst>
              </p:cNvPr>
              <p:cNvGrpSpPr/>
              <p:nvPr/>
            </p:nvGrpSpPr>
            <p:grpSpPr>
              <a:xfrm>
                <a:off x="501763" y="799611"/>
                <a:ext cx="135002" cy="93534"/>
                <a:chOff x="419854" y="787816"/>
                <a:chExt cx="226299" cy="132157"/>
              </a:xfrm>
            </p:grpSpPr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5A5FA808-5781-4CDF-A292-C6830B983352}"/>
                    </a:ext>
                  </a:extLst>
                </p:cNvPr>
                <p:cNvSpPr/>
                <p:nvPr/>
              </p:nvSpPr>
              <p:spPr>
                <a:xfrm rot="900000">
                  <a:off x="419854" y="787816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0158DC1A-F5FC-4C7E-BD19-620A16744DF5}"/>
                    </a:ext>
                  </a:extLst>
                </p:cNvPr>
                <p:cNvSpPr/>
                <p:nvPr/>
              </p:nvSpPr>
              <p:spPr>
                <a:xfrm rot="20700000" flipV="1">
                  <a:off x="419854" y="886835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9D87BC38-FD31-4A5A-A1F6-9718357DE098}"/>
                  </a:ext>
                </a:extLst>
              </p:cNvPr>
              <p:cNvGrpSpPr/>
              <p:nvPr/>
            </p:nvGrpSpPr>
            <p:grpSpPr>
              <a:xfrm flipH="1">
                <a:off x="1267856" y="799611"/>
                <a:ext cx="135002" cy="93534"/>
                <a:chOff x="419854" y="787816"/>
                <a:chExt cx="226299" cy="132157"/>
              </a:xfrm>
            </p:grpSpPr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CF94E6EA-4306-4591-9F9C-4D924F9BA597}"/>
                    </a:ext>
                  </a:extLst>
                </p:cNvPr>
                <p:cNvSpPr/>
                <p:nvPr/>
              </p:nvSpPr>
              <p:spPr>
                <a:xfrm rot="900000">
                  <a:off x="419854" y="787816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5ED37B84-5C0B-4E27-B4B2-7FFBB82B99CA}"/>
                    </a:ext>
                  </a:extLst>
                </p:cNvPr>
                <p:cNvSpPr/>
                <p:nvPr/>
              </p:nvSpPr>
              <p:spPr>
                <a:xfrm rot="20700000" flipV="1">
                  <a:off x="419854" y="886835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0" name="円/楕円 27">
                <a:extLst>
                  <a:ext uri="{FF2B5EF4-FFF2-40B4-BE49-F238E27FC236}">
                    <a16:creationId xmlns:a16="http://schemas.microsoft.com/office/drawing/2014/main" id="{0482EAA6-08E4-447D-A489-D2AC797A5F12}"/>
                  </a:ext>
                </a:extLst>
              </p:cNvPr>
              <p:cNvSpPr/>
              <p:nvPr/>
            </p:nvSpPr>
            <p:spPr>
              <a:xfrm rot="8100000">
                <a:off x="644162" y="1166281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" name="円/楕円 27">
                <a:extLst>
                  <a:ext uri="{FF2B5EF4-FFF2-40B4-BE49-F238E27FC236}">
                    <a16:creationId xmlns:a16="http://schemas.microsoft.com/office/drawing/2014/main" id="{9D597002-009B-4E1C-8F8B-806BDA03BCAA}"/>
                  </a:ext>
                </a:extLst>
              </p:cNvPr>
              <p:cNvSpPr/>
              <p:nvPr/>
            </p:nvSpPr>
            <p:spPr>
              <a:xfrm rot="13500000" flipH="1">
                <a:off x="1001349" y="1166282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9E8F9780-3C79-4BCD-BAAE-DCE4488D669E}"/>
                  </a:ext>
                </a:extLst>
              </p:cNvPr>
              <p:cNvGrpSpPr/>
              <p:nvPr/>
            </p:nvGrpSpPr>
            <p:grpSpPr>
              <a:xfrm>
                <a:off x="836857" y="993552"/>
                <a:ext cx="198700" cy="168405"/>
                <a:chOff x="7084627" y="3040652"/>
                <a:chExt cx="240026" cy="203430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sp>
              <p:nvSpPr>
                <p:cNvPr id="73" name="円/楕円 662">
                  <a:extLst>
                    <a:ext uri="{FF2B5EF4-FFF2-40B4-BE49-F238E27FC236}">
                      <a16:creationId xmlns:a16="http://schemas.microsoft.com/office/drawing/2014/main" id="{1AE44EA9-0DF6-409C-9703-6839FC45CBF9}"/>
                    </a:ext>
                  </a:extLst>
                </p:cNvPr>
                <p:cNvSpPr/>
                <p:nvPr/>
              </p:nvSpPr>
              <p:spPr>
                <a:xfrm>
                  <a:off x="7084627" y="3102163"/>
                  <a:ext cx="240026" cy="125443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CD36FA66-716D-492E-86C3-3555E80361CD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7D1B5EA3-D388-4090-9BFE-4C7A5314A97F}"/>
                </a:ext>
              </a:extLst>
            </p:cNvPr>
            <p:cNvSpPr/>
            <p:nvPr/>
          </p:nvSpPr>
          <p:spPr>
            <a:xfrm rot="20216363">
              <a:off x="2277582" y="1880185"/>
              <a:ext cx="340304" cy="615236"/>
            </a:xfrm>
            <a:custGeom>
              <a:avLst/>
              <a:gdLst>
                <a:gd name="connsiteX0" fmla="*/ 270255 w 340304"/>
                <a:gd name="connsiteY0" fmla="*/ 1718 h 615236"/>
                <a:gd name="connsiteX1" fmla="*/ 298889 w 340304"/>
                <a:gd name="connsiteY1" fmla="*/ 25116 h 615236"/>
                <a:gd name="connsiteX2" fmla="*/ 325393 w 340304"/>
                <a:gd name="connsiteY2" fmla="*/ 74004 h 615236"/>
                <a:gd name="connsiteX3" fmla="*/ 331363 w 340304"/>
                <a:gd name="connsiteY3" fmla="*/ 92905 h 615236"/>
                <a:gd name="connsiteX4" fmla="*/ 331037 w 340304"/>
                <a:gd name="connsiteY4" fmla="*/ 97878 h 615236"/>
                <a:gd name="connsiteX5" fmla="*/ 333143 w 340304"/>
                <a:gd name="connsiteY5" fmla="*/ 108989 h 615236"/>
                <a:gd name="connsiteX6" fmla="*/ 332599 w 340304"/>
                <a:gd name="connsiteY6" fmla="*/ 427981 h 615236"/>
                <a:gd name="connsiteX7" fmla="*/ 303097 w 340304"/>
                <a:gd name="connsiteY7" fmla="*/ 503826 h 615236"/>
                <a:gd name="connsiteX8" fmla="*/ 282017 w 340304"/>
                <a:gd name="connsiteY8" fmla="*/ 518961 h 615236"/>
                <a:gd name="connsiteX9" fmla="*/ 286700 w 340304"/>
                <a:gd name="connsiteY9" fmla="*/ 615236 h 615236"/>
                <a:gd name="connsiteX10" fmla="*/ 77922 w 340304"/>
                <a:gd name="connsiteY10" fmla="*/ 615236 h 615236"/>
                <a:gd name="connsiteX11" fmla="*/ 83197 w 340304"/>
                <a:gd name="connsiteY11" fmla="*/ 530362 h 615236"/>
                <a:gd name="connsiteX12" fmla="*/ 66685 w 340304"/>
                <a:gd name="connsiteY12" fmla="*/ 526812 h 615236"/>
                <a:gd name="connsiteX13" fmla="*/ 5167 w 340304"/>
                <a:gd name="connsiteY13" fmla="*/ 427981 h 615236"/>
                <a:gd name="connsiteX14" fmla="*/ 24047 w 340304"/>
                <a:gd name="connsiteY14" fmla="*/ 254697 h 615236"/>
                <a:gd name="connsiteX15" fmla="*/ 69002 w 340304"/>
                <a:gd name="connsiteY15" fmla="*/ 229412 h 615236"/>
                <a:gd name="connsiteX16" fmla="*/ 81220 w 340304"/>
                <a:gd name="connsiteY16" fmla="*/ 226057 h 615236"/>
                <a:gd name="connsiteX17" fmla="*/ 89988 w 340304"/>
                <a:gd name="connsiteY17" fmla="*/ 212289 h 615236"/>
                <a:gd name="connsiteX18" fmla="*/ 128812 w 340304"/>
                <a:gd name="connsiteY18" fmla="*/ 195264 h 615236"/>
                <a:gd name="connsiteX19" fmla="*/ 151885 w 340304"/>
                <a:gd name="connsiteY19" fmla="*/ 205382 h 615236"/>
                <a:gd name="connsiteX20" fmla="*/ 152040 w 340304"/>
                <a:gd name="connsiteY20" fmla="*/ 204571 h 615236"/>
                <a:gd name="connsiteX21" fmla="*/ 202631 w 340304"/>
                <a:gd name="connsiteY21" fmla="*/ 169070 h 615236"/>
                <a:gd name="connsiteX22" fmla="*/ 236020 w 340304"/>
                <a:gd name="connsiteY22" fmla="*/ 183711 h 615236"/>
                <a:gd name="connsiteX23" fmla="*/ 238829 w 340304"/>
                <a:gd name="connsiteY23" fmla="*/ 182440 h 615236"/>
                <a:gd name="connsiteX24" fmla="*/ 238829 w 340304"/>
                <a:gd name="connsiteY24" fmla="*/ 115206 h 615236"/>
                <a:gd name="connsiteX25" fmla="*/ 217211 w 340304"/>
                <a:gd name="connsiteY25" fmla="*/ 75333 h 615236"/>
                <a:gd name="connsiteX26" fmla="*/ 234471 w 340304"/>
                <a:gd name="connsiteY26" fmla="*/ 6735 h 615236"/>
                <a:gd name="connsiteX27" fmla="*/ 270255 w 340304"/>
                <a:gd name="connsiteY27" fmla="*/ 1718 h 615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40304" h="615236">
                  <a:moveTo>
                    <a:pt x="270255" y="1718"/>
                  </a:moveTo>
                  <a:cubicBezTo>
                    <a:pt x="281913" y="5045"/>
                    <a:pt x="292378" y="13107"/>
                    <a:pt x="298889" y="25116"/>
                  </a:cubicBezTo>
                  <a:lnTo>
                    <a:pt x="325393" y="74004"/>
                  </a:lnTo>
                  <a:cubicBezTo>
                    <a:pt x="328649" y="80008"/>
                    <a:pt x="330608" y="86431"/>
                    <a:pt x="331363" y="92905"/>
                  </a:cubicBezTo>
                  <a:cubicBezTo>
                    <a:pt x="331254" y="94563"/>
                    <a:pt x="331145" y="96221"/>
                    <a:pt x="331037" y="97878"/>
                  </a:cubicBezTo>
                  <a:lnTo>
                    <a:pt x="333143" y="108989"/>
                  </a:lnTo>
                  <a:cubicBezTo>
                    <a:pt x="333404" y="164006"/>
                    <a:pt x="349477" y="356939"/>
                    <a:pt x="332599" y="427981"/>
                  </a:cubicBezTo>
                  <a:cubicBezTo>
                    <a:pt x="332599" y="457600"/>
                    <a:pt x="321325" y="484415"/>
                    <a:pt x="303097" y="503826"/>
                  </a:cubicBezTo>
                  <a:lnTo>
                    <a:pt x="282017" y="518961"/>
                  </a:lnTo>
                  <a:lnTo>
                    <a:pt x="286700" y="615236"/>
                  </a:lnTo>
                  <a:lnTo>
                    <a:pt x="77922" y="615236"/>
                  </a:lnTo>
                  <a:lnTo>
                    <a:pt x="83197" y="530362"/>
                  </a:lnTo>
                  <a:lnTo>
                    <a:pt x="66685" y="526812"/>
                  </a:lnTo>
                  <a:cubicBezTo>
                    <a:pt x="30534" y="510529"/>
                    <a:pt x="5167" y="472410"/>
                    <a:pt x="5167" y="427981"/>
                  </a:cubicBezTo>
                  <a:cubicBezTo>
                    <a:pt x="5167" y="381389"/>
                    <a:pt x="-14897" y="295621"/>
                    <a:pt x="24047" y="254697"/>
                  </a:cubicBezTo>
                  <a:cubicBezTo>
                    <a:pt x="33783" y="244467"/>
                    <a:pt x="49837" y="236288"/>
                    <a:pt x="69002" y="229412"/>
                  </a:cubicBezTo>
                  <a:lnTo>
                    <a:pt x="81220" y="226057"/>
                  </a:lnTo>
                  <a:lnTo>
                    <a:pt x="89988" y="212289"/>
                  </a:lnTo>
                  <a:cubicBezTo>
                    <a:pt x="99924" y="201770"/>
                    <a:pt x="113650" y="195264"/>
                    <a:pt x="128812" y="195264"/>
                  </a:cubicBezTo>
                  <a:lnTo>
                    <a:pt x="151885" y="205382"/>
                  </a:lnTo>
                  <a:lnTo>
                    <a:pt x="152040" y="204571"/>
                  </a:lnTo>
                  <a:cubicBezTo>
                    <a:pt x="160375" y="183708"/>
                    <a:pt x="179888" y="169070"/>
                    <a:pt x="202631" y="169070"/>
                  </a:cubicBezTo>
                  <a:lnTo>
                    <a:pt x="236020" y="183711"/>
                  </a:lnTo>
                  <a:lnTo>
                    <a:pt x="238829" y="182440"/>
                  </a:lnTo>
                  <a:lnTo>
                    <a:pt x="238829" y="115206"/>
                  </a:lnTo>
                  <a:lnTo>
                    <a:pt x="217211" y="75333"/>
                  </a:lnTo>
                  <a:cubicBezTo>
                    <a:pt x="204189" y="51314"/>
                    <a:pt x="211917" y="20602"/>
                    <a:pt x="234471" y="6735"/>
                  </a:cubicBezTo>
                  <a:cubicBezTo>
                    <a:pt x="245749" y="-198"/>
                    <a:pt x="258598" y="-1607"/>
                    <a:pt x="270255" y="1718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4" name="片側の 2 つの角を丸めた四角形 92">
              <a:extLst>
                <a:ext uri="{FF2B5EF4-FFF2-40B4-BE49-F238E27FC236}">
                  <a16:creationId xmlns:a16="http://schemas.microsoft.com/office/drawing/2014/main" id="{8E3FD73B-58E4-4D14-92FC-A9910CFEAAD4}"/>
                </a:ext>
              </a:extLst>
            </p:cNvPr>
            <p:cNvSpPr/>
            <p:nvPr/>
          </p:nvSpPr>
          <p:spPr>
            <a:xfrm rot="9416363" flipH="1">
              <a:off x="2477683" y="2321390"/>
              <a:ext cx="506537" cy="1055611"/>
            </a:xfrm>
            <a:custGeom>
              <a:avLst/>
              <a:gdLst>
                <a:gd name="connsiteX0" fmla="*/ 165768 w 331535"/>
                <a:gd name="connsiteY0" fmla="*/ 0 h 855155"/>
                <a:gd name="connsiteX1" fmla="*/ 165768 w 331535"/>
                <a:gd name="connsiteY1" fmla="*/ 0 h 855155"/>
                <a:gd name="connsiteX2" fmla="*/ 331536 w 331535"/>
                <a:gd name="connsiteY2" fmla="*/ 165768 h 855155"/>
                <a:gd name="connsiteX3" fmla="*/ 331535 w 331535"/>
                <a:gd name="connsiteY3" fmla="*/ 855155 h 855155"/>
                <a:gd name="connsiteX4" fmla="*/ 331535 w 331535"/>
                <a:gd name="connsiteY4" fmla="*/ 855155 h 855155"/>
                <a:gd name="connsiteX5" fmla="*/ 0 w 331535"/>
                <a:gd name="connsiteY5" fmla="*/ 855155 h 855155"/>
                <a:gd name="connsiteX6" fmla="*/ 0 w 331535"/>
                <a:gd name="connsiteY6" fmla="*/ 855155 h 855155"/>
                <a:gd name="connsiteX7" fmla="*/ 0 w 331535"/>
                <a:gd name="connsiteY7" fmla="*/ 165768 h 855155"/>
                <a:gd name="connsiteX8" fmla="*/ 165768 w 331535"/>
                <a:gd name="connsiteY8" fmla="*/ 0 h 855155"/>
                <a:gd name="connsiteX0" fmla="*/ 165768 w 331536"/>
                <a:gd name="connsiteY0" fmla="*/ 0 h 887648"/>
                <a:gd name="connsiteX1" fmla="*/ 165768 w 331536"/>
                <a:gd name="connsiteY1" fmla="*/ 0 h 887648"/>
                <a:gd name="connsiteX2" fmla="*/ 331536 w 331536"/>
                <a:gd name="connsiteY2" fmla="*/ 165768 h 887648"/>
                <a:gd name="connsiteX3" fmla="*/ 331535 w 331536"/>
                <a:gd name="connsiteY3" fmla="*/ 855155 h 887648"/>
                <a:gd name="connsiteX4" fmla="*/ 331535 w 331536"/>
                <a:gd name="connsiteY4" fmla="*/ 855155 h 887648"/>
                <a:gd name="connsiteX5" fmla="*/ 0 w 331536"/>
                <a:gd name="connsiteY5" fmla="*/ 855155 h 887648"/>
                <a:gd name="connsiteX6" fmla="*/ 0 w 331536"/>
                <a:gd name="connsiteY6" fmla="*/ 855155 h 887648"/>
                <a:gd name="connsiteX7" fmla="*/ 0 w 331536"/>
                <a:gd name="connsiteY7" fmla="*/ 165768 h 887648"/>
                <a:gd name="connsiteX8" fmla="*/ 165768 w 331536"/>
                <a:gd name="connsiteY8" fmla="*/ 0 h 887648"/>
                <a:gd name="connsiteX0" fmla="*/ 165768 w 331536"/>
                <a:gd name="connsiteY0" fmla="*/ 0 h 855155"/>
                <a:gd name="connsiteX1" fmla="*/ 165768 w 331536"/>
                <a:gd name="connsiteY1" fmla="*/ 0 h 855155"/>
                <a:gd name="connsiteX2" fmla="*/ 331536 w 331536"/>
                <a:gd name="connsiteY2" fmla="*/ 165768 h 855155"/>
                <a:gd name="connsiteX3" fmla="*/ 331535 w 331536"/>
                <a:gd name="connsiteY3" fmla="*/ 855155 h 855155"/>
                <a:gd name="connsiteX4" fmla="*/ 0 w 331536"/>
                <a:gd name="connsiteY4" fmla="*/ 855155 h 855155"/>
                <a:gd name="connsiteX5" fmla="*/ 0 w 331536"/>
                <a:gd name="connsiteY5" fmla="*/ 855155 h 855155"/>
                <a:gd name="connsiteX6" fmla="*/ 0 w 331536"/>
                <a:gd name="connsiteY6" fmla="*/ 165768 h 855155"/>
                <a:gd name="connsiteX7" fmla="*/ 165768 w 331536"/>
                <a:gd name="connsiteY7" fmla="*/ 0 h 855155"/>
                <a:gd name="connsiteX0" fmla="*/ 165768 w 331536"/>
                <a:gd name="connsiteY0" fmla="*/ 0 h 893366"/>
                <a:gd name="connsiteX1" fmla="*/ 165768 w 331536"/>
                <a:gd name="connsiteY1" fmla="*/ 0 h 893366"/>
                <a:gd name="connsiteX2" fmla="*/ 331536 w 331536"/>
                <a:gd name="connsiteY2" fmla="*/ 165768 h 893366"/>
                <a:gd name="connsiteX3" fmla="*/ 331535 w 331536"/>
                <a:gd name="connsiteY3" fmla="*/ 855155 h 893366"/>
                <a:gd name="connsiteX4" fmla="*/ 0 w 331536"/>
                <a:gd name="connsiteY4" fmla="*/ 855155 h 893366"/>
                <a:gd name="connsiteX5" fmla="*/ 0 w 331536"/>
                <a:gd name="connsiteY5" fmla="*/ 855155 h 893366"/>
                <a:gd name="connsiteX6" fmla="*/ 0 w 331536"/>
                <a:gd name="connsiteY6" fmla="*/ 165768 h 893366"/>
                <a:gd name="connsiteX7" fmla="*/ 165768 w 331536"/>
                <a:gd name="connsiteY7" fmla="*/ 0 h 893366"/>
                <a:gd name="connsiteX0" fmla="*/ 165768 w 331536"/>
                <a:gd name="connsiteY0" fmla="*/ 0 h 919837"/>
                <a:gd name="connsiteX1" fmla="*/ 165768 w 331536"/>
                <a:gd name="connsiteY1" fmla="*/ 0 h 919837"/>
                <a:gd name="connsiteX2" fmla="*/ 331536 w 331536"/>
                <a:gd name="connsiteY2" fmla="*/ 165768 h 919837"/>
                <a:gd name="connsiteX3" fmla="*/ 331535 w 331536"/>
                <a:gd name="connsiteY3" fmla="*/ 855155 h 919837"/>
                <a:gd name="connsiteX4" fmla="*/ 0 w 331536"/>
                <a:gd name="connsiteY4" fmla="*/ 855155 h 919837"/>
                <a:gd name="connsiteX5" fmla="*/ 0 w 331536"/>
                <a:gd name="connsiteY5" fmla="*/ 855155 h 919837"/>
                <a:gd name="connsiteX6" fmla="*/ 0 w 331536"/>
                <a:gd name="connsiteY6" fmla="*/ 165768 h 919837"/>
                <a:gd name="connsiteX7" fmla="*/ 165768 w 331536"/>
                <a:gd name="connsiteY7" fmla="*/ 0 h 919837"/>
                <a:gd name="connsiteX0" fmla="*/ 165768 w 331536"/>
                <a:gd name="connsiteY0" fmla="*/ 0 h 919837"/>
                <a:gd name="connsiteX1" fmla="*/ 165768 w 331536"/>
                <a:gd name="connsiteY1" fmla="*/ 0 h 919837"/>
                <a:gd name="connsiteX2" fmla="*/ 331536 w 331536"/>
                <a:gd name="connsiteY2" fmla="*/ 165768 h 919837"/>
                <a:gd name="connsiteX3" fmla="*/ 331535 w 331536"/>
                <a:gd name="connsiteY3" fmla="*/ 855155 h 919837"/>
                <a:gd name="connsiteX4" fmla="*/ 0 w 331536"/>
                <a:gd name="connsiteY4" fmla="*/ 855155 h 919837"/>
                <a:gd name="connsiteX5" fmla="*/ 20739 w 331536"/>
                <a:gd name="connsiteY5" fmla="*/ 814662 h 919837"/>
                <a:gd name="connsiteX6" fmla="*/ 0 w 331536"/>
                <a:gd name="connsiteY6" fmla="*/ 165768 h 919837"/>
                <a:gd name="connsiteX7" fmla="*/ 165768 w 331536"/>
                <a:gd name="connsiteY7" fmla="*/ 0 h 919837"/>
                <a:gd name="connsiteX0" fmla="*/ 165768 w 331536"/>
                <a:gd name="connsiteY0" fmla="*/ 0 h 920833"/>
                <a:gd name="connsiteX1" fmla="*/ 165768 w 331536"/>
                <a:gd name="connsiteY1" fmla="*/ 0 h 920833"/>
                <a:gd name="connsiteX2" fmla="*/ 331536 w 331536"/>
                <a:gd name="connsiteY2" fmla="*/ 165768 h 920833"/>
                <a:gd name="connsiteX3" fmla="*/ 331535 w 331536"/>
                <a:gd name="connsiteY3" fmla="*/ 855155 h 920833"/>
                <a:gd name="connsiteX4" fmla="*/ 20739 w 331536"/>
                <a:gd name="connsiteY4" fmla="*/ 814662 h 920833"/>
                <a:gd name="connsiteX5" fmla="*/ 0 w 331536"/>
                <a:gd name="connsiteY5" fmla="*/ 165768 h 920833"/>
                <a:gd name="connsiteX6" fmla="*/ 165768 w 331536"/>
                <a:gd name="connsiteY6" fmla="*/ 0 h 920833"/>
                <a:gd name="connsiteX0" fmla="*/ 165768 w 338164"/>
                <a:gd name="connsiteY0" fmla="*/ 0 h 890431"/>
                <a:gd name="connsiteX1" fmla="*/ 165768 w 338164"/>
                <a:gd name="connsiteY1" fmla="*/ 0 h 890431"/>
                <a:gd name="connsiteX2" fmla="*/ 331536 w 338164"/>
                <a:gd name="connsiteY2" fmla="*/ 165768 h 890431"/>
                <a:gd name="connsiteX3" fmla="*/ 307844 w 338164"/>
                <a:gd name="connsiteY3" fmla="*/ 797510 h 890431"/>
                <a:gd name="connsiteX4" fmla="*/ 20739 w 338164"/>
                <a:gd name="connsiteY4" fmla="*/ 814662 h 890431"/>
                <a:gd name="connsiteX5" fmla="*/ 0 w 338164"/>
                <a:gd name="connsiteY5" fmla="*/ 165768 h 890431"/>
                <a:gd name="connsiteX6" fmla="*/ 165768 w 338164"/>
                <a:gd name="connsiteY6" fmla="*/ 0 h 890431"/>
                <a:gd name="connsiteX0" fmla="*/ 165768 w 349189"/>
                <a:gd name="connsiteY0" fmla="*/ 0 h 884951"/>
                <a:gd name="connsiteX1" fmla="*/ 165768 w 349189"/>
                <a:gd name="connsiteY1" fmla="*/ 0 h 884951"/>
                <a:gd name="connsiteX2" fmla="*/ 331536 w 349189"/>
                <a:gd name="connsiteY2" fmla="*/ 165768 h 884951"/>
                <a:gd name="connsiteX3" fmla="*/ 307844 w 349189"/>
                <a:gd name="connsiteY3" fmla="*/ 797510 h 884951"/>
                <a:gd name="connsiteX4" fmla="*/ 20739 w 349189"/>
                <a:gd name="connsiteY4" fmla="*/ 814662 h 884951"/>
                <a:gd name="connsiteX5" fmla="*/ 0 w 349189"/>
                <a:gd name="connsiteY5" fmla="*/ 165768 h 884951"/>
                <a:gd name="connsiteX6" fmla="*/ 165768 w 349189"/>
                <a:gd name="connsiteY6" fmla="*/ 0 h 884951"/>
                <a:gd name="connsiteX0" fmla="*/ 168439 w 351860"/>
                <a:gd name="connsiteY0" fmla="*/ 0 h 861743"/>
                <a:gd name="connsiteX1" fmla="*/ 168439 w 351860"/>
                <a:gd name="connsiteY1" fmla="*/ 0 h 861743"/>
                <a:gd name="connsiteX2" fmla="*/ 334207 w 351860"/>
                <a:gd name="connsiteY2" fmla="*/ 165768 h 861743"/>
                <a:gd name="connsiteX3" fmla="*/ 310515 w 351860"/>
                <a:gd name="connsiteY3" fmla="*/ 797510 h 861743"/>
                <a:gd name="connsiteX4" fmla="*/ 23410 w 351860"/>
                <a:gd name="connsiteY4" fmla="*/ 814662 h 861743"/>
                <a:gd name="connsiteX5" fmla="*/ 2671 w 351860"/>
                <a:gd name="connsiteY5" fmla="*/ 165768 h 861743"/>
                <a:gd name="connsiteX6" fmla="*/ 168439 w 351860"/>
                <a:gd name="connsiteY6" fmla="*/ 0 h 861743"/>
                <a:gd name="connsiteX0" fmla="*/ 165768 w 347308"/>
                <a:gd name="connsiteY0" fmla="*/ 0 h 872826"/>
                <a:gd name="connsiteX1" fmla="*/ 165768 w 347308"/>
                <a:gd name="connsiteY1" fmla="*/ 0 h 872826"/>
                <a:gd name="connsiteX2" fmla="*/ 331536 w 347308"/>
                <a:gd name="connsiteY2" fmla="*/ 165768 h 872826"/>
                <a:gd name="connsiteX3" fmla="*/ 307844 w 347308"/>
                <a:gd name="connsiteY3" fmla="*/ 797510 h 872826"/>
                <a:gd name="connsiteX4" fmla="*/ 42954 w 347308"/>
                <a:gd name="connsiteY4" fmla="*/ 823239 h 872826"/>
                <a:gd name="connsiteX5" fmla="*/ 0 w 347308"/>
                <a:gd name="connsiteY5" fmla="*/ 165768 h 872826"/>
                <a:gd name="connsiteX6" fmla="*/ 165768 w 347308"/>
                <a:gd name="connsiteY6" fmla="*/ 0 h 872826"/>
                <a:gd name="connsiteX0" fmla="*/ 165768 w 342847"/>
                <a:gd name="connsiteY0" fmla="*/ 0 h 850345"/>
                <a:gd name="connsiteX1" fmla="*/ 165768 w 342847"/>
                <a:gd name="connsiteY1" fmla="*/ 0 h 850345"/>
                <a:gd name="connsiteX2" fmla="*/ 331536 w 342847"/>
                <a:gd name="connsiteY2" fmla="*/ 165768 h 850345"/>
                <a:gd name="connsiteX3" fmla="*/ 307844 w 342847"/>
                <a:gd name="connsiteY3" fmla="*/ 797510 h 850345"/>
                <a:gd name="connsiteX4" fmla="*/ 42954 w 342847"/>
                <a:gd name="connsiteY4" fmla="*/ 823239 h 850345"/>
                <a:gd name="connsiteX5" fmla="*/ 0 w 342847"/>
                <a:gd name="connsiteY5" fmla="*/ 165768 h 850345"/>
                <a:gd name="connsiteX6" fmla="*/ 165768 w 342847"/>
                <a:gd name="connsiteY6" fmla="*/ 0 h 850345"/>
                <a:gd name="connsiteX0" fmla="*/ 165768 w 339762"/>
                <a:gd name="connsiteY0" fmla="*/ 0 h 880346"/>
                <a:gd name="connsiteX1" fmla="*/ 165768 w 339762"/>
                <a:gd name="connsiteY1" fmla="*/ 0 h 880346"/>
                <a:gd name="connsiteX2" fmla="*/ 331536 w 339762"/>
                <a:gd name="connsiteY2" fmla="*/ 165768 h 880346"/>
                <a:gd name="connsiteX3" fmla="*/ 296976 w 339762"/>
                <a:gd name="connsiteY3" fmla="*/ 820371 h 880346"/>
                <a:gd name="connsiteX4" fmla="*/ 42954 w 339762"/>
                <a:gd name="connsiteY4" fmla="*/ 823239 h 880346"/>
                <a:gd name="connsiteX5" fmla="*/ 0 w 339762"/>
                <a:gd name="connsiteY5" fmla="*/ 165768 h 880346"/>
                <a:gd name="connsiteX6" fmla="*/ 165768 w 339762"/>
                <a:gd name="connsiteY6" fmla="*/ 0 h 880346"/>
                <a:gd name="connsiteX0" fmla="*/ 186559 w 365586"/>
                <a:gd name="connsiteY0" fmla="*/ 0 h 911004"/>
                <a:gd name="connsiteX1" fmla="*/ 186559 w 365586"/>
                <a:gd name="connsiteY1" fmla="*/ 0 h 911004"/>
                <a:gd name="connsiteX2" fmla="*/ 352327 w 365586"/>
                <a:gd name="connsiteY2" fmla="*/ 165768 h 911004"/>
                <a:gd name="connsiteX3" fmla="*/ 317767 w 365586"/>
                <a:gd name="connsiteY3" fmla="*/ 820371 h 911004"/>
                <a:gd name="connsiteX4" fmla="*/ 20465 w 365586"/>
                <a:gd name="connsiteY4" fmla="*/ 835454 h 911004"/>
                <a:gd name="connsiteX5" fmla="*/ 20791 w 365586"/>
                <a:gd name="connsiteY5" fmla="*/ 165768 h 911004"/>
                <a:gd name="connsiteX6" fmla="*/ 186559 w 365586"/>
                <a:gd name="connsiteY6" fmla="*/ 0 h 911004"/>
                <a:gd name="connsiteX0" fmla="*/ 213120 w 392147"/>
                <a:gd name="connsiteY0" fmla="*/ 0 h 911004"/>
                <a:gd name="connsiteX1" fmla="*/ 213120 w 392147"/>
                <a:gd name="connsiteY1" fmla="*/ 0 h 911004"/>
                <a:gd name="connsiteX2" fmla="*/ 378888 w 392147"/>
                <a:gd name="connsiteY2" fmla="*/ 165768 h 911004"/>
                <a:gd name="connsiteX3" fmla="*/ 344328 w 392147"/>
                <a:gd name="connsiteY3" fmla="*/ 820371 h 911004"/>
                <a:gd name="connsiteX4" fmla="*/ 47026 w 392147"/>
                <a:gd name="connsiteY4" fmla="*/ 835454 h 911004"/>
                <a:gd name="connsiteX5" fmla="*/ 0 w 392147"/>
                <a:gd name="connsiteY5" fmla="*/ 163555 h 911004"/>
                <a:gd name="connsiteX6" fmla="*/ 213120 w 392147"/>
                <a:gd name="connsiteY6" fmla="*/ 0 h 911004"/>
                <a:gd name="connsiteX0" fmla="*/ 213120 w 428474"/>
                <a:gd name="connsiteY0" fmla="*/ 0 h 911719"/>
                <a:gd name="connsiteX1" fmla="*/ 213120 w 428474"/>
                <a:gd name="connsiteY1" fmla="*/ 0 h 911719"/>
                <a:gd name="connsiteX2" fmla="*/ 422168 w 428474"/>
                <a:gd name="connsiteY2" fmla="*/ 153553 h 911719"/>
                <a:gd name="connsiteX3" fmla="*/ 344328 w 428474"/>
                <a:gd name="connsiteY3" fmla="*/ 820371 h 911719"/>
                <a:gd name="connsiteX4" fmla="*/ 47026 w 428474"/>
                <a:gd name="connsiteY4" fmla="*/ 835454 h 911719"/>
                <a:gd name="connsiteX5" fmla="*/ 0 w 428474"/>
                <a:gd name="connsiteY5" fmla="*/ 163555 h 911719"/>
                <a:gd name="connsiteX6" fmla="*/ 213120 w 428474"/>
                <a:gd name="connsiteY6" fmla="*/ 0 h 911719"/>
                <a:gd name="connsiteX0" fmla="*/ 213120 w 440109"/>
                <a:gd name="connsiteY0" fmla="*/ 0 h 917177"/>
                <a:gd name="connsiteX1" fmla="*/ 213120 w 440109"/>
                <a:gd name="connsiteY1" fmla="*/ 0 h 917177"/>
                <a:gd name="connsiteX2" fmla="*/ 422168 w 440109"/>
                <a:gd name="connsiteY2" fmla="*/ 153553 h 917177"/>
                <a:gd name="connsiteX3" fmla="*/ 386501 w 440109"/>
                <a:gd name="connsiteY3" fmla="*/ 831832 h 917177"/>
                <a:gd name="connsiteX4" fmla="*/ 47026 w 440109"/>
                <a:gd name="connsiteY4" fmla="*/ 835454 h 917177"/>
                <a:gd name="connsiteX5" fmla="*/ 0 w 440109"/>
                <a:gd name="connsiteY5" fmla="*/ 163555 h 917177"/>
                <a:gd name="connsiteX6" fmla="*/ 213120 w 440109"/>
                <a:gd name="connsiteY6" fmla="*/ 0 h 917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0109" h="917177">
                  <a:moveTo>
                    <a:pt x="213120" y="0"/>
                  </a:moveTo>
                  <a:lnTo>
                    <a:pt x="213120" y="0"/>
                  </a:lnTo>
                  <a:cubicBezTo>
                    <a:pt x="304671" y="0"/>
                    <a:pt x="393271" y="14914"/>
                    <a:pt x="422168" y="153553"/>
                  </a:cubicBezTo>
                  <a:cubicBezTo>
                    <a:pt x="451065" y="292192"/>
                    <a:pt x="449025" y="718182"/>
                    <a:pt x="386501" y="831832"/>
                  </a:cubicBezTo>
                  <a:cubicBezTo>
                    <a:pt x="323977" y="945482"/>
                    <a:pt x="96522" y="944554"/>
                    <a:pt x="47026" y="835454"/>
                  </a:cubicBezTo>
                  <a:cubicBezTo>
                    <a:pt x="-2470" y="726354"/>
                    <a:pt x="6913" y="379853"/>
                    <a:pt x="0" y="163555"/>
                  </a:cubicBezTo>
                  <a:cubicBezTo>
                    <a:pt x="0" y="72004"/>
                    <a:pt x="121569" y="0"/>
                    <a:pt x="21312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3" name="楕円 22">
              <a:extLst>
                <a:ext uri="{FF2B5EF4-FFF2-40B4-BE49-F238E27FC236}">
                  <a16:creationId xmlns:a16="http://schemas.microsoft.com/office/drawing/2014/main" id="{7D72DAC1-A0B9-4895-AAF6-B1272D36DD63}"/>
                </a:ext>
              </a:extLst>
            </p:cNvPr>
            <p:cNvSpPr/>
            <p:nvPr/>
          </p:nvSpPr>
          <p:spPr>
            <a:xfrm>
              <a:off x="1514943" y="959771"/>
              <a:ext cx="191422" cy="290262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E2652AE8-EAB1-4E92-A9AD-AAE1CFAB9D84}"/>
              </a:ext>
            </a:extLst>
          </p:cNvPr>
          <p:cNvGrpSpPr/>
          <p:nvPr/>
        </p:nvGrpSpPr>
        <p:grpSpPr>
          <a:xfrm>
            <a:off x="4351490" y="950745"/>
            <a:ext cx="1577037" cy="2584446"/>
            <a:chOff x="4351490" y="950745"/>
            <a:chExt cx="1577037" cy="2584446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C5CC91CF-B738-4228-A795-705DD57EBB5C}"/>
                </a:ext>
              </a:extLst>
            </p:cNvPr>
            <p:cNvGrpSpPr/>
            <p:nvPr/>
          </p:nvGrpSpPr>
          <p:grpSpPr>
            <a:xfrm>
              <a:off x="4351490" y="1953404"/>
              <a:ext cx="1231031" cy="1581787"/>
              <a:chOff x="4351490" y="1953404"/>
              <a:chExt cx="1231031" cy="1581787"/>
            </a:xfrm>
          </p:grpSpPr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0CCF0B1F-78B5-470A-B266-772F960784AA}"/>
                  </a:ext>
                </a:extLst>
              </p:cNvPr>
              <p:cNvSpPr/>
              <p:nvPr/>
            </p:nvSpPr>
            <p:spPr>
              <a:xfrm>
                <a:off x="4769046" y="1953404"/>
                <a:ext cx="483348" cy="51699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FC907DED-6013-405A-A14D-03E2A6D3AE02}"/>
                  </a:ext>
                </a:extLst>
              </p:cNvPr>
              <p:cNvSpPr/>
              <p:nvPr/>
            </p:nvSpPr>
            <p:spPr>
              <a:xfrm>
                <a:off x="4351490" y="2357562"/>
                <a:ext cx="184345" cy="117762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" name="片側の 2 つの角を丸めた四角形 144">
                <a:extLst>
                  <a:ext uri="{FF2B5EF4-FFF2-40B4-BE49-F238E27FC236}">
                    <a16:creationId xmlns:a16="http://schemas.microsoft.com/office/drawing/2014/main" id="{70D8597E-F7B1-4C81-A438-59CAAFB3C303}"/>
                  </a:ext>
                </a:extLst>
              </p:cNvPr>
              <p:cNvSpPr/>
              <p:nvPr/>
            </p:nvSpPr>
            <p:spPr>
              <a:xfrm>
                <a:off x="4455237" y="2247266"/>
                <a:ext cx="1127284" cy="1287925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55623A88-A4F4-4DE8-844E-33BEF34435FA}"/>
                  </a:ext>
                </a:extLst>
              </p:cNvPr>
              <p:cNvSpPr/>
              <p:nvPr/>
            </p:nvSpPr>
            <p:spPr>
              <a:xfrm>
                <a:off x="4976346" y="2321418"/>
                <a:ext cx="78870" cy="7887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3FC33ADE-487A-47B8-8307-F9AE37F7C5B6}"/>
                  </a:ext>
                </a:extLst>
              </p:cNvPr>
              <p:cNvSpPr/>
              <p:nvPr/>
            </p:nvSpPr>
            <p:spPr>
              <a:xfrm>
                <a:off x="4604730" y="2247266"/>
                <a:ext cx="411051" cy="245758"/>
              </a:xfrm>
              <a:custGeom>
                <a:avLst/>
                <a:gdLst>
                  <a:gd name="connsiteX0" fmla="*/ 173535 w 411051"/>
                  <a:gd name="connsiteY0" fmla="*/ 0 h 245758"/>
                  <a:gd name="connsiteX1" fmla="*/ 404285 w 411051"/>
                  <a:gd name="connsiteY1" fmla="*/ 0 h 245758"/>
                  <a:gd name="connsiteX2" fmla="*/ 411051 w 411051"/>
                  <a:gd name="connsiteY2" fmla="*/ 1523 h 245758"/>
                  <a:gd name="connsiteX3" fmla="*/ 215308 w 411051"/>
                  <a:gd name="connsiteY3" fmla="*/ 245758 h 245758"/>
                  <a:gd name="connsiteX4" fmla="*/ 0 w 411051"/>
                  <a:gd name="connsiteY4" fmla="*/ 51508 h 245758"/>
                  <a:gd name="connsiteX5" fmla="*/ 48322 w 411051"/>
                  <a:gd name="connsiteY5" fmla="*/ 25280 h 245758"/>
                  <a:gd name="connsiteX6" fmla="*/ 173535 w 411051"/>
                  <a:gd name="connsiteY6" fmla="*/ 0 h 245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1051" h="245758">
                    <a:moveTo>
                      <a:pt x="173535" y="0"/>
                    </a:moveTo>
                    <a:lnTo>
                      <a:pt x="404285" y="0"/>
                    </a:lnTo>
                    <a:lnTo>
                      <a:pt x="411051" y="1523"/>
                    </a:lnTo>
                    <a:lnTo>
                      <a:pt x="215308" y="245758"/>
                    </a:lnTo>
                    <a:lnTo>
                      <a:pt x="0" y="51508"/>
                    </a:lnTo>
                    <a:lnTo>
                      <a:pt x="48322" y="25280"/>
                    </a:lnTo>
                    <a:cubicBezTo>
                      <a:pt x="86808" y="9002"/>
                      <a:pt x="129120" y="0"/>
                      <a:pt x="173535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04BD890C-E9A3-43EE-B610-EC93E5778F8F}"/>
                  </a:ext>
                </a:extLst>
              </p:cNvPr>
              <p:cNvSpPr/>
              <p:nvPr/>
            </p:nvSpPr>
            <p:spPr>
              <a:xfrm flipH="1">
                <a:off x="5022019" y="2247266"/>
                <a:ext cx="411051" cy="245758"/>
              </a:xfrm>
              <a:custGeom>
                <a:avLst/>
                <a:gdLst>
                  <a:gd name="connsiteX0" fmla="*/ 173535 w 411051"/>
                  <a:gd name="connsiteY0" fmla="*/ 0 h 245758"/>
                  <a:gd name="connsiteX1" fmla="*/ 404285 w 411051"/>
                  <a:gd name="connsiteY1" fmla="*/ 0 h 245758"/>
                  <a:gd name="connsiteX2" fmla="*/ 411051 w 411051"/>
                  <a:gd name="connsiteY2" fmla="*/ 1523 h 245758"/>
                  <a:gd name="connsiteX3" fmla="*/ 215308 w 411051"/>
                  <a:gd name="connsiteY3" fmla="*/ 245758 h 245758"/>
                  <a:gd name="connsiteX4" fmla="*/ 0 w 411051"/>
                  <a:gd name="connsiteY4" fmla="*/ 51508 h 245758"/>
                  <a:gd name="connsiteX5" fmla="*/ 48322 w 411051"/>
                  <a:gd name="connsiteY5" fmla="*/ 25280 h 245758"/>
                  <a:gd name="connsiteX6" fmla="*/ 173535 w 411051"/>
                  <a:gd name="connsiteY6" fmla="*/ 0 h 245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1051" h="245758">
                    <a:moveTo>
                      <a:pt x="173535" y="0"/>
                    </a:moveTo>
                    <a:lnTo>
                      <a:pt x="404285" y="0"/>
                    </a:lnTo>
                    <a:lnTo>
                      <a:pt x="411051" y="1523"/>
                    </a:lnTo>
                    <a:lnTo>
                      <a:pt x="215308" y="245758"/>
                    </a:lnTo>
                    <a:lnTo>
                      <a:pt x="0" y="51508"/>
                    </a:lnTo>
                    <a:lnTo>
                      <a:pt x="48322" y="25280"/>
                    </a:lnTo>
                    <a:cubicBezTo>
                      <a:pt x="86808" y="9002"/>
                      <a:pt x="129120" y="0"/>
                      <a:pt x="173535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2F9A79E3-C940-4664-ADEA-73C105BF3315}"/>
                  </a:ext>
                </a:extLst>
              </p:cNvPr>
              <p:cNvSpPr/>
              <p:nvPr/>
            </p:nvSpPr>
            <p:spPr>
              <a:xfrm>
                <a:off x="5153025" y="2640843"/>
                <a:ext cx="314128" cy="294947"/>
              </a:xfrm>
              <a:prstGeom prst="round2SameRect">
                <a:avLst>
                  <a:gd name="adj1" fmla="val 0"/>
                  <a:gd name="adj2" fmla="val 27536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1C05EDA8-1278-4004-B79D-0A56C290153F}"/>
                </a:ext>
              </a:extLst>
            </p:cNvPr>
            <p:cNvGrpSpPr/>
            <p:nvPr/>
          </p:nvGrpSpPr>
          <p:grpSpPr>
            <a:xfrm>
              <a:off x="4352111" y="950745"/>
              <a:ext cx="1347650" cy="1223656"/>
              <a:chOff x="1887071" y="220150"/>
              <a:chExt cx="1277659" cy="1160106"/>
            </a:xfrm>
          </p:grpSpPr>
          <p:sp>
            <p:nvSpPr>
              <p:cNvPr id="15" name="円/楕円 568">
                <a:extLst>
                  <a:ext uri="{FF2B5EF4-FFF2-40B4-BE49-F238E27FC236}">
                    <a16:creationId xmlns:a16="http://schemas.microsoft.com/office/drawing/2014/main" id="{187E4831-112E-4AFB-BEC0-E12514907B48}"/>
                  </a:ext>
                </a:extLst>
              </p:cNvPr>
              <p:cNvSpPr/>
              <p:nvPr/>
            </p:nvSpPr>
            <p:spPr>
              <a:xfrm>
                <a:off x="1926431" y="235745"/>
                <a:ext cx="1183483" cy="1006038"/>
              </a:xfrm>
              <a:prstGeom prst="ellipse">
                <a:avLst/>
              </a:prstGeom>
              <a:pattFill prst="dkHorz">
                <a:fgClr>
                  <a:sysClr val="window" lastClr="FFFFFF">
                    <a:lumMod val="65000"/>
                  </a:sysClr>
                </a:fgClr>
                <a:bgClr>
                  <a:schemeClr val="bg1">
                    <a:lumMod val="8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BF1BE64F-470B-4BB5-B9A9-01E1B37C2C42}"/>
                  </a:ext>
                </a:extLst>
              </p:cNvPr>
              <p:cNvGrpSpPr/>
              <p:nvPr/>
            </p:nvGrpSpPr>
            <p:grpSpPr>
              <a:xfrm rot="20700000">
                <a:off x="1887071" y="710618"/>
                <a:ext cx="246453" cy="369679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37" name="円/楕円 591">
                  <a:extLst>
                    <a:ext uri="{FF2B5EF4-FFF2-40B4-BE49-F238E27FC236}">
                      <a16:creationId xmlns:a16="http://schemas.microsoft.com/office/drawing/2014/main" id="{6BFC0BCF-E59F-4DD6-BCC2-085DBD0F2899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" name="円/楕円 592">
                  <a:extLst>
                    <a:ext uri="{FF2B5EF4-FFF2-40B4-BE49-F238E27FC236}">
                      <a16:creationId xmlns:a16="http://schemas.microsoft.com/office/drawing/2014/main" id="{B418E599-61CD-4DCB-B272-3DA406EE9F97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1D4B5794-95D7-4D0F-9734-FB87451D5D19}"/>
                  </a:ext>
                </a:extLst>
              </p:cNvPr>
              <p:cNvGrpSpPr/>
              <p:nvPr/>
            </p:nvGrpSpPr>
            <p:grpSpPr>
              <a:xfrm rot="900000" flipH="1">
                <a:off x="2918277" y="710618"/>
                <a:ext cx="246453" cy="369679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35" name="円/楕円 589">
                  <a:extLst>
                    <a:ext uri="{FF2B5EF4-FFF2-40B4-BE49-F238E27FC236}">
                      <a16:creationId xmlns:a16="http://schemas.microsoft.com/office/drawing/2014/main" id="{BF161C15-3B03-4363-89A0-4CA7C81F60D0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" name="円/楕円 590">
                  <a:extLst>
                    <a:ext uri="{FF2B5EF4-FFF2-40B4-BE49-F238E27FC236}">
                      <a16:creationId xmlns:a16="http://schemas.microsoft.com/office/drawing/2014/main" id="{C500DAD5-CBFE-47CA-80B9-51DD9C94CF70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" name="円/楕円 588">
                <a:extLst>
                  <a:ext uri="{FF2B5EF4-FFF2-40B4-BE49-F238E27FC236}">
                    <a16:creationId xmlns:a16="http://schemas.microsoft.com/office/drawing/2014/main" id="{ADA515B8-77F5-4D7D-A5BB-42D3CE035E71}"/>
                  </a:ext>
                </a:extLst>
              </p:cNvPr>
              <p:cNvSpPr/>
              <p:nvPr/>
            </p:nvSpPr>
            <p:spPr>
              <a:xfrm>
                <a:off x="2010296" y="220150"/>
                <a:ext cx="1031206" cy="1160106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" name="月 18">
                <a:extLst>
                  <a:ext uri="{FF2B5EF4-FFF2-40B4-BE49-F238E27FC236}">
                    <a16:creationId xmlns:a16="http://schemas.microsoft.com/office/drawing/2014/main" id="{E77C2D10-C174-4C0A-A502-BB86B93E180A}"/>
                  </a:ext>
                </a:extLst>
              </p:cNvPr>
              <p:cNvSpPr/>
              <p:nvPr/>
            </p:nvSpPr>
            <p:spPr>
              <a:xfrm rot="15300000">
                <a:off x="2212054" y="456126"/>
                <a:ext cx="50070" cy="266530"/>
              </a:xfrm>
              <a:prstGeom prst="moon">
                <a:avLst>
                  <a:gd name="adj" fmla="val 87500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" name="月 19">
                <a:extLst>
                  <a:ext uri="{FF2B5EF4-FFF2-40B4-BE49-F238E27FC236}">
                    <a16:creationId xmlns:a16="http://schemas.microsoft.com/office/drawing/2014/main" id="{59F48F4F-2F59-4195-B8EE-4CAAB3D3B07D}"/>
                  </a:ext>
                </a:extLst>
              </p:cNvPr>
              <p:cNvSpPr/>
              <p:nvPr/>
            </p:nvSpPr>
            <p:spPr>
              <a:xfrm rot="17100000">
                <a:off x="2803974" y="456127"/>
                <a:ext cx="50072" cy="266530"/>
              </a:xfrm>
              <a:prstGeom prst="moon">
                <a:avLst>
                  <a:gd name="adj" fmla="val 87500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9F52F350-819E-4982-A749-06BF15D69EC2}"/>
                  </a:ext>
                </a:extLst>
              </p:cNvPr>
              <p:cNvSpPr/>
              <p:nvPr/>
            </p:nvSpPr>
            <p:spPr>
              <a:xfrm>
                <a:off x="2444294" y="903184"/>
                <a:ext cx="149146" cy="170320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" name="円/楕円 638">
                <a:extLst>
                  <a:ext uri="{FF2B5EF4-FFF2-40B4-BE49-F238E27FC236}">
                    <a16:creationId xmlns:a16="http://schemas.microsoft.com/office/drawing/2014/main" id="{4EE1CD26-CB22-4872-A3A5-55494EFD7310}"/>
                  </a:ext>
                </a:extLst>
              </p:cNvPr>
              <p:cNvSpPr/>
              <p:nvPr/>
            </p:nvSpPr>
            <p:spPr>
              <a:xfrm rot="10800000">
                <a:off x="2413295" y="1185407"/>
                <a:ext cx="217197" cy="45719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" name="円/楕円 27">
                <a:extLst>
                  <a:ext uri="{FF2B5EF4-FFF2-40B4-BE49-F238E27FC236}">
                    <a16:creationId xmlns:a16="http://schemas.microsoft.com/office/drawing/2014/main" id="{B9AD6556-12C3-44E7-87FE-6A543A8F9FEC}"/>
                  </a:ext>
                </a:extLst>
              </p:cNvPr>
              <p:cNvSpPr/>
              <p:nvPr/>
            </p:nvSpPr>
            <p:spPr>
              <a:xfrm rot="8100000">
                <a:off x="2226448" y="1111710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円/楕円 27">
                <a:extLst>
                  <a:ext uri="{FF2B5EF4-FFF2-40B4-BE49-F238E27FC236}">
                    <a16:creationId xmlns:a16="http://schemas.microsoft.com/office/drawing/2014/main" id="{18B9BB66-55DC-468E-845A-A458039D3EBA}"/>
                  </a:ext>
                </a:extLst>
              </p:cNvPr>
              <p:cNvSpPr/>
              <p:nvPr/>
            </p:nvSpPr>
            <p:spPr>
              <a:xfrm rot="13500000" flipH="1">
                <a:off x="2583635" y="1111711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667517F5-1A6C-47E9-8BB1-B8F90C27DB5E}"/>
                  </a:ext>
                </a:extLst>
              </p:cNvPr>
              <p:cNvGrpSpPr/>
              <p:nvPr/>
            </p:nvGrpSpPr>
            <p:grpSpPr>
              <a:xfrm>
                <a:off x="2110602" y="707232"/>
                <a:ext cx="239692" cy="127184"/>
                <a:chOff x="6859261" y="1152026"/>
                <a:chExt cx="251152" cy="163412"/>
              </a:xfrm>
            </p:grpSpPr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70C73181-4B3B-4E08-ACBE-9709F2E2E592}"/>
                    </a:ext>
                  </a:extLst>
                </p:cNvPr>
                <p:cNvGrpSpPr/>
                <p:nvPr/>
              </p:nvGrpSpPr>
              <p:grpSpPr>
                <a:xfrm>
                  <a:off x="6859261" y="1152026"/>
                  <a:ext cx="251152" cy="163412"/>
                  <a:chOff x="6140438" y="1161048"/>
                  <a:chExt cx="386744" cy="251033"/>
                </a:xfrm>
              </p:grpSpPr>
              <p:sp>
                <p:nvSpPr>
                  <p:cNvPr id="33" name="フリーフォーム: 図形 32">
                    <a:extLst>
                      <a:ext uri="{FF2B5EF4-FFF2-40B4-BE49-F238E27FC236}">
                        <a16:creationId xmlns:a16="http://schemas.microsoft.com/office/drawing/2014/main" id="{308D844C-995A-45BF-A185-A79A630BAB34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" name="フリーフォーム: 図形 33">
                    <a:extLst>
                      <a:ext uri="{FF2B5EF4-FFF2-40B4-BE49-F238E27FC236}">
                        <a16:creationId xmlns:a16="http://schemas.microsoft.com/office/drawing/2014/main" id="{4ABEF4AD-A481-4840-B355-FA05FA9EB78F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61048"/>
                    <a:ext cx="386744" cy="170387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40E68B15-64D0-4FCF-8421-E7BDDBC26ED3}"/>
                    </a:ext>
                  </a:extLst>
                </p:cNvPr>
                <p:cNvSpPr/>
                <p:nvPr/>
              </p:nvSpPr>
              <p:spPr>
                <a:xfrm>
                  <a:off x="6898377" y="1173359"/>
                  <a:ext cx="93365" cy="12773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7D0AF2EE-C4EC-427A-AFA1-02CE46713822}"/>
                  </a:ext>
                </a:extLst>
              </p:cNvPr>
              <p:cNvGrpSpPr/>
              <p:nvPr/>
            </p:nvGrpSpPr>
            <p:grpSpPr>
              <a:xfrm>
                <a:off x="2703533" y="707232"/>
                <a:ext cx="239692" cy="127184"/>
                <a:chOff x="6859261" y="1152026"/>
                <a:chExt cx="251152" cy="163412"/>
              </a:xfrm>
            </p:grpSpPr>
            <p:grpSp>
              <p:nvGrpSpPr>
                <p:cNvPr id="27" name="グループ化 26">
                  <a:extLst>
                    <a:ext uri="{FF2B5EF4-FFF2-40B4-BE49-F238E27FC236}">
                      <a16:creationId xmlns:a16="http://schemas.microsoft.com/office/drawing/2014/main" id="{366AB6EC-2E78-4CE1-A75E-29FEDD01352C}"/>
                    </a:ext>
                  </a:extLst>
                </p:cNvPr>
                <p:cNvGrpSpPr/>
                <p:nvPr/>
              </p:nvGrpSpPr>
              <p:grpSpPr>
                <a:xfrm>
                  <a:off x="6859261" y="1152026"/>
                  <a:ext cx="251152" cy="163412"/>
                  <a:chOff x="6140438" y="1161048"/>
                  <a:chExt cx="386744" cy="251033"/>
                </a:xfrm>
              </p:grpSpPr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06F537B3-9E94-423C-8040-D51AFAA4C089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52FA512F-E91A-4079-9B3C-0B47DF292C61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61048"/>
                    <a:ext cx="386744" cy="170387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" name="楕円 27">
                  <a:extLst>
                    <a:ext uri="{FF2B5EF4-FFF2-40B4-BE49-F238E27FC236}">
                      <a16:creationId xmlns:a16="http://schemas.microsoft.com/office/drawing/2014/main" id="{4BC43EEF-9898-4DBA-9DA8-8B1FD20F21CF}"/>
                    </a:ext>
                  </a:extLst>
                </p:cNvPr>
                <p:cNvSpPr/>
                <p:nvPr/>
              </p:nvSpPr>
              <p:spPr>
                <a:xfrm>
                  <a:off x="6898377" y="1173359"/>
                  <a:ext cx="93365" cy="12773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2C5BF26A-632A-4557-A041-15E224A0DED9}"/>
                </a:ext>
              </a:extLst>
            </p:cNvPr>
            <p:cNvSpPr/>
            <p:nvPr/>
          </p:nvSpPr>
          <p:spPr>
            <a:xfrm rot="20216363">
              <a:off x="5345065" y="1880185"/>
              <a:ext cx="340304" cy="615236"/>
            </a:xfrm>
            <a:custGeom>
              <a:avLst/>
              <a:gdLst>
                <a:gd name="connsiteX0" fmla="*/ 270255 w 340304"/>
                <a:gd name="connsiteY0" fmla="*/ 1718 h 615236"/>
                <a:gd name="connsiteX1" fmla="*/ 298889 w 340304"/>
                <a:gd name="connsiteY1" fmla="*/ 25116 h 615236"/>
                <a:gd name="connsiteX2" fmla="*/ 325393 w 340304"/>
                <a:gd name="connsiteY2" fmla="*/ 74004 h 615236"/>
                <a:gd name="connsiteX3" fmla="*/ 331363 w 340304"/>
                <a:gd name="connsiteY3" fmla="*/ 92905 h 615236"/>
                <a:gd name="connsiteX4" fmla="*/ 331037 w 340304"/>
                <a:gd name="connsiteY4" fmla="*/ 97878 h 615236"/>
                <a:gd name="connsiteX5" fmla="*/ 333143 w 340304"/>
                <a:gd name="connsiteY5" fmla="*/ 108989 h 615236"/>
                <a:gd name="connsiteX6" fmla="*/ 332599 w 340304"/>
                <a:gd name="connsiteY6" fmla="*/ 427981 h 615236"/>
                <a:gd name="connsiteX7" fmla="*/ 303097 w 340304"/>
                <a:gd name="connsiteY7" fmla="*/ 503826 h 615236"/>
                <a:gd name="connsiteX8" fmla="*/ 282017 w 340304"/>
                <a:gd name="connsiteY8" fmla="*/ 518961 h 615236"/>
                <a:gd name="connsiteX9" fmla="*/ 286700 w 340304"/>
                <a:gd name="connsiteY9" fmla="*/ 615236 h 615236"/>
                <a:gd name="connsiteX10" fmla="*/ 77922 w 340304"/>
                <a:gd name="connsiteY10" fmla="*/ 615236 h 615236"/>
                <a:gd name="connsiteX11" fmla="*/ 83197 w 340304"/>
                <a:gd name="connsiteY11" fmla="*/ 530362 h 615236"/>
                <a:gd name="connsiteX12" fmla="*/ 66685 w 340304"/>
                <a:gd name="connsiteY12" fmla="*/ 526812 h 615236"/>
                <a:gd name="connsiteX13" fmla="*/ 5167 w 340304"/>
                <a:gd name="connsiteY13" fmla="*/ 427981 h 615236"/>
                <a:gd name="connsiteX14" fmla="*/ 24047 w 340304"/>
                <a:gd name="connsiteY14" fmla="*/ 254697 h 615236"/>
                <a:gd name="connsiteX15" fmla="*/ 69002 w 340304"/>
                <a:gd name="connsiteY15" fmla="*/ 229412 h 615236"/>
                <a:gd name="connsiteX16" fmla="*/ 81220 w 340304"/>
                <a:gd name="connsiteY16" fmla="*/ 226057 h 615236"/>
                <a:gd name="connsiteX17" fmla="*/ 89988 w 340304"/>
                <a:gd name="connsiteY17" fmla="*/ 212289 h 615236"/>
                <a:gd name="connsiteX18" fmla="*/ 128812 w 340304"/>
                <a:gd name="connsiteY18" fmla="*/ 195264 h 615236"/>
                <a:gd name="connsiteX19" fmla="*/ 151885 w 340304"/>
                <a:gd name="connsiteY19" fmla="*/ 205382 h 615236"/>
                <a:gd name="connsiteX20" fmla="*/ 152040 w 340304"/>
                <a:gd name="connsiteY20" fmla="*/ 204571 h 615236"/>
                <a:gd name="connsiteX21" fmla="*/ 202631 w 340304"/>
                <a:gd name="connsiteY21" fmla="*/ 169070 h 615236"/>
                <a:gd name="connsiteX22" fmla="*/ 236020 w 340304"/>
                <a:gd name="connsiteY22" fmla="*/ 183711 h 615236"/>
                <a:gd name="connsiteX23" fmla="*/ 238829 w 340304"/>
                <a:gd name="connsiteY23" fmla="*/ 182440 h 615236"/>
                <a:gd name="connsiteX24" fmla="*/ 238829 w 340304"/>
                <a:gd name="connsiteY24" fmla="*/ 115206 h 615236"/>
                <a:gd name="connsiteX25" fmla="*/ 217211 w 340304"/>
                <a:gd name="connsiteY25" fmla="*/ 75333 h 615236"/>
                <a:gd name="connsiteX26" fmla="*/ 234471 w 340304"/>
                <a:gd name="connsiteY26" fmla="*/ 6735 h 615236"/>
                <a:gd name="connsiteX27" fmla="*/ 270255 w 340304"/>
                <a:gd name="connsiteY27" fmla="*/ 1718 h 615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40304" h="615236">
                  <a:moveTo>
                    <a:pt x="270255" y="1718"/>
                  </a:moveTo>
                  <a:cubicBezTo>
                    <a:pt x="281913" y="5045"/>
                    <a:pt x="292378" y="13107"/>
                    <a:pt x="298889" y="25116"/>
                  </a:cubicBezTo>
                  <a:lnTo>
                    <a:pt x="325393" y="74004"/>
                  </a:lnTo>
                  <a:cubicBezTo>
                    <a:pt x="328649" y="80008"/>
                    <a:pt x="330608" y="86431"/>
                    <a:pt x="331363" y="92905"/>
                  </a:cubicBezTo>
                  <a:cubicBezTo>
                    <a:pt x="331254" y="94563"/>
                    <a:pt x="331145" y="96221"/>
                    <a:pt x="331037" y="97878"/>
                  </a:cubicBezTo>
                  <a:lnTo>
                    <a:pt x="333143" y="108989"/>
                  </a:lnTo>
                  <a:cubicBezTo>
                    <a:pt x="333404" y="164006"/>
                    <a:pt x="349477" y="356939"/>
                    <a:pt x="332599" y="427981"/>
                  </a:cubicBezTo>
                  <a:cubicBezTo>
                    <a:pt x="332599" y="457600"/>
                    <a:pt x="321325" y="484415"/>
                    <a:pt x="303097" y="503826"/>
                  </a:cubicBezTo>
                  <a:lnTo>
                    <a:pt x="282017" y="518961"/>
                  </a:lnTo>
                  <a:lnTo>
                    <a:pt x="286700" y="615236"/>
                  </a:lnTo>
                  <a:lnTo>
                    <a:pt x="77922" y="615236"/>
                  </a:lnTo>
                  <a:lnTo>
                    <a:pt x="83197" y="530362"/>
                  </a:lnTo>
                  <a:lnTo>
                    <a:pt x="66685" y="526812"/>
                  </a:lnTo>
                  <a:cubicBezTo>
                    <a:pt x="30534" y="510529"/>
                    <a:pt x="5167" y="472410"/>
                    <a:pt x="5167" y="427981"/>
                  </a:cubicBezTo>
                  <a:cubicBezTo>
                    <a:pt x="5167" y="381389"/>
                    <a:pt x="-14897" y="295621"/>
                    <a:pt x="24047" y="254697"/>
                  </a:cubicBezTo>
                  <a:cubicBezTo>
                    <a:pt x="33783" y="244467"/>
                    <a:pt x="49837" y="236288"/>
                    <a:pt x="69002" y="229412"/>
                  </a:cubicBezTo>
                  <a:lnTo>
                    <a:pt x="81220" y="226057"/>
                  </a:lnTo>
                  <a:lnTo>
                    <a:pt x="89988" y="212289"/>
                  </a:lnTo>
                  <a:cubicBezTo>
                    <a:pt x="99924" y="201770"/>
                    <a:pt x="113650" y="195264"/>
                    <a:pt x="128812" y="195264"/>
                  </a:cubicBezTo>
                  <a:lnTo>
                    <a:pt x="151885" y="205382"/>
                  </a:lnTo>
                  <a:lnTo>
                    <a:pt x="152040" y="204571"/>
                  </a:lnTo>
                  <a:cubicBezTo>
                    <a:pt x="160375" y="183708"/>
                    <a:pt x="179888" y="169070"/>
                    <a:pt x="202631" y="169070"/>
                  </a:cubicBezTo>
                  <a:lnTo>
                    <a:pt x="236020" y="183711"/>
                  </a:lnTo>
                  <a:lnTo>
                    <a:pt x="238829" y="182440"/>
                  </a:lnTo>
                  <a:lnTo>
                    <a:pt x="238829" y="115206"/>
                  </a:lnTo>
                  <a:lnTo>
                    <a:pt x="217211" y="75333"/>
                  </a:lnTo>
                  <a:cubicBezTo>
                    <a:pt x="204189" y="51314"/>
                    <a:pt x="211917" y="20602"/>
                    <a:pt x="234471" y="6735"/>
                  </a:cubicBezTo>
                  <a:cubicBezTo>
                    <a:pt x="245749" y="-198"/>
                    <a:pt x="258598" y="-1607"/>
                    <a:pt x="270255" y="171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2" name="片側の 2 つの角を丸めた四角形 92">
              <a:extLst>
                <a:ext uri="{FF2B5EF4-FFF2-40B4-BE49-F238E27FC236}">
                  <a16:creationId xmlns:a16="http://schemas.microsoft.com/office/drawing/2014/main" id="{9DB090D6-773E-4D11-A4C1-BF24DA4DEA3E}"/>
                </a:ext>
              </a:extLst>
            </p:cNvPr>
            <p:cNvSpPr/>
            <p:nvPr/>
          </p:nvSpPr>
          <p:spPr>
            <a:xfrm rot="9854429" flipH="1">
              <a:off x="5538642" y="2403253"/>
              <a:ext cx="389885" cy="950372"/>
            </a:xfrm>
            <a:custGeom>
              <a:avLst/>
              <a:gdLst>
                <a:gd name="connsiteX0" fmla="*/ 190788 w 381575"/>
                <a:gd name="connsiteY0" fmla="*/ 0 h 984228"/>
                <a:gd name="connsiteX1" fmla="*/ 190788 w 381575"/>
                <a:gd name="connsiteY1" fmla="*/ 0 h 984228"/>
                <a:gd name="connsiteX2" fmla="*/ 381576 w 381575"/>
                <a:gd name="connsiteY2" fmla="*/ 190788 h 984228"/>
                <a:gd name="connsiteX3" fmla="*/ 381575 w 381575"/>
                <a:gd name="connsiteY3" fmla="*/ 984228 h 984228"/>
                <a:gd name="connsiteX4" fmla="*/ 381575 w 381575"/>
                <a:gd name="connsiteY4" fmla="*/ 984228 h 984228"/>
                <a:gd name="connsiteX5" fmla="*/ 0 w 381575"/>
                <a:gd name="connsiteY5" fmla="*/ 984228 h 984228"/>
                <a:gd name="connsiteX6" fmla="*/ 0 w 381575"/>
                <a:gd name="connsiteY6" fmla="*/ 984228 h 984228"/>
                <a:gd name="connsiteX7" fmla="*/ 0 w 381575"/>
                <a:gd name="connsiteY7" fmla="*/ 190788 h 984228"/>
                <a:gd name="connsiteX8" fmla="*/ 190788 w 381575"/>
                <a:gd name="connsiteY8" fmla="*/ 0 h 984228"/>
                <a:gd name="connsiteX0" fmla="*/ 190788 w 381576"/>
                <a:gd name="connsiteY0" fmla="*/ 0 h 984228"/>
                <a:gd name="connsiteX1" fmla="*/ 190788 w 381576"/>
                <a:gd name="connsiteY1" fmla="*/ 0 h 984228"/>
                <a:gd name="connsiteX2" fmla="*/ 381576 w 381576"/>
                <a:gd name="connsiteY2" fmla="*/ 190788 h 984228"/>
                <a:gd name="connsiteX3" fmla="*/ 381575 w 381576"/>
                <a:gd name="connsiteY3" fmla="*/ 984228 h 984228"/>
                <a:gd name="connsiteX4" fmla="*/ 381575 w 381576"/>
                <a:gd name="connsiteY4" fmla="*/ 984228 h 984228"/>
                <a:gd name="connsiteX5" fmla="*/ 0 w 381576"/>
                <a:gd name="connsiteY5" fmla="*/ 984228 h 984228"/>
                <a:gd name="connsiteX6" fmla="*/ 0 w 381576"/>
                <a:gd name="connsiteY6" fmla="*/ 190788 h 984228"/>
                <a:gd name="connsiteX7" fmla="*/ 190788 w 381576"/>
                <a:gd name="connsiteY7" fmla="*/ 0 h 984228"/>
                <a:gd name="connsiteX0" fmla="*/ 190788 w 381576"/>
                <a:gd name="connsiteY0" fmla="*/ 0 h 984228"/>
                <a:gd name="connsiteX1" fmla="*/ 190788 w 381576"/>
                <a:gd name="connsiteY1" fmla="*/ 0 h 984228"/>
                <a:gd name="connsiteX2" fmla="*/ 381576 w 381576"/>
                <a:gd name="connsiteY2" fmla="*/ 190788 h 984228"/>
                <a:gd name="connsiteX3" fmla="*/ 381575 w 381576"/>
                <a:gd name="connsiteY3" fmla="*/ 984228 h 984228"/>
                <a:gd name="connsiteX4" fmla="*/ 0 w 381576"/>
                <a:gd name="connsiteY4" fmla="*/ 984228 h 984228"/>
                <a:gd name="connsiteX5" fmla="*/ 0 w 381576"/>
                <a:gd name="connsiteY5" fmla="*/ 190788 h 984228"/>
                <a:gd name="connsiteX6" fmla="*/ 190788 w 381576"/>
                <a:gd name="connsiteY6" fmla="*/ 0 h 984228"/>
                <a:gd name="connsiteX0" fmla="*/ 190788 w 381576"/>
                <a:gd name="connsiteY0" fmla="*/ 0 h 984228"/>
                <a:gd name="connsiteX1" fmla="*/ 190788 w 381576"/>
                <a:gd name="connsiteY1" fmla="*/ 0 h 984228"/>
                <a:gd name="connsiteX2" fmla="*/ 381576 w 381576"/>
                <a:gd name="connsiteY2" fmla="*/ 190788 h 984228"/>
                <a:gd name="connsiteX3" fmla="*/ 381575 w 381576"/>
                <a:gd name="connsiteY3" fmla="*/ 984228 h 984228"/>
                <a:gd name="connsiteX4" fmla="*/ 77920 w 381576"/>
                <a:gd name="connsiteY4" fmla="*/ 962238 h 984228"/>
                <a:gd name="connsiteX5" fmla="*/ 0 w 381576"/>
                <a:gd name="connsiteY5" fmla="*/ 190788 h 984228"/>
                <a:gd name="connsiteX6" fmla="*/ 190788 w 381576"/>
                <a:gd name="connsiteY6" fmla="*/ 0 h 984228"/>
                <a:gd name="connsiteX0" fmla="*/ 190788 w 389885"/>
                <a:gd name="connsiteY0" fmla="*/ 0 h 962238"/>
                <a:gd name="connsiteX1" fmla="*/ 190788 w 389885"/>
                <a:gd name="connsiteY1" fmla="*/ 0 h 962238"/>
                <a:gd name="connsiteX2" fmla="*/ 381576 w 389885"/>
                <a:gd name="connsiteY2" fmla="*/ 190788 h 962238"/>
                <a:gd name="connsiteX3" fmla="*/ 358180 w 389885"/>
                <a:gd name="connsiteY3" fmla="*/ 936398 h 962238"/>
                <a:gd name="connsiteX4" fmla="*/ 77920 w 389885"/>
                <a:gd name="connsiteY4" fmla="*/ 962238 h 962238"/>
                <a:gd name="connsiteX5" fmla="*/ 0 w 389885"/>
                <a:gd name="connsiteY5" fmla="*/ 190788 h 962238"/>
                <a:gd name="connsiteX6" fmla="*/ 190788 w 389885"/>
                <a:gd name="connsiteY6" fmla="*/ 0 h 962238"/>
                <a:gd name="connsiteX0" fmla="*/ 190788 w 389885"/>
                <a:gd name="connsiteY0" fmla="*/ 0 h 950372"/>
                <a:gd name="connsiteX1" fmla="*/ 190788 w 389885"/>
                <a:gd name="connsiteY1" fmla="*/ 0 h 950372"/>
                <a:gd name="connsiteX2" fmla="*/ 381576 w 389885"/>
                <a:gd name="connsiteY2" fmla="*/ 190788 h 950372"/>
                <a:gd name="connsiteX3" fmla="*/ 358180 w 389885"/>
                <a:gd name="connsiteY3" fmla="*/ 936398 h 950372"/>
                <a:gd name="connsiteX4" fmla="*/ 49829 w 389885"/>
                <a:gd name="connsiteY4" fmla="*/ 950372 h 950372"/>
                <a:gd name="connsiteX5" fmla="*/ 0 w 389885"/>
                <a:gd name="connsiteY5" fmla="*/ 190788 h 950372"/>
                <a:gd name="connsiteX6" fmla="*/ 190788 w 389885"/>
                <a:gd name="connsiteY6" fmla="*/ 0 h 950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9885" h="950372">
                  <a:moveTo>
                    <a:pt x="190788" y="0"/>
                  </a:moveTo>
                  <a:lnTo>
                    <a:pt x="190788" y="0"/>
                  </a:lnTo>
                  <a:cubicBezTo>
                    <a:pt x="296157" y="0"/>
                    <a:pt x="353677" y="34722"/>
                    <a:pt x="381576" y="190788"/>
                  </a:cubicBezTo>
                  <a:cubicBezTo>
                    <a:pt x="409475" y="346854"/>
                    <a:pt x="358180" y="671918"/>
                    <a:pt x="358180" y="936398"/>
                  </a:cubicBezTo>
                  <a:lnTo>
                    <a:pt x="49829" y="950372"/>
                  </a:lnTo>
                  <a:lnTo>
                    <a:pt x="0" y="190788"/>
                  </a:lnTo>
                  <a:cubicBezTo>
                    <a:pt x="0" y="85419"/>
                    <a:pt x="85419" y="0"/>
                    <a:pt x="190788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4" name="楕円 22">
              <a:extLst>
                <a:ext uri="{FF2B5EF4-FFF2-40B4-BE49-F238E27FC236}">
                  <a16:creationId xmlns:a16="http://schemas.microsoft.com/office/drawing/2014/main" id="{9C7EE4D9-81CE-4557-A3D8-6E3EFA4508A1}"/>
                </a:ext>
              </a:extLst>
            </p:cNvPr>
            <p:cNvSpPr/>
            <p:nvPr/>
          </p:nvSpPr>
          <p:spPr>
            <a:xfrm>
              <a:off x="4465735" y="959771"/>
              <a:ext cx="191422" cy="290262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E5B01293-83BE-4B7A-937A-DF9F14438367}"/>
              </a:ext>
            </a:extLst>
          </p:cNvPr>
          <p:cNvGrpSpPr/>
          <p:nvPr/>
        </p:nvGrpSpPr>
        <p:grpSpPr>
          <a:xfrm>
            <a:off x="7179246" y="838200"/>
            <a:ext cx="1609856" cy="2701569"/>
            <a:chOff x="7179246" y="838200"/>
            <a:chExt cx="1609856" cy="2701569"/>
          </a:xfrm>
        </p:grpSpPr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CECADFB4-7E5F-4733-9013-D442D25FBB8E}"/>
                </a:ext>
              </a:extLst>
            </p:cNvPr>
            <p:cNvGrpSpPr/>
            <p:nvPr/>
          </p:nvGrpSpPr>
          <p:grpSpPr>
            <a:xfrm>
              <a:off x="7179246" y="1929996"/>
              <a:ext cx="1356726" cy="1609773"/>
              <a:chOff x="7179246" y="1929996"/>
              <a:chExt cx="1356726" cy="1609773"/>
            </a:xfrm>
          </p:grpSpPr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9CB98CFB-F2C7-4E80-A0D4-30C2AFDB683F}"/>
                  </a:ext>
                </a:extLst>
              </p:cNvPr>
              <p:cNvSpPr/>
              <p:nvPr/>
            </p:nvSpPr>
            <p:spPr>
              <a:xfrm>
                <a:off x="7606586" y="1929996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EEA3432B-4595-4941-90C6-3A51690ACBF4}"/>
                  </a:ext>
                </a:extLst>
              </p:cNvPr>
              <p:cNvSpPr/>
              <p:nvPr/>
            </p:nvSpPr>
            <p:spPr>
              <a:xfrm>
                <a:off x="7179246" y="2278831"/>
                <a:ext cx="184345" cy="126093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1" name="片側の 2 つの角を丸めた四角形 144">
                <a:extLst>
                  <a:ext uri="{FF2B5EF4-FFF2-40B4-BE49-F238E27FC236}">
                    <a16:creationId xmlns:a16="http://schemas.microsoft.com/office/drawing/2014/main" id="{118F3979-53C4-47C9-8BB4-88F20870009C}"/>
                  </a:ext>
                </a:extLst>
              </p:cNvPr>
              <p:cNvSpPr/>
              <p:nvPr/>
            </p:nvSpPr>
            <p:spPr>
              <a:xfrm>
                <a:off x="7285006" y="2228546"/>
                <a:ext cx="1250966" cy="1311223"/>
              </a:xfrm>
              <a:prstGeom prst="round2SameRect">
                <a:avLst>
                  <a:gd name="adj1" fmla="val 14323"/>
                  <a:gd name="adj2" fmla="val 0"/>
                </a:avLst>
              </a:pr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2" name="台形 131">
                <a:extLst>
                  <a:ext uri="{FF2B5EF4-FFF2-40B4-BE49-F238E27FC236}">
                    <a16:creationId xmlns:a16="http://schemas.microsoft.com/office/drawing/2014/main" id="{3BFBF2A7-BBAB-4B49-B494-152D25B9D6C7}"/>
                  </a:ext>
                </a:extLst>
              </p:cNvPr>
              <p:cNvSpPr/>
              <p:nvPr/>
            </p:nvSpPr>
            <p:spPr>
              <a:xfrm rot="10800000">
                <a:off x="7629200" y="2237754"/>
                <a:ext cx="572056" cy="792372"/>
              </a:xfrm>
              <a:prstGeom prst="trapezoid">
                <a:avLst>
                  <a:gd name="adj" fmla="val 32076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3" name="楕円 132">
                <a:extLst>
                  <a:ext uri="{FF2B5EF4-FFF2-40B4-BE49-F238E27FC236}">
                    <a16:creationId xmlns:a16="http://schemas.microsoft.com/office/drawing/2014/main" id="{CE57B409-0BFB-4812-92B2-94D4A60F5C38}"/>
                  </a:ext>
                </a:extLst>
              </p:cNvPr>
              <p:cNvSpPr/>
              <p:nvPr/>
            </p:nvSpPr>
            <p:spPr>
              <a:xfrm>
                <a:off x="7876904" y="3351530"/>
                <a:ext cx="88900" cy="88900"/>
              </a:xfrm>
              <a:prstGeom prst="ellipse">
                <a:avLst/>
              </a:prstGeom>
              <a:solidFill>
                <a:srgbClr val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4" name="台形 731">
                <a:extLst>
                  <a:ext uri="{FF2B5EF4-FFF2-40B4-BE49-F238E27FC236}">
                    <a16:creationId xmlns:a16="http://schemas.microsoft.com/office/drawing/2014/main" id="{EADA1A05-F730-4DDB-9CBB-72C769B3076F}"/>
                  </a:ext>
                </a:extLst>
              </p:cNvPr>
              <p:cNvSpPr/>
              <p:nvPr/>
            </p:nvSpPr>
            <p:spPr>
              <a:xfrm rot="10800000" flipV="1">
                <a:off x="7809668" y="2361457"/>
                <a:ext cx="201644" cy="828151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4781" h="685660">
                    <a:moveTo>
                      <a:pt x="0" y="551112"/>
                    </a:moveTo>
                    <a:lnTo>
                      <a:pt x="50098" y="0"/>
                    </a:lnTo>
                    <a:lnTo>
                      <a:pt x="134683" y="0"/>
                    </a:lnTo>
                    <a:lnTo>
                      <a:pt x="184781" y="551112"/>
                    </a:lnTo>
                    <a:lnTo>
                      <a:pt x="89962" y="685660"/>
                    </a:lnTo>
                    <a:lnTo>
                      <a:pt x="0" y="551112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5" name="グループ化 134">
                <a:extLst>
                  <a:ext uri="{FF2B5EF4-FFF2-40B4-BE49-F238E27FC236}">
                    <a16:creationId xmlns:a16="http://schemas.microsoft.com/office/drawing/2014/main" id="{F6D163A8-4A77-4986-B42B-7CAEA3FB1882}"/>
                  </a:ext>
                </a:extLst>
              </p:cNvPr>
              <p:cNvGrpSpPr/>
              <p:nvPr/>
            </p:nvGrpSpPr>
            <p:grpSpPr>
              <a:xfrm>
                <a:off x="7557545" y="2256985"/>
                <a:ext cx="714918" cy="202452"/>
                <a:chOff x="3151980" y="2770920"/>
                <a:chExt cx="423862" cy="112796"/>
              </a:xfrm>
              <a:solidFill>
                <a:srgbClr val="000000">
                  <a:alpha val="50196"/>
                </a:srgbClr>
              </a:solidFill>
            </p:grpSpPr>
            <p:sp>
              <p:nvSpPr>
                <p:cNvPr id="142" name="平行四辺形 141">
                  <a:extLst>
                    <a:ext uri="{FF2B5EF4-FFF2-40B4-BE49-F238E27FC236}">
                      <a16:creationId xmlns:a16="http://schemas.microsoft.com/office/drawing/2014/main" id="{30323FCA-9386-4348-883D-5294EF7131AB}"/>
                    </a:ext>
                  </a:extLst>
                </p:cNvPr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" name="平行四辺形 142">
                  <a:extLst>
                    <a:ext uri="{FF2B5EF4-FFF2-40B4-BE49-F238E27FC236}">
                      <a16:creationId xmlns:a16="http://schemas.microsoft.com/office/drawing/2014/main" id="{14EFCABE-8366-45CB-91C6-1C3B01192824}"/>
                    </a:ext>
                  </a:extLst>
                </p:cNvPr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6" name="台形 135">
                <a:extLst>
                  <a:ext uri="{FF2B5EF4-FFF2-40B4-BE49-F238E27FC236}">
                    <a16:creationId xmlns:a16="http://schemas.microsoft.com/office/drawing/2014/main" id="{E0041DC9-BE96-4D90-AF0E-4D131EAB2F11}"/>
                  </a:ext>
                </a:extLst>
              </p:cNvPr>
              <p:cNvSpPr/>
              <p:nvPr/>
            </p:nvSpPr>
            <p:spPr>
              <a:xfrm rot="10800000">
                <a:off x="7786831" y="2228546"/>
                <a:ext cx="247318" cy="202452"/>
              </a:xfrm>
              <a:prstGeom prst="trapezoid">
                <a:avLst>
                  <a:gd name="adj" fmla="val 27112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6E709DEE-51FC-4DAB-8EF4-943BB3AACE78}"/>
                  </a:ext>
                </a:extLst>
              </p:cNvPr>
              <p:cNvGrpSpPr/>
              <p:nvPr/>
            </p:nvGrpSpPr>
            <p:grpSpPr>
              <a:xfrm>
                <a:off x="7539823" y="2228548"/>
                <a:ext cx="750362" cy="202452"/>
                <a:chOff x="3151980" y="2770920"/>
                <a:chExt cx="423862" cy="112796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140" name="平行四辺形 139">
                  <a:extLst>
                    <a:ext uri="{FF2B5EF4-FFF2-40B4-BE49-F238E27FC236}">
                      <a16:creationId xmlns:a16="http://schemas.microsoft.com/office/drawing/2014/main" id="{CA75BEB3-6CB6-4DF0-8242-B6006A8B4050}"/>
                    </a:ext>
                  </a:extLst>
                </p:cNvPr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1" name="平行四辺形 140">
                  <a:extLst>
                    <a:ext uri="{FF2B5EF4-FFF2-40B4-BE49-F238E27FC236}">
                      <a16:creationId xmlns:a16="http://schemas.microsoft.com/office/drawing/2014/main" id="{FB406422-4883-4C33-B9C1-BF9C7609F394}"/>
                    </a:ext>
                  </a:extLst>
                </p:cNvPr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6C40CA0B-DC89-4210-9101-00692C678F0E}"/>
                  </a:ext>
                </a:extLst>
              </p:cNvPr>
              <p:cNvSpPr/>
              <p:nvPr/>
            </p:nvSpPr>
            <p:spPr>
              <a:xfrm>
                <a:off x="7489455" y="2247478"/>
                <a:ext cx="842068" cy="942131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42131">
                    <a:moveTo>
                      <a:pt x="178616" y="0"/>
                    </a:moveTo>
                    <a:lnTo>
                      <a:pt x="421034" y="917300"/>
                    </a:lnTo>
                    <a:lnTo>
                      <a:pt x="663452" y="0"/>
                    </a:lnTo>
                    <a:lnTo>
                      <a:pt x="783052" y="1537"/>
                    </a:lnTo>
                    <a:lnTo>
                      <a:pt x="842068" y="239343"/>
                    </a:lnTo>
                    <a:lnTo>
                      <a:pt x="669230" y="317812"/>
                    </a:lnTo>
                    <a:lnTo>
                      <a:pt x="692225" y="618954"/>
                    </a:lnTo>
                    <a:lnTo>
                      <a:pt x="421034" y="942131"/>
                    </a:lnTo>
                    <a:lnTo>
                      <a:pt x="149843" y="618954"/>
                    </a:lnTo>
                    <a:lnTo>
                      <a:pt x="172838" y="317812"/>
                    </a:lnTo>
                    <a:lnTo>
                      <a:pt x="0" y="239343"/>
                    </a:lnTo>
                    <a:lnTo>
                      <a:pt x="59016" y="1537"/>
                    </a:lnTo>
                    <a:lnTo>
                      <a:pt x="178616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C264753F-6F08-48AE-B89D-CAA7C6BD198B}"/>
                  </a:ext>
                </a:extLst>
              </p:cNvPr>
              <p:cNvSpPr/>
              <p:nvPr/>
            </p:nvSpPr>
            <p:spPr>
              <a:xfrm>
                <a:off x="7489455" y="2228545"/>
                <a:ext cx="842068" cy="942131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42131">
                    <a:moveTo>
                      <a:pt x="178616" y="0"/>
                    </a:moveTo>
                    <a:lnTo>
                      <a:pt x="421034" y="917300"/>
                    </a:lnTo>
                    <a:lnTo>
                      <a:pt x="663452" y="0"/>
                    </a:lnTo>
                    <a:lnTo>
                      <a:pt x="783052" y="1537"/>
                    </a:lnTo>
                    <a:lnTo>
                      <a:pt x="842068" y="239343"/>
                    </a:lnTo>
                    <a:lnTo>
                      <a:pt x="669230" y="317812"/>
                    </a:lnTo>
                    <a:lnTo>
                      <a:pt x="692225" y="618954"/>
                    </a:lnTo>
                    <a:lnTo>
                      <a:pt x="421034" y="942131"/>
                    </a:lnTo>
                    <a:lnTo>
                      <a:pt x="149843" y="618954"/>
                    </a:lnTo>
                    <a:lnTo>
                      <a:pt x="172838" y="317812"/>
                    </a:lnTo>
                    <a:lnTo>
                      <a:pt x="0" y="239343"/>
                    </a:lnTo>
                    <a:lnTo>
                      <a:pt x="59016" y="1537"/>
                    </a:lnTo>
                    <a:lnTo>
                      <a:pt x="178616" y="0"/>
                    </a:lnTo>
                    <a:close/>
                  </a:path>
                </a:pathLst>
              </a:custGeom>
              <a:pattFill prst="lgConfetti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tx1">
                    <a:lumMod val="95000"/>
                    <a:lumOff val="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99" name="フリーフォーム 540">
              <a:extLst>
                <a:ext uri="{FF2B5EF4-FFF2-40B4-BE49-F238E27FC236}">
                  <a16:creationId xmlns:a16="http://schemas.microsoft.com/office/drawing/2014/main" id="{621BC594-BA43-4AAA-A540-343CE07BF1CC}"/>
                </a:ext>
              </a:extLst>
            </p:cNvPr>
            <p:cNvSpPr/>
            <p:nvPr/>
          </p:nvSpPr>
          <p:spPr>
            <a:xfrm>
              <a:off x="7290497" y="838200"/>
              <a:ext cx="1217551" cy="978545"/>
            </a:xfrm>
            <a:custGeom>
              <a:avLst/>
              <a:gdLst>
                <a:gd name="connsiteX0" fmla="*/ 328111 w 816502"/>
                <a:gd name="connsiteY0" fmla="*/ 0 h 656222"/>
                <a:gd name="connsiteX1" fmla="*/ 455827 w 816502"/>
                <a:gd name="connsiteY1" fmla="*/ 25785 h 656222"/>
                <a:gd name="connsiteX2" fmla="*/ 492925 w 816502"/>
                <a:gd name="connsiteY2" fmla="*/ 45920 h 656222"/>
                <a:gd name="connsiteX3" fmla="*/ 510467 w 816502"/>
                <a:gd name="connsiteY3" fmla="*/ 44152 h 656222"/>
                <a:gd name="connsiteX4" fmla="*/ 816502 w 816502"/>
                <a:gd name="connsiteY4" fmla="*/ 350187 h 656222"/>
                <a:gd name="connsiteX5" fmla="*/ 510467 w 816502"/>
                <a:gd name="connsiteY5" fmla="*/ 656222 h 656222"/>
                <a:gd name="connsiteX6" fmla="*/ 448791 w 816502"/>
                <a:gd name="connsiteY6" fmla="*/ 650005 h 656222"/>
                <a:gd name="connsiteX7" fmla="*/ 420791 w 816502"/>
                <a:gd name="connsiteY7" fmla="*/ 641313 h 656222"/>
                <a:gd name="connsiteX8" fmla="*/ 394237 w 816502"/>
                <a:gd name="connsiteY8" fmla="*/ 649556 h 656222"/>
                <a:gd name="connsiteX9" fmla="*/ 328111 w 816502"/>
                <a:gd name="connsiteY9" fmla="*/ 656222 h 656222"/>
                <a:gd name="connsiteX10" fmla="*/ 0 w 816502"/>
                <a:gd name="connsiteY10" fmla="*/ 328111 h 656222"/>
                <a:gd name="connsiteX11" fmla="*/ 328111 w 816502"/>
                <a:gd name="connsiteY11" fmla="*/ 0 h 656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16502" h="656222">
                  <a:moveTo>
                    <a:pt x="328111" y="0"/>
                  </a:moveTo>
                  <a:cubicBezTo>
                    <a:pt x="373414" y="0"/>
                    <a:pt x="416572" y="9181"/>
                    <a:pt x="455827" y="25785"/>
                  </a:cubicBezTo>
                  <a:lnTo>
                    <a:pt x="492925" y="45920"/>
                  </a:lnTo>
                  <a:lnTo>
                    <a:pt x="510467" y="44152"/>
                  </a:lnTo>
                  <a:cubicBezTo>
                    <a:pt x="679485" y="44152"/>
                    <a:pt x="816502" y="181169"/>
                    <a:pt x="816502" y="350187"/>
                  </a:cubicBezTo>
                  <a:cubicBezTo>
                    <a:pt x="816502" y="519205"/>
                    <a:pt x="679485" y="656222"/>
                    <a:pt x="510467" y="656222"/>
                  </a:cubicBezTo>
                  <a:cubicBezTo>
                    <a:pt x="489340" y="656222"/>
                    <a:pt x="468713" y="654081"/>
                    <a:pt x="448791" y="650005"/>
                  </a:cubicBezTo>
                  <a:lnTo>
                    <a:pt x="420791" y="641313"/>
                  </a:lnTo>
                  <a:lnTo>
                    <a:pt x="394237" y="649556"/>
                  </a:lnTo>
                  <a:cubicBezTo>
                    <a:pt x="372878" y="653927"/>
                    <a:pt x="350763" y="656222"/>
                    <a:pt x="328111" y="656222"/>
                  </a:cubicBezTo>
                  <a:cubicBezTo>
                    <a:pt x="146900" y="656222"/>
                    <a:pt x="0" y="509322"/>
                    <a:pt x="0" y="328111"/>
                  </a:cubicBezTo>
                  <a:cubicBezTo>
                    <a:pt x="0" y="146900"/>
                    <a:pt x="146900" y="0"/>
                    <a:pt x="32811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5AC0F501-3FFE-4F9D-B17C-859F254A7783}"/>
                </a:ext>
              </a:extLst>
            </p:cNvPr>
            <p:cNvGrpSpPr/>
            <p:nvPr/>
          </p:nvGrpSpPr>
          <p:grpSpPr>
            <a:xfrm rot="20700000">
              <a:off x="7238074" y="1430027"/>
              <a:ext cx="256495" cy="384741"/>
              <a:chOff x="2680607" y="2825750"/>
              <a:chExt cx="157843" cy="236764"/>
            </a:xfrm>
            <a:solidFill>
              <a:schemeClr val="accent2">
                <a:lumMod val="60000"/>
                <a:lumOff val="40000"/>
              </a:schemeClr>
            </a:solidFill>
          </p:grpSpPr>
          <p:sp>
            <p:nvSpPr>
              <p:cNvPr id="127" name="円/楕円 564">
                <a:extLst>
                  <a:ext uri="{FF2B5EF4-FFF2-40B4-BE49-F238E27FC236}">
                    <a16:creationId xmlns:a16="http://schemas.microsoft.com/office/drawing/2014/main" id="{3501F638-F961-4400-83BC-E3B70CE468CE}"/>
                  </a:ext>
                </a:extLst>
              </p:cNvPr>
              <p:cNvSpPr/>
              <p:nvPr/>
            </p:nvSpPr>
            <p:spPr>
              <a:xfrm>
                <a:off x="2680607" y="2825750"/>
                <a:ext cx="157843" cy="236764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" name="円/楕円 565">
                <a:extLst>
                  <a:ext uri="{FF2B5EF4-FFF2-40B4-BE49-F238E27FC236}">
                    <a16:creationId xmlns:a16="http://schemas.microsoft.com/office/drawing/2014/main" id="{5B1AB0BB-A690-4D49-AE6D-DBD072A740B5}"/>
                  </a:ext>
                </a:extLst>
              </p:cNvPr>
              <p:cNvSpPr/>
              <p:nvPr/>
            </p:nvSpPr>
            <p:spPr>
              <a:xfrm>
                <a:off x="2709182" y="2867025"/>
                <a:ext cx="100694" cy="154214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47B0899F-6342-42C0-98F8-4E49F56F1BB5}"/>
                </a:ext>
              </a:extLst>
            </p:cNvPr>
            <p:cNvGrpSpPr/>
            <p:nvPr/>
          </p:nvGrpSpPr>
          <p:grpSpPr>
            <a:xfrm rot="900000" flipH="1">
              <a:off x="8311296" y="1430027"/>
              <a:ext cx="256495" cy="384741"/>
              <a:chOff x="2680607" y="2825750"/>
              <a:chExt cx="157843" cy="236764"/>
            </a:xfrm>
            <a:solidFill>
              <a:schemeClr val="accent2">
                <a:lumMod val="60000"/>
                <a:lumOff val="40000"/>
              </a:schemeClr>
            </a:solidFill>
          </p:grpSpPr>
          <p:sp>
            <p:nvSpPr>
              <p:cNvPr id="125" name="円/楕円 562">
                <a:extLst>
                  <a:ext uri="{FF2B5EF4-FFF2-40B4-BE49-F238E27FC236}">
                    <a16:creationId xmlns:a16="http://schemas.microsoft.com/office/drawing/2014/main" id="{11446718-D6E2-45A7-876F-E7AA1EE3236B}"/>
                  </a:ext>
                </a:extLst>
              </p:cNvPr>
              <p:cNvSpPr/>
              <p:nvPr/>
            </p:nvSpPr>
            <p:spPr>
              <a:xfrm>
                <a:off x="2680607" y="2825750"/>
                <a:ext cx="157843" cy="236764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6" name="円/楕円 563">
                <a:extLst>
                  <a:ext uri="{FF2B5EF4-FFF2-40B4-BE49-F238E27FC236}">
                    <a16:creationId xmlns:a16="http://schemas.microsoft.com/office/drawing/2014/main" id="{C5A65349-573C-4DEC-92A3-15CFD18A46F6}"/>
                  </a:ext>
                </a:extLst>
              </p:cNvPr>
              <p:cNvSpPr/>
              <p:nvPr/>
            </p:nvSpPr>
            <p:spPr>
              <a:xfrm>
                <a:off x="2709182" y="2867025"/>
                <a:ext cx="100694" cy="154214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2" name="円/楕円 561">
              <a:extLst>
                <a:ext uri="{FF2B5EF4-FFF2-40B4-BE49-F238E27FC236}">
                  <a16:creationId xmlns:a16="http://schemas.microsoft.com/office/drawing/2014/main" id="{72851C25-0C3D-4F74-807A-6836DF96533F}"/>
                </a:ext>
              </a:extLst>
            </p:cNvPr>
            <p:cNvSpPr/>
            <p:nvPr/>
          </p:nvSpPr>
          <p:spPr>
            <a:xfrm>
              <a:off x="7366320" y="919575"/>
              <a:ext cx="1073222" cy="1207374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3" name="円/楕円 548">
              <a:extLst>
                <a:ext uri="{FF2B5EF4-FFF2-40B4-BE49-F238E27FC236}">
                  <a16:creationId xmlns:a16="http://schemas.microsoft.com/office/drawing/2014/main" id="{DBFB2B54-91D5-44B0-9C26-CF7C0FBA1897}"/>
                </a:ext>
              </a:extLst>
            </p:cNvPr>
            <p:cNvSpPr/>
            <p:nvPr/>
          </p:nvSpPr>
          <p:spPr>
            <a:xfrm>
              <a:off x="7581430" y="1472863"/>
              <a:ext cx="104027" cy="127472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" name="円/楕円 549">
              <a:extLst>
                <a:ext uri="{FF2B5EF4-FFF2-40B4-BE49-F238E27FC236}">
                  <a16:creationId xmlns:a16="http://schemas.microsoft.com/office/drawing/2014/main" id="{0A6771D9-25CE-45B6-9663-4FB229016137}"/>
                </a:ext>
              </a:extLst>
            </p:cNvPr>
            <p:cNvSpPr/>
            <p:nvPr/>
          </p:nvSpPr>
          <p:spPr>
            <a:xfrm>
              <a:off x="8117866" y="1472863"/>
              <a:ext cx="104027" cy="127472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" name="月 104">
              <a:extLst>
                <a:ext uri="{FF2B5EF4-FFF2-40B4-BE49-F238E27FC236}">
                  <a16:creationId xmlns:a16="http://schemas.microsoft.com/office/drawing/2014/main" id="{DE1FCD5A-E7DC-4410-BBD3-BFE5FB1F9B16}"/>
                </a:ext>
              </a:extLst>
            </p:cNvPr>
            <p:cNvSpPr/>
            <p:nvPr/>
          </p:nvSpPr>
          <p:spPr>
            <a:xfrm rot="15300000">
              <a:off x="7594424" y="1116446"/>
              <a:ext cx="56815" cy="354057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1CC18CE4-FDFE-4FDD-B551-099C61AEF7A2}"/>
                </a:ext>
              </a:extLst>
            </p:cNvPr>
            <p:cNvGrpSpPr/>
            <p:nvPr/>
          </p:nvGrpSpPr>
          <p:grpSpPr>
            <a:xfrm>
              <a:off x="7799861" y="1603884"/>
              <a:ext cx="203618" cy="216409"/>
              <a:chOff x="7084627" y="3040652"/>
              <a:chExt cx="240026" cy="203430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123" name="円/楕円 662">
                <a:extLst>
                  <a:ext uri="{FF2B5EF4-FFF2-40B4-BE49-F238E27FC236}">
                    <a16:creationId xmlns:a16="http://schemas.microsoft.com/office/drawing/2014/main" id="{39E24C1D-FBFB-44B4-805A-5C1C5B4E797A}"/>
                  </a:ext>
                </a:extLst>
              </p:cNvPr>
              <p:cNvSpPr/>
              <p:nvPr/>
            </p:nvSpPr>
            <p:spPr>
              <a:xfrm>
                <a:off x="7084627" y="3125508"/>
                <a:ext cx="240026" cy="102097"/>
              </a:xfrm>
              <a:custGeom>
                <a:avLst/>
                <a:gdLst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4" fmla="*/ 0 w 240026"/>
                  <a:gd name="connsiteY4" fmla="*/ 96853 h 16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0026" h="160451">
                    <a:moveTo>
                      <a:pt x="0" y="96853"/>
                    </a:moveTo>
                    <a:cubicBezTo>
                      <a:pt x="0" y="37409"/>
                      <a:pt x="48970" y="0"/>
                      <a:pt x="115251" y="0"/>
                    </a:cubicBezTo>
                    <a:cubicBezTo>
                      <a:pt x="181532" y="0"/>
                      <a:pt x="240026" y="28271"/>
                      <a:pt x="240026" y="96853"/>
                    </a:cubicBezTo>
                    <a:cubicBezTo>
                      <a:pt x="240026" y="165435"/>
                      <a:pt x="186294" y="160368"/>
                      <a:pt x="120013" y="160368"/>
                    </a:cubicBezTo>
                    <a:cubicBezTo>
                      <a:pt x="53732" y="160368"/>
                      <a:pt x="0" y="156297"/>
                      <a:pt x="0" y="96853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761C6621-6BA3-4C18-80D3-8FD50163714E}"/>
                  </a:ext>
                </a:extLst>
              </p:cNvPr>
              <p:cNvSpPr/>
              <p:nvPr/>
            </p:nvSpPr>
            <p:spPr>
              <a:xfrm>
                <a:off x="7137014" y="3040652"/>
                <a:ext cx="135252" cy="203430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633A764A-197A-4ADA-B38C-29A20E46C919}"/>
                </a:ext>
              </a:extLst>
            </p:cNvPr>
            <p:cNvGrpSpPr/>
            <p:nvPr/>
          </p:nvGrpSpPr>
          <p:grpSpPr>
            <a:xfrm>
              <a:off x="7417064" y="1455168"/>
              <a:ext cx="972825" cy="346959"/>
              <a:chOff x="3315793" y="1523998"/>
              <a:chExt cx="934739" cy="333376"/>
            </a:xfrm>
          </p:grpSpPr>
          <p:sp>
            <p:nvSpPr>
              <p:cNvPr id="120" name="四角形: 上の 2 つの角を丸める 119">
                <a:extLst>
                  <a:ext uri="{FF2B5EF4-FFF2-40B4-BE49-F238E27FC236}">
                    <a16:creationId xmlns:a16="http://schemas.microsoft.com/office/drawing/2014/main" id="{0D8A3002-D17E-49A1-ABEF-30381CF1BD91}"/>
                  </a:ext>
                </a:extLst>
              </p:cNvPr>
              <p:cNvSpPr/>
              <p:nvPr/>
            </p:nvSpPr>
            <p:spPr>
              <a:xfrm>
                <a:off x="3337225" y="1548879"/>
                <a:ext cx="391812" cy="294446"/>
              </a:xfrm>
              <a:prstGeom prst="round2SameRect">
                <a:avLst>
                  <a:gd name="adj1" fmla="val 17823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四角形: 上の 2 つの角を丸める 120">
                <a:extLst>
                  <a:ext uri="{FF2B5EF4-FFF2-40B4-BE49-F238E27FC236}">
                    <a16:creationId xmlns:a16="http://schemas.microsoft.com/office/drawing/2014/main" id="{913E38A6-8B6F-43F4-83A4-21AE18602598}"/>
                  </a:ext>
                </a:extLst>
              </p:cNvPr>
              <p:cNvSpPr/>
              <p:nvPr/>
            </p:nvSpPr>
            <p:spPr>
              <a:xfrm>
                <a:off x="3837288" y="1548879"/>
                <a:ext cx="391812" cy="294446"/>
              </a:xfrm>
              <a:prstGeom prst="round2SameRect">
                <a:avLst>
                  <a:gd name="adj1" fmla="val 17094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16980784-D860-4AAB-AE52-EDF575FADC0B}"/>
                  </a:ext>
                </a:extLst>
              </p:cNvPr>
              <p:cNvSpPr/>
              <p:nvPr/>
            </p:nvSpPr>
            <p:spPr>
              <a:xfrm>
                <a:off x="3315793" y="1523998"/>
                <a:ext cx="934739" cy="333376"/>
              </a:xfrm>
              <a:custGeom>
                <a:avLst/>
                <a:gdLst>
                  <a:gd name="connsiteX0" fmla="*/ 574982 w 934739"/>
                  <a:gd name="connsiteY0" fmla="*/ 41459 h 333376"/>
                  <a:gd name="connsiteX1" fmla="*/ 531020 w 934739"/>
                  <a:gd name="connsiteY1" fmla="*/ 85421 h 333376"/>
                  <a:gd name="connsiteX2" fmla="*/ 531020 w 934739"/>
                  <a:gd name="connsiteY2" fmla="*/ 188139 h 333376"/>
                  <a:gd name="connsiteX3" fmla="*/ 641516 w 934739"/>
                  <a:gd name="connsiteY3" fmla="*/ 298635 h 333376"/>
                  <a:gd name="connsiteX4" fmla="*/ 793286 w 934739"/>
                  <a:gd name="connsiteY4" fmla="*/ 298635 h 333376"/>
                  <a:gd name="connsiteX5" fmla="*/ 903782 w 934739"/>
                  <a:gd name="connsiteY5" fmla="*/ 188139 h 333376"/>
                  <a:gd name="connsiteX6" fmla="*/ 903782 w 934739"/>
                  <a:gd name="connsiteY6" fmla="*/ 85421 h 333376"/>
                  <a:gd name="connsiteX7" fmla="*/ 859820 w 934739"/>
                  <a:gd name="connsiteY7" fmla="*/ 41459 h 333376"/>
                  <a:gd name="connsiteX8" fmla="*/ 76793 w 934739"/>
                  <a:gd name="connsiteY8" fmla="*/ 41459 h 333376"/>
                  <a:gd name="connsiteX9" fmla="*/ 30957 w 934739"/>
                  <a:gd name="connsiteY9" fmla="*/ 87295 h 333376"/>
                  <a:gd name="connsiteX10" fmla="*/ 30957 w 934739"/>
                  <a:gd name="connsiteY10" fmla="*/ 188139 h 333376"/>
                  <a:gd name="connsiteX11" fmla="*/ 141453 w 934739"/>
                  <a:gd name="connsiteY11" fmla="*/ 298635 h 333376"/>
                  <a:gd name="connsiteX12" fmla="*/ 293223 w 934739"/>
                  <a:gd name="connsiteY12" fmla="*/ 298635 h 333376"/>
                  <a:gd name="connsiteX13" fmla="*/ 403719 w 934739"/>
                  <a:gd name="connsiteY13" fmla="*/ 188139 h 333376"/>
                  <a:gd name="connsiteX14" fmla="*/ 403719 w 934739"/>
                  <a:gd name="connsiteY14" fmla="*/ 87295 h 333376"/>
                  <a:gd name="connsiteX15" fmla="*/ 357883 w 934739"/>
                  <a:gd name="connsiteY15" fmla="*/ 41459 h 333376"/>
                  <a:gd name="connsiteX16" fmla="*/ 465586 w 934739"/>
                  <a:gd name="connsiteY16" fmla="*/ 16 h 333376"/>
                  <a:gd name="connsiteX17" fmla="*/ 510674 w 934739"/>
                  <a:gd name="connsiteY17" fmla="*/ 13682 h 333376"/>
                  <a:gd name="connsiteX18" fmla="*/ 516368 w 934739"/>
                  <a:gd name="connsiteY18" fmla="*/ 23194 h 333376"/>
                  <a:gd name="connsiteX19" fmla="*/ 516418 w 934739"/>
                  <a:gd name="connsiteY19" fmla="*/ 23072 h 333376"/>
                  <a:gd name="connsiteX20" fmla="*/ 555902 w 934739"/>
                  <a:gd name="connsiteY20" fmla="*/ 6717 h 333376"/>
                  <a:gd name="connsiteX21" fmla="*/ 878900 w 934739"/>
                  <a:gd name="connsiteY21" fmla="*/ 6717 h 333376"/>
                  <a:gd name="connsiteX22" fmla="*/ 934739 w 934739"/>
                  <a:gd name="connsiteY22" fmla="*/ 62556 h 333376"/>
                  <a:gd name="connsiteX23" fmla="*/ 934739 w 934739"/>
                  <a:gd name="connsiteY23" fmla="*/ 193027 h 333376"/>
                  <a:gd name="connsiteX24" fmla="*/ 794390 w 934739"/>
                  <a:gd name="connsiteY24" fmla="*/ 333376 h 333376"/>
                  <a:gd name="connsiteX25" fmla="*/ 640412 w 934739"/>
                  <a:gd name="connsiteY25" fmla="*/ 333376 h 333376"/>
                  <a:gd name="connsiteX26" fmla="*/ 500063 w 934739"/>
                  <a:gd name="connsiteY26" fmla="*/ 193027 h 333376"/>
                  <a:gd name="connsiteX27" fmla="*/ 500063 w 934739"/>
                  <a:gd name="connsiteY27" fmla="*/ 62556 h 333376"/>
                  <a:gd name="connsiteX28" fmla="*/ 507499 w 934739"/>
                  <a:gd name="connsiteY28" fmla="*/ 44604 h 333376"/>
                  <a:gd name="connsiteX29" fmla="*/ 496790 w 934739"/>
                  <a:gd name="connsiteY29" fmla="*/ 28826 h 333376"/>
                  <a:gd name="connsiteX30" fmla="*/ 466203 w 934739"/>
                  <a:gd name="connsiteY30" fmla="*/ 20534 h 333376"/>
                  <a:gd name="connsiteX31" fmla="*/ 435544 w 934739"/>
                  <a:gd name="connsiteY31" fmla="*/ 30238 h 333376"/>
                  <a:gd name="connsiteX32" fmla="*/ 426791 w 934739"/>
                  <a:gd name="connsiteY32" fmla="*/ 45902 h 333376"/>
                  <a:gd name="connsiteX33" fmla="*/ 434676 w 934739"/>
                  <a:gd name="connsiteY33" fmla="*/ 64937 h 333376"/>
                  <a:gd name="connsiteX34" fmla="*/ 434676 w 934739"/>
                  <a:gd name="connsiteY34" fmla="*/ 193027 h 333376"/>
                  <a:gd name="connsiteX35" fmla="*/ 294327 w 934739"/>
                  <a:gd name="connsiteY35" fmla="*/ 333376 h 333376"/>
                  <a:gd name="connsiteX36" fmla="*/ 140349 w 934739"/>
                  <a:gd name="connsiteY36" fmla="*/ 333376 h 333376"/>
                  <a:gd name="connsiteX37" fmla="*/ 0 w 934739"/>
                  <a:gd name="connsiteY37" fmla="*/ 193027 h 333376"/>
                  <a:gd name="connsiteX38" fmla="*/ 0 w 934739"/>
                  <a:gd name="connsiteY38" fmla="*/ 64937 h 333376"/>
                  <a:gd name="connsiteX39" fmla="*/ 58220 w 934739"/>
                  <a:gd name="connsiteY39" fmla="*/ 6717 h 333376"/>
                  <a:gd name="connsiteX40" fmla="*/ 376456 w 934739"/>
                  <a:gd name="connsiteY40" fmla="*/ 6717 h 333376"/>
                  <a:gd name="connsiteX41" fmla="*/ 399118 w 934739"/>
                  <a:gd name="connsiteY41" fmla="*/ 11292 h 333376"/>
                  <a:gd name="connsiteX42" fmla="*/ 417083 w 934739"/>
                  <a:gd name="connsiteY42" fmla="*/ 23405 h 333376"/>
                  <a:gd name="connsiteX43" fmla="*/ 420813 w 934739"/>
                  <a:gd name="connsiteY43" fmla="*/ 15932 h 333376"/>
                  <a:gd name="connsiteX44" fmla="*/ 465586 w 934739"/>
                  <a:gd name="connsiteY44" fmla="*/ 16 h 333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934739" h="333376">
                    <a:moveTo>
                      <a:pt x="574982" y="41459"/>
                    </a:moveTo>
                    <a:cubicBezTo>
                      <a:pt x="550702" y="41459"/>
                      <a:pt x="531020" y="61141"/>
                      <a:pt x="531020" y="85421"/>
                    </a:cubicBezTo>
                    <a:lnTo>
                      <a:pt x="531020" y="188139"/>
                    </a:lnTo>
                    <a:cubicBezTo>
                      <a:pt x="531020" y="249164"/>
                      <a:pt x="580491" y="298635"/>
                      <a:pt x="641516" y="298635"/>
                    </a:cubicBezTo>
                    <a:lnTo>
                      <a:pt x="793286" y="298635"/>
                    </a:lnTo>
                    <a:cubicBezTo>
                      <a:pt x="854311" y="298635"/>
                      <a:pt x="903782" y="249164"/>
                      <a:pt x="903782" y="188139"/>
                    </a:cubicBezTo>
                    <a:lnTo>
                      <a:pt x="903782" y="85421"/>
                    </a:lnTo>
                    <a:cubicBezTo>
                      <a:pt x="903782" y="61141"/>
                      <a:pt x="884100" y="41459"/>
                      <a:pt x="859820" y="41459"/>
                    </a:cubicBezTo>
                    <a:close/>
                    <a:moveTo>
                      <a:pt x="76793" y="41459"/>
                    </a:moveTo>
                    <a:cubicBezTo>
                      <a:pt x="51478" y="41459"/>
                      <a:pt x="30957" y="61980"/>
                      <a:pt x="30957" y="87295"/>
                    </a:cubicBezTo>
                    <a:lnTo>
                      <a:pt x="30957" y="188139"/>
                    </a:lnTo>
                    <a:cubicBezTo>
                      <a:pt x="30957" y="249164"/>
                      <a:pt x="80428" y="298635"/>
                      <a:pt x="141453" y="298635"/>
                    </a:cubicBezTo>
                    <a:lnTo>
                      <a:pt x="293223" y="298635"/>
                    </a:lnTo>
                    <a:cubicBezTo>
                      <a:pt x="354248" y="298635"/>
                      <a:pt x="403719" y="249164"/>
                      <a:pt x="403719" y="188139"/>
                    </a:cubicBezTo>
                    <a:lnTo>
                      <a:pt x="403719" y="87295"/>
                    </a:lnTo>
                    <a:cubicBezTo>
                      <a:pt x="403719" y="61980"/>
                      <a:pt x="383198" y="41459"/>
                      <a:pt x="357883" y="41459"/>
                    </a:cubicBezTo>
                    <a:close/>
                    <a:moveTo>
                      <a:pt x="465586" y="16"/>
                    </a:moveTo>
                    <a:cubicBezTo>
                      <a:pt x="482849" y="-330"/>
                      <a:pt x="498760" y="4878"/>
                      <a:pt x="510674" y="13682"/>
                    </a:cubicBezTo>
                    <a:lnTo>
                      <a:pt x="516368" y="23194"/>
                    </a:lnTo>
                    <a:lnTo>
                      <a:pt x="516418" y="23072"/>
                    </a:lnTo>
                    <a:cubicBezTo>
                      <a:pt x="526523" y="12967"/>
                      <a:pt x="540483" y="6717"/>
                      <a:pt x="555902" y="6717"/>
                    </a:cubicBezTo>
                    <a:lnTo>
                      <a:pt x="878900" y="6717"/>
                    </a:lnTo>
                    <a:cubicBezTo>
                      <a:pt x="909739" y="6717"/>
                      <a:pt x="934739" y="31717"/>
                      <a:pt x="934739" y="62556"/>
                    </a:cubicBezTo>
                    <a:lnTo>
                      <a:pt x="934739" y="193027"/>
                    </a:lnTo>
                    <a:cubicBezTo>
                      <a:pt x="934739" y="270540"/>
                      <a:pt x="871903" y="333376"/>
                      <a:pt x="794390" y="333376"/>
                    </a:cubicBezTo>
                    <a:lnTo>
                      <a:pt x="640412" y="333376"/>
                    </a:lnTo>
                    <a:cubicBezTo>
                      <a:pt x="562899" y="333376"/>
                      <a:pt x="500063" y="270540"/>
                      <a:pt x="500063" y="193027"/>
                    </a:cubicBezTo>
                    <a:lnTo>
                      <a:pt x="500063" y="62556"/>
                    </a:lnTo>
                    <a:lnTo>
                      <a:pt x="507499" y="44604"/>
                    </a:lnTo>
                    <a:lnTo>
                      <a:pt x="496790" y="28826"/>
                    </a:lnTo>
                    <a:cubicBezTo>
                      <a:pt x="488687" y="23499"/>
                      <a:pt x="477901" y="20347"/>
                      <a:pt x="466203" y="20534"/>
                    </a:cubicBezTo>
                    <a:cubicBezTo>
                      <a:pt x="454176" y="20727"/>
                      <a:pt x="443356" y="24409"/>
                      <a:pt x="435544" y="30238"/>
                    </a:cubicBezTo>
                    <a:lnTo>
                      <a:pt x="426791" y="45902"/>
                    </a:lnTo>
                    <a:lnTo>
                      <a:pt x="434676" y="64937"/>
                    </a:lnTo>
                    <a:lnTo>
                      <a:pt x="434676" y="193027"/>
                    </a:lnTo>
                    <a:cubicBezTo>
                      <a:pt x="434676" y="270540"/>
                      <a:pt x="371840" y="333376"/>
                      <a:pt x="294327" y="333376"/>
                    </a:cubicBezTo>
                    <a:lnTo>
                      <a:pt x="140349" y="333376"/>
                    </a:lnTo>
                    <a:cubicBezTo>
                      <a:pt x="62836" y="333376"/>
                      <a:pt x="0" y="270540"/>
                      <a:pt x="0" y="193027"/>
                    </a:cubicBezTo>
                    <a:lnTo>
                      <a:pt x="0" y="64937"/>
                    </a:lnTo>
                    <a:cubicBezTo>
                      <a:pt x="0" y="32783"/>
                      <a:pt x="26066" y="6717"/>
                      <a:pt x="58220" y="6717"/>
                    </a:cubicBezTo>
                    <a:lnTo>
                      <a:pt x="376456" y="6717"/>
                    </a:lnTo>
                    <a:cubicBezTo>
                      <a:pt x="384494" y="6717"/>
                      <a:pt x="392152" y="8346"/>
                      <a:pt x="399118" y="11292"/>
                    </a:cubicBezTo>
                    <a:lnTo>
                      <a:pt x="417083" y="23405"/>
                    </a:lnTo>
                    <a:lnTo>
                      <a:pt x="420813" y="15932"/>
                    </a:lnTo>
                    <a:cubicBezTo>
                      <a:pt x="432217" y="6402"/>
                      <a:pt x="448013" y="367"/>
                      <a:pt x="465586" y="1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08" name="月 107">
              <a:extLst>
                <a:ext uri="{FF2B5EF4-FFF2-40B4-BE49-F238E27FC236}">
                  <a16:creationId xmlns:a16="http://schemas.microsoft.com/office/drawing/2014/main" id="{ABA2AF3E-8601-44E4-9DF8-0427EAEBF338}"/>
                </a:ext>
              </a:extLst>
            </p:cNvPr>
            <p:cNvSpPr/>
            <p:nvPr/>
          </p:nvSpPr>
          <p:spPr>
            <a:xfrm rot="17100000">
              <a:off x="8139646" y="1116447"/>
              <a:ext cx="56815" cy="354057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" name="円/楕円 638">
              <a:extLst>
                <a:ext uri="{FF2B5EF4-FFF2-40B4-BE49-F238E27FC236}">
                  <a16:creationId xmlns:a16="http://schemas.microsoft.com/office/drawing/2014/main" id="{67841821-E0D5-4546-852B-4D0937C7D416}"/>
                </a:ext>
              </a:extLst>
            </p:cNvPr>
            <p:cNvSpPr/>
            <p:nvPr/>
          </p:nvSpPr>
          <p:spPr>
            <a:xfrm rot="10800000">
              <a:off x="7771254" y="1930324"/>
              <a:ext cx="267009" cy="47583"/>
            </a:xfrm>
            <a:custGeom>
              <a:avLst/>
              <a:gdLst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139672"/>
                <a:gd name="connsiteX1" fmla="*/ 97978 w 195956"/>
                <a:gd name="connsiteY1" fmla="*/ 0 h 139672"/>
                <a:gd name="connsiteX2" fmla="*/ 195956 w 195956"/>
                <a:gd name="connsiteY2" fmla="*/ 48405 h 139672"/>
                <a:gd name="connsiteX3" fmla="*/ 97978 w 195956"/>
                <a:gd name="connsiteY3" fmla="*/ 139672 h 139672"/>
                <a:gd name="connsiteX4" fmla="*/ 0 w 195956"/>
                <a:gd name="connsiteY4" fmla="*/ 48405 h 139672"/>
                <a:gd name="connsiteX0" fmla="*/ 0 w 195956"/>
                <a:gd name="connsiteY0" fmla="*/ 12087 h 103354"/>
                <a:gd name="connsiteX1" fmla="*/ 95596 w 195956"/>
                <a:gd name="connsiteY1" fmla="*/ 11307 h 103354"/>
                <a:gd name="connsiteX2" fmla="*/ 195956 w 195956"/>
                <a:gd name="connsiteY2" fmla="*/ 12087 h 103354"/>
                <a:gd name="connsiteX3" fmla="*/ 97978 w 195956"/>
                <a:gd name="connsiteY3" fmla="*/ 103354 h 103354"/>
                <a:gd name="connsiteX4" fmla="*/ 0 w 195956"/>
                <a:gd name="connsiteY4" fmla="*/ 12087 h 103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956" h="103354">
                  <a:moveTo>
                    <a:pt x="0" y="12087"/>
                  </a:moveTo>
                  <a:cubicBezTo>
                    <a:pt x="0" y="-14646"/>
                    <a:pt x="41484" y="11307"/>
                    <a:pt x="95596" y="11307"/>
                  </a:cubicBezTo>
                  <a:cubicBezTo>
                    <a:pt x="149708" y="11307"/>
                    <a:pt x="195956" y="-14646"/>
                    <a:pt x="195956" y="12087"/>
                  </a:cubicBezTo>
                  <a:cubicBezTo>
                    <a:pt x="195956" y="38820"/>
                    <a:pt x="152090" y="103354"/>
                    <a:pt x="97978" y="103354"/>
                  </a:cubicBezTo>
                  <a:cubicBezTo>
                    <a:pt x="43866" y="103354"/>
                    <a:pt x="0" y="38820"/>
                    <a:pt x="0" y="1208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21F1B62C-4835-4271-8A4F-A1E829B66531}"/>
                </a:ext>
              </a:extLst>
            </p:cNvPr>
            <p:cNvSpPr/>
            <p:nvPr/>
          </p:nvSpPr>
          <p:spPr>
            <a:xfrm rot="20216363">
              <a:off x="8189864" y="1880186"/>
              <a:ext cx="340304" cy="615236"/>
            </a:xfrm>
            <a:custGeom>
              <a:avLst/>
              <a:gdLst>
                <a:gd name="connsiteX0" fmla="*/ 270255 w 340304"/>
                <a:gd name="connsiteY0" fmla="*/ 1718 h 615236"/>
                <a:gd name="connsiteX1" fmla="*/ 298889 w 340304"/>
                <a:gd name="connsiteY1" fmla="*/ 25116 h 615236"/>
                <a:gd name="connsiteX2" fmla="*/ 325393 w 340304"/>
                <a:gd name="connsiteY2" fmla="*/ 74004 h 615236"/>
                <a:gd name="connsiteX3" fmla="*/ 331363 w 340304"/>
                <a:gd name="connsiteY3" fmla="*/ 92905 h 615236"/>
                <a:gd name="connsiteX4" fmla="*/ 331037 w 340304"/>
                <a:gd name="connsiteY4" fmla="*/ 97878 h 615236"/>
                <a:gd name="connsiteX5" fmla="*/ 333143 w 340304"/>
                <a:gd name="connsiteY5" fmla="*/ 108989 h 615236"/>
                <a:gd name="connsiteX6" fmla="*/ 332599 w 340304"/>
                <a:gd name="connsiteY6" fmla="*/ 427981 h 615236"/>
                <a:gd name="connsiteX7" fmla="*/ 303097 w 340304"/>
                <a:gd name="connsiteY7" fmla="*/ 503826 h 615236"/>
                <a:gd name="connsiteX8" fmla="*/ 282017 w 340304"/>
                <a:gd name="connsiteY8" fmla="*/ 518961 h 615236"/>
                <a:gd name="connsiteX9" fmla="*/ 286700 w 340304"/>
                <a:gd name="connsiteY9" fmla="*/ 615236 h 615236"/>
                <a:gd name="connsiteX10" fmla="*/ 77922 w 340304"/>
                <a:gd name="connsiteY10" fmla="*/ 615236 h 615236"/>
                <a:gd name="connsiteX11" fmla="*/ 83197 w 340304"/>
                <a:gd name="connsiteY11" fmla="*/ 530362 h 615236"/>
                <a:gd name="connsiteX12" fmla="*/ 66685 w 340304"/>
                <a:gd name="connsiteY12" fmla="*/ 526812 h 615236"/>
                <a:gd name="connsiteX13" fmla="*/ 5167 w 340304"/>
                <a:gd name="connsiteY13" fmla="*/ 427981 h 615236"/>
                <a:gd name="connsiteX14" fmla="*/ 24047 w 340304"/>
                <a:gd name="connsiteY14" fmla="*/ 254697 h 615236"/>
                <a:gd name="connsiteX15" fmla="*/ 69002 w 340304"/>
                <a:gd name="connsiteY15" fmla="*/ 229412 h 615236"/>
                <a:gd name="connsiteX16" fmla="*/ 81220 w 340304"/>
                <a:gd name="connsiteY16" fmla="*/ 226057 h 615236"/>
                <a:gd name="connsiteX17" fmla="*/ 89988 w 340304"/>
                <a:gd name="connsiteY17" fmla="*/ 212289 h 615236"/>
                <a:gd name="connsiteX18" fmla="*/ 128812 w 340304"/>
                <a:gd name="connsiteY18" fmla="*/ 195264 h 615236"/>
                <a:gd name="connsiteX19" fmla="*/ 151885 w 340304"/>
                <a:gd name="connsiteY19" fmla="*/ 205382 h 615236"/>
                <a:gd name="connsiteX20" fmla="*/ 152040 w 340304"/>
                <a:gd name="connsiteY20" fmla="*/ 204571 h 615236"/>
                <a:gd name="connsiteX21" fmla="*/ 202631 w 340304"/>
                <a:gd name="connsiteY21" fmla="*/ 169070 h 615236"/>
                <a:gd name="connsiteX22" fmla="*/ 236020 w 340304"/>
                <a:gd name="connsiteY22" fmla="*/ 183711 h 615236"/>
                <a:gd name="connsiteX23" fmla="*/ 238829 w 340304"/>
                <a:gd name="connsiteY23" fmla="*/ 182440 h 615236"/>
                <a:gd name="connsiteX24" fmla="*/ 238829 w 340304"/>
                <a:gd name="connsiteY24" fmla="*/ 115206 h 615236"/>
                <a:gd name="connsiteX25" fmla="*/ 217211 w 340304"/>
                <a:gd name="connsiteY25" fmla="*/ 75333 h 615236"/>
                <a:gd name="connsiteX26" fmla="*/ 234471 w 340304"/>
                <a:gd name="connsiteY26" fmla="*/ 6735 h 615236"/>
                <a:gd name="connsiteX27" fmla="*/ 270255 w 340304"/>
                <a:gd name="connsiteY27" fmla="*/ 1718 h 615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40304" h="615236">
                  <a:moveTo>
                    <a:pt x="270255" y="1718"/>
                  </a:moveTo>
                  <a:cubicBezTo>
                    <a:pt x="281913" y="5045"/>
                    <a:pt x="292378" y="13107"/>
                    <a:pt x="298889" y="25116"/>
                  </a:cubicBezTo>
                  <a:lnTo>
                    <a:pt x="325393" y="74004"/>
                  </a:lnTo>
                  <a:cubicBezTo>
                    <a:pt x="328649" y="80008"/>
                    <a:pt x="330608" y="86431"/>
                    <a:pt x="331363" y="92905"/>
                  </a:cubicBezTo>
                  <a:cubicBezTo>
                    <a:pt x="331254" y="94563"/>
                    <a:pt x="331145" y="96221"/>
                    <a:pt x="331037" y="97878"/>
                  </a:cubicBezTo>
                  <a:lnTo>
                    <a:pt x="333143" y="108989"/>
                  </a:lnTo>
                  <a:cubicBezTo>
                    <a:pt x="333404" y="164006"/>
                    <a:pt x="349477" y="356939"/>
                    <a:pt x="332599" y="427981"/>
                  </a:cubicBezTo>
                  <a:cubicBezTo>
                    <a:pt x="332599" y="457600"/>
                    <a:pt x="321325" y="484415"/>
                    <a:pt x="303097" y="503826"/>
                  </a:cubicBezTo>
                  <a:lnTo>
                    <a:pt x="282017" y="518961"/>
                  </a:lnTo>
                  <a:lnTo>
                    <a:pt x="286700" y="615236"/>
                  </a:lnTo>
                  <a:lnTo>
                    <a:pt x="77922" y="615236"/>
                  </a:lnTo>
                  <a:lnTo>
                    <a:pt x="83197" y="530362"/>
                  </a:lnTo>
                  <a:lnTo>
                    <a:pt x="66685" y="526812"/>
                  </a:lnTo>
                  <a:cubicBezTo>
                    <a:pt x="30534" y="510529"/>
                    <a:pt x="5167" y="472410"/>
                    <a:pt x="5167" y="427981"/>
                  </a:cubicBezTo>
                  <a:cubicBezTo>
                    <a:pt x="5167" y="381389"/>
                    <a:pt x="-14897" y="295621"/>
                    <a:pt x="24047" y="254697"/>
                  </a:cubicBezTo>
                  <a:cubicBezTo>
                    <a:pt x="33783" y="244467"/>
                    <a:pt x="49837" y="236288"/>
                    <a:pt x="69002" y="229412"/>
                  </a:cubicBezTo>
                  <a:lnTo>
                    <a:pt x="81220" y="226057"/>
                  </a:lnTo>
                  <a:lnTo>
                    <a:pt x="89988" y="212289"/>
                  </a:lnTo>
                  <a:cubicBezTo>
                    <a:pt x="99924" y="201770"/>
                    <a:pt x="113650" y="195264"/>
                    <a:pt x="128812" y="195264"/>
                  </a:cubicBezTo>
                  <a:lnTo>
                    <a:pt x="151885" y="205382"/>
                  </a:lnTo>
                  <a:lnTo>
                    <a:pt x="152040" y="204571"/>
                  </a:lnTo>
                  <a:cubicBezTo>
                    <a:pt x="160375" y="183708"/>
                    <a:pt x="179888" y="169070"/>
                    <a:pt x="202631" y="169070"/>
                  </a:cubicBezTo>
                  <a:lnTo>
                    <a:pt x="236020" y="183711"/>
                  </a:lnTo>
                  <a:lnTo>
                    <a:pt x="238829" y="182440"/>
                  </a:lnTo>
                  <a:lnTo>
                    <a:pt x="238829" y="115206"/>
                  </a:lnTo>
                  <a:lnTo>
                    <a:pt x="217211" y="75333"/>
                  </a:lnTo>
                  <a:cubicBezTo>
                    <a:pt x="204189" y="51314"/>
                    <a:pt x="211917" y="20602"/>
                    <a:pt x="234471" y="6735"/>
                  </a:cubicBezTo>
                  <a:cubicBezTo>
                    <a:pt x="245749" y="-198"/>
                    <a:pt x="258598" y="-1607"/>
                    <a:pt x="270255" y="1718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6" name="台形 235">
              <a:extLst>
                <a:ext uri="{FF2B5EF4-FFF2-40B4-BE49-F238E27FC236}">
                  <a16:creationId xmlns:a16="http://schemas.microsoft.com/office/drawing/2014/main" id="{98FBD65F-D213-455C-8165-B146855E3A4C}"/>
                </a:ext>
              </a:extLst>
            </p:cNvPr>
            <p:cNvSpPr/>
            <p:nvPr/>
          </p:nvSpPr>
          <p:spPr>
            <a:xfrm rot="20700000">
              <a:off x="8350383" y="2415420"/>
              <a:ext cx="277080" cy="95427"/>
            </a:xfrm>
            <a:prstGeom prst="trapezoid">
              <a:avLst>
                <a:gd name="adj" fmla="val 47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7" name="片側の 2 つの角を丸めた四角形 92">
              <a:extLst>
                <a:ext uri="{FF2B5EF4-FFF2-40B4-BE49-F238E27FC236}">
                  <a16:creationId xmlns:a16="http://schemas.microsoft.com/office/drawing/2014/main" id="{0396DCE4-A867-4BCB-A482-8DEE4171B15B}"/>
                </a:ext>
              </a:extLst>
            </p:cNvPr>
            <p:cNvSpPr/>
            <p:nvPr/>
          </p:nvSpPr>
          <p:spPr>
            <a:xfrm rot="9854429" flipH="1">
              <a:off x="8399217" y="2466521"/>
              <a:ext cx="389885" cy="912608"/>
            </a:xfrm>
            <a:custGeom>
              <a:avLst/>
              <a:gdLst>
                <a:gd name="connsiteX0" fmla="*/ 190788 w 381575"/>
                <a:gd name="connsiteY0" fmla="*/ 0 h 984228"/>
                <a:gd name="connsiteX1" fmla="*/ 190788 w 381575"/>
                <a:gd name="connsiteY1" fmla="*/ 0 h 984228"/>
                <a:gd name="connsiteX2" fmla="*/ 381576 w 381575"/>
                <a:gd name="connsiteY2" fmla="*/ 190788 h 984228"/>
                <a:gd name="connsiteX3" fmla="*/ 381575 w 381575"/>
                <a:gd name="connsiteY3" fmla="*/ 984228 h 984228"/>
                <a:gd name="connsiteX4" fmla="*/ 381575 w 381575"/>
                <a:gd name="connsiteY4" fmla="*/ 984228 h 984228"/>
                <a:gd name="connsiteX5" fmla="*/ 0 w 381575"/>
                <a:gd name="connsiteY5" fmla="*/ 984228 h 984228"/>
                <a:gd name="connsiteX6" fmla="*/ 0 w 381575"/>
                <a:gd name="connsiteY6" fmla="*/ 984228 h 984228"/>
                <a:gd name="connsiteX7" fmla="*/ 0 w 381575"/>
                <a:gd name="connsiteY7" fmla="*/ 190788 h 984228"/>
                <a:gd name="connsiteX8" fmla="*/ 190788 w 381575"/>
                <a:gd name="connsiteY8" fmla="*/ 0 h 984228"/>
                <a:gd name="connsiteX0" fmla="*/ 190788 w 381576"/>
                <a:gd name="connsiteY0" fmla="*/ 0 h 984228"/>
                <a:gd name="connsiteX1" fmla="*/ 190788 w 381576"/>
                <a:gd name="connsiteY1" fmla="*/ 0 h 984228"/>
                <a:gd name="connsiteX2" fmla="*/ 381576 w 381576"/>
                <a:gd name="connsiteY2" fmla="*/ 190788 h 984228"/>
                <a:gd name="connsiteX3" fmla="*/ 381575 w 381576"/>
                <a:gd name="connsiteY3" fmla="*/ 984228 h 984228"/>
                <a:gd name="connsiteX4" fmla="*/ 381575 w 381576"/>
                <a:gd name="connsiteY4" fmla="*/ 984228 h 984228"/>
                <a:gd name="connsiteX5" fmla="*/ 0 w 381576"/>
                <a:gd name="connsiteY5" fmla="*/ 984228 h 984228"/>
                <a:gd name="connsiteX6" fmla="*/ 0 w 381576"/>
                <a:gd name="connsiteY6" fmla="*/ 190788 h 984228"/>
                <a:gd name="connsiteX7" fmla="*/ 190788 w 381576"/>
                <a:gd name="connsiteY7" fmla="*/ 0 h 984228"/>
                <a:gd name="connsiteX0" fmla="*/ 190788 w 381576"/>
                <a:gd name="connsiteY0" fmla="*/ 0 h 984228"/>
                <a:gd name="connsiteX1" fmla="*/ 190788 w 381576"/>
                <a:gd name="connsiteY1" fmla="*/ 0 h 984228"/>
                <a:gd name="connsiteX2" fmla="*/ 381576 w 381576"/>
                <a:gd name="connsiteY2" fmla="*/ 190788 h 984228"/>
                <a:gd name="connsiteX3" fmla="*/ 381575 w 381576"/>
                <a:gd name="connsiteY3" fmla="*/ 984228 h 984228"/>
                <a:gd name="connsiteX4" fmla="*/ 0 w 381576"/>
                <a:gd name="connsiteY4" fmla="*/ 984228 h 984228"/>
                <a:gd name="connsiteX5" fmla="*/ 0 w 381576"/>
                <a:gd name="connsiteY5" fmla="*/ 190788 h 984228"/>
                <a:gd name="connsiteX6" fmla="*/ 190788 w 381576"/>
                <a:gd name="connsiteY6" fmla="*/ 0 h 984228"/>
                <a:gd name="connsiteX0" fmla="*/ 190788 w 381576"/>
                <a:gd name="connsiteY0" fmla="*/ 0 h 984228"/>
                <a:gd name="connsiteX1" fmla="*/ 190788 w 381576"/>
                <a:gd name="connsiteY1" fmla="*/ 0 h 984228"/>
                <a:gd name="connsiteX2" fmla="*/ 381576 w 381576"/>
                <a:gd name="connsiteY2" fmla="*/ 190788 h 984228"/>
                <a:gd name="connsiteX3" fmla="*/ 381575 w 381576"/>
                <a:gd name="connsiteY3" fmla="*/ 984228 h 984228"/>
                <a:gd name="connsiteX4" fmla="*/ 77920 w 381576"/>
                <a:gd name="connsiteY4" fmla="*/ 962238 h 984228"/>
                <a:gd name="connsiteX5" fmla="*/ 0 w 381576"/>
                <a:gd name="connsiteY5" fmla="*/ 190788 h 984228"/>
                <a:gd name="connsiteX6" fmla="*/ 190788 w 381576"/>
                <a:gd name="connsiteY6" fmla="*/ 0 h 984228"/>
                <a:gd name="connsiteX0" fmla="*/ 190788 w 389885"/>
                <a:gd name="connsiteY0" fmla="*/ 0 h 962238"/>
                <a:gd name="connsiteX1" fmla="*/ 190788 w 389885"/>
                <a:gd name="connsiteY1" fmla="*/ 0 h 962238"/>
                <a:gd name="connsiteX2" fmla="*/ 381576 w 389885"/>
                <a:gd name="connsiteY2" fmla="*/ 190788 h 962238"/>
                <a:gd name="connsiteX3" fmla="*/ 358180 w 389885"/>
                <a:gd name="connsiteY3" fmla="*/ 936398 h 962238"/>
                <a:gd name="connsiteX4" fmla="*/ 77920 w 389885"/>
                <a:gd name="connsiteY4" fmla="*/ 962238 h 962238"/>
                <a:gd name="connsiteX5" fmla="*/ 0 w 389885"/>
                <a:gd name="connsiteY5" fmla="*/ 190788 h 962238"/>
                <a:gd name="connsiteX6" fmla="*/ 190788 w 389885"/>
                <a:gd name="connsiteY6" fmla="*/ 0 h 962238"/>
                <a:gd name="connsiteX0" fmla="*/ 190788 w 389885"/>
                <a:gd name="connsiteY0" fmla="*/ 0 h 950372"/>
                <a:gd name="connsiteX1" fmla="*/ 190788 w 389885"/>
                <a:gd name="connsiteY1" fmla="*/ 0 h 950372"/>
                <a:gd name="connsiteX2" fmla="*/ 381576 w 389885"/>
                <a:gd name="connsiteY2" fmla="*/ 190788 h 950372"/>
                <a:gd name="connsiteX3" fmla="*/ 358180 w 389885"/>
                <a:gd name="connsiteY3" fmla="*/ 936398 h 950372"/>
                <a:gd name="connsiteX4" fmla="*/ 49829 w 389885"/>
                <a:gd name="connsiteY4" fmla="*/ 950372 h 950372"/>
                <a:gd name="connsiteX5" fmla="*/ 0 w 389885"/>
                <a:gd name="connsiteY5" fmla="*/ 190788 h 950372"/>
                <a:gd name="connsiteX6" fmla="*/ 190788 w 389885"/>
                <a:gd name="connsiteY6" fmla="*/ 0 h 950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9885" h="950372">
                  <a:moveTo>
                    <a:pt x="190788" y="0"/>
                  </a:moveTo>
                  <a:lnTo>
                    <a:pt x="190788" y="0"/>
                  </a:lnTo>
                  <a:cubicBezTo>
                    <a:pt x="296157" y="0"/>
                    <a:pt x="353677" y="34722"/>
                    <a:pt x="381576" y="190788"/>
                  </a:cubicBezTo>
                  <a:cubicBezTo>
                    <a:pt x="409475" y="346854"/>
                    <a:pt x="358180" y="671918"/>
                    <a:pt x="358180" y="936398"/>
                  </a:cubicBezTo>
                  <a:lnTo>
                    <a:pt x="49829" y="950372"/>
                  </a:lnTo>
                  <a:lnTo>
                    <a:pt x="0" y="190788"/>
                  </a:lnTo>
                  <a:cubicBezTo>
                    <a:pt x="0" y="85419"/>
                    <a:pt x="85419" y="0"/>
                    <a:pt x="190788" y="0"/>
                  </a:cubicBezTo>
                  <a:close/>
                </a:path>
              </a:pathLst>
            </a:cu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6" name="楕円 22">
              <a:extLst>
                <a:ext uri="{FF2B5EF4-FFF2-40B4-BE49-F238E27FC236}">
                  <a16:creationId xmlns:a16="http://schemas.microsoft.com/office/drawing/2014/main" id="{D19399CD-E0F0-4A84-A189-B8711D447564}"/>
                </a:ext>
              </a:extLst>
            </p:cNvPr>
            <p:cNvSpPr/>
            <p:nvPr/>
          </p:nvSpPr>
          <p:spPr>
            <a:xfrm>
              <a:off x="7374035" y="959771"/>
              <a:ext cx="191422" cy="290262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2CF1810F-E10E-4072-B59E-F530BEBDD5CA}"/>
              </a:ext>
            </a:extLst>
          </p:cNvPr>
          <p:cNvGrpSpPr/>
          <p:nvPr/>
        </p:nvGrpSpPr>
        <p:grpSpPr>
          <a:xfrm>
            <a:off x="7179246" y="3676594"/>
            <a:ext cx="1600023" cy="2757769"/>
            <a:chOff x="7179246" y="3685220"/>
            <a:chExt cx="1600023" cy="2757769"/>
          </a:xfrm>
        </p:grpSpPr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1B32009E-5D48-4D7F-9BBE-52329F033506}"/>
                </a:ext>
              </a:extLst>
            </p:cNvPr>
            <p:cNvGrpSpPr/>
            <p:nvPr/>
          </p:nvGrpSpPr>
          <p:grpSpPr>
            <a:xfrm>
              <a:off x="7179246" y="4833216"/>
              <a:ext cx="1356726" cy="1609773"/>
              <a:chOff x="7179246" y="4833216"/>
              <a:chExt cx="1356726" cy="1609773"/>
            </a:xfrm>
          </p:grpSpPr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AF72698B-4276-4F84-B315-65A6224A4156}"/>
                  </a:ext>
                </a:extLst>
              </p:cNvPr>
              <p:cNvSpPr/>
              <p:nvPr/>
            </p:nvSpPr>
            <p:spPr>
              <a:xfrm>
                <a:off x="7606586" y="4833216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359FE4C6-6D9A-4794-B60B-F236E776D2E8}"/>
                  </a:ext>
                </a:extLst>
              </p:cNvPr>
              <p:cNvSpPr/>
              <p:nvPr/>
            </p:nvSpPr>
            <p:spPr>
              <a:xfrm>
                <a:off x="7179246" y="5182051"/>
                <a:ext cx="184345" cy="126093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9" name="片側の 2 つの角を丸めた四角形 144">
                <a:extLst>
                  <a:ext uri="{FF2B5EF4-FFF2-40B4-BE49-F238E27FC236}">
                    <a16:creationId xmlns:a16="http://schemas.microsoft.com/office/drawing/2014/main" id="{397B304D-0D34-4030-B34D-9BB8130A85A3}"/>
                  </a:ext>
                </a:extLst>
              </p:cNvPr>
              <p:cNvSpPr/>
              <p:nvPr/>
            </p:nvSpPr>
            <p:spPr>
              <a:xfrm>
                <a:off x="7285006" y="5131766"/>
                <a:ext cx="1250966" cy="1311223"/>
              </a:xfrm>
              <a:prstGeom prst="round2SameRect">
                <a:avLst>
                  <a:gd name="adj1" fmla="val 14323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0" name="台形 179">
                <a:extLst>
                  <a:ext uri="{FF2B5EF4-FFF2-40B4-BE49-F238E27FC236}">
                    <a16:creationId xmlns:a16="http://schemas.microsoft.com/office/drawing/2014/main" id="{721DAC0D-8BAD-40F2-AB2F-EFB4788031DF}"/>
                  </a:ext>
                </a:extLst>
              </p:cNvPr>
              <p:cNvSpPr/>
              <p:nvPr/>
            </p:nvSpPr>
            <p:spPr>
              <a:xfrm rot="10800000">
                <a:off x="7629200" y="5140974"/>
                <a:ext cx="572056" cy="792372"/>
              </a:xfrm>
              <a:prstGeom prst="trapezoid">
                <a:avLst>
                  <a:gd name="adj" fmla="val 32076"/>
                </a:avLst>
              </a:prstGeom>
              <a:solidFill>
                <a:schemeClr val="accent5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1" name="楕円 180">
                <a:extLst>
                  <a:ext uri="{FF2B5EF4-FFF2-40B4-BE49-F238E27FC236}">
                    <a16:creationId xmlns:a16="http://schemas.microsoft.com/office/drawing/2014/main" id="{D0C4188F-F0AC-4B46-8D36-8F1AA51D250C}"/>
                  </a:ext>
                </a:extLst>
              </p:cNvPr>
              <p:cNvSpPr/>
              <p:nvPr/>
            </p:nvSpPr>
            <p:spPr>
              <a:xfrm>
                <a:off x="7876904" y="6254750"/>
                <a:ext cx="88900" cy="88900"/>
              </a:xfrm>
              <a:prstGeom prst="ellipse">
                <a:avLst/>
              </a:prstGeom>
              <a:solidFill>
                <a:srgbClr val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2" name="台形 731">
                <a:extLst>
                  <a:ext uri="{FF2B5EF4-FFF2-40B4-BE49-F238E27FC236}">
                    <a16:creationId xmlns:a16="http://schemas.microsoft.com/office/drawing/2014/main" id="{79B1657D-73E2-404B-8B98-8E6037FD032E}"/>
                  </a:ext>
                </a:extLst>
              </p:cNvPr>
              <p:cNvSpPr/>
              <p:nvPr/>
            </p:nvSpPr>
            <p:spPr>
              <a:xfrm rot="10800000" flipV="1">
                <a:off x="7809668" y="5264677"/>
                <a:ext cx="201644" cy="828151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4781" h="685660">
                    <a:moveTo>
                      <a:pt x="0" y="551112"/>
                    </a:moveTo>
                    <a:lnTo>
                      <a:pt x="50098" y="0"/>
                    </a:lnTo>
                    <a:lnTo>
                      <a:pt x="134683" y="0"/>
                    </a:lnTo>
                    <a:lnTo>
                      <a:pt x="184781" y="551112"/>
                    </a:lnTo>
                    <a:lnTo>
                      <a:pt x="89962" y="685660"/>
                    </a:lnTo>
                    <a:lnTo>
                      <a:pt x="0" y="551112"/>
                    </a:lnTo>
                    <a:close/>
                  </a:path>
                </a:pathLst>
              </a:custGeom>
              <a:pattFill prst="wdUpDiag">
                <a:fgClr>
                  <a:srgbClr val="FF0000"/>
                </a:fgClr>
                <a:bgClr>
                  <a:schemeClr val="accent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F4A41CEF-E5D1-4950-B016-FE0D33300954}"/>
                  </a:ext>
                </a:extLst>
              </p:cNvPr>
              <p:cNvGrpSpPr/>
              <p:nvPr/>
            </p:nvGrpSpPr>
            <p:grpSpPr>
              <a:xfrm>
                <a:off x="7557545" y="5160205"/>
                <a:ext cx="714918" cy="202452"/>
                <a:chOff x="3151980" y="2770920"/>
                <a:chExt cx="423862" cy="112796"/>
              </a:xfrm>
              <a:solidFill>
                <a:srgbClr val="000000">
                  <a:alpha val="50196"/>
                </a:srgbClr>
              </a:solidFill>
            </p:grpSpPr>
            <p:sp>
              <p:nvSpPr>
                <p:cNvPr id="190" name="平行四辺形 189">
                  <a:extLst>
                    <a:ext uri="{FF2B5EF4-FFF2-40B4-BE49-F238E27FC236}">
                      <a16:creationId xmlns:a16="http://schemas.microsoft.com/office/drawing/2014/main" id="{509FABF7-9D79-451A-8FD7-29023A626AC4}"/>
                    </a:ext>
                  </a:extLst>
                </p:cNvPr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1" name="平行四辺形 190">
                  <a:extLst>
                    <a:ext uri="{FF2B5EF4-FFF2-40B4-BE49-F238E27FC236}">
                      <a16:creationId xmlns:a16="http://schemas.microsoft.com/office/drawing/2014/main" id="{7B64FE58-E89F-4010-B2D4-60577BDCEBCC}"/>
                    </a:ext>
                  </a:extLst>
                </p:cNvPr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4" name="台形 183">
                <a:extLst>
                  <a:ext uri="{FF2B5EF4-FFF2-40B4-BE49-F238E27FC236}">
                    <a16:creationId xmlns:a16="http://schemas.microsoft.com/office/drawing/2014/main" id="{5D44CAE1-40F2-4268-AD26-3B0C4E96DA76}"/>
                  </a:ext>
                </a:extLst>
              </p:cNvPr>
              <p:cNvSpPr/>
              <p:nvPr/>
            </p:nvSpPr>
            <p:spPr>
              <a:xfrm rot="10800000">
                <a:off x="7786831" y="5131766"/>
                <a:ext cx="247318" cy="202452"/>
              </a:xfrm>
              <a:prstGeom prst="trapezoid">
                <a:avLst>
                  <a:gd name="adj" fmla="val 27112"/>
                </a:avLst>
              </a:prstGeom>
              <a:pattFill prst="wdUpDiag">
                <a:fgClr>
                  <a:srgbClr val="FF0000"/>
                </a:fgClr>
                <a:bgClr>
                  <a:schemeClr val="accent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76CEE2E4-B54D-408C-9AAA-E0E635D6E942}"/>
                  </a:ext>
                </a:extLst>
              </p:cNvPr>
              <p:cNvGrpSpPr/>
              <p:nvPr/>
            </p:nvGrpSpPr>
            <p:grpSpPr>
              <a:xfrm>
                <a:off x="7539823" y="5131768"/>
                <a:ext cx="750362" cy="202452"/>
                <a:chOff x="3151980" y="2770920"/>
                <a:chExt cx="423862" cy="112796"/>
              </a:xfrm>
              <a:solidFill>
                <a:schemeClr val="accent5">
                  <a:lumMod val="40000"/>
                  <a:lumOff val="60000"/>
                </a:schemeClr>
              </a:solidFill>
            </p:grpSpPr>
            <p:sp>
              <p:nvSpPr>
                <p:cNvPr id="188" name="平行四辺形 187">
                  <a:extLst>
                    <a:ext uri="{FF2B5EF4-FFF2-40B4-BE49-F238E27FC236}">
                      <a16:creationId xmlns:a16="http://schemas.microsoft.com/office/drawing/2014/main" id="{88BFCBB1-E415-461D-A1FC-87FD677AB46F}"/>
                    </a:ext>
                  </a:extLst>
                </p:cNvPr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" name="平行四辺形 188">
                  <a:extLst>
                    <a:ext uri="{FF2B5EF4-FFF2-40B4-BE49-F238E27FC236}">
                      <a16:creationId xmlns:a16="http://schemas.microsoft.com/office/drawing/2014/main" id="{F5331183-7DEE-4850-A90D-18F72182EE74}"/>
                    </a:ext>
                  </a:extLst>
                </p:cNvPr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3FAD4ABB-1BA0-477C-9F2B-19B56ECD5BDE}"/>
                  </a:ext>
                </a:extLst>
              </p:cNvPr>
              <p:cNvSpPr/>
              <p:nvPr/>
            </p:nvSpPr>
            <p:spPr>
              <a:xfrm>
                <a:off x="7489455" y="5150698"/>
                <a:ext cx="842068" cy="942131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42131">
                    <a:moveTo>
                      <a:pt x="178616" y="0"/>
                    </a:moveTo>
                    <a:lnTo>
                      <a:pt x="421034" y="917300"/>
                    </a:lnTo>
                    <a:lnTo>
                      <a:pt x="663452" y="0"/>
                    </a:lnTo>
                    <a:lnTo>
                      <a:pt x="783052" y="1537"/>
                    </a:lnTo>
                    <a:lnTo>
                      <a:pt x="842068" y="239343"/>
                    </a:lnTo>
                    <a:lnTo>
                      <a:pt x="669230" y="317812"/>
                    </a:lnTo>
                    <a:lnTo>
                      <a:pt x="692225" y="618954"/>
                    </a:lnTo>
                    <a:lnTo>
                      <a:pt x="421034" y="942131"/>
                    </a:lnTo>
                    <a:lnTo>
                      <a:pt x="149843" y="618954"/>
                    </a:lnTo>
                    <a:lnTo>
                      <a:pt x="172838" y="317812"/>
                    </a:lnTo>
                    <a:lnTo>
                      <a:pt x="0" y="239343"/>
                    </a:lnTo>
                    <a:lnTo>
                      <a:pt x="59016" y="1537"/>
                    </a:lnTo>
                    <a:lnTo>
                      <a:pt x="178616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D19673C0-A88B-44F6-B6E8-F9966D531177}"/>
                  </a:ext>
                </a:extLst>
              </p:cNvPr>
              <p:cNvSpPr/>
              <p:nvPr/>
            </p:nvSpPr>
            <p:spPr>
              <a:xfrm>
                <a:off x="7489455" y="5131765"/>
                <a:ext cx="842068" cy="942131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42131">
                    <a:moveTo>
                      <a:pt x="178616" y="0"/>
                    </a:moveTo>
                    <a:lnTo>
                      <a:pt x="421034" y="917300"/>
                    </a:lnTo>
                    <a:lnTo>
                      <a:pt x="663452" y="0"/>
                    </a:lnTo>
                    <a:lnTo>
                      <a:pt x="783052" y="1537"/>
                    </a:lnTo>
                    <a:lnTo>
                      <a:pt x="842068" y="239343"/>
                    </a:lnTo>
                    <a:lnTo>
                      <a:pt x="669230" y="317812"/>
                    </a:lnTo>
                    <a:lnTo>
                      <a:pt x="692225" y="618954"/>
                    </a:lnTo>
                    <a:lnTo>
                      <a:pt x="421034" y="942131"/>
                    </a:lnTo>
                    <a:lnTo>
                      <a:pt x="149843" y="618954"/>
                    </a:lnTo>
                    <a:lnTo>
                      <a:pt x="172838" y="317812"/>
                    </a:lnTo>
                    <a:lnTo>
                      <a:pt x="0" y="239343"/>
                    </a:lnTo>
                    <a:lnTo>
                      <a:pt x="59016" y="1537"/>
                    </a:lnTo>
                    <a:lnTo>
                      <a:pt x="178616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76310FED-393D-4D31-8ACE-C61087E2C7EE}"/>
                </a:ext>
              </a:extLst>
            </p:cNvPr>
            <p:cNvGrpSpPr/>
            <p:nvPr/>
          </p:nvGrpSpPr>
          <p:grpSpPr>
            <a:xfrm>
              <a:off x="7248013" y="3685220"/>
              <a:ext cx="1306338" cy="1403518"/>
              <a:chOff x="3059564" y="2343184"/>
              <a:chExt cx="1306338" cy="1403518"/>
            </a:xfrm>
          </p:grpSpPr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C06D0A90-F7AD-4D0D-B9F3-F67392F0F0C9}"/>
                  </a:ext>
                </a:extLst>
              </p:cNvPr>
              <p:cNvSpPr/>
              <p:nvPr/>
            </p:nvSpPr>
            <p:spPr>
              <a:xfrm>
                <a:off x="3098183" y="2343184"/>
                <a:ext cx="1240267" cy="1121822"/>
              </a:xfrm>
              <a:custGeom>
                <a:avLst/>
                <a:gdLst>
                  <a:gd name="connsiteX0" fmla="*/ 568386 w 1240267"/>
                  <a:gd name="connsiteY0" fmla="*/ 0 h 1121822"/>
                  <a:gd name="connsiteX1" fmla="*/ 789628 w 1240267"/>
                  <a:gd name="connsiteY1" fmla="*/ 44079 h 1121822"/>
                  <a:gd name="connsiteX2" fmla="*/ 861135 w 1240267"/>
                  <a:gd name="connsiteY2" fmla="*/ 82382 h 1121822"/>
                  <a:gd name="connsiteX3" fmla="*/ 882379 w 1240267"/>
                  <a:gd name="connsiteY3" fmla="*/ 79341 h 1121822"/>
                  <a:gd name="connsiteX4" fmla="*/ 1240267 w 1240267"/>
                  <a:gd name="connsiteY4" fmla="*/ 587512 h 1121822"/>
                  <a:gd name="connsiteX5" fmla="*/ 882379 w 1240267"/>
                  <a:gd name="connsiteY5" fmla="*/ 1095683 h 1121822"/>
                  <a:gd name="connsiteX6" fmla="*/ 810252 w 1240267"/>
                  <a:gd name="connsiteY6" fmla="*/ 1085359 h 1121822"/>
                  <a:gd name="connsiteX7" fmla="*/ 791138 w 1240267"/>
                  <a:gd name="connsiteY7" fmla="*/ 1076934 h 1121822"/>
                  <a:gd name="connsiteX8" fmla="*/ 789628 w 1240267"/>
                  <a:gd name="connsiteY8" fmla="*/ 1077743 h 1121822"/>
                  <a:gd name="connsiteX9" fmla="*/ 568386 w 1240267"/>
                  <a:gd name="connsiteY9" fmla="*/ 1121822 h 1121822"/>
                  <a:gd name="connsiteX10" fmla="*/ 0 w 1240267"/>
                  <a:gd name="connsiteY10" fmla="*/ 560911 h 1121822"/>
                  <a:gd name="connsiteX11" fmla="*/ 568386 w 1240267"/>
                  <a:gd name="connsiteY11" fmla="*/ 0 h 1121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40267" h="1121822">
                    <a:moveTo>
                      <a:pt x="568386" y="0"/>
                    </a:moveTo>
                    <a:cubicBezTo>
                      <a:pt x="646864" y="0"/>
                      <a:pt x="721627" y="15695"/>
                      <a:pt x="789628" y="44079"/>
                    </a:cubicBezTo>
                    <a:lnTo>
                      <a:pt x="861135" y="82382"/>
                    </a:lnTo>
                    <a:lnTo>
                      <a:pt x="882379" y="79341"/>
                    </a:lnTo>
                    <a:cubicBezTo>
                      <a:pt x="1080035" y="79341"/>
                      <a:pt x="1240267" y="306857"/>
                      <a:pt x="1240267" y="587512"/>
                    </a:cubicBezTo>
                    <a:cubicBezTo>
                      <a:pt x="1240267" y="868167"/>
                      <a:pt x="1080035" y="1095683"/>
                      <a:pt x="882379" y="1095683"/>
                    </a:cubicBezTo>
                    <a:cubicBezTo>
                      <a:pt x="857672" y="1095683"/>
                      <a:pt x="833550" y="1092128"/>
                      <a:pt x="810252" y="1085359"/>
                    </a:cubicBezTo>
                    <a:lnTo>
                      <a:pt x="791138" y="1076934"/>
                    </a:lnTo>
                    <a:lnTo>
                      <a:pt x="789628" y="1077743"/>
                    </a:lnTo>
                    <a:cubicBezTo>
                      <a:pt x="721627" y="1106127"/>
                      <a:pt x="646864" y="1121822"/>
                      <a:pt x="568386" y="1121822"/>
                    </a:cubicBezTo>
                    <a:cubicBezTo>
                      <a:pt x="254475" y="1121822"/>
                      <a:pt x="0" y="870694"/>
                      <a:pt x="0" y="560911"/>
                    </a:cubicBezTo>
                    <a:cubicBezTo>
                      <a:pt x="0" y="251128"/>
                      <a:pt x="254475" y="0"/>
                      <a:pt x="56838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4CE03268-0454-42E4-B7B6-1ED9C81D3AF8}"/>
                  </a:ext>
                </a:extLst>
              </p:cNvPr>
              <p:cNvGrpSpPr/>
              <p:nvPr/>
            </p:nvGrpSpPr>
            <p:grpSpPr>
              <a:xfrm rot="20700000">
                <a:off x="3059564" y="2962148"/>
                <a:ext cx="275134" cy="402092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175" name="円/楕円 620">
                  <a:extLst>
                    <a:ext uri="{FF2B5EF4-FFF2-40B4-BE49-F238E27FC236}">
                      <a16:creationId xmlns:a16="http://schemas.microsoft.com/office/drawing/2014/main" id="{F36BA576-1525-48AD-B766-C6E6471A7F77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6" name="円/楕円 621">
                  <a:extLst>
                    <a:ext uri="{FF2B5EF4-FFF2-40B4-BE49-F238E27FC236}">
                      <a16:creationId xmlns:a16="http://schemas.microsoft.com/office/drawing/2014/main" id="{FF5BBBE4-235D-47AC-A586-F1E974F50688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1C32FFDD-B4E7-4AB3-8558-705CE42D6B09}"/>
                  </a:ext>
                </a:extLst>
              </p:cNvPr>
              <p:cNvGrpSpPr/>
              <p:nvPr/>
            </p:nvGrpSpPr>
            <p:grpSpPr>
              <a:xfrm rot="900000" flipH="1">
                <a:off x="4090770" y="2962148"/>
                <a:ext cx="275132" cy="402092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173" name="円/楕円 618">
                  <a:extLst>
                    <a:ext uri="{FF2B5EF4-FFF2-40B4-BE49-F238E27FC236}">
                      <a16:creationId xmlns:a16="http://schemas.microsoft.com/office/drawing/2014/main" id="{239530C6-EACD-496B-AD68-C3540787FECC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4" name="円/楕円 619">
                  <a:extLst>
                    <a:ext uri="{FF2B5EF4-FFF2-40B4-BE49-F238E27FC236}">
                      <a16:creationId xmlns:a16="http://schemas.microsoft.com/office/drawing/2014/main" id="{B2975605-77F2-432A-8834-B47C43EE053F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417F33B2-A7F3-4144-8AC2-C50CED11B1CC}"/>
                  </a:ext>
                </a:extLst>
              </p:cNvPr>
              <p:cNvSpPr/>
              <p:nvPr/>
            </p:nvSpPr>
            <p:spPr>
              <a:xfrm>
                <a:off x="3183666" y="2451100"/>
                <a:ext cx="1058134" cy="1295602"/>
              </a:xfrm>
              <a:custGeom>
                <a:avLst/>
                <a:gdLst>
                  <a:gd name="connsiteX0" fmla="*/ 515603 w 1031206"/>
                  <a:gd name="connsiteY0" fmla="*/ 0 h 1285260"/>
                  <a:gd name="connsiteX1" fmla="*/ 1031206 w 1031206"/>
                  <a:gd name="connsiteY1" fmla="*/ 619148 h 1285260"/>
                  <a:gd name="connsiteX2" fmla="*/ 803882 w 1031206"/>
                  <a:gd name="connsiteY2" fmla="*/ 1132555 h 1285260"/>
                  <a:gd name="connsiteX3" fmla="*/ 764133 w 1031206"/>
                  <a:gd name="connsiteY3" fmla="*/ 1158463 h 1285260"/>
                  <a:gd name="connsiteX4" fmla="*/ 750039 w 1031206"/>
                  <a:gd name="connsiteY4" fmla="*/ 1187134 h 1285260"/>
                  <a:gd name="connsiteX5" fmla="*/ 515603 w 1031206"/>
                  <a:gd name="connsiteY5" fmla="*/ 1285260 h 1285260"/>
                  <a:gd name="connsiteX6" fmla="*/ 281167 w 1031206"/>
                  <a:gd name="connsiteY6" fmla="*/ 1187134 h 1285260"/>
                  <a:gd name="connsiteX7" fmla="*/ 267074 w 1031206"/>
                  <a:gd name="connsiteY7" fmla="*/ 1158463 h 1285260"/>
                  <a:gd name="connsiteX8" fmla="*/ 227324 w 1031206"/>
                  <a:gd name="connsiteY8" fmla="*/ 1132555 h 1285260"/>
                  <a:gd name="connsiteX9" fmla="*/ 0 w 1031206"/>
                  <a:gd name="connsiteY9" fmla="*/ 619148 h 1285260"/>
                  <a:gd name="connsiteX10" fmla="*/ 515603 w 1031206"/>
                  <a:gd name="connsiteY10" fmla="*/ 0 h 1285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31206" h="1285260">
                    <a:moveTo>
                      <a:pt x="515603" y="0"/>
                    </a:moveTo>
                    <a:cubicBezTo>
                      <a:pt x="800363" y="0"/>
                      <a:pt x="1031206" y="277202"/>
                      <a:pt x="1031206" y="619148"/>
                    </a:cubicBezTo>
                    <a:cubicBezTo>
                      <a:pt x="1031206" y="832864"/>
                      <a:pt x="941033" y="1021290"/>
                      <a:pt x="803882" y="1132555"/>
                    </a:cubicBezTo>
                    <a:lnTo>
                      <a:pt x="764133" y="1158463"/>
                    </a:lnTo>
                    <a:lnTo>
                      <a:pt x="750039" y="1187134"/>
                    </a:lnTo>
                    <a:cubicBezTo>
                      <a:pt x="711414" y="1244798"/>
                      <a:pt x="620992" y="1285260"/>
                      <a:pt x="515603" y="1285260"/>
                    </a:cubicBezTo>
                    <a:cubicBezTo>
                      <a:pt x="410215" y="1285260"/>
                      <a:pt x="319792" y="1244798"/>
                      <a:pt x="281167" y="1187134"/>
                    </a:cubicBezTo>
                    <a:lnTo>
                      <a:pt x="267074" y="1158463"/>
                    </a:lnTo>
                    <a:lnTo>
                      <a:pt x="227324" y="1132555"/>
                    </a:lnTo>
                    <a:cubicBezTo>
                      <a:pt x="90173" y="1021290"/>
                      <a:pt x="0" y="832864"/>
                      <a:pt x="0" y="619148"/>
                    </a:cubicBezTo>
                    <a:cubicBezTo>
                      <a:pt x="0" y="277202"/>
                      <a:pt x="230843" y="0"/>
                      <a:pt x="515603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4" name="月 163">
                <a:extLst>
                  <a:ext uri="{FF2B5EF4-FFF2-40B4-BE49-F238E27FC236}">
                    <a16:creationId xmlns:a16="http://schemas.microsoft.com/office/drawing/2014/main" id="{6C90D732-A126-4992-8200-B42D310FA888}"/>
                  </a:ext>
                </a:extLst>
              </p:cNvPr>
              <p:cNvSpPr/>
              <p:nvPr/>
            </p:nvSpPr>
            <p:spPr>
              <a:xfrm rot="15300000">
                <a:off x="3375107" y="2724815"/>
                <a:ext cx="95266" cy="308247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5" name="月 164">
                <a:extLst>
                  <a:ext uri="{FF2B5EF4-FFF2-40B4-BE49-F238E27FC236}">
                    <a16:creationId xmlns:a16="http://schemas.microsoft.com/office/drawing/2014/main" id="{FFC60540-C25D-4F71-B41C-5C47E738C1C2}"/>
                  </a:ext>
                </a:extLst>
              </p:cNvPr>
              <p:cNvSpPr/>
              <p:nvPr/>
            </p:nvSpPr>
            <p:spPr>
              <a:xfrm rot="17100000">
                <a:off x="3933493" y="2724816"/>
                <a:ext cx="95266" cy="308247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6" name="円/楕円 480">
                <a:extLst>
                  <a:ext uri="{FF2B5EF4-FFF2-40B4-BE49-F238E27FC236}">
                    <a16:creationId xmlns:a16="http://schemas.microsoft.com/office/drawing/2014/main" id="{82318366-CBBC-44B7-9D67-40F162BF295E}"/>
                  </a:ext>
                </a:extLst>
              </p:cNvPr>
              <p:cNvSpPr/>
              <p:nvPr/>
            </p:nvSpPr>
            <p:spPr>
              <a:xfrm>
                <a:off x="3355480" y="2985229"/>
                <a:ext cx="139284" cy="17707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F9539554-38BD-47C9-B242-7B96D7F64B45}"/>
                  </a:ext>
                </a:extLst>
              </p:cNvPr>
              <p:cNvSpPr/>
              <p:nvPr/>
            </p:nvSpPr>
            <p:spPr>
              <a:xfrm>
                <a:off x="3625596" y="3190875"/>
                <a:ext cx="159004" cy="245546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8" name="円/楕円 480">
                <a:extLst>
                  <a:ext uri="{FF2B5EF4-FFF2-40B4-BE49-F238E27FC236}">
                    <a16:creationId xmlns:a16="http://schemas.microsoft.com/office/drawing/2014/main" id="{84B8200A-F082-4883-88C8-8F3CE754280F}"/>
                  </a:ext>
                </a:extLst>
              </p:cNvPr>
              <p:cNvSpPr/>
              <p:nvPr/>
            </p:nvSpPr>
            <p:spPr>
              <a:xfrm>
                <a:off x="3395167" y="3017044"/>
                <a:ext cx="59910" cy="6948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9" name="円/楕円 480">
                <a:extLst>
                  <a:ext uri="{FF2B5EF4-FFF2-40B4-BE49-F238E27FC236}">
                    <a16:creationId xmlns:a16="http://schemas.microsoft.com/office/drawing/2014/main" id="{810EEA1F-4A91-4B4E-8EEC-6BC3EA4193B2}"/>
                  </a:ext>
                </a:extLst>
              </p:cNvPr>
              <p:cNvSpPr/>
              <p:nvPr/>
            </p:nvSpPr>
            <p:spPr>
              <a:xfrm>
                <a:off x="3914152" y="2985229"/>
                <a:ext cx="139284" cy="17707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0" name="円/楕円 480">
                <a:extLst>
                  <a:ext uri="{FF2B5EF4-FFF2-40B4-BE49-F238E27FC236}">
                    <a16:creationId xmlns:a16="http://schemas.microsoft.com/office/drawing/2014/main" id="{76A8D9DA-8551-45CA-9B11-468CBF3B4F33}"/>
                  </a:ext>
                </a:extLst>
              </p:cNvPr>
              <p:cNvSpPr/>
              <p:nvPr/>
            </p:nvSpPr>
            <p:spPr>
              <a:xfrm>
                <a:off x="3953839" y="3017044"/>
                <a:ext cx="59910" cy="6948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1" name="月 170">
                <a:extLst>
                  <a:ext uri="{FF2B5EF4-FFF2-40B4-BE49-F238E27FC236}">
                    <a16:creationId xmlns:a16="http://schemas.microsoft.com/office/drawing/2014/main" id="{DD3B49AF-026B-49EB-A6C8-62359EB1E8E3}"/>
                  </a:ext>
                </a:extLst>
              </p:cNvPr>
              <p:cNvSpPr/>
              <p:nvPr/>
            </p:nvSpPr>
            <p:spPr>
              <a:xfrm rot="4115980">
                <a:off x="3397880" y="2142742"/>
                <a:ext cx="298702" cy="872145"/>
              </a:xfrm>
              <a:prstGeom prst="moon">
                <a:avLst>
                  <a:gd name="adj" fmla="val 62816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" name="円/楕円 638">
                <a:extLst>
                  <a:ext uri="{FF2B5EF4-FFF2-40B4-BE49-F238E27FC236}">
                    <a16:creationId xmlns:a16="http://schemas.microsoft.com/office/drawing/2014/main" id="{C673B4D0-07D9-4A86-A570-E16A17A7716F}"/>
                  </a:ext>
                </a:extLst>
              </p:cNvPr>
              <p:cNvSpPr/>
              <p:nvPr/>
            </p:nvSpPr>
            <p:spPr>
              <a:xfrm rot="10800000">
                <a:off x="3576864" y="3504684"/>
                <a:ext cx="259540" cy="77703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37617194-3B38-49B8-BBC5-BE03F908F919}"/>
                </a:ext>
              </a:extLst>
            </p:cNvPr>
            <p:cNvSpPr/>
            <p:nvPr/>
          </p:nvSpPr>
          <p:spPr>
            <a:xfrm rot="20216363">
              <a:off x="8179535" y="4800049"/>
              <a:ext cx="340304" cy="615236"/>
            </a:xfrm>
            <a:custGeom>
              <a:avLst/>
              <a:gdLst>
                <a:gd name="connsiteX0" fmla="*/ 270255 w 340304"/>
                <a:gd name="connsiteY0" fmla="*/ 1718 h 615236"/>
                <a:gd name="connsiteX1" fmla="*/ 298889 w 340304"/>
                <a:gd name="connsiteY1" fmla="*/ 25116 h 615236"/>
                <a:gd name="connsiteX2" fmla="*/ 325393 w 340304"/>
                <a:gd name="connsiteY2" fmla="*/ 74004 h 615236"/>
                <a:gd name="connsiteX3" fmla="*/ 331363 w 340304"/>
                <a:gd name="connsiteY3" fmla="*/ 92905 h 615236"/>
                <a:gd name="connsiteX4" fmla="*/ 331037 w 340304"/>
                <a:gd name="connsiteY4" fmla="*/ 97878 h 615236"/>
                <a:gd name="connsiteX5" fmla="*/ 333143 w 340304"/>
                <a:gd name="connsiteY5" fmla="*/ 108989 h 615236"/>
                <a:gd name="connsiteX6" fmla="*/ 332599 w 340304"/>
                <a:gd name="connsiteY6" fmla="*/ 427981 h 615236"/>
                <a:gd name="connsiteX7" fmla="*/ 303097 w 340304"/>
                <a:gd name="connsiteY7" fmla="*/ 503826 h 615236"/>
                <a:gd name="connsiteX8" fmla="*/ 282017 w 340304"/>
                <a:gd name="connsiteY8" fmla="*/ 518961 h 615236"/>
                <a:gd name="connsiteX9" fmla="*/ 286700 w 340304"/>
                <a:gd name="connsiteY9" fmla="*/ 615236 h 615236"/>
                <a:gd name="connsiteX10" fmla="*/ 77922 w 340304"/>
                <a:gd name="connsiteY10" fmla="*/ 615236 h 615236"/>
                <a:gd name="connsiteX11" fmla="*/ 83197 w 340304"/>
                <a:gd name="connsiteY11" fmla="*/ 530362 h 615236"/>
                <a:gd name="connsiteX12" fmla="*/ 66685 w 340304"/>
                <a:gd name="connsiteY12" fmla="*/ 526812 h 615236"/>
                <a:gd name="connsiteX13" fmla="*/ 5167 w 340304"/>
                <a:gd name="connsiteY13" fmla="*/ 427981 h 615236"/>
                <a:gd name="connsiteX14" fmla="*/ 24047 w 340304"/>
                <a:gd name="connsiteY14" fmla="*/ 254697 h 615236"/>
                <a:gd name="connsiteX15" fmla="*/ 69002 w 340304"/>
                <a:gd name="connsiteY15" fmla="*/ 229412 h 615236"/>
                <a:gd name="connsiteX16" fmla="*/ 81220 w 340304"/>
                <a:gd name="connsiteY16" fmla="*/ 226057 h 615236"/>
                <a:gd name="connsiteX17" fmla="*/ 89988 w 340304"/>
                <a:gd name="connsiteY17" fmla="*/ 212289 h 615236"/>
                <a:gd name="connsiteX18" fmla="*/ 128812 w 340304"/>
                <a:gd name="connsiteY18" fmla="*/ 195264 h 615236"/>
                <a:gd name="connsiteX19" fmla="*/ 151885 w 340304"/>
                <a:gd name="connsiteY19" fmla="*/ 205382 h 615236"/>
                <a:gd name="connsiteX20" fmla="*/ 152040 w 340304"/>
                <a:gd name="connsiteY20" fmla="*/ 204571 h 615236"/>
                <a:gd name="connsiteX21" fmla="*/ 202631 w 340304"/>
                <a:gd name="connsiteY21" fmla="*/ 169070 h 615236"/>
                <a:gd name="connsiteX22" fmla="*/ 236020 w 340304"/>
                <a:gd name="connsiteY22" fmla="*/ 183711 h 615236"/>
                <a:gd name="connsiteX23" fmla="*/ 238829 w 340304"/>
                <a:gd name="connsiteY23" fmla="*/ 182440 h 615236"/>
                <a:gd name="connsiteX24" fmla="*/ 238829 w 340304"/>
                <a:gd name="connsiteY24" fmla="*/ 115206 h 615236"/>
                <a:gd name="connsiteX25" fmla="*/ 217211 w 340304"/>
                <a:gd name="connsiteY25" fmla="*/ 75333 h 615236"/>
                <a:gd name="connsiteX26" fmla="*/ 234471 w 340304"/>
                <a:gd name="connsiteY26" fmla="*/ 6735 h 615236"/>
                <a:gd name="connsiteX27" fmla="*/ 270255 w 340304"/>
                <a:gd name="connsiteY27" fmla="*/ 1718 h 615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40304" h="615236">
                  <a:moveTo>
                    <a:pt x="270255" y="1718"/>
                  </a:moveTo>
                  <a:cubicBezTo>
                    <a:pt x="281913" y="5045"/>
                    <a:pt x="292378" y="13107"/>
                    <a:pt x="298889" y="25116"/>
                  </a:cubicBezTo>
                  <a:lnTo>
                    <a:pt x="325393" y="74004"/>
                  </a:lnTo>
                  <a:cubicBezTo>
                    <a:pt x="328649" y="80008"/>
                    <a:pt x="330608" y="86431"/>
                    <a:pt x="331363" y="92905"/>
                  </a:cubicBezTo>
                  <a:cubicBezTo>
                    <a:pt x="331254" y="94563"/>
                    <a:pt x="331145" y="96221"/>
                    <a:pt x="331037" y="97878"/>
                  </a:cubicBezTo>
                  <a:lnTo>
                    <a:pt x="333143" y="108989"/>
                  </a:lnTo>
                  <a:cubicBezTo>
                    <a:pt x="333404" y="164006"/>
                    <a:pt x="349477" y="356939"/>
                    <a:pt x="332599" y="427981"/>
                  </a:cubicBezTo>
                  <a:cubicBezTo>
                    <a:pt x="332599" y="457600"/>
                    <a:pt x="321325" y="484415"/>
                    <a:pt x="303097" y="503826"/>
                  </a:cubicBezTo>
                  <a:lnTo>
                    <a:pt x="282017" y="518961"/>
                  </a:lnTo>
                  <a:lnTo>
                    <a:pt x="286700" y="615236"/>
                  </a:lnTo>
                  <a:lnTo>
                    <a:pt x="77922" y="615236"/>
                  </a:lnTo>
                  <a:lnTo>
                    <a:pt x="83197" y="530362"/>
                  </a:lnTo>
                  <a:lnTo>
                    <a:pt x="66685" y="526812"/>
                  </a:lnTo>
                  <a:cubicBezTo>
                    <a:pt x="30534" y="510529"/>
                    <a:pt x="5167" y="472410"/>
                    <a:pt x="5167" y="427981"/>
                  </a:cubicBezTo>
                  <a:cubicBezTo>
                    <a:pt x="5167" y="381389"/>
                    <a:pt x="-14897" y="295621"/>
                    <a:pt x="24047" y="254697"/>
                  </a:cubicBezTo>
                  <a:cubicBezTo>
                    <a:pt x="33783" y="244467"/>
                    <a:pt x="49837" y="236288"/>
                    <a:pt x="69002" y="229412"/>
                  </a:cubicBezTo>
                  <a:lnTo>
                    <a:pt x="81220" y="226057"/>
                  </a:lnTo>
                  <a:lnTo>
                    <a:pt x="89988" y="212289"/>
                  </a:lnTo>
                  <a:cubicBezTo>
                    <a:pt x="99924" y="201770"/>
                    <a:pt x="113650" y="195264"/>
                    <a:pt x="128812" y="195264"/>
                  </a:cubicBezTo>
                  <a:lnTo>
                    <a:pt x="151885" y="205382"/>
                  </a:lnTo>
                  <a:lnTo>
                    <a:pt x="152040" y="204571"/>
                  </a:lnTo>
                  <a:cubicBezTo>
                    <a:pt x="160375" y="183708"/>
                    <a:pt x="179888" y="169070"/>
                    <a:pt x="202631" y="169070"/>
                  </a:cubicBezTo>
                  <a:lnTo>
                    <a:pt x="236020" y="183711"/>
                  </a:lnTo>
                  <a:lnTo>
                    <a:pt x="238829" y="182440"/>
                  </a:lnTo>
                  <a:lnTo>
                    <a:pt x="238829" y="115206"/>
                  </a:lnTo>
                  <a:lnTo>
                    <a:pt x="217211" y="75333"/>
                  </a:lnTo>
                  <a:cubicBezTo>
                    <a:pt x="204189" y="51314"/>
                    <a:pt x="211917" y="20602"/>
                    <a:pt x="234471" y="6735"/>
                  </a:cubicBezTo>
                  <a:cubicBezTo>
                    <a:pt x="245749" y="-198"/>
                    <a:pt x="258598" y="-1607"/>
                    <a:pt x="270255" y="1718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1" name="台形 240">
              <a:extLst>
                <a:ext uri="{FF2B5EF4-FFF2-40B4-BE49-F238E27FC236}">
                  <a16:creationId xmlns:a16="http://schemas.microsoft.com/office/drawing/2014/main" id="{82EC6590-F813-4C88-AB94-1C4EAB7AC08C}"/>
                </a:ext>
              </a:extLst>
            </p:cNvPr>
            <p:cNvSpPr/>
            <p:nvPr/>
          </p:nvSpPr>
          <p:spPr>
            <a:xfrm rot="20700000">
              <a:off x="8321182" y="5319673"/>
              <a:ext cx="277080" cy="95427"/>
            </a:xfrm>
            <a:prstGeom prst="trapezoid">
              <a:avLst>
                <a:gd name="adj" fmla="val 47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2" name="片側の 2 つの角を丸めた四角形 92">
              <a:extLst>
                <a:ext uri="{FF2B5EF4-FFF2-40B4-BE49-F238E27FC236}">
                  <a16:creationId xmlns:a16="http://schemas.microsoft.com/office/drawing/2014/main" id="{CBE6B823-5A6C-44E7-86EF-3E3229478F68}"/>
                </a:ext>
              </a:extLst>
            </p:cNvPr>
            <p:cNvSpPr/>
            <p:nvPr/>
          </p:nvSpPr>
          <p:spPr>
            <a:xfrm rot="9854429" flipH="1">
              <a:off x="8369645" y="5368094"/>
              <a:ext cx="409624" cy="912608"/>
            </a:xfrm>
            <a:custGeom>
              <a:avLst/>
              <a:gdLst>
                <a:gd name="connsiteX0" fmla="*/ 190788 w 381575"/>
                <a:gd name="connsiteY0" fmla="*/ 0 h 984228"/>
                <a:gd name="connsiteX1" fmla="*/ 190788 w 381575"/>
                <a:gd name="connsiteY1" fmla="*/ 0 h 984228"/>
                <a:gd name="connsiteX2" fmla="*/ 381576 w 381575"/>
                <a:gd name="connsiteY2" fmla="*/ 190788 h 984228"/>
                <a:gd name="connsiteX3" fmla="*/ 381575 w 381575"/>
                <a:gd name="connsiteY3" fmla="*/ 984228 h 984228"/>
                <a:gd name="connsiteX4" fmla="*/ 381575 w 381575"/>
                <a:gd name="connsiteY4" fmla="*/ 984228 h 984228"/>
                <a:gd name="connsiteX5" fmla="*/ 0 w 381575"/>
                <a:gd name="connsiteY5" fmla="*/ 984228 h 984228"/>
                <a:gd name="connsiteX6" fmla="*/ 0 w 381575"/>
                <a:gd name="connsiteY6" fmla="*/ 984228 h 984228"/>
                <a:gd name="connsiteX7" fmla="*/ 0 w 381575"/>
                <a:gd name="connsiteY7" fmla="*/ 190788 h 984228"/>
                <a:gd name="connsiteX8" fmla="*/ 190788 w 381575"/>
                <a:gd name="connsiteY8" fmla="*/ 0 h 984228"/>
                <a:gd name="connsiteX0" fmla="*/ 190788 w 381576"/>
                <a:gd name="connsiteY0" fmla="*/ 0 h 984228"/>
                <a:gd name="connsiteX1" fmla="*/ 190788 w 381576"/>
                <a:gd name="connsiteY1" fmla="*/ 0 h 984228"/>
                <a:gd name="connsiteX2" fmla="*/ 381576 w 381576"/>
                <a:gd name="connsiteY2" fmla="*/ 190788 h 984228"/>
                <a:gd name="connsiteX3" fmla="*/ 381575 w 381576"/>
                <a:gd name="connsiteY3" fmla="*/ 984228 h 984228"/>
                <a:gd name="connsiteX4" fmla="*/ 381575 w 381576"/>
                <a:gd name="connsiteY4" fmla="*/ 984228 h 984228"/>
                <a:gd name="connsiteX5" fmla="*/ 0 w 381576"/>
                <a:gd name="connsiteY5" fmla="*/ 984228 h 984228"/>
                <a:gd name="connsiteX6" fmla="*/ 0 w 381576"/>
                <a:gd name="connsiteY6" fmla="*/ 190788 h 984228"/>
                <a:gd name="connsiteX7" fmla="*/ 190788 w 381576"/>
                <a:gd name="connsiteY7" fmla="*/ 0 h 984228"/>
                <a:gd name="connsiteX0" fmla="*/ 190788 w 381576"/>
                <a:gd name="connsiteY0" fmla="*/ 0 h 984228"/>
                <a:gd name="connsiteX1" fmla="*/ 190788 w 381576"/>
                <a:gd name="connsiteY1" fmla="*/ 0 h 984228"/>
                <a:gd name="connsiteX2" fmla="*/ 381576 w 381576"/>
                <a:gd name="connsiteY2" fmla="*/ 190788 h 984228"/>
                <a:gd name="connsiteX3" fmla="*/ 381575 w 381576"/>
                <a:gd name="connsiteY3" fmla="*/ 984228 h 984228"/>
                <a:gd name="connsiteX4" fmla="*/ 0 w 381576"/>
                <a:gd name="connsiteY4" fmla="*/ 984228 h 984228"/>
                <a:gd name="connsiteX5" fmla="*/ 0 w 381576"/>
                <a:gd name="connsiteY5" fmla="*/ 190788 h 984228"/>
                <a:gd name="connsiteX6" fmla="*/ 190788 w 381576"/>
                <a:gd name="connsiteY6" fmla="*/ 0 h 984228"/>
                <a:gd name="connsiteX0" fmla="*/ 190788 w 381576"/>
                <a:gd name="connsiteY0" fmla="*/ 0 h 984228"/>
                <a:gd name="connsiteX1" fmla="*/ 190788 w 381576"/>
                <a:gd name="connsiteY1" fmla="*/ 0 h 984228"/>
                <a:gd name="connsiteX2" fmla="*/ 381576 w 381576"/>
                <a:gd name="connsiteY2" fmla="*/ 190788 h 984228"/>
                <a:gd name="connsiteX3" fmla="*/ 381575 w 381576"/>
                <a:gd name="connsiteY3" fmla="*/ 984228 h 984228"/>
                <a:gd name="connsiteX4" fmla="*/ 77920 w 381576"/>
                <a:gd name="connsiteY4" fmla="*/ 962238 h 984228"/>
                <a:gd name="connsiteX5" fmla="*/ 0 w 381576"/>
                <a:gd name="connsiteY5" fmla="*/ 190788 h 984228"/>
                <a:gd name="connsiteX6" fmla="*/ 190788 w 381576"/>
                <a:gd name="connsiteY6" fmla="*/ 0 h 984228"/>
                <a:gd name="connsiteX0" fmla="*/ 190788 w 389885"/>
                <a:gd name="connsiteY0" fmla="*/ 0 h 962238"/>
                <a:gd name="connsiteX1" fmla="*/ 190788 w 389885"/>
                <a:gd name="connsiteY1" fmla="*/ 0 h 962238"/>
                <a:gd name="connsiteX2" fmla="*/ 381576 w 389885"/>
                <a:gd name="connsiteY2" fmla="*/ 190788 h 962238"/>
                <a:gd name="connsiteX3" fmla="*/ 358180 w 389885"/>
                <a:gd name="connsiteY3" fmla="*/ 936398 h 962238"/>
                <a:gd name="connsiteX4" fmla="*/ 77920 w 389885"/>
                <a:gd name="connsiteY4" fmla="*/ 962238 h 962238"/>
                <a:gd name="connsiteX5" fmla="*/ 0 w 389885"/>
                <a:gd name="connsiteY5" fmla="*/ 190788 h 962238"/>
                <a:gd name="connsiteX6" fmla="*/ 190788 w 389885"/>
                <a:gd name="connsiteY6" fmla="*/ 0 h 962238"/>
                <a:gd name="connsiteX0" fmla="*/ 190788 w 389885"/>
                <a:gd name="connsiteY0" fmla="*/ 0 h 950372"/>
                <a:gd name="connsiteX1" fmla="*/ 190788 w 389885"/>
                <a:gd name="connsiteY1" fmla="*/ 0 h 950372"/>
                <a:gd name="connsiteX2" fmla="*/ 381576 w 389885"/>
                <a:gd name="connsiteY2" fmla="*/ 190788 h 950372"/>
                <a:gd name="connsiteX3" fmla="*/ 358180 w 389885"/>
                <a:gd name="connsiteY3" fmla="*/ 936398 h 950372"/>
                <a:gd name="connsiteX4" fmla="*/ 49829 w 389885"/>
                <a:gd name="connsiteY4" fmla="*/ 950372 h 950372"/>
                <a:gd name="connsiteX5" fmla="*/ 0 w 389885"/>
                <a:gd name="connsiteY5" fmla="*/ 190788 h 950372"/>
                <a:gd name="connsiteX6" fmla="*/ 190788 w 389885"/>
                <a:gd name="connsiteY6" fmla="*/ 0 h 950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9885" h="950372">
                  <a:moveTo>
                    <a:pt x="190788" y="0"/>
                  </a:moveTo>
                  <a:lnTo>
                    <a:pt x="190788" y="0"/>
                  </a:lnTo>
                  <a:cubicBezTo>
                    <a:pt x="296157" y="0"/>
                    <a:pt x="353677" y="34722"/>
                    <a:pt x="381576" y="190788"/>
                  </a:cubicBezTo>
                  <a:cubicBezTo>
                    <a:pt x="409475" y="346854"/>
                    <a:pt x="358180" y="671918"/>
                    <a:pt x="358180" y="936398"/>
                  </a:cubicBezTo>
                  <a:lnTo>
                    <a:pt x="49829" y="950372"/>
                  </a:lnTo>
                  <a:lnTo>
                    <a:pt x="0" y="190788"/>
                  </a:lnTo>
                  <a:cubicBezTo>
                    <a:pt x="0" y="85419"/>
                    <a:pt x="85419" y="0"/>
                    <a:pt x="190788" y="0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7" name="楕円 22">
              <a:extLst>
                <a:ext uri="{FF2B5EF4-FFF2-40B4-BE49-F238E27FC236}">
                  <a16:creationId xmlns:a16="http://schemas.microsoft.com/office/drawing/2014/main" id="{0D59BE27-2C94-45D1-AFC1-C40C172332AD}"/>
                </a:ext>
              </a:extLst>
            </p:cNvPr>
            <p:cNvSpPr/>
            <p:nvPr/>
          </p:nvSpPr>
          <p:spPr>
            <a:xfrm>
              <a:off x="7374035" y="3766471"/>
              <a:ext cx="191422" cy="290262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38D87437-79EA-4E20-9626-FA7ED2228592}"/>
              </a:ext>
            </a:extLst>
          </p:cNvPr>
          <p:cNvGrpSpPr/>
          <p:nvPr/>
        </p:nvGrpSpPr>
        <p:grpSpPr>
          <a:xfrm>
            <a:off x="4318693" y="3659640"/>
            <a:ext cx="1623435" cy="2795336"/>
            <a:chOff x="4318693" y="3659640"/>
            <a:chExt cx="1623435" cy="2795336"/>
          </a:xfrm>
        </p:grpSpPr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065AE68D-E870-409B-B3AF-FF2977BB2909}"/>
                </a:ext>
              </a:extLst>
            </p:cNvPr>
            <p:cNvGrpSpPr/>
            <p:nvPr/>
          </p:nvGrpSpPr>
          <p:grpSpPr>
            <a:xfrm>
              <a:off x="4318693" y="4833218"/>
              <a:ext cx="1368894" cy="1621758"/>
              <a:chOff x="4365585" y="5201111"/>
              <a:chExt cx="1057949" cy="1253376"/>
            </a:xfrm>
          </p:grpSpPr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278F4BE8-08D8-4F90-98AE-25F192D52467}"/>
                  </a:ext>
                </a:extLst>
              </p:cNvPr>
              <p:cNvSpPr/>
              <p:nvPr/>
            </p:nvSpPr>
            <p:spPr>
              <a:xfrm>
                <a:off x="4365585" y="5537579"/>
                <a:ext cx="158824" cy="91690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3" name="片側の 2 つの角を丸めた四角形 144">
                <a:extLst>
                  <a:ext uri="{FF2B5EF4-FFF2-40B4-BE49-F238E27FC236}">
                    <a16:creationId xmlns:a16="http://schemas.microsoft.com/office/drawing/2014/main" id="{835C8388-ADE5-4F22-8BE2-C8E37E62B03A}"/>
                  </a:ext>
                </a:extLst>
              </p:cNvPr>
              <p:cNvSpPr/>
              <p:nvPr/>
            </p:nvSpPr>
            <p:spPr>
              <a:xfrm>
                <a:off x="4449527" y="5433562"/>
                <a:ext cx="974007" cy="1020925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819F031F-79A4-4270-89D1-9C1E2ED3D101}"/>
                  </a:ext>
                </a:extLst>
              </p:cNvPr>
              <p:cNvSpPr/>
              <p:nvPr/>
            </p:nvSpPr>
            <p:spPr>
              <a:xfrm>
                <a:off x="4698054" y="5201111"/>
                <a:ext cx="467839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5" name="二等辺三角形 264">
                <a:extLst>
                  <a:ext uri="{FF2B5EF4-FFF2-40B4-BE49-F238E27FC236}">
                    <a16:creationId xmlns:a16="http://schemas.microsoft.com/office/drawing/2014/main" id="{5C63629C-BA66-4A57-B15C-F5FA361B8CB4}"/>
                  </a:ext>
                </a:extLst>
              </p:cNvPr>
              <p:cNvSpPr/>
              <p:nvPr/>
            </p:nvSpPr>
            <p:spPr>
              <a:xfrm rot="10800000">
                <a:off x="4729806" y="5517392"/>
                <a:ext cx="409782" cy="318739"/>
              </a:xfrm>
              <a:prstGeom prst="triangle">
                <a:avLst/>
              </a:pr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AF42B0A3-76D9-487D-8E9F-8DD612CAE819}"/>
                </a:ext>
              </a:extLst>
            </p:cNvPr>
            <p:cNvGrpSpPr/>
            <p:nvPr/>
          </p:nvGrpSpPr>
          <p:grpSpPr>
            <a:xfrm>
              <a:off x="4346178" y="3659640"/>
              <a:ext cx="1397778" cy="1418097"/>
              <a:chOff x="1231122" y="2121256"/>
              <a:chExt cx="1397778" cy="1418097"/>
            </a:xfrm>
          </p:grpSpPr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4D17EBDA-C189-45FE-AD33-6113879AF6EA}"/>
                  </a:ext>
                </a:extLst>
              </p:cNvPr>
              <p:cNvSpPr/>
              <p:nvPr/>
            </p:nvSpPr>
            <p:spPr>
              <a:xfrm>
                <a:off x="1231122" y="2121256"/>
                <a:ext cx="1397778" cy="848304"/>
              </a:xfrm>
              <a:custGeom>
                <a:avLst/>
                <a:gdLst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23796 w 1397778"/>
                  <a:gd name="connsiteY17" fmla="*/ 895789 h 895789"/>
                  <a:gd name="connsiteX18" fmla="*/ 146579 w 1397778"/>
                  <a:gd name="connsiteY18" fmla="*/ 848304 h 895789"/>
                  <a:gd name="connsiteX19" fmla="*/ 23814 w 1397778"/>
                  <a:gd name="connsiteY19" fmla="*/ 804514 h 895789"/>
                  <a:gd name="connsiteX20" fmla="*/ 106191 w 1397778"/>
                  <a:gd name="connsiteY20" fmla="*/ 710459 h 895789"/>
                  <a:gd name="connsiteX21" fmla="*/ 0 w 1397778"/>
                  <a:gd name="connsiteY21" fmla="*/ 639102 h 895789"/>
                  <a:gd name="connsiteX22" fmla="*/ 106191 w 1397778"/>
                  <a:gd name="connsiteY22" fmla="*/ 567745 h 895789"/>
                  <a:gd name="connsiteX23" fmla="*/ 23814 w 1397778"/>
                  <a:gd name="connsiteY23" fmla="*/ 473690 h 895789"/>
                  <a:gd name="connsiteX24" fmla="*/ 146579 w 1397778"/>
                  <a:gd name="connsiteY24" fmla="*/ 429900 h 895789"/>
                  <a:gd name="connsiteX25" fmla="*/ 93633 w 1397778"/>
                  <a:gd name="connsiteY25" fmla="*/ 319551 h 895789"/>
                  <a:gd name="connsiteX26" fmla="*/ 224612 w 1397778"/>
                  <a:gd name="connsiteY26" fmla="*/ 306308 h 895789"/>
                  <a:gd name="connsiteX27" fmla="*/ 204700 w 1397778"/>
                  <a:gd name="connsiteY27" fmla="*/ 187189 h 895789"/>
                  <a:gd name="connsiteX28" fmla="*/ 334963 w 1397778"/>
                  <a:gd name="connsiteY28" fmla="*/ 205397 h 895789"/>
                  <a:gd name="connsiteX29" fmla="*/ 349445 w 1397778"/>
                  <a:gd name="connsiteY29" fmla="*/ 85623 h 895789"/>
                  <a:gd name="connsiteX30" fmla="*/ 470117 w 1397778"/>
                  <a:gd name="connsiteY30" fmla="*/ 134040 h 895789"/>
                  <a:gd name="connsiteX31" fmla="*/ 518003 w 1397778"/>
                  <a:gd name="connsiteY31" fmla="*/ 21777 h 895789"/>
                  <a:gd name="connsiteX32" fmla="*/ 620856 w 1397778"/>
                  <a:gd name="connsiteY32" fmla="*/ 97106 h 895789"/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46579 w 1397778"/>
                  <a:gd name="connsiteY17" fmla="*/ 848304 h 895789"/>
                  <a:gd name="connsiteX18" fmla="*/ 23814 w 1397778"/>
                  <a:gd name="connsiteY18" fmla="*/ 804514 h 895789"/>
                  <a:gd name="connsiteX19" fmla="*/ 106191 w 1397778"/>
                  <a:gd name="connsiteY19" fmla="*/ 710459 h 895789"/>
                  <a:gd name="connsiteX20" fmla="*/ 0 w 1397778"/>
                  <a:gd name="connsiteY20" fmla="*/ 639102 h 895789"/>
                  <a:gd name="connsiteX21" fmla="*/ 106191 w 1397778"/>
                  <a:gd name="connsiteY21" fmla="*/ 567745 h 895789"/>
                  <a:gd name="connsiteX22" fmla="*/ 23814 w 1397778"/>
                  <a:gd name="connsiteY22" fmla="*/ 473690 h 895789"/>
                  <a:gd name="connsiteX23" fmla="*/ 146579 w 1397778"/>
                  <a:gd name="connsiteY23" fmla="*/ 429900 h 895789"/>
                  <a:gd name="connsiteX24" fmla="*/ 93633 w 1397778"/>
                  <a:gd name="connsiteY24" fmla="*/ 319551 h 895789"/>
                  <a:gd name="connsiteX25" fmla="*/ 224612 w 1397778"/>
                  <a:gd name="connsiteY25" fmla="*/ 306308 h 895789"/>
                  <a:gd name="connsiteX26" fmla="*/ 204700 w 1397778"/>
                  <a:gd name="connsiteY26" fmla="*/ 187189 h 895789"/>
                  <a:gd name="connsiteX27" fmla="*/ 334963 w 1397778"/>
                  <a:gd name="connsiteY27" fmla="*/ 205397 h 895789"/>
                  <a:gd name="connsiteX28" fmla="*/ 349445 w 1397778"/>
                  <a:gd name="connsiteY28" fmla="*/ 85623 h 895789"/>
                  <a:gd name="connsiteX29" fmla="*/ 470117 w 1397778"/>
                  <a:gd name="connsiteY29" fmla="*/ 134040 h 895789"/>
                  <a:gd name="connsiteX30" fmla="*/ 518003 w 1397778"/>
                  <a:gd name="connsiteY30" fmla="*/ 21777 h 895789"/>
                  <a:gd name="connsiteX31" fmla="*/ 620856 w 1397778"/>
                  <a:gd name="connsiteY31" fmla="*/ 97106 h 895789"/>
                  <a:gd name="connsiteX32" fmla="*/ 698889 w 1397778"/>
                  <a:gd name="connsiteY32" fmla="*/ 0 h 895789"/>
                  <a:gd name="connsiteX0" fmla="*/ 698889 w 1397778"/>
                  <a:gd name="connsiteY0" fmla="*/ 0 h 848304"/>
                  <a:gd name="connsiteX1" fmla="*/ 776922 w 1397778"/>
                  <a:gd name="connsiteY1" fmla="*/ 97106 h 848304"/>
                  <a:gd name="connsiteX2" fmla="*/ 879775 w 1397778"/>
                  <a:gd name="connsiteY2" fmla="*/ 21777 h 848304"/>
                  <a:gd name="connsiteX3" fmla="*/ 927661 w 1397778"/>
                  <a:gd name="connsiteY3" fmla="*/ 134040 h 848304"/>
                  <a:gd name="connsiteX4" fmla="*/ 1048334 w 1397778"/>
                  <a:gd name="connsiteY4" fmla="*/ 85623 h 848304"/>
                  <a:gd name="connsiteX5" fmla="*/ 1062815 w 1397778"/>
                  <a:gd name="connsiteY5" fmla="*/ 205397 h 848304"/>
                  <a:gd name="connsiteX6" fmla="*/ 1193078 w 1397778"/>
                  <a:gd name="connsiteY6" fmla="*/ 187189 h 848304"/>
                  <a:gd name="connsiteX7" fmla="*/ 1173166 w 1397778"/>
                  <a:gd name="connsiteY7" fmla="*/ 306308 h 848304"/>
                  <a:gd name="connsiteX8" fmla="*/ 1304145 w 1397778"/>
                  <a:gd name="connsiteY8" fmla="*/ 319551 h 848304"/>
                  <a:gd name="connsiteX9" fmla="*/ 1251199 w 1397778"/>
                  <a:gd name="connsiteY9" fmla="*/ 429900 h 848304"/>
                  <a:gd name="connsiteX10" fmla="*/ 1373964 w 1397778"/>
                  <a:gd name="connsiteY10" fmla="*/ 473690 h 848304"/>
                  <a:gd name="connsiteX11" fmla="*/ 1291587 w 1397778"/>
                  <a:gd name="connsiteY11" fmla="*/ 567745 h 848304"/>
                  <a:gd name="connsiteX12" fmla="*/ 1397778 w 1397778"/>
                  <a:gd name="connsiteY12" fmla="*/ 639102 h 848304"/>
                  <a:gd name="connsiteX13" fmla="*/ 1291587 w 1397778"/>
                  <a:gd name="connsiteY13" fmla="*/ 710459 h 848304"/>
                  <a:gd name="connsiteX14" fmla="*/ 1373964 w 1397778"/>
                  <a:gd name="connsiteY14" fmla="*/ 804514 h 848304"/>
                  <a:gd name="connsiteX15" fmla="*/ 1251199 w 1397778"/>
                  <a:gd name="connsiteY15" fmla="*/ 848304 h 848304"/>
                  <a:gd name="connsiteX16" fmla="*/ 146579 w 1397778"/>
                  <a:gd name="connsiteY16" fmla="*/ 848304 h 848304"/>
                  <a:gd name="connsiteX17" fmla="*/ 23814 w 1397778"/>
                  <a:gd name="connsiteY17" fmla="*/ 804514 h 848304"/>
                  <a:gd name="connsiteX18" fmla="*/ 106191 w 1397778"/>
                  <a:gd name="connsiteY18" fmla="*/ 710459 h 848304"/>
                  <a:gd name="connsiteX19" fmla="*/ 0 w 1397778"/>
                  <a:gd name="connsiteY19" fmla="*/ 639102 h 848304"/>
                  <a:gd name="connsiteX20" fmla="*/ 106191 w 1397778"/>
                  <a:gd name="connsiteY20" fmla="*/ 567745 h 848304"/>
                  <a:gd name="connsiteX21" fmla="*/ 23814 w 1397778"/>
                  <a:gd name="connsiteY21" fmla="*/ 473690 h 848304"/>
                  <a:gd name="connsiteX22" fmla="*/ 146579 w 1397778"/>
                  <a:gd name="connsiteY22" fmla="*/ 429900 h 848304"/>
                  <a:gd name="connsiteX23" fmla="*/ 93633 w 1397778"/>
                  <a:gd name="connsiteY23" fmla="*/ 319551 h 848304"/>
                  <a:gd name="connsiteX24" fmla="*/ 224612 w 1397778"/>
                  <a:gd name="connsiteY24" fmla="*/ 306308 h 848304"/>
                  <a:gd name="connsiteX25" fmla="*/ 204700 w 1397778"/>
                  <a:gd name="connsiteY25" fmla="*/ 187189 h 848304"/>
                  <a:gd name="connsiteX26" fmla="*/ 334963 w 1397778"/>
                  <a:gd name="connsiteY26" fmla="*/ 205397 h 848304"/>
                  <a:gd name="connsiteX27" fmla="*/ 349445 w 1397778"/>
                  <a:gd name="connsiteY27" fmla="*/ 85623 h 848304"/>
                  <a:gd name="connsiteX28" fmla="*/ 470117 w 1397778"/>
                  <a:gd name="connsiteY28" fmla="*/ 134040 h 848304"/>
                  <a:gd name="connsiteX29" fmla="*/ 518003 w 1397778"/>
                  <a:gd name="connsiteY29" fmla="*/ 21777 h 848304"/>
                  <a:gd name="connsiteX30" fmla="*/ 620856 w 1397778"/>
                  <a:gd name="connsiteY30" fmla="*/ 97106 h 848304"/>
                  <a:gd name="connsiteX31" fmla="*/ 698889 w 1397778"/>
                  <a:gd name="connsiteY31" fmla="*/ 0 h 848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397778" h="848304">
                    <a:moveTo>
                      <a:pt x="698889" y="0"/>
                    </a:moveTo>
                    <a:lnTo>
                      <a:pt x="776922" y="97106"/>
                    </a:lnTo>
                    <a:lnTo>
                      <a:pt x="879775" y="21777"/>
                    </a:lnTo>
                    <a:lnTo>
                      <a:pt x="927661" y="134040"/>
                    </a:lnTo>
                    <a:lnTo>
                      <a:pt x="1048334" y="85623"/>
                    </a:lnTo>
                    <a:lnTo>
                      <a:pt x="1062815" y="205397"/>
                    </a:lnTo>
                    <a:lnTo>
                      <a:pt x="1193078" y="187189"/>
                    </a:lnTo>
                    <a:lnTo>
                      <a:pt x="1173166" y="306308"/>
                    </a:lnTo>
                    <a:lnTo>
                      <a:pt x="1304145" y="319551"/>
                    </a:lnTo>
                    <a:lnTo>
                      <a:pt x="1251199" y="429900"/>
                    </a:lnTo>
                    <a:lnTo>
                      <a:pt x="1373964" y="473690"/>
                    </a:lnTo>
                    <a:lnTo>
                      <a:pt x="1291587" y="567745"/>
                    </a:lnTo>
                    <a:lnTo>
                      <a:pt x="1397778" y="639102"/>
                    </a:lnTo>
                    <a:lnTo>
                      <a:pt x="1291587" y="710459"/>
                    </a:lnTo>
                    <a:lnTo>
                      <a:pt x="1373964" y="804514"/>
                    </a:lnTo>
                    <a:lnTo>
                      <a:pt x="1251199" y="848304"/>
                    </a:lnTo>
                    <a:lnTo>
                      <a:pt x="146579" y="848304"/>
                    </a:lnTo>
                    <a:lnTo>
                      <a:pt x="23814" y="804514"/>
                    </a:lnTo>
                    <a:lnTo>
                      <a:pt x="106191" y="710459"/>
                    </a:lnTo>
                    <a:lnTo>
                      <a:pt x="0" y="639102"/>
                    </a:lnTo>
                    <a:lnTo>
                      <a:pt x="106191" y="567745"/>
                    </a:lnTo>
                    <a:lnTo>
                      <a:pt x="23814" y="473690"/>
                    </a:lnTo>
                    <a:lnTo>
                      <a:pt x="146579" y="429900"/>
                    </a:lnTo>
                    <a:lnTo>
                      <a:pt x="93633" y="319551"/>
                    </a:lnTo>
                    <a:lnTo>
                      <a:pt x="224612" y="306308"/>
                    </a:lnTo>
                    <a:lnTo>
                      <a:pt x="204700" y="187189"/>
                    </a:lnTo>
                    <a:lnTo>
                      <a:pt x="334963" y="205397"/>
                    </a:lnTo>
                    <a:lnTo>
                      <a:pt x="349445" y="85623"/>
                    </a:lnTo>
                    <a:lnTo>
                      <a:pt x="470117" y="134040"/>
                    </a:lnTo>
                    <a:lnTo>
                      <a:pt x="518003" y="21777"/>
                    </a:lnTo>
                    <a:lnTo>
                      <a:pt x="620856" y="97106"/>
                    </a:lnTo>
                    <a:lnTo>
                      <a:pt x="698889" y="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B5AA4AD9-02D7-493F-9876-8A368586AFA5}"/>
                  </a:ext>
                </a:extLst>
              </p:cNvPr>
              <p:cNvGrpSpPr/>
              <p:nvPr/>
            </p:nvGrpSpPr>
            <p:grpSpPr>
              <a:xfrm>
                <a:off x="1297904" y="2379247"/>
                <a:ext cx="1277659" cy="1160106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255" name="グループ化 254">
                  <a:extLst>
                    <a:ext uri="{FF2B5EF4-FFF2-40B4-BE49-F238E27FC236}">
                      <a16:creationId xmlns:a16="http://schemas.microsoft.com/office/drawing/2014/main" id="{B6B2DBA6-4C86-491B-881D-864C49B008BC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60" name="円/楕円 489">
                    <a:extLst>
                      <a:ext uri="{FF2B5EF4-FFF2-40B4-BE49-F238E27FC236}">
                        <a16:creationId xmlns:a16="http://schemas.microsoft.com/office/drawing/2014/main" id="{3FBB2F4A-C0DC-4609-AAD1-59839679425B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1" name="円/楕円 490">
                    <a:extLst>
                      <a:ext uri="{FF2B5EF4-FFF2-40B4-BE49-F238E27FC236}">
                        <a16:creationId xmlns:a16="http://schemas.microsoft.com/office/drawing/2014/main" id="{02D2D587-0F87-498A-BBDA-CDAA93A4767D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56" name="グループ化 255">
                  <a:extLst>
                    <a:ext uri="{FF2B5EF4-FFF2-40B4-BE49-F238E27FC236}">
                      <a16:creationId xmlns:a16="http://schemas.microsoft.com/office/drawing/2014/main" id="{788159C9-5ED2-4142-9308-F58F4C9BEC17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58" name="円/楕円 487">
                    <a:extLst>
                      <a:ext uri="{FF2B5EF4-FFF2-40B4-BE49-F238E27FC236}">
                        <a16:creationId xmlns:a16="http://schemas.microsoft.com/office/drawing/2014/main" id="{459BF9CE-F933-4910-AA09-1EE5AD53D7C1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9" name="円/楕円 488">
                    <a:extLst>
                      <a:ext uri="{FF2B5EF4-FFF2-40B4-BE49-F238E27FC236}">
                        <a16:creationId xmlns:a16="http://schemas.microsoft.com/office/drawing/2014/main" id="{D5238687-BD08-427B-ADFA-9D8C457D420B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7" name="円/楕円 486">
                  <a:extLst>
                    <a:ext uri="{FF2B5EF4-FFF2-40B4-BE49-F238E27FC236}">
                      <a16:creationId xmlns:a16="http://schemas.microsoft.com/office/drawing/2014/main" id="{C55FBD38-14F4-4AFE-BBD9-716E913C3681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7" name="円/楕円 479">
                <a:extLst>
                  <a:ext uri="{FF2B5EF4-FFF2-40B4-BE49-F238E27FC236}">
                    <a16:creationId xmlns:a16="http://schemas.microsoft.com/office/drawing/2014/main" id="{5DFCF8A8-2D4C-4BE8-919B-E5A59079C0ED}"/>
                  </a:ext>
                </a:extLst>
              </p:cNvPr>
              <p:cNvSpPr/>
              <p:nvPr/>
            </p:nvSpPr>
            <p:spPr>
              <a:xfrm>
                <a:off x="1549452" y="2924113"/>
                <a:ext cx="180340" cy="4572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8" name="円/楕円 480">
                <a:extLst>
                  <a:ext uri="{FF2B5EF4-FFF2-40B4-BE49-F238E27FC236}">
                    <a16:creationId xmlns:a16="http://schemas.microsoft.com/office/drawing/2014/main" id="{6404C64F-7B56-4A8F-8FB2-E94985C2399B}"/>
                  </a:ext>
                </a:extLst>
              </p:cNvPr>
              <p:cNvSpPr/>
              <p:nvPr/>
            </p:nvSpPr>
            <p:spPr>
              <a:xfrm>
                <a:off x="2124329" y="2924113"/>
                <a:ext cx="180340" cy="4572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9" name="円/楕円 472">
                <a:extLst>
                  <a:ext uri="{FF2B5EF4-FFF2-40B4-BE49-F238E27FC236}">
                    <a16:creationId xmlns:a16="http://schemas.microsoft.com/office/drawing/2014/main" id="{47BBA9A1-0C2A-455A-B81B-FA518F411954}"/>
                  </a:ext>
                </a:extLst>
              </p:cNvPr>
              <p:cNvSpPr/>
              <p:nvPr/>
            </p:nvSpPr>
            <p:spPr>
              <a:xfrm rot="20700000">
                <a:off x="1499857" y="2704001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0" name="円/楕円 473">
                <a:extLst>
                  <a:ext uri="{FF2B5EF4-FFF2-40B4-BE49-F238E27FC236}">
                    <a16:creationId xmlns:a16="http://schemas.microsoft.com/office/drawing/2014/main" id="{9503EF5B-BCC1-49DA-85D6-DC507E1B8C12}"/>
                  </a:ext>
                </a:extLst>
              </p:cNvPr>
              <p:cNvSpPr/>
              <p:nvPr/>
            </p:nvSpPr>
            <p:spPr>
              <a:xfrm rot="900000">
                <a:off x="2063644" y="2704001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61659EEF-1156-4D04-AE1F-A4F5853AAF46}"/>
                  </a:ext>
                </a:extLst>
              </p:cNvPr>
              <p:cNvGrpSpPr/>
              <p:nvPr/>
            </p:nvGrpSpPr>
            <p:grpSpPr>
              <a:xfrm>
                <a:off x="1819207" y="3040652"/>
                <a:ext cx="240026" cy="203430"/>
                <a:chOff x="7084627" y="3040652"/>
                <a:chExt cx="240026" cy="203430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253" name="円/楕円 662">
                  <a:extLst>
                    <a:ext uri="{FF2B5EF4-FFF2-40B4-BE49-F238E27FC236}">
                      <a16:creationId xmlns:a16="http://schemas.microsoft.com/office/drawing/2014/main" id="{B5F76FA5-FACF-4C0D-A1E0-600E0733EA1C}"/>
                    </a:ext>
                  </a:extLst>
                </p:cNvPr>
                <p:cNvSpPr/>
                <p:nvPr/>
              </p:nvSpPr>
              <p:spPr>
                <a:xfrm>
                  <a:off x="7084627" y="3102163"/>
                  <a:ext cx="240026" cy="125443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5AB69AC0-FAD1-44E9-92B6-838CE4C737F6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0F74D01C-2F8F-42A9-AFED-D33CD221A242}"/>
                  </a:ext>
                </a:extLst>
              </p:cNvPr>
              <p:cNvSpPr/>
              <p:nvPr/>
            </p:nvSpPr>
            <p:spPr>
              <a:xfrm flipV="1">
                <a:off x="1825916" y="3315172"/>
                <a:ext cx="240628" cy="102193"/>
              </a:xfrm>
              <a:custGeom>
                <a:avLst/>
                <a:gdLst>
                  <a:gd name="connsiteX0" fmla="*/ 0 w 485124"/>
                  <a:gd name="connsiteY0" fmla="*/ 0 h 247877"/>
                  <a:gd name="connsiteX1" fmla="*/ 16958 w 485124"/>
                  <a:gd name="connsiteY1" fmla="*/ 4041 h 247877"/>
                  <a:gd name="connsiteX2" fmla="*/ 242562 w 485124"/>
                  <a:gd name="connsiteY2" fmla="*/ 24039 h 247877"/>
                  <a:gd name="connsiteX3" fmla="*/ 468167 w 485124"/>
                  <a:gd name="connsiteY3" fmla="*/ 4041 h 247877"/>
                  <a:gd name="connsiteX4" fmla="*/ 485124 w 485124"/>
                  <a:gd name="connsiteY4" fmla="*/ 0 h 247877"/>
                  <a:gd name="connsiteX5" fmla="*/ 467238 w 485124"/>
                  <a:gd name="connsiteY5" fmla="*/ 92456 h 247877"/>
                  <a:gd name="connsiteX6" fmla="*/ 242562 w 485124"/>
                  <a:gd name="connsiteY6" fmla="*/ 247877 h 247877"/>
                  <a:gd name="connsiteX7" fmla="*/ 17886 w 485124"/>
                  <a:gd name="connsiteY7" fmla="*/ 92456 h 247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5124" h="247877">
                    <a:moveTo>
                      <a:pt x="0" y="0"/>
                    </a:moveTo>
                    <a:lnTo>
                      <a:pt x="16958" y="4041"/>
                    </a:lnTo>
                    <a:cubicBezTo>
                      <a:pt x="86300" y="16918"/>
                      <a:pt x="162537" y="24039"/>
                      <a:pt x="242562" y="24039"/>
                    </a:cubicBezTo>
                    <a:cubicBezTo>
                      <a:pt x="322588" y="24039"/>
                      <a:pt x="398825" y="16918"/>
                      <a:pt x="468167" y="4041"/>
                    </a:cubicBezTo>
                    <a:lnTo>
                      <a:pt x="485124" y="0"/>
                    </a:lnTo>
                    <a:lnTo>
                      <a:pt x="467238" y="92456"/>
                    </a:lnTo>
                    <a:cubicBezTo>
                      <a:pt x="430221" y="183790"/>
                      <a:pt x="343563" y="247877"/>
                      <a:pt x="242562" y="247877"/>
                    </a:cubicBezTo>
                    <a:cubicBezTo>
                      <a:pt x="141562" y="247877"/>
                      <a:pt x="54903" y="183790"/>
                      <a:pt x="17886" y="9245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B60D9A86-0151-47EE-B151-ECC3DA7A304A}"/>
                </a:ext>
              </a:extLst>
            </p:cNvPr>
            <p:cNvSpPr/>
            <p:nvPr/>
          </p:nvSpPr>
          <p:spPr>
            <a:xfrm rot="20216363">
              <a:off x="5359057" y="4815170"/>
              <a:ext cx="340304" cy="615236"/>
            </a:xfrm>
            <a:custGeom>
              <a:avLst/>
              <a:gdLst>
                <a:gd name="connsiteX0" fmla="*/ 270255 w 340304"/>
                <a:gd name="connsiteY0" fmla="*/ 1718 h 615236"/>
                <a:gd name="connsiteX1" fmla="*/ 298889 w 340304"/>
                <a:gd name="connsiteY1" fmla="*/ 25116 h 615236"/>
                <a:gd name="connsiteX2" fmla="*/ 325393 w 340304"/>
                <a:gd name="connsiteY2" fmla="*/ 74004 h 615236"/>
                <a:gd name="connsiteX3" fmla="*/ 331363 w 340304"/>
                <a:gd name="connsiteY3" fmla="*/ 92905 h 615236"/>
                <a:gd name="connsiteX4" fmla="*/ 331037 w 340304"/>
                <a:gd name="connsiteY4" fmla="*/ 97878 h 615236"/>
                <a:gd name="connsiteX5" fmla="*/ 333143 w 340304"/>
                <a:gd name="connsiteY5" fmla="*/ 108989 h 615236"/>
                <a:gd name="connsiteX6" fmla="*/ 332599 w 340304"/>
                <a:gd name="connsiteY6" fmla="*/ 427981 h 615236"/>
                <a:gd name="connsiteX7" fmla="*/ 303097 w 340304"/>
                <a:gd name="connsiteY7" fmla="*/ 503826 h 615236"/>
                <a:gd name="connsiteX8" fmla="*/ 282017 w 340304"/>
                <a:gd name="connsiteY8" fmla="*/ 518961 h 615236"/>
                <a:gd name="connsiteX9" fmla="*/ 286700 w 340304"/>
                <a:gd name="connsiteY9" fmla="*/ 615236 h 615236"/>
                <a:gd name="connsiteX10" fmla="*/ 77922 w 340304"/>
                <a:gd name="connsiteY10" fmla="*/ 615236 h 615236"/>
                <a:gd name="connsiteX11" fmla="*/ 83197 w 340304"/>
                <a:gd name="connsiteY11" fmla="*/ 530362 h 615236"/>
                <a:gd name="connsiteX12" fmla="*/ 66685 w 340304"/>
                <a:gd name="connsiteY12" fmla="*/ 526812 h 615236"/>
                <a:gd name="connsiteX13" fmla="*/ 5167 w 340304"/>
                <a:gd name="connsiteY13" fmla="*/ 427981 h 615236"/>
                <a:gd name="connsiteX14" fmla="*/ 24047 w 340304"/>
                <a:gd name="connsiteY14" fmla="*/ 254697 h 615236"/>
                <a:gd name="connsiteX15" fmla="*/ 69002 w 340304"/>
                <a:gd name="connsiteY15" fmla="*/ 229412 h 615236"/>
                <a:gd name="connsiteX16" fmla="*/ 81220 w 340304"/>
                <a:gd name="connsiteY16" fmla="*/ 226057 h 615236"/>
                <a:gd name="connsiteX17" fmla="*/ 89988 w 340304"/>
                <a:gd name="connsiteY17" fmla="*/ 212289 h 615236"/>
                <a:gd name="connsiteX18" fmla="*/ 128812 w 340304"/>
                <a:gd name="connsiteY18" fmla="*/ 195264 h 615236"/>
                <a:gd name="connsiteX19" fmla="*/ 151885 w 340304"/>
                <a:gd name="connsiteY19" fmla="*/ 205382 h 615236"/>
                <a:gd name="connsiteX20" fmla="*/ 152040 w 340304"/>
                <a:gd name="connsiteY20" fmla="*/ 204571 h 615236"/>
                <a:gd name="connsiteX21" fmla="*/ 202631 w 340304"/>
                <a:gd name="connsiteY21" fmla="*/ 169070 h 615236"/>
                <a:gd name="connsiteX22" fmla="*/ 236020 w 340304"/>
                <a:gd name="connsiteY22" fmla="*/ 183711 h 615236"/>
                <a:gd name="connsiteX23" fmla="*/ 238829 w 340304"/>
                <a:gd name="connsiteY23" fmla="*/ 182440 h 615236"/>
                <a:gd name="connsiteX24" fmla="*/ 238829 w 340304"/>
                <a:gd name="connsiteY24" fmla="*/ 115206 h 615236"/>
                <a:gd name="connsiteX25" fmla="*/ 217211 w 340304"/>
                <a:gd name="connsiteY25" fmla="*/ 75333 h 615236"/>
                <a:gd name="connsiteX26" fmla="*/ 234471 w 340304"/>
                <a:gd name="connsiteY26" fmla="*/ 6735 h 615236"/>
                <a:gd name="connsiteX27" fmla="*/ 270255 w 340304"/>
                <a:gd name="connsiteY27" fmla="*/ 1718 h 615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40304" h="615236">
                  <a:moveTo>
                    <a:pt x="270255" y="1718"/>
                  </a:moveTo>
                  <a:cubicBezTo>
                    <a:pt x="281913" y="5045"/>
                    <a:pt x="292378" y="13107"/>
                    <a:pt x="298889" y="25116"/>
                  </a:cubicBezTo>
                  <a:lnTo>
                    <a:pt x="325393" y="74004"/>
                  </a:lnTo>
                  <a:cubicBezTo>
                    <a:pt x="328649" y="80008"/>
                    <a:pt x="330608" y="86431"/>
                    <a:pt x="331363" y="92905"/>
                  </a:cubicBezTo>
                  <a:cubicBezTo>
                    <a:pt x="331254" y="94563"/>
                    <a:pt x="331145" y="96221"/>
                    <a:pt x="331037" y="97878"/>
                  </a:cubicBezTo>
                  <a:lnTo>
                    <a:pt x="333143" y="108989"/>
                  </a:lnTo>
                  <a:cubicBezTo>
                    <a:pt x="333404" y="164006"/>
                    <a:pt x="349477" y="356939"/>
                    <a:pt x="332599" y="427981"/>
                  </a:cubicBezTo>
                  <a:cubicBezTo>
                    <a:pt x="332599" y="457600"/>
                    <a:pt x="321325" y="484415"/>
                    <a:pt x="303097" y="503826"/>
                  </a:cubicBezTo>
                  <a:lnTo>
                    <a:pt x="282017" y="518961"/>
                  </a:lnTo>
                  <a:lnTo>
                    <a:pt x="286700" y="615236"/>
                  </a:lnTo>
                  <a:lnTo>
                    <a:pt x="77922" y="615236"/>
                  </a:lnTo>
                  <a:lnTo>
                    <a:pt x="83197" y="530362"/>
                  </a:lnTo>
                  <a:lnTo>
                    <a:pt x="66685" y="526812"/>
                  </a:lnTo>
                  <a:cubicBezTo>
                    <a:pt x="30534" y="510529"/>
                    <a:pt x="5167" y="472410"/>
                    <a:pt x="5167" y="427981"/>
                  </a:cubicBezTo>
                  <a:cubicBezTo>
                    <a:pt x="5167" y="381389"/>
                    <a:pt x="-14897" y="295621"/>
                    <a:pt x="24047" y="254697"/>
                  </a:cubicBezTo>
                  <a:cubicBezTo>
                    <a:pt x="33783" y="244467"/>
                    <a:pt x="49837" y="236288"/>
                    <a:pt x="69002" y="229412"/>
                  </a:cubicBezTo>
                  <a:lnTo>
                    <a:pt x="81220" y="226057"/>
                  </a:lnTo>
                  <a:lnTo>
                    <a:pt x="89988" y="212289"/>
                  </a:lnTo>
                  <a:cubicBezTo>
                    <a:pt x="99924" y="201770"/>
                    <a:pt x="113650" y="195264"/>
                    <a:pt x="128812" y="195264"/>
                  </a:cubicBezTo>
                  <a:lnTo>
                    <a:pt x="151885" y="205382"/>
                  </a:lnTo>
                  <a:lnTo>
                    <a:pt x="152040" y="204571"/>
                  </a:lnTo>
                  <a:cubicBezTo>
                    <a:pt x="160375" y="183708"/>
                    <a:pt x="179888" y="169070"/>
                    <a:pt x="202631" y="169070"/>
                  </a:cubicBezTo>
                  <a:lnTo>
                    <a:pt x="236020" y="183711"/>
                  </a:lnTo>
                  <a:lnTo>
                    <a:pt x="238829" y="182440"/>
                  </a:lnTo>
                  <a:lnTo>
                    <a:pt x="238829" y="115206"/>
                  </a:lnTo>
                  <a:lnTo>
                    <a:pt x="217211" y="75333"/>
                  </a:lnTo>
                  <a:cubicBezTo>
                    <a:pt x="204189" y="51314"/>
                    <a:pt x="211917" y="20602"/>
                    <a:pt x="234471" y="6735"/>
                  </a:cubicBezTo>
                  <a:cubicBezTo>
                    <a:pt x="245749" y="-198"/>
                    <a:pt x="258598" y="-1607"/>
                    <a:pt x="270255" y="1718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9" name="片側の 2 つの角を丸めた四角形 92">
              <a:extLst>
                <a:ext uri="{FF2B5EF4-FFF2-40B4-BE49-F238E27FC236}">
                  <a16:creationId xmlns:a16="http://schemas.microsoft.com/office/drawing/2014/main" id="{100F56BD-02EB-43AE-B871-658660E23CEA}"/>
                </a:ext>
              </a:extLst>
            </p:cNvPr>
            <p:cNvSpPr/>
            <p:nvPr/>
          </p:nvSpPr>
          <p:spPr>
            <a:xfrm rot="9854429" flipH="1">
              <a:off x="5552243" y="5358193"/>
              <a:ext cx="389885" cy="950372"/>
            </a:xfrm>
            <a:custGeom>
              <a:avLst/>
              <a:gdLst>
                <a:gd name="connsiteX0" fmla="*/ 190788 w 381575"/>
                <a:gd name="connsiteY0" fmla="*/ 0 h 984228"/>
                <a:gd name="connsiteX1" fmla="*/ 190788 w 381575"/>
                <a:gd name="connsiteY1" fmla="*/ 0 h 984228"/>
                <a:gd name="connsiteX2" fmla="*/ 381576 w 381575"/>
                <a:gd name="connsiteY2" fmla="*/ 190788 h 984228"/>
                <a:gd name="connsiteX3" fmla="*/ 381575 w 381575"/>
                <a:gd name="connsiteY3" fmla="*/ 984228 h 984228"/>
                <a:gd name="connsiteX4" fmla="*/ 381575 w 381575"/>
                <a:gd name="connsiteY4" fmla="*/ 984228 h 984228"/>
                <a:gd name="connsiteX5" fmla="*/ 0 w 381575"/>
                <a:gd name="connsiteY5" fmla="*/ 984228 h 984228"/>
                <a:gd name="connsiteX6" fmla="*/ 0 w 381575"/>
                <a:gd name="connsiteY6" fmla="*/ 984228 h 984228"/>
                <a:gd name="connsiteX7" fmla="*/ 0 w 381575"/>
                <a:gd name="connsiteY7" fmla="*/ 190788 h 984228"/>
                <a:gd name="connsiteX8" fmla="*/ 190788 w 381575"/>
                <a:gd name="connsiteY8" fmla="*/ 0 h 984228"/>
                <a:gd name="connsiteX0" fmla="*/ 190788 w 381576"/>
                <a:gd name="connsiteY0" fmla="*/ 0 h 984228"/>
                <a:gd name="connsiteX1" fmla="*/ 190788 w 381576"/>
                <a:gd name="connsiteY1" fmla="*/ 0 h 984228"/>
                <a:gd name="connsiteX2" fmla="*/ 381576 w 381576"/>
                <a:gd name="connsiteY2" fmla="*/ 190788 h 984228"/>
                <a:gd name="connsiteX3" fmla="*/ 381575 w 381576"/>
                <a:gd name="connsiteY3" fmla="*/ 984228 h 984228"/>
                <a:gd name="connsiteX4" fmla="*/ 381575 w 381576"/>
                <a:gd name="connsiteY4" fmla="*/ 984228 h 984228"/>
                <a:gd name="connsiteX5" fmla="*/ 0 w 381576"/>
                <a:gd name="connsiteY5" fmla="*/ 984228 h 984228"/>
                <a:gd name="connsiteX6" fmla="*/ 0 w 381576"/>
                <a:gd name="connsiteY6" fmla="*/ 190788 h 984228"/>
                <a:gd name="connsiteX7" fmla="*/ 190788 w 381576"/>
                <a:gd name="connsiteY7" fmla="*/ 0 h 984228"/>
                <a:gd name="connsiteX0" fmla="*/ 190788 w 381576"/>
                <a:gd name="connsiteY0" fmla="*/ 0 h 984228"/>
                <a:gd name="connsiteX1" fmla="*/ 190788 w 381576"/>
                <a:gd name="connsiteY1" fmla="*/ 0 h 984228"/>
                <a:gd name="connsiteX2" fmla="*/ 381576 w 381576"/>
                <a:gd name="connsiteY2" fmla="*/ 190788 h 984228"/>
                <a:gd name="connsiteX3" fmla="*/ 381575 w 381576"/>
                <a:gd name="connsiteY3" fmla="*/ 984228 h 984228"/>
                <a:gd name="connsiteX4" fmla="*/ 0 w 381576"/>
                <a:gd name="connsiteY4" fmla="*/ 984228 h 984228"/>
                <a:gd name="connsiteX5" fmla="*/ 0 w 381576"/>
                <a:gd name="connsiteY5" fmla="*/ 190788 h 984228"/>
                <a:gd name="connsiteX6" fmla="*/ 190788 w 381576"/>
                <a:gd name="connsiteY6" fmla="*/ 0 h 984228"/>
                <a:gd name="connsiteX0" fmla="*/ 190788 w 381576"/>
                <a:gd name="connsiteY0" fmla="*/ 0 h 984228"/>
                <a:gd name="connsiteX1" fmla="*/ 190788 w 381576"/>
                <a:gd name="connsiteY1" fmla="*/ 0 h 984228"/>
                <a:gd name="connsiteX2" fmla="*/ 381576 w 381576"/>
                <a:gd name="connsiteY2" fmla="*/ 190788 h 984228"/>
                <a:gd name="connsiteX3" fmla="*/ 381575 w 381576"/>
                <a:gd name="connsiteY3" fmla="*/ 984228 h 984228"/>
                <a:gd name="connsiteX4" fmla="*/ 77920 w 381576"/>
                <a:gd name="connsiteY4" fmla="*/ 962238 h 984228"/>
                <a:gd name="connsiteX5" fmla="*/ 0 w 381576"/>
                <a:gd name="connsiteY5" fmla="*/ 190788 h 984228"/>
                <a:gd name="connsiteX6" fmla="*/ 190788 w 381576"/>
                <a:gd name="connsiteY6" fmla="*/ 0 h 984228"/>
                <a:gd name="connsiteX0" fmla="*/ 190788 w 389885"/>
                <a:gd name="connsiteY0" fmla="*/ 0 h 962238"/>
                <a:gd name="connsiteX1" fmla="*/ 190788 w 389885"/>
                <a:gd name="connsiteY1" fmla="*/ 0 h 962238"/>
                <a:gd name="connsiteX2" fmla="*/ 381576 w 389885"/>
                <a:gd name="connsiteY2" fmla="*/ 190788 h 962238"/>
                <a:gd name="connsiteX3" fmla="*/ 358180 w 389885"/>
                <a:gd name="connsiteY3" fmla="*/ 936398 h 962238"/>
                <a:gd name="connsiteX4" fmla="*/ 77920 w 389885"/>
                <a:gd name="connsiteY4" fmla="*/ 962238 h 962238"/>
                <a:gd name="connsiteX5" fmla="*/ 0 w 389885"/>
                <a:gd name="connsiteY5" fmla="*/ 190788 h 962238"/>
                <a:gd name="connsiteX6" fmla="*/ 190788 w 389885"/>
                <a:gd name="connsiteY6" fmla="*/ 0 h 962238"/>
                <a:gd name="connsiteX0" fmla="*/ 190788 w 389885"/>
                <a:gd name="connsiteY0" fmla="*/ 0 h 950372"/>
                <a:gd name="connsiteX1" fmla="*/ 190788 w 389885"/>
                <a:gd name="connsiteY1" fmla="*/ 0 h 950372"/>
                <a:gd name="connsiteX2" fmla="*/ 381576 w 389885"/>
                <a:gd name="connsiteY2" fmla="*/ 190788 h 950372"/>
                <a:gd name="connsiteX3" fmla="*/ 358180 w 389885"/>
                <a:gd name="connsiteY3" fmla="*/ 936398 h 950372"/>
                <a:gd name="connsiteX4" fmla="*/ 49829 w 389885"/>
                <a:gd name="connsiteY4" fmla="*/ 950372 h 950372"/>
                <a:gd name="connsiteX5" fmla="*/ 0 w 389885"/>
                <a:gd name="connsiteY5" fmla="*/ 190788 h 950372"/>
                <a:gd name="connsiteX6" fmla="*/ 190788 w 389885"/>
                <a:gd name="connsiteY6" fmla="*/ 0 h 950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9885" h="950372">
                  <a:moveTo>
                    <a:pt x="190788" y="0"/>
                  </a:moveTo>
                  <a:lnTo>
                    <a:pt x="190788" y="0"/>
                  </a:lnTo>
                  <a:cubicBezTo>
                    <a:pt x="296157" y="0"/>
                    <a:pt x="353677" y="34722"/>
                    <a:pt x="381576" y="190788"/>
                  </a:cubicBezTo>
                  <a:cubicBezTo>
                    <a:pt x="409475" y="346854"/>
                    <a:pt x="358180" y="671918"/>
                    <a:pt x="358180" y="936398"/>
                  </a:cubicBezTo>
                  <a:lnTo>
                    <a:pt x="49829" y="950372"/>
                  </a:lnTo>
                  <a:lnTo>
                    <a:pt x="0" y="190788"/>
                  </a:lnTo>
                  <a:cubicBezTo>
                    <a:pt x="0" y="85419"/>
                    <a:pt x="85419" y="0"/>
                    <a:pt x="190788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8" name="楕円 22">
              <a:extLst>
                <a:ext uri="{FF2B5EF4-FFF2-40B4-BE49-F238E27FC236}">
                  <a16:creationId xmlns:a16="http://schemas.microsoft.com/office/drawing/2014/main" id="{C89E3E5A-EC30-4ACD-B9ED-377E2CBD7C02}"/>
                </a:ext>
              </a:extLst>
            </p:cNvPr>
            <p:cNvSpPr/>
            <p:nvPr/>
          </p:nvSpPr>
          <p:spPr>
            <a:xfrm>
              <a:off x="4541935" y="3861721"/>
              <a:ext cx="191422" cy="290262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401DE9AB-1194-4B54-9DEA-20DB3FFD3B5F}"/>
              </a:ext>
            </a:extLst>
          </p:cNvPr>
          <p:cNvGrpSpPr/>
          <p:nvPr/>
        </p:nvGrpSpPr>
        <p:grpSpPr>
          <a:xfrm>
            <a:off x="1248226" y="3679809"/>
            <a:ext cx="1469902" cy="2775168"/>
            <a:chOff x="1248226" y="3679809"/>
            <a:chExt cx="1469902" cy="2775168"/>
          </a:xfrm>
        </p:grpSpPr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8D891081-7506-4B4B-AA7B-95F1E3A8CEE8}"/>
                </a:ext>
              </a:extLst>
            </p:cNvPr>
            <p:cNvSpPr/>
            <p:nvPr/>
          </p:nvSpPr>
          <p:spPr>
            <a:xfrm flipH="1">
              <a:off x="2512623" y="5264677"/>
              <a:ext cx="205505" cy="700898"/>
            </a:xfrm>
            <a:custGeom>
              <a:avLst/>
              <a:gdLst>
                <a:gd name="connsiteX0" fmla="*/ 205505 w 205505"/>
                <a:gd name="connsiteY0" fmla="*/ 0 h 700898"/>
                <a:gd name="connsiteX1" fmla="*/ 205505 w 205505"/>
                <a:gd name="connsiteY1" fmla="*/ 700898 h 700898"/>
                <a:gd name="connsiteX2" fmla="*/ 0 w 205505"/>
                <a:gd name="connsiteY2" fmla="*/ 700898 h 700898"/>
                <a:gd name="connsiteX3" fmla="*/ 0 w 205505"/>
                <a:gd name="connsiteY3" fmla="*/ 384984 h 700898"/>
                <a:gd name="connsiteX4" fmla="*/ 169995 w 205505"/>
                <a:gd name="connsiteY4" fmla="*/ 25653 h 700898"/>
                <a:gd name="connsiteX5" fmla="*/ 205505 w 205505"/>
                <a:gd name="connsiteY5" fmla="*/ 0 h 700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5505" h="700898">
                  <a:moveTo>
                    <a:pt x="205505" y="0"/>
                  </a:moveTo>
                  <a:lnTo>
                    <a:pt x="205505" y="700898"/>
                  </a:lnTo>
                  <a:lnTo>
                    <a:pt x="0" y="700898"/>
                  </a:lnTo>
                  <a:lnTo>
                    <a:pt x="0" y="384984"/>
                  </a:lnTo>
                  <a:cubicBezTo>
                    <a:pt x="0" y="244657"/>
                    <a:pt x="64963" y="117614"/>
                    <a:pt x="169995" y="25653"/>
                  </a:cubicBezTo>
                  <a:lnTo>
                    <a:pt x="205505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96" name="グループ化 195">
              <a:extLst>
                <a:ext uri="{FF2B5EF4-FFF2-40B4-BE49-F238E27FC236}">
                  <a16:creationId xmlns:a16="http://schemas.microsoft.com/office/drawing/2014/main" id="{8DDD4386-C826-49D0-8F77-00874E7C1B62}"/>
                </a:ext>
              </a:extLst>
            </p:cNvPr>
            <p:cNvGrpSpPr/>
            <p:nvPr/>
          </p:nvGrpSpPr>
          <p:grpSpPr>
            <a:xfrm>
              <a:off x="1248226" y="4833217"/>
              <a:ext cx="1345750" cy="1621760"/>
              <a:chOff x="1248226" y="4833217"/>
              <a:chExt cx="1345750" cy="1621760"/>
            </a:xfrm>
          </p:grpSpPr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49D14283-43AC-4316-9494-6D1E7F8C57F6}"/>
                  </a:ext>
                </a:extLst>
              </p:cNvPr>
              <p:cNvSpPr/>
              <p:nvPr/>
            </p:nvSpPr>
            <p:spPr>
              <a:xfrm>
                <a:off x="1278351" y="5933346"/>
                <a:ext cx="205505" cy="517729"/>
              </a:xfrm>
              <a:custGeom>
                <a:avLst/>
                <a:gdLst>
                  <a:gd name="connsiteX0" fmla="*/ 0 w 205505"/>
                  <a:gd name="connsiteY0" fmla="*/ 0 h 485500"/>
                  <a:gd name="connsiteX1" fmla="*/ 205505 w 205505"/>
                  <a:gd name="connsiteY1" fmla="*/ 0 h 485500"/>
                  <a:gd name="connsiteX2" fmla="*/ 205505 w 205505"/>
                  <a:gd name="connsiteY2" fmla="*/ 485500 h 485500"/>
                  <a:gd name="connsiteX3" fmla="*/ 0 w 205505"/>
                  <a:gd name="connsiteY3" fmla="*/ 485500 h 485500"/>
                  <a:gd name="connsiteX4" fmla="*/ 0 w 205505"/>
                  <a:gd name="connsiteY4" fmla="*/ 0 h 48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5505" h="485500">
                    <a:moveTo>
                      <a:pt x="0" y="0"/>
                    </a:moveTo>
                    <a:lnTo>
                      <a:pt x="205505" y="0"/>
                    </a:lnTo>
                    <a:lnTo>
                      <a:pt x="205505" y="485500"/>
                    </a:lnTo>
                    <a:lnTo>
                      <a:pt x="0" y="4855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8281F2CF-8F35-452E-ABEC-DC55524769C6}"/>
                  </a:ext>
                </a:extLst>
              </p:cNvPr>
              <p:cNvSpPr/>
              <p:nvPr/>
            </p:nvSpPr>
            <p:spPr>
              <a:xfrm>
                <a:off x="1248226" y="5264677"/>
                <a:ext cx="205505" cy="700898"/>
              </a:xfrm>
              <a:custGeom>
                <a:avLst/>
                <a:gdLst>
                  <a:gd name="connsiteX0" fmla="*/ 205505 w 205505"/>
                  <a:gd name="connsiteY0" fmla="*/ 0 h 700898"/>
                  <a:gd name="connsiteX1" fmla="*/ 205505 w 205505"/>
                  <a:gd name="connsiteY1" fmla="*/ 700898 h 700898"/>
                  <a:gd name="connsiteX2" fmla="*/ 0 w 205505"/>
                  <a:gd name="connsiteY2" fmla="*/ 700898 h 700898"/>
                  <a:gd name="connsiteX3" fmla="*/ 0 w 205505"/>
                  <a:gd name="connsiteY3" fmla="*/ 384984 h 700898"/>
                  <a:gd name="connsiteX4" fmla="*/ 169995 w 205505"/>
                  <a:gd name="connsiteY4" fmla="*/ 25653 h 700898"/>
                  <a:gd name="connsiteX5" fmla="*/ 205505 w 205505"/>
                  <a:gd name="connsiteY5" fmla="*/ 0 h 700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5505" h="700898">
                    <a:moveTo>
                      <a:pt x="205505" y="0"/>
                    </a:moveTo>
                    <a:lnTo>
                      <a:pt x="205505" y="700898"/>
                    </a:lnTo>
                    <a:lnTo>
                      <a:pt x="0" y="700898"/>
                    </a:lnTo>
                    <a:lnTo>
                      <a:pt x="0" y="384984"/>
                    </a:lnTo>
                    <a:cubicBezTo>
                      <a:pt x="0" y="244657"/>
                      <a:pt x="64963" y="117614"/>
                      <a:pt x="169995" y="25653"/>
                    </a:cubicBezTo>
                    <a:lnTo>
                      <a:pt x="205505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7" name="片側の 2 つの角を丸めた四角形 144">
                <a:extLst>
                  <a:ext uri="{FF2B5EF4-FFF2-40B4-BE49-F238E27FC236}">
                    <a16:creationId xmlns:a16="http://schemas.microsoft.com/office/drawing/2014/main" id="{212C869D-F60A-4EDD-B660-89FDAB51E0B6}"/>
                  </a:ext>
                </a:extLst>
              </p:cNvPr>
              <p:cNvSpPr/>
              <p:nvPr/>
            </p:nvSpPr>
            <p:spPr>
              <a:xfrm>
                <a:off x="1375526" y="5133990"/>
                <a:ext cx="1218450" cy="1320987"/>
              </a:xfrm>
              <a:prstGeom prst="round2SameRect">
                <a:avLst>
                  <a:gd name="adj1" fmla="val 25009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4DDD6C4F-171A-40AF-835F-4527636EA98A}"/>
                  </a:ext>
                </a:extLst>
              </p:cNvPr>
              <p:cNvSpPr/>
              <p:nvPr/>
            </p:nvSpPr>
            <p:spPr>
              <a:xfrm>
                <a:off x="2193448" y="5433346"/>
                <a:ext cx="232502" cy="216752"/>
              </a:xfrm>
              <a:custGeom>
                <a:avLst/>
                <a:gdLst>
                  <a:gd name="connsiteX0" fmla="*/ 0 w 472143"/>
                  <a:gd name="connsiteY0" fmla="*/ 0 h 423725"/>
                  <a:gd name="connsiteX1" fmla="*/ 160993 w 472143"/>
                  <a:gd name="connsiteY1" fmla="*/ 0 h 423725"/>
                  <a:gd name="connsiteX2" fmla="*/ 160993 w 472143"/>
                  <a:gd name="connsiteY2" fmla="*/ 1 h 423725"/>
                  <a:gd name="connsiteX3" fmla="*/ 191497 w 472143"/>
                  <a:gd name="connsiteY3" fmla="*/ 1 h 423725"/>
                  <a:gd name="connsiteX4" fmla="*/ 311150 w 472143"/>
                  <a:gd name="connsiteY4" fmla="*/ 215514 h 423725"/>
                  <a:gd name="connsiteX5" fmla="*/ 311150 w 472143"/>
                  <a:gd name="connsiteY5" fmla="*/ 0 h 423725"/>
                  <a:gd name="connsiteX6" fmla="*/ 472143 w 472143"/>
                  <a:gd name="connsiteY6" fmla="*/ 0 h 423725"/>
                  <a:gd name="connsiteX7" fmla="*/ 472143 w 472143"/>
                  <a:gd name="connsiteY7" fmla="*/ 423724 h 423725"/>
                  <a:gd name="connsiteX8" fmla="*/ 426749 w 472143"/>
                  <a:gd name="connsiteY8" fmla="*/ 423724 h 423725"/>
                  <a:gd name="connsiteX9" fmla="*/ 426749 w 472143"/>
                  <a:gd name="connsiteY9" fmla="*/ 423725 h 423725"/>
                  <a:gd name="connsiteX10" fmla="*/ 258093 w 472143"/>
                  <a:gd name="connsiteY10" fmla="*/ 423725 h 423725"/>
                  <a:gd name="connsiteX11" fmla="*/ 160993 w 472143"/>
                  <a:gd name="connsiteY11" fmla="*/ 248834 h 423725"/>
                  <a:gd name="connsiteX12" fmla="*/ 160993 w 472143"/>
                  <a:gd name="connsiteY12" fmla="*/ 423724 h 423725"/>
                  <a:gd name="connsiteX13" fmla="*/ 0 w 472143"/>
                  <a:gd name="connsiteY13" fmla="*/ 423724 h 423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2143" h="423725">
                    <a:moveTo>
                      <a:pt x="0" y="0"/>
                    </a:moveTo>
                    <a:lnTo>
                      <a:pt x="160993" y="0"/>
                    </a:lnTo>
                    <a:lnTo>
                      <a:pt x="160993" y="1"/>
                    </a:lnTo>
                    <a:lnTo>
                      <a:pt x="191497" y="1"/>
                    </a:lnTo>
                    <a:lnTo>
                      <a:pt x="311150" y="215514"/>
                    </a:lnTo>
                    <a:lnTo>
                      <a:pt x="311150" y="0"/>
                    </a:lnTo>
                    <a:lnTo>
                      <a:pt x="472143" y="0"/>
                    </a:lnTo>
                    <a:lnTo>
                      <a:pt x="472143" y="423724"/>
                    </a:lnTo>
                    <a:lnTo>
                      <a:pt x="426749" y="423724"/>
                    </a:lnTo>
                    <a:lnTo>
                      <a:pt x="426749" y="423725"/>
                    </a:lnTo>
                    <a:lnTo>
                      <a:pt x="258093" y="423725"/>
                    </a:lnTo>
                    <a:lnTo>
                      <a:pt x="160993" y="248834"/>
                    </a:lnTo>
                    <a:lnTo>
                      <a:pt x="160993" y="423724"/>
                    </a:lnTo>
                    <a:lnTo>
                      <a:pt x="0" y="423724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5433D30A-A149-4A4F-84D4-3DB76197CFD6}"/>
                  </a:ext>
                </a:extLst>
              </p:cNvPr>
              <p:cNvSpPr/>
              <p:nvPr/>
            </p:nvSpPr>
            <p:spPr>
              <a:xfrm>
                <a:off x="1678410" y="4833217"/>
                <a:ext cx="605343" cy="492685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97" name="グループ化 196">
              <a:extLst>
                <a:ext uri="{FF2B5EF4-FFF2-40B4-BE49-F238E27FC236}">
                  <a16:creationId xmlns:a16="http://schemas.microsoft.com/office/drawing/2014/main" id="{A4E2D2F3-6CD2-4EB2-9C17-3B50F6373F80}"/>
                </a:ext>
              </a:extLst>
            </p:cNvPr>
            <p:cNvGrpSpPr/>
            <p:nvPr/>
          </p:nvGrpSpPr>
          <p:grpSpPr>
            <a:xfrm>
              <a:off x="1342251" y="3679809"/>
              <a:ext cx="1277659" cy="1367656"/>
              <a:chOff x="-221304" y="2171701"/>
              <a:chExt cx="1277659" cy="1367656"/>
            </a:xfrm>
          </p:grpSpPr>
          <p:sp>
            <p:nvSpPr>
              <p:cNvPr id="207" name="雲 391">
                <a:extLst>
                  <a:ext uri="{FF2B5EF4-FFF2-40B4-BE49-F238E27FC236}">
                    <a16:creationId xmlns:a16="http://schemas.microsoft.com/office/drawing/2014/main" id="{2D9F1155-95DE-4F0D-B608-5A40155ED371}"/>
                  </a:ext>
                </a:extLst>
              </p:cNvPr>
              <p:cNvSpPr/>
              <p:nvPr/>
            </p:nvSpPr>
            <p:spPr>
              <a:xfrm>
                <a:off x="-192863" y="2305114"/>
                <a:ext cx="1233083" cy="895247"/>
              </a:xfrm>
              <a:custGeom>
                <a:avLst/>
                <a:gdLst/>
                <a:ahLst/>
                <a:cxnLst/>
                <a:rect l="l" t="t" r="r" b="b"/>
                <a:pathLst>
                  <a:path w="928791" h="684142">
                    <a:moveTo>
                      <a:pt x="390797" y="508"/>
                    </a:moveTo>
                    <a:cubicBezTo>
                      <a:pt x="396003" y="-92"/>
                      <a:pt x="401215" y="35"/>
                      <a:pt x="406166" y="2032"/>
                    </a:cubicBezTo>
                    <a:cubicBezTo>
                      <a:pt x="406732" y="1224"/>
                      <a:pt x="407453" y="1069"/>
                      <a:pt x="408176" y="930"/>
                    </a:cubicBezTo>
                    <a:cubicBezTo>
                      <a:pt x="429611" y="-3209"/>
                      <a:pt x="451022" y="6582"/>
                      <a:pt x="464396" y="28234"/>
                    </a:cubicBezTo>
                    <a:cubicBezTo>
                      <a:pt x="477769" y="6582"/>
                      <a:pt x="499181" y="-3209"/>
                      <a:pt x="520615" y="930"/>
                    </a:cubicBezTo>
                    <a:cubicBezTo>
                      <a:pt x="521339" y="1069"/>
                      <a:pt x="522059" y="1224"/>
                      <a:pt x="522625" y="2032"/>
                    </a:cubicBezTo>
                    <a:cubicBezTo>
                      <a:pt x="535574" y="-1254"/>
                      <a:pt x="549192" y="1211"/>
                      <a:pt x="561945" y="8686"/>
                    </a:cubicBezTo>
                    <a:lnTo>
                      <a:pt x="590055" y="37923"/>
                    </a:lnTo>
                    <a:cubicBezTo>
                      <a:pt x="628400" y="2229"/>
                      <a:pt x="683194" y="20259"/>
                      <a:pt x="706518" y="80110"/>
                    </a:cubicBezTo>
                    <a:cubicBezTo>
                      <a:pt x="749907" y="45522"/>
                      <a:pt x="805137" y="56745"/>
                      <a:pt x="839202" y="107099"/>
                    </a:cubicBezTo>
                    <a:cubicBezTo>
                      <a:pt x="860762" y="138980"/>
                      <a:pt x="870767" y="182290"/>
                      <a:pt x="866477" y="225236"/>
                    </a:cubicBezTo>
                    <a:cubicBezTo>
                      <a:pt x="866667" y="225964"/>
                      <a:pt x="866872" y="226676"/>
                      <a:pt x="867062" y="227404"/>
                    </a:cubicBezTo>
                    <a:cubicBezTo>
                      <a:pt x="899007" y="231900"/>
                      <a:pt x="924429" y="266060"/>
                      <a:pt x="928291" y="309671"/>
                    </a:cubicBezTo>
                    <a:cubicBezTo>
                      <a:pt x="931584" y="346918"/>
                      <a:pt x="918414" y="383279"/>
                      <a:pt x="894764" y="402227"/>
                    </a:cubicBezTo>
                    <a:cubicBezTo>
                      <a:pt x="911433" y="426383"/>
                      <a:pt x="917464" y="460670"/>
                      <a:pt x="910641" y="492440"/>
                    </a:cubicBezTo>
                    <a:cubicBezTo>
                      <a:pt x="901223" y="536351"/>
                      <a:pt x="869801" y="564607"/>
                      <a:pt x="836337" y="559273"/>
                    </a:cubicBezTo>
                    <a:cubicBezTo>
                      <a:pt x="802272" y="640431"/>
                      <a:pt x="726036" y="667516"/>
                      <a:pt x="667340" y="619330"/>
                    </a:cubicBezTo>
                    <a:cubicBezTo>
                      <a:pt x="642472" y="670096"/>
                      <a:pt x="597072" y="694347"/>
                      <a:pt x="553572" y="680116"/>
                    </a:cubicBezTo>
                    <a:cubicBezTo>
                      <a:pt x="520921" y="669433"/>
                      <a:pt x="494102" y="638537"/>
                      <a:pt x="483380" y="596366"/>
                    </a:cubicBezTo>
                    <a:cubicBezTo>
                      <a:pt x="476530" y="595229"/>
                      <a:pt x="469962" y="592400"/>
                      <a:pt x="464396" y="587273"/>
                    </a:cubicBezTo>
                    <a:cubicBezTo>
                      <a:pt x="458829" y="592400"/>
                      <a:pt x="452261" y="595229"/>
                      <a:pt x="445411" y="596366"/>
                    </a:cubicBezTo>
                    <a:cubicBezTo>
                      <a:pt x="434690" y="638537"/>
                      <a:pt x="407871" y="669433"/>
                      <a:pt x="375219" y="680116"/>
                    </a:cubicBezTo>
                    <a:cubicBezTo>
                      <a:pt x="331719" y="694347"/>
                      <a:pt x="286320" y="670096"/>
                      <a:pt x="261452" y="619330"/>
                    </a:cubicBezTo>
                    <a:cubicBezTo>
                      <a:pt x="202755" y="667516"/>
                      <a:pt x="126520" y="640431"/>
                      <a:pt x="92454" y="559273"/>
                    </a:cubicBezTo>
                    <a:cubicBezTo>
                      <a:pt x="58991" y="564607"/>
                      <a:pt x="27569" y="536351"/>
                      <a:pt x="18150" y="492440"/>
                    </a:cubicBezTo>
                    <a:cubicBezTo>
                      <a:pt x="11328" y="460670"/>
                      <a:pt x="17359" y="426383"/>
                      <a:pt x="34027" y="402227"/>
                    </a:cubicBezTo>
                    <a:cubicBezTo>
                      <a:pt x="10378" y="383279"/>
                      <a:pt x="-2793" y="346918"/>
                      <a:pt x="500" y="309671"/>
                    </a:cubicBezTo>
                    <a:cubicBezTo>
                      <a:pt x="4363" y="266060"/>
                      <a:pt x="29785" y="231900"/>
                      <a:pt x="61729" y="227404"/>
                    </a:cubicBezTo>
                    <a:cubicBezTo>
                      <a:pt x="61919" y="226676"/>
                      <a:pt x="62125" y="225964"/>
                      <a:pt x="62315" y="225236"/>
                    </a:cubicBezTo>
                    <a:cubicBezTo>
                      <a:pt x="58025" y="182290"/>
                      <a:pt x="68029" y="138980"/>
                      <a:pt x="89589" y="107099"/>
                    </a:cubicBezTo>
                    <a:cubicBezTo>
                      <a:pt x="123655" y="56745"/>
                      <a:pt x="178884" y="45522"/>
                      <a:pt x="222273" y="80110"/>
                    </a:cubicBezTo>
                    <a:cubicBezTo>
                      <a:pt x="245597" y="20259"/>
                      <a:pt x="300392" y="2229"/>
                      <a:pt x="338736" y="37923"/>
                    </a:cubicBezTo>
                    <a:lnTo>
                      <a:pt x="366846" y="8686"/>
                    </a:lnTo>
                    <a:cubicBezTo>
                      <a:pt x="374611" y="4135"/>
                      <a:pt x="382696" y="1441"/>
                      <a:pt x="390797" y="50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8" name="グループ化 207">
                <a:extLst>
                  <a:ext uri="{FF2B5EF4-FFF2-40B4-BE49-F238E27FC236}">
                    <a16:creationId xmlns:a16="http://schemas.microsoft.com/office/drawing/2014/main" id="{07E07F94-0D87-41A2-AECD-A98B65B406A8}"/>
                  </a:ext>
                </a:extLst>
              </p:cNvPr>
              <p:cNvGrpSpPr/>
              <p:nvPr/>
            </p:nvGrpSpPr>
            <p:grpSpPr>
              <a:xfrm>
                <a:off x="-221304" y="2379250"/>
                <a:ext cx="1277659" cy="1160107"/>
                <a:chOff x="2791855" y="2017485"/>
                <a:chExt cx="1150919" cy="1045027"/>
              </a:xfrm>
              <a:solidFill>
                <a:srgbClr val="FFCC99"/>
              </a:solidFill>
            </p:grpSpPr>
            <p:grpSp>
              <p:nvGrpSpPr>
                <p:cNvPr id="218" name="グループ化 217">
                  <a:extLst>
                    <a:ext uri="{FF2B5EF4-FFF2-40B4-BE49-F238E27FC236}">
                      <a16:creationId xmlns:a16="http://schemas.microsoft.com/office/drawing/2014/main" id="{64531BA2-C91D-428C-9889-11F67C4892CB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23" name="円/楕円 465">
                    <a:extLst>
                      <a:ext uri="{FF2B5EF4-FFF2-40B4-BE49-F238E27FC236}">
                        <a16:creationId xmlns:a16="http://schemas.microsoft.com/office/drawing/2014/main" id="{11DB0292-AEED-4447-979E-253206E3EED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4" name="円/楕円 466">
                    <a:extLst>
                      <a:ext uri="{FF2B5EF4-FFF2-40B4-BE49-F238E27FC236}">
                        <a16:creationId xmlns:a16="http://schemas.microsoft.com/office/drawing/2014/main" id="{2E98020C-5287-4445-8F18-70F4536DE47C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19" name="グループ化 218">
                  <a:extLst>
                    <a:ext uri="{FF2B5EF4-FFF2-40B4-BE49-F238E27FC236}">
                      <a16:creationId xmlns:a16="http://schemas.microsoft.com/office/drawing/2014/main" id="{343703A1-2AF6-4D28-889B-EE250ADC3379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21" name="円/楕円 463">
                    <a:extLst>
                      <a:ext uri="{FF2B5EF4-FFF2-40B4-BE49-F238E27FC236}">
                        <a16:creationId xmlns:a16="http://schemas.microsoft.com/office/drawing/2014/main" id="{4AF18807-1546-4326-8247-69DABE113EAF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2" name="円/楕円 464">
                    <a:extLst>
                      <a:ext uri="{FF2B5EF4-FFF2-40B4-BE49-F238E27FC236}">
                        <a16:creationId xmlns:a16="http://schemas.microsoft.com/office/drawing/2014/main" id="{6B617B00-EF1D-4B4E-809E-746B4F5135E4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20" name="円/楕円 462">
                  <a:extLst>
                    <a:ext uri="{FF2B5EF4-FFF2-40B4-BE49-F238E27FC236}">
                      <a16:creationId xmlns:a16="http://schemas.microsoft.com/office/drawing/2014/main" id="{B92886A7-9657-4F7E-9C20-D32B2E3AEC43}"/>
                    </a:ext>
                  </a:extLst>
                </p:cNvPr>
                <p:cNvSpPr/>
                <p:nvPr/>
              </p:nvSpPr>
              <p:spPr>
                <a:xfrm>
                  <a:off x="2902857" y="2017485"/>
                  <a:ext cx="928914" cy="1045027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09" name="円/楕円 456">
                <a:extLst>
                  <a:ext uri="{FF2B5EF4-FFF2-40B4-BE49-F238E27FC236}">
                    <a16:creationId xmlns:a16="http://schemas.microsoft.com/office/drawing/2014/main" id="{DFD07056-E5CF-4AB3-B09F-589CB37FD26E}"/>
                  </a:ext>
                </a:extLst>
              </p:cNvPr>
              <p:cNvSpPr/>
              <p:nvPr/>
            </p:nvSpPr>
            <p:spPr>
              <a:xfrm>
                <a:off x="9778" y="2801039"/>
                <a:ext cx="210357" cy="29186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0" name="円/楕円 457">
                <a:extLst>
                  <a:ext uri="{FF2B5EF4-FFF2-40B4-BE49-F238E27FC236}">
                    <a16:creationId xmlns:a16="http://schemas.microsoft.com/office/drawing/2014/main" id="{96BFF432-EF1A-4181-B110-FF71ED470287}"/>
                  </a:ext>
                </a:extLst>
              </p:cNvPr>
              <p:cNvSpPr/>
              <p:nvPr/>
            </p:nvSpPr>
            <p:spPr>
              <a:xfrm>
                <a:off x="597719" y="2801039"/>
                <a:ext cx="210357" cy="29186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1" name="円/楕円 458">
                <a:extLst>
                  <a:ext uri="{FF2B5EF4-FFF2-40B4-BE49-F238E27FC236}">
                    <a16:creationId xmlns:a16="http://schemas.microsoft.com/office/drawing/2014/main" id="{AFC3DC93-3128-4BC5-BD3E-4ACF8DC04F2F}"/>
                  </a:ext>
                </a:extLst>
              </p:cNvPr>
              <p:cNvSpPr/>
              <p:nvPr/>
            </p:nvSpPr>
            <p:spPr>
              <a:xfrm>
                <a:off x="19187" y="2880279"/>
                <a:ext cx="134703" cy="1538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2" name="円/楕円 459">
                <a:extLst>
                  <a:ext uri="{FF2B5EF4-FFF2-40B4-BE49-F238E27FC236}">
                    <a16:creationId xmlns:a16="http://schemas.microsoft.com/office/drawing/2014/main" id="{43431BAD-9BBF-43F3-B74B-17CCF5D2A4F3}"/>
                  </a:ext>
                </a:extLst>
              </p:cNvPr>
              <p:cNvSpPr/>
              <p:nvPr/>
            </p:nvSpPr>
            <p:spPr>
              <a:xfrm>
                <a:off x="607128" y="2880279"/>
                <a:ext cx="134703" cy="1538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3" name="円/楕円 27">
                <a:extLst>
                  <a:ext uri="{FF2B5EF4-FFF2-40B4-BE49-F238E27FC236}">
                    <a16:creationId xmlns:a16="http://schemas.microsoft.com/office/drawing/2014/main" id="{5285DBFE-661B-4554-BACC-BEA1BC073C9F}"/>
                  </a:ext>
                </a:extLst>
              </p:cNvPr>
              <p:cNvSpPr/>
              <p:nvPr/>
            </p:nvSpPr>
            <p:spPr>
              <a:xfrm rot="10800000">
                <a:off x="254680" y="3340894"/>
                <a:ext cx="321714" cy="75422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4" name="円/楕円 449">
                <a:extLst>
                  <a:ext uri="{FF2B5EF4-FFF2-40B4-BE49-F238E27FC236}">
                    <a16:creationId xmlns:a16="http://schemas.microsoft.com/office/drawing/2014/main" id="{BD8D7E9A-1833-4D1F-8ED9-018D6EE98D1E}"/>
                  </a:ext>
                </a:extLst>
              </p:cNvPr>
              <p:cNvSpPr/>
              <p:nvPr/>
            </p:nvSpPr>
            <p:spPr>
              <a:xfrm>
                <a:off x="277160" y="3121476"/>
                <a:ext cx="276751" cy="139431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0A834D3C-3A71-47BF-B5E8-F9B86E6D3641}"/>
                  </a:ext>
                </a:extLst>
              </p:cNvPr>
              <p:cNvSpPr/>
              <p:nvPr/>
            </p:nvSpPr>
            <p:spPr>
              <a:xfrm>
                <a:off x="-37804" y="2171701"/>
                <a:ext cx="942680" cy="577640"/>
              </a:xfrm>
              <a:custGeom>
                <a:avLst/>
                <a:gdLst>
                  <a:gd name="connsiteX0" fmla="*/ 561805 w 998117"/>
                  <a:gd name="connsiteY0" fmla="*/ 738 h 573505"/>
                  <a:gd name="connsiteX1" fmla="*/ 614877 w 998117"/>
                  <a:gd name="connsiteY1" fmla="*/ 76794 h 573505"/>
                  <a:gd name="connsiteX2" fmla="*/ 651886 w 998117"/>
                  <a:gd name="connsiteY2" fmla="*/ 77595 h 573505"/>
                  <a:gd name="connsiteX3" fmla="*/ 669258 w 998117"/>
                  <a:gd name="connsiteY3" fmla="*/ 88309 h 573505"/>
                  <a:gd name="connsiteX4" fmla="*/ 682937 w 998117"/>
                  <a:gd name="connsiteY4" fmla="*/ 82742 h 573505"/>
                  <a:gd name="connsiteX5" fmla="*/ 751465 w 998117"/>
                  <a:gd name="connsiteY5" fmla="*/ 109956 h 573505"/>
                  <a:gd name="connsiteX6" fmla="*/ 753080 w 998117"/>
                  <a:gd name="connsiteY6" fmla="*/ 109959 h 573505"/>
                  <a:gd name="connsiteX7" fmla="*/ 840201 w 998117"/>
                  <a:gd name="connsiteY7" fmla="*/ 106917 h 573505"/>
                  <a:gd name="connsiteX8" fmla="*/ 883636 w 998117"/>
                  <a:gd name="connsiteY8" fmla="*/ 194043 h 573505"/>
                  <a:gd name="connsiteX9" fmla="*/ 883673 w 998117"/>
                  <a:gd name="connsiteY9" fmla="*/ 194055 h 573505"/>
                  <a:gd name="connsiteX10" fmla="*/ 916774 w 998117"/>
                  <a:gd name="connsiteY10" fmla="*/ 204827 h 573505"/>
                  <a:gd name="connsiteX11" fmla="*/ 927989 w 998117"/>
                  <a:gd name="connsiteY11" fmla="*/ 281736 h 573505"/>
                  <a:gd name="connsiteX12" fmla="*/ 928608 w 998117"/>
                  <a:gd name="connsiteY12" fmla="*/ 281925 h 573505"/>
                  <a:gd name="connsiteX13" fmla="*/ 955824 w 998117"/>
                  <a:gd name="connsiteY13" fmla="*/ 290232 h 573505"/>
                  <a:gd name="connsiteX14" fmla="*/ 973220 w 998117"/>
                  <a:gd name="connsiteY14" fmla="*/ 308418 h 573505"/>
                  <a:gd name="connsiteX15" fmla="*/ 975666 w 998117"/>
                  <a:gd name="connsiteY15" fmla="*/ 334501 h 573505"/>
                  <a:gd name="connsiteX16" fmla="*/ 960623 w 998117"/>
                  <a:gd name="connsiteY16" fmla="*/ 359294 h 573505"/>
                  <a:gd name="connsiteX17" fmla="*/ 960174 w 998117"/>
                  <a:gd name="connsiteY17" fmla="*/ 360035 h 573505"/>
                  <a:gd name="connsiteX18" fmla="*/ 997671 w 998117"/>
                  <a:gd name="connsiteY18" fmla="*/ 398497 h 573505"/>
                  <a:gd name="connsiteX19" fmla="*/ 996448 w 998117"/>
                  <a:gd name="connsiteY19" fmla="*/ 416653 h 573505"/>
                  <a:gd name="connsiteX20" fmla="*/ 951144 w 998117"/>
                  <a:gd name="connsiteY20" fmla="*/ 462432 h 573505"/>
                  <a:gd name="connsiteX21" fmla="*/ 951057 w 998117"/>
                  <a:gd name="connsiteY21" fmla="*/ 462641 h 573505"/>
                  <a:gd name="connsiteX22" fmla="*/ 938682 w 998117"/>
                  <a:gd name="connsiteY22" fmla="*/ 492519 h 573505"/>
                  <a:gd name="connsiteX23" fmla="*/ 909805 w 998117"/>
                  <a:gd name="connsiteY23" fmla="*/ 516681 h 573505"/>
                  <a:gd name="connsiteX24" fmla="*/ 852793 w 998117"/>
                  <a:gd name="connsiteY24" fmla="*/ 530025 h 573505"/>
                  <a:gd name="connsiteX25" fmla="*/ 769890 w 998117"/>
                  <a:gd name="connsiteY25" fmla="*/ 566355 h 573505"/>
                  <a:gd name="connsiteX26" fmla="*/ 677701 w 998117"/>
                  <a:gd name="connsiteY26" fmla="*/ 524932 h 573505"/>
                  <a:gd name="connsiteX27" fmla="*/ 606954 w 998117"/>
                  <a:gd name="connsiteY27" fmla="*/ 520216 h 573505"/>
                  <a:gd name="connsiteX28" fmla="*/ 578955 w 998117"/>
                  <a:gd name="connsiteY28" fmla="*/ 447123 h 573505"/>
                  <a:gd name="connsiteX29" fmla="*/ 575269 w 998117"/>
                  <a:gd name="connsiteY29" fmla="*/ 446513 h 573505"/>
                  <a:gd name="connsiteX30" fmla="*/ 557930 w 998117"/>
                  <a:gd name="connsiteY30" fmla="*/ 461065 h 573505"/>
                  <a:gd name="connsiteX31" fmla="*/ 464109 w 998117"/>
                  <a:gd name="connsiteY31" fmla="*/ 435083 h 573505"/>
                  <a:gd name="connsiteX32" fmla="*/ 464075 w 998117"/>
                  <a:gd name="connsiteY32" fmla="*/ 435103 h 573505"/>
                  <a:gd name="connsiteX33" fmla="*/ 433928 w 998117"/>
                  <a:gd name="connsiteY33" fmla="*/ 452506 h 573505"/>
                  <a:gd name="connsiteX34" fmla="*/ 421185 w 998117"/>
                  <a:gd name="connsiteY34" fmla="*/ 453687 h 573505"/>
                  <a:gd name="connsiteX35" fmla="*/ 420029 w 998117"/>
                  <a:gd name="connsiteY35" fmla="*/ 460685 h 573505"/>
                  <a:gd name="connsiteX36" fmla="*/ 403261 w 998117"/>
                  <a:gd name="connsiteY36" fmla="*/ 490884 h 573505"/>
                  <a:gd name="connsiteX37" fmla="*/ 325412 w 998117"/>
                  <a:gd name="connsiteY37" fmla="*/ 499011 h 573505"/>
                  <a:gd name="connsiteX38" fmla="*/ 269780 w 998117"/>
                  <a:gd name="connsiteY38" fmla="*/ 570611 h 573505"/>
                  <a:gd name="connsiteX39" fmla="*/ 187982 w 998117"/>
                  <a:gd name="connsiteY39" fmla="*/ 526907 h 573505"/>
                  <a:gd name="connsiteX40" fmla="*/ 66474 w 998117"/>
                  <a:gd name="connsiteY40" fmla="*/ 483726 h 573505"/>
                  <a:gd name="connsiteX41" fmla="*/ 13049 w 998117"/>
                  <a:gd name="connsiteY41" fmla="*/ 435673 h 573505"/>
                  <a:gd name="connsiteX42" fmla="*/ 24465 w 998117"/>
                  <a:gd name="connsiteY42" fmla="*/ 370811 h 573505"/>
                  <a:gd name="connsiteX43" fmla="*/ 359 w 998117"/>
                  <a:gd name="connsiteY43" fmla="*/ 304263 h 573505"/>
                  <a:gd name="connsiteX44" fmla="*/ 44382 w 998117"/>
                  <a:gd name="connsiteY44" fmla="*/ 245114 h 573505"/>
                  <a:gd name="connsiteX45" fmla="*/ 44804 w 998117"/>
                  <a:gd name="connsiteY45" fmla="*/ 243555 h 573505"/>
                  <a:gd name="connsiteX46" fmla="*/ 64414 w 998117"/>
                  <a:gd name="connsiteY46" fmla="*/ 158616 h 573505"/>
                  <a:gd name="connsiteX47" fmla="*/ 159813 w 998117"/>
                  <a:gd name="connsiteY47" fmla="*/ 139210 h 573505"/>
                  <a:gd name="connsiteX48" fmla="*/ 159834 w 998117"/>
                  <a:gd name="connsiteY48" fmla="*/ 139177 h 573505"/>
                  <a:gd name="connsiteX49" fmla="*/ 178806 w 998117"/>
                  <a:gd name="connsiteY49" fmla="*/ 109992 h 573505"/>
                  <a:gd name="connsiteX50" fmla="*/ 238009 w 998117"/>
                  <a:gd name="connsiteY50" fmla="*/ 102325 h 573505"/>
                  <a:gd name="connsiteX51" fmla="*/ 254744 w 998117"/>
                  <a:gd name="connsiteY51" fmla="*/ 117899 h 573505"/>
                  <a:gd name="connsiteX52" fmla="*/ 263404 w 998117"/>
                  <a:gd name="connsiteY52" fmla="*/ 101509 h 573505"/>
                  <a:gd name="connsiteX53" fmla="*/ 355858 w 998117"/>
                  <a:gd name="connsiteY53" fmla="*/ 60679 h 573505"/>
                  <a:gd name="connsiteX54" fmla="*/ 406681 w 998117"/>
                  <a:gd name="connsiteY54" fmla="*/ 11239 h 573505"/>
                  <a:gd name="connsiteX55" fmla="*/ 479746 w 998117"/>
                  <a:gd name="connsiteY55" fmla="*/ 39311 h 573505"/>
                  <a:gd name="connsiteX56" fmla="*/ 561805 w 998117"/>
                  <a:gd name="connsiteY56" fmla="*/ 738 h 57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998117" h="573505">
                    <a:moveTo>
                      <a:pt x="561805" y="738"/>
                    </a:moveTo>
                    <a:cubicBezTo>
                      <a:pt x="594320" y="5808"/>
                      <a:pt x="615500" y="36154"/>
                      <a:pt x="614877" y="76794"/>
                    </a:cubicBezTo>
                    <a:cubicBezTo>
                      <a:pt x="628208" y="73861"/>
                      <a:pt x="640708" y="74300"/>
                      <a:pt x="651886" y="77595"/>
                    </a:cubicBezTo>
                    <a:lnTo>
                      <a:pt x="669258" y="88309"/>
                    </a:lnTo>
                    <a:lnTo>
                      <a:pt x="682937" y="82742"/>
                    </a:lnTo>
                    <a:cubicBezTo>
                      <a:pt x="713943" y="77309"/>
                      <a:pt x="742398" y="88608"/>
                      <a:pt x="751465" y="109956"/>
                    </a:cubicBezTo>
                    <a:cubicBezTo>
                      <a:pt x="752006" y="109953"/>
                      <a:pt x="752539" y="109963"/>
                      <a:pt x="753080" y="109959"/>
                    </a:cubicBezTo>
                    <a:cubicBezTo>
                      <a:pt x="782107" y="98988"/>
                      <a:pt x="814047" y="97877"/>
                      <a:pt x="840201" y="106917"/>
                    </a:cubicBezTo>
                    <a:cubicBezTo>
                      <a:pt x="881510" y="121205"/>
                      <a:pt x="899583" y="157473"/>
                      <a:pt x="883636" y="194043"/>
                    </a:cubicBezTo>
                    <a:lnTo>
                      <a:pt x="883673" y="194055"/>
                    </a:lnTo>
                    <a:lnTo>
                      <a:pt x="916774" y="204827"/>
                    </a:lnTo>
                    <a:cubicBezTo>
                      <a:pt x="943610" y="221395"/>
                      <a:pt x="950489" y="253243"/>
                      <a:pt x="927989" y="281736"/>
                    </a:cubicBezTo>
                    <a:lnTo>
                      <a:pt x="928608" y="281925"/>
                    </a:lnTo>
                    <a:lnTo>
                      <a:pt x="955824" y="290232"/>
                    </a:lnTo>
                    <a:cubicBezTo>
                      <a:pt x="963592" y="294814"/>
                      <a:pt x="969621" y="301010"/>
                      <a:pt x="973220" y="308418"/>
                    </a:cubicBezTo>
                    <a:cubicBezTo>
                      <a:pt x="977184" y="316570"/>
                      <a:pt x="977919" y="325581"/>
                      <a:pt x="975666" y="334501"/>
                    </a:cubicBezTo>
                    <a:lnTo>
                      <a:pt x="960623" y="359294"/>
                    </a:lnTo>
                    <a:lnTo>
                      <a:pt x="960174" y="360035"/>
                    </a:lnTo>
                    <a:cubicBezTo>
                      <a:pt x="981482" y="366538"/>
                      <a:pt x="995093" y="381096"/>
                      <a:pt x="997671" y="398497"/>
                    </a:cubicBezTo>
                    <a:cubicBezTo>
                      <a:pt x="998531" y="404297"/>
                      <a:pt x="998164" y="410414"/>
                      <a:pt x="996448" y="416653"/>
                    </a:cubicBezTo>
                    <a:cubicBezTo>
                      <a:pt x="991222" y="435669"/>
                      <a:pt x="974217" y="452856"/>
                      <a:pt x="951144" y="462432"/>
                    </a:cubicBezTo>
                    <a:lnTo>
                      <a:pt x="951057" y="462641"/>
                    </a:lnTo>
                    <a:lnTo>
                      <a:pt x="938682" y="492519"/>
                    </a:lnTo>
                    <a:cubicBezTo>
                      <a:pt x="931576" y="501846"/>
                      <a:pt x="921733" y="510186"/>
                      <a:pt x="909805" y="516681"/>
                    </a:cubicBezTo>
                    <a:cubicBezTo>
                      <a:pt x="892491" y="526117"/>
                      <a:pt x="872213" y="530867"/>
                      <a:pt x="852793" y="530025"/>
                    </a:cubicBezTo>
                    <a:cubicBezTo>
                      <a:pt x="831948" y="550469"/>
                      <a:pt x="801409" y="563848"/>
                      <a:pt x="769890" y="566355"/>
                    </a:cubicBezTo>
                    <a:cubicBezTo>
                      <a:pt x="727988" y="569688"/>
                      <a:pt x="691552" y="553317"/>
                      <a:pt x="677701" y="524932"/>
                    </a:cubicBezTo>
                    <a:cubicBezTo>
                      <a:pt x="652740" y="531467"/>
                      <a:pt x="626945" y="529742"/>
                      <a:pt x="606954" y="520216"/>
                    </a:cubicBezTo>
                    <a:cubicBezTo>
                      <a:pt x="576576" y="505745"/>
                      <a:pt x="565233" y="476122"/>
                      <a:pt x="578955" y="447123"/>
                    </a:cubicBezTo>
                    <a:lnTo>
                      <a:pt x="575269" y="446513"/>
                    </a:lnTo>
                    <a:lnTo>
                      <a:pt x="557930" y="461065"/>
                    </a:lnTo>
                    <a:cubicBezTo>
                      <a:pt x="519679" y="482220"/>
                      <a:pt x="480630" y="471397"/>
                      <a:pt x="464109" y="435083"/>
                    </a:cubicBezTo>
                    <a:lnTo>
                      <a:pt x="464075" y="435103"/>
                    </a:lnTo>
                    <a:lnTo>
                      <a:pt x="433928" y="452506"/>
                    </a:lnTo>
                    <a:lnTo>
                      <a:pt x="421185" y="453687"/>
                    </a:lnTo>
                    <a:lnTo>
                      <a:pt x="420029" y="460685"/>
                    </a:lnTo>
                    <a:cubicBezTo>
                      <a:pt x="416128" y="472134"/>
                      <a:pt x="410449" y="482462"/>
                      <a:pt x="403261" y="490884"/>
                    </a:cubicBezTo>
                    <a:cubicBezTo>
                      <a:pt x="381420" y="516481"/>
                      <a:pt x="349871" y="519771"/>
                      <a:pt x="325412" y="499011"/>
                    </a:cubicBezTo>
                    <a:cubicBezTo>
                      <a:pt x="317502" y="534669"/>
                      <a:pt x="296321" y="561927"/>
                      <a:pt x="269780" y="570611"/>
                    </a:cubicBezTo>
                    <a:cubicBezTo>
                      <a:pt x="238504" y="580843"/>
                      <a:pt x="205862" y="563407"/>
                      <a:pt x="187982" y="526907"/>
                    </a:cubicBezTo>
                    <a:cubicBezTo>
                      <a:pt x="145779" y="561552"/>
                      <a:pt x="90967" y="542078"/>
                      <a:pt x="66474" y="483726"/>
                    </a:cubicBezTo>
                    <a:cubicBezTo>
                      <a:pt x="42413" y="487561"/>
                      <a:pt x="19821" y="467245"/>
                      <a:pt x="13049" y="435673"/>
                    </a:cubicBezTo>
                    <a:cubicBezTo>
                      <a:pt x="8144" y="412831"/>
                      <a:pt x="12480" y="388179"/>
                      <a:pt x="24465" y="370811"/>
                    </a:cubicBezTo>
                    <a:cubicBezTo>
                      <a:pt x="7461" y="357187"/>
                      <a:pt x="-2008" y="331044"/>
                      <a:pt x="359" y="304263"/>
                    </a:cubicBezTo>
                    <a:cubicBezTo>
                      <a:pt x="3136" y="272908"/>
                      <a:pt x="21415" y="248347"/>
                      <a:pt x="44382" y="245114"/>
                    </a:cubicBezTo>
                    <a:cubicBezTo>
                      <a:pt x="44519" y="244591"/>
                      <a:pt x="44667" y="244079"/>
                      <a:pt x="44804" y="243555"/>
                    </a:cubicBezTo>
                    <a:cubicBezTo>
                      <a:pt x="41719" y="212677"/>
                      <a:pt x="48912" y="181538"/>
                      <a:pt x="64414" y="158616"/>
                    </a:cubicBezTo>
                    <a:cubicBezTo>
                      <a:pt x="88907" y="122411"/>
                      <a:pt x="128616" y="114342"/>
                      <a:pt x="159813" y="139210"/>
                    </a:cubicBezTo>
                    <a:lnTo>
                      <a:pt x="159834" y="139177"/>
                    </a:lnTo>
                    <a:lnTo>
                      <a:pt x="178806" y="109992"/>
                    </a:lnTo>
                    <a:cubicBezTo>
                      <a:pt x="196017" y="93767"/>
                      <a:pt x="218626" y="90610"/>
                      <a:pt x="238009" y="102325"/>
                    </a:cubicBezTo>
                    <a:lnTo>
                      <a:pt x="254744" y="117899"/>
                    </a:lnTo>
                    <a:lnTo>
                      <a:pt x="263404" y="101509"/>
                    </a:lnTo>
                    <a:cubicBezTo>
                      <a:pt x="288952" y="68129"/>
                      <a:pt x="325492" y="51991"/>
                      <a:pt x="355858" y="60679"/>
                    </a:cubicBezTo>
                    <a:cubicBezTo>
                      <a:pt x="367694" y="37752"/>
                      <a:pt x="386230" y="19729"/>
                      <a:pt x="406681" y="11239"/>
                    </a:cubicBezTo>
                    <a:cubicBezTo>
                      <a:pt x="437757" y="-1665"/>
                      <a:pt x="467366" y="9715"/>
                      <a:pt x="479746" y="39311"/>
                    </a:cubicBezTo>
                    <a:cubicBezTo>
                      <a:pt x="502971" y="11122"/>
                      <a:pt x="534212" y="-3563"/>
                      <a:pt x="561805" y="73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B1AD7232-8592-49D6-A890-5484DA36516D}"/>
                  </a:ext>
                </a:extLst>
              </p:cNvPr>
              <p:cNvSpPr/>
              <p:nvPr/>
            </p:nvSpPr>
            <p:spPr>
              <a:xfrm>
                <a:off x="27888" y="2799700"/>
                <a:ext cx="174138" cy="68870"/>
              </a:xfrm>
              <a:custGeom>
                <a:avLst/>
                <a:gdLst>
                  <a:gd name="connsiteX0" fmla="*/ 87069 w 174138"/>
                  <a:gd name="connsiteY0" fmla="*/ 0 h 68870"/>
                  <a:gd name="connsiteX1" fmla="*/ 161442 w 174138"/>
                  <a:gd name="connsiteY1" fmla="*/ 42743 h 68870"/>
                  <a:gd name="connsiteX2" fmla="*/ 174138 w 174138"/>
                  <a:gd name="connsiteY2" fmla="*/ 68870 h 68870"/>
                  <a:gd name="connsiteX3" fmla="*/ 87069 w 174138"/>
                  <a:gd name="connsiteY3" fmla="*/ 56462 h 68870"/>
                  <a:gd name="connsiteX4" fmla="*/ 0 w 174138"/>
                  <a:gd name="connsiteY4" fmla="*/ 68870 h 68870"/>
                  <a:gd name="connsiteX5" fmla="*/ 12696 w 174138"/>
                  <a:gd name="connsiteY5" fmla="*/ 42743 h 68870"/>
                  <a:gd name="connsiteX6" fmla="*/ 87069 w 174138"/>
                  <a:gd name="connsiteY6" fmla="*/ 0 h 68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138" h="68870">
                    <a:moveTo>
                      <a:pt x="87069" y="0"/>
                    </a:moveTo>
                    <a:cubicBezTo>
                      <a:pt x="116114" y="0"/>
                      <a:pt x="142408" y="16334"/>
                      <a:pt x="161442" y="42743"/>
                    </a:cubicBezTo>
                    <a:lnTo>
                      <a:pt x="174138" y="68870"/>
                    </a:lnTo>
                    <a:lnTo>
                      <a:pt x="87069" y="56462"/>
                    </a:lnTo>
                    <a:lnTo>
                      <a:pt x="0" y="68870"/>
                    </a:lnTo>
                    <a:lnTo>
                      <a:pt x="12696" y="42743"/>
                    </a:lnTo>
                    <a:cubicBezTo>
                      <a:pt x="31730" y="16334"/>
                      <a:pt x="58025" y="0"/>
                      <a:pt x="8706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69E77C70-D919-4BC5-A443-77AE3F4EB87C}"/>
                  </a:ext>
                </a:extLst>
              </p:cNvPr>
              <p:cNvSpPr/>
              <p:nvPr/>
            </p:nvSpPr>
            <p:spPr>
              <a:xfrm>
                <a:off x="615829" y="2799700"/>
                <a:ext cx="174138" cy="68870"/>
              </a:xfrm>
              <a:custGeom>
                <a:avLst/>
                <a:gdLst>
                  <a:gd name="connsiteX0" fmla="*/ 87069 w 174138"/>
                  <a:gd name="connsiteY0" fmla="*/ 0 h 68870"/>
                  <a:gd name="connsiteX1" fmla="*/ 161442 w 174138"/>
                  <a:gd name="connsiteY1" fmla="*/ 42743 h 68870"/>
                  <a:gd name="connsiteX2" fmla="*/ 174138 w 174138"/>
                  <a:gd name="connsiteY2" fmla="*/ 68870 h 68870"/>
                  <a:gd name="connsiteX3" fmla="*/ 87069 w 174138"/>
                  <a:gd name="connsiteY3" fmla="*/ 56462 h 68870"/>
                  <a:gd name="connsiteX4" fmla="*/ 0 w 174138"/>
                  <a:gd name="connsiteY4" fmla="*/ 68870 h 68870"/>
                  <a:gd name="connsiteX5" fmla="*/ 12696 w 174138"/>
                  <a:gd name="connsiteY5" fmla="*/ 42743 h 68870"/>
                  <a:gd name="connsiteX6" fmla="*/ 87069 w 174138"/>
                  <a:gd name="connsiteY6" fmla="*/ 0 h 68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138" h="68870">
                    <a:moveTo>
                      <a:pt x="87069" y="0"/>
                    </a:moveTo>
                    <a:cubicBezTo>
                      <a:pt x="116114" y="0"/>
                      <a:pt x="142408" y="16334"/>
                      <a:pt x="161442" y="42743"/>
                    </a:cubicBezTo>
                    <a:lnTo>
                      <a:pt x="174138" y="68870"/>
                    </a:lnTo>
                    <a:lnTo>
                      <a:pt x="87069" y="56462"/>
                    </a:lnTo>
                    <a:lnTo>
                      <a:pt x="0" y="68870"/>
                    </a:lnTo>
                    <a:lnTo>
                      <a:pt x="12696" y="42743"/>
                    </a:lnTo>
                    <a:cubicBezTo>
                      <a:pt x="31730" y="16334"/>
                      <a:pt x="58025" y="0"/>
                      <a:pt x="8706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98" name="アーチ 197">
              <a:extLst>
                <a:ext uri="{FF2B5EF4-FFF2-40B4-BE49-F238E27FC236}">
                  <a16:creationId xmlns:a16="http://schemas.microsoft.com/office/drawing/2014/main" id="{DA2C9AD3-5855-48A5-8F79-4BB9C44104D9}"/>
                </a:ext>
              </a:extLst>
            </p:cNvPr>
            <p:cNvSpPr/>
            <p:nvPr/>
          </p:nvSpPr>
          <p:spPr>
            <a:xfrm rot="10800000">
              <a:off x="1509353" y="4146769"/>
              <a:ext cx="340995" cy="169689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9" name="アーチ 198">
              <a:extLst>
                <a:ext uri="{FF2B5EF4-FFF2-40B4-BE49-F238E27FC236}">
                  <a16:creationId xmlns:a16="http://schemas.microsoft.com/office/drawing/2014/main" id="{4249203C-C479-45B4-81AA-17921F386757}"/>
                </a:ext>
              </a:extLst>
            </p:cNvPr>
            <p:cNvSpPr/>
            <p:nvPr/>
          </p:nvSpPr>
          <p:spPr>
            <a:xfrm rot="10800000">
              <a:off x="2108997" y="4146769"/>
              <a:ext cx="340995" cy="169689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1918D28A-7DE6-4AAE-AA16-BA9FFCF64510}"/>
                </a:ext>
              </a:extLst>
            </p:cNvPr>
            <p:cNvSpPr/>
            <p:nvPr/>
          </p:nvSpPr>
          <p:spPr>
            <a:xfrm rot="20403409">
              <a:off x="2292415" y="4765668"/>
              <a:ext cx="377770" cy="1434107"/>
            </a:xfrm>
            <a:custGeom>
              <a:avLst/>
              <a:gdLst>
                <a:gd name="connsiteX0" fmla="*/ 270255 w 340304"/>
                <a:gd name="connsiteY0" fmla="*/ 1718 h 1291877"/>
                <a:gd name="connsiteX1" fmla="*/ 298889 w 340304"/>
                <a:gd name="connsiteY1" fmla="*/ 25116 h 1291877"/>
                <a:gd name="connsiteX2" fmla="*/ 325393 w 340304"/>
                <a:gd name="connsiteY2" fmla="*/ 74004 h 1291877"/>
                <a:gd name="connsiteX3" fmla="*/ 331363 w 340304"/>
                <a:gd name="connsiteY3" fmla="*/ 92905 h 1291877"/>
                <a:gd name="connsiteX4" fmla="*/ 331037 w 340304"/>
                <a:gd name="connsiteY4" fmla="*/ 97878 h 1291877"/>
                <a:gd name="connsiteX5" fmla="*/ 333143 w 340304"/>
                <a:gd name="connsiteY5" fmla="*/ 108989 h 1291877"/>
                <a:gd name="connsiteX6" fmla="*/ 332599 w 340304"/>
                <a:gd name="connsiteY6" fmla="*/ 427981 h 1291877"/>
                <a:gd name="connsiteX7" fmla="*/ 303097 w 340304"/>
                <a:gd name="connsiteY7" fmla="*/ 503826 h 1291877"/>
                <a:gd name="connsiteX8" fmla="*/ 282017 w 340304"/>
                <a:gd name="connsiteY8" fmla="*/ 518961 h 1291877"/>
                <a:gd name="connsiteX9" fmla="*/ 312868 w 340304"/>
                <a:gd name="connsiteY9" fmla="*/ 1153215 h 1291877"/>
                <a:gd name="connsiteX10" fmla="*/ 178676 w 340304"/>
                <a:gd name="connsiteY10" fmla="*/ 1291877 h 1291877"/>
                <a:gd name="connsiteX11" fmla="*/ 178676 w 340304"/>
                <a:gd name="connsiteY11" fmla="*/ 1291876 h 1291877"/>
                <a:gd name="connsiteX12" fmla="*/ 44484 w 340304"/>
                <a:gd name="connsiteY12" fmla="*/ 1153214 h 1291877"/>
                <a:gd name="connsiteX13" fmla="*/ 83197 w 340304"/>
                <a:gd name="connsiteY13" fmla="*/ 530362 h 1291877"/>
                <a:gd name="connsiteX14" fmla="*/ 66685 w 340304"/>
                <a:gd name="connsiteY14" fmla="*/ 526812 h 1291877"/>
                <a:gd name="connsiteX15" fmla="*/ 5167 w 340304"/>
                <a:gd name="connsiteY15" fmla="*/ 427981 h 1291877"/>
                <a:gd name="connsiteX16" fmla="*/ 24047 w 340304"/>
                <a:gd name="connsiteY16" fmla="*/ 254697 h 1291877"/>
                <a:gd name="connsiteX17" fmla="*/ 69002 w 340304"/>
                <a:gd name="connsiteY17" fmla="*/ 229412 h 1291877"/>
                <a:gd name="connsiteX18" fmla="*/ 81220 w 340304"/>
                <a:gd name="connsiteY18" fmla="*/ 226057 h 1291877"/>
                <a:gd name="connsiteX19" fmla="*/ 89988 w 340304"/>
                <a:gd name="connsiteY19" fmla="*/ 212289 h 1291877"/>
                <a:gd name="connsiteX20" fmla="*/ 128812 w 340304"/>
                <a:gd name="connsiteY20" fmla="*/ 195264 h 1291877"/>
                <a:gd name="connsiteX21" fmla="*/ 151885 w 340304"/>
                <a:gd name="connsiteY21" fmla="*/ 205382 h 1291877"/>
                <a:gd name="connsiteX22" fmla="*/ 152040 w 340304"/>
                <a:gd name="connsiteY22" fmla="*/ 204571 h 1291877"/>
                <a:gd name="connsiteX23" fmla="*/ 202631 w 340304"/>
                <a:gd name="connsiteY23" fmla="*/ 169070 h 1291877"/>
                <a:gd name="connsiteX24" fmla="*/ 236020 w 340304"/>
                <a:gd name="connsiteY24" fmla="*/ 183711 h 1291877"/>
                <a:gd name="connsiteX25" fmla="*/ 238829 w 340304"/>
                <a:gd name="connsiteY25" fmla="*/ 182440 h 1291877"/>
                <a:gd name="connsiteX26" fmla="*/ 238829 w 340304"/>
                <a:gd name="connsiteY26" fmla="*/ 115206 h 1291877"/>
                <a:gd name="connsiteX27" fmla="*/ 217211 w 340304"/>
                <a:gd name="connsiteY27" fmla="*/ 75333 h 1291877"/>
                <a:gd name="connsiteX28" fmla="*/ 234471 w 340304"/>
                <a:gd name="connsiteY28" fmla="*/ 6735 h 1291877"/>
                <a:gd name="connsiteX29" fmla="*/ 270255 w 340304"/>
                <a:gd name="connsiteY29" fmla="*/ 1718 h 1291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40304" h="1291877">
                  <a:moveTo>
                    <a:pt x="270255" y="1718"/>
                  </a:moveTo>
                  <a:cubicBezTo>
                    <a:pt x="281913" y="5045"/>
                    <a:pt x="292378" y="13107"/>
                    <a:pt x="298889" y="25116"/>
                  </a:cubicBezTo>
                  <a:lnTo>
                    <a:pt x="325393" y="74004"/>
                  </a:lnTo>
                  <a:cubicBezTo>
                    <a:pt x="328649" y="80008"/>
                    <a:pt x="330608" y="86431"/>
                    <a:pt x="331363" y="92905"/>
                  </a:cubicBezTo>
                  <a:cubicBezTo>
                    <a:pt x="331254" y="94563"/>
                    <a:pt x="331145" y="96221"/>
                    <a:pt x="331037" y="97878"/>
                  </a:cubicBezTo>
                  <a:lnTo>
                    <a:pt x="333143" y="108989"/>
                  </a:lnTo>
                  <a:cubicBezTo>
                    <a:pt x="333404" y="164006"/>
                    <a:pt x="349477" y="356939"/>
                    <a:pt x="332599" y="427981"/>
                  </a:cubicBezTo>
                  <a:cubicBezTo>
                    <a:pt x="332599" y="457600"/>
                    <a:pt x="321325" y="484415"/>
                    <a:pt x="303097" y="503826"/>
                  </a:cubicBezTo>
                  <a:lnTo>
                    <a:pt x="282017" y="518961"/>
                  </a:lnTo>
                  <a:lnTo>
                    <a:pt x="312868" y="1153215"/>
                  </a:lnTo>
                  <a:cubicBezTo>
                    <a:pt x="312868" y="1229796"/>
                    <a:pt x="252788" y="1291877"/>
                    <a:pt x="178676" y="1291877"/>
                  </a:cubicBezTo>
                  <a:lnTo>
                    <a:pt x="178676" y="1291876"/>
                  </a:lnTo>
                  <a:cubicBezTo>
                    <a:pt x="104564" y="1291876"/>
                    <a:pt x="44484" y="1229795"/>
                    <a:pt x="44484" y="1153214"/>
                  </a:cubicBezTo>
                  <a:lnTo>
                    <a:pt x="83197" y="530362"/>
                  </a:lnTo>
                  <a:lnTo>
                    <a:pt x="66685" y="526812"/>
                  </a:lnTo>
                  <a:cubicBezTo>
                    <a:pt x="30534" y="510529"/>
                    <a:pt x="5167" y="472410"/>
                    <a:pt x="5167" y="427981"/>
                  </a:cubicBezTo>
                  <a:cubicBezTo>
                    <a:pt x="5167" y="381389"/>
                    <a:pt x="-14897" y="295621"/>
                    <a:pt x="24047" y="254697"/>
                  </a:cubicBezTo>
                  <a:cubicBezTo>
                    <a:pt x="33783" y="244467"/>
                    <a:pt x="49837" y="236288"/>
                    <a:pt x="69002" y="229412"/>
                  </a:cubicBezTo>
                  <a:lnTo>
                    <a:pt x="81220" y="226057"/>
                  </a:lnTo>
                  <a:lnTo>
                    <a:pt x="89988" y="212289"/>
                  </a:lnTo>
                  <a:cubicBezTo>
                    <a:pt x="99924" y="201770"/>
                    <a:pt x="113650" y="195264"/>
                    <a:pt x="128812" y="195264"/>
                  </a:cubicBezTo>
                  <a:lnTo>
                    <a:pt x="151885" y="205382"/>
                  </a:lnTo>
                  <a:lnTo>
                    <a:pt x="152040" y="204571"/>
                  </a:lnTo>
                  <a:cubicBezTo>
                    <a:pt x="160375" y="183708"/>
                    <a:pt x="179888" y="169070"/>
                    <a:pt x="202631" y="169070"/>
                  </a:cubicBezTo>
                  <a:lnTo>
                    <a:pt x="236020" y="183711"/>
                  </a:lnTo>
                  <a:lnTo>
                    <a:pt x="238829" y="182440"/>
                  </a:lnTo>
                  <a:lnTo>
                    <a:pt x="238829" y="115206"/>
                  </a:lnTo>
                  <a:lnTo>
                    <a:pt x="217211" y="75333"/>
                  </a:lnTo>
                  <a:cubicBezTo>
                    <a:pt x="204189" y="51314"/>
                    <a:pt x="211917" y="20602"/>
                    <a:pt x="234471" y="6735"/>
                  </a:cubicBezTo>
                  <a:cubicBezTo>
                    <a:pt x="245749" y="-198"/>
                    <a:pt x="258598" y="-1607"/>
                    <a:pt x="270255" y="171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楕円 22">
              <a:extLst>
                <a:ext uri="{FF2B5EF4-FFF2-40B4-BE49-F238E27FC236}">
                  <a16:creationId xmlns:a16="http://schemas.microsoft.com/office/drawing/2014/main" id="{129EAA91-C4CE-40E8-9A70-4C87BEF4BED8}"/>
                </a:ext>
              </a:extLst>
            </p:cNvPr>
            <p:cNvSpPr/>
            <p:nvPr/>
          </p:nvSpPr>
          <p:spPr>
            <a:xfrm>
              <a:off x="1512985" y="3906171"/>
              <a:ext cx="191422" cy="290262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19949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AAB5CC1D-FF01-47D8-9878-43405CB5A7E1}"/>
              </a:ext>
            </a:extLst>
          </p:cNvPr>
          <p:cNvGrpSpPr/>
          <p:nvPr/>
        </p:nvGrpSpPr>
        <p:grpSpPr>
          <a:xfrm>
            <a:off x="838394" y="911134"/>
            <a:ext cx="2441137" cy="2624058"/>
            <a:chOff x="838394" y="911134"/>
            <a:chExt cx="2441137" cy="2624058"/>
          </a:xfrm>
        </p:grpSpPr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3B2F0EA4-8CAE-42BA-8CAE-0C0DB3D20CB7}"/>
                </a:ext>
              </a:extLst>
            </p:cNvPr>
            <p:cNvGrpSpPr/>
            <p:nvPr/>
          </p:nvGrpSpPr>
          <p:grpSpPr>
            <a:xfrm>
              <a:off x="1371792" y="2028261"/>
              <a:ext cx="1247584" cy="1506931"/>
              <a:chOff x="1371792" y="4943989"/>
              <a:chExt cx="1247584" cy="1506931"/>
            </a:xfrm>
          </p:grpSpPr>
          <p:sp>
            <p:nvSpPr>
              <p:cNvPr id="88" name="片側の 2 つの角を丸めた四角形 144">
                <a:extLst>
                  <a:ext uri="{FF2B5EF4-FFF2-40B4-BE49-F238E27FC236}">
                    <a16:creationId xmlns:a16="http://schemas.microsoft.com/office/drawing/2014/main" id="{A781101F-D84E-4146-8AF3-66363FA0BA9A}"/>
                  </a:ext>
                </a:extLst>
              </p:cNvPr>
              <p:cNvSpPr/>
              <p:nvPr/>
            </p:nvSpPr>
            <p:spPr>
              <a:xfrm>
                <a:off x="1387814" y="5223466"/>
                <a:ext cx="1215686" cy="1227454"/>
              </a:xfrm>
              <a:prstGeom prst="round2SameRect">
                <a:avLst>
                  <a:gd name="adj1" fmla="val 22029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E3D7282B-E731-4578-B217-42F967C41B30}"/>
                  </a:ext>
                </a:extLst>
              </p:cNvPr>
              <p:cNvSpPr/>
              <p:nvPr/>
            </p:nvSpPr>
            <p:spPr>
              <a:xfrm>
                <a:off x="1711170" y="4943989"/>
                <a:ext cx="562482" cy="457800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" name="二等辺三角形 89">
                <a:extLst>
                  <a:ext uri="{FF2B5EF4-FFF2-40B4-BE49-F238E27FC236}">
                    <a16:creationId xmlns:a16="http://schemas.microsoft.com/office/drawing/2014/main" id="{43BED238-A1DE-486C-8B37-8A21BDA06F93}"/>
                  </a:ext>
                </a:extLst>
              </p:cNvPr>
              <p:cNvSpPr/>
              <p:nvPr/>
            </p:nvSpPr>
            <p:spPr>
              <a:xfrm rot="10800000">
                <a:off x="1811989" y="5326157"/>
                <a:ext cx="343041" cy="453136"/>
              </a:xfrm>
              <a:prstGeom prst="triangl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" name="平行四辺形 833">
                <a:extLst>
                  <a:ext uri="{FF2B5EF4-FFF2-40B4-BE49-F238E27FC236}">
                    <a16:creationId xmlns:a16="http://schemas.microsoft.com/office/drawing/2014/main" id="{A0F27225-5605-4066-98DA-3BEFC79EF4B3}"/>
                  </a:ext>
                </a:extLst>
              </p:cNvPr>
              <p:cNvSpPr/>
              <p:nvPr/>
            </p:nvSpPr>
            <p:spPr>
              <a:xfrm flipH="1">
                <a:off x="1628775" y="5223467"/>
                <a:ext cx="385762" cy="720134"/>
              </a:xfrm>
              <a:custGeom>
                <a:avLst/>
                <a:gdLst>
                  <a:gd name="connsiteX0" fmla="*/ 0 w 411689"/>
                  <a:gd name="connsiteY0" fmla="*/ 708228 h 708228"/>
                  <a:gd name="connsiteX1" fmla="*/ 216474 w 411689"/>
                  <a:gd name="connsiteY1" fmla="*/ 0 h 708228"/>
                  <a:gd name="connsiteX2" fmla="*/ 411689 w 411689"/>
                  <a:gd name="connsiteY2" fmla="*/ 0 h 708228"/>
                  <a:gd name="connsiteX3" fmla="*/ 195215 w 411689"/>
                  <a:gd name="connsiteY3" fmla="*/ 708228 h 708228"/>
                  <a:gd name="connsiteX4" fmla="*/ 0 w 411689"/>
                  <a:gd name="connsiteY4" fmla="*/ 708228 h 708228"/>
                  <a:gd name="connsiteX0" fmla="*/ 0 w 411689"/>
                  <a:gd name="connsiteY0" fmla="*/ 708228 h 708228"/>
                  <a:gd name="connsiteX1" fmla="*/ 216474 w 411689"/>
                  <a:gd name="connsiteY1" fmla="*/ 0 h 708228"/>
                  <a:gd name="connsiteX2" fmla="*/ 411689 w 411689"/>
                  <a:gd name="connsiteY2" fmla="*/ 0 h 708228"/>
                  <a:gd name="connsiteX3" fmla="*/ 195215 w 411689"/>
                  <a:gd name="connsiteY3" fmla="*/ 708228 h 708228"/>
                  <a:gd name="connsiteX4" fmla="*/ 0 w 411689"/>
                  <a:gd name="connsiteY4" fmla="*/ 708228 h 708228"/>
                  <a:gd name="connsiteX0" fmla="*/ 0 w 366446"/>
                  <a:gd name="connsiteY0" fmla="*/ 539160 h 708228"/>
                  <a:gd name="connsiteX1" fmla="*/ 171231 w 366446"/>
                  <a:gd name="connsiteY1" fmla="*/ 0 h 708228"/>
                  <a:gd name="connsiteX2" fmla="*/ 366446 w 366446"/>
                  <a:gd name="connsiteY2" fmla="*/ 0 h 708228"/>
                  <a:gd name="connsiteX3" fmla="*/ 149972 w 366446"/>
                  <a:gd name="connsiteY3" fmla="*/ 708228 h 708228"/>
                  <a:gd name="connsiteX4" fmla="*/ 0 w 366446"/>
                  <a:gd name="connsiteY4" fmla="*/ 539160 h 708228"/>
                  <a:gd name="connsiteX0" fmla="*/ 0 w 366446"/>
                  <a:gd name="connsiteY0" fmla="*/ 539160 h 786809"/>
                  <a:gd name="connsiteX1" fmla="*/ 171231 w 366446"/>
                  <a:gd name="connsiteY1" fmla="*/ 0 h 786809"/>
                  <a:gd name="connsiteX2" fmla="*/ 366446 w 366446"/>
                  <a:gd name="connsiteY2" fmla="*/ 0 h 786809"/>
                  <a:gd name="connsiteX3" fmla="*/ 130922 w 366446"/>
                  <a:gd name="connsiteY3" fmla="*/ 786809 h 786809"/>
                  <a:gd name="connsiteX4" fmla="*/ 0 w 366446"/>
                  <a:gd name="connsiteY4" fmla="*/ 539160 h 786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6446" h="786809">
                    <a:moveTo>
                      <a:pt x="0" y="539160"/>
                    </a:moveTo>
                    <a:lnTo>
                      <a:pt x="171231" y="0"/>
                    </a:lnTo>
                    <a:lnTo>
                      <a:pt x="366446" y="0"/>
                    </a:lnTo>
                    <a:lnTo>
                      <a:pt x="130922" y="786809"/>
                    </a:lnTo>
                    <a:lnTo>
                      <a:pt x="0" y="53916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" name="平行四辺形 91">
                <a:extLst>
                  <a:ext uri="{FF2B5EF4-FFF2-40B4-BE49-F238E27FC236}">
                    <a16:creationId xmlns:a16="http://schemas.microsoft.com/office/drawing/2014/main" id="{32707AD9-38A9-4FED-BE2C-0FADEE37964E}"/>
                  </a:ext>
                </a:extLst>
              </p:cNvPr>
              <p:cNvSpPr/>
              <p:nvPr/>
            </p:nvSpPr>
            <p:spPr>
              <a:xfrm>
                <a:off x="1724010" y="5223466"/>
                <a:ext cx="646343" cy="949512"/>
              </a:xfrm>
              <a:prstGeom prst="parallelogram">
                <a:avLst>
                  <a:gd name="adj" fmla="val 67526"/>
                </a:avLst>
              </a:prstGeom>
              <a:solidFill>
                <a:schemeClr val="accent1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" name="四角形: 上の 2 つの角を丸める 92">
                <a:extLst>
                  <a:ext uri="{FF2B5EF4-FFF2-40B4-BE49-F238E27FC236}">
                    <a16:creationId xmlns:a16="http://schemas.microsoft.com/office/drawing/2014/main" id="{B9B27337-8998-43B1-8458-AE8FE5649237}"/>
                  </a:ext>
                </a:extLst>
              </p:cNvPr>
              <p:cNvSpPr/>
              <p:nvPr/>
            </p:nvSpPr>
            <p:spPr>
              <a:xfrm>
                <a:off x="1371792" y="6099180"/>
                <a:ext cx="1247584" cy="351739"/>
              </a:xfrm>
              <a:prstGeom prst="round2SameRect">
                <a:avLst>
                  <a:gd name="adj1" fmla="val 15313"/>
                  <a:gd name="adj2" fmla="val 0"/>
                </a:avLst>
              </a:prstGeom>
              <a:solidFill>
                <a:schemeClr val="accent1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B26D4BDD-64A8-4F21-B3D3-8AFD6357AA88}"/>
                </a:ext>
              </a:extLst>
            </p:cNvPr>
            <p:cNvGrpSpPr/>
            <p:nvPr/>
          </p:nvGrpSpPr>
          <p:grpSpPr>
            <a:xfrm>
              <a:off x="1348425" y="964762"/>
              <a:ext cx="1277659" cy="1299459"/>
              <a:chOff x="305055" y="212842"/>
              <a:chExt cx="1277659" cy="1299459"/>
            </a:xfrm>
          </p:grpSpPr>
          <p:sp>
            <p:nvSpPr>
              <p:cNvPr id="61" name="円/楕円 291">
                <a:extLst>
                  <a:ext uri="{FF2B5EF4-FFF2-40B4-BE49-F238E27FC236}">
                    <a16:creationId xmlns:a16="http://schemas.microsoft.com/office/drawing/2014/main" id="{3108F996-222A-4459-B273-F54E7D9FD808}"/>
                  </a:ext>
                </a:extLst>
              </p:cNvPr>
              <p:cNvSpPr/>
              <p:nvPr/>
            </p:nvSpPr>
            <p:spPr>
              <a:xfrm>
                <a:off x="478068" y="306375"/>
                <a:ext cx="931632" cy="1205926"/>
              </a:xfrm>
              <a:custGeom>
                <a:avLst/>
                <a:gdLst>
                  <a:gd name="connsiteX0" fmla="*/ 0 w 719714"/>
                  <a:gd name="connsiteY0" fmla="*/ 404839 h 809678"/>
                  <a:gd name="connsiteX1" fmla="*/ 359857 w 719714"/>
                  <a:gd name="connsiteY1" fmla="*/ 0 h 809678"/>
                  <a:gd name="connsiteX2" fmla="*/ 719714 w 719714"/>
                  <a:gd name="connsiteY2" fmla="*/ 404839 h 809678"/>
                  <a:gd name="connsiteX3" fmla="*/ 359857 w 719714"/>
                  <a:gd name="connsiteY3" fmla="*/ 809678 h 809678"/>
                  <a:gd name="connsiteX4" fmla="*/ 0 w 719714"/>
                  <a:gd name="connsiteY4" fmla="*/ 404839 h 809678"/>
                  <a:gd name="connsiteX0" fmla="*/ 0 w 719714"/>
                  <a:gd name="connsiteY0" fmla="*/ 404839 h 809678"/>
                  <a:gd name="connsiteX1" fmla="*/ 359857 w 719714"/>
                  <a:gd name="connsiteY1" fmla="*/ 0 h 809678"/>
                  <a:gd name="connsiteX2" fmla="*/ 719714 w 719714"/>
                  <a:gd name="connsiteY2" fmla="*/ 404839 h 809678"/>
                  <a:gd name="connsiteX3" fmla="*/ 359857 w 719714"/>
                  <a:gd name="connsiteY3" fmla="*/ 809678 h 809678"/>
                  <a:gd name="connsiteX4" fmla="*/ 0 w 719714"/>
                  <a:gd name="connsiteY4" fmla="*/ 404839 h 809678"/>
                  <a:gd name="connsiteX0" fmla="*/ 0 w 719714"/>
                  <a:gd name="connsiteY0" fmla="*/ 404839 h 809678"/>
                  <a:gd name="connsiteX1" fmla="*/ 359857 w 719714"/>
                  <a:gd name="connsiteY1" fmla="*/ 0 h 809678"/>
                  <a:gd name="connsiteX2" fmla="*/ 719714 w 719714"/>
                  <a:gd name="connsiteY2" fmla="*/ 404839 h 809678"/>
                  <a:gd name="connsiteX3" fmla="*/ 359857 w 719714"/>
                  <a:gd name="connsiteY3" fmla="*/ 809678 h 809678"/>
                  <a:gd name="connsiteX4" fmla="*/ 0 w 719714"/>
                  <a:gd name="connsiteY4" fmla="*/ 404839 h 809678"/>
                  <a:gd name="connsiteX0" fmla="*/ 0 w 719714"/>
                  <a:gd name="connsiteY0" fmla="*/ 404839 h 809678"/>
                  <a:gd name="connsiteX1" fmla="*/ 359857 w 719714"/>
                  <a:gd name="connsiteY1" fmla="*/ 0 h 809678"/>
                  <a:gd name="connsiteX2" fmla="*/ 719714 w 719714"/>
                  <a:gd name="connsiteY2" fmla="*/ 404839 h 809678"/>
                  <a:gd name="connsiteX3" fmla="*/ 359857 w 719714"/>
                  <a:gd name="connsiteY3" fmla="*/ 809678 h 809678"/>
                  <a:gd name="connsiteX4" fmla="*/ 0 w 719714"/>
                  <a:gd name="connsiteY4" fmla="*/ 404839 h 809678"/>
                  <a:gd name="connsiteX0" fmla="*/ 0 w 719714"/>
                  <a:gd name="connsiteY0" fmla="*/ 455639 h 860478"/>
                  <a:gd name="connsiteX1" fmla="*/ 366207 w 719714"/>
                  <a:gd name="connsiteY1" fmla="*/ 0 h 860478"/>
                  <a:gd name="connsiteX2" fmla="*/ 719714 w 719714"/>
                  <a:gd name="connsiteY2" fmla="*/ 455639 h 860478"/>
                  <a:gd name="connsiteX3" fmla="*/ 359857 w 719714"/>
                  <a:gd name="connsiteY3" fmla="*/ 860478 h 860478"/>
                  <a:gd name="connsiteX4" fmla="*/ 0 w 719714"/>
                  <a:gd name="connsiteY4" fmla="*/ 455639 h 860478"/>
                  <a:gd name="connsiteX0" fmla="*/ 0 w 719714"/>
                  <a:gd name="connsiteY0" fmla="*/ 458814 h 863653"/>
                  <a:gd name="connsiteX1" fmla="*/ 359857 w 719714"/>
                  <a:gd name="connsiteY1" fmla="*/ 0 h 863653"/>
                  <a:gd name="connsiteX2" fmla="*/ 719714 w 719714"/>
                  <a:gd name="connsiteY2" fmla="*/ 458814 h 863653"/>
                  <a:gd name="connsiteX3" fmla="*/ 359857 w 719714"/>
                  <a:gd name="connsiteY3" fmla="*/ 863653 h 863653"/>
                  <a:gd name="connsiteX4" fmla="*/ 0 w 719714"/>
                  <a:gd name="connsiteY4" fmla="*/ 458814 h 863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9714" h="863653">
                    <a:moveTo>
                      <a:pt x="0" y="458814"/>
                    </a:moveTo>
                    <a:cubicBezTo>
                      <a:pt x="0" y="235228"/>
                      <a:pt x="161113" y="0"/>
                      <a:pt x="359857" y="0"/>
                    </a:cubicBezTo>
                    <a:cubicBezTo>
                      <a:pt x="558601" y="0"/>
                      <a:pt x="719714" y="235228"/>
                      <a:pt x="719714" y="458814"/>
                    </a:cubicBezTo>
                    <a:cubicBezTo>
                      <a:pt x="719714" y="682400"/>
                      <a:pt x="558601" y="863653"/>
                      <a:pt x="359857" y="863653"/>
                    </a:cubicBezTo>
                    <a:cubicBezTo>
                      <a:pt x="161113" y="863653"/>
                      <a:pt x="0" y="682400"/>
                      <a:pt x="0" y="45881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5EC1C861-F1A6-4358-95F0-1258EAA68C4A}"/>
                  </a:ext>
                </a:extLst>
              </p:cNvPr>
              <p:cNvGrpSpPr/>
              <p:nvPr/>
            </p:nvGrpSpPr>
            <p:grpSpPr>
              <a:xfrm>
                <a:off x="305055" y="212842"/>
                <a:ext cx="1277659" cy="1237443"/>
                <a:chOff x="2791855" y="1947821"/>
                <a:chExt cx="1150919" cy="1114692"/>
              </a:xfrm>
              <a:solidFill>
                <a:srgbClr val="FFCC99"/>
              </a:solidFill>
            </p:grpSpPr>
            <p:grpSp>
              <p:nvGrpSpPr>
                <p:cNvPr id="79" name="グループ化 78">
                  <a:extLst>
                    <a:ext uri="{FF2B5EF4-FFF2-40B4-BE49-F238E27FC236}">
                      <a16:creationId xmlns:a16="http://schemas.microsoft.com/office/drawing/2014/main" id="{561743AA-2B57-496F-90D0-7CDD976398E8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84" name="円/楕円 437">
                    <a:extLst>
                      <a:ext uri="{FF2B5EF4-FFF2-40B4-BE49-F238E27FC236}">
                        <a16:creationId xmlns:a16="http://schemas.microsoft.com/office/drawing/2014/main" id="{735D723A-29DC-4AC4-B62C-1D1839066BF8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" name="円/楕円 438">
                    <a:extLst>
                      <a:ext uri="{FF2B5EF4-FFF2-40B4-BE49-F238E27FC236}">
                        <a16:creationId xmlns:a16="http://schemas.microsoft.com/office/drawing/2014/main" id="{FE43674A-968E-4271-B723-ED209DFABC7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99308DC4-7FC5-473F-8AF7-DBA2131BE187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82" name="円/楕円 435">
                    <a:extLst>
                      <a:ext uri="{FF2B5EF4-FFF2-40B4-BE49-F238E27FC236}">
                        <a16:creationId xmlns:a16="http://schemas.microsoft.com/office/drawing/2014/main" id="{051F5A3C-8620-42AC-9BEA-C9F7A686AC3F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3" name="円/楕円 436">
                    <a:extLst>
                      <a:ext uri="{FF2B5EF4-FFF2-40B4-BE49-F238E27FC236}">
                        <a16:creationId xmlns:a16="http://schemas.microsoft.com/office/drawing/2014/main" id="{8FFC2B65-970A-427C-A5FA-F52A24B498A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1" name="円/楕円 291">
                  <a:extLst>
                    <a:ext uri="{FF2B5EF4-FFF2-40B4-BE49-F238E27FC236}">
                      <a16:creationId xmlns:a16="http://schemas.microsoft.com/office/drawing/2014/main" id="{E8258C58-95D9-4D98-840C-B4663E2EA0FF}"/>
                    </a:ext>
                  </a:extLst>
                </p:cNvPr>
                <p:cNvSpPr/>
                <p:nvPr/>
              </p:nvSpPr>
              <p:spPr>
                <a:xfrm>
                  <a:off x="2902857" y="1947821"/>
                  <a:ext cx="928913" cy="1114692"/>
                </a:xfrm>
                <a:custGeom>
                  <a:avLst/>
                  <a:gdLst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55639 h 860478"/>
                    <a:gd name="connsiteX1" fmla="*/ 366207 w 719714"/>
                    <a:gd name="connsiteY1" fmla="*/ 0 h 860478"/>
                    <a:gd name="connsiteX2" fmla="*/ 719714 w 719714"/>
                    <a:gd name="connsiteY2" fmla="*/ 455639 h 860478"/>
                    <a:gd name="connsiteX3" fmla="*/ 359857 w 719714"/>
                    <a:gd name="connsiteY3" fmla="*/ 860478 h 860478"/>
                    <a:gd name="connsiteX4" fmla="*/ 0 w 719714"/>
                    <a:gd name="connsiteY4" fmla="*/ 455639 h 860478"/>
                    <a:gd name="connsiteX0" fmla="*/ 0 w 719714"/>
                    <a:gd name="connsiteY0" fmla="*/ 458814 h 863653"/>
                    <a:gd name="connsiteX1" fmla="*/ 359857 w 719714"/>
                    <a:gd name="connsiteY1" fmla="*/ 0 h 863653"/>
                    <a:gd name="connsiteX2" fmla="*/ 719714 w 719714"/>
                    <a:gd name="connsiteY2" fmla="*/ 458814 h 863653"/>
                    <a:gd name="connsiteX3" fmla="*/ 359857 w 719714"/>
                    <a:gd name="connsiteY3" fmla="*/ 863653 h 863653"/>
                    <a:gd name="connsiteX4" fmla="*/ 0 w 719714"/>
                    <a:gd name="connsiteY4" fmla="*/ 458814 h 863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9714" h="863653">
                      <a:moveTo>
                        <a:pt x="0" y="458814"/>
                      </a:moveTo>
                      <a:cubicBezTo>
                        <a:pt x="0" y="235228"/>
                        <a:pt x="161113" y="0"/>
                        <a:pt x="359857" y="0"/>
                      </a:cubicBezTo>
                      <a:cubicBezTo>
                        <a:pt x="558601" y="0"/>
                        <a:pt x="719714" y="235228"/>
                        <a:pt x="719714" y="458814"/>
                      </a:cubicBezTo>
                      <a:cubicBezTo>
                        <a:pt x="719714" y="682400"/>
                        <a:pt x="558601" y="863653"/>
                        <a:pt x="359857" y="863653"/>
                      </a:cubicBezTo>
                      <a:cubicBezTo>
                        <a:pt x="161113" y="863653"/>
                        <a:pt x="0" y="682400"/>
                        <a:pt x="0" y="458814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3" name="円/楕円 27">
                <a:extLst>
                  <a:ext uri="{FF2B5EF4-FFF2-40B4-BE49-F238E27FC236}">
                    <a16:creationId xmlns:a16="http://schemas.microsoft.com/office/drawing/2014/main" id="{BC88003E-FAC9-4999-939F-4FCA4A5289B0}"/>
                  </a:ext>
                </a:extLst>
              </p:cNvPr>
              <p:cNvSpPr/>
              <p:nvPr/>
            </p:nvSpPr>
            <p:spPr>
              <a:xfrm rot="10800000">
                <a:off x="786938" y="1268681"/>
                <a:ext cx="303292" cy="4572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" name="月 65">
                <a:extLst>
                  <a:ext uri="{FF2B5EF4-FFF2-40B4-BE49-F238E27FC236}">
                    <a16:creationId xmlns:a16="http://schemas.microsoft.com/office/drawing/2014/main" id="{BE86B7A2-94FE-4D9A-956D-8C48A92C7587}"/>
                  </a:ext>
                </a:extLst>
              </p:cNvPr>
              <p:cNvSpPr/>
              <p:nvPr/>
            </p:nvSpPr>
            <p:spPr>
              <a:xfrm rot="15300000">
                <a:off x="676994" y="530240"/>
                <a:ext cx="66360" cy="201274"/>
              </a:xfrm>
              <a:prstGeom prst="moon">
                <a:avLst>
                  <a:gd name="adj" fmla="val 6205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" name="月 66">
                <a:extLst>
                  <a:ext uri="{FF2B5EF4-FFF2-40B4-BE49-F238E27FC236}">
                    <a16:creationId xmlns:a16="http://schemas.microsoft.com/office/drawing/2014/main" id="{AFD0CC16-5218-492E-BA6B-FFE63F24DD34}"/>
                  </a:ext>
                </a:extLst>
              </p:cNvPr>
              <p:cNvSpPr/>
              <p:nvPr/>
            </p:nvSpPr>
            <p:spPr>
              <a:xfrm rot="17100000">
                <a:off x="1142532" y="530242"/>
                <a:ext cx="66362" cy="201274"/>
              </a:xfrm>
              <a:prstGeom prst="moon">
                <a:avLst>
                  <a:gd name="adj" fmla="val 6205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F1F4C3D0-CC12-4C10-89D3-E2DAB4AB6DFB}"/>
                  </a:ext>
                </a:extLst>
              </p:cNvPr>
              <p:cNvGrpSpPr/>
              <p:nvPr/>
            </p:nvGrpSpPr>
            <p:grpSpPr>
              <a:xfrm>
                <a:off x="501763" y="799611"/>
                <a:ext cx="135002" cy="93534"/>
                <a:chOff x="419854" y="787816"/>
                <a:chExt cx="226299" cy="132157"/>
              </a:xfrm>
            </p:grpSpPr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5A5FA808-5781-4CDF-A292-C6830B983352}"/>
                    </a:ext>
                  </a:extLst>
                </p:cNvPr>
                <p:cNvSpPr/>
                <p:nvPr/>
              </p:nvSpPr>
              <p:spPr>
                <a:xfrm rot="900000">
                  <a:off x="419854" y="787816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0158DC1A-F5FC-4C7E-BD19-620A16744DF5}"/>
                    </a:ext>
                  </a:extLst>
                </p:cNvPr>
                <p:cNvSpPr/>
                <p:nvPr/>
              </p:nvSpPr>
              <p:spPr>
                <a:xfrm rot="20700000" flipV="1">
                  <a:off x="419854" y="886835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9D87BC38-FD31-4A5A-A1F6-9718357DE098}"/>
                  </a:ext>
                </a:extLst>
              </p:cNvPr>
              <p:cNvGrpSpPr/>
              <p:nvPr/>
            </p:nvGrpSpPr>
            <p:grpSpPr>
              <a:xfrm flipH="1">
                <a:off x="1267856" y="799611"/>
                <a:ext cx="135002" cy="93534"/>
                <a:chOff x="419854" y="787816"/>
                <a:chExt cx="226299" cy="132157"/>
              </a:xfrm>
            </p:grpSpPr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CF94E6EA-4306-4591-9F9C-4D924F9BA597}"/>
                    </a:ext>
                  </a:extLst>
                </p:cNvPr>
                <p:cNvSpPr/>
                <p:nvPr/>
              </p:nvSpPr>
              <p:spPr>
                <a:xfrm rot="900000">
                  <a:off x="419854" y="787816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5ED37B84-5C0B-4E27-B4B2-7FFBB82B99CA}"/>
                    </a:ext>
                  </a:extLst>
                </p:cNvPr>
                <p:cNvSpPr/>
                <p:nvPr/>
              </p:nvSpPr>
              <p:spPr>
                <a:xfrm rot="20700000" flipV="1">
                  <a:off x="419854" y="886835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0" name="円/楕円 27">
                <a:extLst>
                  <a:ext uri="{FF2B5EF4-FFF2-40B4-BE49-F238E27FC236}">
                    <a16:creationId xmlns:a16="http://schemas.microsoft.com/office/drawing/2014/main" id="{0482EAA6-08E4-447D-A489-D2AC797A5F12}"/>
                  </a:ext>
                </a:extLst>
              </p:cNvPr>
              <p:cNvSpPr/>
              <p:nvPr/>
            </p:nvSpPr>
            <p:spPr>
              <a:xfrm rot="8100000">
                <a:off x="644162" y="1166281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" name="円/楕円 27">
                <a:extLst>
                  <a:ext uri="{FF2B5EF4-FFF2-40B4-BE49-F238E27FC236}">
                    <a16:creationId xmlns:a16="http://schemas.microsoft.com/office/drawing/2014/main" id="{9D597002-009B-4E1C-8F8B-806BDA03BCAA}"/>
                  </a:ext>
                </a:extLst>
              </p:cNvPr>
              <p:cNvSpPr/>
              <p:nvPr/>
            </p:nvSpPr>
            <p:spPr>
              <a:xfrm rot="13500000" flipH="1">
                <a:off x="1001349" y="1166282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9E8F9780-3C79-4BCD-BAAE-DCE4488D669E}"/>
                  </a:ext>
                </a:extLst>
              </p:cNvPr>
              <p:cNvGrpSpPr/>
              <p:nvPr/>
            </p:nvGrpSpPr>
            <p:grpSpPr>
              <a:xfrm>
                <a:off x="836857" y="993552"/>
                <a:ext cx="198700" cy="168405"/>
                <a:chOff x="7084627" y="3040652"/>
                <a:chExt cx="240026" cy="203430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sp>
              <p:nvSpPr>
                <p:cNvPr id="73" name="円/楕円 662">
                  <a:extLst>
                    <a:ext uri="{FF2B5EF4-FFF2-40B4-BE49-F238E27FC236}">
                      <a16:creationId xmlns:a16="http://schemas.microsoft.com/office/drawing/2014/main" id="{1AE44EA9-0DF6-409C-9703-6839FC45CBF9}"/>
                    </a:ext>
                  </a:extLst>
                </p:cNvPr>
                <p:cNvSpPr/>
                <p:nvPr/>
              </p:nvSpPr>
              <p:spPr>
                <a:xfrm>
                  <a:off x="7084627" y="3102163"/>
                  <a:ext cx="240026" cy="125443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CD36FA66-716D-492E-86C3-3555E80361CD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9C537EF8-C216-45BF-821F-A553A2BDF110}"/>
                </a:ext>
              </a:extLst>
            </p:cNvPr>
            <p:cNvSpPr/>
            <p:nvPr/>
          </p:nvSpPr>
          <p:spPr>
            <a:xfrm>
              <a:off x="1696496" y="1520075"/>
              <a:ext cx="156500" cy="138072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0AE6938D-F6DF-42FB-A1D8-F5A1C5147D75}"/>
                </a:ext>
              </a:extLst>
            </p:cNvPr>
            <p:cNvSpPr/>
            <p:nvPr/>
          </p:nvSpPr>
          <p:spPr>
            <a:xfrm>
              <a:off x="2141789" y="1520075"/>
              <a:ext cx="156500" cy="138072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B170AC00-B7F9-4639-8C32-010F062E77D7}"/>
                </a:ext>
              </a:extLst>
            </p:cNvPr>
            <p:cNvGrpSpPr/>
            <p:nvPr/>
          </p:nvGrpSpPr>
          <p:grpSpPr>
            <a:xfrm>
              <a:off x="2286511" y="911134"/>
              <a:ext cx="882679" cy="1751473"/>
              <a:chOff x="2286511" y="911134"/>
              <a:chExt cx="882679" cy="1751473"/>
            </a:xfrm>
          </p:grpSpPr>
          <p:grpSp>
            <p:nvGrpSpPr>
              <p:cNvPr id="240" name="グループ化 239">
                <a:extLst>
                  <a:ext uri="{FF2B5EF4-FFF2-40B4-BE49-F238E27FC236}">
                    <a16:creationId xmlns:a16="http://schemas.microsoft.com/office/drawing/2014/main" id="{9850859A-61EE-455F-BB63-54C0CCBBEAE7}"/>
                  </a:ext>
                </a:extLst>
              </p:cNvPr>
              <p:cNvGrpSpPr/>
              <p:nvPr/>
            </p:nvGrpSpPr>
            <p:grpSpPr>
              <a:xfrm rot="20960292">
                <a:off x="2354083" y="911134"/>
                <a:ext cx="696096" cy="1383796"/>
                <a:chOff x="2957063" y="5076572"/>
                <a:chExt cx="725218" cy="1441689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grpSp>
              <p:nvGrpSpPr>
                <p:cNvPr id="241" name="グループ化 240">
                  <a:extLst>
                    <a:ext uri="{FF2B5EF4-FFF2-40B4-BE49-F238E27FC236}">
                      <a16:creationId xmlns:a16="http://schemas.microsoft.com/office/drawing/2014/main" id="{2D47A238-CDC3-4FE3-8871-43851BF8F825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243" name="フリーフォーム: 図形 242">
                    <a:extLst>
                      <a:ext uri="{FF2B5EF4-FFF2-40B4-BE49-F238E27FC236}">
                        <a16:creationId xmlns:a16="http://schemas.microsoft.com/office/drawing/2014/main" id="{597B1E4A-7C3B-4754-878D-EE60CABA297D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4" name="フリーフォーム: 図形 243">
                    <a:extLst>
                      <a:ext uri="{FF2B5EF4-FFF2-40B4-BE49-F238E27FC236}">
                        <a16:creationId xmlns:a16="http://schemas.microsoft.com/office/drawing/2014/main" id="{CD311703-D8AE-4837-9B61-8A838CED84A5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1AF2E21F-1B15-4C81-86ED-D78DCDD14162}"/>
                    </a:ext>
                  </a:extLst>
                </p:cNvPr>
                <p:cNvSpPr/>
                <p:nvPr/>
              </p:nvSpPr>
              <p:spPr>
                <a:xfrm>
                  <a:off x="2957063" y="5102343"/>
                  <a:ext cx="725218" cy="1415918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65852"/>
                    <a:gd name="connsiteY0" fmla="*/ 1138 h 1457557"/>
                    <a:gd name="connsiteX1" fmla="*/ 219353 w 765852"/>
                    <a:gd name="connsiteY1" fmla="*/ 18217 h 1457557"/>
                    <a:gd name="connsiteX2" fmla="*/ 223832 w 765852"/>
                    <a:gd name="connsiteY2" fmla="*/ 24963 h 1457557"/>
                    <a:gd name="connsiteX3" fmla="*/ 357056 w 765852"/>
                    <a:gd name="connsiteY3" fmla="*/ 158187 h 1457557"/>
                    <a:gd name="connsiteX4" fmla="*/ 370720 w 765852"/>
                    <a:gd name="connsiteY4" fmla="*/ 178763 h 1457557"/>
                    <a:gd name="connsiteX5" fmla="*/ 372662 w 765852"/>
                    <a:gd name="connsiteY5" fmla="*/ 188747 h 1457557"/>
                    <a:gd name="connsiteX6" fmla="*/ 376431 w 765852"/>
                    <a:gd name="connsiteY6" fmla="*/ 195556 h 1457557"/>
                    <a:gd name="connsiteX7" fmla="*/ 381410 w 765852"/>
                    <a:gd name="connsiteY7" fmla="*/ 445425 h 1457557"/>
                    <a:gd name="connsiteX8" fmla="*/ 385008 w 765852"/>
                    <a:gd name="connsiteY8" fmla="*/ 562717 h 1457557"/>
                    <a:gd name="connsiteX9" fmla="*/ 384424 w 765852"/>
                    <a:gd name="connsiteY9" fmla="*/ 623206 h 1457557"/>
                    <a:gd name="connsiteX10" fmla="*/ 722873 w 765852"/>
                    <a:gd name="connsiteY10" fmla="*/ 1234288 h 1457557"/>
                    <a:gd name="connsiteX11" fmla="*/ 722073 w 765852"/>
                    <a:gd name="connsiteY11" fmla="*/ 1437307 h 1457557"/>
                    <a:gd name="connsiteX12" fmla="*/ 722074 w 765852"/>
                    <a:gd name="connsiteY12" fmla="*/ 1437306 h 1457557"/>
                    <a:gd name="connsiteX13" fmla="*/ 515842 w 765852"/>
                    <a:gd name="connsiteY13" fmla="*/ 1382046 h 1457557"/>
                    <a:gd name="connsiteX14" fmla="*/ 167145 w 765852"/>
                    <a:gd name="connsiteY14" fmla="*/ 677290 h 1457557"/>
                    <a:gd name="connsiteX15" fmla="*/ 147400 w 765852"/>
                    <a:gd name="connsiteY15" fmla="*/ 658498 h 1457557"/>
                    <a:gd name="connsiteX16" fmla="*/ 84879 w 765852"/>
                    <a:gd name="connsiteY16" fmla="*/ 445425 h 1457557"/>
                    <a:gd name="connsiteX17" fmla="*/ 147401 w 765852"/>
                    <a:gd name="connsiteY17" fmla="*/ 232351 h 1457557"/>
                    <a:gd name="connsiteX18" fmla="*/ 202681 w 765852"/>
                    <a:gd name="connsiteY18" fmla="*/ 179738 h 1457557"/>
                    <a:gd name="connsiteX19" fmla="*/ 174238 w 765852"/>
                    <a:gd name="connsiteY19" fmla="*/ 151295 h 1457557"/>
                    <a:gd name="connsiteX20" fmla="*/ 106181 w 765852"/>
                    <a:gd name="connsiteY20" fmla="*/ 219353 h 1457557"/>
                    <a:gd name="connsiteX21" fmla="*/ 18217 w 765852"/>
                    <a:gd name="connsiteY21" fmla="*/ 219353 h 1457557"/>
                    <a:gd name="connsiteX22" fmla="*/ 18217 w 765852"/>
                    <a:gd name="connsiteY22" fmla="*/ 131389 h 1457557"/>
                    <a:gd name="connsiteX23" fmla="*/ 131389 w 765852"/>
                    <a:gd name="connsiteY23" fmla="*/ 18217 h 1457557"/>
                    <a:gd name="connsiteX24" fmla="*/ 151965 w 765852"/>
                    <a:gd name="connsiteY24" fmla="*/ 4554 h 1457557"/>
                    <a:gd name="connsiteX25" fmla="*/ 187251 w 765852"/>
                    <a:gd name="connsiteY25" fmla="*/ 1138 h 1457557"/>
                    <a:gd name="connsiteX0" fmla="*/ 187251 w 765852"/>
                    <a:gd name="connsiteY0" fmla="*/ 1138 h 1457557"/>
                    <a:gd name="connsiteX1" fmla="*/ 219353 w 765852"/>
                    <a:gd name="connsiteY1" fmla="*/ 18217 h 1457557"/>
                    <a:gd name="connsiteX2" fmla="*/ 223832 w 765852"/>
                    <a:gd name="connsiteY2" fmla="*/ 24963 h 1457557"/>
                    <a:gd name="connsiteX3" fmla="*/ 357056 w 765852"/>
                    <a:gd name="connsiteY3" fmla="*/ 158187 h 1457557"/>
                    <a:gd name="connsiteX4" fmla="*/ 370720 w 765852"/>
                    <a:gd name="connsiteY4" fmla="*/ 178763 h 1457557"/>
                    <a:gd name="connsiteX5" fmla="*/ 372662 w 765852"/>
                    <a:gd name="connsiteY5" fmla="*/ 188747 h 1457557"/>
                    <a:gd name="connsiteX6" fmla="*/ 376431 w 765852"/>
                    <a:gd name="connsiteY6" fmla="*/ 195556 h 1457557"/>
                    <a:gd name="connsiteX7" fmla="*/ 381410 w 765852"/>
                    <a:gd name="connsiteY7" fmla="*/ 445425 h 1457557"/>
                    <a:gd name="connsiteX8" fmla="*/ 385008 w 765852"/>
                    <a:gd name="connsiteY8" fmla="*/ 562717 h 1457557"/>
                    <a:gd name="connsiteX9" fmla="*/ 384424 w 765852"/>
                    <a:gd name="connsiteY9" fmla="*/ 623206 h 1457557"/>
                    <a:gd name="connsiteX10" fmla="*/ 722873 w 765852"/>
                    <a:gd name="connsiteY10" fmla="*/ 1234288 h 1457557"/>
                    <a:gd name="connsiteX11" fmla="*/ 722073 w 765852"/>
                    <a:gd name="connsiteY11" fmla="*/ 1437307 h 1457557"/>
                    <a:gd name="connsiteX12" fmla="*/ 722074 w 765852"/>
                    <a:gd name="connsiteY12" fmla="*/ 1437306 h 1457557"/>
                    <a:gd name="connsiteX13" fmla="*/ 515842 w 765852"/>
                    <a:gd name="connsiteY13" fmla="*/ 1382046 h 1457557"/>
                    <a:gd name="connsiteX14" fmla="*/ 167145 w 765852"/>
                    <a:gd name="connsiteY14" fmla="*/ 677290 h 1457557"/>
                    <a:gd name="connsiteX15" fmla="*/ 147400 w 765852"/>
                    <a:gd name="connsiteY15" fmla="*/ 658498 h 1457557"/>
                    <a:gd name="connsiteX16" fmla="*/ 84879 w 765852"/>
                    <a:gd name="connsiteY16" fmla="*/ 445425 h 1457557"/>
                    <a:gd name="connsiteX17" fmla="*/ 147401 w 765852"/>
                    <a:gd name="connsiteY17" fmla="*/ 232351 h 1457557"/>
                    <a:gd name="connsiteX18" fmla="*/ 202681 w 765852"/>
                    <a:gd name="connsiteY18" fmla="*/ 179738 h 1457557"/>
                    <a:gd name="connsiteX19" fmla="*/ 174238 w 765852"/>
                    <a:gd name="connsiteY19" fmla="*/ 151295 h 1457557"/>
                    <a:gd name="connsiteX20" fmla="*/ 106181 w 765852"/>
                    <a:gd name="connsiteY20" fmla="*/ 219353 h 1457557"/>
                    <a:gd name="connsiteX21" fmla="*/ 18217 w 765852"/>
                    <a:gd name="connsiteY21" fmla="*/ 219353 h 1457557"/>
                    <a:gd name="connsiteX22" fmla="*/ 18217 w 765852"/>
                    <a:gd name="connsiteY22" fmla="*/ 131389 h 1457557"/>
                    <a:gd name="connsiteX23" fmla="*/ 131389 w 765852"/>
                    <a:gd name="connsiteY23" fmla="*/ 18217 h 1457557"/>
                    <a:gd name="connsiteX24" fmla="*/ 151965 w 765852"/>
                    <a:gd name="connsiteY24" fmla="*/ 4554 h 1457557"/>
                    <a:gd name="connsiteX25" fmla="*/ 187251 w 765852"/>
                    <a:gd name="connsiteY25" fmla="*/ 1138 h 1457557"/>
                    <a:gd name="connsiteX0" fmla="*/ 187251 w 765852"/>
                    <a:gd name="connsiteY0" fmla="*/ 1138 h 1437307"/>
                    <a:gd name="connsiteX1" fmla="*/ 219353 w 765852"/>
                    <a:gd name="connsiteY1" fmla="*/ 18217 h 1437307"/>
                    <a:gd name="connsiteX2" fmla="*/ 223832 w 765852"/>
                    <a:gd name="connsiteY2" fmla="*/ 24963 h 1437307"/>
                    <a:gd name="connsiteX3" fmla="*/ 357056 w 765852"/>
                    <a:gd name="connsiteY3" fmla="*/ 158187 h 1437307"/>
                    <a:gd name="connsiteX4" fmla="*/ 370720 w 765852"/>
                    <a:gd name="connsiteY4" fmla="*/ 178763 h 1437307"/>
                    <a:gd name="connsiteX5" fmla="*/ 372662 w 765852"/>
                    <a:gd name="connsiteY5" fmla="*/ 188747 h 1437307"/>
                    <a:gd name="connsiteX6" fmla="*/ 376431 w 765852"/>
                    <a:gd name="connsiteY6" fmla="*/ 195556 h 1437307"/>
                    <a:gd name="connsiteX7" fmla="*/ 381410 w 765852"/>
                    <a:gd name="connsiteY7" fmla="*/ 445425 h 1437307"/>
                    <a:gd name="connsiteX8" fmla="*/ 385008 w 765852"/>
                    <a:gd name="connsiteY8" fmla="*/ 562717 h 1437307"/>
                    <a:gd name="connsiteX9" fmla="*/ 384424 w 765852"/>
                    <a:gd name="connsiteY9" fmla="*/ 623206 h 1437307"/>
                    <a:gd name="connsiteX10" fmla="*/ 722873 w 765852"/>
                    <a:gd name="connsiteY10" fmla="*/ 1234288 h 1437307"/>
                    <a:gd name="connsiteX11" fmla="*/ 722073 w 765852"/>
                    <a:gd name="connsiteY11" fmla="*/ 1437307 h 1437307"/>
                    <a:gd name="connsiteX12" fmla="*/ 515842 w 765852"/>
                    <a:gd name="connsiteY12" fmla="*/ 1382046 h 1437307"/>
                    <a:gd name="connsiteX13" fmla="*/ 167145 w 765852"/>
                    <a:gd name="connsiteY13" fmla="*/ 677290 h 1437307"/>
                    <a:gd name="connsiteX14" fmla="*/ 147400 w 765852"/>
                    <a:gd name="connsiteY14" fmla="*/ 658498 h 1437307"/>
                    <a:gd name="connsiteX15" fmla="*/ 84879 w 765852"/>
                    <a:gd name="connsiteY15" fmla="*/ 445425 h 1437307"/>
                    <a:gd name="connsiteX16" fmla="*/ 147401 w 765852"/>
                    <a:gd name="connsiteY16" fmla="*/ 232351 h 1437307"/>
                    <a:gd name="connsiteX17" fmla="*/ 202681 w 765852"/>
                    <a:gd name="connsiteY17" fmla="*/ 179738 h 1437307"/>
                    <a:gd name="connsiteX18" fmla="*/ 174238 w 765852"/>
                    <a:gd name="connsiteY18" fmla="*/ 151295 h 1437307"/>
                    <a:gd name="connsiteX19" fmla="*/ 106181 w 765852"/>
                    <a:gd name="connsiteY19" fmla="*/ 219353 h 1437307"/>
                    <a:gd name="connsiteX20" fmla="*/ 18217 w 765852"/>
                    <a:gd name="connsiteY20" fmla="*/ 219353 h 1437307"/>
                    <a:gd name="connsiteX21" fmla="*/ 18217 w 765852"/>
                    <a:gd name="connsiteY21" fmla="*/ 131389 h 1437307"/>
                    <a:gd name="connsiteX22" fmla="*/ 131389 w 765852"/>
                    <a:gd name="connsiteY22" fmla="*/ 18217 h 1437307"/>
                    <a:gd name="connsiteX23" fmla="*/ 151965 w 765852"/>
                    <a:gd name="connsiteY23" fmla="*/ 4554 h 1437307"/>
                    <a:gd name="connsiteX24" fmla="*/ 187251 w 765852"/>
                    <a:gd name="connsiteY24" fmla="*/ 1138 h 1437307"/>
                    <a:gd name="connsiteX0" fmla="*/ 187251 w 725218"/>
                    <a:gd name="connsiteY0" fmla="*/ 1138 h 1415918"/>
                    <a:gd name="connsiteX1" fmla="*/ 219353 w 725218"/>
                    <a:gd name="connsiteY1" fmla="*/ 18217 h 1415918"/>
                    <a:gd name="connsiteX2" fmla="*/ 223832 w 725218"/>
                    <a:gd name="connsiteY2" fmla="*/ 24963 h 1415918"/>
                    <a:gd name="connsiteX3" fmla="*/ 357056 w 725218"/>
                    <a:gd name="connsiteY3" fmla="*/ 158187 h 1415918"/>
                    <a:gd name="connsiteX4" fmla="*/ 370720 w 725218"/>
                    <a:gd name="connsiteY4" fmla="*/ 178763 h 1415918"/>
                    <a:gd name="connsiteX5" fmla="*/ 372662 w 725218"/>
                    <a:gd name="connsiteY5" fmla="*/ 188747 h 1415918"/>
                    <a:gd name="connsiteX6" fmla="*/ 376431 w 725218"/>
                    <a:gd name="connsiteY6" fmla="*/ 195556 h 1415918"/>
                    <a:gd name="connsiteX7" fmla="*/ 381410 w 725218"/>
                    <a:gd name="connsiteY7" fmla="*/ 445425 h 1415918"/>
                    <a:gd name="connsiteX8" fmla="*/ 385008 w 725218"/>
                    <a:gd name="connsiteY8" fmla="*/ 562717 h 1415918"/>
                    <a:gd name="connsiteX9" fmla="*/ 384424 w 725218"/>
                    <a:gd name="connsiteY9" fmla="*/ 623206 h 1415918"/>
                    <a:gd name="connsiteX10" fmla="*/ 722873 w 725218"/>
                    <a:gd name="connsiteY10" fmla="*/ 1234288 h 1415918"/>
                    <a:gd name="connsiteX11" fmla="*/ 515842 w 725218"/>
                    <a:gd name="connsiteY11" fmla="*/ 1382046 h 1415918"/>
                    <a:gd name="connsiteX12" fmla="*/ 167145 w 725218"/>
                    <a:gd name="connsiteY12" fmla="*/ 677290 h 1415918"/>
                    <a:gd name="connsiteX13" fmla="*/ 147400 w 725218"/>
                    <a:gd name="connsiteY13" fmla="*/ 658498 h 1415918"/>
                    <a:gd name="connsiteX14" fmla="*/ 84879 w 725218"/>
                    <a:gd name="connsiteY14" fmla="*/ 445425 h 1415918"/>
                    <a:gd name="connsiteX15" fmla="*/ 147401 w 725218"/>
                    <a:gd name="connsiteY15" fmla="*/ 232351 h 1415918"/>
                    <a:gd name="connsiteX16" fmla="*/ 202681 w 725218"/>
                    <a:gd name="connsiteY16" fmla="*/ 179738 h 1415918"/>
                    <a:gd name="connsiteX17" fmla="*/ 174238 w 725218"/>
                    <a:gd name="connsiteY17" fmla="*/ 151295 h 1415918"/>
                    <a:gd name="connsiteX18" fmla="*/ 106181 w 725218"/>
                    <a:gd name="connsiteY18" fmla="*/ 219353 h 1415918"/>
                    <a:gd name="connsiteX19" fmla="*/ 18217 w 725218"/>
                    <a:gd name="connsiteY19" fmla="*/ 219353 h 1415918"/>
                    <a:gd name="connsiteX20" fmla="*/ 18217 w 725218"/>
                    <a:gd name="connsiteY20" fmla="*/ 131389 h 1415918"/>
                    <a:gd name="connsiteX21" fmla="*/ 131389 w 725218"/>
                    <a:gd name="connsiteY21" fmla="*/ 18217 h 1415918"/>
                    <a:gd name="connsiteX22" fmla="*/ 151965 w 725218"/>
                    <a:gd name="connsiteY22" fmla="*/ 4554 h 1415918"/>
                    <a:gd name="connsiteX23" fmla="*/ 187251 w 725218"/>
                    <a:gd name="connsiteY23" fmla="*/ 1138 h 1415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725218" h="1415918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cubicBezTo>
                        <a:pt x="515394" y="825829"/>
                        <a:pt x="591903" y="1031665"/>
                        <a:pt x="722873" y="1234288"/>
                      </a:cubicBezTo>
                      <a:cubicBezTo>
                        <a:pt x="744776" y="1360761"/>
                        <a:pt x="608463" y="1474879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B028C0E0-69DA-4140-B2B9-3505DF192E92}"/>
                  </a:ext>
                </a:extLst>
              </p:cNvPr>
              <p:cNvSpPr/>
              <p:nvPr/>
            </p:nvSpPr>
            <p:spPr>
              <a:xfrm rot="3600000">
                <a:off x="2223773" y="1717190"/>
                <a:ext cx="1008155" cy="882679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61250 w 834195"/>
                  <a:gd name="connsiteY0" fmla="*/ 826774 h 826774"/>
                  <a:gd name="connsiteX1" fmla="*/ 489173 w 834195"/>
                  <a:gd name="connsiteY1" fmla="*/ 296746 h 826774"/>
                  <a:gd name="connsiteX2" fmla="*/ 60792 w 834195"/>
                  <a:gd name="connsiteY2" fmla="*/ 378490 h 826774"/>
                  <a:gd name="connsiteX3" fmla="*/ 17478 w 834195"/>
                  <a:gd name="connsiteY3" fmla="*/ 119469 h 826774"/>
                  <a:gd name="connsiteX4" fmla="*/ 678138 w 834195"/>
                  <a:gd name="connsiteY4" fmla="*/ 2176 h 826774"/>
                  <a:gd name="connsiteX5" fmla="*/ 796034 w 834195"/>
                  <a:gd name="connsiteY5" fmla="*/ 102401 h 826774"/>
                  <a:gd name="connsiteX6" fmla="*/ 834195 w 834195"/>
                  <a:gd name="connsiteY6" fmla="*/ 826774 h 826774"/>
                  <a:gd name="connsiteX0" fmla="*/ 462180 w 835125"/>
                  <a:gd name="connsiteY0" fmla="*/ 826774 h 826774"/>
                  <a:gd name="connsiteX1" fmla="*/ 416570 w 835125"/>
                  <a:gd name="connsiteY1" fmla="*/ 360610 h 826774"/>
                  <a:gd name="connsiteX2" fmla="*/ 61722 w 835125"/>
                  <a:gd name="connsiteY2" fmla="*/ 378490 h 826774"/>
                  <a:gd name="connsiteX3" fmla="*/ 18408 w 835125"/>
                  <a:gd name="connsiteY3" fmla="*/ 119469 h 826774"/>
                  <a:gd name="connsiteX4" fmla="*/ 679068 w 835125"/>
                  <a:gd name="connsiteY4" fmla="*/ 2176 h 826774"/>
                  <a:gd name="connsiteX5" fmla="*/ 796964 w 835125"/>
                  <a:gd name="connsiteY5" fmla="*/ 102401 h 826774"/>
                  <a:gd name="connsiteX6" fmla="*/ 835125 w 835125"/>
                  <a:gd name="connsiteY6" fmla="*/ 826774 h 826774"/>
                  <a:gd name="connsiteX0" fmla="*/ 462180 w 917417"/>
                  <a:gd name="connsiteY0" fmla="*/ 826774 h 830291"/>
                  <a:gd name="connsiteX1" fmla="*/ 416570 w 917417"/>
                  <a:gd name="connsiteY1" fmla="*/ 360610 h 830291"/>
                  <a:gd name="connsiteX2" fmla="*/ 61722 w 917417"/>
                  <a:gd name="connsiteY2" fmla="*/ 378490 h 830291"/>
                  <a:gd name="connsiteX3" fmla="*/ 18408 w 917417"/>
                  <a:gd name="connsiteY3" fmla="*/ 119469 h 830291"/>
                  <a:gd name="connsiteX4" fmla="*/ 679068 w 917417"/>
                  <a:gd name="connsiteY4" fmla="*/ 2176 h 830291"/>
                  <a:gd name="connsiteX5" fmla="*/ 796964 w 917417"/>
                  <a:gd name="connsiteY5" fmla="*/ 102401 h 830291"/>
                  <a:gd name="connsiteX6" fmla="*/ 917417 w 917417"/>
                  <a:gd name="connsiteY6" fmla="*/ 830291 h 830291"/>
                  <a:gd name="connsiteX0" fmla="*/ 462180 w 1008155"/>
                  <a:gd name="connsiteY0" fmla="*/ 826774 h 882679"/>
                  <a:gd name="connsiteX1" fmla="*/ 416570 w 1008155"/>
                  <a:gd name="connsiteY1" fmla="*/ 360610 h 882679"/>
                  <a:gd name="connsiteX2" fmla="*/ 61722 w 1008155"/>
                  <a:gd name="connsiteY2" fmla="*/ 378490 h 882679"/>
                  <a:gd name="connsiteX3" fmla="*/ 18408 w 1008155"/>
                  <a:gd name="connsiteY3" fmla="*/ 119469 h 882679"/>
                  <a:gd name="connsiteX4" fmla="*/ 679068 w 1008155"/>
                  <a:gd name="connsiteY4" fmla="*/ 2176 h 882679"/>
                  <a:gd name="connsiteX5" fmla="*/ 796964 w 1008155"/>
                  <a:gd name="connsiteY5" fmla="*/ 102401 h 882679"/>
                  <a:gd name="connsiteX6" fmla="*/ 1008155 w 1008155"/>
                  <a:gd name="connsiteY6" fmla="*/ 882679 h 882679"/>
                  <a:gd name="connsiteX0" fmla="*/ 462180 w 1008155"/>
                  <a:gd name="connsiteY0" fmla="*/ 826774 h 882679"/>
                  <a:gd name="connsiteX1" fmla="*/ 416570 w 1008155"/>
                  <a:gd name="connsiteY1" fmla="*/ 360610 h 882679"/>
                  <a:gd name="connsiteX2" fmla="*/ 61722 w 1008155"/>
                  <a:gd name="connsiteY2" fmla="*/ 378490 h 882679"/>
                  <a:gd name="connsiteX3" fmla="*/ 18408 w 1008155"/>
                  <a:gd name="connsiteY3" fmla="*/ 119469 h 882679"/>
                  <a:gd name="connsiteX4" fmla="*/ 679068 w 1008155"/>
                  <a:gd name="connsiteY4" fmla="*/ 2176 h 882679"/>
                  <a:gd name="connsiteX5" fmla="*/ 796964 w 1008155"/>
                  <a:gd name="connsiteY5" fmla="*/ 102401 h 882679"/>
                  <a:gd name="connsiteX6" fmla="*/ 1008155 w 1008155"/>
                  <a:gd name="connsiteY6" fmla="*/ 882679 h 882679"/>
                  <a:gd name="connsiteX0" fmla="*/ 462180 w 1008155"/>
                  <a:gd name="connsiteY0" fmla="*/ 826774 h 882679"/>
                  <a:gd name="connsiteX1" fmla="*/ 416570 w 1008155"/>
                  <a:gd name="connsiteY1" fmla="*/ 360610 h 882679"/>
                  <a:gd name="connsiteX2" fmla="*/ 61722 w 1008155"/>
                  <a:gd name="connsiteY2" fmla="*/ 378490 h 882679"/>
                  <a:gd name="connsiteX3" fmla="*/ 18408 w 1008155"/>
                  <a:gd name="connsiteY3" fmla="*/ 119469 h 882679"/>
                  <a:gd name="connsiteX4" fmla="*/ 679068 w 1008155"/>
                  <a:gd name="connsiteY4" fmla="*/ 2176 h 882679"/>
                  <a:gd name="connsiteX5" fmla="*/ 796964 w 1008155"/>
                  <a:gd name="connsiteY5" fmla="*/ 102401 h 882679"/>
                  <a:gd name="connsiteX6" fmla="*/ 1008155 w 1008155"/>
                  <a:gd name="connsiteY6" fmla="*/ 882679 h 882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8155" h="882679">
                    <a:moveTo>
                      <a:pt x="462180" y="826774"/>
                    </a:moveTo>
                    <a:lnTo>
                      <a:pt x="416570" y="360610"/>
                    </a:lnTo>
                    <a:cubicBezTo>
                      <a:pt x="273776" y="387858"/>
                      <a:pt x="128082" y="418680"/>
                      <a:pt x="61722" y="378490"/>
                    </a:cubicBezTo>
                    <a:cubicBezTo>
                      <a:pt x="-4638" y="338300"/>
                      <a:pt x="-14807" y="171214"/>
                      <a:pt x="18408" y="119469"/>
                    </a:cubicBezTo>
                    <a:cubicBezTo>
                      <a:pt x="51623" y="67724"/>
                      <a:pt x="611734" y="-14422"/>
                      <a:pt x="679068" y="2176"/>
                    </a:cubicBezTo>
                    <a:cubicBezTo>
                      <a:pt x="746402" y="18774"/>
                      <a:pt x="768353" y="56832"/>
                      <a:pt x="796964" y="102401"/>
                    </a:cubicBezTo>
                    <a:cubicBezTo>
                      <a:pt x="825575" y="147970"/>
                      <a:pt x="995435" y="641221"/>
                      <a:pt x="1008155" y="882679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27" name="グループ化 326">
              <a:extLst>
                <a:ext uri="{FF2B5EF4-FFF2-40B4-BE49-F238E27FC236}">
                  <a16:creationId xmlns:a16="http://schemas.microsoft.com/office/drawing/2014/main" id="{6B498B7C-EC2E-4EFB-838A-ECCD788C97A7}"/>
                </a:ext>
              </a:extLst>
            </p:cNvPr>
            <p:cNvGrpSpPr/>
            <p:nvPr/>
          </p:nvGrpSpPr>
          <p:grpSpPr>
            <a:xfrm flipH="1">
              <a:off x="838394" y="911134"/>
              <a:ext cx="882679" cy="1751473"/>
              <a:chOff x="2286511" y="911134"/>
              <a:chExt cx="882679" cy="1751473"/>
            </a:xfrm>
          </p:grpSpPr>
          <p:grpSp>
            <p:nvGrpSpPr>
              <p:cNvPr id="328" name="グループ化 327">
                <a:extLst>
                  <a:ext uri="{FF2B5EF4-FFF2-40B4-BE49-F238E27FC236}">
                    <a16:creationId xmlns:a16="http://schemas.microsoft.com/office/drawing/2014/main" id="{3EDBF0D7-4BFF-41C3-A27F-8BD0E418C478}"/>
                  </a:ext>
                </a:extLst>
              </p:cNvPr>
              <p:cNvGrpSpPr/>
              <p:nvPr/>
            </p:nvGrpSpPr>
            <p:grpSpPr>
              <a:xfrm rot="20960292">
                <a:off x="2354083" y="911134"/>
                <a:ext cx="696096" cy="1383796"/>
                <a:chOff x="2957063" y="5076572"/>
                <a:chExt cx="725218" cy="1441689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grpSp>
              <p:nvGrpSpPr>
                <p:cNvPr id="330" name="グループ化 329">
                  <a:extLst>
                    <a:ext uri="{FF2B5EF4-FFF2-40B4-BE49-F238E27FC236}">
                      <a16:creationId xmlns:a16="http://schemas.microsoft.com/office/drawing/2014/main" id="{EAFEE518-E5C6-4F33-8543-4228EDD4147B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332" name="フリーフォーム: 図形 331">
                    <a:extLst>
                      <a:ext uri="{FF2B5EF4-FFF2-40B4-BE49-F238E27FC236}">
                        <a16:creationId xmlns:a16="http://schemas.microsoft.com/office/drawing/2014/main" id="{7E0AA563-929F-4044-8B44-62760BB3C8C9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3" name="フリーフォーム: 図形 332">
                    <a:extLst>
                      <a:ext uri="{FF2B5EF4-FFF2-40B4-BE49-F238E27FC236}">
                        <a16:creationId xmlns:a16="http://schemas.microsoft.com/office/drawing/2014/main" id="{EBBCAD6C-7A3E-48A4-A400-7F94B04CB6ED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C2A6BBA5-E213-4D05-BA22-CA84031AAA65}"/>
                    </a:ext>
                  </a:extLst>
                </p:cNvPr>
                <p:cNvSpPr/>
                <p:nvPr/>
              </p:nvSpPr>
              <p:spPr>
                <a:xfrm>
                  <a:off x="2957063" y="5102343"/>
                  <a:ext cx="725218" cy="1415918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65852"/>
                    <a:gd name="connsiteY0" fmla="*/ 1138 h 1457557"/>
                    <a:gd name="connsiteX1" fmla="*/ 219353 w 765852"/>
                    <a:gd name="connsiteY1" fmla="*/ 18217 h 1457557"/>
                    <a:gd name="connsiteX2" fmla="*/ 223832 w 765852"/>
                    <a:gd name="connsiteY2" fmla="*/ 24963 h 1457557"/>
                    <a:gd name="connsiteX3" fmla="*/ 357056 w 765852"/>
                    <a:gd name="connsiteY3" fmla="*/ 158187 h 1457557"/>
                    <a:gd name="connsiteX4" fmla="*/ 370720 w 765852"/>
                    <a:gd name="connsiteY4" fmla="*/ 178763 h 1457557"/>
                    <a:gd name="connsiteX5" fmla="*/ 372662 w 765852"/>
                    <a:gd name="connsiteY5" fmla="*/ 188747 h 1457557"/>
                    <a:gd name="connsiteX6" fmla="*/ 376431 w 765852"/>
                    <a:gd name="connsiteY6" fmla="*/ 195556 h 1457557"/>
                    <a:gd name="connsiteX7" fmla="*/ 381410 w 765852"/>
                    <a:gd name="connsiteY7" fmla="*/ 445425 h 1457557"/>
                    <a:gd name="connsiteX8" fmla="*/ 385008 w 765852"/>
                    <a:gd name="connsiteY8" fmla="*/ 562717 h 1457557"/>
                    <a:gd name="connsiteX9" fmla="*/ 384424 w 765852"/>
                    <a:gd name="connsiteY9" fmla="*/ 623206 h 1457557"/>
                    <a:gd name="connsiteX10" fmla="*/ 722873 w 765852"/>
                    <a:gd name="connsiteY10" fmla="*/ 1234288 h 1457557"/>
                    <a:gd name="connsiteX11" fmla="*/ 722073 w 765852"/>
                    <a:gd name="connsiteY11" fmla="*/ 1437307 h 1457557"/>
                    <a:gd name="connsiteX12" fmla="*/ 722074 w 765852"/>
                    <a:gd name="connsiteY12" fmla="*/ 1437306 h 1457557"/>
                    <a:gd name="connsiteX13" fmla="*/ 515842 w 765852"/>
                    <a:gd name="connsiteY13" fmla="*/ 1382046 h 1457557"/>
                    <a:gd name="connsiteX14" fmla="*/ 167145 w 765852"/>
                    <a:gd name="connsiteY14" fmla="*/ 677290 h 1457557"/>
                    <a:gd name="connsiteX15" fmla="*/ 147400 w 765852"/>
                    <a:gd name="connsiteY15" fmla="*/ 658498 h 1457557"/>
                    <a:gd name="connsiteX16" fmla="*/ 84879 w 765852"/>
                    <a:gd name="connsiteY16" fmla="*/ 445425 h 1457557"/>
                    <a:gd name="connsiteX17" fmla="*/ 147401 w 765852"/>
                    <a:gd name="connsiteY17" fmla="*/ 232351 h 1457557"/>
                    <a:gd name="connsiteX18" fmla="*/ 202681 w 765852"/>
                    <a:gd name="connsiteY18" fmla="*/ 179738 h 1457557"/>
                    <a:gd name="connsiteX19" fmla="*/ 174238 w 765852"/>
                    <a:gd name="connsiteY19" fmla="*/ 151295 h 1457557"/>
                    <a:gd name="connsiteX20" fmla="*/ 106181 w 765852"/>
                    <a:gd name="connsiteY20" fmla="*/ 219353 h 1457557"/>
                    <a:gd name="connsiteX21" fmla="*/ 18217 w 765852"/>
                    <a:gd name="connsiteY21" fmla="*/ 219353 h 1457557"/>
                    <a:gd name="connsiteX22" fmla="*/ 18217 w 765852"/>
                    <a:gd name="connsiteY22" fmla="*/ 131389 h 1457557"/>
                    <a:gd name="connsiteX23" fmla="*/ 131389 w 765852"/>
                    <a:gd name="connsiteY23" fmla="*/ 18217 h 1457557"/>
                    <a:gd name="connsiteX24" fmla="*/ 151965 w 765852"/>
                    <a:gd name="connsiteY24" fmla="*/ 4554 h 1457557"/>
                    <a:gd name="connsiteX25" fmla="*/ 187251 w 765852"/>
                    <a:gd name="connsiteY25" fmla="*/ 1138 h 1457557"/>
                    <a:gd name="connsiteX0" fmla="*/ 187251 w 765852"/>
                    <a:gd name="connsiteY0" fmla="*/ 1138 h 1457557"/>
                    <a:gd name="connsiteX1" fmla="*/ 219353 w 765852"/>
                    <a:gd name="connsiteY1" fmla="*/ 18217 h 1457557"/>
                    <a:gd name="connsiteX2" fmla="*/ 223832 w 765852"/>
                    <a:gd name="connsiteY2" fmla="*/ 24963 h 1457557"/>
                    <a:gd name="connsiteX3" fmla="*/ 357056 w 765852"/>
                    <a:gd name="connsiteY3" fmla="*/ 158187 h 1457557"/>
                    <a:gd name="connsiteX4" fmla="*/ 370720 w 765852"/>
                    <a:gd name="connsiteY4" fmla="*/ 178763 h 1457557"/>
                    <a:gd name="connsiteX5" fmla="*/ 372662 w 765852"/>
                    <a:gd name="connsiteY5" fmla="*/ 188747 h 1457557"/>
                    <a:gd name="connsiteX6" fmla="*/ 376431 w 765852"/>
                    <a:gd name="connsiteY6" fmla="*/ 195556 h 1457557"/>
                    <a:gd name="connsiteX7" fmla="*/ 381410 w 765852"/>
                    <a:gd name="connsiteY7" fmla="*/ 445425 h 1457557"/>
                    <a:gd name="connsiteX8" fmla="*/ 385008 w 765852"/>
                    <a:gd name="connsiteY8" fmla="*/ 562717 h 1457557"/>
                    <a:gd name="connsiteX9" fmla="*/ 384424 w 765852"/>
                    <a:gd name="connsiteY9" fmla="*/ 623206 h 1457557"/>
                    <a:gd name="connsiteX10" fmla="*/ 722873 w 765852"/>
                    <a:gd name="connsiteY10" fmla="*/ 1234288 h 1457557"/>
                    <a:gd name="connsiteX11" fmla="*/ 722073 w 765852"/>
                    <a:gd name="connsiteY11" fmla="*/ 1437307 h 1457557"/>
                    <a:gd name="connsiteX12" fmla="*/ 722074 w 765852"/>
                    <a:gd name="connsiteY12" fmla="*/ 1437306 h 1457557"/>
                    <a:gd name="connsiteX13" fmla="*/ 515842 w 765852"/>
                    <a:gd name="connsiteY13" fmla="*/ 1382046 h 1457557"/>
                    <a:gd name="connsiteX14" fmla="*/ 167145 w 765852"/>
                    <a:gd name="connsiteY14" fmla="*/ 677290 h 1457557"/>
                    <a:gd name="connsiteX15" fmla="*/ 147400 w 765852"/>
                    <a:gd name="connsiteY15" fmla="*/ 658498 h 1457557"/>
                    <a:gd name="connsiteX16" fmla="*/ 84879 w 765852"/>
                    <a:gd name="connsiteY16" fmla="*/ 445425 h 1457557"/>
                    <a:gd name="connsiteX17" fmla="*/ 147401 w 765852"/>
                    <a:gd name="connsiteY17" fmla="*/ 232351 h 1457557"/>
                    <a:gd name="connsiteX18" fmla="*/ 202681 w 765852"/>
                    <a:gd name="connsiteY18" fmla="*/ 179738 h 1457557"/>
                    <a:gd name="connsiteX19" fmla="*/ 174238 w 765852"/>
                    <a:gd name="connsiteY19" fmla="*/ 151295 h 1457557"/>
                    <a:gd name="connsiteX20" fmla="*/ 106181 w 765852"/>
                    <a:gd name="connsiteY20" fmla="*/ 219353 h 1457557"/>
                    <a:gd name="connsiteX21" fmla="*/ 18217 w 765852"/>
                    <a:gd name="connsiteY21" fmla="*/ 219353 h 1457557"/>
                    <a:gd name="connsiteX22" fmla="*/ 18217 w 765852"/>
                    <a:gd name="connsiteY22" fmla="*/ 131389 h 1457557"/>
                    <a:gd name="connsiteX23" fmla="*/ 131389 w 765852"/>
                    <a:gd name="connsiteY23" fmla="*/ 18217 h 1457557"/>
                    <a:gd name="connsiteX24" fmla="*/ 151965 w 765852"/>
                    <a:gd name="connsiteY24" fmla="*/ 4554 h 1457557"/>
                    <a:gd name="connsiteX25" fmla="*/ 187251 w 765852"/>
                    <a:gd name="connsiteY25" fmla="*/ 1138 h 1457557"/>
                    <a:gd name="connsiteX0" fmla="*/ 187251 w 765852"/>
                    <a:gd name="connsiteY0" fmla="*/ 1138 h 1437307"/>
                    <a:gd name="connsiteX1" fmla="*/ 219353 w 765852"/>
                    <a:gd name="connsiteY1" fmla="*/ 18217 h 1437307"/>
                    <a:gd name="connsiteX2" fmla="*/ 223832 w 765852"/>
                    <a:gd name="connsiteY2" fmla="*/ 24963 h 1437307"/>
                    <a:gd name="connsiteX3" fmla="*/ 357056 w 765852"/>
                    <a:gd name="connsiteY3" fmla="*/ 158187 h 1437307"/>
                    <a:gd name="connsiteX4" fmla="*/ 370720 w 765852"/>
                    <a:gd name="connsiteY4" fmla="*/ 178763 h 1437307"/>
                    <a:gd name="connsiteX5" fmla="*/ 372662 w 765852"/>
                    <a:gd name="connsiteY5" fmla="*/ 188747 h 1437307"/>
                    <a:gd name="connsiteX6" fmla="*/ 376431 w 765852"/>
                    <a:gd name="connsiteY6" fmla="*/ 195556 h 1437307"/>
                    <a:gd name="connsiteX7" fmla="*/ 381410 w 765852"/>
                    <a:gd name="connsiteY7" fmla="*/ 445425 h 1437307"/>
                    <a:gd name="connsiteX8" fmla="*/ 385008 w 765852"/>
                    <a:gd name="connsiteY8" fmla="*/ 562717 h 1437307"/>
                    <a:gd name="connsiteX9" fmla="*/ 384424 w 765852"/>
                    <a:gd name="connsiteY9" fmla="*/ 623206 h 1437307"/>
                    <a:gd name="connsiteX10" fmla="*/ 722873 w 765852"/>
                    <a:gd name="connsiteY10" fmla="*/ 1234288 h 1437307"/>
                    <a:gd name="connsiteX11" fmla="*/ 722073 w 765852"/>
                    <a:gd name="connsiteY11" fmla="*/ 1437307 h 1437307"/>
                    <a:gd name="connsiteX12" fmla="*/ 515842 w 765852"/>
                    <a:gd name="connsiteY12" fmla="*/ 1382046 h 1437307"/>
                    <a:gd name="connsiteX13" fmla="*/ 167145 w 765852"/>
                    <a:gd name="connsiteY13" fmla="*/ 677290 h 1437307"/>
                    <a:gd name="connsiteX14" fmla="*/ 147400 w 765852"/>
                    <a:gd name="connsiteY14" fmla="*/ 658498 h 1437307"/>
                    <a:gd name="connsiteX15" fmla="*/ 84879 w 765852"/>
                    <a:gd name="connsiteY15" fmla="*/ 445425 h 1437307"/>
                    <a:gd name="connsiteX16" fmla="*/ 147401 w 765852"/>
                    <a:gd name="connsiteY16" fmla="*/ 232351 h 1437307"/>
                    <a:gd name="connsiteX17" fmla="*/ 202681 w 765852"/>
                    <a:gd name="connsiteY17" fmla="*/ 179738 h 1437307"/>
                    <a:gd name="connsiteX18" fmla="*/ 174238 w 765852"/>
                    <a:gd name="connsiteY18" fmla="*/ 151295 h 1437307"/>
                    <a:gd name="connsiteX19" fmla="*/ 106181 w 765852"/>
                    <a:gd name="connsiteY19" fmla="*/ 219353 h 1437307"/>
                    <a:gd name="connsiteX20" fmla="*/ 18217 w 765852"/>
                    <a:gd name="connsiteY20" fmla="*/ 219353 h 1437307"/>
                    <a:gd name="connsiteX21" fmla="*/ 18217 w 765852"/>
                    <a:gd name="connsiteY21" fmla="*/ 131389 h 1437307"/>
                    <a:gd name="connsiteX22" fmla="*/ 131389 w 765852"/>
                    <a:gd name="connsiteY22" fmla="*/ 18217 h 1437307"/>
                    <a:gd name="connsiteX23" fmla="*/ 151965 w 765852"/>
                    <a:gd name="connsiteY23" fmla="*/ 4554 h 1437307"/>
                    <a:gd name="connsiteX24" fmla="*/ 187251 w 765852"/>
                    <a:gd name="connsiteY24" fmla="*/ 1138 h 1437307"/>
                    <a:gd name="connsiteX0" fmla="*/ 187251 w 725218"/>
                    <a:gd name="connsiteY0" fmla="*/ 1138 h 1415918"/>
                    <a:gd name="connsiteX1" fmla="*/ 219353 w 725218"/>
                    <a:gd name="connsiteY1" fmla="*/ 18217 h 1415918"/>
                    <a:gd name="connsiteX2" fmla="*/ 223832 w 725218"/>
                    <a:gd name="connsiteY2" fmla="*/ 24963 h 1415918"/>
                    <a:gd name="connsiteX3" fmla="*/ 357056 w 725218"/>
                    <a:gd name="connsiteY3" fmla="*/ 158187 h 1415918"/>
                    <a:gd name="connsiteX4" fmla="*/ 370720 w 725218"/>
                    <a:gd name="connsiteY4" fmla="*/ 178763 h 1415918"/>
                    <a:gd name="connsiteX5" fmla="*/ 372662 w 725218"/>
                    <a:gd name="connsiteY5" fmla="*/ 188747 h 1415918"/>
                    <a:gd name="connsiteX6" fmla="*/ 376431 w 725218"/>
                    <a:gd name="connsiteY6" fmla="*/ 195556 h 1415918"/>
                    <a:gd name="connsiteX7" fmla="*/ 381410 w 725218"/>
                    <a:gd name="connsiteY7" fmla="*/ 445425 h 1415918"/>
                    <a:gd name="connsiteX8" fmla="*/ 385008 w 725218"/>
                    <a:gd name="connsiteY8" fmla="*/ 562717 h 1415918"/>
                    <a:gd name="connsiteX9" fmla="*/ 384424 w 725218"/>
                    <a:gd name="connsiteY9" fmla="*/ 623206 h 1415918"/>
                    <a:gd name="connsiteX10" fmla="*/ 722873 w 725218"/>
                    <a:gd name="connsiteY10" fmla="*/ 1234288 h 1415918"/>
                    <a:gd name="connsiteX11" fmla="*/ 515842 w 725218"/>
                    <a:gd name="connsiteY11" fmla="*/ 1382046 h 1415918"/>
                    <a:gd name="connsiteX12" fmla="*/ 167145 w 725218"/>
                    <a:gd name="connsiteY12" fmla="*/ 677290 h 1415918"/>
                    <a:gd name="connsiteX13" fmla="*/ 147400 w 725218"/>
                    <a:gd name="connsiteY13" fmla="*/ 658498 h 1415918"/>
                    <a:gd name="connsiteX14" fmla="*/ 84879 w 725218"/>
                    <a:gd name="connsiteY14" fmla="*/ 445425 h 1415918"/>
                    <a:gd name="connsiteX15" fmla="*/ 147401 w 725218"/>
                    <a:gd name="connsiteY15" fmla="*/ 232351 h 1415918"/>
                    <a:gd name="connsiteX16" fmla="*/ 202681 w 725218"/>
                    <a:gd name="connsiteY16" fmla="*/ 179738 h 1415918"/>
                    <a:gd name="connsiteX17" fmla="*/ 174238 w 725218"/>
                    <a:gd name="connsiteY17" fmla="*/ 151295 h 1415918"/>
                    <a:gd name="connsiteX18" fmla="*/ 106181 w 725218"/>
                    <a:gd name="connsiteY18" fmla="*/ 219353 h 1415918"/>
                    <a:gd name="connsiteX19" fmla="*/ 18217 w 725218"/>
                    <a:gd name="connsiteY19" fmla="*/ 219353 h 1415918"/>
                    <a:gd name="connsiteX20" fmla="*/ 18217 w 725218"/>
                    <a:gd name="connsiteY20" fmla="*/ 131389 h 1415918"/>
                    <a:gd name="connsiteX21" fmla="*/ 131389 w 725218"/>
                    <a:gd name="connsiteY21" fmla="*/ 18217 h 1415918"/>
                    <a:gd name="connsiteX22" fmla="*/ 151965 w 725218"/>
                    <a:gd name="connsiteY22" fmla="*/ 4554 h 1415918"/>
                    <a:gd name="connsiteX23" fmla="*/ 187251 w 725218"/>
                    <a:gd name="connsiteY23" fmla="*/ 1138 h 1415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725218" h="1415918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cubicBezTo>
                        <a:pt x="515394" y="825829"/>
                        <a:pt x="591903" y="1031665"/>
                        <a:pt x="722873" y="1234288"/>
                      </a:cubicBezTo>
                      <a:cubicBezTo>
                        <a:pt x="744776" y="1360761"/>
                        <a:pt x="608463" y="1474879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69A1048D-46F8-4E11-A59E-FBA7D4C7D619}"/>
                  </a:ext>
                </a:extLst>
              </p:cNvPr>
              <p:cNvSpPr/>
              <p:nvPr/>
            </p:nvSpPr>
            <p:spPr>
              <a:xfrm rot="3600000">
                <a:off x="2223773" y="1717190"/>
                <a:ext cx="1008155" cy="882679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61250 w 834195"/>
                  <a:gd name="connsiteY0" fmla="*/ 826774 h 826774"/>
                  <a:gd name="connsiteX1" fmla="*/ 489173 w 834195"/>
                  <a:gd name="connsiteY1" fmla="*/ 296746 h 826774"/>
                  <a:gd name="connsiteX2" fmla="*/ 60792 w 834195"/>
                  <a:gd name="connsiteY2" fmla="*/ 378490 h 826774"/>
                  <a:gd name="connsiteX3" fmla="*/ 17478 w 834195"/>
                  <a:gd name="connsiteY3" fmla="*/ 119469 h 826774"/>
                  <a:gd name="connsiteX4" fmla="*/ 678138 w 834195"/>
                  <a:gd name="connsiteY4" fmla="*/ 2176 h 826774"/>
                  <a:gd name="connsiteX5" fmla="*/ 796034 w 834195"/>
                  <a:gd name="connsiteY5" fmla="*/ 102401 h 826774"/>
                  <a:gd name="connsiteX6" fmla="*/ 834195 w 834195"/>
                  <a:gd name="connsiteY6" fmla="*/ 826774 h 826774"/>
                  <a:gd name="connsiteX0" fmla="*/ 462180 w 835125"/>
                  <a:gd name="connsiteY0" fmla="*/ 826774 h 826774"/>
                  <a:gd name="connsiteX1" fmla="*/ 416570 w 835125"/>
                  <a:gd name="connsiteY1" fmla="*/ 360610 h 826774"/>
                  <a:gd name="connsiteX2" fmla="*/ 61722 w 835125"/>
                  <a:gd name="connsiteY2" fmla="*/ 378490 h 826774"/>
                  <a:gd name="connsiteX3" fmla="*/ 18408 w 835125"/>
                  <a:gd name="connsiteY3" fmla="*/ 119469 h 826774"/>
                  <a:gd name="connsiteX4" fmla="*/ 679068 w 835125"/>
                  <a:gd name="connsiteY4" fmla="*/ 2176 h 826774"/>
                  <a:gd name="connsiteX5" fmla="*/ 796964 w 835125"/>
                  <a:gd name="connsiteY5" fmla="*/ 102401 h 826774"/>
                  <a:gd name="connsiteX6" fmla="*/ 835125 w 835125"/>
                  <a:gd name="connsiteY6" fmla="*/ 826774 h 826774"/>
                  <a:gd name="connsiteX0" fmla="*/ 462180 w 917417"/>
                  <a:gd name="connsiteY0" fmla="*/ 826774 h 830291"/>
                  <a:gd name="connsiteX1" fmla="*/ 416570 w 917417"/>
                  <a:gd name="connsiteY1" fmla="*/ 360610 h 830291"/>
                  <a:gd name="connsiteX2" fmla="*/ 61722 w 917417"/>
                  <a:gd name="connsiteY2" fmla="*/ 378490 h 830291"/>
                  <a:gd name="connsiteX3" fmla="*/ 18408 w 917417"/>
                  <a:gd name="connsiteY3" fmla="*/ 119469 h 830291"/>
                  <a:gd name="connsiteX4" fmla="*/ 679068 w 917417"/>
                  <a:gd name="connsiteY4" fmla="*/ 2176 h 830291"/>
                  <a:gd name="connsiteX5" fmla="*/ 796964 w 917417"/>
                  <a:gd name="connsiteY5" fmla="*/ 102401 h 830291"/>
                  <a:gd name="connsiteX6" fmla="*/ 917417 w 917417"/>
                  <a:gd name="connsiteY6" fmla="*/ 830291 h 830291"/>
                  <a:gd name="connsiteX0" fmla="*/ 462180 w 1008155"/>
                  <a:gd name="connsiteY0" fmla="*/ 826774 h 882679"/>
                  <a:gd name="connsiteX1" fmla="*/ 416570 w 1008155"/>
                  <a:gd name="connsiteY1" fmla="*/ 360610 h 882679"/>
                  <a:gd name="connsiteX2" fmla="*/ 61722 w 1008155"/>
                  <a:gd name="connsiteY2" fmla="*/ 378490 h 882679"/>
                  <a:gd name="connsiteX3" fmla="*/ 18408 w 1008155"/>
                  <a:gd name="connsiteY3" fmla="*/ 119469 h 882679"/>
                  <a:gd name="connsiteX4" fmla="*/ 679068 w 1008155"/>
                  <a:gd name="connsiteY4" fmla="*/ 2176 h 882679"/>
                  <a:gd name="connsiteX5" fmla="*/ 796964 w 1008155"/>
                  <a:gd name="connsiteY5" fmla="*/ 102401 h 882679"/>
                  <a:gd name="connsiteX6" fmla="*/ 1008155 w 1008155"/>
                  <a:gd name="connsiteY6" fmla="*/ 882679 h 882679"/>
                  <a:gd name="connsiteX0" fmla="*/ 462180 w 1008155"/>
                  <a:gd name="connsiteY0" fmla="*/ 826774 h 882679"/>
                  <a:gd name="connsiteX1" fmla="*/ 416570 w 1008155"/>
                  <a:gd name="connsiteY1" fmla="*/ 360610 h 882679"/>
                  <a:gd name="connsiteX2" fmla="*/ 61722 w 1008155"/>
                  <a:gd name="connsiteY2" fmla="*/ 378490 h 882679"/>
                  <a:gd name="connsiteX3" fmla="*/ 18408 w 1008155"/>
                  <a:gd name="connsiteY3" fmla="*/ 119469 h 882679"/>
                  <a:gd name="connsiteX4" fmla="*/ 679068 w 1008155"/>
                  <a:gd name="connsiteY4" fmla="*/ 2176 h 882679"/>
                  <a:gd name="connsiteX5" fmla="*/ 796964 w 1008155"/>
                  <a:gd name="connsiteY5" fmla="*/ 102401 h 882679"/>
                  <a:gd name="connsiteX6" fmla="*/ 1008155 w 1008155"/>
                  <a:gd name="connsiteY6" fmla="*/ 882679 h 882679"/>
                  <a:gd name="connsiteX0" fmla="*/ 462180 w 1008155"/>
                  <a:gd name="connsiteY0" fmla="*/ 826774 h 882679"/>
                  <a:gd name="connsiteX1" fmla="*/ 416570 w 1008155"/>
                  <a:gd name="connsiteY1" fmla="*/ 360610 h 882679"/>
                  <a:gd name="connsiteX2" fmla="*/ 61722 w 1008155"/>
                  <a:gd name="connsiteY2" fmla="*/ 378490 h 882679"/>
                  <a:gd name="connsiteX3" fmla="*/ 18408 w 1008155"/>
                  <a:gd name="connsiteY3" fmla="*/ 119469 h 882679"/>
                  <a:gd name="connsiteX4" fmla="*/ 679068 w 1008155"/>
                  <a:gd name="connsiteY4" fmla="*/ 2176 h 882679"/>
                  <a:gd name="connsiteX5" fmla="*/ 796964 w 1008155"/>
                  <a:gd name="connsiteY5" fmla="*/ 102401 h 882679"/>
                  <a:gd name="connsiteX6" fmla="*/ 1008155 w 1008155"/>
                  <a:gd name="connsiteY6" fmla="*/ 882679 h 882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8155" h="882679">
                    <a:moveTo>
                      <a:pt x="462180" y="826774"/>
                    </a:moveTo>
                    <a:lnTo>
                      <a:pt x="416570" y="360610"/>
                    </a:lnTo>
                    <a:cubicBezTo>
                      <a:pt x="273776" y="387858"/>
                      <a:pt x="128082" y="418680"/>
                      <a:pt x="61722" y="378490"/>
                    </a:cubicBezTo>
                    <a:cubicBezTo>
                      <a:pt x="-4638" y="338300"/>
                      <a:pt x="-14807" y="171214"/>
                      <a:pt x="18408" y="119469"/>
                    </a:cubicBezTo>
                    <a:cubicBezTo>
                      <a:pt x="51623" y="67724"/>
                      <a:pt x="611734" y="-14422"/>
                      <a:pt x="679068" y="2176"/>
                    </a:cubicBezTo>
                    <a:cubicBezTo>
                      <a:pt x="746402" y="18774"/>
                      <a:pt x="768353" y="56832"/>
                      <a:pt x="796964" y="102401"/>
                    </a:cubicBezTo>
                    <a:cubicBezTo>
                      <a:pt x="825575" y="147970"/>
                      <a:pt x="995435" y="641221"/>
                      <a:pt x="1008155" y="882679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52" name="フリーフォーム: 図形 351">
              <a:extLst>
                <a:ext uri="{FF2B5EF4-FFF2-40B4-BE49-F238E27FC236}">
                  <a16:creationId xmlns:a16="http://schemas.microsoft.com/office/drawing/2014/main" id="{62446C45-3DFD-48F9-80DE-5B7AE1C27C9C}"/>
                </a:ext>
              </a:extLst>
            </p:cNvPr>
            <p:cNvSpPr/>
            <p:nvPr/>
          </p:nvSpPr>
          <p:spPr>
            <a:xfrm rot="2700000">
              <a:off x="2793751" y="871573"/>
              <a:ext cx="443714" cy="527846"/>
            </a:xfrm>
            <a:custGeom>
              <a:avLst/>
              <a:gdLst>
                <a:gd name="connsiteX0" fmla="*/ 1655069 w 3132350"/>
                <a:gd name="connsiteY0" fmla="*/ 1416 h 3726268"/>
                <a:gd name="connsiteX1" fmla="*/ 2777339 w 3132350"/>
                <a:gd name="connsiteY1" fmla="*/ 322321 h 3726268"/>
                <a:gd name="connsiteX2" fmla="*/ 2820135 w 3132350"/>
                <a:gd name="connsiteY2" fmla="*/ 1406972 h 3726268"/>
                <a:gd name="connsiteX3" fmla="*/ 2810794 w 3132350"/>
                <a:gd name="connsiteY3" fmla="*/ 1413199 h 3726268"/>
                <a:gd name="connsiteX4" fmla="*/ 2825110 w 3132350"/>
                <a:gd name="connsiteY4" fmla="*/ 1438823 h 3726268"/>
                <a:gd name="connsiteX5" fmla="*/ 2626764 w 3132350"/>
                <a:gd name="connsiteY5" fmla="*/ 2220958 h 3726268"/>
                <a:gd name="connsiteX6" fmla="*/ 2557860 w 3132350"/>
                <a:gd name="connsiteY6" fmla="*/ 2278025 h 3726268"/>
                <a:gd name="connsiteX7" fmla="*/ 2562675 w 3132350"/>
                <a:gd name="connsiteY7" fmla="*/ 2284324 h 3726268"/>
                <a:gd name="connsiteX8" fmla="*/ 2355339 w 3132350"/>
                <a:gd name="connsiteY8" fmla="*/ 3079311 h 3726268"/>
                <a:gd name="connsiteX9" fmla="*/ 2337591 w 3132350"/>
                <a:gd name="connsiteY9" fmla="*/ 3089686 h 3726268"/>
                <a:gd name="connsiteX10" fmla="*/ 2345766 w 3132350"/>
                <a:gd name="connsiteY10" fmla="*/ 3109900 h 3726268"/>
                <a:gd name="connsiteX11" fmla="*/ 2288309 w 3132350"/>
                <a:gd name="connsiteY11" fmla="*/ 3413342 h 3726268"/>
                <a:gd name="connsiteX12" fmla="*/ 1581018 w 3132350"/>
                <a:gd name="connsiteY12" fmla="*/ 3726268 h 3726268"/>
                <a:gd name="connsiteX13" fmla="*/ 1574804 w 3132350"/>
                <a:gd name="connsiteY13" fmla="*/ 3503865 h 3726268"/>
                <a:gd name="connsiteX14" fmla="*/ 2063284 w 3132350"/>
                <a:gd name="connsiteY14" fmla="*/ 3346317 h 3726268"/>
                <a:gd name="connsiteX15" fmla="*/ 2133363 w 3132350"/>
                <a:gd name="connsiteY15" fmla="*/ 3218712 h 3726268"/>
                <a:gd name="connsiteX16" fmla="*/ 2131792 w 3132350"/>
                <a:gd name="connsiteY16" fmla="*/ 3197592 h 3726268"/>
                <a:gd name="connsiteX17" fmla="*/ 2085678 w 3132350"/>
                <a:gd name="connsiteY17" fmla="*/ 3217093 h 3726268"/>
                <a:gd name="connsiteX18" fmla="*/ 1120551 w 3132350"/>
                <a:gd name="connsiteY18" fmla="*/ 3241448 h 3726268"/>
                <a:gd name="connsiteX19" fmla="*/ 1243162 w 3132350"/>
                <a:gd name="connsiteY19" fmla="*/ 3058976 h 3726268"/>
                <a:gd name="connsiteX20" fmla="*/ 1853662 w 3132350"/>
                <a:gd name="connsiteY20" fmla="*/ 3066774 h 3726268"/>
                <a:gd name="connsiteX21" fmla="*/ 2022381 w 3132350"/>
                <a:gd name="connsiteY21" fmla="*/ 3018468 h 3726268"/>
                <a:gd name="connsiteX22" fmla="*/ 1972500 w 3132350"/>
                <a:gd name="connsiteY22" fmla="*/ 2984436 h 3726268"/>
                <a:gd name="connsiteX23" fmla="*/ 1765050 w 3132350"/>
                <a:gd name="connsiteY23" fmla="*/ 2911978 h 3726268"/>
                <a:gd name="connsiteX24" fmla="*/ 1352566 w 3132350"/>
                <a:gd name="connsiteY24" fmla="*/ 2915104 h 3726268"/>
                <a:gd name="connsiteX25" fmla="*/ 1086615 w 3132350"/>
                <a:gd name="connsiteY25" fmla="*/ 3362062 h 3726268"/>
                <a:gd name="connsiteX26" fmla="*/ 862334 w 3132350"/>
                <a:gd name="connsiteY26" fmla="*/ 3438646 h 3726268"/>
                <a:gd name="connsiteX27" fmla="*/ 1210405 w 3132350"/>
                <a:gd name="connsiteY27" fmla="*/ 2726723 h 3726268"/>
                <a:gd name="connsiteX28" fmla="*/ 1898890 w 3132350"/>
                <a:gd name="connsiteY28" fmla="*/ 2719215 h 3726268"/>
                <a:gd name="connsiteX29" fmla="*/ 2149836 w 3132350"/>
                <a:gd name="connsiteY29" fmla="*/ 2841832 h 3726268"/>
                <a:gd name="connsiteX30" fmla="*/ 2231122 w 3132350"/>
                <a:gd name="connsiteY30" fmla="*/ 2914143 h 3726268"/>
                <a:gd name="connsiteX31" fmla="*/ 2265438 w 3132350"/>
                <a:gd name="connsiteY31" fmla="*/ 2891997 h 3726268"/>
                <a:gd name="connsiteX32" fmla="*/ 2399168 w 3132350"/>
                <a:gd name="connsiteY32" fmla="*/ 2412576 h 3726268"/>
                <a:gd name="connsiteX33" fmla="*/ 2382880 w 3132350"/>
                <a:gd name="connsiteY33" fmla="*/ 2388793 h 3726268"/>
                <a:gd name="connsiteX34" fmla="*/ 2289367 w 3132350"/>
                <a:gd name="connsiteY34" fmla="*/ 2433755 h 3726268"/>
                <a:gd name="connsiteX35" fmla="*/ 2184245 w 3132350"/>
                <a:gd name="connsiteY35" fmla="*/ 2475230 h 3726268"/>
                <a:gd name="connsiteX36" fmla="*/ 813982 w 3132350"/>
                <a:gd name="connsiteY36" fmla="*/ 2420430 h 3726268"/>
                <a:gd name="connsiteX37" fmla="*/ 976102 w 3132350"/>
                <a:gd name="connsiteY37" fmla="*/ 2264885 h 3726268"/>
                <a:gd name="connsiteX38" fmla="*/ 2046227 w 3132350"/>
                <a:gd name="connsiteY38" fmla="*/ 2301790 h 3726268"/>
                <a:gd name="connsiteX39" fmla="*/ 2215044 w 3132350"/>
                <a:gd name="connsiteY39" fmla="*/ 2241287 h 3726268"/>
                <a:gd name="connsiteX40" fmla="*/ 2224449 w 3132350"/>
                <a:gd name="connsiteY40" fmla="*/ 2236410 h 3726268"/>
                <a:gd name="connsiteX41" fmla="*/ 2170017 w 3132350"/>
                <a:gd name="connsiteY41" fmla="*/ 2202296 h 3726268"/>
                <a:gd name="connsiteX42" fmla="*/ 2082366 w 3132350"/>
                <a:gd name="connsiteY42" fmla="*/ 2159668 h 3726268"/>
                <a:gd name="connsiteX43" fmla="*/ 1278457 w 3132350"/>
                <a:gd name="connsiteY43" fmla="*/ 2089565 h 3726268"/>
                <a:gd name="connsiteX44" fmla="*/ 841610 w 3132350"/>
                <a:gd name="connsiteY44" fmla="*/ 2870449 h 3726268"/>
                <a:gd name="connsiteX45" fmla="*/ 634511 w 3132350"/>
                <a:gd name="connsiteY45" fmla="*/ 2953993 h 3726268"/>
                <a:gd name="connsiteX46" fmla="*/ 1167695 w 3132350"/>
                <a:gd name="connsiteY46" fmla="*/ 1901546 h 3726268"/>
                <a:gd name="connsiteX47" fmla="*/ 2258377 w 3132350"/>
                <a:gd name="connsiteY47" fmla="*/ 2016958 h 3726268"/>
                <a:gd name="connsiteX48" fmla="*/ 2354514 w 3132350"/>
                <a:gd name="connsiteY48" fmla="*/ 2076519 h 3726268"/>
                <a:gd name="connsiteX49" fmla="*/ 2415994 w 3132350"/>
                <a:gd name="connsiteY49" fmla="*/ 2124783 h 3726268"/>
                <a:gd name="connsiteX50" fmla="*/ 2475580 w 3132350"/>
                <a:gd name="connsiteY50" fmla="*/ 2081172 h 3726268"/>
                <a:gd name="connsiteX51" fmla="*/ 2650207 w 3132350"/>
                <a:gd name="connsiteY51" fmla="*/ 1561731 h 3726268"/>
                <a:gd name="connsiteX52" fmla="*/ 2632612 w 3132350"/>
                <a:gd name="connsiteY52" fmla="*/ 1522278 h 3726268"/>
                <a:gd name="connsiteX53" fmla="*/ 2560826 w 3132350"/>
                <a:gd name="connsiteY53" fmla="*/ 1559733 h 3726268"/>
                <a:gd name="connsiteX54" fmla="*/ 2041941 w 3132350"/>
                <a:gd name="connsiteY54" fmla="*/ 1717381 h 3726268"/>
                <a:gd name="connsiteX55" fmla="*/ 574723 w 3132350"/>
                <a:gd name="connsiteY55" fmla="*/ 1560015 h 3726268"/>
                <a:gd name="connsiteX56" fmla="*/ 772904 w 3132350"/>
                <a:gd name="connsiteY56" fmla="*/ 1423999 h 3726268"/>
                <a:gd name="connsiteX57" fmla="*/ 1933106 w 3132350"/>
                <a:gd name="connsiteY57" fmla="*/ 1525671 h 3726268"/>
                <a:gd name="connsiteX58" fmla="*/ 2413381 w 3132350"/>
                <a:gd name="connsiteY58" fmla="*/ 1404942 h 3726268"/>
                <a:gd name="connsiteX59" fmla="*/ 2517897 w 3132350"/>
                <a:gd name="connsiteY59" fmla="*/ 1358036 h 3726268"/>
                <a:gd name="connsiteX60" fmla="*/ 2499121 w 3132350"/>
                <a:gd name="connsiteY60" fmla="*/ 1337713 h 3726268"/>
                <a:gd name="connsiteX61" fmla="*/ 2317274 w 3132350"/>
                <a:gd name="connsiteY61" fmla="*/ 1207038 h 3726268"/>
                <a:gd name="connsiteX62" fmla="*/ 1228658 w 3132350"/>
                <a:gd name="connsiteY62" fmla="*/ 1061180 h 3726268"/>
                <a:gd name="connsiteX63" fmla="*/ 654727 w 3132350"/>
                <a:gd name="connsiteY63" fmla="*/ 2078144 h 3726268"/>
                <a:gd name="connsiteX64" fmla="*/ 448887 w 3132350"/>
                <a:gd name="connsiteY64" fmla="*/ 2163839 h 3726268"/>
                <a:gd name="connsiteX65" fmla="*/ 1127156 w 3132350"/>
                <a:gd name="connsiteY65" fmla="*/ 869526 h 3726268"/>
                <a:gd name="connsiteX66" fmla="*/ 2506630 w 3132350"/>
                <a:gd name="connsiteY66" fmla="*/ 1083083 h 3726268"/>
                <a:gd name="connsiteX67" fmla="*/ 2612970 w 3132350"/>
                <a:gd name="connsiteY67" fmla="*/ 1164824 h 3726268"/>
                <a:gd name="connsiteX68" fmla="*/ 2697754 w 3132350"/>
                <a:gd name="connsiteY68" fmla="*/ 1248506 h 3726268"/>
                <a:gd name="connsiteX69" fmla="*/ 2743590 w 3132350"/>
                <a:gd name="connsiteY69" fmla="*/ 1213893 h 3726268"/>
                <a:gd name="connsiteX70" fmla="*/ 2559845 w 3132350"/>
                <a:gd name="connsiteY70" fmla="*/ 422383 h 3726268"/>
                <a:gd name="connsiteX71" fmla="*/ 1328029 w 3132350"/>
                <a:gd name="connsiteY71" fmla="*/ 218761 h 3726268"/>
                <a:gd name="connsiteX72" fmla="*/ 372170 w 3132350"/>
                <a:gd name="connsiteY72" fmla="*/ 1198314 h 3726268"/>
                <a:gd name="connsiteX73" fmla="*/ 152491 w 3132350"/>
                <a:gd name="connsiteY73" fmla="*/ 1256967 h 3726268"/>
                <a:gd name="connsiteX74" fmla="*/ 1255474 w 3132350"/>
                <a:gd name="connsiteY74" fmla="*/ 17535 h 3726268"/>
                <a:gd name="connsiteX75" fmla="*/ 1469047 w 3132350"/>
                <a:gd name="connsiteY75" fmla="*/ 1704 h 3726268"/>
                <a:gd name="connsiteX76" fmla="*/ 1655069 w 3132350"/>
                <a:gd name="connsiteY76" fmla="*/ 1416 h 372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132350" h="3726268">
                  <a:moveTo>
                    <a:pt x="1655069" y="1416"/>
                  </a:moveTo>
                  <a:cubicBezTo>
                    <a:pt x="2086651" y="15206"/>
                    <a:pt x="2495928" y="129221"/>
                    <a:pt x="2777339" y="322321"/>
                  </a:cubicBezTo>
                  <a:cubicBezTo>
                    <a:pt x="3258741" y="652653"/>
                    <a:pt x="3228326" y="1098962"/>
                    <a:pt x="2820135" y="1406972"/>
                  </a:cubicBezTo>
                  <a:lnTo>
                    <a:pt x="2810794" y="1413199"/>
                  </a:lnTo>
                  <a:lnTo>
                    <a:pt x="2825110" y="1438823"/>
                  </a:lnTo>
                  <a:cubicBezTo>
                    <a:pt x="2947397" y="1704143"/>
                    <a:pt x="2873888" y="1996779"/>
                    <a:pt x="2626764" y="2220958"/>
                  </a:cubicBezTo>
                  <a:lnTo>
                    <a:pt x="2557860" y="2278025"/>
                  </a:lnTo>
                  <a:lnTo>
                    <a:pt x="2562675" y="2284324"/>
                  </a:lnTo>
                  <a:cubicBezTo>
                    <a:pt x="2735560" y="2546597"/>
                    <a:pt x="2664192" y="2863470"/>
                    <a:pt x="2355339" y="3079311"/>
                  </a:cubicBezTo>
                  <a:lnTo>
                    <a:pt x="2337591" y="3089686"/>
                  </a:lnTo>
                  <a:lnTo>
                    <a:pt x="2345766" y="3109900"/>
                  </a:lnTo>
                  <a:cubicBezTo>
                    <a:pt x="2371145" y="3209251"/>
                    <a:pt x="2354293" y="3314498"/>
                    <a:pt x="2288309" y="3413342"/>
                  </a:cubicBezTo>
                  <a:cubicBezTo>
                    <a:pt x="2163390" y="3600471"/>
                    <a:pt x="1887700" y="3722444"/>
                    <a:pt x="1581018" y="3726268"/>
                  </a:cubicBezTo>
                  <a:lnTo>
                    <a:pt x="1574804" y="3503865"/>
                  </a:lnTo>
                  <a:cubicBezTo>
                    <a:pt x="1778340" y="3502219"/>
                    <a:pt x="1964684" y="3442118"/>
                    <a:pt x="2063284" y="3346317"/>
                  </a:cubicBezTo>
                  <a:cubicBezTo>
                    <a:pt x="2105325" y="3305470"/>
                    <a:pt x="2128032" y="3261984"/>
                    <a:pt x="2133363" y="3218712"/>
                  </a:cubicBezTo>
                  <a:lnTo>
                    <a:pt x="2131792" y="3197592"/>
                  </a:lnTo>
                  <a:lnTo>
                    <a:pt x="2085678" y="3217093"/>
                  </a:lnTo>
                  <a:cubicBezTo>
                    <a:pt x="1789756" y="3324459"/>
                    <a:pt x="1432763" y="3335051"/>
                    <a:pt x="1120551" y="3241448"/>
                  </a:cubicBezTo>
                  <a:lnTo>
                    <a:pt x="1243162" y="3058976"/>
                  </a:lnTo>
                  <a:cubicBezTo>
                    <a:pt x="1440634" y="3104947"/>
                    <a:pt x="1657260" y="3106789"/>
                    <a:pt x="1853662" y="3066774"/>
                  </a:cubicBezTo>
                  <a:lnTo>
                    <a:pt x="2022381" y="3018468"/>
                  </a:lnTo>
                  <a:lnTo>
                    <a:pt x="1972500" y="2984436"/>
                  </a:lnTo>
                  <a:cubicBezTo>
                    <a:pt x="1916158" y="2953418"/>
                    <a:pt x="1846356" y="2928315"/>
                    <a:pt x="1765050" y="2911978"/>
                  </a:cubicBezTo>
                  <a:cubicBezTo>
                    <a:pt x="1631684" y="2885180"/>
                    <a:pt x="1484476" y="2886296"/>
                    <a:pt x="1352566" y="2915104"/>
                  </a:cubicBezTo>
                  <a:cubicBezTo>
                    <a:pt x="1024130" y="2986832"/>
                    <a:pt x="896655" y="3201068"/>
                    <a:pt x="1086615" y="3362062"/>
                  </a:cubicBezTo>
                  <a:lnTo>
                    <a:pt x="862334" y="3438646"/>
                  </a:lnTo>
                  <a:cubicBezTo>
                    <a:pt x="662801" y="3177920"/>
                    <a:pt x="818957" y="2858528"/>
                    <a:pt x="1210405" y="2726723"/>
                  </a:cubicBezTo>
                  <a:cubicBezTo>
                    <a:pt x="1426129" y="2654086"/>
                    <a:pt x="1679732" y="2651321"/>
                    <a:pt x="1898890" y="2719215"/>
                  </a:cubicBezTo>
                  <a:cubicBezTo>
                    <a:pt x="1996879" y="2749571"/>
                    <a:pt x="2081209" y="2791659"/>
                    <a:pt x="2149836" y="2841832"/>
                  </a:cubicBezTo>
                  <a:lnTo>
                    <a:pt x="2231122" y="2914143"/>
                  </a:lnTo>
                  <a:lnTo>
                    <a:pt x="2265438" y="2891997"/>
                  </a:lnTo>
                  <a:cubicBezTo>
                    <a:pt x="2444606" y="2754143"/>
                    <a:pt x="2490212" y="2572639"/>
                    <a:pt x="2399168" y="2412576"/>
                  </a:cubicBezTo>
                  <a:lnTo>
                    <a:pt x="2382880" y="2388793"/>
                  </a:lnTo>
                  <a:lnTo>
                    <a:pt x="2289367" y="2433755"/>
                  </a:lnTo>
                  <a:cubicBezTo>
                    <a:pt x="2255689" y="2448458"/>
                    <a:pt x="2220643" y="2462307"/>
                    <a:pt x="2184245" y="2475230"/>
                  </a:cubicBezTo>
                  <a:cubicBezTo>
                    <a:pt x="1748242" y="2630037"/>
                    <a:pt x="1219219" y="2608880"/>
                    <a:pt x="813982" y="2420430"/>
                  </a:cubicBezTo>
                  <a:lnTo>
                    <a:pt x="976102" y="2264885"/>
                  </a:lnTo>
                  <a:cubicBezTo>
                    <a:pt x="1298501" y="2387849"/>
                    <a:pt x="1702816" y="2401793"/>
                    <a:pt x="2046227" y="2301790"/>
                  </a:cubicBezTo>
                  <a:cubicBezTo>
                    <a:pt x="2106686" y="2284184"/>
                    <a:pt x="2162991" y="2263887"/>
                    <a:pt x="2215044" y="2241287"/>
                  </a:cubicBezTo>
                  <a:lnTo>
                    <a:pt x="2224449" y="2236410"/>
                  </a:lnTo>
                  <a:lnTo>
                    <a:pt x="2170017" y="2202296"/>
                  </a:lnTo>
                  <a:cubicBezTo>
                    <a:pt x="2142832" y="2187270"/>
                    <a:pt x="2113617" y="2173022"/>
                    <a:pt x="2082366" y="2159668"/>
                  </a:cubicBezTo>
                  <a:cubicBezTo>
                    <a:pt x="1849970" y="2060364"/>
                    <a:pt x="1549786" y="2034187"/>
                    <a:pt x="1278457" y="2089565"/>
                  </a:cubicBezTo>
                  <a:cubicBezTo>
                    <a:pt x="730887" y="2201323"/>
                    <a:pt x="513977" y="2589060"/>
                    <a:pt x="841610" y="2870449"/>
                  </a:cubicBezTo>
                  <a:lnTo>
                    <a:pt x="634511" y="2953993"/>
                  </a:lnTo>
                  <a:cubicBezTo>
                    <a:pt x="286052" y="2568576"/>
                    <a:pt x="540455" y="2066413"/>
                    <a:pt x="1167695" y="1901546"/>
                  </a:cubicBezTo>
                  <a:cubicBezTo>
                    <a:pt x="1535651" y="1804831"/>
                    <a:pt x="1953188" y="1849013"/>
                    <a:pt x="2258377" y="2016958"/>
                  </a:cubicBezTo>
                  <a:cubicBezTo>
                    <a:pt x="2292660" y="2035824"/>
                    <a:pt x="2324703" y="2055722"/>
                    <a:pt x="2354514" y="2076519"/>
                  </a:cubicBezTo>
                  <a:lnTo>
                    <a:pt x="2415994" y="2124783"/>
                  </a:lnTo>
                  <a:lnTo>
                    <a:pt x="2475580" y="2081172"/>
                  </a:lnTo>
                  <a:cubicBezTo>
                    <a:pt x="2648899" y="1929909"/>
                    <a:pt x="2711122" y="1740546"/>
                    <a:pt x="2650207" y="1561731"/>
                  </a:cubicBezTo>
                  <a:lnTo>
                    <a:pt x="2632612" y="1522278"/>
                  </a:lnTo>
                  <a:lnTo>
                    <a:pt x="2560826" y="1559733"/>
                  </a:lnTo>
                  <a:cubicBezTo>
                    <a:pt x="2413244" y="1627727"/>
                    <a:pt x="2239376" y="1681996"/>
                    <a:pt x="2041941" y="1717381"/>
                  </a:cubicBezTo>
                  <a:cubicBezTo>
                    <a:pt x="1536992" y="1807880"/>
                    <a:pt x="984835" y="1748658"/>
                    <a:pt x="574723" y="1560015"/>
                  </a:cubicBezTo>
                  <a:lnTo>
                    <a:pt x="772904" y="1423999"/>
                  </a:lnTo>
                  <a:cubicBezTo>
                    <a:pt x="1108162" y="1543500"/>
                    <a:pt x="1535247" y="1580927"/>
                    <a:pt x="1933106" y="1525671"/>
                  </a:cubicBezTo>
                  <a:cubicBezTo>
                    <a:pt x="2116473" y="1500205"/>
                    <a:pt x="2277432" y="1458434"/>
                    <a:pt x="2413381" y="1404942"/>
                  </a:cubicBezTo>
                  <a:lnTo>
                    <a:pt x="2517897" y="1358036"/>
                  </a:lnTo>
                  <a:lnTo>
                    <a:pt x="2499121" y="1337713"/>
                  </a:lnTo>
                  <a:cubicBezTo>
                    <a:pt x="2449470" y="1291066"/>
                    <a:pt x="2388953" y="1247109"/>
                    <a:pt x="2317274" y="1207038"/>
                  </a:cubicBezTo>
                  <a:cubicBezTo>
                    <a:pt x="2024369" y="1043296"/>
                    <a:pt x="1608466" y="987571"/>
                    <a:pt x="1228658" y="1061180"/>
                  </a:cubicBezTo>
                  <a:cubicBezTo>
                    <a:pt x="522203" y="1198094"/>
                    <a:pt x="234165" y="1708477"/>
                    <a:pt x="654727" y="2078144"/>
                  </a:cubicBezTo>
                  <a:lnTo>
                    <a:pt x="448887" y="2163839"/>
                  </a:lnTo>
                  <a:cubicBezTo>
                    <a:pt x="3734" y="1686757"/>
                    <a:pt x="333745" y="1057011"/>
                    <a:pt x="1127156" y="869526"/>
                  </a:cubicBezTo>
                  <a:cubicBezTo>
                    <a:pt x="1610024" y="755423"/>
                    <a:pt x="2148134" y="838728"/>
                    <a:pt x="2506630" y="1083083"/>
                  </a:cubicBezTo>
                  <a:cubicBezTo>
                    <a:pt x="2545098" y="1109303"/>
                    <a:pt x="2580532" y="1136607"/>
                    <a:pt x="2612970" y="1164824"/>
                  </a:cubicBezTo>
                  <a:lnTo>
                    <a:pt x="2697754" y="1248506"/>
                  </a:lnTo>
                  <a:lnTo>
                    <a:pt x="2743590" y="1213893"/>
                  </a:lnTo>
                  <a:cubicBezTo>
                    <a:pt x="3021331" y="972738"/>
                    <a:pt x="2992236" y="652301"/>
                    <a:pt x="2559845" y="422383"/>
                  </a:cubicBezTo>
                  <a:cubicBezTo>
                    <a:pt x="2245839" y="255414"/>
                    <a:pt x="1781910" y="178726"/>
                    <a:pt x="1328029" y="218761"/>
                  </a:cubicBezTo>
                  <a:cubicBezTo>
                    <a:pt x="418033" y="299028"/>
                    <a:pt x="-66914" y="795997"/>
                    <a:pt x="372170" y="1198314"/>
                  </a:cubicBezTo>
                  <a:lnTo>
                    <a:pt x="152491" y="1256967"/>
                  </a:lnTo>
                  <a:cubicBezTo>
                    <a:pt x="-284221" y="740597"/>
                    <a:pt x="258222" y="131049"/>
                    <a:pt x="1255474" y="17535"/>
                  </a:cubicBezTo>
                  <a:cubicBezTo>
                    <a:pt x="1326551" y="9445"/>
                    <a:pt x="1397895" y="4198"/>
                    <a:pt x="1469047" y="1704"/>
                  </a:cubicBezTo>
                  <a:cubicBezTo>
                    <a:pt x="1531304" y="-479"/>
                    <a:pt x="1593414" y="-554"/>
                    <a:pt x="1655069" y="141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642121B2-2D7A-47FB-A0E1-A366EE0B6DCF}"/>
              </a:ext>
            </a:extLst>
          </p:cNvPr>
          <p:cNvGrpSpPr/>
          <p:nvPr/>
        </p:nvGrpSpPr>
        <p:grpSpPr>
          <a:xfrm>
            <a:off x="3901368" y="913640"/>
            <a:ext cx="2354276" cy="2621551"/>
            <a:chOff x="3901368" y="913640"/>
            <a:chExt cx="2354276" cy="2621551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C5CC91CF-B738-4228-A795-705DD57EBB5C}"/>
                </a:ext>
              </a:extLst>
            </p:cNvPr>
            <p:cNvGrpSpPr/>
            <p:nvPr/>
          </p:nvGrpSpPr>
          <p:grpSpPr>
            <a:xfrm>
              <a:off x="4455237" y="1953404"/>
              <a:ext cx="1127284" cy="1581787"/>
              <a:chOff x="4455237" y="1953404"/>
              <a:chExt cx="1127284" cy="1581787"/>
            </a:xfrm>
          </p:grpSpPr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0CCF0B1F-78B5-470A-B266-772F960784AA}"/>
                  </a:ext>
                </a:extLst>
              </p:cNvPr>
              <p:cNvSpPr/>
              <p:nvPr/>
            </p:nvSpPr>
            <p:spPr>
              <a:xfrm>
                <a:off x="4769046" y="1953404"/>
                <a:ext cx="483348" cy="51699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" name="片側の 2 つの角を丸めた四角形 144">
                <a:extLst>
                  <a:ext uri="{FF2B5EF4-FFF2-40B4-BE49-F238E27FC236}">
                    <a16:creationId xmlns:a16="http://schemas.microsoft.com/office/drawing/2014/main" id="{70D8597E-F7B1-4C81-A438-59CAAFB3C303}"/>
                  </a:ext>
                </a:extLst>
              </p:cNvPr>
              <p:cNvSpPr/>
              <p:nvPr/>
            </p:nvSpPr>
            <p:spPr>
              <a:xfrm>
                <a:off x="4455237" y="2247266"/>
                <a:ext cx="1127284" cy="1287925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55623A88-A4F4-4DE8-844E-33BEF34435FA}"/>
                  </a:ext>
                </a:extLst>
              </p:cNvPr>
              <p:cNvSpPr/>
              <p:nvPr/>
            </p:nvSpPr>
            <p:spPr>
              <a:xfrm>
                <a:off x="4976346" y="2321418"/>
                <a:ext cx="78870" cy="7887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3FC33ADE-487A-47B8-8307-F9AE37F7C5B6}"/>
                  </a:ext>
                </a:extLst>
              </p:cNvPr>
              <p:cNvSpPr/>
              <p:nvPr/>
            </p:nvSpPr>
            <p:spPr>
              <a:xfrm>
                <a:off x="4604730" y="2247266"/>
                <a:ext cx="411051" cy="245758"/>
              </a:xfrm>
              <a:custGeom>
                <a:avLst/>
                <a:gdLst>
                  <a:gd name="connsiteX0" fmla="*/ 173535 w 411051"/>
                  <a:gd name="connsiteY0" fmla="*/ 0 h 245758"/>
                  <a:gd name="connsiteX1" fmla="*/ 404285 w 411051"/>
                  <a:gd name="connsiteY1" fmla="*/ 0 h 245758"/>
                  <a:gd name="connsiteX2" fmla="*/ 411051 w 411051"/>
                  <a:gd name="connsiteY2" fmla="*/ 1523 h 245758"/>
                  <a:gd name="connsiteX3" fmla="*/ 215308 w 411051"/>
                  <a:gd name="connsiteY3" fmla="*/ 245758 h 245758"/>
                  <a:gd name="connsiteX4" fmla="*/ 0 w 411051"/>
                  <a:gd name="connsiteY4" fmla="*/ 51508 h 245758"/>
                  <a:gd name="connsiteX5" fmla="*/ 48322 w 411051"/>
                  <a:gd name="connsiteY5" fmla="*/ 25280 h 245758"/>
                  <a:gd name="connsiteX6" fmla="*/ 173535 w 411051"/>
                  <a:gd name="connsiteY6" fmla="*/ 0 h 245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1051" h="245758">
                    <a:moveTo>
                      <a:pt x="173535" y="0"/>
                    </a:moveTo>
                    <a:lnTo>
                      <a:pt x="404285" y="0"/>
                    </a:lnTo>
                    <a:lnTo>
                      <a:pt x="411051" y="1523"/>
                    </a:lnTo>
                    <a:lnTo>
                      <a:pt x="215308" y="245758"/>
                    </a:lnTo>
                    <a:lnTo>
                      <a:pt x="0" y="51508"/>
                    </a:lnTo>
                    <a:lnTo>
                      <a:pt x="48322" y="25280"/>
                    </a:lnTo>
                    <a:cubicBezTo>
                      <a:pt x="86808" y="9002"/>
                      <a:pt x="129120" y="0"/>
                      <a:pt x="173535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04BD890C-E9A3-43EE-B610-EC93E5778F8F}"/>
                  </a:ext>
                </a:extLst>
              </p:cNvPr>
              <p:cNvSpPr/>
              <p:nvPr/>
            </p:nvSpPr>
            <p:spPr>
              <a:xfrm flipH="1">
                <a:off x="5022019" y="2247266"/>
                <a:ext cx="411051" cy="245758"/>
              </a:xfrm>
              <a:custGeom>
                <a:avLst/>
                <a:gdLst>
                  <a:gd name="connsiteX0" fmla="*/ 173535 w 411051"/>
                  <a:gd name="connsiteY0" fmla="*/ 0 h 245758"/>
                  <a:gd name="connsiteX1" fmla="*/ 404285 w 411051"/>
                  <a:gd name="connsiteY1" fmla="*/ 0 h 245758"/>
                  <a:gd name="connsiteX2" fmla="*/ 411051 w 411051"/>
                  <a:gd name="connsiteY2" fmla="*/ 1523 h 245758"/>
                  <a:gd name="connsiteX3" fmla="*/ 215308 w 411051"/>
                  <a:gd name="connsiteY3" fmla="*/ 245758 h 245758"/>
                  <a:gd name="connsiteX4" fmla="*/ 0 w 411051"/>
                  <a:gd name="connsiteY4" fmla="*/ 51508 h 245758"/>
                  <a:gd name="connsiteX5" fmla="*/ 48322 w 411051"/>
                  <a:gd name="connsiteY5" fmla="*/ 25280 h 245758"/>
                  <a:gd name="connsiteX6" fmla="*/ 173535 w 411051"/>
                  <a:gd name="connsiteY6" fmla="*/ 0 h 245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1051" h="245758">
                    <a:moveTo>
                      <a:pt x="173535" y="0"/>
                    </a:moveTo>
                    <a:lnTo>
                      <a:pt x="404285" y="0"/>
                    </a:lnTo>
                    <a:lnTo>
                      <a:pt x="411051" y="1523"/>
                    </a:lnTo>
                    <a:lnTo>
                      <a:pt x="215308" y="245758"/>
                    </a:lnTo>
                    <a:lnTo>
                      <a:pt x="0" y="51508"/>
                    </a:lnTo>
                    <a:lnTo>
                      <a:pt x="48322" y="25280"/>
                    </a:lnTo>
                    <a:cubicBezTo>
                      <a:pt x="86808" y="9002"/>
                      <a:pt x="129120" y="0"/>
                      <a:pt x="173535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2F9A79E3-C940-4664-ADEA-73C105BF3315}"/>
                  </a:ext>
                </a:extLst>
              </p:cNvPr>
              <p:cNvSpPr/>
              <p:nvPr/>
            </p:nvSpPr>
            <p:spPr>
              <a:xfrm>
                <a:off x="5153025" y="2640843"/>
                <a:ext cx="314128" cy="294947"/>
              </a:xfrm>
              <a:prstGeom prst="round2SameRect">
                <a:avLst>
                  <a:gd name="adj1" fmla="val 0"/>
                  <a:gd name="adj2" fmla="val 27536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1C05EDA8-1278-4004-B79D-0A56C290153F}"/>
                </a:ext>
              </a:extLst>
            </p:cNvPr>
            <p:cNvGrpSpPr/>
            <p:nvPr/>
          </p:nvGrpSpPr>
          <p:grpSpPr>
            <a:xfrm>
              <a:off x="4352111" y="950745"/>
              <a:ext cx="1347650" cy="1223656"/>
              <a:chOff x="1887071" y="220150"/>
              <a:chExt cx="1277659" cy="1160106"/>
            </a:xfrm>
          </p:grpSpPr>
          <p:sp>
            <p:nvSpPr>
              <p:cNvPr id="15" name="円/楕円 568">
                <a:extLst>
                  <a:ext uri="{FF2B5EF4-FFF2-40B4-BE49-F238E27FC236}">
                    <a16:creationId xmlns:a16="http://schemas.microsoft.com/office/drawing/2014/main" id="{187E4831-112E-4AFB-BEC0-E12514907B48}"/>
                  </a:ext>
                </a:extLst>
              </p:cNvPr>
              <p:cNvSpPr/>
              <p:nvPr/>
            </p:nvSpPr>
            <p:spPr>
              <a:xfrm>
                <a:off x="1926431" y="235745"/>
                <a:ext cx="1183483" cy="1006038"/>
              </a:xfrm>
              <a:prstGeom prst="ellipse">
                <a:avLst/>
              </a:prstGeom>
              <a:pattFill prst="dkHorz">
                <a:fgClr>
                  <a:sysClr val="window" lastClr="FFFFFF">
                    <a:lumMod val="65000"/>
                  </a:sysClr>
                </a:fgClr>
                <a:bgClr>
                  <a:schemeClr val="bg1">
                    <a:lumMod val="8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BF1BE64F-470B-4BB5-B9A9-01E1B37C2C42}"/>
                  </a:ext>
                </a:extLst>
              </p:cNvPr>
              <p:cNvGrpSpPr/>
              <p:nvPr/>
            </p:nvGrpSpPr>
            <p:grpSpPr>
              <a:xfrm rot="20700000">
                <a:off x="1887071" y="710618"/>
                <a:ext cx="246453" cy="369679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37" name="円/楕円 591">
                  <a:extLst>
                    <a:ext uri="{FF2B5EF4-FFF2-40B4-BE49-F238E27FC236}">
                      <a16:creationId xmlns:a16="http://schemas.microsoft.com/office/drawing/2014/main" id="{6BFC0BCF-E59F-4DD6-BCC2-085DBD0F2899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" name="円/楕円 592">
                  <a:extLst>
                    <a:ext uri="{FF2B5EF4-FFF2-40B4-BE49-F238E27FC236}">
                      <a16:creationId xmlns:a16="http://schemas.microsoft.com/office/drawing/2014/main" id="{B418E599-61CD-4DCB-B272-3DA406EE9F97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1D4B5794-95D7-4D0F-9734-FB87451D5D19}"/>
                  </a:ext>
                </a:extLst>
              </p:cNvPr>
              <p:cNvGrpSpPr/>
              <p:nvPr/>
            </p:nvGrpSpPr>
            <p:grpSpPr>
              <a:xfrm rot="900000" flipH="1">
                <a:off x="2918277" y="710618"/>
                <a:ext cx="246453" cy="369679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35" name="円/楕円 589">
                  <a:extLst>
                    <a:ext uri="{FF2B5EF4-FFF2-40B4-BE49-F238E27FC236}">
                      <a16:creationId xmlns:a16="http://schemas.microsoft.com/office/drawing/2014/main" id="{BF161C15-3B03-4363-89A0-4CA7C81F60D0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" name="円/楕円 590">
                  <a:extLst>
                    <a:ext uri="{FF2B5EF4-FFF2-40B4-BE49-F238E27FC236}">
                      <a16:creationId xmlns:a16="http://schemas.microsoft.com/office/drawing/2014/main" id="{C500DAD5-CBFE-47CA-80B9-51DD9C94CF70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" name="円/楕円 588">
                <a:extLst>
                  <a:ext uri="{FF2B5EF4-FFF2-40B4-BE49-F238E27FC236}">
                    <a16:creationId xmlns:a16="http://schemas.microsoft.com/office/drawing/2014/main" id="{ADA515B8-77F5-4D7D-A5BB-42D3CE035E71}"/>
                  </a:ext>
                </a:extLst>
              </p:cNvPr>
              <p:cNvSpPr/>
              <p:nvPr/>
            </p:nvSpPr>
            <p:spPr>
              <a:xfrm>
                <a:off x="2010296" y="220150"/>
                <a:ext cx="1031206" cy="1160106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" name="月 18">
                <a:extLst>
                  <a:ext uri="{FF2B5EF4-FFF2-40B4-BE49-F238E27FC236}">
                    <a16:creationId xmlns:a16="http://schemas.microsoft.com/office/drawing/2014/main" id="{E77C2D10-C174-4C0A-A502-BB86B93E180A}"/>
                  </a:ext>
                </a:extLst>
              </p:cNvPr>
              <p:cNvSpPr/>
              <p:nvPr/>
            </p:nvSpPr>
            <p:spPr>
              <a:xfrm rot="16200000">
                <a:off x="2212054" y="456126"/>
                <a:ext cx="50070" cy="266530"/>
              </a:xfrm>
              <a:prstGeom prst="moon">
                <a:avLst>
                  <a:gd name="adj" fmla="val 87500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" name="月 19">
                <a:extLst>
                  <a:ext uri="{FF2B5EF4-FFF2-40B4-BE49-F238E27FC236}">
                    <a16:creationId xmlns:a16="http://schemas.microsoft.com/office/drawing/2014/main" id="{59F48F4F-2F59-4195-B8EE-4CAAB3D3B07D}"/>
                  </a:ext>
                </a:extLst>
              </p:cNvPr>
              <p:cNvSpPr/>
              <p:nvPr/>
            </p:nvSpPr>
            <p:spPr>
              <a:xfrm rot="16200000">
                <a:off x="2803974" y="456127"/>
                <a:ext cx="50072" cy="266530"/>
              </a:xfrm>
              <a:prstGeom prst="moon">
                <a:avLst>
                  <a:gd name="adj" fmla="val 87500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9F52F350-819E-4982-A749-06BF15D69EC2}"/>
                  </a:ext>
                </a:extLst>
              </p:cNvPr>
              <p:cNvSpPr/>
              <p:nvPr/>
            </p:nvSpPr>
            <p:spPr>
              <a:xfrm>
                <a:off x="2444294" y="903184"/>
                <a:ext cx="149146" cy="170320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" name="円/楕円 638">
                <a:extLst>
                  <a:ext uri="{FF2B5EF4-FFF2-40B4-BE49-F238E27FC236}">
                    <a16:creationId xmlns:a16="http://schemas.microsoft.com/office/drawing/2014/main" id="{4EE1CD26-CB22-4872-A3A5-55494EFD7310}"/>
                  </a:ext>
                </a:extLst>
              </p:cNvPr>
              <p:cNvSpPr/>
              <p:nvPr/>
            </p:nvSpPr>
            <p:spPr>
              <a:xfrm rot="10800000">
                <a:off x="2413295" y="1185407"/>
                <a:ext cx="217197" cy="45719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" name="円/楕円 27">
                <a:extLst>
                  <a:ext uri="{FF2B5EF4-FFF2-40B4-BE49-F238E27FC236}">
                    <a16:creationId xmlns:a16="http://schemas.microsoft.com/office/drawing/2014/main" id="{B9AD6556-12C3-44E7-87FE-6A543A8F9FEC}"/>
                  </a:ext>
                </a:extLst>
              </p:cNvPr>
              <p:cNvSpPr/>
              <p:nvPr/>
            </p:nvSpPr>
            <p:spPr>
              <a:xfrm rot="8100000">
                <a:off x="2226448" y="1111710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円/楕円 27">
                <a:extLst>
                  <a:ext uri="{FF2B5EF4-FFF2-40B4-BE49-F238E27FC236}">
                    <a16:creationId xmlns:a16="http://schemas.microsoft.com/office/drawing/2014/main" id="{18B9BB66-55DC-468E-845A-A458039D3EBA}"/>
                  </a:ext>
                </a:extLst>
              </p:cNvPr>
              <p:cNvSpPr/>
              <p:nvPr/>
            </p:nvSpPr>
            <p:spPr>
              <a:xfrm rot="13500000" flipH="1">
                <a:off x="2583635" y="1111711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33D9AD5B-1805-4C9B-897D-04044519CEE7}"/>
                </a:ext>
              </a:extLst>
            </p:cNvPr>
            <p:cNvSpPr/>
            <p:nvPr/>
          </p:nvSpPr>
          <p:spPr>
            <a:xfrm>
              <a:off x="4605767" y="1407899"/>
              <a:ext cx="230758" cy="203586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4BBCA3DE-D6C3-4577-AE39-C933A68E93B9}"/>
                </a:ext>
              </a:extLst>
            </p:cNvPr>
            <p:cNvSpPr/>
            <p:nvPr/>
          </p:nvSpPr>
          <p:spPr>
            <a:xfrm>
              <a:off x="5234417" y="1407899"/>
              <a:ext cx="230758" cy="203586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24AD2C78-CC91-4ADC-8B6F-4D1EB545590A}"/>
                </a:ext>
              </a:extLst>
            </p:cNvPr>
            <p:cNvGrpSpPr/>
            <p:nvPr/>
          </p:nvGrpSpPr>
          <p:grpSpPr>
            <a:xfrm>
              <a:off x="5314979" y="927843"/>
              <a:ext cx="826528" cy="1524310"/>
              <a:chOff x="5314979" y="927843"/>
              <a:chExt cx="826528" cy="1524310"/>
            </a:xfrm>
          </p:grpSpPr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8F3499E3-AA56-4ACF-AA6B-7EFBC23A2598}"/>
                  </a:ext>
                </a:extLst>
              </p:cNvPr>
              <p:cNvGrpSpPr/>
              <p:nvPr/>
            </p:nvGrpSpPr>
            <p:grpSpPr>
              <a:xfrm rot="20968118">
                <a:off x="5388671" y="927843"/>
                <a:ext cx="738628" cy="1377107"/>
                <a:chOff x="2957063" y="5076572"/>
                <a:chExt cx="797584" cy="1483326"/>
              </a:xfrm>
            </p:grpSpPr>
            <p:grpSp>
              <p:nvGrpSpPr>
                <p:cNvPr id="248" name="グループ化 247">
                  <a:extLst>
                    <a:ext uri="{FF2B5EF4-FFF2-40B4-BE49-F238E27FC236}">
                      <a16:creationId xmlns:a16="http://schemas.microsoft.com/office/drawing/2014/main" id="{85DE5EC7-1C73-4391-8954-5182FEF8B0F1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267" name="フリーフォーム: 図形 266">
                    <a:extLst>
                      <a:ext uri="{FF2B5EF4-FFF2-40B4-BE49-F238E27FC236}">
                        <a16:creationId xmlns:a16="http://schemas.microsoft.com/office/drawing/2014/main" id="{31A1C57E-72FE-4025-A1C3-69155E551E8F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8" name="フリーフォーム: 図形 267">
                    <a:extLst>
                      <a:ext uri="{FF2B5EF4-FFF2-40B4-BE49-F238E27FC236}">
                        <a16:creationId xmlns:a16="http://schemas.microsoft.com/office/drawing/2014/main" id="{80BF7D11-917F-4029-91B5-0D56448C9605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9019EFFB-7793-4D1B-AA5C-6704F0DCAEEB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DAE3C4BB-1162-4F06-B8AD-401A448EE8C2}"/>
                  </a:ext>
                </a:extLst>
              </p:cNvPr>
              <p:cNvSpPr/>
              <p:nvPr/>
            </p:nvSpPr>
            <p:spPr>
              <a:xfrm rot="3600000">
                <a:off x="5319884" y="1630531"/>
                <a:ext cx="816717" cy="82652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6528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03997" y="585070"/>
                      <a:pt x="816717" y="826528"/>
                    </a:cubicBez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34" name="グループ化 333">
              <a:extLst>
                <a:ext uri="{FF2B5EF4-FFF2-40B4-BE49-F238E27FC236}">
                  <a16:creationId xmlns:a16="http://schemas.microsoft.com/office/drawing/2014/main" id="{DCA91088-B0A0-4C87-81EF-9B2F4FE6E1F2}"/>
                </a:ext>
              </a:extLst>
            </p:cNvPr>
            <p:cNvGrpSpPr/>
            <p:nvPr/>
          </p:nvGrpSpPr>
          <p:grpSpPr>
            <a:xfrm flipH="1">
              <a:off x="3901368" y="927843"/>
              <a:ext cx="826528" cy="1524310"/>
              <a:chOff x="5314979" y="927843"/>
              <a:chExt cx="826528" cy="1524310"/>
            </a:xfrm>
          </p:grpSpPr>
          <p:grpSp>
            <p:nvGrpSpPr>
              <p:cNvPr id="335" name="グループ化 334">
                <a:extLst>
                  <a:ext uri="{FF2B5EF4-FFF2-40B4-BE49-F238E27FC236}">
                    <a16:creationId xmlns:a16="http://schemas.microsoft.com/office/drawing/2014/main" id="{63E9532E-04EB-419F-A342-13F69541047B}"/>
                  </a:ext>
                </a:extLst>
              </p:cNvPr>
              <p:cNvGrpSpPr/>
              <p:nvPr/>
            </p:nvGrpSpPr>
            <p:grpSpPr>
              <a:xfrm rot="20968118">
                <a:off x="5388671" y="927843"/>
                <a:ext cx="738628" cy="1377107"/>
                <a:chOff x="2957063" y="5076572"/>
                <a:chExt cx="797584" cy="1483326"/>
              </a:xfrm>
            </p:grpSpPr>
            <p:grpSp>
              <p:nvGrpSpPr>
                <p:cNvPr id="337" name="グループ化 336">
                  <a:extLst>
                    <a:ext uri="{FF2B5EF4-FFF2-40B4-BE49-F238E27FC236}">
                      <a16:creationId xmlns:a16="http://schemas.microsoft.com/office/drawing/2014/main" id="{3C3204D5-F507-44C1-9343-F5AAAF0B6224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339" name="フリーフォーム: 図形 338">
                    <a:extLst>
                      <a:ext uri="{FF2B5EF4-FFF2-40B4-BE49-F238E27FC236}">
                        <a16:creationId xmlns:a16="http://schemas.microsoft.com/office/drawing/2014/main" id="{5F3DF0CE-94E4-46D9-BDE1-2E2046E0F11A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0" name="フリーフォーム: 図形 339">
                    <a:extLst>
                      <a:ext uri="{FF2B5EF4-FFF2-40B4-BE49-F238E27FC236}">
                        <a16:creationId xmlns:a16="http://schemas.microsoft.com/office/drawing/2014/main" id="{48346F79-FE6C-4978-AD5C-756D0DF370F0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4A147903-E20F-48D0-A569-F269780D66D0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1A31848B-DBAB-4D73-B77B-F18D5EBB277F}"/>
                  </a:ext>
                </a:extLst>
              </p:cNvPr>
              <p:cNvSpPr/>
              <p:nvPr/>
            </p:nvSpPr>
            <p:spPr>
              <a:xfrm rot="3600000">
                <a:off x="5319884" y="1630531"/>
                <a:ext cx="816717" cy="82652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6528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03997" y="585070"/>
                      <a:pt x="816717" y="826528"/>
                    </a:cubicBez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53" name="フリーフォーム: 図形 352">
              <a:extLst>
                <a:ext uri="{FF2B5EF4-FFF2-40B4-BE49-F238E27FC236}">
                  <a16:creationId xmlns:a16="http://schemas.microsoft.com/office/drawing/2014/main" id="{C07CD21F-54D6-4D02-A765-8E0CD22FEEDC}"/>
                </a:ext>
              </a:extLst>
            </p:cNvPr>
            <p:cNvSpPr/>
            <p:nvPr/>
          </p:nvSpPr>
          <p:spPr>
            <a:xfrm rot="2700000">
              <a:off x="5769864" y="871574"/>
              <a:ext cx="443714" cy="527846"/>
            </a:xfrm>
            <a:custGeom>
              <a:avLst/>
              <a:gdLst>
                <a:gd name="connsiteX0" fmla="*/ 1655069 w 3132350"/>
                <a:gd name="connsiteY0" fmla="*/ 1416 h 3726268"/>
                <a:gd name="connsiteX1" fmla="*/ 2777339 w 3132350"/>
                <a:gd name="connsiteY1" fmla="*/ 322321 h 3726268"/>
                <a:gd name="connsiteX2" fmla="*/ 2820135 w 3132350"/>
                <a:gd name="connsiteY2" fmla="*/ 1406972 h 3726268"/>
                <a:gd name="connsiteX3" fmla="*/ 2810794 w 3132350"/>
                <a:gd name="connsiteY3" fmla="*/ 1413199 h 3726268"/>
                <a:gd name="connsiteX4" fmla="*/ 2825110 w 3132350"/>
                <a:gd name="connsiteY4" fmla="*/ 1438823 h 3726268"/>
                <a:gd name="connsiteX5" fmla="*/ 2626764 w 3132350"/>
                <a:gd name="connsiteY5" fmla="*/ 2220958 h 3726268"/>
                <a:gd name="connsiteX6" fmla="*/ 2557860 w 3132350"/>
                <a:gd name="connsiteY6" fmla="*/ 2278025 h 3726268"/>
                <a:gd name="connsiteX7" fmla="*/ 2562675 w 3132350"/>
                <a:gd name="connsiteY7" fmla="*/ 2284324 h 3726268"/>
                <a:gd name="connsiteX8" fmla="*/ 2355339 w 3132350"/>
                <a:gd name="connsiteY8" fmla="*/ 3079311 h 3726268"/>
                <a:gd name="connsiteX9" fmla="*/ 2337591 w 3132350"/>
                <a:gd name="connsiteY9" fmla="*/ 3089686 h 3726268"/>
                <a:gd name="connsiteX10" fmla="*/ 2345766 w 3132350"/>
                <a:gd name="connsiteY10" fmla="*/ 3109900 h 3726268"/>
                <a:gd name="connsiteX11" fmla="*/ 2288309 w 3132350"/>
                <a:gd name="connsiteY11" fmla="*/ 3413342 h 3726268"/>
                <a:gd name="connsiteX12" fmla="*/ 1581018 w 3132350"/>
                <a:gd name="connsiteY12" fmla="*/ 3726268 h 3726268"/>
                <a:gd name="connsiteX13" fmla="*/ 1574804 w 3132350"/>
                <a:gd name="connsiteY13" fmla="*/ 3503865 h 3726268"/>
                <a:gd name="connsiteX14" fmla="*/ 2063284 w 3132350"/>
                <a:gd name="connsiteY14" fmla="*/ 3346317 h 3726268"/>
                <a:gd name="connsiteX15" fmla="*/ 2133363 w 3132350"/>
                <a:gd name="connsiteY15" fmla="*/ 3218712 h 3726268"/>
                <a:gd name="connsiteX16" fmla="*/ 2131792 w 3132350"/>
                <a:gd name="connsiteY16" fmla="*/ 3197592 h 3726268"/>
                <a:gd name="connsiteX17" fmla="*/ 2085678 w 3132350"/>
                <a:gd name="connsiteY17" fmla="*/ 3217093 h 3726268"/>
                <a:gd name="connsiteX18" fmla="*/ 1120551 w 3132350"/>
                <a:gd name="connsiteY18" fmla="*/ 3241448 h 3726268"/>
                <a:gd name="connsiteX19" fmla="*/ 1243162 w 3132350"/>
                <a:gd name="connsiteY19" fmla="*/ 3058976 h 3726268"/>
                <a:gd name="connsiteX20" fmla="*/ 1853662 w 3132350"/>
                <a:gd name="connsiteY20" fmla="*/ 3066774 h 3726268"/>
                <a:gd name="connsiteX21" fmla="*/ 2022381 w 3132350"/>
                <a:gd name="connsiteY21" fmla="*/ 3018468 h 3726268"/>
                <a:gd name="connsiteX22" fmla="*/ 1972500 w 3132350"/>
                <a:gd name="connsiteY22" fmla="*/ 2984436 h 3726268"/>
                <a:gd name="connsiteX23" fmla="*/ 1765050 w 3132350"/>
                <a:gd name="connsiteY23" fmla="*/ 2911978 h 3726268"/>
                <a:gd name="connsiteX24" fmla="*/ 1352566 w 3132350"/>
                <a:gd name="connsiteY24" fmla="*/ 2915104 h 3726268"/>
                <a:gd name="connsiteX25" fmla="*/ 1086615 w 3132350"/>
                <a:gd name="connsiteY25" fmla="*/ 3362062 h 3726268"/>
                <a:gd name="connsiteX26" fmla="*/ 862334 w 3132350"/>
                <a:gd name="connsiteY26" fmla="*/ 3438646 h 3726268"/>
                <a:gd name="connsiteX27" fmla="*/ 1210405 w 3132350"/>
                <a:gd name="connsiteY27" fmla="*/ 2726723 h 3726268"/>
                <a:gd name="connsiteX28" fmla="*/ 1898890 w 3132350"/>
                <a:gd name="connsiteY28" fmla="*/ 2719215 h 3726268"/>
                <a:gd name="connsiteX29" fmla="*/ 2149836 w 3132350"/>
                <a:gd name="connsiteY29" fmla="*/ 2841832 h 3726268"/>
                <a:gd name="connsiteX30" fmla="*/ 2231122 w 3132350"/>
                <a:gd name="connsiteY30" fmla="*/ 2914143 h 3726268"/>
                <a:gd name="connsiteX31" fmla="*/ 2265438 w 3132350"/>
                <a:gd name="connsiteY31" fmla="*/ 2891997 h 3726268"/>
                <a:gd name="connsiteX32" fmla="*/ 2399168 w 3132350"/>
                <a:gd name="connsiteY32" fmla="*/ 2412576 h 3726268"/>
                <a:gd name="connsiteX33" fmla="*/ 2382880 w 3132350"/>
                <a:gd name="connsiteY33" fmla="*/ 2388793 h 3726268"/>
                <a:gd name="connsiteX34" fmla="*/ 2289367 w 3132350"/>
                <a:gd name="connsiteY34" fmla="*/ 2433755 h 3726268"/>
                <a:gd name="connsiteX35" fmla="*/ 2184245 w 3132350"/>
                <a:gd name="connsiteY35" fmla="*/ 2475230 h 3726268"/>
                <a:gd name="connsiteX36" fmla="*/ 813982 w 3132350"/>
                <a:gd name="connsiteY36" fmla="*/ 2420430 h 3726268"/>
                <a:gd name="connsiteX37" fmla="*/ 976102 w 3132350"/>
                <a:gd name="connsiteY37" fmla="*/ 2264885 h 3726268"/>
                <a:gd name="connsiteX38" fmla="*/ 2046227 w 3132350"/>
                <a:gd name="connsiteY38" fmla="*/ 2301790 h 3726268"/>
                <a:gd name="connsiteX39" fmla="*/ 2215044 w 3132350"/>
                <a:gd name="connsiteY39" fmla="*/ 2241287 h 3726268"/>
                <a:gd name="connsiteX40" fmla="*/ 2224449 w 3132350"/>
                <a:gd name="connsiteY40" fmla="*/ 2236410 h 3726268"/>
                <a:gd name="connsiteX41" fmla="*/ 2170017 w 3132350"/>
                <a:gd name="connsiteY41" fmla="*/ 2202296 h 3726268"/>
                <a:gd name="connsiteX42" fmla="*/ 2082366 w 3132350"/>
                <a:gd name="connsiteY42" fmla="*/ 2159668 h 3726268"/>
                <a:gd name="connsiteX43" fmla="*/ 1278457 w 3132350"/>
                <a:gd name="connsiteY43" fmla="*/ 2089565 h 3726268"/>
                <a:gd name="connsiteX44" fmla="*/ 841610 w 3132350"/>
                <a:gd name="connsiteY44" fmla="*/ 2870449 h 3726268"/>
                <a:gd name="connsiteX45" fmla="*/ 634511 w 3132350"/>
                <a:gd name="connsiteY45" fmla="*/ 2953993 h 3726268"/>
                <a:gd name="connsiteX46" fmla="*/ 1167695 w 3132350"/>
                <a:gd name="connsiteY46" fmla="*/ 1901546 h 3726268"/>
                <a:gd name="connsiteX47" fmla="*/ 2258377 w 3132350"/>
                <a:gd name="connsiteY47" fmla="*/ 2016958 h 3726268"/>
                <a:gd name="connsiteX48" fmla="*/ 2354514 w 3132350"/>
                <a:gd name="connsiteY48" fmla="*/ 2076519 h 3726268"/>
                <a:gd name="connsiteX49" fmla="*/ 2415994 w 3132350"/>
                <a:gd name="connsiteY49" fmla="*/ 2124783 h 3726268"/>
                <a:gd name="connsiteX50" fmla="*/ 2475580 w 3132350"/>
                <a:gd name="connsiteY50" fmla="*/ 2081172 h 3726268"/>
                <a:gd name="connsiteX51" fmla="*/ 2650207 w 3132350"/>
                <a:gd name="connsiteY51" fmla="*/ 1561731 h 3726268"/>
                <a:gd name="connsiteX52" fmla="*/ 2632612 w 3132350"/>
                <a:gd name="connsiteY52" fmla="*/ 1522278 h 3726268"/>
                <a:gd name="connsiteX53" fmla="*/ 2560826 w 3132350"/>
                <a:gd name="connsiteY53" fmla="*/ 1559733 h 3726268"/>
                <a:gd name="connsiteX54" fmla="*/ 2041941 w 3132350"/>
                <a:gd name="connsiteY54" fmla="*/ 1717381 h 3726268"/>
                <a:gd name="connsiteX55" fmla="*/ 574723 w 3132350"/>
                <a:gd name="connsiteY55" fmla="*/ 1560015 h 3726268"/>
                <a:gd name="connsiteX56" fmla="*/ 772904 w 3132350"/>
                <a:gd name="connsiteY56" fmla="*/ 1423999 h 3726268"/>
                <a:gd name="connsiteX57" fmla="*/ 1933106 w 3132350"/>
                <a:gd name="connsiteY57" fmla="*/ 1525671 h 3726268"/>
                <a:gd name="connsiteX58" fmla="*/ 2413381 w 3132350"/>
                <a:gd name="connsiteY58" fmla="*/ 1404942 h 3726268"/>
                <a:gd name="connsiteX59" fmla="*/ 2517897 w 3132350"/>
                <a:gd name="connsiteY59" fmla="*/ 1358036 h 3726268"/>
                <a:gd name="connsiteX60" fmla="*/ 2499121 w 3132350"/>
                <a:gd name="connsiteY60" fmla="*/ 1337713 h 3726268"/>
                <a:gd name="connsiteX61" fmla="*/ 2317274 w 3132350"/>
                <a:gd name="connsiteY61" fmla="*/ 1207038 h 3726268"/>
                <a:gd name="connsiteX62" fmla="*/ 1228658 w 3132350"/>
                <a:gd name="connsiteY62" fmla="*/ 1061180 h 3726268"/>
                <a:gd name="connsiteX63" fmla="*/ 654727 w 3132350"/>
                <a:gd name="connsiteY63" fmla="*/ 2078144 h 3726268"/>
                <a:gd name="connsiteX64" fmla="*/ 448887 w 3132350"/>
                <a:gd name="connsiteY64" fmla="*/ 2163839 h 3726268"/>
                <a:gd name="connsiteX65" fmla="*/ 1127156 w 3132350"/>
                <a:gd name="connsiteY65" fmla="*/ 869526 h 3726268"/>
                <a:gd name="connsiteX66" fmla="*/ 2506630 w 3132350"/>
                <a:gd name="connsiteY66" fmla="*/ 1083083 h 3726268"/>
                <a:gd name="connsiteX67" fmla="*/ 2612970 w 3132350"/>
                <a:gd name="connsiteY67" fmla="*/ 1164824 h 3726268"/>
                <a:gd name="connsiteX68" fmla="*/ 2697754 w 3132350"/>
                <a:gd name="connsiteY68" fmla="*/ 1248506 h 3726268"/>
                <a:gd name="connsiteX69" fmla="*/ 2743590 w 3132350"/>
                <a:gd name="connsiteY69" fmla="*/ 1213893 h 3726268"/>
                <a:gd name="connsiteX70" fmla="*/ 2559845 w 3132350"/>
                <a:gd name="connsiteY70" fmla="*/ 422383 h 3726268"/>
                <a:gd name="connsiteX71" fmla="*/ 1328029 w 3132350"/>
                <a:gd name="connsiteY71" fmla="*/ 218761 h 3726268"/>
                <a:gd name="connsiteX72" fmla="*/ 372170 w 3132350"/>
                <a:gd name="connsiteY72" fmla="*/ 1198314 h 3726268"/>
                <a:gd name="connsiteX73" fmla="*/ 152491 w 3132350"/>
                <a:gd name="connsiteY73" fmla="*/ 1256967 h 3726268"/>
                <a:gd name="connsiteX74" fmla="*/ 1255474 w 3132350"/>
                <a:gd name="connsiteY74" fmla="*/ 17535 h 3726268"/>
                <a:gd name="connsiteX75" fmla="*/ 1469047 w 3132350"/>
                <a:gd name="connsiteY75" fmla="*/ 1704 h 3726268"/>
                <a:gd name="connsiteX76" fmla="*/ 1655069 w 3132350"/>
                <a:gd name="connsiteY76" fmla="*/ 1416 h 372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132350" h="3726268">
                  <a:moveTo>
                    <a:pt x="1655069" y="1416"/>
                  </a:moveTo>
                  <a:cubicBezTo>
                    <a:pt x="2086651" y="15206"/>
                    <a:pt x="2495928" y="129221"/>
                    <a:pt x="2777339" y="322321"/>
                  </a:cubicBezTo>
                  <a:cubicBezTo>
                    <a:pt x="3258741" y="652653"/>
                    <a:pt x="3228326" y="1098962"/>
                    <a:pt x="2820135" y="1406972"/>
                  </a:cubicBezTo>
                  <a:lnTo>
                    <a:pt x="2810794" y="1413199"/>
                  </a:lnTo>
                  <a:lnTo>
                    <a:pt x="2825110" y="1438823"/>
                  </a:lnTo>
                  <a:cubicBezTo>
                    <a:pt x="2947397" y="1704143"/>
                    <a:pt x="2873888" y="1996779"/>
                    <a:pt x="2626764" y="2220958"/>
                  </a:cubicBezTo>
                  <a:lnTo>
                    <a:pt x="2557860" y="2278025"/>
                  </a:lnTo>
                  <a:lnTo>
                    <a:pt x="2562675" y="2284324"/>
                  </a:lnTo>
                  <a:cubicBezTo>
                    <a:pt x="2735560" y="2546597"/>
                    <a:pt x="2664192" y="2863470"/>
                    <a:pt x="2355339" y="3079311"/>
                  </a:cubicBezTo>
                  <a:lnTo>
                    <a:pt x="2337591" y="3089686"/>
                  </a:lnTo>
                  <a:lnTo>
                    <a:pt x="2345766" y="3109900"/>
                  </a:lnTo>
                  <a:cubicBezTo>
                    <a:pt x="2371145" y="3209251"/>
                    <a:pt x="2354293" y="3314498"/>
                    <a:pt x="2288309" y="3413342"/>
                  </a:cubicBezTo>
                  <a:cubicBezTo>
                    <a:pt x="2163390" y="3600471"/>
                    <a:pt x="1887700" y="3722444"/>
                    <a:pt x="1581018" y="3726268"/>
                  </a:cubicBezTo>
                  <a:lnTo>
                    <a:pt x="1574804" y="3503865"/>
                  </a:lnTo>
                  <a:cubicBezTo>
                    <a:pt x="1778340" y="3502219"/>
                    <a:pt x="1964684" y="3442118"/>
                    <a:pt x="2063284" y="3346317"/>
                  </a:cubicBezTo>
                  <a:cubicBezTo>
                    <a:pt x="2105325" y="3305470"/>
                    <a:pt x="2128032" y="3261984"/>
                    <a:pt x="2133363" y="3218712"/>
                  </a:cubicBezTo>
                  <a:lnTo>
                    <a:pt x="2131792" y="3197592"/>
                  </a:lnTo>
                  <a:lnTo>
                    <a:pt x="2085678" y="3217093"/>
                  </a:lnTo>
                  <a:cubicBezTo>
                    <a:pt x="1789756" y="3324459"/>
                    <a:pt x="1432763" y="3335051"/>
                    <a:pt x="1120551" y="3241448"/>
                  </a:cubicBezTo>
                  <a:lnTo>
                    <a:pt x="1243162" y="3058976"/>
                  </a:lnTo>
                  <a:cubicBezTo>
                    <a:pt x="1440634" y="3104947"/>
                    <a:pt x="1657260" y="3106789"/>
                    <a:pt x="1853662" y="3066774"/>
                  </a:cubicBezTo>
                  <a:lnTo>
                    <a:pt x="2022381" y="3018468"/>
                  </a:lnTo>
                  <a:lnTo>
                    <a:pt x="1972500" y="2984436"/>
                  </a:lnTo>
                  <a:cubicBezTo>
                    <a:pt x="1916158" y="2953418"/>
                    <a:pt x="1846356" y="2928315"/>
                    <a:pt x="1765050" y="2911978"/>
                  </a:cubicBezTo>
                  <a:cubicBezTo>
                    <a:pt x="1631684" y="2885180"/>
                    <a:pt x="1484476" y="2886296"/>
                    <a:pt x="1352566" y="2915104"/>
                  </a:cubicBezTo>
                  <a:cubicBezTo>
                    <a:pt x="1024130" y="2986832"/>
                    <a:pt x="896655" y="3201068"/>
                    <a:pt x="1086615" y="3362062"/>
                  </a:cubicBezTo>
                  <a:lnTo>
                    <a:pt x="862334" y="3438646"/>
                  </a:lnTo>
                  <a:cubicBezTo>
                    <a:pt x="662801" y="3177920"/>
                    <a:pt x="818957" y="2858528"/>
                    <a:pt x="1210405" y="2726723"/>
                  </a:cubicBezTo>
                  <a:cubicBezTo>
                    <a:pt x="1426129" y="2654086"/>
                    <a:pt x="1679732" y="2651321"/>
                    <a:pt x="1898890" y="2719215"/>
                  </a:cubicBezTo>
                  <a:cubicBezTo>
                    <a:pt x="1996879" y="2749571"/>
                    <a:pt x="2081209" y="2791659"/>
                    <a:pt x="2149836" y="2841832"/>
                  </a:cubicBezTo>
                  <a:lnTo>
                    <a:pt x="2231122" y="2914143"/>
                  </a:lnTo>
                  <a:lnTo>
                    <a:pt x="2265438" y="2891997"/>
                  </a:lnTo>
                  <a:cubicBezTo>
                    <a:pt x="2444606" y="2754143"/>
                    <a:pt x="2490212" y="2572639"/>
                    <a:pt x="2399168" y="2412576"/>
                  </a:cubicBezTo>
                  <a:lnTo>
                    <a:pt x="2382880" y="2388793"/>
                  </a:lnTo>
                  <a:lnTo>
                    <a:pt x="2289367" y="2433755"/>
                  </a:lnTo>
                  <a:cubicBezTo>
                    <a:pt x="2255689" y="2448458"/>
                    <a:pt x="2220643" y="2462307"/>
                    <a:pt x="2184245" y="2475230"/>
                  </a:cubicBezTo>
                  <a:cubicBezTo>
                    <a:pt x="1748242" y="2630037"/>
                    <a:pt x="1219219" y="2608880"/>
                    <a:pt x="813982" y="2420430"/>
                  </a:cubicBezTo>
                  <a:lnTo>
                    <a:pt x="976102" y="2264885"/>
                  </a:lnTo>
                  <a:cubicBezTo>
                    <a:pt x="1298501" y="2387849"/>
                    <a:pt x="1702816" y="2401793"/>
                    <a:pt x="2046227" y="2301790"/>
                  </a:cubicBezTo>
                  <a:cubicBezTo>
                    <a:pt x="2106686" y="2284184"/>
                    <a:pt x="2162991" y="2263887"/>
                    <a:pt x="2215044" y="2241287"/>
                  </a:cubicBezTo>
                  <a:lnTo>
                    <a:pt x="2224449" y="2236410"/>
                  </a:lnTo>
                  <a:lnTo>
                    <a:pt x="2170017" y="2202296"/>
                  </a:lnTo>
                  <a:cubicBezTo>
                    <a:pt x="2142832" y="2187270"/>
                    <a:pt x="2113617" y="2173022"/>
                    <a:pt x="2082366" y="2159668"/>
                  </a:cubicBezTo>
                  <a:cubicBezTo>
                    <a:pt x="1849970" y="2060364"/>
                    <a:pt x="1549786" y="2034187"/>
                    <a:pt x="1278457" y="2089565"/>
                  </a:cubicBezTo>
                  <a:cubicBezTo>
                    <a:pt x="730887" y="2201323"/>
                    <a:pt x="513977" y="2589060"/>
                    <a:pt x="841610" y="2870449"/>
                  </a:cubicBezTo>
                  <a:lnTo>
                    <a:pt x="634511" y="2953993"/>
                  </a:lnTo>
                  <a:cubicBezTo>
                    <a:pt x="286052" y="2568576"/>
                    <a:pt x="540455" y="2066413"/>
                    <a:pt x="1167695" y="1901546"/>
                  </a:cubicBezTo>
                  <a:cubicBezTo>
                    <a:pt x="1535651" y="1804831"/>
                    <a:pt x="1953188" y="1849013"/>
                    <a:pt x="2258377" y="2016958"/>
                  </a:cubicBezTo>
                  <a:cubicBezTo>
                    <a:pt x="2292660" y="2035824"/>
                    <a:pt x="2324703" y="2055722"/>
                    <a:pt x="2354514" y="2076519"/>
                  </a:cubicBezTo>
                  <a:lnTo>
                    <a:pt x="2415994" y="2124783"/>
                  </a:lnTo>
                  <a:lnTo>
                    <a:pt x="2475580" y="2081172"/>
                  </a:lnTo>
                  <a:cubicBezTo>
                    <a:pt x="2648899" y="1929909"/>
                    <a:pt x="2711122" y="1740546"/>
                    <a:pt x="2650207" y="1561731"/>
                  </a:cubicBezTo>
                  <a:lnTo>
                    <a:pt x="2632612" y="1522278"/>
                  </a:lnTo>
                  <a:lnTo>
                    <a:pt x="2560826" y="1559733"/>
                  </a:lnTo>
                  <a:cubicBezTo>
                    <a:pt x="2413244" y="1627727"/>
                    <a:pt x="2239376" y="1681996"/>
                    <a:pt x="2041941" y="1717381"/>
                  </a:cubicBezTo>
                  <a:cubicBezTo>
                    <a:pt x="1536992" y="1807880"/>
                    <a:pt x="984835" y="1748658"/>
                    <a:pt x="574723" y="1560015"/>
                  </a:cubicBezTo>
                  <a:lnTo>
                    <a:pt x="772904" y="1423999"/>
                  </a:lnTo>
                  <a:cubicBezTo>
                    <a:pt x="1108162" y="1543500"/>
                    <a:pt x="1535247" y="1580927"/>
                    <a:pt x="1933106" y="1525671"/>
                  </a:cubicBezTo>
                  <a:cubicBezTo>
                    <a:pt x="2116473" y="1500205"/>
                    <a:pt x="2277432" y="1458434"/>
                    <a:pt x="2413381" y="1404942"/>
                  </a:cubicBezTo>
                  <a:lnTo>
                    <a:pt x="2517897" y="1358036"/>
                  </a:lnTo>
                  <a:lnTo>
                    <a:pt x="2499121" y="1337713"/>
                  </a:lnTo>
                  <a:cubicBezTo>
                    <a:pt x="2449470" y="1291066"/>
                    <a:pt x="2388953" y="1247109"/>
                    <a:pt x="2317274" y="1207038"/>
                  </a:cubicBezTo>
                  <a:cubicBezTo>
                    <a:pt x="2024369" y="1043296"/>
                    <a:pt x="1608466" y="987571"/>
                    <a:pt x="1228658" y="1061180"/>
                  </a:cubicBezTo>
                  <a:cubicBezTo>
                    <a:pt x="522203" y="1198094"/>
                    <a:pt x="234165" y="1708477"/>
                    <a:pt x="654727" y="2078144"/>
                  </a:cubicBezTo>
                  <a:lnTo>
                    <a:pt x="448887" y="2163839"/>
                  </a:lnTo>
                  <a:cubicBezTo>
                    <a:pt x="3734" y="1686757"/>
                    <a:pt x="333745" y="1057011"/>
                    <a:pt x="1127156" y="869526"/>
                  </a:cubicBezTo>
                  <a:cubicBezTo>
                    <a:pt x="1610024" y="755423"/>
                    <a:pt x="2148134" y="838728"/>
                    <a:pt x="2506630" y="1083083"/>
                  </a:cubicBezTo>
                  <a:cubicBezTo>
                    <a:pt x="2545098" y="1109303"/>
                    <a:pt x="2580532" y="1136607"/>
                    <a:pt x="2612970" y="1164824"/>
                  </a:cubicBezTo>
                  <a:lnTo>
                    <a:pt x="2697754" y="1248506"/>
                  </a:lnTo>
                  <a:lnTo>
                    <a:pt x="2743590" y="1213893"/>
                  </a:lnTo>
                  <a:cubicBezTo>
                    <a:pt x="3021331" y="972738"/>
                    <a:pt x="2992236" y="652301"/>
                    <a:pt x="2559845" y="422383"/>
                  </a:cubicBezTo>
                  <a:cubicBezTo>
                    <a:pt x="2245839" y="255414"/>
                    <a:pt x="1781910" y="178726"/>
                    <a:pt x="1328029" y="218761"/>
                  </a:cubicBezTo>
                  <a:cubicBezTo>
                    <a:pt x="418033" y="299028"/>
                    <a:pt x="-66914" y="795997"/>
                    <a:pt x="372170" y="1198314"/>
                  </a:cubicBezTo>
                  <a:lnTo>
                    <a:pt x="152491" y="1256967"/>
                  </a:lnTo>
                  <a:cubicBezTo>
                    <a:pt x="-284221" y="740597"/>
                    <a:pt x="258222" y="131049"/>
                    <a:pt x="1255474" y="17535"/>
                  </a:cubicBezTo>
                  <a:cubicBezTo>
                    <a:pt x="1326551" y="9445"/>
                    <a:pt x="1397895" y="4198"/>
                    <a:pt x="1469047" y="1704"/>
                  </a:cubicBezTo>
                  <a:cubicBezTo>
                    <a:pt x="1531304" y="-479"/>
                    <a:pt x="1593414" y="-554"/>
                    <a:pt x="1655069" y="141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46E30C88-8CB2-40BC-91A0-4EC77C6110CB}"/>
              </a:ext>
            </a:extLst>
          </p:cNvPr>
          <p:cNvGrpSpPr/>
          <p:nvPr/>
        </p:nvGrpSpPr>
        <p:grpSpPr>
          <a:xfrm>
            <a:off x="6729582" y="832594"/>
            <a:ext cx="2493549" cy="2707175"/>
            <a:chOff x="6729582" y="832594"/>
            <a:chExt cx="2493549" cy="2707175"/>
          </a:xfrm>
        </p:grpSpPr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CECADFB4-7E5F-4733-9013-D442D25FBB8E}"/>
                </a:ext>
              </a:extLst>
            </p:cNvPr>
            <p:cNvGrpSpPr/>
            <p:nvPr/>
          </p:nvGrpSpPr>
          <p:grpSpPr>
            <a:xfrm>
              <a:off x="7285006" y="1929996"/>
              <a:ext cx="1250966" cy="1609773"/>
              <a:chOff x="7285006" y="1929996"/>
              <a:chExt cx="1250966" cy="1609773"/>
            </a:xfrm>
          </p:grpSpPr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9CB98CFB-F2C7-4E80-A0D4-30C2AFDB683F}"/>
                  </a:ext>
                </a:extLst>
              </p:cNvPr>
              <p:cNvSpPr/>
              <p:nvPr/>
            </p:nvSpPr>
            <p:spPr>
              <a:xfrm>
                <a:off x="7606586" y="1929996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1" name="片側の 2 つの角を丸めた四角形 144">
                <a:extLst>
                  <a:ext uri="{FF2B5EF4-FFF2-40B4-BE49-F238E27FC236}">
                    <a16:creationId xmlns:a16="http://schemas.microsoft.com/office/drawing/2014/main" id="{118F3979-53C4-47C9-8BB4-88F20870009C}"/>
                  </a:ext>
                </a:extLst>
              </p:cNvPr>
              <p:cNvSpPr/>
              <p:nvPr/>
            </p:nvSpPr>
            <p:spPr>
              <a:xfrm>
                <a:off x="7285006" y="2228546"/>
                <a:ext cx="1250966" cy="1311223"/>
              </a:xfrm>
              <a:prstGeom prst="round2SameRect">
                <a:avLst>
                  <a:gd name="adj1" fmla="val 14323"/>
                  <a:gd name="adj2" fmla="val 0"/>
                </a:avLst>
              </a:pr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2" name="台形 131">
                <a:extLst>
                  <a:ext uri="{FF2B5EF4-FFF2-40B4-BE49-F238E27FC236}">
                    <a16:creationId xmlns:a16="http://schemas.microsoft.com/office/drawing/2014/main" id="{3BFBF2A7-BBAB-4B49-B494-152D25B9D6C7}"/>
                  </a:ext>
                </a:extLst>
              </p:cNvPr>
              <p:cNvSpPr/>
              <p:nvPr/>
            </p:nvSpPr>
            <p:spPr>
              <a:xfrm rot="10800000">
                <a:off x="7629200" y="2237754"/>
                <a:ext cx="572056" cy="792372"/>
              </a:xfrm>
              <a:prstGeom prst="trapezoid">
                <a:avLst>
                  <a:gd name="adj" fmla="val 32076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3" name="楕円 132">
                <a:extLst>
                  <a:ext uri="{FF2B5EF4-FFF2-40B4-BE49-F238E27FC236}">
                    <a16:creationId xmlns:a16="http://schemas.microsoft.com/office/drawing/2014/main" id="{CE57B409-0BFB-4812-92B2-94D4A60F5C38}"/>
                  </a:ext>
                </a:extLst>
              </p:cNvPr>
              <p:cNvSpPr/>
              <p:nvPr/>
            </p:nvSpPr>
            <p:spPr>
              <a:xfrm>
                <a:off x="7876904" y="3351530"/>
                <a:ext cx="88900" cy="88900"/>
              </a:xfrm>
              <a:prstGeom prst="ellipse">
                <a:avLst/>
              </a:prstGeom>
              <a:solidFill>
                <a:srgbClr val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4" name="台形 731">
                <a:extLst>
                  <a:ext uri="{FF2B5EF4-FFF2-40B4-BE49-F238E27FC236}">
                    <a16:creationId xmlns:a16="http://schemas.microsoft.com/office/drawing/2014/main" id="{EADA1A05-F730-4DDB-9CBB-72C769B3076F}"/>
                  </a:ext>
                </a:extLst>
              </p:cNvPr>
              <p:cNvSpPr/>
              <p:nvPr/>
            </p:nvSpPr>
            <p:spPr>
              <a:xfrm rot="10800000" flipV="1">
                <a:off x="7809668" y="2361457"/>
                <a:ext cx="201644" cy="828151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4781" h="685660">
                    <a:moveTo>
                      <a:pt x="0" y="551112"/>
                    </a:moveTo>
                    <a:lnTo>
                      <a:pt x="50098" y="0"/>
                    </a:lnTo>
                    <a:lnTo>
                      <a:pt x="134683" y="0"/>
                    </a:lnTo>
                    <a:lnTo>
                      <a:pt x="184781" y="551112"/>
                    </a:lnTo>
                    <a:lnTo>
                      <a:pt x="89962" y="685660"/>
                    </a:lnTo>
                    <a:lnTo>
                      <a:pt x="0" y="551112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5" name="グループ化 134">
                <a:extLst>
                  <a:ext uri="{FF2B5EF4-FFF2-40B4-BE49-F238E27FC236}">
                    <a16:creationId xmlns:a16="http://schemas.microsoft.com/office/drawing/2014/main" id="{F6D163A8-4A77-4986-B42B-7CAEA3FB1882}"/>
                  </a:ext>
                </a:extLst>
              </p:cNvPr>
              <p:cNvGrpSpPr/>
              <p:nvPr/>
            </p:nvGrpSpPr>
            <p:grpSpPr>
              <a:xfrm>
                <a:off x="7557545" y="2256985"/>
                <a:ext cx="714918" cy="202452"/>
                <a:chOff x="3151980" y="2770920"/>
                <a:chExt cx="423862" cy="112796"/>
              </a:xfrm>
              <a:solidFill>
                <a:srgbClr val="000000">
                  <a:alpha val="50196"/>
                </a:srgbClr>
              </a:solidFill>
            </p:grpSpPr>
            <p:sp>
              <p:nvSpPr>
                <p:cNvPr id="142" name="平行四辺形 141">
                  <a:extLst>
                    <a:ext uri="{FF2B5EF4-FFF2-40B4-BE49-F238E27FC236}">
                      <a16:creationId xmlns:a16="http://schemas.microsoft.com/office/drawing/2014/main" id="{30323FCA-9386-4348-883D-5294EF7131AB}"/>
                    </a:ext>
                  </a:extLst>
                </p:cNvPr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" name="平行四辺形 142">
                  <a:extLst>
                    <a:ext uri="{FF2B5EF4-FFF2-40B4-BE49-F238E27FC236}">
                      <a16:creationId xmlns:a16="http://schemas.microsoft.com/office/drawing/2014/main" id="{14EFCABE-8366-45CB-91C6-1C3B01192824}"/>
                    </a:ext>
                  </a:extLst>
                </p:cNvPr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6" name="台形 135">
                <a:extLst>
                  <a:ext uri="{FF2B5EF4-FFF2-40B4-BE49-F238E27FC236}">
                    <a16:creationId xmlns:a16="http://schemas.microsoft.com/office/drawing/2014/main" id="{E0041DC9-BE96-4D90-AF0E-4D131EAB2F11}"/>
                  </a:ext>
                </a:extLst>
              </p:cNvPr>
              <p:cNvSpPr/>
              <p:nvPr/>
            </p:nvSpPr>
            <p:spPr>
              <a:xfrm rot="10800000">
                <a:off x="7786831" y="2228546"/>
                <a:ext cx="247318" cy="202452"/>
              </a:xfrm>
              <a:prstGeom prst="trapezoid">
                <a:avLst>
                  <a:gd name="adj" fmla="val 27112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6E709DEE-51FC-4DAB-8EF4-943BB3AACE78}"/>
                  </a:ext>
                </a:extLst>
              </p:cNvPr>
              <p:cNvGrpSpPr/>
              <p:nvPr/>
            </p:nvGrpSpPr>
            <p:grpSpPr>
              <a:xfrm>
                <a:off x="7539823" y="2228548"/>
                <a:ext cx="750362" cy="202452"/>
                <a:chOff x="3151980" y="2770920"/>
                <a:chExt cx="423862" cy="112796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140" name="平行四辺形 139">
                  <a:extLst>
                    <a:ext uri="{FF2B5EF4-FFF2-40B4-BE49-F238E27FC236}">
                      <a16:creationId xmlns:a16="http://schemas.microsoft.com/office/drawing/2014/main" id="{CA75BEB3-6CB6-4DF0-8242-B6006A8B4050}"/>
                    </a:ext>
                  </a:extLst>
                </p:cNvPr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1" name="平行四辺形 140">
                  <a:extLst>
                    <a:ext uri="{FF2B5EF4-FFF2-40B4-BE49-F238E27FC236}">
                      <a16:creationId xmlns:a16="http://schemas.microsoft.com/office/drawing/2014/main" id="{FB406422-4883-4C33-B9C1-BF9C7609F394}"/>
                    </a:ext>
                  </a:extLst>
                </p:cNvPr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6C40CA0B-DC89-4210-9101-00692C678F0E}"/>
                  </a:ext>
                </a:extLst>
              </p:cNvPr>
              <p:cNvSpPr/>
              <p:nvPr/>
            </p:nvSpPr>
            <p:spPr>
              <a:xfrm>
                <a:off x="7489455" y="2247478"/>
                <a:ext cx="842068" cy="942131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42131">
                    <a:moveTo>
                      <a:pt x="178616" y="0"/>
                    </a:moveTo>
                    <a:lnTo>
                      <a:pt x="421034" y="917300"/>
                    </a:lnTo>
                    <a:lnTo>
                      <a:pt x="663452" y="0"/>
                    </a:lnTo>
                    <a:lnTo>
                      <a:pt x="783052" y="1537"/>
                    </a:lnTo>
                    <a:lnTo>
                      <a:pt x="842068" y="239343"/>
                    </a:lnTo>
                    <a:lnTo>
                      <a:pt x="669230" y="317812"/>
                    </a:lnTo>
                    <a:lnTo>
                      <a:pt x="692225" y="618954"/>
                    </a:lnTo>
                    <a:lnTo>
                      <a:pt x="421034" y="942131"/>
                    </a:lnTo>
                    <a:lnTo>
                      <a:pt x="149843" y="618954"/>
                    </a:lnTo>
                    <a:lnTo>
                      <a:pt x="172838" y="317812"/>
                    </a:lnTo>
                    <a:lnTo>
                      <a:pt x="0" y="239343"/>
                    </a:lnTo>
                    <a:lnTo>
                      <a:pt x="59016" y="1537"/>
                    </a:lnTo>
                    <a:lnTo>
                      <a:pt x="178616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C264753F-6F08-48AE-B89D-CAA7C6BD198B}"/>
                  </a:ext>
                </a:extLst>
              </p:cNvPr>
              <p:cNvSpPr/>
              <p:nvPr/>
            </p:nvSpPr>
            <p:spPr>
              <a:xfrm>
                <a:off x="7489455" y="2228545"/>
                <a:ext cx="842068" cy="942131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42131">
                    <a:moveTo>
                      <a:pt x="178616" y="0"/>
                    </a:moveTo>
                    <a:lnTo>
                      <a:pt x="421034" y="917300"/>
                    </a:lnTo>
                    <a:lnTo>
                      <a:pt x="663452" y="0"/>
                    </a:lnTo>
                    <a:lnTo>
                      <a:pt x="783052" y="1537"/>
                    </a:lnTo>
                    <a:lnTo>
                      <a:pt x="842068" y="239343"/>
                    </a:lnTo>
                    <a:lnTo>
                      <a:pt x="669230" y="317812"/>
                    </a:lnTo>
                    <a:lnTo>
                      <a:pt x="692225" y="618954"/>
                    </a:lnTo>
                    <a:lnTo>
                      <a:pt x="421034" y="942131"/>
                    </a:lnTo>
                    <a:lnTo>
                      <a:pt x="149843" y="618954"/>
                    </a:lnTo>
                    <a:lnTo>
                      <a:pt x="172838" y="317812"/>
                    </a:lnTo>
                    <a:lnTo>
                      <a:pt x="0" y="239343"/>
                    </a:lnTo>
                    <a:lnTo>
                      <a:pt x="59016" y="1537"/>
                    </a:lnTo>
                    <a:lnTo>
                      <a:pt x="178616" y="0"/>
                    </a:lnTo>
                    <a:close/>
                  </a:path>
                </a:pathLst>
              </a:custGeom>
              <a:pattFill prst="lgConfetti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tx1">
                    <a:lumMod val="95000"/>
                    <a:lumOff val="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99" name="フリーフォーム 540">
              <a:extLst>
                <a:ext uri="{FF2B5EF4-FFF2-40B4-BE49-F238E27FC236}">
                  <a16:creationId xmlns:a16="http://schemas.microsoft.com/office/drawing/2014/main" id="{621BC594-BA43-4AAA-A540-343CE07BF1CC}"/>
                </a:ext>
              </a:extLst>
            </p:cNvPr>
            <p:cNvSpPr/>
            <p:nvPr/>
          </p:nvSpPr>
          <p:spPr>
            <a:xfrm>
              <a:off x="7290497" y="838200"/>
              <a:ext cx="1217551" cy="978545"/>
            </a:xfrm>
            <a:custGeom>
              <a:avLst/>
              <a:gdLst>
                <a:gd name="connsiteX0" fmla="*/ 328111 w 816502"/>
                <a:gd name="connsiteY0" fmla="*/ 0 h 656222"/>
                <a:gd name="connsiteX1" fmla="*/ 455827 w 816502"/>
                <a:gd name="connsiteY1" fmla="*/ 25785 h 656222"/>
                <a:gd name="connsiteX2" fmla="*/ 492925 w 816502"/>
                <a:gd name="connsiteY2" fmla="*/ 45920 h 656222"/>
                <a:gd name="connsiteX3" fmla="*/ 510467 w 816502"/>
                <a:gd name="connsiteY3" fmla="*/ 44152 h 656222"/>
                <a:gd name="connsiteX4" fmla="*/ 816502 w 816502"/>
                <a:gd name="connsiteY4" fmla="*/ 350187 h 656222"/>
                <a:gd name="connsiteX5" fmla="*/ 510467 w 816502"/>
                <a:gd name="connsiteY5" fmla="*/ 656222 h 656222"/>
                <a:gd name="connsiteX6" fmla="*/ 448791 w 816502"/>
                <a:gd name="connsiteY6" fmla="*/ 650005 h 656222"/>
                <a:gd name="connsiteX7" fmla="*/ 420791 w 816502"/>
                <a:gd name="connsiteY7" fmla="*/ 641313 h 656222"/>
                <a:gd name="connsiteX8" fmla="*/ 394237 w 816502"/>
                <a:gd name="connsiteY8" fmla="*/ 649556 h 656222"/>
                <a:gd name="connsiteX9" fmla="*/ 328111 w 816502"/>
                <a:gd name="connsiteY9" fmla="*/ 656222 h 656222"/>
                <a:gd name="connsiteX10" fmla="*/ 0 w 816502"/>
                <a:gd name="connsiteY10" fmla="*/ 328111 h 656222"/>
                <a:gd name="connsiteX11" fmla="*/ 328111 w 816502"/>
                <a:gd name="connsiteY11" fmla="*/ 0 h 656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16502" h="656222">
                  <a:moveTo>
                    <a:pt x="328111" y="0"/>
                  </a:moveTo>
                  <a:cubicBezTo>
                    <a:pt x="373414" y="0"/>
                    <a:pt x="416572" y="9181"/>
                    <a:pt x="455827" y="25785"/>
                  </a:cubicBezTo>
                  <a:lnTo>
                    <a:pt x="492925" y="45920"/>
                  </a:lnTo>
                  <a:lnTo>
                    <a:pt x="510467" y="44152"/>
                  </a:lnTo>
                  <a:cubicBezTo>
                    <a:pt x="679485" y="44152"/>
                    <a:pt x="816502" y="181169"/>
                    <a:pt x="816502" y="350187"/>
                  </a:cubicBezTo>
                  <a:cubicBezTo>
                    <a:pt x="816502" y="519205"/>
                    <a:pt x="679485" y="656222"/>
                    <a:pt x="510467" y="656222"/>
                  </a:cubicBezTo>
                  <a:cubicBezTo>
                    <a:pt x="489340" y="656222"/>
                    <a:pt x="468713" y="654081"/>
                    <a:pt x="448791" y="650005"/>
                  </a:cubicBezTo>
                  <a:lnTo>
                    <a:pt x="420791" y="641313"/>
                  </a:lnTo>
                  <a:lnTo>
                    <a:pt x="394237" y="649556"/>
                  </a:lnTo>
                  <a:cubicBezTo>
                    <a:pt x="372878" y="653927"/>
                    <a:pt x="350763" y="656222"/>
                    <a:pt x="328111" y="656222"/>
                  </a:cubicBezTo>
                  <a:cubicBezTo>
                    <a:pt x="146900" y="656222"/>
                    <a:pt x="0" y="509322"/>
                    <a:pt x="0" y="328111"/>
                  </a:cubicBezTo>
                  <a:cubicBezTo>
                    <a:pt x="0" y="146900"/>
                    <a:pt x="146900" y="0"/>
                    <a:pt x="32811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5AC0F501-3FFE-4F9D-B17C-859F254A7783}"/>
                </a:ext>
              </a:extLst>
            </p:cNvPr>
            <p:cNvGrpSpPr/>
            <p:nvPr/>
          </p:nvGrpSpPr>
          <p:grpSpPr>
            <a:xfrm rot="20700000">
              <a:off x="7238074" y="1430027"/>
              <a:ext cx="256495" cy="384741"/>
              <a:chOff x="2680607" y="2825750"/>
              <a:chExt cx="157843" cy="236764"/>
            </a:xfrm>
            <a:solidFill>
              <a:schemeClr val="accent2">
                <a:lumMod val="60000"/>
                <a:lumOff val="40000"/>
              </a:schemeClr>
            </a:solidFill>
          </p:grpSpPr>
          <p:sp>
            <p:nvSpPr>
              <p:cNvPr id="127" name="円/楕円 564">
                <a:extLst>
                  <a:ext uri="{FF2B5EF4-FFF2-40B4-BE49-F238E27FC236}">
                    <a16:creationId xmlns:a16="http://schemas.microsoft.com/office/drawing/2014/main" id="{3501F638-F961-4400-83BC-E3B70CE468CE}"/>
                  </a:ext>
                </a:extLst>
              </p:cNvPr>
              <p:cNvSpPr/>
              <p:nvPr/>
            </p:nvSpPr>
            <p:spPr>
              <a:xfrm>
                <a:off x="2680607" y="2825750"/>
                <a:ext cx="157843" cy="236764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" name="円/楕円 565">
                <a:extLst>
                  <a:ext uri="{FF2B5EF4-FFF2-40B4-BE49-F238E27FC236}">
                    <a16:creationId xmlns:a16="http://schemas.microsoft.com/office/drawing/2014/main" id="{5B1AB0BB-A690-4D49-AE6D-DBD072A740B5}"/>
                  </a:ext>
                </a:extLst>
              </p:cNvPr>
              <p:cNvSpPr/>
              <p:nvPr/>
            </p:nvSpPr>
            <p:spPr>
              <a:xfrm>
                <a:off x="2709182" y="2867025"/>
                <a:ext cx="100694" cy="154214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47B0899F-6342-42C0-98F8-4E49F56F1BB5}"/>
                </a:ext>
              </a:extLst>
            </p:cNvPr>
            <p:cNvGrpSpPr/>
            <p:nvPr/>
          </p:nvGrpSpPr>
          <p:grpSpPr>
            <a:xfrm rot="900000" flipH="1">
              <a:off x="8311296" y="1430027"/>
              <a:ext cx="256495" cy="384741"/>
              <a:chOff x="2680607" y="2825750"/>
              <a:chExt cx="157843" cy="236764"/>
            </a:xfrm>
            <a:solidFill>
              <a:schemeClr val="accent2">
                <a:lumMod val="60000"/>
                <a:lumOff val="40000"/>
              </a:schemeClr>
            </a:solidFill>
          </p:grpSpPr>
          <p:sp>
            <p:nvSpPr>
              <p:cNvPr id="125" name="円/楕円 562">
                <a:extLst>
                  <a:ext uri="{FF2B5EF4-FFF2-40B4-BE49-F238E27FC236}">
                    <a16:creationId xmlns:a16="http://schemas.microsoft.com/office/drawing/2014/main" id="{11446718-D6E2-45A7-876F-E7AA1EE3236B}"/>
                  </a:ext>
                </a:extLst>
              </p:cNvPr>
              <p:cNvSpPr/>
              <p:nvPr/>
            </p:nvSpPr>
            <p:spPr>
              <a:xfrm>
                <a:off x="2680607" y="2825750"/>
                <a:ext cx="157843" cy="236764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6" name="円/楕円 563">
                <a:extLst>
                  <a:ext uri="{FF2B5EF4-FFF2-40B4-BE49-F238E27FC236}">
                    <a16:creationId xmlns:a16="http://schemas.microsoft.com/office/drawing/2014/main" id="{C5A65349-573C-4DEC-92A3-15CFD18A46F6}"/>
                  </a:ext>
                </a:extLst>
              </p:cNvPr>
              <p:cNvSpPr/>
              <p:nvPr/>
            </p:nvSpPr>
            <p:spPr>
              <a:xfrm>
                <a:off x="2709182" y="2867025"/>
                <a:ext cx="100694" cy="154214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2" name="円/楕円 561">
              <a:extLst>
                <a:ext uri="{FF2B5EF4-FFF2-40B4-BE49-F238E27FC236}">
                  <a16:creationId xmlns:a16="http://schemas.microsoft.com/office/drawing/2014/main" id="{72851C25-0C3D-4F74-807A-6836DF96533F}"/>
                </a:ext>
              </a:extLst>
            </p:cNvPr>
            <p:cNvSpPr/>
            <p:nvPr/>
          </p:nvSpPr>
          <p:spPr>
            <a:xfrm>
              <a:off x="7366320" y="919575"/>
              <a:ext cx="1073222" cy="1207374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" name="月 104">
              <a:extLst>
                <a:ext uri="{FF2B5EF4-FFF2-40B4-BE49-F238E27FC236}">
                  <a16:creationId xmlns:a16="http://schemas.microsoft.com/office/drawing/2014/main" id="{DE1FCD5A-E7DC-4410-BBD3-BFE5FB1F9B16}"/>
                </a:ext>
              </a:extLst>
            </p:cNvPr>
            <p:cNvSpPr/>
            <p:nvPr/>
          </p:nvSpPr>
          <p:spPr>
            <a:xfrm rot="15300000">
              <a:off x="7594424" y="1116446"/>
              <a:ext cx="56815" cy="354057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1CC18CE4-FDFE-4FDD-B551-099C61AEF7A2}"/>
                </a:ext>
              </a:extLst>
            </p:cNvPr>
            <p:cNvGrpSpPr/>
            <p:nvPr/>
          </p:nvGrpSpPr>
          <p:grpSpPr>
            <a:xfrm>
              <a:off x="7799861" y="1603884"/>
              <a:ext cx="203618" cy="216409"/>
              <a:chOff x="7084627" y="3040652"/>
              <a:chExt cx="240026" cy="203430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123" name="円/楕円 662">
                <a:extLst>
                  <a:ext uri="{FF2B5EF4-FFF2-40B4-BE49-F238E27FC236}">
                    <a16:creationId xmlns:a16="http://schemas.microsoft.com/office/drawing/2014/main" id="{39E24C1D-FBFB-44B4-805A-5C1C5B4E797A}"/>
                  </a:ext>
                </a:extLst>
              </p:cNvPr>
              <p:cNvSpPr/>
              <p:nvPr/>
            </p:nvSpPr>
            <p:spPr>
              <a:xfrm>
                <a:off x="7084627" y="3125508"/>
                <a:ext cx="240026" cy="102097"/>
              </a:xfrm>
              <a:custGeom>
                <a:avLst/>
                <a:gdLst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4" fmla="*/ 0 w 240026"/>
                  <a:gd name="connsiteY4" fmla="*/ 96853 h 16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0026" h="160451">
                    <a:moveTo>
                      <a:pt x="0" y="96853"/>
                    </a:moveTo>
                    <a:cubicBezTo>
                      <a:pt x="0" y="37409"/>
                      <a:pt x="48970" y="0"/>
                      <a:pt x="115251" y="0"/>
                    </a:cubicBezTo>
                    <a:cubicBezTo>
                      <a:pt x="181532" y="0"/>
                      <a:pt x="240026" y="28271"/>
                      <a:pt x="240026" y="96853"/>
                    </a:cubicBezTo>
                    <a:cubicBezTo>
                      <a:pt x="240026" y="165435"/>
                      <a:pt x="186294" y="160368"/>
                      <a:pt x="120013" y="160368"/>
                    </a:cubicBezTo>
                    <a:cubicBezTo>
                      <a:pt x="53732" y="160368"/>
                      <a:pt x="0" y="156297"/>
                      <a:pt x="0" y="96853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761C6621-6BA3-4C18-80D3-8FD50163714E}"/>
                  </a:ext>
                </a:extLst>
              </p:cNvPr>
              <p:cNvSpPr/>
              <p:nvPr/>
            </p:nvSpPr>
            <p:spPr>
              <a:xfrm>
                <a:off x="7137014" y="3040652"/>
                <a:ext cx="135252" cy="203430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8" name="月 107">
              <a:extLst>
                <a:ext uri="{FF2B5EF4-FFF2-40B4-BE49-F238E27FC236}">
                  <a16:creationId xmlns:a16="http://schemas.microsoft.com/office/drawing/2014/main" id="{ABA2AF3E-8601-44E4-9DF8-0427EAEBF338}"/>
                </a:ext>
              </a:extLst>
            </p:cNvPr>
            <p:cNvSpPr/>
            <p:nvPr/>
          </p:nvSpPr>
          <p:spPr>
            <a:xfrm rot="17100000">
              <a:off x="8139646" y="1116447"/>
              <a:ext cx="56815" cy="354057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" name="円/楕円 638">
              <a:extLst>
                <a:ext uri="{FF2B5EF4-FFF2-40B4-BE49-F238E27FC236}">
                  <a16:creationId xmlns:a16="http://schemas.microsoft.com/office/drawing/2014/main" id="{67841821-E0D5-4546-852B-4D0937C7D416}"/>
                </a:ext>
              </a:extLst>
            </p:cNvPr>
            <p:cNvSpPr/>
            <p:nvPr/>
          </p:nvSpPr>
          <p:spPr>
            <a:xfrm rot="10800000">
              <a:off x="7771254" y="1930324"/>
              <a:ext cx="267009" cy="47583"/>
            </a:xfrm>
            <a:custGeom>
              <a:avLst/>
              <a:gdLst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139672"/>
                <a:gd name="connsiteX1" fmla="*/ 97978 w 195956"/>
                <a:gd name="connsiteY1" fmla="*/ 0 h 139672"/>
                <a:gd name="connsiteX2" fmla="*/ 195956 w 195956"/>
                <a:gd name="connsiteY2" fmla="*/ 48405 h 139672"/>
                <a:gd name="connsiteX3" fmla="*/ 97978 w 195956"/>
                <a:gd name="connsiteY3" fmla="*/ 139672 h 139672"/>
                <a:gd name="connsiteX4" fmla="*/ 0 w 195956"/>
                <a:gd name="connsiteY4" fmla="*/ 48405 h 139672"/>
                <a:gd name="connsiteX0" fmla="*/ 0 w 195956"/>
                <a:gd name="connsiteY0" fmla="*/ 12087 h 103354"/>
                <a:gd name="connsiteX1" fmla="*/ 95596 w 195956"/>
                <a:gd name="connsiteY1" fmla="*/ 11307 h 103354"/>
                <a:gd name="connsiteX2" fmla="*/ 195956 w 195956"/>
                <a:gd name="connsiteY2" fmla="*/ 12087 h 103354"/>
                <a:gd name="connsiteX3" fmla="*/ 97978 w 195956"/>
                <a:gd name="connsiteY3" fmla="*/ 103354 h 103354"/>
                <a:gd name="connsiteX4" fmla="*/ 0 w 195956"/>
                <a:gd name="connsiteY4" fmla="*/ 12087 h 103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956" h="103354">
                  <a:moveTo>
                    <a:pt x="0" y="12087"/>
                  </a:moveTo>
                  <a:cubicBezTo>
                    <a:pt x="0" y="-14646"/>
                    <a:pt x="41484" y="11307"/>
                    <a:pt x="95596" y="11307"/>
                  </a:cubicBezTo>
                  <a:cubicBezTo>
                    <a:pt x="149708" y="11307"/>
                    <a:pt x="195956" y="-14646"/>
                    <a:pt x="195956" y="12087"/>
                  </a:cubicBezTo>
                  <a:cubicBezTo>
                    <a:pt x="195956" y="38820"/>
                    <a:pt x="152090" y="103354"/>
                    <a:pt x="97978" y="103354"/>
                  </a:cubicBezTo>
                  <a:cubicBezTo>
                    <a:pt x="43866" y="103354"/>
                    <a:pt x="0" y="38820"/>
                    <a:pt x="0" y="1208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B1273E2A-F8E3-4B1D-BF41-4790AAB6BE2D}"/>
                </a:ext>
              </a:extLst>
            </p:cNvPr>
            <p:cNvGrpSpPr/>
            <p:nvPr/>
          </p:nvGrpSpPr>
          <p:grpSpPr>
            <a:xfrm>
              <a:off x="7417064" y="1333647"/>
              <a:ext cx="972825" cy="346959"/>
              <a:chOff x="3315793" y="1523998"/>
              <a:chExt cx="934739" cy="333376"/>
            </a:xfrm>
          </p:grpSpPr>
          <p:sp>
            <p:nvSpPr>
              <p:cNvPr id="193" name="四角形: 上の 2 つの角を丸める 192">
                <a:extLst>
                  <a:ext uri="{FF2B5EF4-FFF2-40B4-BE49-F238E27FC236}">
                    <a16:creationId xmlns:a16="http://schemas.microsoft.com/office/drawing/2014/main" id="{5A3E8877-74FD-4465-8205-33BEB5966E52}"/>
                  </a:ext>
                </a:extLst>
              </p:cNvPr>
              <p:cNvSpPr/>
              <p:nvPr/>
            </p:nvSpPr>
            <p:spPr>
              <a:xfrm>
                <a:off x="3337225" y="1548879"/>
                <a:ext cx="391812" cy="294446"/>
              </a:xfrm>
              <a:prstGeom prst="round2SameRect">
                <a:avLst>
                  <a:gd name="adj1" fmla="val 17823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四角形: 上の 2 つの角を丸める 193">
                <a:extLst>
                  <a:ext uri="{FF2B5EF4-FFF2-40B4-BE49-F238E27FC236}">
                    <a16:creationId xmlns:a16="http://schemas.microsoft.com/office/drawing/2014/main" id="{4395139E-2213-4BBA-8AD0-26E5B114FEF0}"/>
                  </a:ext>
                </a:extLst>
              </p:cNvPr>
              <p:cNvSpPr/>
              <p:nvPr/>
            </p:nvSpPr>
            <p:spPr>
              <a:xfrm>
                <a:off x="3837288" y="1548879"/>
                <a:ext cx="391812" cy="294446"/>
              </a:xfrm>
              <a:prstGeom prst="round2SameRect">
                <a:avLst>
                  <a:gd name="adj1" fmla="val 17094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970717E1-A2DB-4FE9-BD48-EA76E683B654}"/>
                  </a:ext>
                </a:extLst>
              </p:cNvPr>
              <p:cNvSpPr/>
              <p:nvPr/>
            </p:nvSpPr>
            <p:spPr>
              <a:xfrm>
                <a:off x="3315793" y="1523998"/>
                <a:ext cx="934739" cy="333376"/>
              </a:xfrm>
              <a:custGeom>
                <a:avLst/>
                <a:gdLst>
                  <a:gd name="connsiteX0" fmla="*/ 574982 w 934739"/>
                  <a:gd name="connsiteY0" fmla="*/ 41459 h 333376"/>
                  <a:gd name="connsiteX1" fmla="*/ 531020 w 934739"/>
                  <a:gd name="connsiteY1" fmla="*/ 85421 h 333376"/>
                  <a:gd name="connsiteX2" fmla="*/ 531020 w 934739"/>
                  <a:gd name="connsiteY2" fmla="*/ 188139 h 333376"/>
                  <a:gd name="connsiteX3" fmla="*/ 641516 w 934739"/>
                  <a:gd name="connsiteY3" fmla="*/ 298635 h 333376"/>
                  <a:gd name="connsiteX4" fmla="*/ 793286 w 934739"/>
                  <a:gd name="connsiteY4" fmla="*/ 298635 h 333376"/>
                  <a:gd name="connsiteX5" fmla="*/ 903782 w 934739"/>
                  <a:gd name="connsiteY5" fmla="*/ 188139 h 333376"/>
                  <a:gd name="connsiteX6" fmla="*/ 903782 w 934739"/>
                  <a:gd name="connsiteY6" fmla="*/ 85421 h 333376"/>
                  <a:gd name="connsiteX7" fmla="*/ 859820 w 934739"/>
                  <a:gd name="connsiteY7" fmla="*/ 41459 h 333376"/>
                  <a:gd name="connsiteX8" fmla="*/ 76793 w 934739"/>
                  <a:gd name="connsiteY8" fmla="*/ 41459 h 333376"/>
                  <a:gd name="connsiteX9" fmla="*/ 30957 w 934739"/>
                  <a:gd name="connsiteY9" fmla="*/ 87295 h 333376"/>
                  <a:gd name="connsiteX10" fmla="*/ 30957 w 934739"/>
                  <a:gd name="connsiteY10" fmla="*/ 188139 h 333376"/>
                  <a:gd name="connsiteX11" fmla="*/ 141453 w 934739"/>
                  <a:gd name="connsiteY11" fmla="*/ 298635 h 333376"/>
                  <a:gd name="connsiteX12" fmla="*/ 293223 w 934739"/>
                  <a:gd name="connsiteY12" fmla="*/ 298635 h 333376"/>
                  <a:gd name="connsiteX13" fmla="*/ 403719 w 934739"/>
                  <a:gd name="connsiteY13" fmla="*/ 188139 h 333376"/>
                  <a:gd name="connsiteX14" fmla="*/ 403719 w 934739"/>
                  <a:gd name="connsiteY14" fmla="*/ 87295 h 333376"/>
                  <a:gd name="connsiteX15" fmla="*/ 357883 w 934739"/>
                  <a:gd name="connsiteY15" fmla="*/ 41459 h 333376"/>
                  <a:gd name="connsiteX16" fmla="*/ 465586 w 934739"/>
                  <a:gd name="connsiteY16" fmla="*/ 16 h 333376"/>
                  <a:gd name="connsiteX17" fmla="*/ 510674 w 934739"/>
                  <a:gd name="connsiteY17" fmla="*/ 13682 h 333376"/>
                  <a:gd name="connsiteX18" fmla="*/ 516368 w 934739"/>
                  <a:gd name="connsiteY18" fmla="*/ 23194 h 333376"/>
                  <a:gd name="connsiteX19" fmla="*/ 516418 w 934739"/>
                  <a:gd name="connsiteY19" fmla="*/ 23072 h 333376"/>
                  <a:gd name="connsiteX20" fmla="*/ 555902 w 934739"/>
                  <a:gd name="connsiteY20" fmla="*/ 6717 h 333376"/>
                  <a:gd name="connsiteX21" fmla="*/ 878900 w 934739"/>
                  <a:gd name="connsiteY21" fmla="*/ 6717 h 333376"/>
                  <a:gd name="connsiteX22" fmla="*/ 934739 w 934739"/>
                  <a:gd name="connsiteY22" fmla="*/ 62556 h 333376"/>
                  <a:gd name="connsiteX23" fmla="*/ 934739 w 934739"/>
                  <a:gd name="connsiteY23" fmla="*/ 193027 h 333376"/>
                  <a:gd name="connsiteX24" fmla="*/ 794390 w 934739"/>
                  <a:gd name="connsiteY24" fmla="*/ 333376 h 333376"/>
                  <a:gd name="connsiteX25" fmla="*/ 640412 w 934739"/>
                  <a:gd name="connsiteY25" fmla="*/ 333376 h 333376"/>
                  <a:gd name="connsiteX26" fmla="*/ 500063 w 934739"/>
                  <a:gd name="connsiteY26" fmla="*/ 193027 h 333376"/>
                  <a:gd name="connsiteX27" fmla="*/ 500063 w 934739"/>
                  <a:gd name="connsiteY27" fmla="*/ 62556 h 333376"/>
                  <a:gd name="connsiteX28" fmla="*/ 507499 w 934739"/>
                  <a:gd name="connsiteY28" fmla="*/ 44604 h 333376"/>
                  <a:gd name="connsiteX29" fmla="*/ 496790 w 934739"/>
                  <a:gd name="connsiteY29" fmla="*/ 28826 h 333376"/>
                  <a:gd name="connsiteX30" fmla="*/ 466203 w 934739"/>
                  <a:gd name="connsiteY30" fmla="*/ 20534 h 333376"/>
                  <a:gd name="connsiteX31" fmla="*/ 435544 w 934739"/>
                  <a:gd name="connsiteY31" fmla="*/ 30238 h 333376"/>
                  <a:gd name="connsiteX32" fmla="*/ 426791 w 934739"/>
                  <a:gd name="connsiteY32" fmla="*/ 45902 h 333376"/>
                  <a:gd name="connsiteX33" fmla="*/ 434676 w 934739"/>
                  <a:gd name="connsiteY33" fmla="*/ 64937 h 333376"/>
                  <a:gd name="connsiteX34" fmla="*/ 434676 w 934739"/>
                  <a:gd name="connsiteY34" fmla="*/ 193027 h 333376"/>
                  <a:gd name="connsiteX35" fmla="*/ 294327 w 934739"/>
                  <a:gd name="connsiteY35" fmla="*/ 333376 h 333376"/>
                  <a:gd name="connsiteX36" fmla="*/ 140349 w 934739"/>
                  <a:gd name="connsiteY36" fmla="*/ 333376 h 333376"/>
                  <a:gd name="connsiteX37" fmla="*/ 0 w 934739"/>
                  <a:gd name="connsiteY37" fmla="*/ 193027 h 333376"/>
                  <a:gd name="connsiteX38" fmla="*/ 0 w 934739"/>
                  <a:gd name="connsiteY38" fmla="*/ 64937 h 333376"/>
                  <a:gd name="connsiteX39" fmla="*/ 58220 w 934739"/>
                  <a:gd name="connsiteY39" fmla="*/ 6717 h 333376"/>
                  <a:gd name="connsiteX40" fmla="*/ 376456 w 934739"/>
                  <a:gd name="connsiteY40" fmla="*/ 6717 h 333376"/>
                  <a:gd name="connsiteX41" fmla="*/ 399118 w 934739"/>
                  <a:gd name="connsiteY41" fmla="*/ 11292 h 333376"/>
                  <a:gd name="connsiteX42" fmla="*/ 417083 w 934739"/>
                  <a:gd name="connsiteY42" fmla="*/ 23405 h 333376"/>
                  <a:gd name="connsiteX43" fmla="*/ 420813 w 934739"/>
                  <a:gd name="connsiteY43" fmla="*/ 15932 h 333376"/>
                  <a:gd name="connsiteX44" fmla="*/ 465586 w 934739"/>
                  <a:gd name="connsiteY44" fmla="*/ 16 h 333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934739" h="333376">
                    <a:moveTo>
                      <a:pt x="574982" y="41459"/>
                    </a:moveTo>
                    <a:cubicBezTo>
                      <a:pt x="550702" y="41459"/>
                      <a:pt x="531020" y="61141"/>
                      <a:pt x="531020" y="85421"/>
                    </a:cubicBezTo>
                    <a:lnTo>
                      <a:pt x="531020" y="188139"/>
                    </a:lnTo>
                    <a:cubicBezTo>
                      <a:pt x="531020" y="249164"/>
                      <a:pt x="580491" y="298635"/>
                      <a:pt x="641516" y="298635"/>
                    </a:cubicBezTo>
                    <a:lnTo>
                      <a:pt x="793286" y="298635"/>
                    </a:lnTo>
                    <a:cubicBezTo>
                      <a:pt x="854311" y="298635"/>
                      <a:pt x="903782" y="249164"/>
                      <a:pt x="903782" y="188139"/>
                    </a:cubicBezTo>
                    <a:lnTo>
                      <a:pt x="903782" y="85421"/>
                    </a:lnTo>
                    <a:cubicBezTo>
                      <a:pt x="903782" y="61141"/>
                      <a:pt x="884100" y="41459"/>
                      <a:pt x="859820" y="41459"/>
                    </a:cubicBezTo>
                    <a:close/>
                    <a:moveTo>
                      <a:pt x="76793" y="41459"/>
                    </a:moveTo>
                    <a:cubicBezTo>
                      <a:pt x="51478" y="41459"/>
                      <a:pt x="30957" y="61980"/>
                      <a:pt x="30957" y="87295"/>
                    </a:cubicBezTo>
                    <a:lnTo>
                      <a:pt x="30957" y="188139"/>
                    </a:lnTo>
                    <a:cubicBezTo>
                      <a:pt x="30957" y="249164"/>
                      <a:pt x="80428" y="298635"/>
                      <a:pt x="141453" y="298635"/>
                    </a:cubicBezTo>
                    <a:lnTo>
                      <a:pt x="293223" y="298635"/>
                    </a:lnTo>
                    <a:cubicBezTo>
                      <a:pt x="354248" y="298635"/>
                      <a:pt x="403719" y="249164"/>
                      <a:pt x="403719" y="188139"/>
                    </a:cubicBezTo>
                    <a:lnTo>
                      <a:pt x="403719" y="87295"/>
                    </a:lnTo>
                    <a:cubicBezTo>
                      <a:pt x="403719" y="61980"/>
                      <a:pt x="383198" y="41459"/>
                      <a:pt x="357883" y="41459"/>
                    </a:cubicBezTo>
                    <a:close/>
                    <a:moveTo>
                      <a:pt x="465586" y="16"/>
                    </a:moveTo>
                    <a:cubicBezTo>
                      <a:pt x="482849" y="-330"/>
                      <a:pt x="498760" y="4878"/>
                      <a:pt x="510674" y="13682"/>
                    </a:cubicBezTo>
                    <a:lnTo>
                      <a:pt x="516368" y="23194"/>
                    </a:lnTo>
                    <a:lnTo>
                      <a:pt x="516418" y="23072"/>
                    </a:lnTo>
                    <a:cubicBezTo>
                      <a:pt x="526523" y="12967"/>
                      <a:pt x="540483" y="6717"/>
                      <a:pt x="555902" y="6717"/>
                    </a:cubicBezTo>
                    <a:lnTo>
                      <a:pt x="878900" y="6717"/>
                    </a:lnTo>
                    <a:cubicBezTo>
                      <a:pt x="909739" y="6717"/>
                      <a:pt x="934739" y="31717"/>
                      <a:pt x="934739" y="62556"/>
                    </a:cubicBezTo>
                    <a:lnTo>
                      <a:pt x="934739" y="193027"/>
                    </a:lnTo>
                    <a:cubicBezTo>
                      <a:pt x="934739" y="270540"/>
                      <a:pt x="871903" y="333376"/>
                      <a:pt x="794390" y="333376"/>
                    </a:cubicBezTo>
                    <a:lnTo>
                      <a:pt x="640412" y="333376"/>
                    </a:lnTo>
                    <a:cubicBezTo>
                      <a:pt x="562899" y="333376"/>
                      <a:pt x="500063" y="270540"/>
                      <a:pt x="500063" y="193027"/>
                    </a:cubicBezTo>
                    <a:lnTo>
                      <a:pt x="500063" y="62556"/>
                    </a:lnTo>
                    <a:lnTo>
                      <a:pt x="507499" y="44604"/>
                    </a:lnTo>
                    <a:lnTo>
                      <a:pt x="496790" y="28826"/>
                    </a:lnTo>
                    <a:cubicBezTo>
                      <a:pt x="488687" y="23499"/>
                      <a:pt x="477901" y="20347"/>
                      <a:pt x="466203" y="20534"/>
                    </a:cubicBezTo>
                    <a:cubicBezTo>
                      <a:pt x="454176" y="20727"/>
                      <a:pt x="443356" y="24409"/>
                      <a:pt x="435544" y="30238"/>
                    </a:cubicBezTo>
                    <a:lnTo>
                      <a:pt x="426791" y="45902"/>
                    </a:lnTo>
                    <a:lnTo>
                      <a:pt x="434676" y="64937"/>
                    </a:lnTo>
                    <a:lnTo>
                      <a:pt x="434676" y="193027"/>
                    </a:lnTo>
                    <a:cubicBezTo>
                      <a:pt x="434676" y="270540"/>
                      <a:pt x="371840" y="333376"/>
                      <a:pt x="294327" y="333376"/>
                    </a:cubicBezTo>
                    <a:lnTo>
                      <a:pt x="140349" y="333376"/>
                    </a:lnTo>
                    <a:cubicBezTo>
                      <a:pt x="62836" y="333376"/>
                      <a:pt x="0" y="270540"/>
                      <a:pt x="0" y="193027"/>
                    </a:cubicBezTo>
                    <a:lnTo>
                      <a:pt x="0" y="64937"/>
                    </a:lnTo>
                    <a:cubicBezTo>
                      <a:pt x="0" y="32783"/>
                      <a:pt x="26066" y="6717"/>
                      <a:pt x="58220" y="6717"/>
                    </a:cubicBezTo>
                    <a:lnTo>
                      <a:pt x="376456" y="6717"/>
                    </a:lnTo>
                    <a:cubicBezTo>
                      <a:pt x="384494" y="6717"/>
                      <a:pt x="392152" y="8346"/>
                      <a:pt x="399118" y="11292"/>
                    </a:cubicBezTo>
                    <a:lnTo>
                      <a:pt x="417083" y="23405"/>
                    </a:lnTo>
                    <a:lnTo>
                      <a:pt x="420813" y="15932"/>
                    </a:lnTo>
                    <a:cubicBezTo>
                      <a:pt x="432217" y="6402"/>
                      <a:pt x="448013" y="367"/>
                      <a:pt x="465586" y="1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8E9098F9-FEC6-4DFF-A0CA-14945A8BF9C3}"/>
                </a:ext>
              </a:extLst>
            </p:cNvPr>
            <p:cNvSpPr/>
            <p:nvPr/>
          </p:nvSpPr>
          <p:spPr>
            <a:xfrm>
              <a:off x="7504861" y="1407899"/>
              <a:ext cx="230758" cy="203586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AF9AE5D9-1C95-474B-BC32-54014BFBED8D}"/>
                </a:ext>
              </a:extLst>
            </p:cNvPr>
            <p:cNvSpPr/>
            <p:nvPr/>
          </p:nvSpPr>
          <p:spPr>
            <a:xfrm>
              <a:off x="8059693" y="1407899"/>
              <a:ext cx="230758" cy="203586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BF52DC76-0EDD-4A7D-85CD-100C56C0B894}"/>
                </a:ext>
              </a:extLst>
            </p:cNvPr>
            <p:cNvGrpSpPr/>
            <p:nvPr/>
          </p:nvGrpSpPr>
          <p:grpSpPr>
            <a:xfrm>
              <a:off x="8238083" y="832594"/>
              <a:ext cx="864381" cy="1689896"/>
              <a:chOff x="8238083" y="832594"/>
              <a:chExt cx="864381" cy="1689896"/>
            </a:xfrm>
          </p:grpSpPr>
          <p:grpSp>
            <p:nvGrpSpPr>
              <p:cNvPr id="274" name="グループ化 273">
                <a:extLst>
                  <a:ext uri="{FF2B5EF4-FFF2-40B4-BE49-F238E27FC236}">
                    <a16:creationId xmlns:a16="http://schemas.microsoft.com/office/drawing/2014/main" id="{2422C10D-D68C-4113-9503-7A9207E30272}"/>
                  </a:ext>
                </a:extLst>
              </p:cNvPr>
              <p:cNvGrpSpPr/>
              <p:nvPr/>
            </p:nvGrpSpPr>
            <p:grpSpPr>
              <a:xfrm rot="20968118">
                <a:off x="8284271" y="832594"/>
                <a:ext cx="738628" cy="1377107"/>
                <a:chOff x="2957063" y="5076572"/>
                <a:chExt cx="797584" cy="1483326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275" name="グループ化 274">
                  <a:extLst>
                    <a:ext uri="{FF2B5EF4-FFF2-40B4-BE49-F238E27FC236}">
                      <a16:creationId xmlns:a16="http://schemas.microsoft.com/office/drawing/2014/main" id="{4A33BF9D-A59E-42AF-B031-39A45AA09135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277" name="フリーフォーム: 図形 276">
                    <a:extLst>
                      <a:ext uri="{FF2B5EF4-FFF2-40B4-BE49-F238E27FC236}">
                        <a16:creationId xmlns:a16="http://schemas.microsoft.com/office/drawing/2014/main" id="{4096CA76-E6A7-4956-9728-E561D8EC381F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8" name="フリーフォーム: 図形 277">
                    <a:extLst>
                      <a:ext uri="{FF2B5EF4-FFF2-40B4-BE49-F238E27FC236}">
                        <a16:creationId xmlns:a16="http://schemas.microsoft.com/office/drawing/2014/main" id="{090CB2DC-A559-4C27-A128-9C16A701AE78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EAD3F8EE-8292-461A-AADD-63EE59DF7008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3" name="グループ化 302">
                <a:extLst>
                  <a:ext uri="{FF2B5EF4-FFF2-40B4-BE49-F238E27FC236}">
                    <a16:creationId xmlns:a16="http://schemas.microsoft.com/office/drawing/2014/main" id="{E1B4CB69-7D59-4E32-9E8D-C25BA4FD7380}"/>
                  </a:ext>
                </a:extLst>
              </p:cNvPr>
              <p:cNvGrpSpPr/>
              <p:nvPr/>
            </p:nvGrpSpPr>
            <p:grpSpPr>
              <a:xfrm>
                <a:off x="8238083" y="1471269"/>
                <a:ext cx="864381" cy="1051221"/>
                <a:chOff x="8238083" y="1471269"/>
                <a:chExt cx="864381" cy="1051221"/>
              </a:xfrm>
            </p:grpSpPr>
            <p:sp>
              <p:nvSpPr>
                <p:cNvPr id="304" name="台形 303">
                  <a:extLst>
                    <a:ext uri="{FF2B5EF4-FFF2-40B4-BE49-F238E27FC236}">
                      <a16:creationId xmlns:a16="http://schemas.microsoft.com/office/drawing/2014/main" id="{CC185D4F-0DDD-4CEB-B8FE-EBD4C4B17409}"/>
                    </a:ext>
                  </a:extLst>
                </p:cNvPr>
                <p:cNvSpPr/>
                <p:nvPr/>
              </p:nvSpPr>
              <p:spPr>
                <a:xfrm rot="19434400">
                  <a:off x="8457558" y="1471269"/>
                  <a:ext cx="282483" cy="184203"/>
                </a:xfrm>
                <a:prstGeom prst="trapezoid">
                  <a:avLst>
                    <a:gd name="adj" fmla="val 14945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5" name="フリーフォーム: 図形 304">
                  <a:extLst>
                    <a:ext uri="{FF2B5EF4-FFF2-40B4-BE49-F238E27FC236}">
                      <a16:creationId xmlns:a16="http://schemas.microsoft.com/office/drawing/2014/main" id="{08112A79-98B9-4629-B202-E92B36623304}"/>
                    </a:ext>
                  </a:extLst>
                </p:cNvPr>
                <p:cNvSpPr/>
                <p:nvPr/>
              </p:nvSpPr>
              <p:spPr>
                <a:xfrm rot="3600000">
                  <a:off x="8203351" y="1623376"/>
                  <a:ext cx="933846" cy="864381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3846" h="864381">
                      <a:moveTo>
                        <a:pt x="454402" y="813892"/>
                      </a:moveTo>
                      <a:cubicBezTo>
                        <a:pt x="454291" y="651942"/>
                        <a:pt x="432833" y="507915"/>
                        <a:pt x="432722" y="345965"/>
                      </a:cubicBezTo>
                      <a:lnTo>
                        <a:pt x="39252" y="414868"/>
                      </a:lnTo>
                      <a:cubicBezTo>
                        <a:pt x="24814" y="328528"/>
                        <a:pt x="14438" y="192289"/>
                        <a:pt x="0" y="105949"/>
                      </a:cubicBezTo>
                      <a:cubicBezTo>
                        <a:pt x="220220" y="66851"/>
                        <a:pt x="507037" y="-10822"/>
                        <a:pt x="639634" y="1262"/>
                      </a:cubicBezTo>
                      <a:cubicBezTo>
                        <a:pt x="772231" y="13346"/>
                        <a:pt x="787808" y="141245"/>
                        <a:pt x="795584" y="178451"/>
                      </a:cubicBezTo>
                      <a:cubicBezTo>
                        <a:pt x="803360" y="215657"/>
                        <a:pt x="921126" y="622923"/>
                        <a:pt x="933846" y="864381"/>
                      </a:cubicBezTo>
                    </a:path>
                  </a:pathLst>
                </a:cu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6" name="楕円 305">
                  <a:extLst>
                    <a:ext uri="{FF2B5EF4-FFF2-40B4-BE49-F238E27FC236}">
                      <a16:creationId xmlns:a16="http://schemas.microsoft.com/office/drawing/2014/main" id="{5F12FE1B-A27B-4CAF-93E2-FB616F50DAE3}"/>
                    </a:ext>
                  </a:extLst>
                </p:cNvPr>
                <p:cNvSpPr/>
                <p:nvPr/>
              </p:nvSpPr>
              <p:spPr>
                <a:xfrm rot="18900000">
                  <a:off x="8704625" y="1542306"/>
                  <a:ext cx="45719" cy="57658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7" name="楕円 306">
                  <a:extLst>
                    <a:ext uri="{FF2B5EF4-FFF2-40B4-BE49-F238E27FC236}">
                      <a16:creationId xmlns:a16="http://schemas.microsoft.com/office/drawing/2014/main" id="{F7E2C4CE-59CE-4854-874B-69F8F879D845}"/>
                    </a:ext>
                  </a:extLst>
                </p:cNvPr>
                <p:cNvSpPr/>
                <p:nvPr/>
              </p:nvSpPr>
              <p:spPr>
                <a:xfrm rot="18900000">
                  <a:off x="8766536" y="1606600"/>
                  <a:ext cx="45719" cy="57658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41" name="グループ化 340">
              <a:extLst>
                <a:ext uri="{FF2B5EF4-FFF2-40B4-BE49-F238E27FC236}">
                  <a16:creationId xmlns:a16="http://schemas.microsoft.com/office/drawing/2014/main" id="{238224D7-689C-40BB-B2F9-DC04EB840BDA}"/>
                </a:ext>
              </a:extLst>
            </p:cNvPr>
            <p:cNvGrpSpPr/>
            <p:nvPr/>
          </p:nvGrpSpPr>
          <p:grpSpPr>
            <a:xfrm flipH="1">
              <a:off x="6729582" y="832594"/>
              <a:ext cx="864381" cy="1689896"/>
              <a:chOff x="8238083" y="832594"/>
              <a:chExt cx="864381" cy="1689896"/>
            </a:xfrm>
          </p:grpSpPr>
          <p:grpSp>
            <p:nvGrpSpPr>
              <p:cNvPr id="342" name="グループ化 341">
                <a:extLst>
                  <a:ext uri="{FF2B5EF4-FFF2-40B4-BE49-F238E27FC236}">
                    <a16:creationId xmlns:a16="http://schemas.microsoft.com/office/drawing/2014/main" id="{2726E7EA-D453-4CB8-94E4-87072A7E41EC}"/>
                  </a:ext>
                </a:extLst>
              </p:cNvPr>
              <p:cNvGrpSpPr/>
              <p:nvPr/>
            </p:nvGrpSpPr>
            <p:grpSpPr>
              <a:xfrm rot="20968118">
                <a:off x="8284271" y="832594"/>
                <a:ext cx="738628" cy="1377107"/>
                <a:chOff x="2957063" y="5076572"/>
                <a:chExt cx="797584" cy="1483326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348" name="グループ化 347">
                  <a:extLst>
                    <a:ext uri="{FF2B5EF4-FFF2-40B4-BE49-F238E27FC236}">
                      <a16:creationId xmlns:a16="http://schemas.microsoft.com/office/drawing/2014/main" id="{410CA81D-F035-40BB-B680-5D158EB39754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350" name="フリーフォーム: 図形 349">
                    <a:extLst>
                      <a:ext uri="{FF2B5EF4-FFF2-40B4-BE49-F238E27FC236}">
                        <a16:creationId xmlns:a16="http://schemas.microsoft.com/office/drawing/2014/main" id="{02AD640E-F52E-42B8-946D-E0AD699C2CD4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1" name="フリーフォーム: 図形 350">
                    <a:extLst>
                      <a:ext uri="{FF2B5EF4-FFF2-40B4-BE49-F238E27FC236}">
                        <a16:creationId xmlns:a16="http://schemas.microsoft.com/office/drawing/2014/main" id="{5CC38BE5-47E4-4371-BEC1-8299E7FBDB7B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7DDD500C-5434-4EDA-BD1E-BA7D44508D90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3" name="グループ化 342">
                <a:extLst>
                  <a:ext uri="{FF2B5EF4-FFF2-40B4-BE49-F238E27FC236}">
                    <a16:creationId xmlns:a16="http://schemas.microsoft.com/office/drawing/2014/main" id="{7B8F98B6-5385-40A9-BDB8-1AFA2DB297E7}"/>
                  </a:ext>
                </a:extLst>
              </p:cNvPr>
              <p:cNvGrpSpPr/>
              <p:nvPr/>
            </p:nvGrpSpPr>
            <p:grpSpPr>
              <a:xfrm>
                <a:off x="8238083" y="1471269"/>
                <a:ext cx="864381" cy="1051221"/>
                <a:chOff x="8238083" y="1471269"/>
                <a:chExt cx="864381" cy="1051221"/>
              </a:xfrm>
            </p:grpSpPr>
            <p:sp>
              <p:nvSpPr>
                <p:cNvPr id="344" name="台形 343">
                  <a:extLst>
                    <a:ext uri="{FF2B5EF4-FFF2-40B4-BE49-F238E27FC236}">
                      <a16:creationId xmlns:a16="http://schemas.microsoft.com/office/drawing/2014/main" id="{7A1F9D45-7758-4F69-9D23-D36182B14018}"/>
                    </a:ext>
                  </a:extLst>
                </p:cNvPr>
                <p:cNvSpPr/>
                <p:nvPr/>
              </p:nvSpPr>
              <p:spPr>
                <a:xfrm rot="19434400">
                  <a:off x="8457558" y="1471269"/>
                  <a:ext cx="282483" cy="184203"/>
                </a:xfrm>
                <a:prstGeom prst="trapezoid">
                  <a:avLst>
                    <a:gd name="adj" fmla="val 14945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8E5B9400-9F3F-4D13-867C-3438FDB70266}"/>
                    </a:ext>
                  </a:extLst>
                </p:cNvPr>
                <p:cNvSpPr/>
                <p:nvPr/>
              </p:nvSpPr>
              <p:spPr>
                <a:xfrm rot="3600000">
                  <a:off x="8203351" y="1623376"/>
                  <a:ext cx="933846" cy="864381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3846" h="864381">
                      <a:moveTo>
                        <a:pt x="454402" y="813892"/>
                      </a:moveTo>
                      <a:cubicBezTo>
                        <a:pt x="454291" y="651942"/>
                        <a:pt x="432833" y="507915"/>
                        <a:pt x="432722" y="345965"/>
                      </a:cubicBezTo>
                      <a:lnTo>
                        <a:pt x="39252" y="414868"/>
                      </a:lnTo>
                      <a:cubicBezTo>
                        <a:pt x="24814" y="328528"/>
                        <a:pt x="14438" y="192289"/>
                        <a:pt x="0" y="105949"/>
                      </a:cubicBezTo>
                      <a:cubicBezTo>
                        <a:pt x="220220" y="66851"/>
                        <a:pt x="507037" y="-10822"/>
                        <a:pt x="639634" y="1262"/>
                      </a:cubicBezTo>
                      <a:cubicBezTo>
                        <a:pt x="772231" y="13346"/>
                        <a:pt x="787808" y="141245"/>
                        <a:pt x="795584" y="178451"/>
                      </a:cubicBezTo>
                      <a:cubicBezTo>
                        <a:pt x="803360" y="215657"/>
                        <a:pt x="921126" y="622923"/>
                        <a:pt x="933846" y="864381"/>
                      </a:cubicBezTo>
                    </a:path>
                  </a:pathLst>
                </a:cu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6" name="楕円 345">
                  <a:extLst>
                    <a:ext uri="{FF2B5EF4-FFF2-40B4-BE49-F238E27FC236}">
                      <a16:creationId xmlns:a16="http://schemas.microsoft.com/office/drawing/2014/main" id="{78C95454-DC72-4900-8B0B-12AABFD8943D}"/>
                    </a:ext>
                  </a:extLst>
                </p:cNvPr>
                <p:cNvSpPr/>
                <p:nvPr/>
              </p:nvSpPr>
              <p:spPr>
                <a:xfrm rot="18900000">
                  <a:off x="8704625" y="1542306"/>
                  <a:ext cx="45719" cy="57658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7" name="楕円 346">
                  <a:extLst>
                    <a:ext uri="{FF2B5EF4-FFF2-40B4-BE49-F238E27FC236}">
                      <a16:creationId xmlns:a16="http://schemas.microsoft.com/office/drawing/2014/main" id="{0453E2F4-7CD2-4E7D-A8E8-3278C9633351}"/>
                    </a:ext>
                  </a:extLst>
                </p:cNvPr>
                <p:cNvSpPr/>
                <p:nvPr/>
              </p:nvSpPr>
              <p:spPr>
                <a:xfrm rot="18900000">
                  <a:off x="8766536" y="1606600"/>
                  <a:ext cx="45719" cy="57658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54" name="フリーフォーム: 図形 353">
              <a:extLst>
                <a:ext uri="{FF2B5EF4-FFF2-40B4-BE49-F238E27FC236}">
                  <a16:creationId xmlns:a16="http://schemas.microsoft.com/office/drawing/2014/main" id="{AE0A3414-2FEB-4653-9888-096AB3AA5D46}"/>
                </a:ext>
              </a:extLst>
            </p:cNvPr>
            <p:cNvSpPr/>
            <p:nvPr/>
          </p:nvSpPr>
          <p:spPr>
            <a:xfrm rot="2700000">
              <a:off x="8737351" y="871574"/>
              <a:ext cx="443714" cy="527846"/>
            </a:xfrm>
            <a:custGeom>
              <a:avLst/>
              <a:gdLst>
                <a:gd name="connsiteX0" fmla="*/ 1655069 w 3132350"/>
                <a:gd name="connsiteY0" fmla="*/ 1416 h 3726268"/>
                <a:gd name="connsiteX1" fmla="*/ 2777339 w 3132350"/>
                <a:gd name="connsiteY1" fmla="*/ 322321 h 3726268"/>
                <a:gd name="connsiteX2" fmla="*/ 2820135 w 3132350"/>
                <a:gd name="connsiteY2" fmla="*/ 1406972 h 3726268"/>
                <a:gd name="connsiteX3" fmla="*/ 2810794 w 3132350"/>
                <a:gd name="connsiteY3" fmla="*/ 1413199 h 3726268"/>
                <a:gd name="connsiteX4" fmla="*/ 2825110 w 3132350"/>
                <a:gd name="connsiteY4" fmla="*/ 1438823 h 3726268"/>
                <a:gd name="connsiteX5" fmla="*/ 2626764 w 3132350"/>
                <a:gd name="connsiteY5" fmla="*/ 2220958 h 3726268"/>
                <a:gd name="connsiteX6" fmla="*/ 2557860 w 3132350"/>
                <a:gd name="connsiteY6" fmla="*/ 2278025 h 3726268"/>
                <a:gd name="connsiteX7" fmla="*/ 2562675 w 3132350"/>
                <a:gd name="connsiteY7" fmla="*/ 2284324 h 3726268"/>
                <a:gd name="connsiteX8" fmla="*/ 2355339 w 3132350"/>
                <a:gd name="connsiteY8" fmla="*/ 3079311 h 3726268"/>
                <a:gd name="connsiteX9" fmla="*/ 2337591 w 3132350"/>
                <a:gd name="connsiteY9" fmla="*/ 3089686 h 3726268"/>
                <a:gd name="connsiteX10" fmla="*/ 2345766 w 3132350"/>
                <a:gd name="connsiteY10" fmla="*/ 3109900 h 3726268"/>
                <a:gd name="connsiteX11" fmla="*/ 2288309 w 3132350"/>
                <a:gd name="connsiteY11" fmla="*/ 3413342 h 3726268"/>
                <a:gd name="connsiteX12" fmla="*/ 1581018 w 3132350"/>
                <a:gd name="connsiteY12" fmla="*/ 3726268 h 3726268"/>
                <a:gd name="connsiteX13" fmla="*/ 1574804 w 3132350"/>
                <a:gd name="connsiteY13" fmla="*/ 3503865 h 3726268"/>
                <a:gd name="connsiteX14" fmla="*/ 2063284 w 3132350"/>
                <a:gd name="connsiteY14" fmla="*/ 3346317 h 3726268"/>
                <a:gd name="connsiteX15" fmla="*/ 2133363 w 3132350"/>
                <a:gd name="connsiteY15" fmla="*/ 3218712 h 3726268"/>
                <a:gd name="connsiteX16" fmla="*/ 2131792 w 3132350"/>
                <a:gd name="connsiteY16" fmla="*/ 3197592 h 3726268"/>
                <a:gd name="connsiteX17" fmla="*/ 2085678 w 3132350"/>
                <a:gd name="connsiteY17" fmla="*/ 3217093 h 3726268"/>
                <a:gd name="connsiteX18" fmla="*/ 1120551 w 3132350"/>
                <a:gd name="connsiteY18" fmla="*/ 3241448 h 3726268"/>
                <a:gd name="connsiteX19" fmla="*/ 1243162 w 3132350"/>
                <a:gd name="connsiteY19" fmla="*/ 3058976 h 3726268"/>
                <a:gd name="connsiteX20" fmla="*/ 1853662 w 3132350"/>
                <a:gd name="connsiteY20" fmla="*/ 3066774 h 3726268"/>
                <a:gd name="connsiteX21" fmla="*/ 2022381 w 3132350"/>
                <a:gd name="connsiteY21" fmla="*/ 3018468 h 3726268"/>
                <a:gd name="connsiteX22" fmla="*/ 1972500 w 3132350"/>
                <a:gd name="connsiteY22" fmla="*/ 2984436 h 3726268"/>
                <a:gd name="connsiteX23" fmla="*/ 1765050 w 3132350"/>
                <a:gd name="connsiteY23" fmla="*/ 2911978 h 3726268"/>
                <a:gd name="connsiteX24" fmla="*/ 1352566 w 3132350"/>
                <a:gd name="connsiteY24" fmla="*/ 2915104 h 3726268"/>
                <a:gd name="connsiteX25" fmla="*/ 1086615 w 3132350"/>
                <a:gd name="connsiteY25" fmla="*/ 3362062 h 3726268"/>
                <a:gd name="connsiteX26" fmla="*/ 862334 w 3132350"/>
                <a:gd name="connsiteY26" fmla="*/ 3438646 h 3726268"/>
                <a:gd name="connsiteX27" fmla="*/ 1210405 w 3132350"/>
                <a:gd name="connsiteY27" fmla="*/ 2726723 h 3726268"/>
                <a:gd name="connsiteX28" fmla="*/ 1898890 w 3132350"/>
                <a:gd name="connsiteY28" fmla="*/ 2719215 h 3726268"/>
                <a:gd name="connsiteX29" fmla="*/ 2149836 w 3132350"/>
                <a:gd name="connsiteY29" fmla="*/ 2841832 h 3726268"/>
                <a:gd name="connsiteX30" fmla="*/ 2231122 w 3132350"/>
                <a:gd name="connsiteY30" fmla="*/ 2914143 h 3726268"/>
                <a:gd name="connsiteX31" fmla="*/ 2265438 w 3132350"/>
                <a:gd name="connsiteY31" fmla="*/ 2891997 h 3726268"/>
                <a:gd name="connsiteX32" fmla="*/ 2399168 w 3132350"/>
                <a:gd name="connsiteY32" fmla="*/ 2412576 h 3726268"/>
                <a:gd name="connsiteX33" fmla="*/ 2382880 w 3132350"/>
                <a:gd name="connsiteY33" fmla="*/ 2388793 h 3726268"/>
                <a:gd name="connsiteX34" fmla="*/ 2289367 w 3132350"/>
                <a:gd name="connsiteY34" fmla="*/ 2433755 h 3726268"/>
                <a:gd name="connsiteX35" fmla="*/ 2184245 w 3132350"/>
                <a:gd name="connsiteY35" fmla="*/ 2475230 h 3726268"/>
                <a:gd name="connsiteX36" fmla="*/ 813982 w 3132350"/>
                <a:gd name="connsiteY36" fmla="*/ 2420430 h 3726268"/>
                <a:gd name="connsiteX37" fmla="*/ 976102 w 3132350"/>
                <a:gd name="connsiteY37" fmla="*/ 2264885 h 3726268"/>
                <a:gd name="connsiteX38" fmla="*/ 2046227 w 3132350"/>
                <a:gd name="connsiteY38" fmla="*/ 2301790 h 3726268"/>
                <a:gd name="connsiteX39" fmla="*/ 2215044 w 3132350"/>
                <a:gd name="connsiteY39" fmla="*/ 2241287 h 3726268"/>
                <a:gd name="connsiteX40" fmla="*/ 2224449 w 3132350"/>
                <a:gd name="connsiteY40" fmla="*/ 2236410 h 3726268"/>
                <a:gd name="connsiteX41" fmla="*/ 2170017 w 3132350"/>
                <a:gd name="connsiteY41" fmla="*/ 2202296 h 3726268"/>
                <a:gd name="connsiteX42" fmla="*/ 2082366 w 3132350"/>
                <a:gd name="connsiteY42" fmla="*/ 2159668 h 3726268"/>
                <a:gd name="connsiteX43" fmla="*/ 1278457 w 3132350"/>
                <a:gd name="connsiteY43" fmla="*/ 2089565 h 3726268"/>
                <a:gd name="connsiteX44" fmla="*/ 841610 w 3132350"/>
                <a:gd name="connsiteY44" fmla="*/ 2870449 h 3726268"/>
                <a:gd name="connsiteX45" fmla="*/ 634511 w 3132350"/>
                <a:gd name="connsiteY45" fmla="*/ 2953993 h 3726268"/>
                <a:gd name="connsiteX46" fmla="*/ 1167695 w 3132350"/>
                <a:gd name="connsiteY46" fmla="*/ 1901546 h 3726268"/>
                <a:gd name="connsiteX47" fmla="*/ 2258377 w 3132350"/>
                <a:gd name="connsiteY47" fmla="*/ 2016958 h 3726268"/>
                <a:gd name="connsiteX48" fmla="*/ 2354514 w 3132350"/>
                <a:gd name="connsiteY48" fmla="*/ 2076519 h 3726268"/>
                <a:gd name="connsiteX49" fmla="*/ 2415994 w 3132350"/>
                <a:gd name="connsiteY49" fmla="*/ 2124783 h 3726268"/>
                <a:gd name="connsiteX50" fmla="*/ 2475580 w 3132350"/>
                <a:gd name="connsiteY50" fmla="*/ 2081172 h 3726268"/>
                <a:gd name="connsiteX51" fmla="*/ 2650207 w 3132350"/>
                <a:gd name="connsiteY51" fmla="*/ 1561731 h 3726268"/>
                <a:gd name="connsiteX52" fmla="*/ 2632612 w 3132350"/>
                <a:gd name="connsiteY52" fmla="*/ 1522278 h 3726268"/>
                <a:gd name="connsiteX53" fmla="*/ 2560826 w 3132350"/>
                <a:gd name="connsiteY53" fmla="*/ 1559733 h 3726268"/>
                <a:gd name="connsiteX54" fmla="*/ 2041941 w 3132350"/>
                <a:gd name="connsiteY54" fmla="*/ 1717381 h 3726268"/>
                <a:gd name="connsiteX55" fmla="*/ 574723 w 3132350"/>
                <a:gd name="connsiteY55" fmla="*/ 1560015 h 3726268"/>
                <a:gd name="connsiteX56" fmla="*/ 772904 w 3132350"/>
                <a:gd name="connsiteY56" fmla="*/ 1423999 h 3726268"/>
                <a:gd name="connsiteX57" fmla="*/ 1933106 w 3132350"/>
                <a:gd name="connsiteY57" fmla="*/ 1525671 h 3726268"/>
                <a:gd name="connsiteX58" fmla="*/ 2413381 w 3132350"/>
                <a:gd name="connsiteY58" fmla="*/ 1404942 h 3726268"/>
                <a:gd name="connsiteX59" fmla="*/ 2517897 w 3132350"/>
                <a:gd name="connsiteY59" fmla="*/ 1358036 h 3726268"/>
                <a:gd name="connsiteX60" fmla="*/ 2499121 w 3132350"/>
                <a:gd name="connsiteY60" fmla="*/ 1337713 h 3726268"/>
                <a:gd name="connsiteX61" fmla="*/ 2317274 w 3132350"/>
                <a:gd name="connsiteY61" fmla="*/ 1207038 h 3726268"/>
                <a:gd name="connsiteX62" fmla="*/ 1228658 w 3132350"/>
                <a:gd name="connsiteY62" fmla="*/ 1061180 h 3726268"/>
                <a:gd name="connsiteX63" fmla="*/ 654727 w 3132350"/>
                <a:gd name="connsiteY63" fmla="*/ 2078144 h 3726268"/>
                <a:gd name="connsiteX64" fmla="*/ 448887 w 3132350"/>
                <a:gd name="connsiteY64" fmla="*/ 2163839 h 3726268"/>
                <a:gd name="connsiteX65" fmla="*/ 1127156 w 3132350"/>
                <a:gd name="connsiteY65" fmla="*/ 869526 h 3726268"/>
                <a:gd name="connsiteX66" fmla="*/ 2506630 w 3132350"/>
                <a:gd name="connsiteY66" fmla="*/ 1083083 h 3726268"/>
                <a:gd name="connsiteX67" fmla="*/ 2612970 w 3132350"/>
                <a:gd name="connsiteY67" fmla="*/ 1164824 h 3726268"/>
                <a:gd name="connsiteX68" fmla="*/ 2697754 w 3132350"/>
                <a:gd name="connsiteY68" fmla="*/ 1248506 h 3726268"/>
                <a:gd name="connsiteX69" fmla="*/ 2743590 w 3132350"/>
                <a:gd name="connsiteY69" fmla="*/ 1213893 h 3726268"/>
                <a:gd name="connsiteX70" fmla="*/ 2559845 w 3132350"/>
                <a:gd name="connsiteY70" fmla="*/ 422383 h 3726268"/>
                <a:gd name="connsiteX71" fmla="*/ 1328029 w 3132350"/>
                <a:gd name="connsiteY71" fmla="*/ 218761 h 3726268"/>
                <a:gd name="connsiteX72" fmla="*/ 372170 w 3132350"/>
                <a:gd name="connsiteY72" fmla="*/ 1198314 h 3726268"/>
                <a:gd name="connsiteX73" fmla="*/ 152491 w 3132350"/>
                <a:gd name="connsiteY73" fmla="*/ 1256967 h 3726268"/>
                <a:gd name="connsiteX74" fmla="*/ 1255474 w 3132350"/>
                <a:gd name="connsiteY74" fmla="*/ 17535 h 3726268"/>
                <a:gd name="connsiteX75" fmla="*/ 1469047 w 3132350"/>
                <a:gd name="connsiteY75" fmla="*/ 1704 h 3726268"/>
                <a:gd name="connsiteX76" fmla="*/ 1655069 w 3132350"/>
                <a:gd name="connsiteY76" fmla="*/ 1416 h 372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132350" h="3726268">
                  <a:moveTo>
                    <a:pt x="1655069" y="1416"/>
                  </a:moveTo>
                  <a:cubicBezTo>
                    <a:pt x="2086651" y="15206"/>
                    <a:pt x="2495928" y="129221"/>
                    <a:pt x="2777339" y="322321"/>
                  </a:cubicBezTo>
                  <a:cubicBezTo>
                    <a:pt x="3258741" y="652653"/>
                    <a:pt x="3228326" y="1098962"/>
                    <a:pt x="2820135" y="1406972"/>
                  </a:cubicBezTo>
                  <a:lnTo>
                    <a:pt x="2810794" y="1413199"/>
                  </a:lnTo>
                  <a:lnTo>
                    <a:pt x="2825110" y="1438823"/>
                  </a:lnTo>
                  <a:cubicBezTo>
                    <a:pt x="2947397" y="1704143"/>
                    <a:pt x="2873888" y="1996779"/>
                    <a:pt x="2626764" y="2220958"/>
                  </a:cubicBezTo>
                  <a:lnTo>
                    <a:pt x="2557860" y="2278025"/>
                  </a:lnTo>
                  <a:lnTo>
                    <a:pt x="2562675" y="2284324"/>
                  </a:lnTo>
                  <a:cubicBezTo>
                    <a:pt x="2735560" y="2546597"/>
                    <a:pt x="2664192" y="2863470"/>
                    <a:pt x="2355339" y="3079311"/>
                  </a:cubicBezTo>
                  <a:lnTo>
                    <a:pt x="2337591" y="3089686"/>
                  </a:lnTo>
                  <a:lnTo>
                    <a:pt x="2345766" y="3109900"/>
                  </a:lnTo>
                  <a:cubicBezTo>
                    <a:pt x="2371145" y="3209251"/>
                    <a:pt x="2354293" y="3314498"/>
                    <a:pt x="2288309" y="3413342"/>
                  </a:cubicBezTo>
                  <a:cubicBezTo>
                    <a:pt x="2163390" y="3600471"/>
                    <a:pt x="1887700" y="3722444"/>
                    <a:pt x="1581018" y="3726268"/>
                  </a:cubicBezTo>
                  <a:lnTo>
                    <a:pt x="1574804" y="3503865"/>
                  </a:lnTo>
                  <a:cubicBezTo>
                    <a:pt x="1778340" y="3502219"/>
                    <a:pt x="1964684" y="3442118"/>
                    <a:pt x="2063284" y="3346317"/>
                  </a:cubicBezTo>
                  <a:cubicBezTo>
                    <a:pt x="2105325" y="3305470"/>
                    <a:pt x="2128032" y="3261984"/>
                    <a:pt x="2133363" y="3218712"/>
                  </a:cubicBezTo>
                  <a:lnTo>
                    <a:pt x="2131792" y="3197592"/>
                  </a:lnTo>
                  <a:lnTo>
                    <a:pt x="2085678" y="3217093"/>
                  </a:lnTo>
                  <a:cubicBezTo>
                    <a:pt x="1789756" y="3324459"/>
                    <a:pt x="1432763" y="3335051"/>
                    <a:pt x="1120551" y="3241448"/>
                  </a:cubicBezTo>
                  <a:lnTo>
                    <a:pt x="1243162" y="3058976"/>
                  </a:lnTo>
                  <a:cubicBezTo>
                    <a:pt x="1440634" y="3104947"/>
                    <a:pt x="1657260" y="3106789"/>
                    <a:pt x="1853662" y="3066774"/>
                  </a:cubicBezTo>
                  <a:lnTo>
                    <a:pt x="2022381" y="3018468"/>
                  </a:lnTo>
                  <a:lnTo>
                    <a:pt x="1972500" y="2984436"/>
                  </a:lnTo>
                  <a:cubicBezTo>
                    <a:pt x="1916158" y="2953418"/>
                    <a:pt x="1846356" y="2928315"/>
                    <a:pt x="1765050" y="2911978"/>
                  </a:cubicBezTo>
                  <a:cubicBezTo>
                    <a:pt x="1631684" y="2885180"/>
                    <a:pt x="1484476" y="2886296"/>
                    <a:pt x="1352566" y="2915104"/>
                  </a:cubicBezTo>
                  <a:cubicBezTo>
                    <a:pt x="1024130" y="2986832"/>
                    <a:pt x="896655" y="3201068"/>
                    <a:pt x="1086615" y="3362062"/>
                  </a:cubicBezTo>
                  <a:lnTo>
                    <a:pt x="862334" y="3438646"/>
                  </a:lnTo>
                  <a:cubicBezTo>
                    <a:pt x="662801" y="3177920"/>
                    <a:pt x="818957" y="2858528"/>
                    <a:pt x="1210405" y="2726723"/>
                  </a:cubicBezTo>
                  <a:cubicBezTo>
                    <a:pt x="1426129" y="2654086"/>
                    <a:pt x="1679732" y="2651321"/>
                    <a:pt x="1898890" y="2719215"/>
                  </a:cubicBezTo>
                  <a:cubicBezTo>
                    <a:pt x="1996879" y="2749571"/>
                    <a:pt x="2081209" y="2791659"/>
                    <a:pt x="2149836" y="2841832"/>
                  </a:cubicBezTo>
                  <a:lnTo>
                    <a:pt x="2231122" y="2914143"/>
                  </a:lnTo>
                  <a:lnTo>
                    <a:pt x="2265438" y="2891997"/>
                  </a:lnTo>
                  <a:cubicBezTo>
                    <a:pt x="2444606" y="2754143"/>
                    <a:pt x="2490212" y="2572639"/>
                    <a:pt x="2399168" y="2412576"/>
                  </a:cubicBezTo>
                  <a:lnTo>
                    <a:pt x="2382880" y="2388793"/>
                  </a:lnTo>
                  <a:lnTo>
                    <a:pt x="2289367" y="2433755"/>
                  </a:lnTo>
                  <a:cubicBezTo>
                    <a:pt x="2255689" y="2448458"/>
                    <a:pt x="2220643" y="2462307"/>
                    <a:pt x="2184245" y="2475230"/>
                  </a:cubicBezTo>
                  <a:cubicBezTo>
                    <a:pt x="1748242" y="2630037"/>
                    <a:pt x="1219219" y="2608880"/>
                    <a:pt x="813982" y="2420430"/>
                  </a:cubicBezTo>
                  <a:lnTo>
                    <a:pt x="976102" y="2264885"/>
                  </a:lnTo>
                  <a:cubicBezTo>
                    <a:pt x="1298501" y="2387849"/>
                    <a:pt x="1702816" y="2401793"/>
                    <a:pt x="2046227" y="2301790"/>
                  </a:cubicBezTo>
                  <a:cubicBezTo>
                    <a:pt x="2106686" y="2284184"/>
                    <a:pt x="2162991" y="2263887"/>
                    <a:pt x="2215044" y="2241287"/>
                  </a:cubicBezTo>
                  <a:lnTo>
                    <a:pt x="2224449" y="2236410"/>
                  </a:lnTo>
                  <a:lnTo>
                    <a:pt x="2170017" y="2202296"/>
                  </a:lnTo>
                  <a:cubicBezTo>
                    <a:pt x="2142832" y="2187270"/>
                    <a:pt x="2113617" y="2173022"/>
                    <a:pt x="2082366" y="2159668"/>
                  </a:cubicBezTo>
                  <a:cubicBezTo>
                    <a:pt x="1849970" y="2060364"/>
                    <a:pt x="1549786" y="2034187"/>
                    <a:pt x="1278457" y="2089565"/>
                  </a:cubicBezTo>
                  <a:cubicBezTo>
                    <a:pt x="730887" y="2201323"/>
                    <a:pt x="513977" y="2589060"/>
                    <a:pt x="841610" y="2870449"/>
                  </a:cubicBezTo>
                  <a:lnTo>
                    <a:pt x="634511" y="2953993"/>
                  </a:lnTo>
                  <a:cubicBezTo>
                    <a:pt x="286052" y="2568576"/>
                    <a:pt x="540455" y="2066413"/>
                    <a:pt x="1167695" y="1901546"/>
                  </a:cubicBezTo>
                  <a:cubicBezTo>
                    <a:pt x="1535651" y="1804831"/>
                    <a:pt x="1953188" y="1849013"/>
                    <a:pt x="2258377" y="2016958"/>
                  </a:cubicBezTo>
                  <a:cubicBezTo>
                    <a:pt x="2292660" y="2035824"/>
                    <a:pt x="2324703" y="2055722"/>
                    <a:pt x="2354514" y="2076519"/>
                  </a:cubicBezTo>
                  <a:lnTo>
                    <a:pt x="2415994" y="2124783"/>
                  </a:lnTo>
                  <a:lnTo>
                    <a:pt x="2475580" y="2081172"/>
                  </a:lnTo>
                  <a:cubicBezTo>
                    <a:pt x="2648899" y="1929909"/>
                    <a:pt x="2711122" y="1740546"/>
                    <a:pt x="2650207" y="1561731"/>
                  </a:cubicBezTo>
                  <a:lnTo>
                    <a:pt x="2632612" y="1522278"/>
                  </a:lnTo>
                  <a:lnTo>
                    <a:pt x="2560826" y="1559733"/>
                  </a:lnTo>
                  <a:cubicBezTo>
                    <a:pt x="2413244" y="1627727"/>
                    <a:pt x="2239376" y="1681996"/>
                    <a:pt x="2041941" y="1717381"/>
                  </a:cubicBezTo>
                  <a:cubicBezTo>
                    <a:pt x="1536992" y="1807880"/>
                    <a:pt x="984835" y="1748658"/>
                    <a:pt x="574723" y="1560015"/>
                  </a:cubicBezTo>
                  <a:lnTo>
                    <a:pt x="772904" y="1423999"/>
                  </a:lnTo>
                  <a:cubicBezTo>
                    <a:pt x="1108162" y="1543500"/>
                    <a:pt x="1535247" y="1580927"/>
                    <a:pt x="1933106" y="1525671"/>
                  </a:cubicBezTo>
                  <a:cubicBezTo>
                    <a:pt x="2116473" y="1500205"/>
                    <a:pt x="2277432" y="1458434"/>
                    <a:pt x="2413381" y="1404942"/>
                  </a:cubicBezTo>
                  <a:lnTo>
                    <a:pt x="2517897" y="1358036"/>
                  </a:lnTo>
                  <a:lnTo>
                    <a:pt x="2499121" y="1337713"/>
                  </a:lnTo>
                  <a:cubicBezTo>
                    <a:pt x="2449470" y="1291066"/>
                    <a:pt x="2388953" y="1247109"/>
                    <a:pt x="2317274" y="1207038"/>
                  </a:cubicBezTo>
                  <a:cubicBezTo>
                    <a:pt x="2024369" y="1043296"/>
                    <a:pt x="1608466" y="987571"/>
                    <a:pt x="1228658" y="1061180"/>
                  </a:cubicBezTo>
                  <a:cubicBezTo>
                    <a:pt x="522203" y="1198094"/>
                    <a:pt x="234165" y="1708477"/>
                    <a:pt x="654727" y="2078144"/>
                  </a:cubicBezTo>
                  <a:lnTo>
                    <a:pt x="448887" y="2163839"/>
                  </a:lnTo>
                  <a:cubicBezTo>
                    <a:pt x="3734" y="1686757"/>
                    <a:pt x="333745" y="1057011"/>
                    <a:pt x="1127156" y="869526"/>
                  </a:cubicBezTo>
                  <a:cubicBezTo>
                    <a:pt x="1610024" y="755423"/>
                    <a:pt x="2148134" y="838728"/>
                    <a:pt x="2506630" y="1083083"/>
                  </a:cubicBezTo>
                  <a:cubicBezTo>
                    <a:pt x="2545098" y="1109303"/>
                    <a:pt x="2580532" y="1136607"/>
                    <a:pt x="2612970" y="1164824"/>
                  </a:cubicBezTo>
                  <a:lnTo>
                    <a:pt x="2697754" y="1248506"/>
                  </a:lnTo>
                  <a:lnTo>
                    <a:pt x="2743590" y="1213893"/>
                  </a:lnTo>
                  <a:cubicBezTo>
                    <a:pt x="3021331" y="972738"/>
                    <a:pt x="2992236" y="652301"/>
                    <a:pt x="2559845" y="422383"/>
                  </a:cubicBezTo>
                  <a:cubicBezTo>
                    <a:pt x="2245839" y="255414"/>
                    <a:pt x="1781910" y="178726"/>
                    <a:pt x="1328029" y="218761"/>
                  </a:cubicBezTo>
                  <a:cubicBezTo>
                    <a:pt x="418033" y="299028"/>
                    <a:pt x="-66914" y="795997"/>
                    <a:pt x="372170" y="1198314"/>
                  </a:cubicBezTo>
                  <a:lnTo>
                    <a:pt x="152491" y="1256967"/>
                  </a:lnTo>
                  <a:cubicBezTo>
                    <a:pt x="-284221" y="740597"/>
                    <a:pt x="258222" y="131049"/>
                    <a:pt x="1255474" y="17535"/>
                  </a:cubicBezTo>
                  <a:cubicBezTo>
                    <a:pt x="1326551" y="9445"/>
                    <a:pt x="1397895" y="4198"/>
                    <a:pt x="1469047" y="1704"/>
                  </a:cubicBezTo>
                  <a:cubicBezTo>
                    <a:pt x="1531304" y="-479"/>
                    <a:pt x="1593414" y="-554"/>
                    <a:pt x="1655069" y="141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E16E9789-C2C9-43B2-AAD5-7139377ED6D7}"/>
              </a:ext>
            </a:extLst>
          </p:cNvPr>
          <p:cNvGrpSpPr/>
          <p:nvPr/>
        </p:nvGrpSpPr>
        <p:grpSpPr>
          <a:xfrm>
            <a:off x="826277" y="3679809"/>
            <a:ext cx="2453253" cy="2775168"/>
            <a:chOff x="826277" y="3679809"/>
            <a:chExt cx="2453253" cy="2775168"/>
          </a:xfrm>
        </p:grpSpPr>
        <p:grpSp>
          <p:nvGrpSpPr>
            <p:cNvPr id="196" name="グループ化 195">
              <a:extLst>
                <a:ext uri="{FF2B5EF4-FFF2-40B4-BE49-F238E27FC236}">
                  <a16:creationId xmlns:a16="http://schemas.microsoft.com/office/drawing/2014/main" id="{8DDD4386-C826-49D0-8F77-00874E7C1B62}"/>
                </a:ext>
              </a:extLst>
            </p:cNvPr>
            <p:cNvGrpSpPr/>
            <p:nvPr/>
          </p:nvGrpSpPr>
          <p:grpSpPr>
            <a:xfrm>
              <a:off x="1375526" y="4833217"/>
              <a:ext cx="1218450" cy="1621760"/>
              <a:chOff x="1375526" y="4833217"/>
              <a:chExt cx="1218450" cy="1621760"/>
            </a:xfrm>
          </p:grpSpPr>
          <p:sp>
            <p:nvSpPr>
              <p:cNvPr id="227" name="片側の 2 つの角を丸めた四角形 144">
                <a:extLst>
                  <a:ext uri="{FF2B5EF4-FFF2-40B4-BE49-F238E27FC236}">
                    <a16:creationId xmlns:a16="http://schemas.microsoft.com/office/drawing/2014/main" id="{212C869D-F60A-4EDD-B660-89FDAB51E0B6}"/>
                  </a:ext>
                </a:extLst>
              </p:cNvPr>
              <p:cNvSpPr/>
              <p:nvPr/>
            </p:nvSpPr>
            <p:spPr>
              <a:xfrm>
                <a:off x="1375526" y="5133990"/>
                <a:ext cx="1218450" cy="1320987"/>
              </a:xfrm>
              <a:prstGeom prst="round2SameRect">
                <a:avLst>
                  <a:gd name="adj1" fmla="val 25009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4DDD6C4F-171A-40AF-835F-4527636EA98A}"/>
                  </a:ext>
                </a:extLst>
              </p:cNvPr>
              <p:cNvSpPr/>
              <p:nvPr/>
            </p:nvSpPr>
            <p:spPr>
              <a:xfrm>
                <a:off x="2193448" y="5433346"/>
                <a:ext cx="232502" cy="216752"/>
              </a:xfrm>
              <a:custGeom>
                <a:avLst/>
                <a:gdLst>
                  <a:gd name="connsiteX0" fmla="*/ 0 w 472143"/>
                  <a:gd name="connsiteY0" fmla="*/ 0 h 423725"/>
                  <a:gd name="connsiteX1" fmla="*/ 160993 w 472143"/>
                  <a:gd name="connsiteY1" fmla="*/ 0 h 423725"/>
                  <a:gd name="connsiteX2" fmla="*/ 160993 w 472143"/>
                  <a:gd name="connsiteY2" fmla="*/ 1 h 423725"/>
                  <a:gd name="connsiteX3" fmla="*/ 191497 w 472143"/>
                  <a:gd name="connsiteY3" fmla="*/ 1 h 423725"/>
                  <a:gd name="connsiteX4" fmla="*/ 311150 w 472143"/>
                  <a:gd name="connsiteY4" fmla="*/ 215514 h 423725"/>
                  <a:gd name="connsiteX5" fmla="*/ 311150 w 472143"/>
                  <a:gd name="connsiteY5" fmla="*/ 0 h 423725"/>
                  <a:gd name="connsiteX6" fmla="*/ 472143 w 472143"/>
                  <a:gd name="connsiteY6" fmla="*/ 0 h 423725"/>
                  <a:gd name="connsiteX7" fmla="*/ 472143 w 472143"/>
                  <a:gd name="connsiteY7" fmla="*/ 423724 h 423725"/>
                  <a:gd name="connsiteX8" fmla="*/ 426749 w 472143"/>
                  <a:gd name="connsiteY8" fmla="*/ 423724 h 423725"/>
                  <a:gd name="connsiteX9" fmla="*/ 426749 w 472143"/>
                  <a:gd name="connsiteY9" fmla="*/ 423725 h 423725"/>
                  <a:gd name="connsiteX10" fmla="*/ 258093 w 472143"/>
                  <a:gd name="connsiteY10" fmla="*/ 423725 h 423725"/>
                  <a:gd name="connsiteX11" fmla="*/ 160993 w 472143"/>
                  <a:gd name="connsiteY11" fmla="*/ 248834 h 423725"/>
                  <a:gd name="connsiteX12" fmla="*/ 160993 w 472143"/>
                  <a:gd name="connsiteY12" fmla="*/ 423724 h 423725"/>
                  <a:gd name="connsiteX13" fmla="*/ 0 w 472143"/>
                  <a:gd name="connsiteY13" fmla="*/ 423724 h 423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2143" h="423725">
                    <a:moveTo>
                      <a:pt x="0" y="0"/>
                    </a:moveTo>
                    <a:lnTo>
                      <a:pt x="160993" y="0"/>
                    </a:lnTo>
                    <a:lnTo>
                      <a:pt x="160993" y="1"/>
                    </a:lnTo>
                    <a:lnTo>
                      <a:pt x="191497" y="1"/>
                    </a:lnTo>
                    <a:lnTo>
                      <a:pt x="311150" y="215514"/>
                    </a:lnTo>
                    <a:lnTo>
                      <a:pt x="311150" y="0"/>
                    </a:lnTo>
                    <a:lnTo>
                      <a:pt x="472143" y="0"/>
                    </a:lnTo>
                    <a:lnTo>
                      <a:pt x="472143" y="423724"/>
                    </a:lnTo>
                    <a:lnTo>
                      <a:pt x="426749" y="423724"/>
                    </a:lnTo>
                    <a:lnTo>
                      <a:pt x="426749" y="423725"/>
                    </a:lnTo>
                    <a:lnTo>
                      <a:pt x="258093" y="423725"/>
                    </a:lnTo>
                    <a:lnTo>
                      <a:pt x="160993" y="248834"/>
                    </a:lnTo>
                    <a:lnTo>
                      <a:pt x="160993" y="423724"/>
                    </a:lnTo>
                    <a:lnTo>
                      <a:pt x="0" y="423724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5433D30A-A149-4A4F-84D4-3DB76197CFD6}"/>
                  </a:ext>
                </a:extLst>
              </p:cNvPr>
              <p:cNvSpPr/>
              <p:nvPr/>
            </p:nvSpPr>
            <p:spPr>
              <a:xfrm>
                <a:off x="1678410" y="4833217"/>
                <a:ext cx="605343" cy="492685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97" name="グループ化 196">
              <a:extLst>
                <a:ext uri="{FF2B5EF4-FFF2-40B4-BE49-F238E27FC236}">
                  <a16:creationId xmlns:a16="http://schemas.microsoft.com/office/drawing/2014/main" id="{A4E2D2F3-6CD2-4EB2-9C17-3B50F6373F80}"/>
                </a:ext>
              </a:extLst>
            </p:cNvPr>
            <p:cNvGrpSpPr/>
            <p:nvPr/>
          </p:nvGrpSpPr>
          <p:grpSpPr>
            <a:xfrm>
              <a:off x="1342251" y="3679809"/>
              <a:ext cx="1277659" cy="1367656"/>
              <a:chOff x="-221304" y="2171701"/>
              <a:chExt cx="1277659" cy="1367656"/>
            </a:xfrm>
          </p:grpSpPr>
          <p:sp>
            <p:nvSpPr>
              <p:cNvPr id="207" name="雲 391">
                <a:extLst>
                  <a:ext uri="{FF2B5EF4-FFF2-40B4-BE49-F238E27FC236}">
                    <a16:creationId xmlns:a16="http://schemas.microsoft.com/office/drawing/2014/main" id="{2D9F1155-95DE-4F0D-B608-5A40155ED371}"/>
                  </a:ext>
                </a:extLst>
              </p:cNvPr>
              <p:cNvSpPr/>
              <p:nvPr/>
            </p:nvSpPr>
            <p:spPr>
              <a:xfrm>
                <a:off x="-192863" y="2305114"/>
                <a:ext cx="1233083" cy="895247"/>
              </a:xfrm>
              <a:custGeom>
                <a:avLst/>
                <a:gdLst/>
                <a:ahLst/>
                <a:cxnLst/>
                <a:rect l="l" t="t" r="r" b="b"/>
                <a:pathLst>
                  <a:path w="928791" h="684142">
                    <a:moveTo>
                      <a:pt x="390797" y="508"/>
                    </a:moveTo>
                    <a:cubicBezTo>
                      <a:pt x="396003" y="-92"/>
                      <a:pt x="401215" y="35"/>
                      <a:pt x="406166" y="2032"/>
                    </a:cubicBezTo>
                    <a:cubicBezTo>
                      <a:pt x="406732" y="1224"/>
                      <a:pt x="407453" y="1069"/>
                      <a:pt x="408176" y="930"/>
                    </a:cubicBezTo>
                    <a:cubicBezTo>
                      <a:pt x="429611" y="-3209"/>
                      <a:pt x="451022" y="6582"/>
                      <a:pt x="464396" y="28234"/>
                    </a:cubicBezTo>
                    <a:cubicBezTo>
                      <a:pt x="477769" y="6582"/>
                      <a:pt x="499181" y="-3209"/>
                      <a:pt x="520615" y="930"/>
                    </a:cubicBezTo>
                    <a:cubicBezTo>
                      <a:pt x="521339" y="1069"/>
                      <a:pt x="522059" y="1224"/>
                      <a:pt x="522625" y="2032"/>
                    </a:cubicBezTo>
                    <a:cubicBezTo>
                      <a:pt x="535574" y="-1254"/>
                      <a:pt x="549192" y="1211"/>
                      <a:pt x="561945" y="8686"/>
                    </a:cubicBezTo>
                    <a:lnTo>
                      <a:pt x="590055" y="37923"/>
                    </a:lnTo>
                    <a:cubicBezTo>
                      <a:pt x="628400" y="2229"/>
                      <a:pt x="683194" y="20259"/>
                      <a:pt x="706518" y="80110"/>
                    </a:cubicBezTo>
                    <a:cubicBezTo>
                      <a:pt x="749907" y="45522"/>
                      <a:pt x="805137" y="56745"/>
                      <a:pt x="839202" y="107099"/>
                    </a:cubicBezTo>
                    <a:cubicBezTo>
                      <a:pt x="860762" y="138980"/>
                      <a:pt x="870767" y="182290"/>
                      <a:pt x="866477" y="225236"/>
                    </a:cubicBezTo>
                    <a:cubicBezTo>
                      <a:pt x="866667" y="225964"/>
                      <a:pt x="866872" y="226676"/>
                      <a:pt x="867062" y="227404"/>
                    </a:cubicBezTo>
                    <a:cubicBezTo>
                      <a:pt x="899007" y="231900"/>
                      <a:pt x="924429" y="266060"/>
                      <a:pt x="928291" y="309671"/>
                    </a:cubicBezTo>
                    <a:cubicBezTo>
                      <a:pt x="931584" y="346918"/>
                      <a:pt x="918414" y="383279"/>
                      <a:pt x="894764" y="402227"/>
                    </a:cubicBezTo>
                    <a:cubicBezTo>
                      <a:pt x="911433" y="426383"/>
                      <a:pt x="917464" y="460670"/>
                      <a:pt x="910641" y="492440"/>
                    </a:cubicBezTo>
                    <a:cubicBezTo>
                      <a:pt x="901223" y="536351"/>
                      <a:pt x="869801" y="564607"/>
                      <a:pt x="836337" y="559273"/>
                    </a:cubicBezTo>
                    <a:cubicBezTo>
                      <a:pt x="802272" y="640431"/>
                      <a:pt x="726036" y="667516"/>
                      <a:pt x="667340" y="619330"/>
                    </a:cubicBezTo>
                    <a:cubicBezTo>
                      <a:pt x="642472" y="670096"/>
                      <a:pt x="597072" y="694347"/>
                      <a:pt x="553572" y="680116"/>
                    </a:cubicBezTo>
                    <a:cubicBezTo>
                      <a:pt x="520921" y="669433"/>
                      <a:pt x="494102" y="638537"/>
                      <a:pt x="483380" y="596366"/>
                    </a:cubicBezTo>
                    <a:cubicBezTo>
                      <a:pt x="476530" y="595229"/>
                      <a:pt x="469962" y="592400"/>
                      <a:pt x="464396" y="587273"/>
                    </a:cubicBezTo>
                    <a:cubicBezTo>
                      <a:pt x="458829" y="592400"/>
                      <a:pt x="452261" y="595229"/>
                      <a:pt x="445411" y="596366"/>
                    </a:cubicBezTo>
                    <a:cubicBezTo>
                      <a:pt x="434690" y="638537"/>
                      <a:pt x="407871" y="669433"/>
                      <a:pt x="375219" y="680116"/>
                    </a:cubicBezTo>
                    <a:cubicBezTo>
                      <a:pt x="331719" y="694347"/>
                      <a:pt x="286320" y="670096"/>
                      <a:pt x="261452" y="619330"/>
                    </a:cubicBezTo>
                    <a:cubicBezTo>
                      <a:pt x="202755" y="667516"/>
                      <a:pt x="126520" y="640431"/>
                      <a:pt x="92454" y="559273"/>
                    </a:cubicBezTo>
                    <a:cubicBezTo>
                      <a:pt x="58991" y="564607"/>
                      <a:pt x="27569" y="536351"/>
                      <a:pt x="18150" y="492440"/>
                    </a:cubicBezTo>
                    <a:cubicBezTo>
                      <a:pt x="11328" y="460670"/>
                      <a:pt x="17359" y="426383"/>
                      <a:pt x="34027" y="402227"/>
                    </a:cubicBezTo>
                    <a:cubicBezTo>
                      <a:pt x="10378" y="383279"/>
                      <a:pt x="-2793" y="346918"/>
                      <a:pt x="500" y="309671"/>
                    </a:cubicBezTo>
                    <a:cubicBezTo>
                      <a:pt x="4363" y="266060"/>
                      <a:pt x="29785" y="231900"/>
                      <a:pt x="61729" y="227404"/>
                    </a:cubicBezTo>
                    <a:cubicBezTo>
                      <a:pt x="61919" y="226676"/>
                      <a:pt x="62125" y="225964"/>
                      <a:pt x="62315" y="225236"/>
                    </a:cubicBezTo>
                    <a:cubicBezTo>
                      <a:pt x="58025" y="182290"/>
                      <a:pt x="68029" y="138980"/>
                      <a:pt x="89589" y="107099"/>
                    </a:cubicBezTo>
                    <a:cubicBezTo>
                      <a:pt x="123655" y="56745"/>
                      <a:pt x="178884" y="45522"/>
                      <a:pt x="222273" y="80110"/>
                    </a:cubicBezTo>
                    <a:cubicBezTo>
                      <a:pt x="245597" y="20259"/>
                      <a:pt x="300392" y="2229"/>
                      <a:pt x="338736" y="37923"/>
                    </a:cubicBezTo>
                    <a:lnTo>
                      <a:pt x="366846" y="8686"/>
                    </a:lnTo>
                    <a:cubicBezTo>
                      <a:pt x="374611" y="4135"/>
                      <a:pt x="382696" y="1441"/>
                      <a:pt x="390797" y="50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8" name="グループ化 207">
                <a:extLst>
                  <a:ext uri="{FF2B5EF4-FFF2-40B4-BE49-F238E27FC236}">
                    <a16:creationId xmlns:a16="http://schemas.microsoft.com/office/drawing/2014/main" id="{07E07F94-0D87-41A2-AECD-A98B65B406A8}"/>
                  </a:ext>
                </a:extLst>
              </p:cNvPr>
              <p:cNvGrpSpPr/>
              <p:nvPr/>
            </p:nvGrpSpPr>
            <p:grpSpPr>
              <a:xfrm>
                <a:off x="-221304" y="2379250"/>
                <a:ext cx="1277659" cy="1160107"/>
                <a:chOff x="2791855" y="2017485"/>
                <a:chExt cx="1150919" cy="1045027"/>
              </a:xfrm>
              <a:solidFill>
                <a:srgbClr val="FFCC99"/>
              </a:solidFill>
            </p:grpSpPr>
            <p:grpSp>
              <p:nvGrpSpPr>
                <p:cNvPr id="218" name="グループ化 217">
                  <a:extLst>
                    <a:ext uri="{FF2B5EF4-FFF2-40B4-BE49-F238E27FC236}">
                      <a16:creationId xmlns:a16="http://schemas.microsoft.com/office/drawing/2014/main" id="{64531BA2-C91D-428C-9889-11F67C4892CB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23" name="円/楕円 465">
                    <a:extLst>
                      <a:ext uri="{FF2B5EF4-FFF2-40B4-BE49-F238E27FC236}">
                        <a16:creationId xmlns:a16="http://schemas.microsoft.com/office/drawing/2014/main" id="{11DB0292-AEED-4447-979E-253206E3EED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4" name="円/楕円 466">
                    <a:extLst>
                      <a:ext uri="{FF2B5EF4-FFF2-40B4-BE49-F238E27FC236}">
                        <a16:creationId xmlns:a16="http://schemas.microsoft.com/office/drawing/2014/main" id="{2E98020C-5287-4445-8F18-70F4536DE47C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19" name="グループ化 218">
                  <a:extLst>
                    <a:ext uri="{FF2B5EF4-FFF2-40B4-BE49-F238E27FC236}">
                      <a16:creationId xmlns:a16="http://schemas.microsoft.com/office/drawing/2014/main" id="{343703A1-2AF6-4D28-889B-EE250ADC3379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21" name="円/楕円 463">
                    <a:extLst>
                      <a:ext uri="{FF2B5EF4-FFF2-40B4-BE49-F238E27FC236}">
                        <a16:creationId xmlns:a16="http://schemas.microsoft.com/office/drawing/2014/main" id="{4AF18807-1546-4326-8247-69DABE113EAF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2" name="円/楕円 464">
                    <a:extLst>
                      <a:ext uri="{FF2B5EF4-FFF2-40B4-BE49-F238E27FC236}">
                        <a16:creationId xmlns:a16="http://schemas.microsoft.com/office/drawing/2014/main" id="{6B617B00-EF1D-4B4E-809E-746B4F5135E4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20" name="円/楕円 462">
                  <a:extLst>
                    <a:ext uri="{FF2B5EF4-FFF2-40B4-BE49-F238E27FC236}">
                      <a16:creationId xmlns:a16="http://schemas.microsoft.com/office/drawing/2014/main" id="{B92886A7-9657-4F7E-9C20-D32B2E3AEC43}"/>
                    </a:ext>
                  </a:extLst>
                </p:cNvPr>
                <p:cNvSpPr/>
                <p:nvPr/>
              </p:nvSpPr>
              <p:spPr>
                <a:xfrm>
                  <a:off x="2902857" y="2017485"/>
                  <a:ext cx="928914" cy="1045027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13" name="円/楕円 27">
                <a:extLst>
                  <a:ext uri="{FF2B5EF4-FFF2-40B4-BE49-F238E27FC236}">
                    <a16:creationId xmlns:a16="http://schemas.microsoft.com/office/drawing/2014/main" id="{5285DBFE-661B-4554-BACC-BEA1BC073C9F}"/>
                  </a:ext>
                </a:extLst>
              </p:cNvPr>
              <p:cNvSpPr/>
              <p:nvPr/>
            </p:nvSpPr>
            <p:spPr>
              <a:xfrm rot="10800000">
                <a:off x="254680" y="3340894"/>
                <a:ext cx="321714" cy="75422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4" name="円/楕円 449">
                <a:extLst>
                  <a:ext uri="{FF2B5EF4-FFF2-40B4-BE49-F238E27FC236}">
                    <a16:creationId xmlns:a16="http://schemas.microsoft.com/office/drawing/2014/main" id="{BD8D7E9A-1833-4D1F-8ED9-018D6EE98D1E}"/>
                  </a:ext>
                </a:extLst>
              </p:cNvPr>
              <p:cNvSpPr/>
              <p:nvPr/>
            </p:nvSpPr>
            <p:spPr>
              <a:xfrm>
                <a:off x="277160" y="3121476"/>
                <a:ext cx="276751" cy="139431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0A834D3C-3A71-47BF-B5E8-F9B86E6D3641}"/>
                  </a:ext>
                </a:extLst>
              </p:cNvPr>
              <p:cNvSpPr/>
              <p:nvPr/>
            </p:nvSpPr>
            <p:spPr>
              <a:xfrm>
                <a:off x="-37804" y="2171701"/>
                <a:ext cx="942680" cy="577640"/>
              </a:xfrm>
              <a:custGeom>
                <a:avLst/>
                <a:gdLst>
                  <a:gd name="connsiteX0" fmla="*/ 561805 w 998117"/>
                  <a:gd name="connsiteY0" fmla="*/ 738 h 573505"/>
                  <a:gd name="connsiteX1" fmla="*/ 614877 w 998117"/>
                  <a:gd name="connsiteY1" fmla="*/ 76794 h 573505"/>
                  <a:gd name="connsiteX2" fmla="*/ 651886 w 998117"/>
                  <a:gd name="connsiteY2" fmla="*/ 77595 h 573505"/>
                  <a:gd name="connsiteX3" fmla="*/ 669258 w 998117"/>
                  <a:gd name="connsiteY3" fmla="*/ 88309 h 573505"/>
                  <a:gd name="connsiteX4" fmla="*/ 682937 w 998117"/>
                  <a:gd name="connsiteY4" fmla="*/ 82742 h 573505"/>
                  <a:gd name="connsiteX5" fmla="*/ 751465 w 998117"/>
                  <a:gd name="connsiteY5" fmla="*/ 109956 h 573505"/>
                  <a:gd name="connsiteX6" fmla="*/ 753080 w 998117"/>
                  <a:gd name="connsiteY6" fmla="*/ 109959 h 573505"/>
                  <a:gd name="connsiteX7" fmla="*/ 840201 w 998117"/>
                  <a:gd name="connsiteY7" fmla="*/ 106917 h 573505"/>
                  <a:gd name="connsiteX8" fmla="*/ 883636 w 998117"/>
                  <a:gd name="connsiteY8" fmla="*/ 194043 h 573505"/>
                  <a:gd name="connsiteX9" fmla="*/ 883673 w 998117"/>
                  <a:gd name="connsiteY9" fmla="*/ 194055 h 573505"/>
                  <a:gd name="connsiteX10" fmla="*/ 916774 w 998117"/>
                  <a:gd name="connsiteY10" fmla="*/ 204827 h 573505"/>
                  <a:gd name="connsiteX11" fmla="*/ 927989 w 998117"/>
                  <a:gd name="connsiteY11" fmla="*/ 281736 h 573505"/>
                  <a:gd name="connsiteX12" fmla="*/ 928608 w 998117"/>
                  <a:gd name="connsiteY12" fmla="*/ 281925 h 573505"/>
                  <a:gd name="connsiteX13" fmla="*/ 955824 w 998117"/>
                  <a:gd name="connsiteY13" fmla="*/ 290232 h 573505"/>
                  <a:gd name="connsiteX14" fmla="*/ 973220 w 998117"/>
                  <a:gd name="connsiteY14" fmla="*/ 308418 h 573505"/>
                  <a:gd name="connsiteX15" fmla="*/ 975666 w 998117"/>
                  <a:gd name="connsiteY15" fmla="*/ 334501 h 573505"/>
                  <a:gd name="connsiteX16" fmla="*/ 960623 w 998117"/>
                  <a:gd name="connsiteY16" fmla="*/ 359294 h 573505"/>
                  <a:gd name="connsiteX17" fmla="*/ 960174 w 998117"/>
                  <a:gd name="connsiteY17" fmla="*/ 360035 h 573505"/>
                  <a:gd name="connsiteX18" fmla="*/ 997671 w 998117"/>
                  <a:gd name="connsiteY18" fmla="*/ 398497 h 573505"/>
                  <a:gd name="connsiteX19" fmla="*/ 996448 w 998117"/>
                  <a:gd name="connsiteY19" fmla="*/ 416653 h 573505"/>
                  <a:gd name="connsiteX20" fmla="*/ 951144 w 998117"/>
                  <a:gd name="connsiteY20" fmla="*/ 462432 h 573505"/>
                  <a:gd name="connsiteX21" fmla="*/ 951057 w 998117"/>
                  <a:gd name="connsiteY21" fmla="*/ 462641 h 573505"/>
                  <a:gd name="connsiteX22" fmla="*/ 938682 w 998117"/>
                  <a:gd name="connsiteY22" fmla="*/ 492519 h 573505"/>
                  <a:gd name="connsiteX23" fmla="*/ 909805 w 998117"/>
                  <a:gd name="connsiteY23" fmla="*/ 516681 h 573505"/>
                  <a:gd name="connsiteX24" fmla="*/ 852793 w 998117"/>
                  <a:gd name="connsiteY24" fmla="*/ 530025 h 573505"/>
                  <a:gd name="connsiteX25" fmla="*/ 769890 w 998117"/>
                  <a:gd name="connsiteY25" fmla="*/ 566355 h 573505"/>
                  <a:gd name="connsiteX26" fmla="*/ 677701 w 998117"/>
                  <a:gd name="connsiteY26" fmla="*/ 524932 h 573505"/>
                  <a:gd name="connsiteX27" fmla="*/ 606954 w 998117"/>
                  <a:gd name="connsiteY27" fmla="*/ 520216 h 573505"/>
                  <a:gd name="connsiteX28" fmla="*/ 578955 w 998117"/>
                  <a:gd name="connsiteY28" fmla="*/ 447123 h 573505"/>
                  <a:gd name="connsiteX29" fmla="*/ 575269 w 998117"/>
                  <a:gd name="connsiteY29" fmla="*/ 446513 h 573505"/>
                  <a:gd name="connsiteX30" fmla="*/ 557930 w 998117"/>
                  <a:gd name="connsiteY30" fmla="*/ 461065 h 573505"/>
                  <a:gd name="connsiteX31" fmla="*/ 464109 w 998117"/>
                  <a:gd name="connsiteY31" fmla="*/ 435083 h 573505"/>
                  <a:gd name="connsiteX32" fmla="*/ 464075 w 998117"/>
                  <a:gd name="connsiteY32" fmla="*/ 435103 h 573505"/>
                  <a:gd name="connsiteX33" fmla="*/ 433928 w 998117"/>
                  <a:gd name="connsiteY33" fmla="*/ 452506 h 573505"/>
                  <a:gd name="connsiteX34" fmla="*/ 421185 w 998117"/>
                  <a:gd name="connsiteY34" fmla="*/ 453687 h 573505"/>
                  <a:gd name="connsiteX35" fmla="*/ 420029 w 998117"/>
                  <a:gd name="connsiteY35" fmla="*/ 460685 h 573505"/>
                  <a:gd name="connsiteX36" fmla="*/ 403261 w 998117"/>
                  <a:gd name="connsiteY36" fmla="*/ 490884 h 573505"/>
                  <a:gd name="connsiteX37" fmla="*/ 325412 w 998117"/>
                  <a:gd name="connsiteY37" fmla="*/ 499011 h 573505"/>
                  <a:gd name="connsiteX38" fmla="*/ 269780 w 998117"/>
                  <a:gd name="connsiteY38" fmla="*/ 570611 h 573505"/>
                  <a:gd name="connsiteX39" fmla="*/ 187982 w 998117"/>
                  <a:gd name="connsiteY39" fmla="*/ 526907 h 573505"/>
                  <a:gd name="connsiteX40" fmla="*/ 66474 w 998117"/>
                  <a:gd name="connsiteY40" fmla="*/ 483726 h 573505"/>
                  <a:gd name="connsiteX41" fmla="*/ 13049 w 998117"/>
                  <a:gd name="connsiteY41" fmla="*/ 435673 h 573505"/>
                  <a:gd name="connsiteX42" fmla="*/ 24465 w 998117"/>
                  <a:gd name="connsiteY42" fmla="*/ 370811 h 573505"/>
                  <a:gd name="connsiteX43" fmla="*/ 359 w 998117"/>
                  <a:gd name="connsiteY43" fmla="*/ 304263 h 573505"/>
                  <a:gd name="connsiteX44" fmla="*/ 44382 w 998117"/>
                  <a:gd name="connsiteY44" fmla="*/ 245114 h 573505"/>
                  <a:gd name="connsiteX45" fmla="*/ 44804 w 998117"/>
                  <a:gd name="connsiteY45" fmla="*/ 243555 h 573505"/>
                  <a:gd name="connsiteX46" fmla="*/ 64414 w 998117"/>
                  <a:gd name="connsiteY46" fmla="*/ 158616 h 573505"/>
                  <a:gd name="connsiteX47" fmla="*/ 159813 w 998117"/>
                  <a:gd name="connsiteY47" fmla="*/ 139210 h 573505"/>
                  <a:gd name="connsiteX48" fmla="*/ 159834 w 998117"/>
                  <a:gd name="connsiteY48" fmla="*/ 139177 h 573505"/>
                  <a:gd name="connsiteX49" fmla="*/ 178806 w 998117"/>
                  <a:gd name="connsiteY49" fmla="*/ 109992 h 573505"/>
                  <a:gd name="connsiteX50" fmla="*/ 238009 w 998117"/>
                  <a:gd name="connsiteY50" fmla="*/ 102325 h 573505"/>
                  <a:gd name="connsiteX51" fmla="*/ 254744 w 998117"/>
                  <a:gd name="connsiteY51" fmla="*/ 117899 h 573505"/>
                  <a:gd name="connsiteX52" fmla="*/ 263404 w 998117"/>
                  <a:gd name="connsiteY52" fmla="*/ 101509 h 573505"/>
                  <a:gd name="connsiteX53" fmla="*/ 355858 w 998117"/>
                  <a:gd name="connsiteY53" fmla="*/ 60679 h 573505"/>
                  <a:gd name="connsiteX54" fmla="*/ 406681 w 998117"/>
                  <a:gd name="connsiteY54" fmla="*/ 11239 h 573505"/>
                  <a:gd name="connsiteX55" fmla="*/ 479746 w 998117"/>
                  <a:gd name="connsiteY55" fmla="*/ 39311 h 573505"/>
                  <a:gd name="connsiteX56" fmla="*/ 561805 w 998117"/>
                  <a:gd name="connsiteY56" fmla="*/ 738 h 57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998117" h="573505">
                    <a:moveTo>
                      <a:pt x="561805" y="738"/>
                    </a:moveTo>
                    <a:cubicBezTo>
                      <a:pt x="594320" y="5808"/>
                      <a:pt x="615500" y="36154"/>
                      <a:pt x="614877" y="76794"/>
                    </a:cubicBezTo>
                    <a:cubicBezTo>
                      <a:pt x="628208" y="73861"/>
                      <a:pt x="640708" y="74300"/>
                      <a:pt x="651886" y="77595"/>
                    </a:cubicBezTo>
                    <a:lnTo>
                      <a:pt x="669258" y="88309"/>
                    </a:lnTo>
                    <a:lnTo>
                      <a:pt x="682937" y="82742"/>
                    </a:lnTo>
                    <a:cubicBezTo>
                      <a:pt x="713943" y="77309"/>
                      <a:pt x="742398" y="88608"/>
                      <a:pt x="751465" y="109956"/>
                    </a:cubicBezTo>
                    <a:cubicBezTo>
                      <a:pt x="752006" y="109953"/>
                      <a:pt x="752539" y="109963"/>
                      <a:pt x="753080" y="109959"/>
                    </a:cubicBezTo>
                    <a:cubicBezTo>
                      <a:pt x="782107" y="98988"/>
                      <a:pt x="814047" y="97877"/>
                      <a:pt x="840201" y="106917"/>
                    </a:cubicBezTo>
                    <a:cubicBezTo>
                      <a:pt x="881510" y="121205"/>
                      <a:pt x="899583" y="157473"/>
                      <a:pt x="883636" y="194043"/>
                    </a:cubicBezTo>
                    <a:lnTo>
                      <a:pt x="883673" y="194055"/>
                    </a:lnTo>
                    <a:lnTo>
                      <a:pt x="916774" y="204827"/>
                    </a:lnTo>
                    <a:cubicBezTo>
                      <a:pt x="943610" y="221395"/>
                      <a:pt x="950489" y="253243"/>
                      <a:pt x="927989" y="281736"/>
                    </a:cubicBezTo>
                    <a:lnTo>
                      <a:pt x="928608" y="281925"/>
                    </a:lnTo>
                    <a:lnTo>
                      <a:pt x="955824" y="290232"/>
                    </a:lnTo>
                    <a:cubicBezTo>
                      <a:pt x="963592" y="294814"/>
                      <a:pt x="969621" y="301010"/>
                      <a:pt x="973220" y="308418"/>
                    </a:cubicBezTo>
                    <a:cubicBezTo>
                      <a:pt x="977184" y="316570"/>
                      <a:pt x="977919" y="325581"/>
                      <a:pt x="975666" y="334501"/>
                    </a:cubicBezTo>
                    <a:lnTo>
                      <a:pt x="960623" y="359294"/>
                    </a:lnTo>
                    <a:lnTo>
                      <a:pt x="960174" y="360035"/>
                    </a:lnTo>
                    <a:cubicBezTo>
                      <a:pt x="981482" y="366538"/>
                      <a:pt x="995093" y="381096"/>
                      <a:pt x="997671" y="398497"/>
                    </a:cubicBezTo>
                    <a:cubicBezTo>
                      <a:pt x="998531" y="404297"/>
                      <a:pt x="998164" y="410414"/>
                      <a:pt x="996448" y="416653"/>
                    </a:cubicBezTo>
                    <a:cubicBezTo>
                      <a:pt x="991222" y="435669"/>
                      <a:pt x="974217" y="452856"/>
                      <a:pt x="951144" y="462432"/>
                    </a:cubicBezTo>
                    <a:lnTo>
                      <a:pt x="951057" y="462641"/>
                    </a:lnTo>
                    <a:lnTo>
                      <a:pt x="938682" y="492519"/>
                    </a:lnTo>
                    <a:cubicBezTo>
                      <a:pt x="931576" y="501846"/>
                      <a:pt x="921733" y="510186"/>
                      <a:pt x="909805" y="516681"/>
                    </a:cubicBezTo>
                    <a:cubicBezTo>
                      <a:pt x="892491" y="526117"/>
                      <a:pt x="872213" y="530867"/>
                      <a:pt x="852793" y="530025"/>
                    </a:cubicBezTo>
                    <a:cubicBezTo>
                      <a:pt x="831948" y="550469"/>
                      <a:pt x="801409" y="563848"/>
                      <a:pt x="769890" y="566355"/>
                    </a:cubicBezTo>
                    <a:cubicBezTo>
                      <a:pt x="727988" y="569688"/>
                      <a:pt x="691552" y="553317"/>
                      <a:pt x="677701" y="524932"/>
                    </a:cubicBezTo>
                    <a:cubicBezTo>
                      <a:pt x="652740" y="531467"/>
                      <a:pt x="626945" y="529742"/>
                      <a:pt x="606954" y="520216"/>
                    </a:cubicBezTo>
                    <a:cubicBezTo>
                      <a:pt x="576576" y="505745"/>
                      <a:pt x="565233" y="476122"/>
                      <a:pt x="578955" y="447123"/>
                    </a:cubicBezTo>
                    <a:lnTo>
                      <a:pt x="575269" y="446513"/>
                    </a:lnTo>
                    <a:lnTo>
                      <a:pt x="557930" y="461065"/>
                    </a:lnTo>
                    <a:cubicBezTo>
                      <a:pt x="519679" y="482220"/>
                      <a:pt x="480630" y="471397"/>
                      <a:pt x="464109" y="435083"/>
                    </a:cubicBezTo>
                    <a:lnTo>
                      <a:pt x="464075" y="435103"/>
                    </a:lnTo>
                    <a:lnTo>
                      <a:pt x="433928" y="452506"/>
                    </a:lnTo>
                    <a:lnTo>
                      <a:pt x="421185" y="453687"/>
                    </a:lnTo>
                    <a:lnTo>
                      <a:pt x="420029" y="460685"/>
                    </a:lnTo>
                    <a:cubicBezTo>
                      <a:pt x="416128" y="472134"/>
                      <a:pt x="410449" y="482462"/>
                      <a:pt x="403261" y="490884"/>
                    </a:cubicBezTo>
                    <a:cubicBezTo>
                      <a:pt x="381420" y="516481"/>
                      <a:pt x="349871" y="519771"/>
                      <a:pt x="325412" y="499011"/>
                    </a:cubicBezTo>
                    <a:cubicBezTo>
                      <a:pt x="317502" y="534669"/>
                      <a:pt x="296321" y="561927"/>
                      <a:pt x="269780" y="570611"/>
                    </a:cubicBezTo>
                    <a:cubicBezTo>
                      <a:pt x="238504" y="580843"/>
                      <a:pt x="205862" y="563407"/>
                      <a:pt x="187982" y="526907"/>
                    </a:cubicBezTo>
                    <a:cubicBezTo>
                      <a:pt x="145779" y="561552"/>
                      <a:pt x="90967" y="542078"/>
                      <a:pt x="66474" y="483726"/>
                    </a:cubicBezTo>
                    <a:cubicBezTo>
                      <a:pt x="42413" y="487561"/>
                      <a:pt x="19821" y="467245"/>
                      <a:pt x="13049" y="435673"/>
                    </a:cubicBezTo>
                    <a:cubicBezTo>
                      <a:pt x="8144" y="412831"/>
                      <a:pt x="12480" y="388179"/>
                      <a:pt x="24465" y="370811"/>
                    </a:cubicBezTo>
                    <a:cubicBezTo>
                      <a:pt x="7461" y="357187"/>
                      <a:pt x="-2008" y="331044"/>
                      <a:pt x="359" y="304263"/>
                    </a:cubicBezTo>
                    <a:cubicBezTo>
                      <a:pt x="3136" y="272908"/>
                      <a:pt x="21415" y="248347"/>
                      <a:pt x="44382" y="245114"/>
                    </a:cubicBezTo>
                    <a:cubicBezTo>
                      <a:pt x="44519" y="244591"/>
                      <a:pt x="44667" y="244079"/>
                      <a:pt x="44804" y="243555"/>
                    </a:cubicBezTo>
                    <a:cubicBezTo>
                      <a:pt x="41719" y="212677"/>
                      <a:pt x="48912" y="181538"/>
                      <a:pt x="64414" y="158616"/>
                    </a:cubicBezTo>
                    <a:cubicBezTo>
                      <a:pt x="88907" y="122411"/>
                      <a:pt x="128616" y="114342"/>
                      <a:pt x="159813" y="139210"/>
                    </a:cubicBezTo>
                    <a:lnTo>
                      <a:pt x="159834" y="139177"/>
                    </a:lnTo>
                    <a:lnTo>
                      <a:pt x="178806" y="109992"/>
                    </a:lnTo>
                    <a:cubicBezTo>
                      <a:pt x="196017" y="93767"/>
                      <a:pt x="218626" y="90610"/>
                      <a:pt x="238009" y="102325"/>
                    </a:cubicBezTo>
                    <a:lnTo>
                      <a:pt x="254744" y="117899"/>
                    </a:lnTo>
                    <a:lnTo>
                      <a:pt x="263404" y="101509"/>
                    </a:lnTo>
                    <a:cubicBezTo>
                      <a:pt x="288952" y="68129"/>
                      <a:pt x="325492" y="51991"/>
                      <a:pt x="355858" y="60679"/>
                    </a:cubicBezTo>
                    <a:cubicBezTo>
                      <a:pt x="367694" y="37752"/>
                      <a:pt x="386230" y="19729"/>
                      <a:pt x="406681" y="11239"/>
                    </a:cubicBezTo>
                    <a:cubicBezTo>
                      <a:pt x="437757" y="-1665"/>
                      <a:pt x="467366" y="9715"/>
                      <a:pt x="479746" y="39311"/>
                    </a:cubicBezTo>
                    <a:cubicBezTo>
                      <a:pt x="502971" y="11122"/>
                      <a:pt x="534212" y="-3563"/>
                      <a:pt x="561805" y="73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98" name="アーチ 197">
              <a:extLst>
                <a:ext uri="{FF2B5EF4-FFF2-40B4-BE49-F238E27FC236}">
                  <a16:creationId xmlns:a16="http://schemas.microsoft.com/office/drawing/2014/main" id="{DA2C9AD3-5855-48A5-8F79-4BB9C44104D9}"/>
                </a:ext>
              </a:extLst>
            </p:cNvPr>
            <p:cNvSpPr/>
            <p:nvPr/>
          </p:nvSpPr>
          <p:spPr>
            <a:xfrm rot="10800000">
              <a:off x="1509353" y="4146769"/>
              <a:ext cx="340995" cy="169689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9" name="アーチ 198">
              <a:extLst>
                <a:ext uri="{FF2B5EF4-FFF2-40B4-BE49-F238E27FC236}">
                  <a16:creationId xmlns:a16="http://schemas.microsoft.com/office/drawing/2014/main" id="{4249203C-C479-45B4-81AA-17921F386757}"/>
                </a:ext>
              </a:extLst>
            </p:cNvPr>
            <p:cNvSpPr/>
            <p:nvPr/>
          </p:nvSpPr>
          <p:spPr>
            <a:xfrm rot="10800000">
              <a:off x="2108997" y="4146769"/>
              <a:ext cx="340995" cy="169689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3D94B80A-49DF-41BA-A6A9-73604BA6AB22}"/>
                </a:ext>
              </a:extLst>
            </p:cNvPr>
            <p:cNvSpPr/>
            <p:nvPr/>
          </p:nvSpPr>
          <p:spPr>
            <a:xfrm>
              <a:off x="1548629" y="4368634"/>
              <a:ext cx="230758" cy="203586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429F0A55-AF04-43CB-962D-E6E1085F3247}"/>
                </a:ext>
              </a:extLst>
            </p:cNvPr>
            <p:cNvSpPr/>
            <p:nvPr/>
          </p:nvSpPr>
          <p:spPr>
            <a:xfrm>
              <a:off x="2182041" y="4368634"/>
              <a:ext cx="230758" cy="203586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938DED8B-2A2E-445B-8149-3AFFC826EB7D}"/>
                </a:ext>
              </a:extLst>
            </p:cNvPr>
            <p:cNvGrpSpPr/>
            <p:nvPr/>
          </p:nvGrpSpPr>
          <p:grpSpPr>
            <a:xfrm rot="20968118">
              <a:off x="2342728" y="3839398"/>
              <a:ext cx="293923" cy="332499"/>
              <a:chOff x="2926637" y="3499228"/>
              <a:chExt cx="361165" cy="407550"/>
            </a:xfrm>
          </p:grpSpPr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472E3BEF-BBBA-484B-BE20-4649977A7817}"/>
                  </a:ext>
                </a:extLst>
              </p:cNvPr>
              <p:cNvSpPr/>
              <p:nvPr/>
            </p:nvSpPr>
            <p:spPr>
              <a:xfrm>
                <a:off x="2966616" y="3544609"/>
                <a:ext cx="321186" cy="362169"/>
              </a:xfrm>
              <a:custGeom>
                <a:avLst/>
                <a:gdLst>
                  <a:gd name="connsiteX0" fmla="*/ 343049 w 395926"/>
                  <a:gd name="connsiteY0" fmla="*/ 6803 h 446446"/>
                  <a:gd name="connsiteX1" fmla="*/ 395926 w 395926"/>
                  <a:gd name="connsiteY1" fmla="*/ 86576 h 446446"/>
                  <a:gd name="connsiteX2" fmla="*/ 393696 w 395926"/>
                  <a:gd name="connsiteY2" fmla="*/ 97623 h 446446"/>
                  <a:gd name="connsiteX3" fmla="*/ 393696 w 395926"/>
                  <a:gd name="connsiteY3" fmla="*/ 359870 h 446446"/>
                  <a:gd name="connsiteX4" fmla="*/ 307120 w 395926"/>
                  <a:gd name="connsiteY4" fmla="*/ 446446 h 446446"/>
                  <a:gd name="connsiteX5" fmla="*/ 220544 w 395926"/>
                  <a:gd name="connsiteY5" fmla="*/ 359870 h 446446"/>
                  <a:gd name="connsiteX6" fmla="*/ 220544 w 395926"/>
                  <a:gd name="connsiteY6" fmla="*/ 173152 h 446446"/>
                  <a:gd name="connsiteX7" fmla="*/ 86576 w 395926"/>
                  <a:gd name="connsiteY7" fmla="*/ 173152 h 446446"/>
                  <a:gd name="connsiteX8" fmla="*/ 0 w 395926"/>
                  <a:gd name="connsiteY8" fmla="*/ 86576 h 446446"/>
                  <a:gd name="connsiteX9" fmla="*/ 86576 w 395926"/>
                  <a:gd name="connsiteY9" fmla="*/ 0 h 446446"/>
                  <a:gd name="connsiteX10" fmla="*/ 309350 w 395926"/>
                  <a:gd name="connsiteY10" fmla="*/ 0 h 446446"/>
                  <a:gd name="connsiteX11" fmla="*/ 343049 w 395926"/>
                  <a:gd name="connsiteY11" fmla="*/ 6803 h 44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95926" h="446446">
                    <a:moveTo>
                      <a:pt x="343049" y="6803"/>
                    </a:moveTo>
                    <a:cubicBezTo>
                      <a:pt x="374123" y="19946"/>
                      <a:pt x="395926" y="50715"/>
                      <a:pt x="395926" y="86576"/>
                    </a:cubicBezTo>
                    <a:lnTo>
                      <a:pt x="393696" y="97623"/>
                    </a:lnTo>
                    <a:lnTo>
                      <a:pt x="393696" y="359870"/>
                    </a:lnTo>
                    <a:cubicBezTo>
                      <a:pt x="393696" y="407685"/>
                      <a:pt x="354935" y="446446"/>
                      <a:pt x="307120" y="446446"/>
                    </a:cubicBezTo>
                    <a:cubicBezTo>
                      <a:pt x="259305" y="446446"/>
                      <a:pt x="220544" y="407685"/>
                      <a:pt x="220544" y="359870"/>
                    </a:cubicBezTo>
                    <a:lnTo>
                      <a:pt x="220544" y="173152"/>
                    </a:lnTo>
                    <a:lnTo>
                      <a:pt x="86576" y="173152"/>
                    </a:lnTo>
                    <a:cubicBezTo>
                      <a:pt x="38761" y="173152"/>
                      <a:pt x="0" y="134391"/>
                      <a:pt x="0" y="86576"/>
                    </a:cubicBezTo>
                    <a:cubicBezTo>
                      <a:pt x="0" y="38761"/>
                      <a:pt x="38761" y="0"/>
                      <a:pt x="86576" y="0"/>
                    </a:cubicBezTo>
                    <a:lnTo>
                      <a:pt x="309350" y="0"/>
                    </a:lnTo>
                    <a:cubicBezTo>
                      <a:pt x="321304" y="0"/>
                      <a:pt x="332692" y="2423"/>
                      <a:pt x="343049" y="6803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1F84F2A9-17FE-4534-88B9-8F2DEA5172AE}"/>
                  </a:ext>
                </a:extLst>
              </p:cNvPr>
              <p:cNvSpPr/>
              <p:nvPr/>
            </p:nvSpPr>
            <p:spPr>
              <a:xfrm rot="20345785">
                <a:off x="2926637" y="3499228"/>
                <a:ext cx="321186" cy="362169"/>
              </a:xfrm>
              <a:custGeom>
                <a:avLst/>
                <a:gdLst>
                  <a:gd name="connsiteX0" fmla="*/ 343049 w 395926"/>
                  <a:gd name="connsiteY0" fmla="*/ 6803 h 446446"/>
                  <a:gd name="connsiteX1" fmla="*/ 395926 w 395926"/>
                  <a:gd name="connsiteY1" fmla="*/ 86576 h 446446"/>
                  <a:gd name="connsiteX2" fmla="*/ 393696 w 395926"/>
                  <a:gd name="connsiteY2" fmla="*/ 97623 h 446446"/>
                  <a:gd name="connsiteX3" fmla="*/ 393696 w 395926"/>
                  <a:gd name="connsiteY3" fmla="*/ 359870 h 446446"/>
                  <a:gd name="connsiteX4" fmla="*/ 307120 w 395926"/>
                  <a:gd name="connsiteY4" fmla="*/ 446446 h 446446"/>
                  <a:gd name="connsiteX5" fmla="*/ 220544 w 395926"/>
                  <a:gd name="connsiteY5" fmla="*/ 359870 h 446446"/>
                  <a:gd name="connsiteX6" fmla="*/ 220544 w 395926"/>
                  <a:gd name="connsiteY6" fmla="*/ 173152 h 446446"/>
                  <a:gd name="connsiteX7" fmla="*/ 86576 w 395926"/>
                  <a:gd name="connsiteY7" fmla="*/ 173152 h 446446"/>
                  <a:gd name="connsiteX8" fmla="*/ 0 w 395926"/>
                  <a:gd name="connsiteY8" fmla="*/ 86576 h 446446"/>
                  <a:gd name="connsiteX9" fmla="*/ 86576 w 395926"/>
                  <a:gd name="connsiteY9" fmla="*/ 0 h 446446"/>
                  <a:gd name="connsiteX10" fmla="*/ 309350 w 395926"/>
                  <a:gd name="connsiteY10" fmla="*/ 0 h 446446"/>
                  <a:gd name="connsiteX11" fmla="*/ 343049 w 395926"/>
                  <a:gd name="connsiteY11" fmla="*/ 6803 h 44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95926" h="446446">
                    <a:moveTo>
                      <a:pt x="343049" y="6803"/>
                    </a:moveTo>
                    <a:cubicBezTo>
                      <a:pt x="374123" y="19946"/>
                      <a:pt x="395926" y="50715"/>
                      <a:pt x="395926" y="86576"/>
                    </a:cubicBezTo>
                    <a:lnTo>
                      <a:pt x="393696" y="97623"/>
                    </a:lnTo>
                    <a:lnTo>
                      <a:pt x="393696" y="359870"/>
                    </a:lnTo>
                    <a:cubicBezTo>
                      <a:pt x="393696" y="407685"/>
                      <a:pt x="354935" y="446446"/>
                      <a:pt x="307120" y="446446"/>
                    </a:cubicBezTo>
                    <a:cubicBezTo>
                      <a:pt x="259305" y="446446"/>
                      <a:pt x="220544" y="407685"/>
                      <a:pt x="220544" y="359870"/>
                    </a:cubicBezTo>
                    <a:lnTo>
                      <a:pt x="220544" y="173152"/>
                    </a:lnTo>
                    <a:lnTo>
                      <a:pt x="86576" y="173152"/>
                    </a:lnTo>
                    <a:cubicBezTo>
                      <a:pt x="38761" y="173152"/>
                      <a:pt x="0" y="134391"/>
                      <a:pt x="0" y="86576"/>
                    </a:cubicBezTo>
                    <a:cubicBezTo>
                      <a:pt x="0" y="38761"/>
                      <a:pt x="38761" y="0"/>
                      <a:pt x="86576" y="0"/>
                    </a:cubicBezTo>
                    <a:lnTo>
                      <a:pt x="309350" y="0"/>
                    </a:lnTo>
                    <a:cubicBezTo>
                      <a:pt x="321304" y="0"/>
                      <a:pt x="332692" y="2423"/>
                      <a:pt x="343049" y="6803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643A01C6-77FB-4EF2-83D7-895CE7EDE45E}"/>
                </a:ext>
              </a:extLst>
            </p:cNvPr>
            <p:cNvGrpSpPr/>
            <p:nvPr/>
          </p:nvGrpSpPr>
          <p:grpSpPr>
            <a:xfrm>
              <a:off x="2395032" y="3822432"/>
              <a:ext cx="742589" cy="1615317"/>
              <a:chOff x="2395032" y="3822432"/>
              <a:chExt cx="742589" cy="1615317"/>
            </a:xfrm>
          </p:grpSpPr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5F4AE13E-7521-447C-A34B-C895AD0B147D}"/>
                  </a:ext>
                </a:extLst>
              </p:cNvPr>
              <p:cNvSpPr/>
              <p:nvPr/>
            </p:nvSpPr>
            <p:spPr>
              <a:xfrm rot="20968118">
                <a:off x="2395032" y="3822432"/>
                <a:ext cx="742589" cy="1515432"/>
              </a:xfrm>
              <a:custGeom>
                <a:avLst/>
                <a:gdLst>
                  <a:gd name="connsiteX0" fmla="*/ 173410 w 742589"/>
                  <a:gd name="connsiteY0" fmla="*/ 1056 h 1515432"/>
                  <a:gd name="connsiteX1" fmla="*/ 203139 w 742589"/>
                  <a:gd name="connsiteY1" fmla="*/ 16912 h 1515432"/>
                  <a:gd name="connsiteX2" fmla="*/ 207287 w 742589"/>
                  <a:gd name="connsiteY2" fmla="*/ 23175 h 1515432"/>
                  <a:gd name="connsiteX3" fmla="*/ 330663 w 742589"/>
                  <a:gd name="connsiteY3" fmla="*/ 146859 h 1515432"/>
                  <a:gd name="connsiteX4" fmla="*/ 343317 w 742589"/>
                  <a:gd name="connsiteY4" fmla="*/ 165962 h 1515432"/>
                  <a:gd name="connsiteX5" fmla="*/ 345115 w 742589"/>
                  <a:gd name="connsiteY5" fmla="*/ 175231 h 1515432"/>
                  <a:gd name="connsiteX6" fmla="*/ 348606 w 742589"/>
                  <a:gd name="connsiteY6" fmla="*/ 181552 h 1515432"/>
                  <a:gd name="connsiteX7" fmla="*/ 353217 w 742589"/>
                  <a:gd name="connsiteY7" fmla="*/ 413529 h 1515432"/>
                  <a:gd name="connsiteX8" fmla="*/ 356549 w 742589"/>
                  <a:gd name="connsiteY8" fmla="*/ 522421 h 1515432"/>
                  <a:gd name="connsiteX9" fmla="*/ 356008 w 742589"/>
                  <a:gd name="connsiteY9" fmla="*/ 578579 h 1515432"/>
                  <a:gd name="connsiteX10" fmla="*/ 719874 w 742589"/>
                  <a:gd name="connsiteY10" fmla="*/ 1142920 h 1515432"/>
                  <a:gd name="connsiteX11" fmla="*/ 730928 w 742589"/>
                  <a:gd name="connsiteY11" fmla="*/ 1175875 h 1515432"/>
                  <a:gd name="connsiteX12" fmla="*/ 733255 w 742589"/>
                  <a:gd name="connsiteY12" fmla="*/ 1179766 h 1515432"/>
                  <a:gd name="connsiteX13" fmla="*/ 733254 w 742589"/>
                  <a:gd name="connsiteY13" fmla="*/ 1179766 h 1515432"/>
                  <a:gd name="connsiteX14" fmla="*/ 734000 w 742589"/>
                  <a:gd name="connsiteY14" fmla="*/ 1185032 h 1515432"/>
                  <a:gd name="connsiteX15" fmla="*/ 737570 w 742589"/>
                  <a:gd name="connsiteY15" fmla="*/ 1195675 h 1515432"/>
                  <a:gd name="connsiteX16" fmla="*/ 736890 w 742589"/>
                  <a:gd name="connsiteY16" fmla="*/ 1205454 h 1515432"/>
                  <a:gd name="connsiteX17" fmla="*/ 742589 w 742589"/>
                  <a:gd name="connsiteY17" fmla="*/ 1245727 h 1515432"/>
                  <a:gd name="connsiteX18" fmla="*/ 630997 w 742589"/>
                  <a:gd name="connsiteY18" fmla="*/ 1393851 h 1515432"/>
                  <a:gd name="connsiteX19" fmla="*/ 314326 w 742589"/>
                  <a:gd name="connsiteY19" fmla="*/ 1505795 h 1515432"/>
                  <a:gd name="connsiteX20" fmla="*/ 100241 w 742589"/>
                  <a:gd name="connsiteY20" fmla="*/ 1403537 h 1515432"/>
                  <a:gd name="connsiteX21" fmla="*/ 100241 w 742589"/>
                  <a:gd name="connsiteY21" fmla="*/ 1403538 h 1515432"/>
                  <a:gd name="connsiteX22" fmla="*/ 202498 w 742589"/>
                  <a:gd name="connsiteY22" fmla="*/ 1189453 h 1515432"/>
                  <a:gd name="connsiteX23" fmla="*/ 397484 w 742589"/>
                  <a:gd name="connsiteY23" fmla="*/ 1120525 h 1515432"/>
                  <a:gd name="connsiteX24" fmla="*/ 154790 w 742589"/>
                  <a:gd name="connsiteY24" fmla="*/ 628790 h 1515432"/>
                  <a:gd name="connsiteX25" fmla="*/ 136504 w 742589"/>
                  <a:gd name="connsiteY25" fmla="*/ 611344 h 1515432"/>
                  <a:gd name="connsiteX26" fmla="*/ 78605 w 742589"/>
                  <a:gd name="connsiteY26" fmla="*/ 413529 h 1515432"/>
                  <a:gd name="connsiteX27" fmla="*/ 136505 w 742589"/>
                  <a:gd name="connsiteY27" fmla="*/ 215713 h 1515432"/>
                  <a:gd name="connsiteX28" fmla="*/ 187699 w 742589"/>
                  <a:gd name="connsiteY28" fmla="*/ 166867 h 1515432"/>
                  <a:gd name="connsiteX29" fmla="*/ 161359 w 742589"/>
                  <a:gd name="connsiteY29" fmla="*/ 140461 h 1515432"/>
                  <a:gd name="connsiteX30" fmla="*/ 98332 w 742589"/>
                  <a:gd name="connsiteY30" fmla="*/ 203645 h 1515432"/>
                  <a:gd name="connsiteX31" fmla="*/ 16871 w 742589"/>
                  <a:gd name="connsiteY31" fmla="*/ 203645 h 1515432"/>
                  <a:gd name="connsiteX32" fmla="*/ 16870 w 742589"/>
                  <a:gd name="connsiteY32" fmla="*/ 121980 h 1515432"/>
                  <a:gd name="connsiteX33" fmla="*/ 121677 w 742589"/>
                  <a:gd name="connsiteY33" fmla="*/ 16912 h 1515432"/>
                  <a:gd name="connsiteX34" fmla="*/ 140732 w 742589"/>
                  <a:gd name="connsiteY34" fmla="*/ 4228 h 1515432"/>
                  <a:gd name="connsiteX35" fmla="*/ 173410 w 742589"/>
                  <a:gd name="connsiteY35" fmla="*/ 1056 h 1515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742589" h="1515432">
                    <a:moveTo>
                      <a:pt x="173410" y="1056"/>
                    </a:moveTo>
                    <a:cubicBezTo>
                      <a:pt x="184302" y="3170"/>
                      <a:pt x="194702" y="8457"/>
                      <a:pt x="203139" y="16912"/>
                    </a:cubicBezTo>
                    <a:lnTo>
                      <a:pt x="207287" y="23175"/>
                    </a:lnTo>
                    <a:lnTo>
                      <a:pt x="330663" y="146859"/>
                    </a:lnTo>
                    <a:cubicBezTo>
                      <a:pt x="336287" y="152497"/>
                      <a:pt x="340506" y="159010"/>
                      <a:pt x="343317" y="165962"/>
                    </a:cubicBezTo>
                    <a:lnTo>
                      <a:pt x="345115" y="175231"/>
                    </a:lnTo>
                    <a:lnTo>
                      <a:pt x="348606" y="181552"/>
                    </a:lnTo>
                    <a:cubicBezTo>
                      <a:pt x="365813" y="231826"/>
                      <a:pt x="353217" y="316964"/>
                      <a:pt x="353217" y="413529"/>
                    </a:cubicBezTo>
                    <a:cubicBezTo>
                      <a:pt x="353217" y="452154"/>
                      <a:pt x="355232" y="488952"/>
                      <a:pt x="356549" y="522421"/>
                    </a:cubicBezTo>
                    <a:lnTo>
                      <a:pt x="356008" y="578579"/>
                    </a:lnTo>
                    <a:lnTo>
                      <a:pt x="719874" y="1142920"/>
                    </a:lnTo>
                    <a:lnTo>
                      <a:pt x="730928" y="1175875"/>
                    </a:lnTo>
                    <a:lnTo>
                      <a:pt x="733255" y="1179766"/>
                    </a:lnTo>
                    <a:lnTo>
                      <a:pt x="733254" y="1179766"/>
                    </a:lnTo>
                    <a:lnTo>
                      <a:pt x="734000" y="1185032"/>
                    </a:lnTo>
                    <a:lnTo>
                      <a:pt x="737570" y="1195675"/>
                    </a:lnTo>
                    <a:lnTo>
                      <a:pt x="736890" y="1205454"/>
                    </a:lnTo>
                    <a:lnTo>
                      <a:pt x="742589" y="1245727"/>
                    </a:lnTo>
                    <a:cubicBezTo>
                      <a:pt x="738645" y="1310986"/>
                      <a:pt x="696514" y="1370691"/>
                      <a:pt x="630997" y="1393851"/>
                    </a:cubicBezTo>
                    <a:lnTo>
                      <a:pt x="314326" y="1505795"/>
                    </a:lnTo>
                    <a:cubicBezTo>
                      <a:pt x="226970" y="1536675"/>
                      <a:pt x="131121" y="1490893"/>
                      <a:pt x="100241" y="1403537"/>
                    </a:cubicBezTo>
                    <a:lnTo>
                      <a:pt x="100241" y="1403538"/>
                    </a:lnTo>
                    <a:cubicBezTo>
                      <a:pt x="69361" y="1316183"/>
                      <a:pt x="115143" y="1220334"/>
                      <a:pt x="202498" y="1189453"/>
                    </a:cubicBezTo>
                    <a:lnTo>
                      <a:pt x="397484" y="1120525"/>
                    </a:lnTo>
                    <a:lnTo>
                      <a:pt x="154790" y="628790"/>
                    </a:lnTo>
                    <a:lnTo>
                      <a:pt x="136504" y="611344"/>
                    </a:lnTo>
                    <a:cubicBezTo>
                      <a:pt x="100732" y="560718"/>
                      <a:pt x="78605" y="490780"/>
                      <a:pt x="78605" y="413529"/>
                    </a:cubicBezTo>
                    <a:cubicBezTo>
                      <a:pt x="78605" y="336276"/>
                      <a:pt x="100731" y="266338"/>
                      <a:pt x="136505" y="215713"/>
                    </a:cubicBezTo>
                    <a:lnTo>
                      <a:pt x="187699" y="166867"/>
                    </a:lnTo>
                    <a:lnTo>
                      <a:pt x="161359" y="140461"/>
                    </a:lnTo>
                    <a:lnTo>
                      <a:pt x="98332" y="203645"/>
                    </a:lnTo>
                    <a:cubicBezTo>
                      <a:pt x="75838" y="226196"/>
                      <a:pt x="39366" y="226196"/>
                      <a:pt x="16871" y="203645"/>
                    </a:cubicBezTo>
                    <a:cubicBezTo>
                      <a:pt x="-5624" y="181095"/>
                      <a:pt x="-5624" y="144532"/>
                      <a:pt x="16870" y="121980"/>
                    </a:cubicBezTo>
                    <a:lnTo>
                      <a:pt x="121677" y="16912"/>
                    </a:lnTo>
                    <a:cubicBezTo>
                      <a:pt x="127301" y="11275"/>
                      <a:pt x="133799" y="7047"/>
                      <a:pt x="140732" y="4228"/>
                    </a:cubicBezTo>
                    <a:cubicBezTo>
                      <a:pt x="151134" y="-1"/>
                      <a:pt x="162517" y="-1058"/>
                      <a:pt x="173410" y="1056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D6F5B1A7-DCAC-4AF0-8865-6723DC79F2B7}"/>
                  </a:ext>
                </a:extLst>
              </p:cNvPr>
              <p:cNvSpPr/>
              <p:nvPr/>
            </p:nvSpPr>
            <p:spPr>
              <a:xfrm rot="3600000">
                <a:off x="2470247" y="4940754"/>
                <a:ext cx="463728" cy="530262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0 w 816717"/>
                  <a:gd name="connsiteY2" fmla="*/ 119223 h 826528"/>
                  <a:gd name="connsiteX3" fmla="*/ 660660 w 816717"/>
                  <a:gd name="connsiteY3" fmla="*/ 1930 h 826528"/>
                  <a:gd name="connsiteX4" fmla="*/ 778556 w 816717"/>
                  <a:gd name="connsiteY4" fmla="*/ 102155 h 826528"/>
                  <a:gd name="connsiteX5" fmla="*/ 816717 w 816717"/>
                  <a:gd name="connsiteY5" fmla="*/ 826528 h 826528"/>
                  <a:gd name="connsiteX0" fmla="*/ 0 w 372945"/>
                  <a:gd name="connsiteY0" fmla="*/ 824598 h 824598"/>
                  <a:gd name="connsiteX1" fmla="*/ 27923 w 372945"/>
                  <a:gd name="connsiteY1" fmla="*/ 294570 h 824598"/>
                  <a:gd name="connsiteX2" fmla="*/ 216888 w 372945"/>
                  <a:gd name="connsiteY2" fmla="*/ 0 h 824598"/>
                  <a:gd name="connsiteX3" fmla="*/ 334784 w 372945"/>
                  <a:gd name="connsiteY3" fmla="*/ 100225 h 824598"/>
                  <a:gd name="connsiteX4" fmla="*/ 372945 w 372945"/>
                  <a:gd name="connsiteY4" fmla="*/ 824598 h 824598"/>
                  <a:gd name="connsiteX0" fmla="*/ 0 w 372945"/>
                  <a:gd name="connsiteY0" fmla="*/ 724373 h 724373"/>
                  <a:gd name="connsiteX1" fmla="*/ 27923 w 372945"/>
                  <a:gd name="connsiteY1" fmla="*/ 194345 h 724373"/>
                  <a:gd name="connsiteX2" fmla="*/ 334784 w 372945"/>
                  <a:gd name="connsiteY2" fmla="*/ 0 h 724373"/>
                  <a:gd name="connsiteX3" fmla="*/ 372945 w 372945"/>
                  <a:gd name="connsiteY3" fmla="*/ 724373 h 724373"/>
                  <a:gd name="connsiteX0" fmla="*/ 0 w 377978"/>
                  <a:gd name="connsiteY0" fmla="*/ 582120 h 582120"/>
                  <a:gd name="connsiteX1" fmla="*/ 27923 w 377978"/>
                  <a:gd name="connsiteY1" fmla="*/ 52092 h 582120"/>
                  <a:gd name="connsiteX2" fmla="*/ 376388 w 377978"/>
                  <a:gd name="connsiteY2" fmla="*/ 0 h 582120"/>
                  <a:gd name="connsiteX3" fmla="*/ 372945 w 377978"/>
                  <a:gd name="connsiteY3" fmla="*/ 582120 h 582120"/>
                  <a:gd name="connsiteX0" fmla="*/ 0 w 443870"/>
                  <a:gd name="connsiteY0" fmla="*/ 582120 h 582120"/>
                  <a:gd name="connsiteX1" fmla="*/ 27923 w 443870"/>
                  <a:gd name="connsiteY1" fmla="*/ 52092 h 582120"/>
                  <a:gd name="connsiteX2" fmla="*/ 376388 w 443870"/>
                  <a:gd name="connsiteY2" fmla="*/ 0 h 582120"/>
                  <a:gd name="connsiteX3" fmla="*/ 443870 w 443870"/>
                  <a:gd name="connsiteY3" fmla="*/ 573574 h 582120"/>
                  <a:gd name="connsiteX0" fmla="*/ 0 w 443870"/>
                  <a:gd name="connsiteY0" fmla="*/ 533156 h 533156"/>
                  <a:gd name="connsiteX1" fmla="*/ 27923 w 443870"/>
                  <a:gd name="connsiteY1" fmla="*/ 3128 h 533156"/>
                  <a:gd name="connsiteX2" fmla="*/ 427858 w 443870"/>
                  <a:gd name="connsiteY2" fmla="*/ 0 h 533156"/>
                  <a:gd name="connsiteX3" fmla="*/ 443870 w 443870"/>
                  <a:gd name="connsiteY3" fmla="*/ 524610 h 533156"/>
                  <a:gd name="connsiteX0" fmla="*/ 0 w 443870"/>
                  <a:gd name="connsiteY0" fmla="*/ 533156 h 533156"/>
                  <a:gd name="connsiteX1" fmla="*/ 27923 w 443870"/>
                  <a:gd name="connsiteY1" fmla="*/ 3128 h 533156"/>
                  <a:gd name="connsiteX2" fmla="*/ 427858 w 443870"/>
                  <a:gd name="connsiteY2" fmla="*/ 0 h 533156"/>
                  <a:gd name="connsiteX3" fmla="*/ 443870 w 443870"/>
                  <a:gd name="connsiteY3" fmla="*/ 524610 h 533156"/>
                  <a:gd name="connsiteX4" fmla="*/ 0 w 443870"/>
                  <a:gd name="connsiteY4" fmla="*/ 533156 h 533156"/>
                  <a:gd name="connsiteX0" fmla="*/ 0 w 443870"/>
                  <a:gd name="connsiteY0" fmla="*/ 533156 h 533156"/>
                  <a:gd name="connsiteX1" fmla="*/ 27923 w 443870"/>
                  <a:gd name="connsiteY1" fmla="*/ 3128 h 533156"/>
                  <a:gd name="connsiteX2" fmla="*/ 427858 w 443870"/>
                  <a:gd name="connsiteY2" fmla="*/ 0 h 533156"/>
                  <a:gd name="connsiteX3" fmla="*/ 443870 w 443870"/>
                  <a:gd name="connsiteY3" fmla="*/ 524610 h 533156"/>
                  <a:gd name="connsiteX4" fmla="*/ 0 w 443870"/>
                  <a:gd name="connsiteY4" fmla="*/ 533156 h 533156"/>
                  <a:gd name="connsiteX0" fmla="*/ 0 w 443870"/>
                  <a:gd name="connsiteY0" fmla="*/ 533156 h 533156"/>
                  <a:gd name="connsiteX1" fmla="*/ 27923 w 443870"/>
                  <a:gd name="connsiteY1" fmla="*/ 3128 h 533156"/>
                  <a:gd name="connsiteX2" fmla="*/ 427858 w 443870"/>
                  <a:gd name="connsiteY2" fmla="*/ 0 h 533156"/>
                  <a:gd name="connsiteX3" fmla="*/ 443870 w 443870"/>
                  <a:gd name="connsiteY3" fmla="*/ 524610 h 533156"/>
                  <a:gd name="connsiteX4" fmla="*/ 0 w 443870"/>
                  <a:gd name="connsiteY4" fmla="*/ 533156 h 533156"/>
                  <a:gd name="connsiteX0" fmla="*/ 0 w 457753"/>
                  <a:gd name="connsiteY0" fmla="*/ 533390 h 533390"/>
                  <a:gd name="connsiteX1" fmla="*/ 41806 w 457753"/>
                  <a:gd name="connsiteY1" fmla="*/ 3128 h 533390"/>
                  <a:gd name="connsiteX2" fmla="*/ 441741 w 457753"/>
                  <a:gd name="connsiteY2" fmla="*/ 0 h 533390"/>
                  <a:gd name="connsiteX3" fmla="*/ 457753 w 457753"/>
                  <a:gd name="connsiteY3" fmla="*/ 524610 h 533390"/>
                  <a:gd name="connsiteX4" fmla="*/ 0 w 457753"/>
                  <a:gd name="connsiteY4" fmla="*/ 533390 h 533390"/>
                  <a:gd name="connsiteX0" fmla="*/ 0 w 457753"/>
                  <a:gd name="connsiteY0" fmla="*/ 533390 h 533390"/>
                  <a:gd name="connsiteX1" fmla="*/ 41806 w 457753"/>
                  <a:gd name="connsiteY1" fmla="*/ 3128 h 533390"/>
                  <a:gd name="connsiteX2" fmla="*/ 441741 w 457753"/>
                  <a:gd name="connsiteY2" fmla="*/ 0 h 533390"/>
                  <a:gd name="connsiteX3" fmla="*/ 457753 w 457753"/>
                  <a:gd name="connsiteY3" fmla="*/ 524610 h 533390"/>
                  <a:gd name="connsiteX4" fmla="*/ 0 w 457753"/>
                  <a:gd name="connsiteY4" fmla="*/ 533390 h 533390"/>
                  <a:gd name="connsiteX0" fmla="*/ 0 w 463728"/>
                  <a:gd name="connsiteY0" fmla="*/ 530262 h 530262"/>
                  <a:gd name="connsiteX1" fmla="*/ 41806 w 463728"/>
                  <a:gd name="connsiteY1" fmla="*/ 0 h 530262"/>
                  <a:gd name="connsiteX2" fmla="*/ 462193 w 463728"/>
                  <a:gd name="connsiteY2" fmla="*/ 47175 h 530262"/>
                  <a:gd name="connsiteX3" fmla="*/ 457753 w 463728"/>
                  <a:gd name="connsiteY3" fmla="*/ 521482 h 530262"/>
                  <a:gd name="connsiteX4" fmla="*/ 0 w 463728"/>
                  <a:gd name="connsiteY4" fmla="*/ 530262 h 530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3728" h="530262">
                    <a:moveTo>
                      <a:pt x="0" y="530262"/>
                    </a:moveTo>
                    <a:lnTo>
                      <a:pt x="41806" y="0"/>
                    </a:lnTo>
                    <a:lnTo>
                      <a:pt x="462193" y="47175"/>
                    </a:lnTo>
                    <a:cubicBezTo>
                      <a:pt x="469969" y="84381"/>
                      <a:pt x="445033" y="280024"/>
                      <a:pt x="457753" y="521482"/>
                    </a:cubicBezTo>
                    <a:cubicBezTo>
                      <a:pt x="326636" y="457064"/>
                      <a:pt x="189162" y="427469"/>
                      <a:pt x="0" y="530262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08" name="グループ化 307">
              <a:extLst>
                <a:ext uri="{FF2B5EF4-FFF2-40B4-BE49-F238E27FC236}">
                  <a16:creationId xmlns:a16="http://schemas.microsoft.com/office/drawing/2014/main" id="{47031E38-894A-4DC0-88F7-A196710D1F10}"/>
                </a:ext>
              </a:extLst>
            </p:cNvPr>
            <p:cNvGrpSpPr/>
            <p:nvPr/>
          </p:nvGrpSpPr>
          <p:grpSpPr>
            <a:xfrm flipH="1">
              <a:off x="826277" y="3822432"/>
              <a:ext cx="742589" cy="1615317"/>
              <a:chOff x="2395032" y="3822432"/>
              <a:chExt cx="742589" cy="1615317"/>
            </a:xfrm>
          </p:grpSpPr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0BE46D45-5BAB-4FCE-9B73-0C17ACD222C6}"/>
                  </a:ext>
                </a:extLst>
              </p:cNvPr>
              <p:cNvSpPr/>
              <p:nvPr/>
            </p:nvSpPr>
            <p:spPr>
              <a:xfrm rot="20968118">
                <a:off x="2395032" y="3822432"/>
                <a:ext cx="742589" cy="1515432"/>
              </a:xfrm>
              <a:custGeom>
                <a:avLst/>
                <a:gdLst>
                  <a:gd name="connsiteX0" fmla="*/ 173410 w 742589"/>
                  <a:gd name="connsiteY0" fmla="*/ 1056 h 1515432"/>
                  <a:gd name="connsiteX1" fmla="*/ 203139 w 742589"/>
                  <a:gd name="connsiteY1" fmla="*/ 16912 h 1515432"/>
                  <a:gd name="connsiteX2" fmla="*/ 207287 w 742589"/>
                  <a:gd name="connsiteY2" fmla="*/ 23175 h 1515432"/>
                  <a:gd name="connsiteX3" fmla="*/ 330663 w 742589"/>
                  <a:gd name="connsiteY3" fmla="*/ 146859 h 1515432"/>
                  <a:gd name="connsiteX4" fmla="*/ 343317 w 742589"/>
                  <a:gd name="connsiteY4" fmla="*/ 165962 h 1515432"/>
                  <a:gd name="connsiteX5" fmla="*/ 345115 w 742589"/>
                  <a:gd name="connsiteY5" fmla="*/ 175231 h 1515432"/>
                  <a:gd name="connsiteX6" fmla="*/ 348606 w 742589"/>
                  <a:gd name="connsiteY6" fmla="*/ 181552 h 1515432"/>
                  <a:gd name="connsiteX7" fmla="*/ 353217 w 742589"/>
                  <a:gd name="connsiteY7" fmla="*/ 413529 h 1515432"/>
                  <a:gd name="connsiteX8" fmla="*/ 356549 w 742589"/>
                  <a:gd name="connsiteY8" fmla="*/ 522421 h 1515432"/>
                  <a:gd name="connsiteX9" fmla="*/ 356008 w 742589"/>
                  <a:gd name="connsiteY9" fmla="*/ 578579 h 1515432"/>
                  <a:gd name="connsiteX10" fmla="*/ 719874 w 742589"/>
                  <a:gd name="connsiteY10" fmla="*/ 1142920 h 1515432"/>
                  <a:gd name="connsiteX11" fmla="*/ 730928 w 742589"/>
                  <a:gd name="connsiteY11" fmla="*/ 1175875 h 1515432"/>
                  <a:gd name="connsiteX12" fmla="*/ 733255 w 742589"/>
                  <a:gd name="connsiteY12" fmla="*/ 1179766 h 1515432"/>
                  <a:gd name="connsiteX13" fmla="*/ 733254 w 742589"/>
                  <a:gd name="connsiteY13" fmla="*/ 1179766 h 1515432"/>
                  <a:gd name="connsiteX14" fmla="*/ 734000 w 742589"/>
                  <a:gd name="connsiteY14" fmla="*/ 1185032 h 1515432"/>
                  <a:gd name="connsiteX15" fmla="*/ 737570 w 742589"/>
                  <a:gd name="connsiteY15" fmla="*/ 1195675 h 1515432"/>
                  <a:gd name="connsiteX16" fmla="*/ 736890 w 742589"/>
                  <a:gd name="connsiteY16" fmla="*/ 1205454 h 1515432"/>
                  <a:gd name="connsiteX17" fmla="*/ 742589 w 742589"/>
                  <a:gd name="connsiteY17" fmla="*/ 1245727 h 1515432"/>
                  <a:gd name="connsiteX18" fmla="*/ 630997 w 742589"/>
                  <a:gd name="connsiteY18" fmla="*/ 1393851 h 1515432"/>
                  <a:gd name="connsiteX19" fmla="*/ 314326 w 742589"/>
                  <a:gd name="connsiteY19" fmla="*/ 1505795 h 1515432"/>
                  <a:gd name="connsiteX20" fmla="*/ 100241 w 742589"/>
                  <a:gd name="connsiteY20" fmla="*/ 1403537 h 1515432"/>
                  <a:gd name="connsiteX21" fmla="*/ 100241 w 742589"/>
                  <a:gd name="connsiteY21" fmla="*/ 1403538 h 1515432"/>
                  <a:gd name="connsiteX22" fmla="*/ 202498 w 742589"/>
                  <a:gd name="connsiteY22" fmla="*/ 1189453 h 1515432"/>
                  <a:gd name="connsiteX23" fmla="*/ 397484 w 742589"/>
                  <a:gd name="connsiteY23" fmla="*/ 1120525 h 1515432"/>
                  <a:gd name="connsiteX24" fmla="*/ 154790 w 742589"/>
                  <a:gd name="connsiteY24" fmla="*/ 628790 h 1515432"/>
                  <a:gd name="connsiteX25" fmla="*/ 136504 w 742589"/>
                  <a:gd name="connsiteY25" fmla="*/ 611344 h 1515432"/>
                  <a:gd name="connsiteX26" fmla="*/ 78605 w 742589"/>
                  <a:gd name="connsiteY26" fmla="*/ 413529 h 1515432"/>
                  <a:gd name="connsiteX27" fmla="*/ 136505 w 742589"/>
                  <a:gd name="connsiteY27" fmla="*/ 215713 h 1515432"/>
                  <a:gd name="connsiteX28" fmla="*/ 187699 w 742589"/>
                  <a:gd name="connsiteY28" fmla="*/ 166867 h 1515432"/>
                  <a:gd name="connsiteX29" fmla="*/ 161359 w 742589"/>
                  <a:gd name="connsiteY29" fmla="*/ 140461 h 1515432"/>
                  <a:gd name="connsiteX30" fmla="*/ 98332 w 742589"/>
                  <a:gd name="connsiteY30" fmla="*/ 203645 h 1515432"/>
                  <a:gd name="connsiteX31" fmla="*/ 16871 w 742589"/>
                  <a:gd name="connsiteY31" fmla="*/ 203645 h 1515432"/>
                  <a:gd name="connsiteX32" fmla="*/ 16870 w 742589"/>
                  <a:gd name="connsiteY32" fmla="*/ 121980 h 1515432"/>
                  <a:gd name="connsiteX33" fmla="*/ 121677 w 742589"/>
                  <a:gd name="connsiteY33" fmla="*/ 16912 h 1515432"/>
                  <a:gd name="connsiteX34" fmla="*/ 140732 w 742589"/>
                  <a:gd name="connsiteY34" fmla="*/ 4228 h 1515432"/>
                  <a:gd name="connsiteX35" fmla="*/ 173410 w 742589"/>
                  <a:gd name="connsiteY35" fmla="*/ 1056 h 1515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742589" h="1515432">
                    <a:moveTo>
                      <a:pt x="173410" y="1056"/>
                    </a:moveTo>
                    <a:cubicBezTo>
                      <a:pt x="184302" y="3170"/>
                      <a:pt x="194702" y="8457"/>
                      <a:pt x="203139" y="16912"/>
                    </a:cubicBezTo>
                    <a:lnTo>
                      <a:pt x="207287" y="23175"/>
                    </a:lnTo>
                    <a:lnTo>
                      <a:pt x="330663" y="146859"/>
                    </a:lnTo>
                    <a:cubicBezTo>
                      <a:pt x="336287" y="152497"/>
                      <a:pt x="340506" y="159010"/>
                      <a:pt x="343317" y="165962"/>
                    </a:cubicBezTo>
                    <a:lnTo>
                      <a:pt x="345115" y="175231"/>
                    </a:lnTo>
                    <a:lnTo>
                      <a:pt x="348606" y="181552"/>
                    </a:lnTo>
                    <a:cubicBezTo>
                      <a:pt x="365813" y="231826"/>
                      <a:pt x="353217" y="316964"/>
                      <a:pt x="353217" y="413529"/>
                    </a:cubicBezTo>
                    <a:cubicBezTo>
                      <a:pt x="353217" y="452154"/>
                      <a:pt x="355232" y="488952"/>
                      <a:pt x="356549" y="522421"/>
                    </a:cubicBezTo>
                    <a:lnTo>
                      <a:pt x="356008" y="578579"/>
                    </a:lnTo>
                    <a:lnTo>
                      <a:pt x="719874" y="1142920"/>
                    </a:lnTo>
                    <a:lnTo>
                      <a:pt x="730928" y="1175875"/>
                    </a:lnTo>
                    <a:lnTo>
                      <a:pt x="733255" y="1179766"/>
                    </a:lnTo>
                    <a:lnTo>
                      <a:pt x="733254" y="1179766"/>
                    </a:lnTo>
                    <a:lnTo>
                      <a:pt x="734000" y="1185032"/>
                    </a:lnTo>
                    <a:lnTo>
                      <a:pt x="737570" y="1195675"/>
                    </a:lnTo>
                    <a:lnTo>
                      <a:pt x="736890" y="1205454"/>
                    </a:lnTo>
                    <a:lnTo>
                      <a:pt x="742589" y="1245727"/>
                    </a:lnTo>
                    <a:cubicBezTo>
                      <a:pt x="738645" y="1310986"/>
                      <a:pt x="696514" y="1370691"/>
                      <a:pt x="630997" y="1393851"/>
                    </a:cubicBezTo>
                    <a:lnTo>
                      <a:pt x="314326" y="1505795"/>
                    </a:lnTo>
                    <a:cubicBezTo>
                      <a:pt x="226970" y="1536675"/>
                      <a:pt x="131121" y="1490893"/>
                      <a:pt x="100241" y="1403537"/>
                    </a:cubicBezTo>
                    <a:lnTo>
                      <a:pt x="100241" y="1403538"/>
                    </a:lnTo>
                    <a:cubicBezTo>
                      <a:pt x="69361" y="1316183"/>
                      <a:pt x="115143" y="1220334"/>
                      <a:pt x="202498" y="1189453"/>
                    </a:cubicBezTo>
                    <a:lnTo>
                      <a:pt x="397484" y="1120525"/>
                    </a:lnTo>
                    <a:lnTo>
                      <a:pt x="154790" y="628790"/>
                    </a:lnTo>
                    <a:lnTo>
                      <a:pt x="136504" y="611344"/>
                    </a:lnTo>
                    <a:cubicBezTo>
                      <a:pt x="100732" y="560718"/>
                      <a:pt x="78605" y="490780"/>
                      <a:pt x="78605" y="413529"/>
                    </a:cubicBezTo>
                    <a:cubicBezTo>
                      <a:pt x="78605" y="336276"/>
                      <a:pt x="100731" y="266338"/>
                      <a:pt x="136505" y="215713"/>
                    </a:cubicBezTo>
                    <a:lnTo>
                      <a:pt x="187699" y="166867"/>
                    </a:lnTo>
                    <a:lnTo>
                      <a:pt x="161359" y="140461"/>
                    </a:lnTo>
                    <a:lnTo>
                      <a:pt x="98332" y="203645"/>
                    </a:lnTo>
                    <a:cubicBezTo>
                      <a:pt x="75838" y="226196"/>
                      <a:pt x="39366" y="226196"/>
                      <a:pt x="16871" y="203645"/>
                    </a:cubicBezTo>
                    <a:cubicBezTo>
                      <a:pt x="-5624" y="181095"/>
                      <a:pt x="-5624" y="144532"/>
                      <a:pt x="16870" y="121980"/>
                    </a:cubicBezTo>
                    <a:lnTo>
                      <a:pt x="121677" y="16912"/>
                    </a:lnTo>
                    <a:cubicBezTo>
                      <a:pt x="127301" y="11275"/>
                      <a:pt x="133799" y="7047"/>
                      <a:pt x="140732" y="4228"/>
                    </a:cubicBezTo>
                    <a:cubicBezTo>
                      <a:pt x="151134" y="-1"/>
                      <a:pt x="162517" y="-1058"/>
                      <a:pt x="173410" y="1056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53338BE0-211B-4AFE-8A15-CD8FCFD77981}"/>
                  </a:ext>
                </a:extLst>
              </p:cNvPr>
              <p:cNvSpPr/>
              <p:nvPr/>
            </p:nvSpPr>
            <p:spPr>
              <a:xfrm rot="3600000">
                <a:off x="2470247" y="4940754"/>
                <a:ext cx="463728" cy="530262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0 w 816717"/>
                  <a:gd name="connsiteY2" fmla="*/ 119223 h 826528"/>
                  <a:gd name="connsiteX3" fmla="*/ 660660 w 816717"/>
                  <a:gd name="connsiteY3" fmla="*/ 1930 h 826528"/>
                  <a:gd name="connsiteX4" fmla="*/ 778556 w 816717"/>
                  <a:gd name="connsiteY4" fmla="*/ 102155 h 826528"/>
                  <a:gd name="connsiteX5" fmla="*/ 816717 w 816717"/>
                  <a:gd name="connsiteY5" fmla="*/ 826528 h 826528"/>
                  <a:gd name="connsiteX0" fmla="*/ 0 w 372945"/>
                  <a:gd name="connsiteY0" fmla="*/ 824598 h 824598"/>
                  <a:gd name="connsiteX1" fmla="*/ 27923 w 372945"/>
                  <a:gd name="connsiteY1" fmla="*/ 294570 h 824598"/>
                  <a:gd name="connsiteX2" fmla="*/ 216888 w 372945"/>
                  <a:gd name="connsiteY2" fmla="*/ 0 h 824598"/>
                  <a:gd name="connsiteX3" fmla="*/ 334784 w 372945"/>
                  <a:gd name="connsiteY3" fmla="*/ 100225 h 824598"/>
                  <a:gd name="connsiteX4" fmla="*/ 372945 w 372945"/>
                  <a:gd name="connsiteY4" fmla="*/ 824598 h 824598"/>
                  <a:gd name="connsiteX0" fmla="*/ 0 w 372945"/>
                  <a:gd name="connsiteY0" fmla="*/ 724373 h 724373"/>
                  <a:gd name="connsiteX1" fmla="*/ 27923 w 372945"/>
                  <a:gd name="connsiteY1" fmla="*/ 194345 h 724373"/>
                  <a:gd name="connsiteX2" fmla="*/ 334784 w 372945"/>
                  <a:gd name="connsiteY2" fmla="*/ 0 h 724373"/>
                  <a:gd name="connsiteX3" fmla="*/ 372945 w 372945"/>
                  <a:gd name="connsiteY3" fmla="*/ 724373 h 724373"/>
                  <a:gd name="connsiteX0" fmla="*/ 0 w 377978"/>
                  <a:gd name="connsiteY0" fmla="*/ 582120 h 582120"/>
                  <a:gd name="connsiteX1" fmla="*/ 27923 w 377978"/>
                  <a:gd name="connsiteY1" fmla="*/ 52092 h 582120"/>
                  <a:gd name="connsiteX2" fmla="*/ 376388 w 377978"/>
                  <a:gd name="connsiteY2" fmla="*/ 0 h 582120"/>
                  <a:gd name="connsiteX3" fmla="*/ 372945 w 377978"/>
                  <a:gd name="connsiteY3" fmla="*/ 582120 h 582120"/>
                  <a:gd name="connsiteX0" fmla="*/ 0 w 443870"/>
                  <a:gd name="connsiteY0" fmla="*/ 582120 h 582120"/>
                  <a:gd name="connsiteX1" fmla="*/ 27923 w 443870"/>
                  <a:gd name="connsiteY1" fmla="*/ 52092 h 582120"/>
                  <a:gd name="connsiteX2" fmla="*/ 376388 w 443870"/>
                  <a:gd name="connsiteY2" fmla="*/ 0 h 582120"/>
                  <a:gd name="connsiteX3" fmla="*/ 443870 w 443870"/>
                  <a:gd name="connsiteY3" fmla="*/ 573574 h 582120"/>
                  <a:gd name="connsiteX0" fmla="*/ 0 w 443870"/>
                  <a:gd name="connsiteY0" fmla="*/ 533156 h 533156"/>
                  <a:gd name="connsiteX1" fmla="*/ 27923 w 443870"/>
                  <a:gd name="connsiteY1" fmla="*/ 3128 h 533156"/>
                  <a:gd name="connsiteX2" fmla="*/ 427858 w 443870"/>
                  <a:gd name="connsiteY2" fmla="*/ 0 h 533156"/>
                  <a:gd name="connsiteX3" fmla="*/ 443870 w 443870"/>
                  <a:gd name="connsiteY3" fmla="*/ 524610 h 533156"/>
                  <a:gd name="connsiteX0" fmla="*/ 0 w 443870"/>
                  <a:gd name="connsiteY0" fmla="*/ 533156 h 533156"/>
                  <a:gd name="connsiteX1" fmla="*/ 27923 w 443870"/>
                  <a:gd name="connsiteY1" fmla="*/ 3128 h 533156"/>
                  <a:gd name="connsiteX2" fmla="*/ 427858 w 443870"/>
                  <a:gd name="connsiteY2" fmla="*/ 0 h 533156"/>
                  <a:gd name="connsiteX3" fmla="*/ 443870 w 443870"/>
                  <a:gd name="connsiteY3" fmla="*/ 524610 h 533156"/>
                  <a:gd name="connsiteX4" fmla="*/ 0 w 443870"/>
                  <a:gd name="connsiteY4" fmla="*/ 533156 h 533156"/>
                  <a:gd name="connsiteX0" fmla="*/ 0 w 443870"/>
                  <a:gd name="connsiteY0" fmla="*/ 533156 h 533156"/>
                  <a:gd name="connsiteX1" fmla="*/ 27923 w 443870"/>
                  <a:gd name="connsiteY1" fmla="*/ 3128 h 533156"/>
                  <a:gd name="connsiteX2" fmla="*/ 427858 w 443870"/>
                  <a:gd name="connsiteY2" fmla="*/ 0 h 533156"/>
                  <a:gd name="connsiteX3" fmla="*/ 443870 w 443870"/>
                  <a:gd name="connsiteY3" fmla="*/ 524610 h 533156"/>
                  <a:gd name="connsiteX4" fmla="*/ 0 w 443870"/>
                  <a:gd name="connsiteY4" fmla="*/ 533156 h 533156"/>
                  <a:gd name="connsiteX0" fmla="*/ 0 w 443870"/>
                  <a:gd name="connsiteY0" fmla="*/ 533156 h 533156"/>
                  <a:gd name="connsiteX1" fmla="*/ 27923 w 443870"/>
                  <a:gd name="connsiteY1" fmla="*/ 3128 h 533156"/>
                  <a:gd name="connsiteX2" fmla="*/ 427858 w 443870"/>
                  <a:gd name="connsiteY2" fmla="*/ 0 h 533156"/>
                  <a:gd name="connsiteX3" fmla="*/ 443870 w 443870"/>
                  <a:gd name="connsiteY3" fmla="*/ 524610 h 533156"/>
                  <a:gd name="connsiteX4" fmla="*/ 0 w 443870"/>
                  <a:gd name="connsiteY4" fmla="*/ 533156 h 533156"/>
                  <a:gd name="connsiteX0" fmla="*/ 0 w 457753"/>
                  <a:gd name="connsiteY0" fmla="*/ 533390 h 533390"/>
                  <a:gd name="connsiteX1" fmla="*/ 41806 w 457753"/>
                  <a:gd name="connsiteY1" fmla="*/ 3128 h 533390"/>
                  <a:gd name="connsiteX2" fmla="*/ 441741 w 457753"/>
                  <a:gd name="connsiteY2" fmla="*/ 0 h 533390"/>
                  <a:gd name="connsiteX3" fmla="*/ 457753 w 457753"/>
                  <a:gd name="connsiteY3" fmla="*/ 524610 h 533390"/>
                  <a:gd name="connsiteX4" fmla="*/ 0 w 457753"/>
                  <a:gd name="connsiteY4" fmla="*/ 533390 h 533390"/>
                  <a:gd name="connsiteX0" fmla="*/ 0 w 457753"/>
                  <a:gd name="connsiteY0" fmla="*/ 533390 h 533390"/>
                  <a:gd name="connsiteX1" fmla="*/ 41806 w 457753"/>
                  <a:gd name="connsiteY1" fmla="*/ 3128 h 533390"/>
                  <a:gd name="connsiteX2" fmla="*/ 441741 w 457753"/>
                  <a:gd name="connsiteY2" fmla="*/ 0 h 533390"/>
                  <a:gd name="connsiteX3" fmla="*/ 457753 w 457753"/>
                  <a:gd name="connsiteY3" fmla="*/ 524610 h 533390"/>
                  <a:gd name="connsiteX4" fmla="*/ 0 w 457753"/>
                  <a:gd name="connsiteY4" fmla="*/ 533390 h 533390"/>
                  <a:gd name="connsiteX0" fmla="*/ 0 w 463728"/>
                  <a:gd name="connsiteY0" fmla="*/ 530262 h 530262"/>
                  <a:gd name="connsiteX1" fmla="*/ 41806 w 463728"/>
                  <a:gd name="connsiteY1" fmla="*/ 0 h 530262"/>
                  <a:gd name="connsiteX2" fmla="*/ 462193 w 463728"/>
                  <a:gd name="connsiteY2" fmla="*/ 47175 h 530262"/>
                  <a:gd name="connsiteX3" fmla="*/ 457753 w 463728"/>
                  <a:gd name="connsiteY3" fmla="*/ 521482 h 530262"/>
                  <a:gd name="connsiteX4" fmla="*/ 0 w 463728"/>
                  <a:gd name="connsiteY4" fmla="*/ 530262 h 530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3728" h="530262">
                    <a:moveTo>
                      <a:pt x="0" y="530262"/>
                    </a:moveTo>
                    <a:lnTo>
                      <a:pt x="41806" y="0"/>
                    </a:lnTo>
                    <a:lnTo>
                      <a:pt x="462193" y="47175"/>
                    </a:lnTo>
                    <a:cubicBezTo>
                      <a:pt x="469969" y="84381"/>
                      <a:pt x="445033" y="280024"/>
                      <a:pt x="457753" y="521482"/>
                    </a:cubicBezTo>
                    <a:cubicBezTo>
                      <a:pt x="326636" y="457064"/>
                      <a:pt x="189162" y="427469"/>
                      <a:pt x="0" y="530262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55" name="フリーフォーム: 図形 354">
              <a:extLst>
                <a:ext uri="{FF2B5EF4-FFF2-40B4-BE49-F238E27FC236}">
                  <a16:creationId xmlns:a16="http://schemas.microsoft.com/office/drawing/2014/main" id="{75709205-B230-40BA-91DA-C722966D7CDF}"/>
                </a:ext>
              </a:extLst>
            </p:cNvPr>
            <p:cNvSpPr/>
            <p:nvPr/>
          </p:nvSpPr>
          <p:spPr>
            <a:xfrm rot="2700000">
              <a:off x="2793750" y="3813180"/>
              <a:ext cx="443714" cy="527846"/>
            </a:xfrm>
            <a:custGeom>
              <a:avLst/>
              <a:gdLst>
                <a:gd name="connsiteX0" fmla="*/ 1655069 w 3132350"/>
                <a:gd name="connsiteY0" fmla="*/ 1416 h 3726268"/>
                <a:gd name="connsiteX1" fmla="*/ 2777339 w 3132350"/>
                <a:gd name="connsiteY1" fmla="*/ 322321 h 3726268"/>
                <a:gd name="connsiteX2" fmla="*/ 2820135 w 3132350"/>
                <a:gd name="connsiteY2" fmla="*/ 1406972 h 3726268"/>
                <a:gd name="connsiteX3" fmla="*/ 2810794 w 3132350"/>
                <a:gd name="connsiteY3" fmla="*/ 1413199 h 3726268"/>
                <a:gd name="connsiteX4" fmla="*/ 2825110 w 3132350"/>
                <a:gd name="connsiteY4" fmla="*/ 1438823 h 3726268"/>
                <a:gd name="connsiteX5" fmla="*/ 2626764 w 3132350"/>
                <a:gd name="connsiteY5" fmla="*/ 2220958 h 3726268"/>
                <a:gd name="connsiteX6" fmla="*/ 2557860 w 3132350"/>
                <a:gd name="connsiteY6" fmla="*/ 2278025 h 3726268"/>
                <a:gd name="connsiteX7" fmla="*/ 2562675 w 3132350"/>
                <a:gd name="connsiteY7" fmla="*/ 2284324 h 3726268"/>
                <a:gd name="connsiteX8" fmla="*/ 2355339 w 3132350"/>
                <a:gd name="connsiteY8" fmla="*/ 3079311 h 3726268"/>
                <a:gd name="connsiteX9" fmla="*/ 2337591 w 3132350"/>
                <a:gd name="connsiteY9" fmla="*/ 3089686 h 3726268"/>
                <a:gd name="connsiteX10" fmla="*/ 2345766 w 3132350"/>
                <a:gd name="connsiteY10" fmla="*/ 3109900 h 3726268"/>
                <a:gd name="connsiteX11" fmla="*/ 2288309 w 3132350"/>
                <a:gd name="connsiteY11" fmla="*/ 3413342 h 3726268"/>
                <a:gd name="connsiteX12" fmla="*/ 1581018 w 3132350"/>
                <a:gd name="connsiteY12" fmla="*/ 3726268 h 3726268"/>
                <a:gd name="connsiteX13" fmla="*/ 1574804 w 3132350"/>
                <a:gd name="connsiteY13" fmla="*/ 3503865 h 3726268"/>
                <a:gd name="connsiteX14" fmla="*/ 2063284 w 3132350"/>
                <a:gd name="connsiteY14" fmla="*/ 3346317 h 3726268"/>
                <a:gd name="connsiteX15" fmla="*/ 2133363 w 3132350"/>
                <a:gd name="connsiteY15" fmla="*/ 3218712 h 3726268"/>
                <a:gd name="connsiteX16" fmla="*/ 2131792 w 3132350"/>
                <a:gd name="connsiteY16" fmla="*/ 3197592 h 3726268"/>
                <a:gd name="connsiteX17" fmla="*/ 2085678 w 3132350"/>
                <a:gd name="connsiteY17" fmla="*/ 3217093 h 3726268"/>
                <a:gd name="connsiteX18" fmla="*/ 1120551 w 3132350"/>
                <a:gd name="connsiteY18" fmla="*/ 3241448 h 3726268"/>
                <a:gd name="connsiteX19" fmla="*/ 1243162 w 3132350"/>
                <a:gd name="connsiteY19" fmla="*/ 3058976 h 3726268"/>
                <a:gd name="connsiteX20" fmla="*/ 1853662 w 3132350"/>
                <a:gd name="connsiteY20" fmla="*/ 3066774 h 3726268"/>
                <a:gd name="connsiteX21" fmla="*/ 2022381 w 3132350"/>
                <a:gd name="connsiteY21" fmla="*/ 3018468 h 3726268"/>
                <a:gd name="connsiteX22" fmla="*/ 1972500 w 3132350"/>
                <a:gd name="connsiteY22" fmla="*/ 2984436 h 3726268"/>
                <a:gd name="connsiteX23" fmla="*/ 1765050 w 3132350"/>
                <a:gd name="connsiteY23" fmla="*/ 2911978 h 3726268"/>
                <a:gd name="connsiteX24" fmla="*/ 1352566 w 3132350"/>
                <a:gd name="connsiteY24" fmla="*/ 2915104 h 3726268"/>
                <a:gd name="connsiteX25" fmla="*/ 1086615 w 3132350"/>
                <a:gd name="connsiteY25" fmla="*/ 3362062 h 3726268"/>
                <a:gd name="connsiteX26" fmla="*/ 862334 w 3132350"/>
                <a:gd name="connsiteY26" fmla="*/ 3438646 h 3726268"/>
                <a:gd name="connsiteX27" fmla="*/ 1210405 w 3132350"/>
                <a:gd name="connsiteY27" fmla="*/ 2726723 h 3726268"/>
                <a:gd name="connsiteX28" fmla="*/ 1898890 w 3132350"/>
                <a:gd name="connsiteY28" fmla="*/ 2719215 h 3726268"/>
                <a:gd name="connsiteX29" fmla="*/ 2149836 w 3132350"/>
                <a:gd name="connsiteY29" fmla="*/ 2841832 h 3726268"/>
                <a:gd name="connsiteX30" fmla="*/ 2231122 w 3132350"/>
                <a:gd name="connsiteY30" fmla="*/ 2914143 h 3726268"/>
                <a:gd name="connsiteX31" fmla="*/ 2265438 w 3132350"/>
                <a:gd name="connsiteY31" fmla="*/ 2891997 h 3726268"/>
                <a:gd name="connsiteX32" fmla="*/ 2399168 w 3132350"/>
                <a:gd name="connsiteY32" fmla="*/ 2412576 h 3726268"/>
                <a:gd name="connsiteX33" fmla="*/ 2382880 w 3132350"/>
                <a:gd name="connsiteY33" fmla="*/ 2388793 h 3726268"/>
                <a:gd name="connsiteX34" fmla="*/ 2289367 w 3132350"/>
                <a:gd name="connsiteY34" fmla="*/ 2433755 h 3726268"/>
                <a:gd name="connsiteX35" fmla="*/ 2184245 w 3132350"/>
                <a:gd name="connsiteY35" fmla="*/ 2475230 h 3726268"/>
                <a:gd name="connsiteX36" fmla="*/ 813982 w 3132350"/>
                <a:gd name="connsiteY36" fmla="*/ 2420430 h 3726268"/>
                <a:gd name="connsiteX37" fmla="*/ 976102 w 3132350"/>
                <a:gd name="connsiteY37" fmla="*/ 2264885 h 3726268"/>
                <a:gd name="connsiteX38" fmla="*/ 2046227 w 3132350"/>
                <a:gd name="connsiteY38" fmla="*/ 2301790 h 3726268"/>
                <a:gd name="connsiteX39" fmla="*/ 2215044 w 3132350"/>
                <a:gd name="connsiteY39" fmla="*/ 2241287 h 3726268"/>
                <a:gd name="connsiteX40" fmla="*/ 2224449 w 3132350"/>
                <a:gd name="connsiteY40" fmla="*/ 2236410 h 3726268"/>
                <a:gd name="connsiteX41" fmla="*/ 2170017 w 3132350"/>
                <a:gd name="connsiteY41" fmla="*/ 2202296 h 3726268"/>
                <a:gd name="connsiteX42" fmla="*/ 2082366 w 3132350"/>
                <a:gd name="connsiteY42" fmla="*/ 2159668 h 3726268"/>
                <a:gd name="connsiteX43" fmla="*/ 1278457 w 3132350"/>
                <a:gd name="connsiteY43" fmla="*/ 2089565 h 3726268"/>
                <a:gd name="connsiteX44" fmla="*/ 841610 w 3132350"/>
                <a:gd name="connsiteY44" fmla="*/ 2870449 h 3726268"/>
                <a:gd name="connsiteX45" fmla="*/ 634511 w 3132350"/>
                <a:gd name="connsiteY45" fmla="*/ 2953993 h 3726268"/>
                <a:gd name="connsiteX46" fmla="*/ 1167695 w 3132350"/>
                <a:gd name="connsiteY46" fmla="*/ 1901546 h 3726268"/>
                <a:gd name="connsiteX47" fmla="*/ 2258377 w 3132350"/>
                <a:gd name="connsiteY47" fmla="*/ 2016958 h 3726268"/>
                <a:gd name="connsiteX48" fmla="*/ 2354514 w 3132350"/>
                <a:gd name="connsiteY48" fmla="*/ 2076519 h 3726268"/>
                <a:gd name="connsiteX49" fmla="*/ 2415994 w 3132350"/>
                <a:gd name="connsiteY49" fmla="*/ 2124783 h 3726268"/>
                <a:gd name="connsiteX50" fmla="*/ 2475580 w 3132350"/>
                <a:gd name="connsiteY50" fmla="*/ 2081172 h 3726268"/>
                <a:gd name="connsiteX51" fmla="*/ 2650207 w 3132350"/>
                <a:gd name="connsiteY51" fmla="*/ 1561731 h 3726268"/>
                <a:gd name="connsiteX52" fmla="*/ 2632612 w 3132350"/>
                <a:gd name="connsiteY52" fmla="*/ 1522278 h 3726268"/>
                <a:gd name="connsiteX53" fmla="*/ 2560826 w 3132350"/>
                <a:gd name="connsiteY53" fmla="*/ 1559733 h 3726268"/>
                <a:gd name="connsiteX54" fmla="*/ 2041941 w 3132350"/>
                <a:gd name="connsiteY54" fmla="*/ 1717381 h 3726268"/>
                <a:gd name="connsiteX55" fmla="*/ 574723 w 3132350"/>
                <a:gd name="connsiteY55" fmla="*/ 1560015 h 3726268"/>
                <a:gd name="connsiteX56" fmla="*/ 772904 w 3132350"/>
                <a:gd name="connsiteY56" fmla="*/ 1423999 h 3726268"/>
                <a:gd name="connsiteX57" fmla="*/ 1933106 w 3132350"/>
                <a:gd name="connsiteY57" fmla="*/ 1525671 h 3726268"/>
                <a:gd name="connsiteX58" fmla="*/ 2413381 w 3132350"/>
                <a:gd name="connsiteY58" fmla="*/ 1404942 h 3726268"/>
                <a:gd name="connsiteX59" fmla="*/ 2517897 w 3132350"/>
                <a:gd name="connsiteY59" fmla="*/ 1358036 h 3726268"/>
                <a:gd name="connsiteX60" fmla="*/ 2499121 w 3132350"/>
                <a:gd name="connsiteY60" fmla="*/ 1337713 h 3726268"/>
                <a:gd name="connsiteX61" fmla="*/ 2317274 w 3132350"/>
                <a:gd name="connsiteY61" fmla="*/ 1207038 h 3726268"/>
                <a:gd name="connsiteX62" fmla="*/ 1228658 w 3132350"/>
                <a:gd name="connsiteY62" fmla="*/ 1061180 h 3726268"/>
                <a:gd name="connsiteX63" fmla="*/ 654727 w 3132350"/>
                <a:gd name="connsiteY63" fmla="*/ 2078144 h 3726268"/>
                <a:gd name="connsiteX64" fmla="*/ 448887 w 3132350"/>
                <a:gd name="connsiteY64" fmla="*/ 2163839 h 3726268"/>
                <a:gd name="connsiteX65" fmla="*/ 1127156 w 3132350"/>
                <a:gd name="connsiteY65" fmla="*/ 869526 h 3726268"/>
                <a:gd name="connsiteX66" fmla="*/ 2506630 w 3132350"/>
                <a:gd name="connsiteY66" fmla="*/ 1083083 h 3726268"/>
                <a:gd name="connsiteX67" fmla="*/ 2612970 w 3132350"/>
                <a:gd name="connsiteY67" fmla="*/ 1164824 h 3726268"/>
                <a:gd name="connsiteX68" fmla="*/ 2697754 w 3132350"/>
                <a:gd name="connsiteY68" fmla="*/ 1248506 h 3726268"/>
                <a:gd name="connsiteX69" fmla="*/ 2743590 w 3132350"/>
                <a:gd name="connsiteY69" fmla="*/ 1213893 h 3726268"/>
                <a:gd name="connsiteX70" fmla="*/ 2559845 w 3132350"/>
                <a:gd name="connsiteY70" fmla="*/ 422383 h 3726268"/>
                <a:gd name="connsiteX71" fmla="*/ 1328029 w 3132350"/>
                <a:gd name="connsiteY71" fmla="*/ 218761 h 3726268"/>
                <a:gd name="connsiteX72" fmla="*/ 372170 w 3132350"/>
                <a:gd name="connsiteY72" fmla="*/ 1198314 h 3726268"/>
                <a:gd name="connsiteX73" fmla="*/ 152491 w 3132350"/>
                <a:gd name="connsiteY73" fmla="*/ 1256967 h 3726268"/>
                <a:gd name="connsiteX74" fmla="*/ 1255474 w 3132350"/>
                <a:gd name="connsiteY74" fmla="*/ 17535 h 3726268"/>
                <a:gd name="connsiteX75" fmla="*/ 1469047 w 3132350"/>
                <a:gd name="connsiteY75" fmla="*/ 1704 h 3726268"/>
                <a:gd name="connsiteX76" fmla="*/ 1655069 w 3132350"/>
                <a:gd name="connsiteY76" fmla="*/ 1416 h 372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132350" h="3726268">
                  <a:moveTo>
                    <a:pt x="1655069" y="1416"/>
                  </a:moveTo>
                  <a:cubicBezTo>
                    <a:pt x="2086651" y="15206"/>
                    <a:pt x="2495928" y="129221"/>
                    <a:pt x="2777339" y="322321"/>
                  </a:cubicBezTo>
                  <a:cubicBezTo>
                    <a:pt x="3258741" y="652653"/>
                    <a:pt x="3228326" y="1098962"/>
                    <a:pt x="2820135" y="1406972"/>
                  </a:cubicBezTo>
                  <a:lnTo>
                    <a:pt x="2810794" y="1413199"/>
                  </a:lnTo>
                  <a:lnTo>
                    <a:pt x="2825110" y="1438823"/>
                  </a:lnTo>
                  <a:cubicBezTo>
                    <a:pt x="2947397" y="1704143"/>
                    <a:pt x="2873888" y="1996779"/>
                    <a:pt x="2626764" y="2220958"/>
                  </a:cubicBezTo>
                  <a:lnTo>
                    <a:pt x="2557860" y="2278025"/>
                  </a:lnTo>
                  <a:lnTo>
                    <a:pt x="2562675" y="2284324"/>
                  </a:lnTo>
                  <a:cubicBezTo>
                    <a:pt x="2735560" y="2546597"/>
                    <a:pt x="2664192" y="2863470"/>
                    <a:pt x="2355339" y="3079311"/>
                  </a:cubicBezTo>
                  <a:lnTo>
                    <a:pt x="2337591" y="3089686"/>
                  </a:lnTo>
                  <a:lnTo>
                    <a:pt x="2345766" y="3109900"/>
                  </a:lnTo>
                  <a:cubicBezTo>
                    <a:pt x="2371145" y="3209251"/>
                    <a:pt x="2354293" y="3314498"/>
                    <a:pt x="2288309" y="3413342"/>
                  </a:cubicBezTo>
                  <a:cubicBezTo>
                    <a:pt x="2163390" y="3600471"/>
                    <a:pt x="1887700" y="3722444"/>
                    <a:pt x="1581018" y="3726268"/>
                  </a:cubicBezTo>
                  <a:lnTo>
                    <a:pt x="1574804" y="3503865"/>
                  </a:lnTo>
                  <a:cubicBezTo>
                    <a:pt x="1778340" y="3502219"/>
                    <a:pt x="1964684" y="3442118"/>
                    <a:pt x="2063284" y="3346317"/>
                  </a:cubicBezTo>
                  <a:cubicBezTo>
                    <a:pt x="2105325" y="3305470"/>
                    <a:pt x="2128032" y="3261984"/>
                    <a:pt x="2133363" y="3218712"/>
                  </a:cubicBezTo>
                  <a:lnTo>
                    <a:pt x="2131792" y="3197592"/>
                  </a:lnTo>
                  <a:lnTo>
                    <a:pt x="2085678" y="3217093"/>
                  </a:lnTo>
                  <a:cubicBezTo>
                    <a:pt x="1789756" y="3324459"/>
                    <a:pt x="1432763" y="3335051"/>
                    <a:pt x="1120551" y="3241448"/>
                  </a:cubicBezTo>
                  <a:lnTo>
                    <a:pt x="1243162" y="3058976"/>
                  </a:lnTo>
                  <a:cubicBezTo>
                    <a:pt x="1440634" y="3104947"/>
                    <a:pt x="1657260" y="3106789"/>
                    <a:pt x="1853662" y="3066774"/>
                  </a:cubicBezTo>
                  <a:lnTo>
                    <a:pt x="2022381" y="3018468"/>
                  </a:lnTo>
                  <a:lnTo>
                    <a:pt x="1972500" y="2984436"/>
                  </a:lnTo>
                  <a:cubicBezTo>
                    <a:pt x="1916158" y="2953418"/>
                    <a:pt x="1846356" y="2928315"/>
                    <a:pt x="1765050" y="2911978"/>
                  </a:cubicBezTo>
                  <a:cubicBezTo>
                    <a:pt x="1631684" y="2885180"/>
                    <a:pt x="1484476" y="2886296"/>
                    <a:pt x="1352566" y="2915104"/>
                  </a:cubicBezTo>
                  <a:cubicBezTo>
                    <a:pt x="1024130" y="2986832"/>
                    <a:pt x="896655" y="3201068"/>
                    <a:pt x="1086615" y="3362062"/>
                  </a:cubicBezTo>
                  <a:lnTo>
                    <a:pt x="862334" y="3438646"/>
                  </a:lnTo>
                  <a:cubicBezTo>
                    <a:pt x="662801" y="3177920"/>
                    <a:pt x="818957" y="2858528"/>
                    <a:pt x="1210405" y="2726723"/>
                  </a:cubicBezTo>
                  <a:cubicBezTo>
                    <a:pt x="1426129" y="2654086"/>
                    <a:pt x="1679732" y="2651321"/>
                    <a:pt x="1898890" y="2719215"/>
                  </a:cubicBezTo>
                  <a:cubicBezTo>
                    <a:pt x="1996879" y="2749571"/>
                    <a:pt x="2081209" y="2791659"/>
                    <a:pt x="2149836" y="2841832"/>
                  </a:cubicBezTo>
                  <a:lnTo>
                    <a:pt x="2231122" y="2914143"/>
                  </a:lnTo>
                  <a:lnTo>
                    <a:pt x="2265438" y="2891997"/>
                  </a:lnTo>
                  <a:cubicBezTo>
                    <a:pt x="2444606" y="2754143"/>
                    <a:pt x="2490212" y="2572639"/>
                    <a:pt x="2399168" y="2412576"/>
                  </a:cubicBezTo>
                  <a:lnTo>
                    <a:pt x="2382880" y="2388793"/>
                  </a:lnTo>
                  <a:lnTo>
                    <a:pt x="2289367" y="2433755"/>
                  </a:lnTo>
                  <a:cubicBezTo>
                    <a:pt x="2255689" y="2448458"/>
                    <a:pt x="2220643" y="2462307"/>
                    <a:pt x="2184245" y="2475230"/>
                  </a:cubicBezTo>
                  <a:cubicBezTo>
                    <a:pt x="1748242" y="2630037"/>
                    <a:pt x="1219219" y="2608880"/>
                    <a:pt x="813982" y="2420430"/>
                  </a:cubicBezTo>
                  <a:lnTo>
                    <a:pt x="976102" y="2264885"/>
                  </a:lnTo>
                  <a:cubicBezTo>
                    <a:pt x="1298501" y="2387849"/>
                    <a:pt x="1702816" y="2401793"/>
                    <a:pt x="2046227" y="2301790"/>
                  </a:cubicBezTo>
                  <a:cubicBezTo>
                    <a:pt x="2106686" y="2284184"/>
                    <a:pt x="2162991" y="2263887"/>
                    <a:pt x="2215044" y="2241287"/>
                  </a:cubicBezTo>
                  <a:lnTo>
                    <a:pt x="2224449" y="2236410"/>
                  </a:lnTo>
                  <a:lnTo>
                    <a:pt x="2170017" y="2202296"/>
                  </a:lnTo>
                  <a:cubicBezTo>
                    <a:pt x="2142832" y="2187270"/>
                    <a:pt x="2113617" y="2173022"/>
                    <a:pt x="2082366" y="2159668"/>
                  </a:cubicBezTo>
                  <a:cubicBezTo>
                    <a:pt x="1849970" y="2060364"/>
                    <a:pt x="1549786" y="2034187"/>
                    <a:pt x="1278457" y="2089565"/>
                  </a:cubicBezTo>
                  <a:cubicBezTo>
                    <a:pt x="730887" y="2201323"/>
                    <a:pt x="513977" y="2589060"/>
                    <a:pt x="841610" y="2870449"/>
                  </a:cubicBezTo>
                  <a:lnTo>
                    <a:pt x="634511" y="2953993"/>
                  </a:lnTo>
                  <a:cubicBezTo>
                    <a:pt x="286052" y="2568576"/>
                    <a:pt x="540455" y="2066413"/>
                    <a:pt x="1167695" y="1901546"/>
                  </a:cubicBezTo>
                  <a:cubicBezTo>
                    <a:pt x="1535651" y="1804831"/>
                    <a:pt x="1953188" y="1849013"/>
                    <a:pt x="2258377" y="2016958"/>
                  </a:cubicBezTo>
                  <a:cubicBezTo>
                    <a:pt x="2292660" y="2035824"/>
                    <a:pt x="2324703" y="2055722"/>
                    <a:pt x="2354514" y="2076519"/>
                  </a:cubicBezTo>
                  <a:lnTo>
                    <a:pt x="2415994" y="2124783"/>
                  </a:lnTo>
                  <a:lnTo>
                    <a:pt x="2475580" y="2081172"/>
                  </a:lnTo>
                  <a:cubicBezTo>
                    <a:pt x="2648899" y="1929909"/>
                    <a:pt x="2711122" y="1740546"/>
                    <a:pt x="2650207" y="1561731"/>
                  </a:cubicBezTo>
                  <a:lnTo>
                    <a:pt x="2632612" y="1522278"/>
                  </a:lnTo>
                  <a:lnTo>
                    <a:pt x="2560826" y="1559733"/>
                  </a:lnTo>
                  <a:cubicBezTo>
                    <a:pt x="2413244" y="1627727"/>
                    <a:pt x="2239376" y="1681996"/>
                    <a:pt x="2041941" y="1717381"/>
                  </a:cubicBezTo>
                  <a:cubicBezTo>
                    <a:pt x="1536992" y="1807880"/>
                    <a:pt x="984835" y="1748658"/>
                    <a:pt x="574723" y="1560015"/>
                  </a:cubicBezTo>
                  <a:lnTo>
                    <a:pt x="772904" y="1423999"/>
                  </a:lnTo>
                  <a:cubicBezTo>
                    <a:pt x="1108162" y="1543500"/>
                    <a:pt x="1535247" y="1580927"/>
                    <a:pt x="1933106" y="1525671"/>
                  </a:cubicBezTo>
                  <a:cubicBezTo>
                    <a:pt x="2116473" y="1500205"/>
                    <a:pt x="2277432" y="1458434"/>
                    <a:pt x="2413381" y="1404942"/>
                  </a:cubicBezTo>
                  <a:lnTo>
                    <a:pt x="2517897" y="1358036"/>
                  </a:lnTo>
                  <a:lnTo>
                    <a:pt x="2499121" y="1337713"/>
                  </a:lnTo>
                  <a:cubicBezTo>
                    <a:pt x="2449470" y="1291066"/>
                    <a:pt x="2388953" y="1247109"/>
                    <a:pt x="2317274" y="1207038"/>
                  </a:cubicBezTo>
                  <a:cubicBezTo>
                    <a:pt x="2024369" y="1043296"/>
                    <a:pt x="1608466" y="987571"/>
                    <a:pt x="1228658" y="1061180"/>
                  </a:cubicBezTo>
                  <a:cubicBezTo>
                    <a:pt x="522203" y="1198094"/>
                    <a:pt x="234165" y="1708477"/>
                    <a:pt x="654727" y="2078144"/>
                  </a:cubicBezTo>
                  <a:lnTo>
                    <a:pt x="448887" y="2163839"/>
                  </a:lnTo>
                  <a:cubicBezTo>
                    <a:pt x="3734" y="1686757"/>
                    <a:pt x="333745" y="1057011"/>
                    <a:pt x="1127156" y="869526"/>
                  </a:cubicBezTo>
                  <a:cubicBezTo>
                    <a:pt x="1610024" y="755423"/>
                    <a:pt x="2148134" y="838728"/>
                    <a:pt x="2506630" y="1083083"/>
                  </a:cubicBezTo>
                  <a:cubicBezTo>
                    <a:pt x="2545098" y="1109303"/>
                    <a:pt x="2580532" y="1136607"/>
                    <a:pt x="2612970" y="1164824"/>
                  </a:cubicBezTo>
                  <a:lnTo>
                    <a:pt x="2697754" y="1248506"/>
                  </a:lnTo>
                  <a:lnTo>
                    <a:pt x="2743590" y="1213893"/>
                  </a:lnTo>
                  <a:cubicBezTo>
                    <a:pt x="3021331" y="972738"/>
                    <a:pt x="2992236" y="652301"/>
                    <a:pt x="2559845" y="422383"/>
                  </a:cubicBezTo>
                  <a:cubicBezTo>
                    <a:pt x="2245839" y="255414"/>
                    <a:pt x="1781910" y="178726"/>
                    <a:pt x="1328029" y="218761"/>
                  </a:cubicBezTo>
                  <a:cubicBezTo>
                    <a:pt x="418033" y="299028"/>
                    <a:pt x="-66914" y="795997"/>
                    <a:pt x="372170" y="1198314"/>
                  </a:cubicBezTo>
                  <a:lnTo>
                    <a:pt x="152491" y="1256967"/>
                  </a:lnTo>
                  <a:cubicBezTo>
                    <a:pt x="-284221" y="740597"/>
                    <a:pt x="258222" y="131049"/>
                    <a:pt x="1255474" y="17535"/>
                  </a:cubicBezTo>
                  <a:cubicBezTo>
                    <a:pt x="1326551" y="9445"/>
                    <a:pt x="1397895" y="4198"/>
                    <a:pt x="1469047" y="1704"/>
                  </a:cubicBezTo>
                  <a:cubicBezTo>
                    <a:pt x="1531304" y="-479"/>
                    <a:pt x="1593414" y="-554"/>
                    <a:pt x="1655069" y="141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73FB7257-7894-4979-BA07-8CF40E8F0943}"/>
              </a:ext>
            </a:extLst>
          </p:cNvPr>
          <p:cNvGrpSpPr/>
          <p:nvPr/>
        </p:nvGrpSpPr>
        <p:grpSpPr>
          <a:xfrm>
            <a:off x="3876323" y="3659640"/>
            <a:ext cx="2379320" cy="2795336"/>
            <a:chOff x="3876323" y="3659640"/>
            <a:chExt cx="2379320" cy="2795336"/>
          </a:xfrm>
        </p:grpSpPr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065AE68D-E870-409B-B3AF-FF2977BB2909}"/>
                </a:ext>
              </a:extLst>
            </p:cNvPr>
            <p:cNvGrpSpPr/>
            <p:nvPr/>
          </p:nvGrpSpPr>
          <p:grpSpPr>
            <a:xfrm>
              <a:off x="4427305" y="4833218"/>
              <a:ext cx="1260280" cy="1621758"/>
              <a:chOff x="4449527" y="5201111"/>
              <a:chExt cx="974007" cy="1253376"/>
            </a:xfrm>
          </p:grpSpPr>
          <p:sp>
            <p:nvSpPr>
              <p:cNvPr id="263" name="片側の 2 つの角を丸めた四角形 144">
                <a:extLst>
                  <a:ext uri="{FF2B5EF4-FFF2-40B4-BE49-F238E27FC236}">
                    <a16:creationId xmlns:a16="http://schemas.microsoft.com/office/drawing/2014/main" id="{835C8388-ADE5-4F22-8BE2-C8E37E62B03A}"/>
                  </a:ext>
                </a:extLst>
              </p:cNvPr>
              <p:cNvSpPr/>
              <p:nvPr/>
            </p:nvSpPr>
            <p:spPr>
              <a:xfrm>
                <a:off x="4449527" y="5433562"/>
                <a:ext cx="974007" cy="1020925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819F031F-79A4-4270-89D1-9C1E2ED3D101}"/>
                  </a:ext>
                </a:extLst>
              </p:cNvPr>
              <p:cNvSpPr/>
              <p:nvPr/>
            </p:nvSpPr>
            <p:spPr>
              <a:xfrm>
                <a:off x="4698054" y="5201111"/>
                <a:ext cx="467839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5" name="二等辺三角形 264">
                <a:extLst>
                  <a:ext uri="{FF2B5EF4-FFF2-40B4-BE49-F238E27FC236}">
                    <a16:creationId xmlns:a16="http://schemas.microsoft.com/office/drawing/2014/main" id="{5C63629C-BA66-4A57-B15C-F5FA361B8CB4}"/>
                  </a:ext>
                </a:extLst>
              </p:cNvPr>
              <p:cNvSpPr/>
              <p:nvPr/>
            </p:nvSpPr>
            <p:spPr>
              <a:xfrm rot="10800000">
                <a:off x="4729806" y="5517392"/>
                <a:ext cx="409782" cy="318739"/>
              </a:xfrm>
              <a:prstGeom prst="triangle">
                <a:avLst/>
              </a:pr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AF42B0A3-76D9-487D-8E9F-8DD612CAE819}"/>
                </a:ext>
              </a:extLst>
            </p:cNvPr>
            <p:cNvGrpSpPr/>
            <p:nvPr/>
          </p:nvGrpSpPr>
          <p:grpSpPr>
            <a:xfrm>
              <a:off x="4346178" y="3659640"/>
              <a:ext cx="1397778" cy="1418097"/>
              <a:chOff x="1231122" y="2121256"/>
              <a:chExt cx="1397778" cy="1418097"/>
            </a:xfrm>
          </p:grpSpPr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4D17EBDA-C189-45FE-AD33-6113879AF6EA}"/>
                  </a:ext>
                </a:extLst>
              </p:cNvPr>
              <p:cNvSpPr/>
              <p:nvPr/>
            </p:nvSpPr>
            <p:spPr>
              <a:xfrm>
                <a:off x="1231122" y="2121256"/>
                <a:ext cx="1397778" cy="848304"/>
              </a:xfrm>
              <a:custGeom>
                <a:avLst/>
                <a:gdLst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23796 w 1397778"/>
                  <a:gd name="connsiteY17" fmla="*/ 895789 h 895789"/>
                  <a:gd name="connsiteX18" fmla="*/ 146579 w 1397778"/>
                  <a:gd name="connsiteY18" fmla="*/ 848304 h 895789"/>
                  <a:gd name="connsiteX19" fmla="*/ 23814 w 1397778"/>
                  <a:gd name="connsiteY19" fmla="*/ 804514 h 895789"/>
                  <a:gd name="connsiteX20" fmla="*/ 106191 w 1397778"/>
                  <a:gd name="connsiteY20" fmla="*/ 710459 h 895789"/>
                  <a:gd name="connsiteX21" fmla="*/ 0 w 1397778"/>
                  <a:gd name="connsiteY21" fmla="*/ 639102 h 895789"/>
                  <a:gd name="connsiteX22" fmla="*/ 106191 w 1397778"/>
                  <a:gd name="connsiteY22" fmla="*/ 567745 h 895789"/>
                  <a:gd name="connsiteX23" fmla="*/ 23814 w 1397778"/>
                  <a:gd name="connsiteY23" fmla="*/ 473690 h 895789"/>
                  <a:gd name="connsiteX24" fmla="*/ 146579 w 1397778"/>
                  <a:gd name="connsiteY24" fmla="*/ 429900 h 895789"/>
                  <a:gd name="connsiteX25" fmla="*/ 93633 w 1397778"/>
                  <a:gd name="connsiteY25" fmla="*/ 319551 h 895789"/>
                  <a:gd name="connsiteX26" fmla="*/ 224612 w 1397778"/>
                  <a:gd name="connsiteY26" fmla="*/ 306308 h 895789"/>
                  <a:gd name="connsiteX27" fmla="*/ 204700 w 1397778"/>
                  <a:gd name="connsiteY27" fmla="*/ 187189 h 895789"/>
                  <a:gd name="connsiteX28" fmla="*/ 334963 w 1397778"/>
                  <a:gd name="connsiteY28" fmla="*/ 205397 h 895789"/>
                  <a:gd name="connsiteX29" fmla="*/ 349445 w 1397778"/>
                  <a:gd name="connsiteY29" fmla="*/ 85623 h 895789"/>
                  <a:gd name="connsiteX30" fmla="*/ 470117 w 1397778"/>
                  <a:gd name="connsiteY30" fmla="*/ 134040 h 895789"/>
                  <a:gd name="connsiteX31" fmla="*/ 518003 w 1397778"/>
                  <a:gd name="connsiteY31" fmla="*/ 21777 h 895789"/>
                  <a:gd name="connsiteX32" fmla="*/ 620856 w 1397778"/>
                  <a:gd name="connsiteY32" fmla="*/ 97106 h 895789"/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46579 w 1397778"/>
                  <a:gd name="connsiteY17" fmla="*/ 848304 h 895789"/>
                  <a:gd name="connsiteX18" fmla="*/ 23814 w 1397778"/>
                  <a:gd name="connsiteY18" fmla="*/ 804514 h 895789"/>
                  <a:gd name="connsiteX19" fmla="*/ 106191 w 1397778"/>
                  <a:gd name="connsiteY19" fmla="*/ 710459 h 895789"/>
                  <a:gd name="connsiteX20" fmla="*/ 0 w 1397778"/>
                  <a:gd name="connsiteY20" fmla="*/ 639102 h 895789"/>
                  <a:gd name="connsiteX21" fmla="*/ 106191 w 1397778"/>
                  <a:gd name="connsiteY21" fmla="*/ 567745 h 895789"/>
                  <a:gd name="connsiteX22" fmla="*/ 23814 w 1397778"/>
                  <a:gd name="connsiteY22" fmla="*/ 473690 h 895789"/>
                  <a:gd name="connsiteX23" fmla="*/ 146579 w 1397778"/>
                  <a:gd name="connsiteY23" fmla="*/ 429900 h 895789"/>
                  <a:gd name="connsiteX24" fmla="*/ 93633 w 1397778"/>
                  <a:gd name="connsiteY24" fmla="*/ 319551 h 895789"/>
                  <a:gd name="connsiteX25" fmla="*/ 224612 w 1397778"/>
                  <a:gd name="connsiteY25" fmla="*/ 306308 h 895789"/>
                  <a:gd name="connsiteX26" fmla="*/ 204700 w 1397778"/>
                  <a:gd name="connsiteY26" fmla="*/ 187189 h 895789"/>
                  <a:gd name="connsiteX27" fmla="*/ 334963 w 1397778"/>
                  <a:gd name="connsiteY27" fmla="*/ 205397 h 895789"/>
                  <a:gd name="connsiteX28" fmla="*/ 349445 w 1397778"/>
                  <a:gd name="connsiteY28" fmla="*/ 85623 h 895789"/>
                  <a:gd name="connsiteX29" fmla="*/ 470117 w 1397778"/>
                  <a:gd name="connsiteY29" fmla="*/ 134040 h 895789"/>
                  <a:gd name="connsiteX30" fmla="*/ 518003 w 1397778"/>
                  <a:gd name="connsiteY30" fmla="*/ 21777 h 895789"/>
                  <a:gd name="connsiteX31" fmla="*/ 620856 w 1397778"/>
                  <a:gd name="connsiteY31" fmla="*/ 97106 h 895789"/>
                  <a:gd name="connsiteX32" fmla="*/ 698889 w 1397778"/>
                  <a:gd name="connsiteY32" fmla="*/ 0 h 895789"/>
                  <a:gd name="connsiteX0" fmla="*/ 698889 w 1397778"/>
                  <a:gd name="connsiteY0" fmla="*/ 0 h 848304"/>
                  <a:gd name="connsiteX1" fmla="*/ 776922 w 1397778"/>
                  <a:gd name="connsiteY1" fmla="*/ 97106 h 848304"/>
                  <a:gd name="connsiteX2" fmla="*/ 879775 w 1397778"/>
                  <a:gd name="connsiteY2" fmla="*/ 21777 h 848304"/>
                  <a:gd name="connsiteX3" fmla="*/ 927661 w 1397778"/>
                  <a:gd name="connsiteY3" fmla="*/ 134040 h 848304"/>
                  <a:gd name="connsiteX4" fmla="*/ 1048334 w 1397778"/>
                  <a:gd name="connsiteY4" fmla="*/ 85623 h 848304"/>
                  <a:gd name="connsiteX5" fmla="*/ 1062815 w 1397778"/>
                  <a:gd name="connsiteY5" fmla="*/ 205397 h 848304"/>
                  <a:gd name="connsiteX6" fmla="*/ 1193078 w 1397778"/>
                  <a:gd name="connsiteY6" fmla="*/ 187189 h 848304"/>
                  <a:gd name="connsiteX7" fmla="*/ 1173166 w 1397778"/>
                  <a:gd name="connsiteY7" fmla="*/ 306308 h 848304"/>
                  <a:gd name="connsiteX8" fmla="*/ 1304145 w 1397778"/>
                  <a:gd name="connsiteY8" fmla="*/ 319551 h 848304"/>
                  <a:gd name="connsiteX9" fmla="*/ 1251199 w 1397778"/>
                  <a:gd name="connsiteY9" fmla="*/ 429900 h 848304"/>
                  <a:gd name="connsiteX10" fmla="*/ 1373964 w 1397778"/>
                  <a:gd name="connsiteY10" fmla="*/ 473690 h 848304"/>
                  <a:gd name="connsiteX11" fmla="*/ 1291587 w 1397778"/>
                  <a:gd name="connsiteY11" fmla="*/ 567745 h 848304"/>
                  <a:gd name="connsiteX12" fmla="*/ 1397778 w 1397778"/>
                  <a:gd name="connsiteY12" fmla="*/ 639102 h 848304"/>
                  <a:gd name="connsiteX13" fmla="*/ 1291587 w 1397778"/>
                  <a:gd name="connsiteY13" fmla="*/ 710459 h 848304"/>
                  <a:gd name="connsiteX14" fmla="*/ 1373964 w 1397778"/>
                  <a:gd name="connsiteY14" fmla="*/ 804514 h 848304"/>
                  <a:gd name="connsiteX15" fmla="*/ 1251199 w 1397778"/>
                  <a:gd name="connsiteY15" fmla="*/ 848304 h 848304"/>
                  <a:gd name="connsiteX16" fmla="*/ 146579 w 1397778"/>
                  <a:gd name="connsiteY16" fmla="*/ 848304 h 848304"/>
                  <a:gd name="connsiteX17" fmla="*/ 23814 w 1397778"/>
                  <a:gd name="connsiteY17" fmla="*/ 804514 h 848304"/>
                  <a:gd name="connsiteX18" fmla="*/ 106191 w 1397778"/>
                  <a:gd name="connsiteY18" fmla="*/ 710459 h 848304"/>
                  <a:gd name="connsiteX19" fmla="*/ 0 w 1397778"/>
                  <a:gd name="connsiteY19" fmla="*/ 639102 h 848304"/>
                  <a:gd name="connsiteX20" fmla="*/ 106191 w 1397778"/>
                  <a:gd name="connsiteY20" fmla="*/ 567745 h 848304"/>
                  <a:gd name="connsiteX21" fmla="*/ 23814 w 1397778"/>
                  <a:gd name="connsiteY21" fmla="*/ 473690 h 848304"/>
                  <a:gd name="connsiteX22" fmla="*/ 146579 w 1397778"/>
                  <a:gd name="connsiteY22" fmla="*/ 429900 h 848304"/>
                  <a:gd name="connsiteX23" fmla="*/ 93633 w 1397778"/>
                  <a:gd name="connsiteY23" fmla="*/ 319551 h 848304"/>
                  <a:gd name="connsiteX24" fmla="*/ 224612 w 1397778"/>
                  <a:gd name="connsiteY24" fmla="*/ 306308 h 848304"/>
                  <a:gd name="connsiteX25" fmla="*/ 204700 w 1397778"/>
                  <a:gd name="connsiteY25" fmla="*/ 187189 h 848304"/>
                  <a:gd name="connsiteX26" fmla="*/ 334963 w 1397778"/>
                  <a:gd name="connsiteY26" fmla="*/ 205397 h 848304"/>
                  <a:gd name="connsiteX27" fmla="*/ 349445 w 1397778"/>
                  <a:gd name="connsiteY27" fmla="*/ 85623 h 848304"/>
                  <a:gd name="connsiteX28" fmla="*/ 470117 w 1397778"/>
                  <a:gd name="connsiteY28" fmla="*/ 134040 h 848304"/>
                  <a:gd name="connsiteX29" fmla="*/ 518003 w 1397778"/>
                  <a:gd name="connsiteY29" fmla="*/ 21777 h 848304"/>
                  <a:gd name="connsiteX30" fmla="*/ 620856 w 1397778"/>
                  <a:gd name="connsiteY30" fmla="*/ 97106 h 848304"/>
                  <a:gd name="connsiteX31" fmla="*/ 698889 w 1397778"/>
                  <a:gd name="connsiteY31" fmla="*/ 0 h 848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397778" h="848304">
                    <a:moveTo>
                      <a:pt x="698889" y="0"/>
                    </a:moveTo>
                    <a:lnTo>
                      <a:pt x="776922" y="97106"/>
                    </a:lnTo>
                    <a:lnTo>
                      <a:pt x="879775" y="21777"/>
                    </a:lnTo>
                    <a:lnTo>
                      <a:pt x="927661" y="134040"/>
                    </a:lnTo>
                    <a:lnTo>
                      <a:pt x="1048334" y="85623"/>
                    </a:lnTo>
                    <a:lnTo>
                      <a:pt x="1062815" y="205397"/>
                    </a:lnTo>
                    <a:lnTo>
                      <a:pt x="1193078" y="187189"/>
                    </a:lnTo>
                    <a:lnTo>
                      <a:pt x="1173166" y="306308"/>
                    </a:lnTo>
                    <a:lnTo>
                      <a:pt x="1304145" y="319551"/>
                    </a:lnTo>
                    <a:lnTo>
                      <a:pt x="1251199" y="429900"/>
                    </a:lnTo>
                    <a:lnTo>
                      <a:pt x="1373964" y="473690"/>
                    </a:lnTo>
                    <a:lnTo>
                      <a:pt x="1291587" y="567745"/>
                    </a:lnTo>
                    <a:lnTo>
                      <a:pt x="1397778" y="639102"/>
                    </a:lnTo>
                    <a:lnTo>
                      <a:pt x="1291587" y="710459"/>
                    </a:lnTo>
                    <a:lnTo>
                      <a:pt x="1373964" y="804514"/>
                    </a:lnTo>
                    <a:lnTo>
                      <a:pt x="1251199" y="848304"/>
                    </a:lnTo>
                    <a:lnTo>
                      <a:pt x="146579" y="848304"/>
                    </a:lnTo>
                    <a:lnTo>
                      <a:pt x="23814" y="804514"/>
                    </a:lnTo>
                    <a:lnTo>
                      <a:pt x="106191" y="710459"/>
                    </a:lnTo>
                    <a:lnTo>
                      <a:pt x="0" y="639102"/>
                    </a:lnTo>
                    <a:lnTo>
                      <a:pt x="106191" y="567745"/>
                    </a:lnTo>
                    <a:lnTo>
                      <a:pt x="23814" y="473690"/>
                    </a:lnTo>
                    <a:lnTo>
                      <a:pt x="146579" y="429900"/>
                    </a:lnTo>
                    <a:lnTo>
                      <a:pt x="93633" y="319551"/>
                    </a:lnTo>
                    <a:lnTo>
                      <a:pt x="224612" y="306308"/>
                    </a:lnTo>
                    <a:lnTo>
                      <a:pt x="204700" y="187189"/>
                    </a:lnTo>
                    <a:lnTo>
                      <a:pt x="334963" y="205397"/>
                    </a:lnTo>
                    <a:lnTo>
                      <a:pt x="349445" y="85623"/>
                    </a:lnTo>
                    <a:lnTo>
                      <a:pt x="470117" y="134040"/>
                    </a:lnTo>
                    <a:lnTo>
                      <a:pt x="518003" y="21777"/>
                    </a:lnTo>
                    <a:lnTo>
                      <a:pt x="620856" y="97106"/>
                    </a:lnTo>
                    <a:lnTo>
                      <a:pt x="698889" y="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B5AA4AD9-02D7-493F-9876-8A368586AFA5}"/>
                  </a:ext>
                </a:extLst>
              </p:cNvPr>
              <p:cNvGrpSpPr/>
              <p:nvPr/>
            </p:nvGrpSpPr>
            <p:grpSpPr>
              <a:xfrm>
                <a:off x="1297904" y="2379247"/>
                <a:ext cx="1277659" cy="1160106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255" name="グループ化 254">
                  <a:extLst>
                    <a:ext uri="{FF2B5EF4-FFF2-40B4-BE49-F238E27FC236}">
                      <a16:creationId xmlns:a16="http://schemas.microsoft.com/office/drawing/2014/main" id="{B6B2DBA6-4C86-491B-881D-864C49B008BC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60" name="円/楕円 489">
                    <a:extLst>
                      <a:ext uri="{FF2B5EF4-FFF2-40B4-BE49-F238E27FC236}">
                        <a16:creationId xmlns:a16="http://schemas.microsoft.com/office/drawing/2014/main" id="{3FBB2F4A-C0DC-4609-AAD1-59839679425B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1" name="円/楕円 490">
                    <a:extLst>
                      <a:ext uri="{FF2B5EF4-FFF2-40B4-BE49-F238E27FC236}">
                        <a16:creationId xmlns:a16="http://schemas.microsoft.com/office/drawing/2014/main" id="{02D2D587-0F87-498A-BBDA-CDAA93A4767D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56" name="グループ化 255">
                  <a:extLst>
                    <a:ext uri="{FF2B5EF4-FFF2-40B4-BE49-F238E27FC236}">
                      <a16:creationId xmlns:a16="http://schemas.microsoft.com/office/drawing/2014/main" id="{788159C9-5ED2-4142-9308-F58F4C9BEC17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58" name="円/楕円 487">
                    <a:extLst>
                      <a:ext uri="{FF2B5EF4-FFF2-40B4-BE49-F238E27FC236}">
                        <a16:creationId xmlns:a16="http://schemas.microsoft.com/office/drawing/2014/main" id="{459BF9CE-F933-4910-AA09-1EE5AD53D7C1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9" name="円/楕円 488">
                    <a:extLst>
                      <a:ext uri="{FF2B5EF4-FFF2-40B4-BE49-F238E27FC236}">
                        <a16:creationId xmlns:a16="http://schemas.microsoft.com/office/drawing/2014/main" id="{D5238687-BD08-427B-ADFA-9D8C457D420B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7" name="円/楕円 486">
                  <a:extLst>
                    <a:ext uri="{FF2B5EF4-FFF2-40B4-BE49-F238E27FC236}">
                      <a16:creationId xmlns:a16="http://schemas.microsoft.com/office/drawing/2014/main" id="{C55FBD38-14F4-4AFE-BBD9-716E913C3681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9" name="円/楕円 472">
                <a:extLst>
                  <a:ext uri="{FF2B5EF4-FFF2-40B4-BE49-F238E27FC236}">
                    <a16:creationId xmlns:a16="http://schemas.microsoft.com/office/drawing/2014/main" id="{47BBA9A1-0C2A-455A-B81B-FA518F411954}"/>
                  </a:ext>
                </a:extLst>
              </p:cNvPr>
              <p:cNvSpPr/>
              <p:nvPr/>
            </p:nvSpPr>
            <p:spPr>
              <a:xfrm rot="20700000">
                <a:off x="1499857" y="2704001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0" name="円/楕円 473">
                <a:extLst>
                  <a:ext uri="{FF2B5EF4-FFF2-40B4-BE49-F238E27FC236}">
                    <a16:creationId xmlns:a16="http://schemas.microsoft.com/office/drawing/2014/main" id="{9503EF5B-BCC1-49DA-85D6-DC507E1B8C12}"/>
                  </a:ext>
                </a:extLst>
              </p:cNvPr>
              <p:cNvSpPr/>
              <p:nvPr/>
            </p:nvSpPr>
            <p:spPr>
              <a:xfrm rot="900000">
                <a:off x="2063644" y="2704001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61659EEF-1156-4D04-AE1F-A4F5853AAF46}"/>
                  </a:ext>
                </a:extLst>
              </p:cNvPr>
              <p:cNvGrpSpPr/>
              <p:nvPr/>
            </p:nvGrpSpPr>
            <p:grpSpPr>
              <a:xfrm>
                <a:off x="1819207" y="3040652"/>
                <a:ext cx="240026" cy="203430"/>
                <a:chOff x="7084627" y="3040652"/>
                <a:chExt cx="240026" cy="203430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253" name="円/楕円 662">
                  <a:extLst>
                    <a:ext uri="{FF2B5EF4-FFF2-40B4-BE49-F238E27FC236}">
                      <a16:creationId xmlns:a16="http://schemas.microsoft.com/office/drawing/2014/main" id="{B5F76FA5-FACF-4C0D-A1E0-600E0733EA1C}"/>
                    </a:ext>
                  </a:extLst>
                </p:cNvPr>
                <p:cNvSpPr/>
                <p:nvPr/>
              </p:nvSpPr>
              <p:spPr>
                <a:xfrm>
                  <a:off x="7084627" y="3102163"/>
                  <a:ext cx="240026" cy="125443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5AB69AC0-FAD1-44E9-92B6-838CE4C737F6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0F74D01C-2F8F-42A9-AFED-D33CD221A242}"/>
                  </a:ext>
                </a:extLst>
              </p:cNvPr>
              <p:cNvSpPr/>
              <p:nvPr/>
            </p:nvSpPr>
            <p:spPr>
              <a:xfrm flipV="1">
                <a:off x="1825916" y="3315172"/>
                <a:ext cx="240628" cy="102193"/>
              </a:xfrm>
              <a:custGeom>
                <a:avLst/>
                <a:gdLst>
                  <a:gd name="connsiteX0" fmla="*/ 0 w 485124"/>
                  <a:gd name="connsiteY0" fmla="*/ 0 h 247877"/>
                  <a:gd name="connsiteX1" fmla="*/ 16958 w 485124"/>
                  <a:gd name="connsiteY1" fmla="*/ 4041 h 247877"/>
                  <a:gd name="connsiteX2" fmla="*/ 242562 w 485124"/>
                  <a:gd name="connsiteY2" fmla="*/ 24039 h 247877"/>
                  <a:gd name="connsiteX3" fmla="*/ 468167 w 485124"/>
                  <a:gd name="connsiteY3" fmla="*/ 4041 h 247877"/>
                  <a:gd name="connsiteX4" fmla="*/ 485124 w 485124"/>
                  <a:gd name="connsiteY4" fmla="*/ 0 h 247877"/>
                  <a:gd name="connsiteX5" fmla="*/ 467238 w 485124"/>
                  <a:gd name="connsiteY5" fmla="*/ 92456 h 247877"/>
                  <a:gd name="connsiteX6" fmla="*/ 242562 w 485124"/>
                  <a:gd name="connsiteY6" fmla="*/ 247877 h 247877"/>
                  <a:gd name="connsiteX7" fmla="*/ 17886 w 485124"/>
                  <a:gd name="connsiteY7" fmla="*/ 92456 h 247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5124" h="247877">
                    <a:moveTo>
                      <a:pt x="0" y="0"/>
                    </a:moveTo>
                    <a:lnTo>
                      <a:pt x="16958" y="4041"/>
                    </a:lnTo>
                    <a:cubicBezTo>
                      <a:pt x="86300" y="16918"/>
                      <a:pt x="162537" y="24039"/>
                      <a:pt x="242562" y="24039"/>
                    </a:cubicBezTo>
                    <a:cubicBezTo>
                      <a:pt x="322588" y="24039"/>
                      <a:pt x="398825" y="16918"/>
                      <a:pt x="468167" y="4041"/>
                    </a:cubicBezTo>
                    <a:lnTo>
                      <a:pt x="485124" y="0"/>
                    </a:lnTo>
                    <a:lnTo>
                      <a:pt x="467238" y="92456"/>
                    </a:lnTo>
                    <a:cubicBezTo>
                      <a:pt x="430221" y="183790"/>
                      <a:pt x="343563" y="247877"/>
                      <a:pt x="242562" y="247877"/>
                    </a:cubicBezTo>
                    <a:cubicBezTo>
                      <a:pt x="141562" y="247877"/>
                      <a:pt x="54903" y="183790"/>
                      <a:pt x="17886" y="9245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60619A95-4E24-4392-9E35-D744EB699AC0}"/>
                </a:ext>
              </a:extLst>
            </p:cNvPr>
            <p:cNvSpPr/>
            <p:nvPr/>
          </p:nvSpPr>
          <p:spPr>
            <a:xfrm>
              <a:off x="5209391" y="4368634"/>
              <a:ext cx="230758" cy="203586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032E559C-0619-4548-AD54-C9E4105532F6}"/>
                </a:ext>
              </a:extLst>
            </p:cNvPr>
            <p:cNvSpPr/>
            <p:nvPr/>
          </p:nvSpPr>
          <p:spPr>
            <a:xfrm>
              <a:off x="4653635" y="4368634"/>
              <a:ext cx="230758" cy="203586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1DF0FE68-85DC-4BAB-95D2-C132BAD9C259}"/>
                </a:ext>
              </a:extLst>
            </p:cNvPr>
            <p:cNvGrpSpPr/>
            <p:nvPr/>
          </p:nvGrpSpPr>
          <p:grpSpPr>
            <a:xfrm>
              <a:off x="5393184" y="3822036"/>
              <a:ext cx="853744" cy="1621462"/>
              <a:chOff x="5393184" y="3822036"/>
              <a:chExt cx="853744" cy="1621462"/>
            </a:xfrm>
          </p:grpSpPr>
          <p:grpSp>
            <p:nvGrpSpPr>
              <p:cNvPr id="287" name="グループ化 286">
                <a:extLst>
                  <a:ext uri="{FF2B5EF4-FFF2-40B4-BE49-F238E27FC236}">
                    <a16:creationId xmlns:a16="http://schemas.microsoft.com/office/drawing/2014/main" id="{BD5D6C2B-8972-4FE1-9DCF-15F58ED14E5D}"/>
                  </a:ext>
                </a:extLst>
              </p:cNvPr>
              <p:cNvGrpSpPr/>
              <p:nvPr/>
            </p:nvGrpSpPr>
            <p:grpSpPr>
              <a:xfrm rot="20968118">
                <a:off x="5464425" y="3822036"/>
                <a:ext cx="714592" cy="1332294"/>
                <a:chOff x="2957063" y="5076572"/>
                <a:chExt cx="797584" cy="1483326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288" name="グループ化 287">
                  <a:extLst>
                    <a:ext uri="{FF2B5EF4-FFF2-40B4-BE49-F238E27FC236}">
                      <a16:creationId xmlns:a16="http://schemas.microsoft.com/office/drawing/2014/main" id="{0DB31759-9E37-4801-B4DD-05EECA0FB5B3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290" name="フリーフォーム: 図形 289">
                    <a:extLst>
                      <a:ext uri="{FF2B5EF4-FFF2-40B4-BE49-F238E27FC236}">
                        <a16:creationId xmlns:a16="http://schemas.microsoft.com/office/drawing/2014/main" id="{BDCA7FF4-BD47-4CEC-A238-1F93CAA00B61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1" name="フリーフォーム: 図形 290">
                    <a:extLst>
                      <a:ext uri="{FF2B5EF4-FFF2-40B4-BE49-F238E27FC236}">
                        <a16:creationId xmlns:a16="http://schemas.microsoft.com/office/drawing/2014/main" id="{1AD90A05-4ABD-4208-8172-B18D4D3D44AE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F7703B0B-DED7-4FC6-ADA1-17763954BD2D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91C93610-3EEB-4D07-B0D7-01D3B8A5EDF0}"/>
                  </a:ext>
                </a:extLst>
              </p:cNvPr>
              <p:cNvSpPr/>
              <p:nvPr/>
            </p:nvSpPr>
            <p:spPr>
              <a:xfrm rot="3600000">
                <a:off x="5362729" y="4559299"/>
                <a:ext cx="914654" cy="853744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961399"/>
                  <a:gd name="connsiteY0" fmla="*/ 826528 h 880732"/>
                  <a:gd name="connsiteX1" fmla="*/ 471695 w 961399"/>
                  <a:gd name="connsiteY1" fmla="*/ 296500 h 880732"/>
                  <a:gd name="connsiteX2" fmla="*/ 43314 w 961399"/>
                  <a:gd name="connsiteY2" fmla="*/ 378244 h 880732"/>
                  <a:gd name="connsiteX3" fmla="*/ 0 w 961399"/>
                  <a:gd name="connsiteY3" fmla="*/ 119223 h 880732"/>
                  <a:gd name="connsiteX4" fmla="*/ 660660 w 961399"/>
                  <a:gd name="connsiteY4" fmla="*/ 1930 h 880732"/>
                  <a:gd name="connsiteX5" fmla="*/ 778556 w 961399"/>
                  <a:gd name="connsiteY5" fmla="*/ 102155 h 880732"/>
                  <a:gd name="connsiteX6" fmla="*/ 961399 w 961399"/>
                  <a:gd name="connsiteY6" fmla="*/ 880732 h 880732"/>
                  <a:gd name="connsiteX0" fmla="*/ 443772 w 914654"/>
                  <a:gd name="connsiteY0" fmla="*/ 826528 h 853744"/>
                  <a:gd name="connsiteX1" fmla="*/ 471695 w 914654"/>
                  <a:gd name="connsiteY1" fmla="*/ 296500 h 853744"/>
                  <a:gd name="connsiteX2" fmla="*/ 43314 w 914654"/>
                  <a:gd name="connsiteY2" fmla="*/ 378244 h 853744"/>
                  <a:gd name="connsiteX3" fmla="*/ 0 w 914654"/>
                  <a:gd name="connsiteY3" fmla="*/ 119223 h 853744"/>
                  <a:gd name="connsiteX4" fmla="*/ 660660 w 914654"/>
                  <a:gd name="connsiteY4" fmla="*/ 1930 h 853744"/>
                  <a:gd name="connsiteX5" fmla="*/ 778556 w 914654"/>
                  <a:gd name="connsiteY5" fmla="*/ 102155 h 853744"/>
                  <a:gd name="connsiteX6" fmla="*/ 914654 w 914654"/>
                  <a:gd name="connsiteY6" fmla="*/ 853744 h 853744"/>
                  <a:gd name="connsiteX0" fmla="*/ 443772 w 914654"/>
                  <a:gd name="connsiteY0" fmla="*/ 826528 h 853744"/>
                  <a:gd name="connsiteX1" fmla="*/ 471695 w 914654"/>
                  <a:gd name="connsiteY1" fmla="*/ 296500 h 853744"/>
                  <a:gd name="connsiteX2" fmla="*/ 43314 w 914654"/>
                  <a:gd name="connsiteY2" fmla="*/ 378244 h 853744"/>
                  <a:gd name="connsiteX3" fmla="*/ 0 w 914654"/>
                  <a:gd name="connsiteY3" fmla="*/ 119223 h 853744"/>
                  <a:gd name="connsiteX4" fmla="*/ 660660 w 914654"/>
                  <a:gd name="connsiteY4" fmla="*/ 1930 h 853744"/>
                  <a:gd name="connsiteX5" fmla="*/ 778556 w 914654"/>
                  <a:gd name="connsiteY5" fmla="*/ 102155 h 853744"/>
                  <a:gd name="connsiteX6" fmla="*/ 914654 w 914654"/>
                  <a:gd name="connsiteY6" fmla="*/ 853744 h 853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654" h="853744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59414" y="609735"/>
                      <a:pt x="914654" y="853744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11" name="グループ化 310">
              <a:extLst>
                <a:ext uri="{FF2B5EF4-FFF2-40B4-BE49-F238E27FC236}">
                  <a16:creationId xmlns:a16="http://schemas.microsoft.com/office/drawing/2014/main" id="{FC2CB55C-7540-480F-8561-748BCD181A55}"/>
                </a:ext>
              </a:extLst>
            </p:cNvPr>
            <p:cNvGrpSpPr/>
            <p:nvPr/>
          </p:nvGrpSpPr>
          <p:grpSpPr>
            <a:xfrm flipH="1">
              <a:off x="3876323" y="3822036"/>
              <a:ext cx="853744" cy="1621462"/>
              <a:chOff x="5393184" y="3822036"/>
              <a:chExt cx="853744" cy="1621462"/>
            </a:xfrm>
          </p:grpSpPr>
          <p:grpSp>
            <p:nvGrpSpPr>
              <p:cNvPr id="312" name="グループ化 311">
                <a:extLst>
                  <a:ext uri="{FF2B5EF4-FFF2-40B4-BE49-F238E27FC236}">
                    <a16:creationId xmlns:a16="http://schemas.microsoft.com/office/drawing/2014/main" id="{0517A12D-8673-4818-B2B7-6C9A69DD704C}"/>
                  </a:ext>
                </a:extLst>
              </p:cNvPr>
              <p:cNvGrpSpPr/>
              <p:nvPr/>
            </p:nvGrpSpPr>
            <p:grpSpPr>
              <a:xfrm rot="20968118">
                <a:off x="5464425" y="3822036"/>
                <a:ext cx="714592" cy="1332294"/>
                <a:chOff x="2957063" y="5076572"/>
                <a:chExt cx="797584" cy="1483326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314" name="グループ化 313">
                  <a:extLst>
                    <a:ext uri="{FF2B5EF4-FFF2-40B4-BE49-F238E27FC236}">
                      <a16:creationId xmlns:a16="http://schemas.microsoft.com/office/drawing/2014/main" id="{3F77D07F-A8DB-4D81-BBCB-EAB5E38A6BCE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316" name="フリーフォーム: 図形 315">
                    <a:extLst>
                      <a:ext uri="{FF2B5EF4-FFF2-40B4-BE49-F238E27FC236}">
                        <a16:creationId xmlns:a16="http://schemas.microsoft.com/office/drawing/2014/main" id="{5DB69A4D-0CAE-4179-8F03-E0F784561A4B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7" name="フリーフォーム: 図形 316">
                    <a:extLst>
                      <a:ext uri="{FF2B5EF4-FFF2-40B4-BE49-F238E27FC236}">
                        <a16:creationId xmlns:a16="http://schemas.microsoft.com/office/drawing/2014/main" id="{89BEBCFC-3A29-4C69-BA16-2C30DB928D63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6AE2A790-B017-40FA-8B96-B67866A4B5D1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19D96710-2A06-4D99-8AAB-87C213B226C2}"/>
                  </a:ext>
                </a:extLst>
              </p:cNvPr>
              <p:cNvSpPr/>
              <p:nvPr/>
            </p:nvSpPr>
            <p:spPr>
              <a:xfrm rot="3600000">
                <a:off x="5362729" y="4559299"/>
                <a:ext cx="914654" cy="853744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961399"/>
                  <a:gd name="connsiteY0" fmla="*/ 826528 h 880732"/>
                  <a:gd name="connsiteX1" fmla="*/ 471695 w 961399"/>
                  <a:gd name="connsiteY1" fmla="*/ 296500 h 880732"/>
                  <a:gd name="connsiteX2" fmla="*/ 43314 w 961399"/>
                  <a:gd name="connsiteY2" fmla="*/ 378244 h 880732"/>
                  <a:gd name="connsiteX3" fmla="*/ 0 w 961399"/>
                  <a:gd name="connsiteY3" fmla="*/ 119223 h 880732"/>
                  <a:gd name="connsiteX4" fmla="*/ 660660 w 961399"/>
                  <a:gd name="connsiteY4" fmla="*/ 1930 h 880732"/>
                  <a:gd name="connsiteX5" fmla="*/ 778556 w 961399"/>
                  <a:gd name="connsiteY5" fmla="*/ 102155 h 880732"/>
                  <a:gd name="connsiteX6" fmla="*/ 961399 w 961399"/>
                  <a:gd name="connsiteY6" fmla="*/ 880732 h 880732"/>
                  <a:gd name="connsiteX0" fmla="*/ 443772 w 914654"/>
                  <a:gd name="connsiteY0" fmla="*/ 826528 h 853744"/>
                  <a:gd name="connsiteX1" fmla="*/ 471695 w 914654"/>
                  <a:gd name="connsiteY1" fmla="*/ 296500 h 853744"/>
                  <a:gd name="connsiteX2" fmla="*/ 43314 w 914654"/>
                  <a:gd name="connsiteY2" fmla="*/ 378244 h 853744"/>
                  <a:gd name="connsiteX3" fmla="*/ 0 w 914654"/>
                  <a:gd name="connsiteY3" fmla="*/ 119223 h 853744"/>
                  <a:gd name="connsiteX4" fmla="*/ 660660 w 914654"/>
                  <a:gd name="connsiteY4" fmla="*/ 1930 h 853744"/>
                  <a:gd name="connsiteX5" fmla="*/ 778556 w 914654"/>
                  <a:gd name="connsiteY5" fmla="*/ 102155 h 853744"/>
                  <a:gd name="connsiteX6" fmla="*/ 914654 w 914654"/>
                  <a:gd name="connsiteY6" fmla="*/ 853744 h 853744"/>
                  <a:gd name="connsiteX0" fmla="*/ 443772 w 914654"/>
                  <a:gd name="connsiteY0" fmla="*/ 826528 h 853744"/>
                  <a:gd name="connsiteX1" fmla="*/ 471695 w 914654"/>
                  <a:gd name="connsiteY1" fmla="*/ 296500 h 853744"/>
                  <a:gd name="connsiteX2" fmla="*/ 43314 w 914654"/>
                  <a:gd name="connsiteY2" fmla="*/ 378244 h 853744"/>
                  <a:gd name="connsiteX3" fmla="*/ 0 w 914654"/>
                  <a:gd name="connsiteY3" fmla="*/ 119223 h 853744"/>
                  <a:gd name="connsiteX4" fmla="*/ 660660 w 914654"/>
                  <a:gd name="connsiteY4" fmla="*/ 1930 h 853744"/>
                  <a:gd name="connsiteX5" fmla="*/ 778556 w 914654"/>
                  <a:gd name="connsiteY5" fmla="*/ 102155 h 853744"/>
                  <a:gd name="connsiteX6" fmla="*/ 914654 w 914654"/>
                  <a:gd name="connsiteY6" fmla="*/ 853744 h 853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654" h="853744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59414" y="609735"/>
                      <a:pt x="914654" y="853744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56" name="フリーフォーム: 図形 355">
              <a:extLst>
                <a:ext uri="{FF2B5EF4-FFF2-40B4-BE49-F238E27FC236}">
                  <a16:creationId xmlns:a16="http://schemas.microsoft.com/office/drawing/2014/main" id="{1A04DA63-DEB6-4D74-B965-01C93EA9F6B9}"/>
                </a:ext>
              </a:extLst>
            </p:cNvPr>
            <p:cNvSpPr/>
            <p:nvPr/>
          </p:nvSpPr>
          <p:spPr>
            <a:xfrm rot="2700000">
              <a:off x="5769863" y="3813181"/>
              <a:ext cx="443714" cy="527846"/>
            </a:xfrm>
            <a:custGeom>
              <a:avLst/>
              <a:gdLst>
                <a:gd name="connsiteX0" fmla="*/ 1655069 w 3132350"/>
                <a:gd name="connsiteY0" fmla="*/ 1416 h 3726268"/>
                <a:gd name="connsiteX1" fmla="*/ 2777339 w 3132350"/>
                <a:gd name="connsiteY1" fmla="*/ 322321 h 3726268"/>
                <a:gd name="connsiteX2" fmla="*/ 2820135 w 3132350"/>
                <a:gd name="connsiteY2" fmla="*/ 1406972 h 3726268"/>
                <a:gd name="connsiteX3" fmla="*/ 2810794 w 3132350"/>
                <a:gd name="connsiteY3" fmla="*/ 1413199 h 3726268"/>
                <a:gd name="connsiteX4" fmla="*/ 2825110 w 3132350"/>
                <a:gd name="connsiteY4" fmla="*/ 1438823 h 3726268"/>
                <a:gd name="connsiteX5" fmla="*/ 2626764 w 3132350"/>
                <a:gd name="connsiteY5" fmla="*/ 2220958 h 3726268"/>
                <a:gd name="connsiteX6" fmla="*/ 2557860 w 3132350"/>
                <a:gd name="connsiteY6" fmla="*/ 2278025 h 3726268"/>
                <a:gd name="connsiteX7" fmla="*/ 2562675 w 3132350"/>
                <a:gd name="connsiteY7" fmla="*/ 2284324 h 3726268"/>
                <a:gd name="connsiteX8" fmla="*/ 2355339 w 3132350"/>
                <a:gd name="connsiteY8" fmla="*/ 3079311 h 3726268"/>
                <a:gd name="connsiteX9" fmla="*/ 2337591 w 3132350"/>
                <a:gd name="connsiteY9" fmla="*/ 3089686 h 3726268"/>
                <a:gd name="connsiteX10" fmla="*/ 2345766 w 3132350"/>
                <a:gd name="connsiteY10" fmla="*/ 3109900 h 3726268"/>
                <a:gd name="connsiteX11" fmla="*/ 2288309 w 3132350"/>
                <a:gd name="connsiteY11" fmla="*/ 3413342 h 3726268"/>
                <a:gd name="connsiteX12" fmla="*/ 1581018 w 3132350"/>
                <a:gd name="connsiteY12" fmla="*/ 3726268 h 3726268"/>
                <a:gd name="connsiteX13" fmla="*/ 1574804 w 3132350"/>
                <a:gd name="connsiteY13" fmla="*/ 3503865 h 3726268"/>
                <a:gd name="connsiteX14" fmla="*/ 2063284 w 3132350"/>
                <a:gd name="connsiteY14" fmla="*/ 3346317 h 3726268"/>
                <a:gd name="connsiteX15" fmla="*/ 2133363 w 3132350"/>
                <a:gd name="connsiteY15" fmla="*/ 3218712 h 3726268"/>
                <a:gd name="connsiteX16" fmla="*/ 2131792 w 3132350"/>
                <a:gd name="connsiteY16" fmla="*/ 3197592 h 3726268"/>
                <a:gd name="connsiteX17" fmla="*/ 2085678 w 3132350"/>
                <a:gd name="connsiteY17" fmla="*/ 3217093 h 3726268"/>
                <a:gd name="connsiteX18" fmla="*/ 1120551 w 3132350"/>
                <a:gd name="connsiteY18" fmla="*/ 3241448 h 3726268"/>
                <a:gd name="connsiteX19" fmla="*/ 1243162 w 3132350"/>
                <a:gd name="connsiteY19" fmla="*/ 3058976 h 3726268"/>
                <a:gd name="connsiteX20" fmla="*/ 1853662 w 3132350"/>
                <a:gd name="connsiteY20" fmla="*/ 3066774 h 3726268"/>
                <a:gd name="connsiteX21" fmla="*/ 2022381 w 3132350"/>
                <a:gd name="connsiteY21" fmla="*/ 3018468 h 3726268"/>
                <a:gd name="connsiteX22" fmla="*/ 1972500 w 3132350"/>
                <a:gd name="connsiteY22" fmla="*/ 2984436 h 3726268"/>
                <a:gd name="connsiteX23" fmla="*/ 1765050 w 3132350"/>
                <a:gd name="connsiteY23" fmla="*/ 2911978 h 3726268"/>
                <a:gd name="connsiteX24" fmla="*/ 1352566 w 3132350"/>
                <a:gd name="connsiteY24" fmla="*/ 2915104 h 3726268"/>
                <a:gd name="connsiteX25" fmla="*/ 1086615 w 3132350"/>
                <a:gd name="connsiteY25" fmla="*/ 3362062 h 3726268"/>
                <a:gd name="connsiteX26" fmla="*/ 862334 w 3132350"/>
                <a:gd name="connsiteY26" fmla="*/ 3438646 h 3726268"/>
                <a:gd name="connsiteX27" fmla="*/ 1210405 w 3132350"/>
                <a:gd name="connsiteY27" fmla="*/ 2726723 h 3726268"/>
                <a:gd name="connsiteX28" fmla="*/ 1898890 w 3132350"/>
                <a:gd name="connsiteY28" fmla="*/ 2719215 h 3726268"/>
                <a:gd name="connsiteX29" fmla="*/ 2149836 w 3132350"/>
                <a:gd name="connsiteY29" fmla="*/ 2841832 h 3726268"/>
                <a:gd name="connsiteX30" fmla="*/ 2231122 w 3132350"/>
                <a:gd name="connsiteY30" fmla="*/ 2914143 h 3726268"/>
                <a:gd name="connsiteX31" fmla="*/ 2265438 w 3132350"/>
                <a:gd name="connsiteY31" fmla="*/ 2891997 h 3726268"/>
                <a:gd name="connsiteX32" fmla="*/ 2399168 w 3132350"/>
                <a:gd name="connsiteY32" fmla="*/ 2412576 h 3726268"/>
                <a:gd name="connsiteX33" fmla="*/ 2382880 w 3132350"/>
                <a:gd name="connsiteY33" fmla="*/ 2388793 h 3726268"/>
                <a:gd name="connsiteX34" fmla="*/ 2289367 w 3132350"/>
                <a:gd name="connsiteY34" fmla="*/ 2433755 h 3726268"/>
                <a:gd name="connsiteX35" fmla="*/ 2184245 w 3132350"/>
                <a:gd name="connsiteY35" fmla="*/ 2475230 h 3726268"/>
                <a:gd name="connsiteX36" fmla="*/ 813982 w 3132350"/>
                <a:gd name="connsiteY36" fmla="*/ 2420430 h 3726268"/>
                <a:gd name="connsiteX37" fmla="*/ 976102 w 3132350"/>
                <a:gd name="connsiteY37" fmla="*/ 2264885 h 3726268"/>
                <a:gd name="connsiteX38" fmla="*/ 2046227 w 3132350"/>
                <a:gd name="connsiteY38" fmla="*/ 2301790 h 3726268"/>
                <a:gd name="connsiteX39" fmla="*/ 2215044 w 3132350"/>
                <a:gd name="connsiteY39" fmla="*/ 2241287 h 3726268"/>
                <a:gd name="connsiteX40" fmla="*/ 2224449 w 3132350"/>
                <a:gd name="connsiteY40" fmla="*/ 2236410 h 3726268"/>
                <a:gd name="connsiteX41" fmla="*/ 2170017 w 3132350"/>
                <a:gd name="connsiteY41" fmla="*/ 2202296 h 3726268"/>
                <a:gd name="connsiteX42" fmla="*/ 2082366 w 3132350"/>
                <a:gd name="connsiteY42" fmla="*/ 2159668 h 3726268"/>
                <a:gd name="connsiteX43" fmla="*/ 1278457 w 3132350"/>
                <a:gd name="connsiteY43" fmla="*/ 2089565 h 3726268"/>
                <a:gd name="connsiteX44" fmla="*/ 841610 w 3132350"/>
                <a:gd name="connsiteY44" fmla="*/ 2870449 h 3726268"/>
                <a:gd name="connsiteX45" fmla="*/ 634511 w 3132350"/>
                <a:gd name="connsiteY45" fmla="*/ 2953993 h 3726268"/>
                <a:gd name="connsiteX46" fmla="*/ 1167695 w 3132350"/>
                <a:gd name="connsiteY46" fmla="*/ 1901546 h 3726268"/>
                <a:gd name="connsiteX47" fmla="*/ 2258377 w 3132350"/>
                <a:gd name="connsiteY47" fmla="*/ 2016958 h 3726268"/>
                <a:gd name="connsiteX48" fmla="*/ 2354514 w 3132350"/>
                <a:gd name="connsiteY48" fmla="*/ 2076519 h 3726268"/>
                <a:gd name="connsiteX49" fmla="*/ 2415994 w 3132350"/>
                <a:gd name="connsiteY49" fmla="*/ 2124783 h 3726268"/>
                <a:gd name="connsiteX50" fmla="*/ 2475580 w 3132350"/>
                <a:gd name="connsiteY50" fmla="*/ 2081172 h 3726268"/>
                <a:gd name="connsiteX51" fmla="*/ 2650207 w 3132350"/>
                <a:gd name="connsiteY51" fmla="*/ 1561731 h 3726268"/>
                <a:gd name="connsiteX52" fmla="*/ 2632612 w 3132350"/>
                <a:gd name="connsiteY52" fmla="*/ 1522278 h 3726268"/>
                <a:gd name="connsiteX53" fmla="*/ 2560826 w 3132350"/>
                <a:gd name="connsiteY53" fmla="*/ 1559733 h 3726268"/>
                <a:gd name="connsiteX54" fmla="*/ 2041941 w 3132350"/>
                <a:gd name="connsiteY54" fmla="*/ 1717381 h 3726268"/>
                <a:gd name="connsiteX55" fmla="*/ 574723 w 3132350"/>
                <a:gd name="connsiteY55" fmla="*/ 1560015 h 3726268"/>
                <a:gd name="connsiteX56" fmla="*/ 772904 w 3132350"/>
                <a:gd name="connsiteY56" fmla="*/ 1423999 h 3726268"/>
                <a:gd name="connsiteX57" fmla="*/ 1933106 w 3132350"/>
                <a:gd name="connsiteY57" fmla="*/ 1525671 h 3726268"/>
                <a:gd name="connsiteX58" fmla="*/ 2413381 w 3132350"/>
                <a:gd name="connsiteY58" fmla="*/ 1404942 h 3726268"/>
                <a:gd name="connsiteX59" fmla="*/ 2517897 w 3132350"/>
                <a:gd name="connsiteY59" fmla="*/ 1358036 h 3726268"/>
                <a:gd name="connsiteX60" fmla="*/ 2499121 w 3132350"/>
                <a:gd name="connsiteY60" fmla="*/ 1337713 h 3726268"/>
                <a:gd name="connsiteX61" fmla="*/ 2317274 w 3132350"/>
                <a:gd name="connsiteY61" fmla="*/ 1207038 h 3726268"/>
                <a:gd name="connsiteX62" fmla="*/ 1228658 w 3132350"/>
                <a:gd name="connsiteY62" fmla="*/ 1061180 h 3726268"/>
                <a:gd name="connsiteX63" fmla="*/ 654727 w 3132350"/>
                <a:gd name="connsiteY63" fmla="*/ 2078144 h 3726268"/>
                <a:gd name="connsiteX64" fmla="*/ 448887 w 3132350"/>
                <a:gd name="connsiteY64" fmla="*/ 2163839 h 3726268"/>
                <a:gd name="connsiteX65" fmla="*/ 1127156 w 3132350"/>
                <a:gd name="connsiteY65" fmla="*/ 869526 h 3726268"/>
                <a:gd name="connsiteX66" fmla="*/ 2506630 w 3132350"/>
                <a:gd name="connsiteY66" fmla="*/ 1083083 h 3726268"/>
                <a:gd name="connsiteX67" fmla="*/ 2612970 w 3132350"/>
                <a:gd name="connsiteY67" fmla="*/ 1164824 h 3726268"/>
                <a:gd name="connsiteX68" fmla="*/ 2697754 w 3132350"/>
                <a:gd name="connsiteY68" fmla="*/ 1248506 h 3726268"/>
                <a:gd name="connsiteX69" fmla="*/ 2743590 w 3132350"/>
                <a:gd name="connsiteY69" fmla="*/ 1213893 h 3726268"/>
                <a:gd name="connsiteX70" fmla="*/ 2559845 w 3132350"/>
                <a:gd name="connsiteY70" fmla="*/ 422383 h 3726268"/>
                <a:gd name="connsiteX71" fmla="*/ 1328029 w 3132350"/>
                <a:gd name="connsiteY71" fmla="*/ 218761 h 3726268"/>
                <a:gd name="connsiteX72" fmla="*/ 372170 w 3132350"/>
                <a:gd name="connsiteY72" fmla="*/ 1198314 h 3726268"/>
                <a:gd name="connsiteX73" fmla="*/ 152491 w 3132350"/>
                <a:gd name="connsiteY73" fmla="*/ 1256967 h 3726268"/>
                <a:gd name="connsiteX74" fmla="*/ 1255474 w 3132350"/>
                <a:gd name="connsiteY74" fmla="*/ 17535 h 3726268"/>
                <a:gd name="connsiteX75" fmla="*/ 1469047 w 3132350"/>
                <a:gd name="connsiteY75" fmla="*/ 1704 h 3726268"/>
                <a:gd name="connsiteX76" fmla="*/ 1655069 w 3132350"/>
                <a:gd name="connsiteY76" fmla="*/ 1416 h 372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132350" h="3726268">
                  <a:moveTo>
                    <a:pt x="1655069" y="1416"/>
                  </a:moveTo>
                  <a:cubicBezTo>
                    <a:pt x="2086651" y="15206"/>
                    <a:pt x="2495928" y="129221"/>
                    <a:pt x="2777339" y="322321"/>
                  </a:cubicBezTo>
                  <a:cubicBezTo>
                    <a:pt x="3258741" y="652653"/>
                    <a:pt x="3228326" y="1098962"/>
                    <a:pt x="2820135" y="1406972"/>
                  </a:cubicBezTo>
                  <a:lnTo>
                    <a:pt x="2810794" y="1413199"/>
                  </a:lnTo>
                  <a:lnTo>
                    <a:pt x="2825110" y="1438823"/>
                  </a:lnTo>
                  <a:cubicBezTo>
                    <a:pt x="2947397" y="1704143"/>
                    <a:pt x="2873888" y="1996779"/>
                    <a:pt x="2626764" y="2220958"/>
                  </a:cubicBezTo>
                  <a:lnTo>
                    <a:pt x="2557860" y="2278025"/>
                  </a:lnTo>
                  <a:lnTo>
                    <a:pt x="2562675" y="2284324"/>
                  </a:lnTo>
                  <a:cubicBezTo>
                    <a:pt x="2735560" y="2546597"/>
                    <a:pt x="2664192" y="2863470"/>
                    <a:pt x="2355339" y="3079311"/>
                  </a:cubicBezTo>
                  <a:lnTo>
                    <a:pt x="2337591" y="3089686"/>
                  </a:lnTo>
                  <a:lnTo>
                    <a:pt x="2345766" y="3109900"/>
                  </a:lnTo>
                  <a:cubicBezTo>
                    <a:pt x="2371145" y="3209251"/>
                    <a:pt x="2354293" y="3314498"/>
                    <a:pt x="2288309" y="3413342"/>
                  </a:cubicBezTo>
                  <a:cubicBezTo>
                    <a:pt x="2163390" y="3600471"/>
                    <a:pt x="1887700" y="3722444"/>
                    <a:pt x="1581018" y="3726268"/>
                  </a:cubicBezTo>
                  <a:lnTo>
                    <a:pt x="1574804" y="3503865"/>
                  </a:lnTo>
                  <a:cubicBezTo>
                    <a:pt x="1778340" y="3502219"/>
                    <a:pt x="1964684" y="3442118"/>
                    <a:pt x="2063284" y="3346317"/>
                  </a:cubicBezTo>
                  <a:cubicBezTo>
                    <a:pt x="2105325" y="3305470"/>
                    <a:pt x="2128032" y="3261984"/>
                    <a:pt x="2133363" y="3218712"/>
                  </a:cubicBezTo>
                  <a:lnTo>
                    <a:pt x="2131792" y="3197592"/>
                  </a:lnTo>
                  <a:lnTo>
                    <a:pt x="2085678" y="3217093"/>
                  </a:lnTo>
                  <a:cubicBezTo>
                    <a:pt x="1789756" y="3324459"/>
                    <a:pt x="1432763" y="3335051"/>
                    <a:pt x="1120551" y="3241448"/>
                  </a:cubicBezTo>
                  <a:lnTo>
                    <a:pt x="1243162" y="3058976"/>
                  </a:lnTo>
                  <a:cubicBezTo>
                    <a:pt x="1440634" y="3104947"/>
                    <a:pt x="1657260" y="3106789"/>
                    <a:pt x="1853662" y="3066774"/>
                  </a:cubicBezTo>
                  <a:lnTo>
                    <a:pt x="2022381" y="3018468"/>
                  </a:lnTo>
                  <a:lnTo>
                    <a:pt x="1972500" y="2984436"/>
                  </a:lnTo>
                  <a:cubicBezTo>
                    <a:pt x="1916158" y="2953418"/>
                    <a:pt x="1846356" y="2928315"/>
                    <a:pt x="1765050" y="2911978"/>
                  </a:cubicBezTo>
                  <a:cubicBezTo>
                    <a:pt x="1631684" y="2885180"/>
                    <a:pt x="1484476" y="2886296"/>
                    <a:pt x="1352566" y="2915104"/>
                  </a:cubicBezTo>
                  <a:cubicBezTo>
                    <a:pt x="1024130" y="2986832"/>
                    <a:pt x="896655" y="3201068"/>
                    <a:pt x="1086615" y="3362062"/>
                  </a:cubicBezTo>
                  <a:lnTo>
                    <a:pt x="862334" y="3438646"/>
                  </a:lnTo>
                  <a:cubicBezTo>
                    <a:pt x="662801" y="3177920"/>
                    <a:pt x="818957" y="2858528"/>
                    <a:pt x="1210405" y="2726723"/>
                  </a:cubicBezTo>
                  <a:cubicBezTo>
                    <a:pt x="1426129" y="2654086"/>
                    <a:pt x="1679732" y="2651321"/>
                    <a:pt x="1898890" y="2719215"/>
                  </a:cubicBezTo>
                  <a:cubicBezTo>
                    <a:pt x="1996879" y="2749571"/>
                    <a:pt x="2081209" y="2791659"/>
                    <a:pt x="2149836" y="2841832"/>
                  </a:cubicBezTo>
                  <a:lnTo>
                    <a:pt x="2231122" y="2914143"/>
                  </a:lnTo>
                  <a:lnTo>
                    <a:pt x="2265438" y="2891997"/>
                  </a:lnTo>
                  <a:cubicBezTo>
                    <a:pt x="2444606" y="2754143"/>
                    <a:pt x="2490212" y="2572639"/>
                    <a:pt x="2399168" y="2412576"/>
                  </a:cubicBezTo>
                  <a:lnTo>
                    <a:pt x="2382880" y="2388793"/>
                  </a:lnTo>
                  <a:lnTo>
                    <a:pt x="2289367" y="2433755"/>
                  </a:lnTo>
                  <a:cubicBezTo>
                    <a:pt x="2255689" y="2448458"/>
                    <a:pt x="2220643" y="2462307"/>
                    <a:pt x="2184245" y="2475230"/>
                  </a:cubicBezTo>
                  <a:cubicBezTo>
                    <a:pt x="1748242" y="2630037"/>
                    <a:pt x="1219219" y="2608880"/>
                    <a:pt x="813982" y="2420430"/>
                  </a:cubicBezTo>
                  <a:lnTo>
                    <a:pt x="976102" y="2264885"/>
                  </a:lnTo>
                  <a:cubicBezTo>
                    <a:pt x="1298501" y="2387849"/>
                    <a:pt x="1702816" y="2401793"/>
                    <a:pt x="2046227" y="2301790"/>
                  </a:cubicBezTo>
                  <a:cubicBezTo>
                    <a:pt x="2106686" y="2284184"/>
                    <a:pt x="2162991" y="2263887"/>
                    <a:pt x="2215044" y="2241287"/>
                  </a:cubicBezTo>
                  <a:lnTo>
                    <a:pt x="2224449" y="2236410"/>
                  </a:lnTo>
                  <a:lnTo>
                    <a:pt x="2170017" y="2202296"/>
                  </a:lnTo>
                  <a:cubicBezTo>
                    <a:pt x="2142832" y="2187270"/>
                    <a:pt x="2113617" y="2173022"/>
                    <a:pt x="2082366" y="2159668"/>
                  </a:cubicBezTo>
                  <a:cubicBezTo>
                    <a:pt x="1849970" y="2060364"/>
                    <a:pt x="1549786" y="2034187"/>
                    <a:pt x="1278457" y="2089565"/>
                  </a:cubicBezTo>
                  <a:cubicBezTo>
                    <a:pt x="730887" y="2201323"/>
                    <a:pt x="513977" y="2589060"/>
                    <a:pt x="841610" y="2870449"/>
                  </a:cubicBezTo>
                  <a:lnTo>
                    <a:pt x="634511" y="2953993"/>
                  </a:lnTo>
                  <a:cubicBezTo>
                    <a:pt x="286052" y="2568576"/>
                    <a:pt x="540455" y="2066413"/>
                    <a:pt x="1167695" y="1901546"/>
                  </a:cubicBezTo>
                  <a:cubicBezTo>
                    <a:pt x="1535651" y="1804831"/>
                    <a:pt x="1953188" y="1849013"/>
                    <a:pt x="2258377" y="2016958"/>
                  </a:cubicBezTo>
                  <a:cubicBezTo>
                    <a:pt x="2292660" y="2035824"/>
                    <a:pt x="2324703" y="2055722"/>
                    <a:pt x="2354514" y="2076519"/>
                  </a:cubicBezTo>
                  <a:lnTo>
                    <a:pt x="2415994" y="2124783"/>
                  </a:lnTo>
                  <a:lnTo>
                    <a:pt x="2475580" y="2081172"/>
                  </a:lnTo>
                  <a:cubicBezTo>
                    <a:pt x="2648899" y="1929909"/>
                    <a:pt x="2711122" y="1740546"/>
                    <a:pt x="2650207" y="1561731"/>
                  </a:cubicBezTo>
                  <a:lnTo>
                    <a:pt x="2632612" y="1522278"/>
                  </a:lnTo>
                  <a:lnTo>
                    <a:pt x="2560826" y="1559733"/>
                  </a:lnTo>
                  <a:cubicBezTo>
                    <a:pt x="2413244" y="1627727"/>
                    <a:pt x="2239376" y="1681996"/>
                    <a:pt x="2041941" y="1717381"/>
                  </a:cubicBezTo>
                  <a:cubicBezTo>
                    <a:pt x="1536992" y="1807880"/>
                    <a:pt x="984835" y="1748658"/>
                    <a:pt x="574723" y="1560015"/>
                  </a:cubicBezTo>
                  <a:lnTo>
                    <a:pt x="772904" y="1423999"/>
                  </a:lnTo>
                  <a:cubicBezTo>
                    <a:pt x="1108162" y="1543500"/>
                    <a:pt x="1535247" y="1580927"/>
                    <a:pt x="1933106" y="1525671"/>
                  </a:cubicBezTo>
                  <a:cubicBezTo>
                    <a:pt x="2116473" y="1500205"/>
                    <a:pt x="2277432" y="1458434"/>
                    <a:pt x="2413381" y="1404942"/>
                  </a:cubicBezTo>
                  <a:lnTo>
                    <a:pt x="2517897" y="1358036"/>
                  </a:lnTo>
                  <a:lnTo>
                    <a:pt x="2499121" y="1337713"/>
                  </a:lnTo>
                  <a:cubicBezTo>
                    <a:pt x="2449470" y="1291066"/>
                    <a:pt x="2388953" y="1247109"/>
                    <a:pt x="2317274" y="1207038"/>
                  </a:cubicBezTo>
                  <a:cubicBezTo>
                    <a:pt x="2024369" y="1043296"/>
                    <a:pt x="1608466" y="987571"/>
                    <a:pt x="1228658" y="1061180"/>
                  </a:cubicBezTo>
                  <a:cubicBezTo>
                    <a:pt x="522203" y="1198094"/>
                    <a:pt x="234165" y="1708477"/>
                    <a:pt x="654727" y="2078144"/>
                  </a:cubicBezTo>
                  <a:lnTo>
                    <a:pt x="448887" y="2163839"/>
                  </a:lnTo>
                  <a:cubicBezTo>
                    <a:pt x="3734" y="1686757"/>
                    <a:pt x="333745" y="1057011"/>
                    <a:pt x="1127156" y="869526"/>
                  </a:cubicBezTo>
                  <a:cubicBezTo>
                    <a:pt x="1610024" y="755423"/>
                    <a:pt x="2148134" y="838728"/>
                    <a:pt x="2506630" y="1083083"/>
                  </a:cubicBezTo>
                  <a:cubicBezTo>
                    <a:pt x="2545098" y="1109303"/>
                    <a:pt x="2580532" y="1136607"/>
                    <a:pt x="2612970" y="1164824"/>
                  </a:cubicBezTo>
                  <a:lnTo>
                    <a:pt x="2697754" y="1248506"/>
                  </a:lnTo>
                  <a:lnTo>
                    <a:pt x="2743590" y="1213893"/>
                  </a:lnTo>
                  <a:cubicBezTo>
                    <a:pt x="3021331" y="972738"/>
                    <a:pt x="2992236" y="652301"/>
                    <a:pt x="2559845" y="422383"/>
                  </a:cubicBezTo>
                  <a:cubicBezTo>
                    <a:pt x="2245839" y="255414"/>
                    <a:pt x="1781910" y="178726"/>
                    <a:pt x="1328029" y="218761"/>
                  </a:cubicBezTo>
                  <a:cubicBezTo>
                    <a:pt x="418033" y="299028"/>
                    <a:pt x="-66914" y="795997"/>
                    <a:pt x="372170" y="1198314"/>
                  </a:cubicBezTo>
                  <a:lnTo>
                    <a:pt x="152491" y="1256967"/>
                  </a:lnTo>
                  <a:cubicBezTo>
                    <a:pt x="-284221" y="740597"/>
                    <a:pt x="258222" y="131049"/>
                    <a:pt x="1255474" y="17535"/>
                  </a:cubicBezTo>
                  <a:cubicBezTo>
                    <a:pt x="1326551" y="9445"/>
                    <a:pt x="1397895" y="4198"/>
                    <a:pt x="1469047" y="1704"/>
                  </a:cubicBezTo>
                  <a:cubicBezTo>
                    <a:pt x="1531304" y="-479"/>
                    <a:pt x="1593414" y="-554"/>
                    <a:pt x="1655069" y="141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7E226918-1B62-45A8-B2CC-9B937B66AAFA}"/>
              </a:ext>
            </a:extLst>
          </p:cNvPr>
          <p:cNvGrpSpPr/>
          <p:nvPr/>
        </p:nvGrpSpPr>
        <p:grpSpPr>
          <a:xfrm>
            <a:off x="6721079" y="3685220"/>
            <a:ext cx="2502051" cy="2757769"/>
            <a:chOff x="6721079" y="3685220"/>
            <a:chExt cx="2502051" cy="2757769"/>
          </a:xfrm>
        </p:grpSpPr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1B32009E-5D48-4D7F-9BBE-52329F033506}"/>
                </a:ext>
              </a:extLst>
            </p:cNvPr>
            <p:cNvGrpSpPr/>
            <p:nvPr/>
          </p:nvGrpSpPr>
          <p:grpSpPr>
            <a:xfrm>
              <a:off x="7285006" y="4833216"/>
              <a:ext cx="1250966" cy="1609773"/>
              <a:chOff x="7285006" y="4833216"/>
              <a:chExt cx="1250966" cy="1609773"/>
            </a:xfrm>
          </p:grpSpPr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AF72698B-4276-4F84-B315-65A6224A4156}"/>
                  </a:ext>
                </a:extLst>
              </p:cNvPr>
              <p:cNvSpPr/>
              <p:nvPr/>
            </p:nvSpPr>
            <p:spPr>
              <a:xfrm>
                <a:off x="7606586" y="4833216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9" name="片側の 2 つの角を丸めた四角形 144">
                <a:extLst>
                  <a:ext uri="{FF2B5EF4-FFF2-40B4-BE49-F238E27FC236}">
                    <a16:creationId xmlns:a16="http://schemas.microsoft.com/office/drawing/2014/main" id="{397B304D-0D34-4030-B34D-9BB8130A85A3}"/>
                  </a:ext>
                </a:extLst>
              </p:cNvPr>
              <p:cNvSpPr/>
              <p:nvPr/>
            </p:nvSpPr>
            <p:spPr>
              <a:xfrm>
                <a:off x="7285006" y="5131766"/>
                <a:ext cx="1250966" cy="1311223"/>
              </a:xfrm>
              <a:prstGeom prst="round2SameRect">
                <a:avLst>
                  <a:gd name="adj1" fmla="val 14323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0" name="台形 179">
                <a:extLst>
                  <a:ext uri="{FF2B5EF4-FFF2-40B4-BE49-F238E27FC236}">
                    <a16:creationId xmlns:a16="http://schemas.microsoft.com/office/drawing/2014/main" id="{721DAC0D-8BAD-40F2-AB2F-EFB4788031DF}"/>
                  </a:ext>
                </a:extLst>
              </p:cNvPr>
              <p:cNvSpPr/>
              <p:nvPr/>
            </p:nvSpPr>
            <p:spPr>
              <a:xfrm rot="10800000">
                <a:off x="7629200" y="5140974"/>
                <a:ext cx="572056" cy="792372"/>
              </a:xfrm>
              <a:prstGeom prst="trapezoid">
                <a:avLst>
                  <a:gd name="adj" fmla="val 32076"/>
                </a:avLst>
              </a:prstGeom>
              <a:solidFill>
                <a:schemeClr val="accent5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1" name="楕円 180">
                <a:extLst>
                  <a:ext uri="{FF2B5EF4-FFF2-40B4-BE49-F238E27FC236}">
                    <a16:creationId xmlns:a16="http://schemas.microsoft.com/office/drawing/2014/main" id="{D0C4188F-F0AC-4B46-8D36-8F1AA51D250C}"/>
                  </a:ext>
                </a:extLst>
              </p:cNvPr>
              <p:cNvSpPr/>
              <p:nvPr/>
            </p:nvSpPr>
            <p:spPr>
              <a:xfrm>
                <a:off x="7876904" y="6254750"/>
                <a:ext cx="88900" cy="88900"/>
              </a:xfrm>
              <a:prstGeom prst="ellipse">
                <a:avLst/>
              </a:prstGeom>
              <a:solidFill>
                <a:srgbClr val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2" name="台形 731">
                <a:extLst>
                  <a:ext uri="{FF2B5EF4-FFF2-40B4-BE49-F238E27FC236}">
                    <a16:creationId xmlns:a16="http://schemas.microsoft.com/office/drawing/2014/main" id="{79B1657D-73E2-404B-8B98-8E6037FD032E}"/>
                  </a:ext>
                </a:extLst>
              </p:cNvPr>
              <p:cNvSpPr/>
              <p:nvPr/>
            </p:nvSpPr>
            <p:spPr>
              <a:xfrm rot="10800000" flipV="1">
                <a:off x="7809668" y="5264677"/>
                <a:ext cx="201644" cy="828151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4781" h="685660">
                    <a:moveTo>
                      <a:pt x="0" y="551112"/>
                    </a:moveTo>
                    <a:lnTo>
                      <a:pt x="50098" y="0"/>
                    </a:lnTo>
                    <a:lnTo>
                      <a:pt x="134683" y="0"/>
                    </a:lnTo>
                    <a:lnTo>
                      <a:pt x="184781" y="551112"/>
                    </a:lnTo>
                    <a:lnTo>
                      <a:pt x="89962" y="685660"/>
                    </a:lnTo>
                    <a:lnTo>
                      <a:pt x="0" y="551112"/>
                    </a:lnTo>
                    <a:close/>
                  </a:path>
                </a:pathLst>
              </a:custGeom>
              <a:pattFill prst="wdUpDiag">
                <a:fgClr>
                  <a:srgbClr val="FF0000"/>
                </a:fgClr>
                <a:bgClr>
                  <a:schemeClr val="accent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F4A41CEF-E5D1-4950-B016-FE0D33300954}"/>
                  </a:ext>
                </a:extLst>
              </p:cNvPr>
              <p:cNvGrpSpPr/>
              <p:nvPr/>
            </p:nvGrpSpPr>
            <p:grpSpPr>
              <a:xfrm>
                <a:off x="7557545" y="5160205"/>
                <a:ext cx="714918" cy="202452"/>
                <a:chOff x="3151980" y="2770920"/>
                <a:chExt cx="423862" cy="112796"/>
              </a:xfrm>
              <a:solidFill>
                <a:srgbClr val="000000">
                  <a:alpha val="50196"/>
                </a:srgbClr>
              </a:solidFill>
            </p:grpSpPr>
            <p:sp>
              <p:nvSpPr>
                <p:cNvPr id="190" name="平行四辺形 189">
                  <a:extLst>
                    <a:ext uri="{FF2B5EF4-FFF2-40B4-BE49-F238E27FC236}">
                      <a16:creationId xmlns:a16="http://schemas.microsoft.com/office/drawing/2014/main" id="{509FABF7-9D79-451A-8FD7-29023A626AC4}"/>
                    </a:ext>
                  </a:extLst>
                </p:cNvPr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1" name="平行四辺形 190">
                  <a:extLst>
                    <a:ext uri="{FF2B5EF4-FFF2-40B4-BE49-F238E27FC236}">
                      <a16:creationId xmlns:a16="http://schemas.microsoft.com/office/drawing/2014/main" id="{7B64FE58-E89F-4010-B2D4-60577BDCEBCC}"/>
                    </a:ext>
                  </a:extLst>
                </p:cNvPr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4" name="台形 183">
                <a:extLst>
                  <a:ext uri="{FF2B5EF4-FFF2-40B4-BE49-F238E27FC236}">
                    <a16:creationId xmlns:a16="http://schemas.microsoft.com/office/drawing/2014/main" id="{5D44CAE1-40F2-4268-AD26-3B0C4E96DA76}"/>
                  </a:ext>
                </a:extLst>
              </p:cNvPr>
              <p:cNvSpPr/>
              <p:nvPr/>
            </p:nvSpPr>
            <p:spPr>
              <a:xfrm rot="10800000">
                <a:off x="7786831" y="5131766"/>
                <a:ext cx="247318" cy="202452"/>
              </a:xfrm>
              <a:prstGeom prst="trapezoid">
                <a:avLst>
                  <a:gd name="adj" fmla="val 27112"/>
                </a:avLst>
              </a:prstGeom>
              <a:pattFill prst="wdUpDiag">
                <a:fgClr>
                  <a:srgbClr val="FF0000"/>
                </a:fgClr>
                <a:bgClr>
                  <a:schemeClr val="accent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76CEE2E4-B54D-408C-9AAA-E0E635D6E942}"/>
                  </a:ext>
                </a:extLst>
              </p:cNvPr>
              <p:cNvGrpSpPr/>
              <p:nvPr/>
            </p:nvGrpSpPr>
            <p:grpSpPr>
              <a:xfrm>
                <a:off x="7539823" y="5131768"/>
                <a:ext cx="750362" cy="202452"/>
                <a:chOff x="3151980" y="2770920"/>
                <a:chExt cx="423862" cy="112796"/>
              </a:xfrm>
              <a:solidFill>
                <a:schemeClr val="accent5">
                  <a:lumMod val="40000"/>
                  <a:lumOff val="60000"/>
                </a:schemeClr>
              </a:solidFill>
            </p:grpSpPr>
            <p:sp>
              <p:nvSpPr>
                <p:cNvPr id="188" name="平行四辺形 187">
                  <a:extLst>
                    <a:ext uri="{FF2B5EF4-FFF2-40B4-BE49-F238E27FC236}">
                      <a16:creationId xmlns:a16="http://schemas.microsoft.com/office/drawing/2014/main" id="{88BFCBB1-E415-461D-A1FC-87FD677AB46F}"/>
                    </a:ext>
                  </a:extLst>
                </p:cNvPr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" name="平行四辺形 188">
                  <a:extLst>
                    <a:ext uri="{FF2B5EF4-FFF2-40B4-BE49-F238E27FC236}">
                      <a16:creationId xmlns:a16="http://schemas.microsoft.com/office/drawing/2014/main" id="{F5331183-7DEE-4850-A90D-18F72182EE74}"/>
                    </a:ext>
                  </a:extLst>
                </p:cNvPr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3FAD4ABB-1BA0-477C-9F2B-19B56ECD5BDE}"/>
                  </a:ext>
                </a:extLst>
              </p:cNvPr>
              <p:cNvSpPr/>
              <p:nvPr/>
            </p:nvSpPr>
            <p:spPr>
              <a:xfrm>
                <a:off x="7489455" y="5150698"/>
                <a:ext cx="842068" cy="942131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42131">
                    <a:moveTo>
                      <a:pt x="178616" y="0"/>
                    </a:moveTo>
                    <a:lnTo>
                      <a:pt x="421034" y="917300"/>
                    </a:lnTo>
                    <a:lnTo>
                      <a:pt x="663452" y="0"/>
                    </a:lnTo>
                    <a:lnTo>
                      <a:pt x="783052" y="1537"/>
                    </a:lnTo>
                    <a:lnTo>
                      <a:pt x="842068" y="239343"/>
                    </a:lnTo>
                    <a:lnTo>
                      <a:pt x="669230" y="317812"/>
                    </a:lnTo>
                    <a:lnTo>
                      <a:pt x="692225" y="618954"/>
                    </a:lnTo>
                    <a:lnTo>
                      <a:pt x="421034" y="942131"/>
                    </a:lnTo>
                    <a:lnTo>
                      <a:pt x="149843" y="618954"/>
                    </a:lnTo>
                    <a:lnTo>
                      <a:pt x="172838" y="317812"/>
                    </a:lnTo>
                    <a:lnTo>
                      <a:pt x="0" y="239343"/>
                    </a:lnTo>
                    <a:lnTo>
                      <a:pt x="59016" y="1537"/>
                    </a:lnTo>
                    <a:lnTo>
                      <a:pt x="178616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D19673C0-A88B-44F6-B6E8-F9966D531177}"/>
                  </a:ext>
                </a:extLst>
              </p:cNvPr>
              <p:cNvSpPr/>
              <p:nvPr/>
            </p:nvSpPr>
            <p:spPr>
              <a:xfrm>
                <a:off x="7489455" y="5131765"/>
                <a:ext cx="842068" cy="942131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42131">
                    <a:moveTo>
                      <a:pt x="178616" y="0"/>
                    </a:moveTo>
                    <a:lnTo>
                      <a:pt x="421034" y="917300"/>
                    </a:lnTo>
                    <a:lnTo>
                      <a:pt x="663452" y="0"/>
                    </a:lnTo>
                    <a:lnTo>
                      <a:pt x="783052" y="1537"/>
                    </a:lnTo>
                    <a:lnTo>
                      <a:pt x="842068" y="239343"/>
                    </a:lnTo>
                    <a:lnTo>
                      <a:pt x="669230" y="317812"/>
                    </a:lnTo>
                    <a:lnTo>
                      <a:pt x="692225" y="618954"/>
                    </a:lnTo>
                    <a:lnTo>
                      <a:pt x="421034" y="942131"/>
                    </a:lnTo>
                    <a:lnTo>
                      <a:pt x="149843" y="618954"/>
                    </a:lnTo>
                    <a:lnTo>
                      <a:pt x="172838" y="317812"/>
                    </a:lnTo>
                    <a:lnTo>
                      <a:pt x="0" y="239343"/>
                    </a:lnTo>
                    <a:lnTo>
                      <a:pt x="59016" y="1537"/>
                    </a:lnTo>
                    <a:lnTo>
                      <a:pt x="178616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76310FED-393D-4D31-8ACE-C61087E2C7EE}"/>
                </a:ext>
              </a:extLst>
            </p:cNvPr>
            <p:cNvGrpSpPr/>
            <p:nvPr/>
          </p:nvGrpSpPr>
          <p:grpSpPr>
            <a:xfrm>
              <a:off x="7248013" y="3685220"/>
              <a:ext cx="1306338" cy="1403518"/>
              <a:chOff x="3059564" y="2343184"/>
              <a:chExt cx="1306338" cy="1403518"/>
            </a:xfrm>
          </p:grpSpPr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C06D0A90-F7AD-4D0D-B9F3-F67392F0F0C9}"/>
                  </a:ext>
                </a:extLst>
              </p:cNvPr>
              <p:cNvSpPr/>
              <p:nvPr/>
            </p:nvSpPr>
            <p:spPr>
              <a:xfrm>
                <a:off x="3098183" y="2343184"/>
                <a:ext cx="1240267" cy="1121822"/>
              </a:xfrm>
              <a:custGeom>
                <a:avLst/>
                <a:gdLst>
                  <a:gd name="connsiteX0" fmla="*/ 568386 w 1240267"/>
                  <a:gd name="connsiteY0" fmla="*/ 0 h 1121822"/>
                  <a:gd name="connsiteX1" fmla="*/ 789628 w 1240267"/>
                  <a:gd name="connsiteY1" fmla="*/ 44079 h 1121822"/>
                  <a:gd name="connsiteX2" fmla="*/ 861135 w 1240267"/>
                  <a:gd name="connsiteY2" fmla="*/ 82382 h 1121822"/>
                  <a:gd name="connsiteX3" fmla="*/ 882379 w 1240267"/>
                  <a:gd name="connsiteY3" fmla="*/ 79341 h 1121822"/>
                  <a:gd name="connsiteX4" fmla="*/ 1240267 w 1240267"/>
                  <a:gd name="connsiteY4" fmla="*/ 587512 h 1121822"/>
                  <a:gd name="connsiteX5" fmla="*/ 882379 w 1240267"/>
                  <a:gd name="connsiteY5" fmla="*/ 1095683 h 1121822"/>
                  <a:gd name="connsiteX6" fmla="*/ 810252 w 1240267"/>
                  <a:gd name="connsiteY6" fmla="*/ 1085359 h 1121822"/>
                  <a:gd name="connsiteX7" fmla="*/ 791138 w 1240267"/>
                  <a:gd name="connsiteY7" fmla="*/ 1076934 h 1121822"/>
                  <a:gd name="connsiteX8" fmla="*/ 789628 w 1240267"/>
                  <a:gd name="connsiteY8" fmla="*/ 1077743 h 1121822"/>
                  <a:gd name="connsiteX9" fmla="*/ 568386 w 1240267"/>
                  <a:gd name="connsiteY9" fmla="*/ 1121822 h 1121822"/>
                  <a:gd name="connsiteX10" fmla="*/ 0 w 1240267"/>
                  <a:gd name="connsiteY10" fmla="*/ 560911 h 1121822"/>
                  <a:gd name="connsiteX11" fmla="*/ 568386 w 1240267"/>
                  <a:gd name="connsiteY11" fmla="*/ 0 h 1121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40267" h="1121822">
                    <a:moveTo>
                      <a:pt x="568386" y="0"/>
                    </a:moveTo>
                    <a:cubicBezTo>
                      <a:pt x="646864" y="0"/>
                      <a:pt x="721627" y="15695"/>
                      <a:pt x="789628" y="44079"/>
                    </a:cubicBezTo>
                    <a:lnTo>
                      <a:pt x="861135" y="82382"/>
                    </a:lnTo>
                    <a:lnTo>
                      <a:pt x="882379" y="79341"/>
                    </a:lnTo>
                    <a:cubicBezTo>
                      <a:pt x="1080035" y="79341"/>
                      <a:pt x="1240267" y="306857"/>
                      <a:pt x="1240267" y="587512"/>
                    </a:cubicBezTo>
                    <a:cubicBezTo>
                      <a:pt x="1240267" y="868167"/>
                      <a:pt x="1080035" y="1095683"/>
                      <a:pt x="882379" y="1095683"/>
                    </a:cubicBezTo>
                    <a:cubicBezTo>
                      <a:pt x="857672" y="1095683"/>
                      <a:pt x="833550" y="1092128"/>
                      <a:pt x="810252" y="1085359"/>
                    </a:cubicBezTo>
                    <a:lnTo>
                      <a:pt x="791138" y="1076934"/>
                    </a:lnTo>
                    <a:lnTo>
                      <a:pt x="789628" y="1077743"/>
                    </a:lnTo>
                    <a:cubicBezTo>
                      <a:pt x="721627" y="1106127"/>
                      <a:pt x="646864" y="1121822"/>
                      <a:pt x="568386" y="1121822"/>
                    </a:cubicBezTo>
                    <a:cubicBezTo>
                      <a:pt x="254475" y="1121822"/>
                      <a:pt x="0" y="870694"/>
                      <a:pt x="0" y="560911"/>
                    </a:cubicBezTo>
                    <a:cubicBezTo>
                      <a:pt x="0" y="251128"/>
                      <a:pt x="254475" y="0"/>
                      <a:pt x="56838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4CE03268-0454-42E4-B7B6-1ED9C81D3AF8}"/>
                  </a:ext>
                </a:extLst>
              </p:cNvPr>
              <p:cNvGrpSpPr/>
              <p:nvPr/>
            </p:nvGrpSpPr>
            <p:grpSpPr>
              <a:xfrm rot="20700000">
                <a:off x="3059564" y="2962148"/>
                <a:ext cx="275134" cy="402092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175" name="円/楕円 620">
                  <a:extLst>
                    <a:ext uri="{FF2B5EF4-FFF2-40B4-BE49-F238E27FC236}">
                      <a16:creationId xmlns:a16="http://schemas.microsoft.com/office/drawing/2014/main" id="{F36BA576-1525-48AD-B766-C6E6471A7F77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6" name="円/楕円 621">
                  <a:extLst>
                    <a:ext uri="{FF2B5EF4-FFF2-40B4-BE49-F238E27FC236}">
                      <a16:creationId xmlns:a16="http://schemas.microsoft.com/office/drawing/2014/main" id="{FF5BBBE4-235D-47AC-A586-F1E974F50688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1C32FFDD-B4E7-4AB3-8558-705CE42D6B09}"/>
                  </a:ext>
                </a:extLst>
              </p:cNvPr>
              <p:cNvGrpSpPr/>
              <p:nvPr/>
            </p:nvGrpSpPr>
            <p:grpSpPr>
              <a:xfrm rot="900000" flipH="1">
                <a:off x="4090770" y="2962148"/>
                <a:ext cx="275132" cy="402092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173" name="円/楕円 618">
                  <a:extLst>
                    <a:ext uri="{FF2B5EF4-FFF2-40B4-BE49-F238E27FC236}">
                      <a16:creationId xmlns:a16="http://schemas.microsoft.com/office/drawing/2014/main" id="{239530C6-EACD-496B-AD68-C3540787FECC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4" name="円/楕円 619">
                  <a:extLst>
                    <a:ext uri="{FF2B5EF4-FFF2-40B4-BE49-F238E27FC236}">
                      <a16:creationId xmlns:a16="http://schemas.microsoft.com/office/drawing/2014/main" id="{B2975605-77F2-432A-8834-B47C43EE053F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417F33B2-A7F3-4144-8AC2-C50CED11B1CC}"/>
                  </a:ext>
                </a:extLst>
              </p:cNvPr>
              <p:cNvSpPr/>
              <p:nvPr/>
            </p:nvSpPr>
            <p:spPr>
              <a:xfrm>
                <a:off x="3183666" y="2451100"/>
                <a:ext cx="1058134" cy="1295602"/>
              </a:xfrm>
              <a:custGeom>
                <a:avLst/>
                <a:gdLst>
                  <a:gd name="connsiteX0" fmla="*/ 515603 w 1031206"/>
                  <a:gd name="connsiteY0" fmla="*/ 0 h 1285260"/>
                  <a:gd name="connsiteX1" fmla="*/ 1031206 w 1031206"/>
                  <a:gd name="connsiteY1" fmla="*/ 619148 h 1285260"/>
                  <a:gd name="connsiteX2" fmla="*/ 803882 w 1031206"/>
                  <a:gd name="connsiteY2" fmla="*/ 1132555 h 1285260"/>
                  <a:gd name="connsiteX3" fmla="*/ 764133 w 1031206"/>
                  <a:gd name="connsiteY3" fmla="*/ 1158463 h 1285260"/>
                  <a:gd name="connsiteX4" fmla="*/ 750039 w 1031206"/>
                  <a:gd name="connsiteY4" fmla="*/ 1187134 h 1285260"/>
                  <a:gd name="connsiteX5" fmla="*/ 515603 w 1031206"/>
                  <a:gd name="connsiteY5" fmla="*/ 1285260 h 1285260"/>
                  <a:gd name="connsiteX6" fmla="*/ 281167 w 1031206"/>
                  <a:gd name="connsiteY6" fmla="*/ 1187134 h 1285260"/>
                  <a:gd name="connsiteX7" fmla="*/ 267074 w 1031206"/>
                  <a:gd name="connsiteY7" fmla="*/ 1158463 h 1285260"/>
                  <a:gd name="connsiteX8" fmla="*/ 227324 w 1031206"/>
                  <a:gd name="connsiteY8" fmla="*/ 1132555 h 1285260"/>
                  <a:gd name="connsiteX9" fmla="*/ 0 w 1031206"/>
                  <a:gd name="connsiteY9" fmla="*/ 619148 h 1285260"/>
                  <a:gd name="connsiteX10" fmla="*/ 515603 w 1031206"/>
                  <a:gd name="connsiteY10" fmla="*/ 0 h 1285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31206" h="1285260">
                    <a:moveTo>
                      <a:pt x="515603" y="0"/>
                    </a:moveTo>
                    <a:cubicBezTo>
                      <a:pt x="800363" y="0"/>
                      <a:pt x="1031206" y="277202"/>
                      <a:pt x="1031206" y="619148"/>
                    </a:cubicBezTo>
                    <a:cubicBezTo>
                      <a:pt x="1031206" y="832864"/>
                      <a:pt x="941033" y="1021290"/>
                      <a:pt x="803882" y="1132555"/>
                    </a:cubicBezTo>
                    <a:lnTo>
                      <a:pt x="764133" y="1158463"/>
                    </a:lnTo>
                    <a:lnTo>
                      <a:pt x="750039" y="1187134"/>
                    </a:lnTo>
                    <a:cubicBezTo>
                      <a:pt x="711414" y="1244798"/>
                      <a:pt x="620992" y="1285260"/>
                      <a:pt x="515603" y="1285260"/>
                    </a:cubicBezTo>
                    <a:cubicBezTo>
                      <a:pt x="410215" y="1285260"/>
                      <a:pt x="319792" y="1244798"/>
                      <a:pt x="281167" y="1187134"/>
                    </a:cubicBezTo>
                    <a:lnTo>
                      <a:pt x="267074" y="1158463"/>
                    </a:lnTo>
                    <a:lnTo>
                      <a:pt x="227324" y="1132555"/>
                    </a:lnTo>
                    <a:cubicBezTo>
                      <a:pt x="90173" y="1021290"/>
                      <a:pt x="0" y="832864"/>
                      <a:pt x="0" y="619148"/>
                    </a:cubicBezTo>
                    <a:cubicBezTo>
                      <a:pt x="0" y="277202"/>
                      <a:pt x="230843" y="0"/>
                      <a:pt x="515603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4" name="月 163">
                <a:extLst>
                  <a:ext uri="{FF2B5EF4-FFF2-40B4-BE49-F238E27FC236}">
                    <a16:creationId xmlns:a16="http://schemas.microsoft.com/office/drawing/2014/main" id="{6C90D732-A126-4992-8200-B42D310FA888}"/>
                  </a:ext>
                </a:extLst>
              </p:cNvPr>
              <p:cNvSpPr/>
              <p:nvPr/>
            </p:nvSpPr>
            <p:spPr>
              <a:xfrm rot="15300000">
                <a:off x="3375107" y="2724815"/>
                <a:ext cx="95266" cy="308247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5" name="月 164">
                <a:extLst>
                  <a:ext uri="{FF2B5EF4-FFF2-40B4-BE49-F238E27FC236}">
                    <a16:creationId xmlns:a16="http://schemas.microsoft.com/office/drawing/2014/main" id="{FFC60540-C25D-4F71-B41C-5C47E738C1C2}"/>
                  </a:ext>
                </a:extLst>
              </p:cNvPr>
              <p:cNvSpPr/>
              <p:nvPr/>
            </p:nvSpPr>
            <p:spPr>
              <a:xfrm rot="17100000">
                <a:off x="3933493" y="2724816"/>
                <a:ext cx="95266" cy="308247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F9539554-38BD-47C9-B242-7B96D7F64B45}"/>
                  </a:ext>
                </a:extLst>
              </p:cNvPr>
              <p:cNvSpPr/>
              <p:nvPr/>
            </p:nvSpPr>
            <p:spPr>
              <a:xfrm>
                <a:off x="3625596" y="3190875"/>
                <a:ext cx="159004" cy="245546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1" name="月 170">
                <a:extLst>
                  <a:ext uri="{FF2B5EF4-FFF2-40B4-BE49-F238E27FC236}">
                    <a16:creationId xmlns:a16="http://schemas.microsoft.com/office/drawing/2014/main" id="{DD3B49AF-026B-49EB-A6C8-62359EB1E8E3}"/>
                  </a:ext>
                </a:extLst>
              </p:cNvPr>
              <p:cNvSpPr/>
              <p:nvPr/>
            </p:nvSpPr>
            <p:spPr>
              <a:xfrm rot="4115980">
                <a:off x="3397880" y="2142742"/>
                <a:ext cx="298702" cy="872145"/>
              </a:xfrm>
              <a:prstGeom prst="moon">
                <a:avLst>
                  <a:gd name="adj" fmla="val 62816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" name="円/楕円 638">
                <a:extLst>
                  <a:ext uri="{FF2B5EF4-FFF2-40B4-BE49-F238E27FC236}">
                    <a16:creationId xmlns:a16="http://schemas.microsoft.com/office/drawing/2014/main" id="{C673B4D0-07D9-4A86-A570-E16A17A7716F}"/>
                  </a:ext>
                </a:extLst>
              </p:cNvPr>
              <p:cNvSpPr/>
              <p:nvPr/>
            </p:nvSpPr>
            <p:spPr>
              <a:xfrm rot="10800000">
                <a:off x="3576864" y="3504684"/>
                <a:ext cx="259540" cy="77703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9BEF4E17-BE15-4F3F-B843-213B7231B8E8}"/>
                </a:ext>
              </a:extLst>
            </p:cNvPr>
            <p:cNvSpPr/>
            <p:nvPr/>
          </p:nvSpPr>
          <p:spPr>
            <a:xfrm>
              <a:off x="7478651" y="4323863"/>
              <a:ext cx="230758" cy="203586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21F1B37E-195D-4D1C-99B3-D8B4ADA063A7}"/>
                </a:ext>
              </a:extLst>
            </p:cNvPr>
            <p:cNvSpPr/>
            <p:nvPr/>
          </p:nvSpPr>
          <p:spPr>
            <a:xfrm>
              <a:off x="8066820" y="4323863"/>
              <a:ext cx="230758" cy="203586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D33445F1-B4FE-4488-AB77-D5833441C73E}"/>
                </a:ext>
              </a:extLst>
            </p:cNvPr>
            <p:cNvGrpSpPr/>
            <p:nvPr/>
          </p:nvGrpSpPr>
          <p:grpSpPr>
            <a:xfrm>
              <a:off x="8238084" y="3720574"/>
              <a:ext cx="864381" cy="1703476"/>
              <a:chOff x="8238084" y="3720574"/>
              <a:chExt cx="864381" cy="1703476"/>
            </a:xfrm>
          </p:grpSpPr>
          <p:grpSp>
            <p:nvGrpSpPr>
              <p:cNvPr id="292" name="グループ化 291">
                <a:extLst>
                  <a:ext uri="{FF2B5EF4-FFF2-40B4-BE49-F238E27FC236}">
                    <a16:creationId xmlns:a16="http://schemas.microsoft.com/office/drawing/2014/main" id="{053EE144-2A3F-4A44-AB6C-A4A79BBB961A}"/>
                  </a:ext>
                </a:extLst>
              </p:cNvPr>
              <p:cNvGrpSpPr/>
              <p:nvPr/>
            </p:nvGrpSpPr>
            <p:grpSpPr>
              <a:xfrm rot="20968118">
                <a:off x="8284271" y="3720574"/>
                <a:ext cx="738628" cy="1377107"/>
                <a:chOff x="2957063" y="5076572"/>
                <a:chExt cx="797584" cy="1483326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293" name="グループ化 292">
                  <a:extLst>
                    <a:ext uri="{FF2B5EF4-FFF2-40B4-BE49-F238E27FC236}">
                      <a16:creationId xmlns:a16="http://schemas.microsoft.com/office/drawing/2014/main" id="{38A449B1-AA37-45A3-9831-17A1631A3C04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295" name="フリーフォーム: 図形 294">
                    <a:extLst>
                      <a:ext uri="{FF2B5EF4-FFF2-40B4-BE49-F238E27FC236}">
                        <a16:creationId xmlns:a16="http://schemas.microsoft.com/office/drawing/2014/main" id="{3C50723D-7F18-4AB3-A9E0-A021CE99472B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6" name="フリーフォーム: 図形 295">
                    <a:extLst>
                      <a:ext uri="{FF2B5EF4-FFF2-40B4-BE49-F238E27FC236}">
                        <a16:creationId xmlns:a16="http://schemas.microsoft.com/office/drawing/2014/main" id="{0E51374B-0E83-46C4-8F2D-AB50B822416A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26C9E45F-AB3E-4F2C-BB9F-BBE758EDCB1A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8" name="グループ化 297">
                <a:extLst>
                  <a:ext uri="{FF2B5EF4-FFF2-40B4-BE49-F238E27FC236}">
                    <a16:creationId xmlns:a16="http://schemas.microsoft.com/office/drawing/2014/main" id="{824D528F-786B-48AE-913F-4CD2F88DF85C}"/>
                  </a:ext>
                </a:extLst>
              </p:cNvPr>
              <p:cNvGrpSpPr/>
              <p:nvPr/>
            </p:nvGrpSpPr>
            <p:grpSpPr>
              <a:xfrm>
                <a:off x="8238084" y="4372829"/>
                <a:ext cx="864381" cy="1051221"/>
                <a:chOff x="8238084" y="4372829"/>
                <a:chExt cx="864381" cy="1051221"/>
              </a:xfrm>
            </p:grpSpPr>
            <p:sp>
              <p:nvSpPr>
                <p:cNvPr id="299" name="台形 298">
                  <a:extLst>
                    <a:ext uri="{FF2B5EF4-FFF2-40B4-BE49-F238E27FC236}">
                      <a16:creationId xmlns:a16="http://schemas.microsoft.com/office/drawing/2014/main" id="{B9E5303C-361E-4C2A-8C56-1B183D947F83}"/>
                    </a:ext>
                  </a:extLst>
                </p:cNvPr>
                <p:cNvSpPr/>
                <p:nvPr/>
              </p:nvSpPr>
              <p:spPr>
                <a:xfrm rot="19434400">
                  <a:off x="8457559" y="4372829"/>
                  <a:ext cx="282483" cy="184203"/>
                </a:xfrm>
                <a:prstGeom prst="trapezoid">
                  <a:avLst>
                    <a:gd name="adj" fmla="val 14945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96103F6C-AF62-44CE-BFBF-818118E8C94B}"/>
                    </a:ext>
                  </a:extLst>
                </p:cNvPr>
                <p:cNvSpPr/>
                <p:nvPr/>
              </p:nvSpPr>
              <p:spPr>
                <a:xfrm rot="3600000">
                  <a:off x="8203352" y="4524936"/>
                  <a:ext cx="933846" cy="864381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3846" h="864381">
                      <a:moveTo>
                        <a:pt x="454402" y="813892"/>
                      </a:moveTo>
                      <a:cubicBezTo>
                        <a:pt x="454291" y="651942"/>
                        <a:pt x="432833" y="507915"/>
                        <a:pt x="432722" y="345965"/>
                      </a:cubicBezTo>
                      <a:lnTo>
                        <a:pt x="39252" y="414868"/>
                      </a:lnTo>
                      <a:cubicBezTo>
                        <a:pt x="24814" y="328528"/>
                        <a:pt x="14438" y="192289"/>
                        <a:pt x="0" y="105949"/>
                      </a:cubicBezTo>
                      <a:cubicBezTo>
                        <a:pt x="220220" y="66851"/>
                        <a:pt x="507037" y="-10822"/>
                        <a:pt x="639634" y="1262"/>
                      </a:cubicBezTo>
                      <a:cubicBezTo>
                        <a:pt x="772231" y="13346"/>
                        <a:pt x="787808" y="141245"/>
                        <a:pt x="795584" y="178451"/>
                      </a:cubicBezTo>
                      <a:cubicBezTo>
                        <a:pt x="803360" y="215657"/>
                        <a:pt x="921126" y="622923"/>
                        <a:pt x="933846" y="864381"/>
                      </a:cubicBezTo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18" name="グループ化 317">
              <a:extLst>
                <a:ext uri="{FF2B5EF4-FFF2-40B4-BE49-F238E27FC236}">
                  <a16:creationId xmlns:a16="http://schemas.microsoft.com/office/drawing/2014/main" id="{22B39611-A291-4396-B9F8-7EEC67ED9016}"/>
                </a:ext>
              </a:extLst>
            </p:cNvPr>
            <p:cNvGrpSpPr/>
            <p:nvPr/>
          </p:nvGrpSpPr>
          <p:grpSpPr>
            <a:xfrm flipH="1">
              <a:off x="6721079" y="3720574"/>
              <a:ext cx="864381" cy="1703476"/>
              <a:chOff x="8238084" y="3720574"/>
              <a:chExt cx="864381" cy="1703476"/>
            </a:xfrm>
          </p:grpSpPr>
          <p:grpSp>
            <p:nvGrpSpPr>
              <p:cNvPr id="319" name="グループ化 318">
                <a:extLst>
                  <a:ext uri="{FF2B5EF4-FFF2-40B4-BE49-F238E27FC236}">
                    <a16:creationId xmlns:a16="http://schemas.microsoft.com/office/drawing/2014/main" id="{5AC1D732-8DA0-4F65-BAC5-0BA53E9E1B11}"/>
                  </a:ext>
                </a:extLst>
              </p:cNvPr>
              <p:cNvGrpSpPr/>
              <p:nvPr/>
            </p:nvGrpSpPr>
            <p:grpSpPr>
              <a:xfrm rot="20968118">
                <a:off x="8284271" y="3720574"/>
                <a:ext cx="738628" cy="1377107"/>
                <a:chOff x="2957063" y="5076572"/>
                <a:chExt cx="797584" cy="1483326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323" name="グループ化 322">
                  <a:extLst>
                    <a:ext uri="{FF2B5EF4-FFF2-40B4-BE49-F238E27FC236}">
                      <a16:creationId xmlns:a16="http://schemas.microsoft.com/office/drawing/2014/main" id="{E61C9311-FDB9-407F-8DF7-173ADE9E9BA9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325" name="フリーフォーム: 図形 324">
                    <a:extLst>
                      <a:ext uri="{FF2B5EF4-FFF2-40B4-BE49-F238E27FC236}">
                        <a16:creationId xmlns:a16="http://schemas.microsoft.com/office/drawing/2014/main" id="{714A158B-202B-48A3-AF45-A0A21A362A51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6" name="フリーフォーム: 図形 325">
                    <a:extLst>
                      <a:ext uri="{FF2B5EF4-FFF2-40B4-BE49-F238E27FC236}">
                        <a16:creationId xmlns:a16="http://schemas.microsoft.com/office/drawing/2014/main" id="{7CB2ED39-2F6F-47FC-86E4-D01CB1DE7222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D9176CA8-3664-4A35-BA9D-BF96EC85F5D9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0" name="グループ化 319">
                <a:extLst>
                  <a:ext uri="{FF2B5EF4-FFF2-40B4-BE49-F238E27FC236}">
                    <a16:creationId xmlns:a16="http://schemas.microsoft.com/office/drawing/2014/main" id="{E918F56A-9638-46E9-84D3-653D30D2B480}"/>
                  </a:ext>
                </a:extLst>
              </p:cNvPr>
              <p:cNvGrpSpPr/>
              <p:nvPr/>
            </p:nvGrpSpPr>
            <p:grpSpPr>
              <a:xfrm>
                <a:off x="8238084" y="4372829"/>
                <a:ext cx="864381" cy="1051221"/>
                <a:chOff x="8238084" y="4372829"/>
                <a:chExt cx="864381" cy="1051221"/>
              </a:xfrm>
            </p:grpSpPr>
            <p:sp>
              <p:nvSpPr>
                <p:cNvPr id="321" name="台形 320">
                  <a:extLst>
                    <a:ext uri="{FF2B5EF4-FFF2-40B4-BE49-F238E27FC236}">
                      <a16:creationId xmlns:a16="http://schemas.microsoft.com/office/drawing/2014/main" id="{57181D50-172A-4089-803C-424992C359C2}"/>
                    </a:ext>
                  </a:extLst>
                </p:cNvPr>
                <p:cNvSpPr/>
                <p:nvPr/>
              </p:nvSpPr>
              <p:spPr>
                <a:xfrm rot="19434400">
                  <a:off x="8457559" y="4372829"/>
                  <a:ext cx="282483" cy="184203"/>
                </a:xfrm>
                <a:prstGeom prst="trapezoid">
                  <a:avLst>
                    <a:gd name="adj" fmla="val 14945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B6B05F42-8B5B-400A-97D0-70A8406BD3C3}"/>
                    </a:ext>
                  </a:extLst>
                </p:cNvPr>
                <p:cNvSpPr/>
                <p:nvPr/>
              </p:nvSpPr>
              <p:spPr>
                <a:xfrm rot="3600000">
                  <a:off x="8203352" y="4524936"/>
                  <a:ext cx="933846" cy="864381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3846" h="864381">
                      <a:moveTo>
                        <a:pt x="454402" y="813892"/>
                      </a:moveTo>
                      <a:cubicBezTo>
                        <a:pt x="454291" y="651942"/>
                        <a:pt x="432833" y="507915"/>
                        <a:pt x="432722" y="345965"/>
                      </a:cubicBezTo>
                      <a:lnTo>
                        <a:pt x="39252" y="414868"/>
                      </a:lnTo>
                      <a:cubicBezTo>
                        <a:pt x="24814" y="328528"/>
                        <a:pt x="14438" y="192289"/>
                        <a:pt x="0" y="105949"/>
                      </a:cubicBezTo>
                      <a:cubicBezTo>
                        <a:pt x="220220" y="66851"/>
                        <a:pt x="507037" y="-10822"/>
                        <a:pt x="639634" y="1262"/>
                      </a:cubicBezTo>
                      <a:cubicBezTo>
                        <a:pt x="772231" y="13346"/>
                        <a:pt x="787808" y="141245"/>
                        <a:pt x="795584" y="178451"/>
                      </a:cubicBezTo>
                      <a:cubicBezTo>
                        <a:pt x="803360" y="215657"/>
                        <a:pt x="921126" y="622923"/>
                        <a:pt x="933846" y="864381"/>
                      </a:cubicBezTo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57" name="フリーフォーム: 図形 356">
              <a:extLst>
                <a:ext uri="{FF2B5EF4-FFF2-40B4-BE49-F238E27FC236}">
                  <a16:creationId xmlns:a16="http://schemas.microsoft.com/office/drawing/2014/main" id="{38BFD339-E8CB-4D9F-9441-6FBE1155CE00}"/>
                </a:ext>
              </a:extLst>
            </p:cNvPr>
            <p:cNvSpPr/>
            <p:nvPr/>
          </p:nvSpPr>
          <p:spPr>
            <a:xfrm rot="2700000">
              <a:off x="8737350" y="3813181"/>
              <a:ext cx="443714" cy="527846"/>
            </a:xfrm>
            <a:custGeom>
              <a:avLst/>
              <a:gdLst>
                <a:gd name="connsiteX0" fmla="*/ 1655069 w 3132350"/>
                <a:gd name="connsiteY0" fmla="*/ 1416 h 3726268"/>
                <a:gd name="connsiteX1" fmla="*/ 2777339 w 3132350"/>
                <a:gd name="connsiteY1" fmla="*/ 322321 h 3726268"/>
                <a:gd name="connsiteX2" fmla="*/ 2820135 w 3132350"/>
                <a:gd name="connsiteY2" fmla="*/ 1406972 h 3726268"/>
                <a:gd name="connsiteX3" fmla="*/ 2810794 w 3132350"/>
                <a:gd name="connsiteY3" fmla="*/ 1413199 h 3726268"/>
                <a:gd name="connsiteX4" fmla="*/ 2825110 w 3132350"/>
                <a:gd name="connsiteY4" fmla="*/ 1438823 h 3726268"/>
                <a:gd name="connsiteX5" fmla="*/ 2626764 w 3132350"/>
                <a:gd name="connsiteY5" fmla="*/ 2220958 h 3726268"/>
                <a:gd name="connsiteX6" fmla="*/ 2557860 w 3132350"/>
                <a:gd name="connsiteY6" fmla="*/ 2278025 h 3726268"/>
                <a:gd name="connsiteX7" fmla="*/ 2562675 w 3132350"/>
                <a:gd name="connsiteY7" fmla="*/ 2284324 h 3726268"/>
                <a:gd name="connsiteX8" fmla="*/ 2355339 w 3132350"/>
                <a:gd name="connsiteY8" fmla="*/ 3079311 h 3726268"/>
                <a:gd name="connsiteX9" fmla="*/ 2337591 w 3132350"/>
                <a:gd name="connsiteY9" fmla="*/ 3089686 h 3726268"/>
                <a:gd name="connsiteX10" fmla="*/ 2345766 w 3132350"/>
                <a:gd name="connsiteY10" fmla="*/ 3109900 h 3726268"/>
                <a:gd name="connsiteX11" fmla="*/ 2288309 w 3132350"/>
                <a:gd name="connsiteY11" fmla="*/ 3413342 h 3726268"/>
                <a:gd name="connsiteX12" fmla="*/ 1581018 w 3132350"/>
                <a:gd name="connsiteY12" fmla="*/ 3726268 h 3726268"/>
                <a:gd name="connsiteX13" fmla="*/ 1574804 w 3132350"/>
                <a:gd name="connsiteY13" fmla="*/ 3503865 h 3726268"/>
                <a:gd name="connsiteX14" fmla="*/ 2063284 w 3132350"/>
                <a:gd name="connsiteY14" fmla="*/ 3346317 h 3726268"/>
                <a:gd name="connsiteX15" fmla="*/ 2133363 w 3132350"/>
                <a:gd name="connsiteY15" fmla="*/ 3218712 h 3726268"/>
                <a:gd name="connsiteX16" fmla="*/ 2131792 w 3132350"/>
                <a:gd name="connsiteY16" fmla="*/ 3197592 h 3726268"/>
                <a:gd name="connsiteX17" fmla="*/ 2085678 w 3132350"/>
                <a:gd name="connsiteY17" fmla="*/ 3217093 h 3726268"/>
                <a:gd name="connsiteX18" fmla="*/ 1120551 w 3132350"/>
                <a:gd name="connsiteY18" fmla="*/ 3241448 h 3726268"/>
                <a:gd name="connsiteX19" fmla="*/ 1243162 w 3132350"/>
                <a:gd name="connsiteY19" fmla="*/ 3058976 h 3726268"/>
                <a:gd name="connsiteX20" fmla="*/ 1853662 w 3132350"/>
                <a:gd name="connsiteY20" fmla="*/ 3066774 h 3726268"/>
                <a:gd name="connsiteX21" fmla="*/ 2022381 w 3132350"/>
                <a:gd name="connsiteY21" fmla="*/ 3018468 h 3726268"/>
                <a:gd name="connsiteX22" fmla="*/ 1972500 w 3132350"/>
                <a:gd name="connsiteY22" fmla="*/ 2984436 h 3726268"/>
                <a:gd name="connsiteX23" fmla="*/ 1765050 w 3132350"/>
                <a:gd name="connsiteY23" fmla="*/ 2911978 h 3726268"/>
                <a:gd name="connsiteX24" fmla="*/ 1352566 w 3132350"/>
                <a:gd name="connsiteY24" fmla="*/ 2915104 h 3726268"/>
                <a:gd name="connsiteX25" fmla="*/ 1086615 w 3132350"/>
                <a:gd name="connsiteY25" fmla="*/ 3362062 h 3726268"/>
                <a:gd name="connsiteX26" fmla="*/ 862334 w 3132350"/>
                <a:gd name="connsiteY26" fmla="*/ 3438646 h 3726268"/>
                <a:gd name="connsiteX27" fmla="*/ 1210405 w 3132350"/>
                <a:gd name="connsiteY27" fmla="*/ 2726723 h 3726268"/>
                <a:gd name="connsiteX28" fmla="*/ 1898890 w 3132350"/>
                <a:gd name="connsiteY28" fmla="*/ 2719215 h 3726268"/>
                <a:gd name="connsiteX29" fmla="*/ 2149836 w 3132350"/>
                <a:gd name="connsiteY29" fmla="*/ 2841832 h 3726268"/>
                <a:gd name="connsiteX30" fmla="*/ 2231122 w 3132350"/>
                <a:gd name="connsiteY30" fmla="*/ 2914143 h 3726268"/>
                <a:gd name="connsiteX31" fmla="*/ 2265438 w 3132350"/>
                <a:gd name="connsiteY31" fmla="*/ 2891997 h 3726268"/>
                <a:gd name="connsiteX32" fmla="*/ 2399168 w 3132350"/>
                <a:gd name="connsiteY32" fmla="*/ 2412576 h 3726268"/>
                <a:gd name="connsiteX33" fmla="*/ 2382880 w 3132350"/>
                <a:gd name="connsiteY33" fmla="*/ 2388793 h 3726268"/>
                <a:gd name="connsiteX34" fmla="*/ 2289367 w 3132350"/>
                <a:gd name="connsiteY34" fmla="*/ 2433755 h 3726268"/>
                <a:gd name="connsiteX35" fmla="*/ 2184245 w 3132350"/>
                <a:gd name="connsiteY35" fmla="*/ 2475230 h 3726268"/>
                <a:gd name="connsiteX36" fmla="*/ 813982 w 3132350"/>
                <a:gd name="connsiteY36" fmla="*/ 2420430 h 3726268"/>
                <a:gd name="connsiteX37" fmla="*/ 976102 w 3132350"/>
                <a:gd name="connsiteY37" fmla="*/ 2264885 h 3726268"/>
                <a:gd name="connsiteX38" fmla="*/ 2046227 w 3132350"/>
                <a:gd name="connsiteY38" fmla="*/ 2301790 h 3726268"/>
                <a:gd name="connsiteX39" fmla="*/ 2215044 w 3132350"/>
                <a:gd name="connsiteY39" fmla="*/ 2241287 h 3726268"/>
                <a:gd name="connsiteX40" fmla="*/ 2224449 w 3132350"/>
                <a:gd name="connsiteY40" fmla="*/ 2236410 h 3726268"/>
                <a:gd name="connsiteX41" fmla="*/ 2170017 w 3132350"/>
                <a:gd name="connsiteY41" fmla="*/ 2202296 h 3726268"/>
                <a:gd name="connsiteX42" fmla="*/ 2082366 w 3132350"/>
                <a:gd name="connsiteY42" fmla="*/ 2159668 h 3726268"/>
                <a:gd name="connsiteX43" fmla="*/ 1278457 w 3132350"/>
                <a:gd name="connsiteY43" fmla="*/ 2089565 h 3726268"/>
                <a:gd name="connsiteX44" fmla="*/ 841610 w 3132350"/>
                <a:gd name="connsiteY44" fmla="*/ 2870449 h 3726268"/>
                <a:gd name="connsiteX45" fmla="*/ 634511 w 3132350"/>
                <a:gd name="connsiteY45" fmla="*/ 2953993 h 3726268"/>
                <a:gd name="connsiteX46" fmla="*/ 1167695 w 3132350"/>
                <a:gd name="connsiteY46" fmla="*/ 1901546 h 3726268"/>
                <a:gd name="connsiteX47" fmla="*/ 2258377 w 3132350"/>
                <a:gd name="connsiteY47" fmla="*/ 2016958 h 3726268"/>
                <a:gd name="connsiteX48" fmla="*/ 2354514 w 3132350"/>
                <a:gd name="connsiteY48" fmla="*/ 2076519 h 3726268"/>
                <a:gd name="connsiteX49" fmla="*/ 2415994 w 3132350"/>
                <a:gd name="connsiteY49" fmla="*/ 2124783 h 3726268"/>
                <a:gd name="connsiteX50" fmla="*/ 2475580 w 3132350"/>
                <a:gd name="connsiteY50" fmla="*/ 2081172 h 3726268"/>
                <a:gd name="connsiteX51" fmla="*/ 2650207 w 3132350"/>
                <a:gd name="connsiteY51" fmla="*/ 1561731 h 3726268"/>
                <a:gd name="connsiteX52" fmla="*/ 2632612 w 3132350"/>
                <a:gd name="connsiteY52" fmla="*/ 1522278 h 3726268"/>
                <a:gd name="connsiteX53" fmla="*/ 2560826 w 3132350"/>
                <a:gd name="connsiteY53" fmla="*/ 1559733 h 3726268"/>
                <a:gd name="connsiteX54" fmla="*/ 2041941 w 3132350"/>
                <a:gd name="connsiteY54" fmla="*/ 1717381 h 3726268"/>
                <a:gd name="connsiteX55" fmla="*/ 574723 w 3132350"/>
                <a:gd name="connsiteY55" fmla="*/ 1560015 h 3726268"/>
                <a:gd name="connsiteX56" fmla="*/ 772904 w 3132350"/>
                <a:gd name="connsiteY56" fmla="*/ 1423999 h 3726268"/>
                <a:gd name="connsiteX57" fmla="*/ 1933106 w 3132350"/>
                <a:gd name="connsiteY57" fmla="*/ 1525671 h 3726268"/>
                <a:gd name="connsiteX58" fmla="*/ 2413381 w 3132350"/>
                <a:gd name="connsiteY58" fmla="*/ 1404942 h 3726268"/>
                <a:gd name="connsiteX59" fmla="*/ 2517897 w 3132350"/>
                <a:gd name="connsiteY59" fmla="*/ 1358036 h 3726268"/>
                <a:gd name="connsiteX60" fmla="*/ 2499121 w 3132350"/>
                <a:gd name="connsiteY60" fmla="*/ 1337713 h 3726268"/>
                <a:gd name="connsiteX61" fmla="*/ 2317274 w 3132350"/>
                <a:gd name="connsiteY61" fmla="*/ 1207038 h 3726268"/>
                <a:gd name="connsiteX62" fmla="*/ 1228658 w 3132350"/>
                <a:gd name="connsiteY62" fmla="*/ 1061180 h 3726268"/>
                <a:gd name="connsiteX63" fmla="*/ 654727 w 3132350"/>
                <a:gd name="connsiteY63" fmla="*/ 2078144 h 3726268"/>
                <a:gd name="connsiteX64" fmla="*/ 448887 w 3132350"/>
                <a:gd name="connsiteY64" fmla="*/ 2163839 h 3726268"/>
                <a:gd name="connsiteX65" fmla="*/ 1127156 w 3132350"/>
                <a:gd name="connsiteY65" fmla="*/ 869526 h 3726268"/>
                <a:gd name="connsiteX66" fmla="*/ 2506630 w 3132350"/>
                <a:gd name="connsiteY66" fmla="*/ 1083083 h 3726268"/>
                <a:gd name="connsiteX67" fmla="*/ 2612970 w 3132350"/>
                <a:gd name="connsiteY67" fmla="*/ 1164824 h 3726268"/>
                <a:gd name="connsiteX68" fmla="*/ 2697754 w 3132350"/>
                <a:gd name="connsiteY68" fmla="*/ 1248506 h 3726268"/>
                <a:gd name="connsiteX69" fmla="*/ 2743590 w 3132350"/>
                <a:gd name="connsiteY69" fmla="*/ 1213893 h 3726268"/>
                <a:gd name="connsiteX70" fmla="*/ 2559845 w 3132350"/>
                <a:gd name="connsiteY70" fmla="*/ 422383 h 3726268"/>
                <a:gd name="connsiteX71" fmla="*/ 1328029 w 3132350"/>
                <a:gd name="connsiteY71" fmla="*/ 218761 h 3726268"/>
                <a:gd name="connsiteX72" fmla="*/ 372170 w 3132350"/>
                <a:gd name="connsiteY72" fmla="*/ 1198314 h 3726268"/>
                <a:gd name="connsiteX73" fmla="*/ 152491 w 3132350"/>
                <a:gd name="connsiteY73" fmla="*/ 1256967 h 3726268"/>
                <a:gd name="connsiteX74" fmla="*/ 1255474 w 3132350"/>
                <a:gd name="connsiteY74" fmla="*/ 17535 h 3726268"/>
                <a:gd name="connsiteX75" fmla="*/ 1469047 w 3132350"/>
                <a:gd name="connsiteY75" fmla="*/ 1704 h 3726268"/>
                <a:gd name="connsiteX76" fmla="*/ 1655069 w 3132350"/>
                <a:gd name="connsiteY76" fmla="*/ 1416 h 372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132350" h="3726268">
                  <a:moveTo>
                    <a:pt x="1655069" y="1416"/>
                  </a:moveTo>
                  <a:cubicBezTo>
                    <a:pt x="2086651" y="15206"/>
                    <a:pt x="2495928" y="129221"/>
                    <a:pt x="2777339" y="322321"/>
                  </a:cubicBezTo>
                  <a:cubicBezTo>
                    <a:pt x="3258741" y="652653"/>
                    <a:pt x="3228326" y="1098962"/>
                    <a:pt x="2820135" y="1406972"/>
                  </a:cubicBezTo>
                  <a:lnTo>
                    <a:pt x="2810794" y="1413199"/>
                  </a:lnTo>
                  <a:lnTo>
                    <a:pt x="2825110" y="1438823"/>
                  </a:lnTo>
                  <a:cubicBezTo>
                    <a:pt x="2947397" y="1704143"/>
                    <a:pt x="2873888" y="1996779"/>
                    <a:pt x="2626764" y="2220958"/>
                  </a:cubicBezTo>
                  <a:lnTo>
                    <a:pt x="2557860" y="2278025"/>
                  </a:lnTo>
                  <a:lnTo>
                    <a:pt x="2562675" y="2284324"/>
                  </a:lnTo>
                  <a:cubicBezTo>
                    <a:pt x="2735560" y="2546597"/>
                    <a:pt x="2664192" y="2863470"/>
                    <a:pt x="2355339" y="3079311"/>
                  </a:cubicBezTo>
                  <a:lnTo>
                    <a:pt x="2337591" y="3089686"/>
                  </a:lnTo>
                  <a:lnTo>
                    <a:pt x="2345766" y="3109900"/>
                  </a:lnTo>
                  <a:cubicBezTo>
                    <a:pt x="2371145" y="3209251"/>
                    <a:pt x="2354293" y="3314498"/>
                    <a:pt x="2288309" y="3413342"/>
                  </a:cubicBezTo>
                  <a:cubicBezTo>
                    <a:pt x="2163390" y="3600471"/>
                    <a:pt x="1887700" y="3722444"/>
                    <a:pt x="1581018" y="3726268"/>
                  </a:cubicBezTo>
                  <a:lnTo>
                    <a:pt x="1574804" y="3503865"/>
                  </a:lnTo>
                  <a:cubicBezTo>
                    <a:pt x="1778340" y="3502219"/>
                    <a:pt x="1964684" y="3442118"/>
                    <a:pt x="2063284" y="3346317"/>
                  </a:cubicBezTo>
                  <a:cubicBezTo>
                    <a:pt x="2105325" y="3305470"/>
                    <a:pt x="2128032" y="3261984"/>
                    <a:pt x="2133363" y="3218712"/>
                  </a:cubicBezTo>
                  <a:lnTo>
                    <a:pt x="2131792" y="3197592"/>
                  </a:lnTo>
                  <a:lnTo>
                    <a:pt x="2085678" y="3217093"/>
                  </a:lnTo>
                  <a:cubicBezTo>
                    <a:pt x="1789756" y="3324459"/>
                    <a:pt x="1432763" y="3335051"/>
                    <a:pt x="1120551" y="3241448"/>
                  </a:cubicBezTo>
                  <a:lnTo>
                    <a:pt x="1243162" y="3058976"/>
                  </a:lnTo>
                  <a:cubicBezTo>
                    <a:pt x="1440634" y="3104947"/>
                    <a:pt x="1657260" y="3106789"/>
                    <a:pt x="1853662" y="3066774"/>
                  </a:cubicBezTo>
                  <a:lnTo>
                    <a:pt x="2022381" y="3018468"/>
                  </a:lnTo>
                  <a:lnTo>
                    <a:pt x="1972500" y="2984436"/>
                  </a:lnTo>
                  <a:cubicBezTo>
                    <a:pt x="1916158" y="2953418"/>
                    <a:pt x="1846356" y="2928315"/>
                    <a:pt x="1765050" y="2911978"/>
                  </a:cubicBezTo>
                  <a:cubicBezTo>
                    <a:pt x="1631684" y="2885180"/>
                    <a:pt x="1484476" y="2886296"/>
                    <a:pt x="1352566" y="2915104"/>
                  </a:cubicBezTo>
                  <a:cubicBezTo>
                    <a:pt x="1024130" y="2986832"/>
                    <a:pt x="896655" y="3201068"/>
                    <a:pt x="1086615" y="3362062"/>
                  </a:cubicBezTo>
                  <a:lnTo>
                    <a:pt x="862334" y="3438646"/>
                  </a:lnTo>
                  <a:cubicBezTo>
                    <a:pt x="662801" y="3177920"/>
                    <a:pt x="818957" y="2858528"/>
                    <a:pt x="1210405" y="2726723"/>
                  </a:cubicBezTo>
                  <a:cubicBezTo>
                    <a:pt x="1426129" y="2654086"/>
                    <a:pt x="1679732" y="2651321"/>
                    <a:pt x="1898890" y="2719215"/>
                  </a:cubicBezTo>
                  <a:cubicBezTo>
                    <a:pt x="1996879" y="2749571"/>
                    <a:pt x="2081209" y="2791659"/>
                    <a:pt x="2149836" y="2841832"/>
                  </a:cubicBezTo>
                  <a:lnTo>
                    <a:pt x="2231122" y="2914143"/>
                  </a:lnTo>
                  <a:lnTo>
                    <a:pt x="2265438" y="2891997"/>
                  </a:lnTo>
                  <a:cubicBezTo>
                    <a:pt x="2444606" y="2754143"/>
                    <a:pt x="2490212" y="2572639"/>
                    <a:pt x="2399168" y="2412576"/>
                  </a:cubicBezTo>
                  <a:lnTo>
                    <a:pt x="2382880" y="2388793"/>
                  </a:lnTo>
                  <a:lnTo>
                    <a:pt x="2289367" y="2433755"/>
                  </a:lnTo>
                  <a:cubicBezTo>
                    <a:pt x="2255689" y="2448458"/>
                    <a:pt x="2220643" y="2462307"/>
                    <a:pt x="2184245" y="2475230"/>
                  </a:cubicBezTo>
                  <a:cubicBezTo>
                    <a:pt x="1748242" y="2630037"/>
                    <a:pt x="1219219" y="2608880"/>
                    <a:pt x="813982" y="2420430"/>
                  </a:cubicBezTo>
                  <a:lnTo>
                    <a:pt x="976102" y="2264885"/>
                  </a:lnTo>
                  <a:cubicBezTo>
                    <a:pt x="1298501" y="2387849"/>
                    <a:pt x="1702816" y="2401793"/>
                    <a:pt x="2046227" y="2301790"/>
                  </a:cubicBezTo>
                  <a:cubicBezTo>
                    <a:pt x="2106686" y="2284184"/>
                    <a:pt x="2162991" y="2263887"/>
                    <a:pt x="2215044" y="2241287"/>
                  </a:cubicBezTo>
                  <a:lnTo>
                    <a:pt x="2224449" y="2236410"/>
                  </a:lnTo>
                  <a:lnTo>
                    <a:pt x="2170017" y="2202296"/>
                  </a:lnTo>
                  <a:cubicBezTo>
                    <a:pt x="2142832" y="2187270"/>
                    <a:pt x="2113617" y="2173022"/>
                    <a:pt x="2082366" y="2159668"/>
                  </a:cubicBezTo>
                  <a:cubicBezTo>
                    <a:pt x="1849970" y="2060364"/>
                    <a:pt x="1549786" y="2034187"/>
                    <a:pt x="1278457" y="2089565"/>
                  </a:cubicBezTo>
                  <a:cubicBezTo>
                    <a:pt x="730887" y="2201323"/>
                    <a:pt x="513977" y="2589060"/>
                    <a:pt x="841610" y="2870449"/>
                  </a:cubicBezTo>
                  <a:lnTo>
                    <a:pt x="634511" y="2953993"/>
                  </a:lnTo>
                  <a:cubicBezTo>
                    <a:pt x="286052" y="2568576"/>
                    <a:pt x="540455" y="2066413"/>
                    <a:pt x="1167695" y="1901546"/>
                  </a:cubicBezTo>
                  <a:cubicBezTo>
                    <a:pt x="1535651" y="1804831"/>
                    <a:pt x="1953188" y="1849013"/>
                    <a:pt x="2258377" y="2016958"/>
                  </a:cubicBezTo>
                  <a:cubicBezTo>
                    <a:pt x="2292660" y="2035824"/>
                    <a:pt x="2324703" y="2055722"/>
                    <a:pt x="2354514" y="2076519"/>
                  </a:cubicBezTo>
                  <a:lnTo>
                    <a:pt x="2415994" y="2124783"/>
                  </a:lnTo>
                  <a:lnTo>
                    <a:pt x="2475580" y="2081172"/>
                  </a:lnTo>
                  <a:cubicBezTo>
                    <a:pt x="2648899" y="1929909"/>
                    <a:pt x="2711122" y="1740546"/>
                    <a:pt x="2650207" y="1561731"/>
                  </a:cubicBezTo>
                  <a:lnTo>
                    <a:pt x="2632612" y="1522278"/>
                  </a:lnTo>
                  <a:lnTo>
                    <a:pt x="2560826" y="1559733"/>
                  </a:lnTo>
                  <a:cubicBezTo>
                    <a:pt x="2413244" y="1627727"/>
                    <a:pt x="2239376" y="1681996"/>
                    <a:pt x="2041941" y="1717381"/>
                  </a:cubicBezTo>
                  <a:cubicBezTo>
                    <a:pt x="1536992" y="1807880"/>
                    <a:pt x="984835" y="1748658"/>
                    <a:pt x="574723" y="1560015"/>
                  </a:cubicBezTo>
                  <a:lnTo>
                    <a:pt x="772904" y="1423999"/>
                  </a:lnTo>
                  <a:cubicBezTo>
                    <a:pt x="1108162" y="1543500"/>
                    <a:pt x="1535247" y="1580927"/>
                    <a:pt x="1933106" y="1525671"/>
                  </a:cubicBezTo>
                  <a:cubicBezTo>
                    <a:pt x="2116473" y="1500205"/>
                    <a:pt x="2277432" y="1458434"/>
                    <a:pt x="2413381" y="1404942"/>
                  </a:cubicBezTo>
                  <a:lnTo>
                    <a:pt x="2517897" y="1358036"/>
                  </a:lnTo>
                  <a:lnTo>
                    <a:pt x="2499121" y="1337713"/>
                  </a:lnTo>
                  <a:cubicBezTo>
                    <a:pt x="2449470" y="1291066"/>
                    <a:pt x="2388953" y="1247109"/>
                    <a:pt x="2317274" y="1207038"/>
                  </a:cubicBezTo>
                  <a:cubicBezTo>
                    <a:pt x="2024369" y="1043296"/>
                    <a:pt x="1608466" y="987571"/>
                    <a:pt x="1228658" y="1061180"/>
                  </a:cubicBezTo>
                  <a:cubicBezTo>
                    <a:pt x="522203" y="1198094"/>
                    <a:pt x="234165" y="1708477"/>
                    <a:pt x="654727" y="2078144"/>
                  </a:cubicBezTo>
                  <a:lnTo>
                    <a:pt x="448887" y="2163839"/>
                  </a:lnTo>
                  <a:cubicBezTo>
                    <a:pt x="3734" y="1686757"/>
                    <a:pt x="333745" y="1057011"/>
                    <a:pt x="1127156" y="869526"/>
                  </a:cubicBezTo>
                  <a:cubicBezTo>
                    <a:pt x="1610024" y="755423"/>
                    <a:pt x="2148134" y="838728"/>
                    <a:pt x="2506630" y="1083083"/>
                  </a:cubicBezTo>
                  <a:cubicBezTo>
                    <a:pt x="2545098" y="1109303"/>
                    <a:pt x="2580532" y="1136607"/>
                    <a:pt x="2612970" y="1164824"/>
                  </a:cubicBezTo>
                  <a:lnTo>
                    <a:pt x="2697754" y="1248506"/>
                  </a:lnTo>
                  <a:lnTo>
                    <a:pt x="2743590" y="1213893"/>
                  </a:lnTo>
                  <a:cubicBezTo>
                    <a:pt x="3021331" y="972738"/>
                    <a:pt x="2992236" y="652301"/>
                    <a:pt x="2559845" y="422383"/>
                  </a:cubicBezTo>
                  <a:cubicBezTo>
                    <a:pt x="2245839" y="255414"/>
                    <a:pt x="1781910" y="178726"/>
                    <a:pt x="1328029" y="218761"/>
                  </a:cubicBezTo>
                  <a:cubicBezTo>
                    <a:pt x="418033" y="299028"/>
                    <a:pt x="-66914" y="795997"/>
                    <a:pt x="372170" y="1198314"/>
                  </a:cubicBezTo>
                  <a:lnTo>
                    <a:pt x="152491" y="1256967"/>
                  </a:lnTo>
                  <a:cubicBezTo>
                    <a:pt x="-284221" y="740597"/>
                    <a:pt x="258222" y="131049"/>
                    <a:pt x="1255474" y="17535"/>
                  </a:cubicBezTo>
                  <a:cubicBezTo>
                    <a:pt x="1326551" y="9445"/>
                    <a:pt x="1397895" y="4198"/>
                    <a:pt x="1469047" y="1704"/>
                  </a:cubicBezTo>
                  <a:cubicBezTo>
                    <a:pt x="1531304" y="-479"/>
                    <a:pt x="1593414" y="-554"/>
                    <a:pt x="1655069" y="141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3570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FBD86C4-DEE3-47AC-9CFF-75136A084D52}"/>
              </a:ext>
            </a:extLst>
          </p:cNvPr>
          <p:cNvGrpSpPr/>
          <p:nvPr/>
        </p:nvGrpSpPr>
        <p:grpSpPr>
          <a:xfrm>
            <a:off x="1190640" y="959771"/>
            <a:ext cx="1793580" cy="2580183"/>
            <a:chOff x="1190640" y="959771"/>
            <a:chExt cx="1793580" cy="2580183"/>
          </a:xfrm>
        </p:grpSpPr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121F2949-91ED-486F-8F73-0B7FAB0CAC9C}"/>
                </a:ext>
              </a:extLst>
            </p:cNvPr>
            <p:cNvGrpSpPr/>
            <p:nvPr/>
          </p:nvGrpSpPr>
          <p:grpSpPr>
            <a:xfrm>
              <a:off x="1190640" y="2028261"/>
              <a:ext cx="1428736" cy="1511693"/>
              <a:chOff x="1190640" y="2028261"/>
              <a:chExt cx="1428736" cy="1511693"/>
            </a:xfrm>
          </p:grpSpPr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434FC3C3-DA26-48B8-9EF7-06A718CBCF7E}"/>
                  </a:ext>
                </a:extLst>
              </p:cNvPr>
              <p:cNvSpPr/>
              <p:nvPr/>
            </p:nvSpPr>
            <p:spPr>
              <a:xfrm>
                <a:off x="1190640" y="2382553"/>
                <a:ext cx="314165" cy="1157401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  <a:gd name="connsiteX0" fmla="*/ 204002 w 204002"/>
                  <a:gd name="connsiteY0" fmla="*/ 0 h 920697"/>
                  <a:gd name="connsiteX1" fmla="*/ 204002 w 204002"/>
                  <a:gd name="connsiteY1" fmla="*/ 916908 h 920697"/>
                  <a:gd name="connsiteX2" fmla="*/ 0 w 204002"/>
                  <a:gd name="connsiteY2" fmla="*/ 920697 h 920697"/>
                  <a:gd name="connsiteX3" fmla="*/ 64942 w 204002"/>
                  <a:gd name="connsiteY3" fmla="*/ 297535 h 920697"/>
                  <a:gd name="connsiteX4" fmla="*/ 179973 w 204002"/>
                  <a:gd name="connsiteY4" fmla="*/ 19826 h 920697"/>
                  <a:gd name="connsiteX5" fmla="*/ 204002 w 204002"/>
                  <a:gd name="connsiteY5" fmla="*/ 0 h 920697"/>
                  <a:gd name="connsiteX0" fmla="*/ 204002 w 204002"/>
                  <a:gd name="connsiteY0" fmla="*/ 0 h 920697"/>
                  <a:gd name="connsiteX1" fmla="*/ 204002 w 204002"/>
                  <a:gd name="connsiteY1" fmla="*/ 916908 h 920697"/>
                  <a:gd name="connsiteX2" fmla="*/ 0 w 204002"/>
                  <a:gd name="connsiteY2" fmla="*/ 920697 h 920697"/>
                  <a:gd name="connsiteX3" fmla="*/ 64942 w 204002"/>
                  <a:gd name="connsiteY3" fmla="*/ 297535 h 920697"/>
                  <a:gd name="connsiteX4" fmla="*/ 179973 w 204002"/>
                  <a:gd name="connsiteY4" fmla="*/ 19826 h 920697"/>
                  <a:gd name="connsiteX5" fmla="*/ 204002 w 204002"/>
                  <a:gd name="connsiteY5" fmla="*/ 0 h 920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002" h="920697">
                    <a:moveTo>
                      <a:pt x="204002" y="0"/>
                    </a:moveTo>
                    <a:lnTo>
                      <a:pt x="204002" y="916908"/>
                    </a:lnTo>
                    <a:lnTo>
                      <a:pt x="0" y="920697"/>
                    </a:lnTo>
                    <a:cubicBezTo>
                      <a:pt x="0" y="714239"/>
                      <a:pt x="34017" y="511570"/>
                      <a:pt x="64942" y="297535"/>
                    </a:cubicBezTo>
                    <a:cubicBezTo>
                      <a:pt x="64942" y="189083"/>
                      <a:pt x="108901" y="90898"/>
                      <a:pt x="179973" y="19826"/>
                    </a:cubicBezTo>
                    <a:lnTo>
                      <a:pt x="204002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3B2F0EA4-8CAE-42BA-8CAE-0C0DB3D20CB7}"/>
                  </a:ext>
                </a:extLst>
              </p:cNvPr>
              <p:cNvGrpSpPr/>
              <p:nvPr/>
            </p:nvGrpSpPr>
            <p:grpSpPr>
              <a:xfrm>
                <a:off x="1371792" y="2028261"/>
                <a:ext cx="1247584" cy="1506931"/>
                <a:chOff x="1371792" y="4943989"/>
                <a:chExt cx="1247584" cy="1506931"/>
              </a:xfrm>
            </p:grpSpPr>
            <p:sp>
              <p:nvSpPr>
                <p:cNvPr id="88" name="片側の 2 つの角を丸めた四角形 144">
                  <a:extLst>
                    <a:ext uri="{FF2B5EF4-FFF2-40B4-BE49-F238E27FC236}">
                      <a16:creationId xmlns:a16="http://schemas.microsoft.com/office/drawing/2014/main" id="{A781101F-D84E-4146-8AF3-66363FA0BA9A}"/>
                    </a:ext>
                  </a:extLst>
                </p:cNvPr>
                <p:cNvSpPr/>
                <p:nvPr/>
              </p:nvSpPr>
              <p:spPr>
                <a:xfrm>
                  <a:off x="1387814" y="5223466"/>
                  <a:ext cx="1215686" cy="1227454"/>
                </a:xfrm>
                <a:prstGeom prst="round2SameRect">
                  <a:avLst>
                    <a:gd name="adj1" fmla="val 22029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E3D7282B-E731-4578-B217-42F967C41B30}"/>
                    </a:ext>
                  </a:extLst>
                </p:cNvPr>
                <p:cNvSpPr/>
                <p:nvPr/>
              </p:nvSpPr>
              <p:spPr>
                <a:xfrm>
                  <a:off x="1711170" y="4943989"/>
                  <a:ext cx="562482" cy="45780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" name="二等辺三角形 89">
                  <a:extLst>
                    <a:ext uri="{FF2B5EF4-FFF2-40B4-BE49-F238E27FC236}">
                      <a16:creationId xmlns:a16="http://schemas.microsoft.com/office/drawing/2014/main" id="{43BED238-A1DE-486C-8B37-8A21BDA06F93}"/>
                    </a:ext>
                  </a:extLst>
                </p:cNvPr>
                <p:cNvSpPr/>
                <p:nvPr/>
              </p:nvSpPr>
              <p:spPr>
                <a:xfrm rot="10800000">
                  <a:off x="1811989" y="5326157"/>
                  <a:ext cx="343041" cy="453136"/>
                </a:xfrm>
                <a:prstGeom prst="triangl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" name="平行四辺形 833">
                  <a:extLst>
                    <a:ext uri="{FF2B5EF4-FFF2-40B4-BE49-F238E27FC236}">
                      <a16:creationId xmlns:a16="http://schemas.microsoft.com/office/drawing/2014/main" id="{A0F27225-5605-4066-98DA-3BEFC79EF4B3}"/>
                    </a:ext>
                  </a:extLst>
                </p:cNvPr>
                <p:cNvSpPr/>
                <p:nvPr/>
              </p:nvSpPr>
              <p:spPr>
                <a:xfrm flipH="1">
                  <a:off x="1628775" y="5223467"/>
                  <a:ext cx="385762" cy="720134"/>
                </a:xfrm>
                <a:custGeom>
                  <a:avLst/>
                  <a:gdLst>
                    <a:gd name="connsiteX0" fmla="*/ 0 w 411689"/>
                    <a:gd name="connsiteY0" fmla="*/ 708228 h 708228"/>
                    <a:gd name="connsiteX1" fmla="*/ 216474 w 411689"/>
                    <a:gd name="connsiteY1" fmla="*/ 0 h 708228"/>
                    <a:gd name="connsiteX2" fmla="*/ 411689 w 411689"/>
                    <a:gd name="connsiteY2" fmla="*/ 0 h 708228"/>
                    <a:gd name="connsiteX3" fmla="*/ 195215 w 411689"/>
                    <a:gd name="connsiteY3" fmla="*/ 708228 h 708228"/>
                    <a:gd name="connsiteX4" fmla="*/ 0 w 411689"/>
                    <a:gd name="connsiteY4" fmla="*/ 708228 h 708228"/>
                    <a:gd name="connsiteX0" fmla="*/ 0 w 411689"/>
                    <a:gd name="connsiteY0" fmla="*/ 708228 h 708228"/>
                    <a:gd name="connsiteX1" fmla="*/ 216474 w 411689"/>
                    <a:gd name="connsiteY1" fmla="*/ 0 h 708228"/>
                    <a:gd name="connsiteX2" fmla="*/ 411689 w 411689"/>
                    <a:gd name="connsiteY2" fmla="*/ 0 h 708228"/>
                    <a:gd name="connsiteX3" fmla="*/ 195215 w 411689"/>
                    <a:gd name="connsiteY3" fmla="*/ 708228 h 708228"/>
                    <a:gd name="connsiteX4" fmla="*/ 0 w 411689"/>
                    <a:gd name="connsiteY4" fmla="*/ 708228 h 708228"/>
                    <a:gd name="connsiteX0" fmla="*/ 0 w 366446"/>
                    <a:gd name="connsiteY0" fmla="*/ 539160 h 708228"/>
                    <a:gd name="connsiteX1" fmla="*/ 171231 w 366446"/>
                    <a:gd name="connsiteY1" fmla="*/ 0 h 708228"/>
                    <a:gd name="connsiteX2" fmla="*/ 366446 w 366446"/>
                    <a:gd name="connsiteY2" fmla="*/ 0 h 708228"/>
                    <a:gd name="connsiteX3" fmla="*/ 149972 w 366446"/>
                    <a:gd name="connsiteY3" fmla="*/ 708228 h 708228"/>
                    <a:gd name="connsiteX4" fmla="*/ 0 w 366446"/>
                    <a:gd name="connsiteY4" fmla="*/ 539160 h 708228"/>
                    <a:gd name="connsiteX0" fmla="*/ 0 w 366446"/>
                    <a:gd name="connsiteY0" fmla="*/ 539160 h 786809"/>
                    <a:gd name="connsiteX1" fmla="*/ 171231 w 366446"/>
                    <a:gd name="connsiteY1" fmla="*/ 0 h 786809"/>
                    <a:gd name="connsiteX2" fmla="*/ 366446 w 366446"/>
                    <a:gd name="connsiteY2" fmla="*/ 0 h 786809"/>
                    <a:gd name="connsiteX3" fmla="*/ 130922 w 366446"/>
                    <a:gd name="connsiteY3" fmla="*/ 786809 h 786809"/>
                    <a:gd name="connsiteX4" fmla="*/ 0 w 366446"/>
                    <a:gd name="connsiteY4" fmla="*/ 539160 h 786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6446" h="786809">
                      <a:moveTo>
                        <a:pt x="0" y="539160"/>
                      </a:moveTo>
                      <a:lnTo>
                        <a:pt x="171231" y="0"/>
                      </a:lnTo>
                      <a:lnTo>
                        <a:pt x="366446" y="0"/>
                      </a:lnTo>
                      <a:lnTo>
                        <a:pt x="130922" y="786809"/>
                      </a:lnTo>
                      <a:lnTo>
                        <a:pt x="0" y="53916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" name="平行四辺形 91">
                  <a:extLst>
                    <a:ext uri="{FF2B5EF4-FFF2-40B4-BE49-F238E27FC236}">
                      <a16:creationId xmlns:a16="http://schemas.microsoft.com/office/drawing/2014/main" id="{32707AD9-38A9-4FED-BE2C-0FADEE37964E}"/>
                    </a:ext>
                  </a:extLst>
                </p:cNvPr>
                <p:cNvSpPr/>
                <p:nvPr/>
              </p:nvSpPr>
              <p:spPr>
                <a:xfrm>
                  <a:off x="1724010" y="5223466"/>
                  <a:ext cx="646343" cy="949512"/>
                </a:xfrm>
                <a:prstGeom prst="parallelogram">
                  <a:avLst>
                    <a:gd name="adj" fmla="val 67526"/>
                  </a:avLst>
                </a:prstGeom>
                <a:solidFill>
                  <a:schemeClr val="accent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" name="四角形: 上の 2 つの角を丸める 92">
                  <a:extLst>
                    <a:ext uri="{FF2B5EF4-FFF2-40B4-BE49-F238E27FC236}">
                      <a16:creationId xmlns:a16="http://schemas.microsoft.com/office/drawing/2014/main" id="{B9B27337-8998-43B1-8458-AE8FE5649237}"/>
                    </a:ext>
                  </a:extLst>
                </p:cNvPr>
                <p:cNvSpPr/>
                <p:nvPr/>
              </p:nvSpPr>
              <p:spPr>
                <a:xfrm>
                  <a:off x="1371792" y="6099180"/>
                  <a:ext cx="1247584" cy="351739"/>
                </a:xfrm>
                <a:prstGeom prst="round2SameRect">
                  <a:avLst>
                    <a:gd name="adj1" fmla="val 15313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B26D4BDD-64A8-4F21-B3D3-8AFD6357AA88}"/>
                </a:ext>
              </a:extLst>
            </p:cNvPr>
            <p:cNvGrpSpPr/>
            <p:nvPr/>
          </p:nvGrpSpPr>
          <p:grpSpPr>
            <a:xfrm>
              <a:off x="1348425" y="964762"/>
              <a:ext cx="1277659" cy="1299459"/>
              <a:chOff x="305055" y="212842"/>
              <a:chExt cx="1277659" cy="1299459"/>
            </a:xfrm>
          </p:grpSpPr>
          <p:sp>
            <p:nvSpPr>
              <p:cNvPr id="61" name="円/楕円 291">
                <a:extLst>
                  <a:ext uri="{FF2B5EF4-FFF2-40B4-BE49-F238E27FC236}">
                    <a16:creationId xmlns:a16="http://schemas.microsoft.com/office/drawing/2014/main" id="{3108F996-222A-4459-B273-F54E7D9FD808}"/>
                  </a:ext>
                </a:extLst>
              </p:cNvPr>
              <p:cNvSpPr/>
              <p:nvPr/>
            </p:nvSpPr>
            <p:spPr>
              <a:xfrm>
                <a:off x="478068" y="306375"/>
                <a:ext cx="931632" cy="1205926"/>
              </a:xfrm>
              <a:custGeom>
                <a:avLst/>
                <a:gdLst>
                  <a:gd name="connsiteX0" fmla="*/ 0 w 719714"/>
                  <a:gd name="connsiteY0" fmla="*/ 404839 h 809678"/>
                  <a:gd name="connsiteX1" fmla="*/ 359857 w 719714"/>
                  <a:gd name="connsiteY1" fmla="*/ 0 h 809678"/>
                  <a:gd name="connsiteX2" fmla="*/ 719714 w 719714"/>
                  <a:gd name="connsiteY2" fmla="*/ 404839 h 809678"/>
                  <a:gd name="connsiteX3" fmla="*/ 359857 w 719714"/>
                  <a:gd name="connsiteY3" fmla="*/ 809678 h 809678"/>
                  <a:gd name="connsiteX4" fmla="*/ 0 w 719714"/>
                  <a:gd name="connsiteY4" fmla="*/ 404839 h 809678"/>
                  <a:gd name="connsiteX0" fmla="*/ 0 w 719714"/>
                  <a:gd name="connsiteY0" fmla="*/ 404839 h 809678"/>
                  <a:gd name="connsiteX1" fmla="*/ 359857 w 719714"/>
                  <a:gd name="connsiteY1" fmla="*/ 0 h 809678"/>
                  <a:gd name="connsiteX2" fmla="*/ 719714 w 719714"/>
                  <a:gd name="connsiteY2" fmla="*/ 404839 h 809678"/>
                  <a:gd name="connsiteX3" fmla="*/ 359857 w 719714"/>
                  <a:gd name="connsiteY3" fmla="*/ 809678 h 809678"/>
                  <a:gd name="connsiteX4" fmla="*/ 0 w 719714"/>
                  <a:gd name="connsiteY4" fmla="*/ 404839 h 809678"/>
                  <a:gd name="connsiteX0" fmla="*/ 0 w 719714"/>
                  <a:gd name="connsiteY0" fmla="*/ 404839 h 809678"/>
                  <a:gd name="connsiteX1" fmla="*/ 359857 w 719714"/>
                  <a:gd name="connsiteY1" fmla="*/ 0 h 809678"/>
                  <a:gd name="connsiteX2" fmla="*/ 719714 w 719714"/>
                  <a:gd name="connsiteY2" fmla="*/ 404839 h 809678"/>
                  <a:gd name="connsiteX3" fmla="*/ 359857 w 719714"/>
                  <a:gd name="connsiteY3" fmla="*/ 809678 h 809678"/>
                  <a:gd name="connsiteX4" fmla="*/ 0 w 719714"/>
                  <a:gd name="connsiteY4" fmla="*/ 404839 h 809678"/>
                  <a:gd name="connsiteX0" fmla="*/ 0 w 719714"/>
                  <a:gd name="connsiteY0" fmla="*/ 404839 h 809678"/>
                  <a:gd name="connsiteX1" fmla="*/ 359857 w 719714"/>
                  <a:gd name="connsiteY1" fmla="*/ 0 h 809678"/>
                  <a:gd name="connsiteX2" fmla="*/ 719714 w 719714"/>
                  <a:gd name="connsiteY2" fmla="*/ 404839 h 809678"/>
                  <a:gd name="connsiteX3" fmla="*/ 359857 w 719714"/>
                  <a:gd name="connsiteY3" fmla="*/ 809678 h 809678"/>
                  <a:gd name="connsiteX4" fmla="*/ 0 w 719714"/>
                  <a:gd name="connsiteY4" fmla="*/ 404839 h 809678"/>
                  <a:gd name="connsiteX0" fmla="*/ 0 w 719714"/>
                  <a:gd name="connsiteY0" fmla="*/ 455639 h 860478"/>
                  <a:gd name="connsiteX1" fmla="*/ 366207 w 719714"/>
                  <a:gd name="connsiteY1" fmla="*/ 0 h 860478"/>
                  <a:gd name="connsiteX2" fmla="*/ 719714 w 719714"/>
                  <a:gd name="connsiteY2" fmla="*/ 455639 h 860478"/>
                  <a:gd name="connsiteX3" fmla="*/ 359857 w 719714"/>
                  <a:gd name="connsiteY3" fmla="*/ 860478 h 860478"/>
                  <a:gd name="connsiteX4" fmla="*/ 0 w 719714"/>
                  <a:gd name="connsiteY4" fmla="*/ 455639 h 860478"/>
                  <a:gd name="connsiteX0" fmla="*/ 0 w 719714"/>
                  <a:gd name="connsiteY0" fmla="*/ 458814 h 863653"/>
                  <a:gd name="connsiteX1" fmla="*/ 359857 w 719714"/>
                  <a:gd name="connsiteY1" fmla="*/ 0 h 863653"/>
                  <a:gd name="connsiteX2" fmla="*/ 719714 w 719714"/>
                  <a:gd name="connsiteY2" fmla="*/ 458814 h 863653"/>
                  <a:gd name="connsiteX3" fmla="*/ 359857 w 719714"/>
                  <a:gd name="connsiteY3" fmla="*/ 863653 h 863653"/>
                  <a:gd name="connsiteX4" fmla="*/ 0 w 719714"/>
                  <a:gd name="connsiteY4" fmla="*/ 458814 h 863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9714" h="863653">
                    <a:moveTo>
                      <a:pt x="0" y="458814"/>
                    </a:moveTo>
                    <a:cubicBezTo>
                      <a:pt x="0" y="235228"/>
                      <a:pt x="161113" y="0"/>
                      <a:pt x="359857" y="0"/>
                    </a:cubicBezTo>
                    <a:cubicBezTo>
                      <a:pt x="558601" y="0"/>
                      <a:pt x="719714" y="235228"/>
                      <a:pt x="719714" y="458814"/>
                    </a:cubicBezTo>
                    <a:cubicBezTo>
                      <a:pt x="719714" y="682400"/>
                      <a:pt x="558601" y="863653"/>
                      <a:pt x="359857" y="863653"/>
                    </a:cubicBezTo>
                    <a:cubicBezTo>
                      <a:pt x="161113" y="863653"/>
                      <a:pt x="0" y="682400"/>
                      <a:pt x="0" y="45881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5EC1C861-F1A6-4358-95F0-1258EAA68C4A}"/>
                  </a:ext>
                </a:extLst>
              </p:cNvPr>
              <p:cNvGrpSpPr/>
              <p:nvPr/>
            </p:nvGrpSpPr>
            <p:grpSpPr>
              <a:xfrm>
                <a:off x="305055" y="212842"/>
                <a:ext cx="1277659" cy="1237443"/>
                <a:chOff x="2791855" y="1947821"/>
                <a:chExt cx="1150919" cy="1114692"/>
              </a:xfrm>
              <a:solidFill>
                <a:srgbClr val="FFCC99"/>
              </a:solidFill>
            </p:grpSpPr>
            <p:grpSp>
              <p:nvGrpSpPr>
                <p:cNvPr id="79" name="グループ化 78">
                  <a:extLst>
                    <a:ext uri="{FF2B5EF4-FFF2-40B4-BE49-F238E27FC236}">
                      <a16:creationId xmlns:a16="http://schemas.microsoft.com/office/drawing/2014/main" id="{561743AA-2B57-496F-90D0-7CDD976398E8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84" name="円/楕円 437">
                    <a:extLst>
                      <a:ext uri="{FF2B5EF4-FFF2-40B4-BE49-F238E27FC236}">
                        <a16:creationId xmlns:a16="http://schemas.microsoft.com/office/drawing/2014/main" id="{735D723A-29DC-4AC4-B62C-1D1839066BF8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" name="円/楕円 438">
                    <a:extLst>
                      <a:ext uri="{FF2B5EF4-FFF2-40B4-BE49-F238E27FC236}">
                        <a16:creationId xmlns:a16="http://schemas.microsoft.com/office/drawing/2014/main" id="{FE43674A-968E-4271-B723-ED209DFABC7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99308DC4-7FC5-473F-8AF7-DBA2131BE187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82" name="円/楕円 435">
                    <a:extLst>
                      <a:ext uri="{FF2B5EF4-FFF2-40B4-BE49-F238E27FC236}">
                        <a16:creationId xmlns:a16="http://schemas.microsoft.com/office/drawing/2014/main" id="{051F5A3C-8620-42AC-9BEA-C9F7A686AC3F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3" name="円/楕円 436">
                    <a:extLst>
                      <a:ext uri="{FF2B5EF4-FFF2-40B4-BE49-F238E27FC236}">
                        <a16:creationId xmlns:a16="http://schemas.microsoft.com/office/drawing/2014/main" id="{8FFC2B65-970A-427C-A5FA-F52A24B498A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1" name="円/楕円 291">
                  <a:extLst>
                    <a:ext uri="{FF2B5EF4-FFF2-40B4-BE49-F238E27FC236}">
                      <a16:creationId xmlns:a16="http://schemas.microsoft.com/office/drawing/2014/main" id="{E8258C58-95D9-4D98-840C-B4663E2EA0FF}"/>
                    </a:ext>
                  </a:extLst>
                </p:cNvPr>
                <p:cNvSpPr/>
                <p:nvPr/>
              </p:nvSpPr>
              <p:spPr>
                <a:xfrm>
                  <a:off x="2902857" y="1947821"/>
                  <a:ext cx="928913" cy="1114692"/>
                </a:xfrm>
                <a:custGeom>
                  <a:avLst/>
                  <a:gdLst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55639 h 860478"/>
                    <a:gd name="connsiteX1" fmla="*/ 366207 w 719714"/>
                    <a:gd name="connsiteY1" fmla="*/ 0 h 860478"/>
                    <a:gd name="connsiteX2" fmla="*/ 719714 w 719714"/>
                    <a:gd name="connsiteY2" fmla="*/ 455639 h 860478"/>
                    <a:gd name="connsiteX3" fmla="*/ 359857 w 719714"/>
                    <a:gd name="connsiteY3" fmla="*/ 860478 h 860478"/>
                    <a:gd name="connsiteX4" fmla="*/ 0 w 719714"/>
                    <a:gd name="connsiteY4" fmla="*/ 455639 h 860478"/>
                    <a:gd name="connsiteX0" fmla="*/ 0 w 719714"/>
                    <a:gd name="connsiteY0" fmla="*/ 458814 h 863653"/>
                    <a:gd name="connsiteX1" fmla="*/ 359857 w 719714"/>
                    <a:gd name="connsiteY1" fmla="*/ 0 h 863653"/>
                    <a:gd name="connsiteX2" fmla="*/ 719714 w 719714"/>
                    <a:gd name="connsiteY2" fmla="*/ 458814 h 863653"/>
                    <a:gd name="connsiteX3" fmla="*/ 359857 w 719714"/>
                    <a:gd name="connsiteY3" fmla="*/ 863653 h 863653"/>
                    <a:gd name="connsiteX4" fmla="*/ 0 w 719714"/>
                    <a:gd name="connsiteY4" fmla="*/ 458814 h 863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9714" h="863653">
                      <a:moveTo>
                        <a:pt x="0" y="458814"/>
                      </a:moveTo>
                      <a:cubicBezTo>
                        <a:pt x="0" y="235228"/>
                        <a:pt x="161113" y="0"/>
                        <a:pt x="359857" y="0"/>
                      </a:cubicBezTo>
                      <a:cubicBezTo>
                        <a:pt x="558601" y="0"/>
                        <a:pt x="719714" y="235228"/>
                        <a:pt x="719714" y="458814"/>
                      </a:cubicBezTo>
                      <a:cubicBezTo>
                        <a:pt x="719714" y="682400"/>
                        <a:pt x="558601" y="863653"/>
                        <a:pt x="359857" y="863653"/>
                      </a:cubicBezTo>
                      <a:cubicBezTo>
                        <a:pt x="161113" y="863653"/>
                        <a:pt x="0" y="682400"/>
                        <a:pt x="0" y="458814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3" name="円/楕円 27">
                <a:extLst>
                  <a:ext uri="{FF2B5EF4-FFF2-40B4-BE49-F238E27FC236}">
                    <a16:creationId xmlns:a16="http://schemas.microsoft.com/office/drawing/2014/main" id="{BC88003E-FAC9-4999-939F-4FCA4A5289B0}"/>
                  </a:ext>
                </a:extLst>
              </p:cNvPr>
              <p:cNvSpPr/>
              <p:nvPr/>
            </p:nvSpPr>
            <p:spPr>
              <a:xfrm rot="10800000">
                <a:off x="786938" y="1268681"/>
                <a:ext cx="303292" cy="4572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" name="円/楕円 416">
                <a:extLst>
                  <a:ext uri="{FF2B5EF4-FFF2-40B4-BE49-F238E27FC236}">
                    <a16:creationId xmlns:a16="http://schemas.microsoft.com/office/drawing/2014/main" id="{8A8659B4-2D63-46F4-B260-2293BF5E6905}"/>
                  </a:ext>
                </a:extLst>
              </p:cNvPr>
              <p:cNvSpPr/>
              <p:nvPr/>
            </p:nvSpPr>
            <p:spPr>
              <a:xfrm>
                <a:off x="646601" y="819706"/>
                <a:ext cx="136780" cy="5097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" name="円/楕円 418">
                <a:extLst>
                  <a:ext uri="{FF2B5EF4-FFF2-40B4-BE49-F238E27FC236}">
                    <a16:creationId xmlns:a16="http://schemas.microsoft.com/office/drawing/2014/main" id="{2F55B156-0368-4D40-BECC-2C0C113B8F48}"/>
                  </a:ext>
                </a:extLst>
              </p:cNvPr>
              <p:cNvSpPr/>
              <p:nvPr/>
            </p:nvSpPr>
            <p:spPr>
              <a:xfrm>
                <a:off x="1110613" y="819706"/>
                <a:ext cx="136780" cy="5097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" name="月 65">
                <a:extLst>
                  <a:ext uri="{FF2B5EF4-FFF2-40B4-BE49-F238E27FC236}">
                    <a16:creationId xmlns:a16="http://schemas.microsoft.com/office/drawing/2014/main" id="{BE86B7A2-94FE-4D9A-956D-8C48A92C7587}"/>
                  </a:ext>
                </a:extLst>
              </p:cNvPr>
              <p:cNvSpPr/>
              <p:nvPr/>
            </p:nvSpPr>
            <p:spPr>
              <a:xfrm rot="15300000">
                <a:off x="676994" y="530240"/>
                <a:ext cx="66360" cy="201274"/>
              </a:xfrm>
              <a:prstGeom prst="moon">
                <a:avLst>
                  <a:gd name="adj" fmla="val 6205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" name="月 66">
                <a:extLst>
                  <a:ext uri="{FF2B5EF4-FFF2-40B4-BE49-F238E27FC236}">
                    <a16:creationId xmlns:a16="http://schemas.microsoft.com/office/drawing/2014/main" id="{AFD0CC16-5218-492E-BA6B-FFE63F24DD34}"/>
                  </a:ext>
                </a:extLst>
              </p:cNvPr>
              <p:cNvSpPr/>
              <p:nvPr/>
            </p:nvSpPr>
            <p:spPr>
              <a:xfrm rot="17100000">
                <a:off x="1142532" y="530242"/>
                <a:ext cx="66362" cy="201274"/>
              </a:xfrm>
              <a:prstGeom prst="moon">
                <a:avLst>
                  <a:gd name="adj" fmla="val 6205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F1F4C3D0-CC12-4C10-89D3-E2DAB4AB6DFB}"/>
                  </a:ext>
                </a:extLst>
              </p:cNvPr>
              <p:cNvGrpSpPr/>
              <p:nvPr/>
            </p:nvGrpSpPr>
            <p:grpSpPr>
              <a:xfrm>
                <a:off x="501763" y="799611"/>
                <a:ext cx="135002" cy="93534"/>
                <a:chOff x="419854" y="787816"/>
                <a:chExt cx="226299" cy="132157"/>
              </a:xfrm>
            </p:grpSpPr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5A5FA808-5781-4CDF-A292-C6830B983352}"/>
                    </a:ext>
                  </a:extLst>
                </p:cNvPr>
                <p:cNvSpPr/>
                <p:nvPr/>
              </p:nvSpPr>
              <p:spPr>
                <a:xfrm rot="900000">
                  <a:off x="419854" y="787816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0158DC1A-F5FC-4C7E-BD19-620A16744DF5}"/>
                    </a:ext>
                  </a:extLst>
                </p:cNvPr>
                <p:cNvSpPr/>
                <p:nvPr/>
              </p:nvSpPr>
              <p:spPr>
                <a:xfrm rot="20700000" flipV="1">
                  <a:off x="419854" y="886835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9D87BC38-FD31-4A5A-A1F6-9718357DE098}"/>
                  </a:ext>
                </a:extLst>
              </p:cNvPr>
              <p:cNvGrpSpPr/>
              <p:nvPr/>
            </p:nvGrpSpPr>
            <p:grpSpPr>
              <a:xfrm flipH="1">
                <a:off x="1267856" y="799611"/>
                <a:ext cx="135002" cy="93534"/>
                <a:chOff x="419854" y="787816"/>
                <a:chExt cx="226299" cy="132157"/>
              </a:xfrm>
            </p:grpSpPr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CF94E6EA-4306-4591-9F9C-4D924F9BA597}"/>
                    </a:ext>
                  </a:extLst>
                </p:cNvPr>
                <p:cNvSpPr/>
                <p:nvPr/>
              </p:nvSpPr>
              <p:spPr>
                <a:xfrm rot="900000">
                  <a:off x="419854" y="787816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5ED37B84-5C0B-4E27-B4B2-7FFBB82B99CA}"/>
                    </a:ext>
                  </a:extLst>
                </p:cNvPr>
                <p:cNvSpPr/>
                <p:nvPr/>
              </p:nvSpPr>
              <p:spPr>
                <a:xfrm rot="20700000" flipV="1">
                  <a:off x="419854" y="886835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0" name="円/楕円 27">
                <a:extLst>
                  <a:ext uri="{FF2B5EF4-FFF2-40B4-BE49-F238E27FC236}">
                    <a16:creationId xmlns:a16="http://schemas.microsoft.com/office/drawing/2014/main" id="{0482EAA6-08E4-447D-A489-D2AC797A5F12}"/>
                  </a:ext>
                </a:extLst>
              </p:cNvPr>
              <p:cNvSpPr/>
              <p:nvPr/>
            </p:nvSpPr>
            <p:spPr>
              <a:xfrm rot="8100000">
                <a:off x="644162" y="1166281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" name="円/楕円 27">
                <a:extLst>
                  <a:ext uri="{FF2B5EF4-FFF2-40B4-BE49-F238E27FC236}">
                    <a16:creationId xmlns:a16="http://schemas.microsoft.com/office/drawing/2014/main" id="{9D597002-009B-4E1C-8F8B-806BDA03BCAA}"/>
                  </a:ext>
                </a:extLst>
              </p:cNvPr>
              <p:cNvSpPr/>
              <p:nvPr/>
            </p:nvSpPr>
            <p:spPr>
              <a:xfrm rot="13500000" flipH="1">
                <a:off x="1001349" y="1166282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9E8F9780-3C79-4BCD-BAAE-DCE4488D669E}"/>
                  </a:ext>
                </a:extLst>
              </p:cNvPr>
              <p:cNvGrpSpPr/>
              <p:nvPr/>
            </p:nvGrpSpPr>
            <p:grpSpPr>
              <a:xfrm>
                <a:off x="836857" y="993552"/>
                <a:ext cx="198700" cy="168405"/>
                <a:chOff x="7084627" y="3040652"/>
                <a:chExt cx="240026" cy="203430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sp>
              <p:nvSpPr>
                <p:cNvPr id="73" name="円/楕円 662">
                  <a:extLst>
                    <a:ext uri="{FF2B5EF4-FFF2-40B4-BE49-F238E27FC236}">
                      <a16:creationId xmlns:a16="http://schemas.microsoft.com/office/drawing/2014/main" id="{1AE44EA9-0DF6-409C-9703-6839FC45CBF9}"/>
                    </a:ext>
                  </a:extLst>
                </p:cNvPr>
                <p:cNvSpPr/>
                <p:nvPr/>
              </p:nvSpPr>
              <p:spPr>
                <a:xfrm>
                  <a:off x="7084627" y="3102163"/>
                  <a:ext cx="240026" cy="125443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CD36FA66-716D-492E-86C3-3555E80361CD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7D1B5EA3-D388-4090-9BFE-4C7A5314A97F}"/>
                </a:ext>
              </a:extLst>
            </p:cNvPr>
            <p:cNvSpPr/>
            <p:nvPr/>
          </p:nvSpPr>
          <p:spPr>
            <a:xfrm rot="20216363">
              <a:off x="2277582" y="1880185"/>
              <a:ext cx="340304" cy="615236"/>
            </a:xfrm>
            <a:custGeom>
              <a:avLst/>
              <a:gdLst>
                <a:gd name="connsiteX0" fmla="*/ 270255 w 340304"/>
                <a:gd name="connsiteY0" fmla="*/ 1718 h 615236"/>
                <a:gd name="connsiteX1" fmla="*/ 298889 w 340304"/>
                <a:gd name="connsiteY1" fmla="*/ 25116 h 615236"/>
                <a:gd name="connsiteX2" fmla="*/ 325393 w 340304"/>
                <a:gd name="connsiteY2" fmla="*/ 74004 h 615236"/>
                <a:gd name="connsiteX3" fmla="*/ 331363 w 340304"/>
                <a:gd name="connsiteY3" fmla="*/ 92905 h 615236"/>
                <a:gd name="connsiteX4" fmla="*/ 331037 w 340304"/>
                <a:gd name="connsiteY4" fmla="*/ 97878 h 615236"/>
                <a:gd name="connsiteX5" fmla="*/ 333143 w 340304"/>
                <a:gd name="connsiteY5" fmla="*/ 108989 h 615236"/>
                <a:gd name="connsiteX6" fmla="*/ 332599 w 340304"/>
                <a:gd name="connsiteY6" fmla="*/ 427981 h 615236"/>
                <a:gd name="connsiteX7" fmla="*/ 303097 w 340304"/>
                <a:gd name="connsiteY7" fmla="*/ 503826 h 615236"/>
                <a:gd name="connsiteX8" fmla="*/ 282017 w 340304"/>
                <a:gd name="connsiteY8" fmla="*/ 518961 h 615236"/>
                <a:gd name="connsiteX9" fmla="*/ 286700 w 340304"/>
                <a:gd name="connsiteY9" fmla="*/ 615236 h 615236"/>
                <a:gd name="connsiteX10" fmla="*/ 77922 w 340304"/>
                <a:gd name="connsiteY10" fmla="*/ 615236 h 615236"/>
                <a:gd name="connsiteX11" fmla="*/ 83197 w 340304"/>
                <a:gd name="connsiteY11" fmla="*/ 530362 h 615236"/>
                <a:gd name="connsiteX12" fmla="*/ 66685 w 340304"/>
                <a:gd name="connsiteY12" fmla="*/ 526812 h 615236"/>
                <a:gd name="connsiteX13" fmla="*/ 5167 w 340304"/>
                <a:gd name="connsiteY13" fmla="*/ 427981 h 615236"/>
                <a:gd name="connsiteX14" fmla="*/ 24047 w 340304"/>
                <a:gd name="connsiteY14" fmla="*/ 254697 h 615236"/>
                <a:gd name="connsiteX15" fmla="*/ 69002 w 340304"/>
                <a:gd name="connsiteY15" fmla="*/ 229412 h 615236"/>
                <a:gd name="connsiteX16" fmla="*/ 81220 w 340304"/>
                <a:gd name="connsiteY16" fmla="*/ 226057 h 615236"/>
                <a:gd name="connsiteX17" fmla="*/ 89988 w 340304"/>
                <a:gd name="connsiteY17" fmla="*/ 212289 h 615236"/>
                <a:gd name="connsiteX18" fmla="*/ 128812 w 340304"/>
                <a:gd name="connsiteY18" fmla="*/ 195264 h 615236"/>
                <a:gd name="connsiteX19" fmla="*/ 151885 w 340304"/>
                <a:gd name="connsiteY19" fmla="*/ 205382 h 615236"/>
                <a:gd name="connsiteX20" fmla="*/ 152040 w 340304"/>
                <a:gd name="connsiteY20" fmla="*/ 204571 h 615236"/>
                <a:gd name="connsiteX21" fmla="*/ 202631 w 340304"/>
                <a:gd name="connsiteY21" fmla="*/ 169070 h 615236"/>
                <a:gd name="connsiteX22" fmla="*/ 236020 w 340304"/>
                <a:gd name="connsiteY22" fmla="*/ 183711 h 615236"/>
                <a:gd name="connsiteX23" fmla="*/ 238829 w 340304"/>
                <a:gd name="connsiteY23" fmla="*/ 182440 h 615236"/>
                <a:gd name="connsiteX24" fmla="*/ 238829 w 340304"/>
                <a:gd name="connsiteY24" fmla="*/ 115206 h 615236"/>
                <a:gd name="connsiteX25" fmla="*/ 217211 w 340304"/>
                <a:gd name="connsiteY25" fmla="*/ 75333 h 615236"/>
                <a:gd name="connsiteX26" fmla="*/ 234471 w 340304"/>
                <a:gd name="connsiteY26" fmla="*/ 6735 h 615236"/>
                <a:gd name="connsiteX27" fmla="*/ 270255 w 340304"/>
                <a:gd name="connsiteY27" fmla="*/ 1718 h 615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40304" h="615236">
                  <a:moveTo>
                    <a:pt x="270255" y="1718"/>
                  </a:moveTo>
                  <a:cubicBezTo>
                    <a:pt x="281913" y="5045"/>
                    <a:pt x="292378" y="13107"/>
                    <a:pt x="298889" y="25116"/>
                  </a:cubicBezTo>
                  <a:lnTo>
                    <a:pt x="325393" y="74004"/>
                  </a:lnTo>
                  <a:cubicBezTo>
                    <a:pt x="328649" y="80008"/>
                    <a:pt x="330608" y="86431"/>
                    <a:pt x="331363" y="92905"/>
                  </a:cubicBezTo>
                  <a:cubicBezTo>
                    <a:pt x="331254" y="94563"/>
                    <a:pt x="331145" y="96221"/>
                    <a:pt x="331037" y="97878"/>
                  </a:cubicBezTo>
                  <a:lnTo>
                    <a:pt x="333143" y="108989"/>
                  </a:lnTo>
                  <a:cubicBezTo>
                    <a:pt x="333404" y="164006"/>
                    <a:pt x="349477" y="356939"/>
                    <a:pt x="332599" y="427981"/>
                  </a:cubicBezTo>
                  <a:cubicBezTo>
                    <a:pt x="332599" y="457600"/>
                    <a:pt x="321325" y="484415"/>
                    <a:pt x="303097" y="503826"/>
                  </a:cubicBezTo>
                  <a:lnTo>
                    <a:pt x="282017" y="518961"/>
                  </a:lnTo>
                  <a:lnTo>
                    <a:pt x="286700" y="615236"/>
                  </a:lnTo>
                  <a:lnTo>
                    <a:pt x="77922" y="615236"/>
                  </a:lnTo>
                  <a:lnTo>
                    <a:pt x="83197" y="530362"/>
                  </a:lnTo>
                  <a:lnTo>
                    <a:pt x="66685" y="526812"/>
                  </a:lnTo>
                  <a:cubicBezTo>
                    <a:pt x="30534" y="510529"/>
                    <a:pt x="5167" y="472410"/>
                    <a:pt x="5167" y="427981"/>
                  </a:cubicBezTo>
                  <a:cubicBezTo>
                    <a:pt x="5167" y="381389"/>
                    <a:pt x="-14897" y="295621"/>
                    <a:pt x="24047" y="254697"/>
                  </a:cubicBezTo>
                  <a:cubicBezTo>
                    <a:pt x="33783" y="244467"/>
                    <a:pt x="49837" y="236288"/>
                    <a:pt x="69002" y="229412"/>
                  </a:cubicBezTo>
                  <a:lnTo>
                    <a:pt x="81220" y="226057"/>
                  </a:lnTo>
                  <a:lnTo>
                    <a:pt x="89988" y="212289"/>
                  </a:lnTo>
                  <a:cubicBezTo>
                    <a:pt x="99924" y="201770"/>
                    <a:pt x="113650" y="195264"/>
                    <a:pt x="128812" y="195264"/>
                  </a:cubicBezTo>
                  <a:lnTo>
                    <a:pt x="151885" y="205382"/>
                  </a:lnTo>
                  <a:lnTo>
                    <a:pt x="152040" y="204571"/>
                  </a:lnTo>
                  <a:cubicBezTo>
                    <a:pt x="160375" y="183708"/>
                    <a:pt x="179888" y="169070"/>
                    <a:pt x="202631" y="169070"/>
                  </a:cubicBezTo>
                  <a:lnTo>
                    <a:pt x="236020" y="183711"/>
                  </a:lnTo>
                  <a:lnTo>
                    <a:pt x="238829" y="182440"/>
                  </a:lnTo>
                  <a:lnTo>
                    <a:pt x="238829" y="115206"/>
                  </a:lnTo>
                  <a:lnTo>
                    <a:pt x="217211" y="75333"/>
                  </a:lnTo>
                  <a:cubicBezTo>
                    <a:pt x="204189" y="51314"/>
                    <a:pt x="211917" y="20602"/>
                    <a:pt x="234471" y="6735"/>
                  </a:cubicBezTo>
                  <a:cubicBezTo>
                    <a:pt x="245749" y="-198"/>
                    <a:pt x="258598" y="-1607"/>
                    <a:pt x="270255" y="1718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4" name="片側の 2 つの角を丸めた四角形 92">
              <a:extLst>
                <a:ext uri="{FF2B5EF4-FFF2-40B4-BE49-F238E27FC236}">
                  <a16:creationId xmlns:a16="http://schemas.microsoft.com/office/drawing/2014/main" id="{8E3FD73B-58E4-4D14-92FC-A9910CFEAAD4}"/>
                </a:ext>
              </a:extLst>
            </p:cNvPr>
            <p:cNvSpPr/>
            <p:nvPr/>
          </p:nvSpPr>
          <p:spPr>
            <a:xfrm rot="9416363" flipH="1">
              <a:off x="2477683" y="2321390"/>
              <a:ext cx="506537" cy="1055611"/>
            </a:xfrm>
            <a:custGeom>
              <a:avLst/>
              <a:gdLst>
                <a:gd name="connsiteX0" fmla="*/ 165768 w 331535"/>
                <a:gd name="connsiteY0" fmla="*/ 0 h 855155"/>
                <a:gd name="connsiteX1" fmla="*/ 165768 w 331535"/>
                <a:gd name="connsiteY1" fmla="*/ 0 h 855155"/>
                <a:gd name="connsiteX2" fmla="*/ 331536 w 331535"/>
                <a:gd name="connsiteY2" fmla="*/ 165768 h 855155"/>
                <a:gd name="connsiteX3" fmla="*/ 331535 w 331535"/>
                <a:gd name="connsiteY3" fmla="*/ 855155 h 855155"/>
                <a:gd name="connsiteX4" fmla="*/ 331535 w 331535"/>
                <a:gd name="connsiteY4" fmla="*/ 855155 h 855155"/>
                <a:gd name="connsiteX5" fmla="*/ 0 w 331535"/>
                <a:gd name="connsiteY5" fmla="*/ 855155 h 855155"/>
                <a:gd name="connsiteX6" fmla="*/ 0 w 331535"/>
                <a:gd name="connsiteY6" fmla="*/ 855155 h 855155"/>
                <a:gd name="connsiteX7" fmla="*/ 0 w 331535"/>
                <a:gd name="connsiteY7" fmla="*/ 165768 h 855155"/>
                <a:gd name="connsiteX8" fmla="*/ 165768 w 331535"/>
                <a:gd name="connsiteY8" fmla="*/ 0 h 855155"/>
                <a:gd name="connsiteX0" fmla="*/ 165768 w 331536"/>
                <a:gd name="connsiteY0" fmla="*/ 0 h 887648"/>
                <a:gd name="connsiteX1" fmla="*/ 165768 w 331536"/>
                <a:gd name="connsiteY1" fmla="*/ 0 h 887648"/>
                <a:gd name="connsiteX2" fmla="*/ 331536 w 331536"/>
                <a:gd name="connsiteY2" fmla="*/ 165768 h 887648"/>
                <a:gd name="connsiteX3" fmla="*/ 331535 w 331536"/>
                <a:gd name="connsiteY3" fmla="*/ 855155 h 887648"/>
                <a:gd name="connsiteX4" fmla="*/ 331535 w 331536"/>
                <a:gd name="connsiteY4" fmla="*/ 855155 h 887648"/>
                <a:gd name="connsiteX5" fmla="*/ 0 w 331536"/>
                <a:gd name="connsiteY5" fmla="*/ 855155 h 887648"/>
                <a:gd name="connsiteX6" fmla="*/ 0 w 331536"/>
                <a:gd name="connsiteY6" fmla="*/ 855155 h 887648"/>
                <a:gd name="connsiteX7" fmla="*/ 0 w 331536"/>
                <a:gd name="connsiteY7" fmla="*/ 165768 h 887648"/>
                <a:gd name="connsiteX8" fmla="*/ 165768 w 331536"/>
                <a:gd name="connsiteY8" fmla="*/ 0 h 887648"/>
                <a:gd name="connsiteX0" fmla="*/ 165768 w 331536"/>
                <a:gd name="connsiteY0" fmla="*/ 0 h 855155"/>
                <a:gd name="connsiteX1" fmla="*/ 165768 w 331536"/>
                <a:gd name="connsiteY1" fmla="*/ 0 h 855155"/>
                <a:gd name="connsiteX2" fmla="*/ 331536 w 331536"/>
                <a:gd name="connsiteY2" fmla="*/ 165768 h 855155"/>
                <a:gd name="connsiteX3" fmla="*/ 331535 w 331536"/>
                <a:gd name="connsiteY3" fmla="*/ 855155 h 855155"/>
                <a:gd name="connsiteX4" fmla="*/ 0 w 331536"/>
                <a:gd name="connsiteY4" fmla="*/ 855155 h 855155"/>
                <a:gd name="connsiteX5" fmla="*/ 0 w 331536"/>
                <a:gd name="connsiteY5" fmla="*/ 855155 h 855155"/>
                <a:gd name="connsiteX6" fmla="*/ 0 w 331536"/>
                <a:gd name="connsiteY6" fmla="*/ 165768 h 855155"/>
                <a:gd name="connsiteX7" fmla="*/ 165768 w 331536"/>
                <a:gd name="connsiteY7" fmla="*/ 0 h 855155"/>
                <a:gd name="connsiteX0" fmla="*/ 165768 w 331536"/>
                <a:gd name="connsiteY0" fmla="*/ 0 h 893366"/>
                <a:gd name="connsiteX1" fmla="*/ 165768 w 331536"/>
                <a:gd name="connsiteY1" fmla="*/ 0 h 893366"/>
                <a:gd name="connsiteX2" fmla="*/ 331536 w 331536"/>
                <a:gd name="connsiteY2" fmla="*/ 165768 h 893366"/>
                <a:gd name="connsiteX3" fmla="*/ 331535 w 331536"/>
                <a:gd name="connsiteY3" fmla="*/ 855155 h 893366"/>
                <a:gd name="connsiteX4" fmla="*/ 0 w 331536"/>
                <a:gd name="connsiteY4" fmla="*/ 855155 h 893366"/>
                <a:gd name="connsiteX5" fmla="*/ 0 w 331536"/>
                <a:gd name="connsiteY5" fmla="*/ 855155 h 893366"/>
                <a:gd name="connsiteX6" fmla="*/ 0 w 331536"/>
                <a:gd name="connsiteY6" fmla="*/ 165768 h 893366"/>
                <a:gd name="connsiteX7" fmla="*/ 165768 w 331536"/>
                <a:gd name="connsiteY7" fmla="*/ 0 h 893366"/>
                <a:gd name="connsiteX0" fmla="*/ 165768 w 331536"/>
                <a:gd name="connsiteY0" fmla="*/ 0 h 919837"/>
                <a:gd name="connsiteX1" fmla="*/ 165768 w 331536"/>
                <a:gd name="connsiteY1" fmla="*/ 0 h 919837"/>
                <a:gd name="connsiteX2" fmla="*/ 331536 w 331536"/>
                <a:gd name="connsiteY2" fmla="*/ 165768 h 919837"/>
                <a:gd name="connsiteX3" fmla="*/ 331535 w 331536"/>
                <a:gd name="connsiteY3" fmla="*/ 855155 h 919837"/>
                <a:gd name="connsiteX4" fmla="*/ 0 w 331536"/>
                <a:gd name="connsiteY4" fmla="*/ 855155 h 919837"/>
                <a:gd name="connsiteX5" fmla="*/ 0 w 331536"/>
                <a:gd name="connsiteY5" fmla="*/ 855155 h 919837"/>
                <a:gd name="connsiteX6" fmla="*/ 0 w 331536"/>
                <a:gd name="connsiteY6" fmla="*/ 165768 h 919837"/>
                <a:gd name="connsiteX7" fmla="*/ 165768 w 331536"/>
                <a:gd name="connsiteY7" fmla="*/ 0 h 919837"/>
                <a:gd name="connsiteX0" fmla="*/ 165768 w 331536"/>
                <a:gd name="connsiteY0" fmla="*/ 0 h 919837"/>
                <a:gd name="connsiteX1" fmla="*/ 165768 w 331536"/>
                <a:gd name="connsiteY1" fmla="*/ 0 h 919837"/>
                <a:gd name="connsiteX2" fmla="*/ 331536 w 331536"/>
                <a:gd name="connsiteY2" fmla="*/ 165768 h 919837"/>
                <a:gd name="connsiteX3" fmla="*/ 331535 w 331536"/>
                <a:gd name="connsiteY3" fmla="*/ 855155 h 919837"/>
                <a:gd name="connsiteX4" fmla="*/ 0 w 331536"/>
                <a:gd name="connsiteY4" fmla="*/ 855155 h 919837"/>
                <a:gd name="connsiteX5" fmla="*/ 20739 w 331536"/>
                <a:gd name="connsiteY5" fmla="*/ 814662 h 919837"/>
                <a:gd name="connsiteX6" fmla="*/ 0 w 331536"/>
                <a:gd name="connsiteY6" fmla="*/ 165768 h 919837"/>
                <a:gd name="connsiteX7" fmla="*/ 165768 w 331536"/>
                <a:gd name="connsiteY7" fmla="*/ 0 h 919837"/>
                <a:gd name="connsiteX0" fmla="*/ 165768 w 331536"/>
                <a:gd name="connsiteY0" fmla="*/ 0 h 920833"/>
                <a:gd name="connsiteX1" fmla="*/ 165768 w 331536"/>
                <a:gd name="connsiteY1" fmla="*/ 0 h 920833"/>
                <a:gd name="connsiteX2" fmla="*/ 331536 w 331536"/>
                <a:gd name="connsiteY2" fmla="*/ 165768 h 920833"/>
                <a:gd name="connsiteX3" fmla="*/ 331535 w 331536"/>
                <a:gd name="connsiteY3" fmla="*/ 855155 h 920833"/>
                <a:gd name="connsiteX4" fmla="*/ 20739 w 331536"/>
                <a:gd name="connsiteY4" fmla="*/ 814662 h 920833"/>
                <a:gd name="connsiteX5" fmla="*/ 0 w 331536"/>
                <a:gd name="connsiteY5" fmla="*/ 165768 h 920833"/>
                <a:gd name="connsiteX6" fmla="*/ 165768 w 331536"/>
                <a:gd name="connsiteY6" fmla="*/ 0 h 920833"/>
                <a:gd name="connsiteX0" fmla="*/ 165768 w 338164"/>
                <a:gd name="connsiteY0" fmla="*/ 0 h 890431"/>
                <a:gd name="connsiteX1" fmla="*/ 165768 w 338164"/>
                <a:gd name="connsiteY1" fmla="*/ 0 h 890431"/>
                <a:gd name="connsiteX2" fmla="*/ 331536 w 338164"/>
                <a:gd name="connsiteY2" fmla="*/ 165768 h 890431"/>
                <a:gd name="connsiteX3" fmla="*/ 307844 w 338164"/>
                <a:gd name="connsiteY3" fmla="*/ 797510 h 890431"/>
                <a:gd name="connsiteX4" fmla="*/ 20739 w 338164"/>
                <a:gd name="connsiteY4" fmla="*/ 814662 h 890431"/>
                <a:gd name="connsiteX5" fmla="*/ 0 w 338164"/>
                <a:gd name="connsiteY5" fmla="*/ 165768 h 890431"/>
                <a:gd name="connsiteX6" fmla="*/ 165768 w 338164"/>
                <a:gd name="connsiteY6" fmla="*/ 0 h 890431"/>
                <a:gd name="connsiteX0" fmla="*/ 165768 w 349189"/>
                <a:gd name="connsiteY0" fmla="*/ 0 h 884951"/>
                <a:gd name="connsiteX1" fmla="*/ 165768 w 349189"/>
                <a:gd name="connsiteY1" fmla="*/ 0 h 884951"/>
                <a:gd name="connsiteX2" fmla="*/ 331536 w 349189"/>
                <a:gd name="connsiteY2" fmla="*/ 165768 h 884951"/>
                <a:gd name="connsiteX3" fmla="*/ 307844 w 349189"/>
                <a:gd name="connsiteY3" fmla="*/ 797510 h 884951"/>
                <a:gd name="connsiteX4" fmla="*/ 20739 w 349189"/>
                <a:gd name="connsiteY4" fmla="*/ 814662 h 884951"/>
                <a:gd name="connsiteX5" fmla="*/ 0 w 349189"/>
                <a:gd name="connsiteY5" fmla="*/ 165768 h 884951"/>
                <a:gd name="connsiteX6" fmla="*/ 165768 w 349189"/>
                <a:gd name="connsiteY6" fmla="*/ 0 h 884951"/>
                <a:gd name="connsiteX0" fmla="*/ 168439 w 351860"/>
                <a:gd name="connsiteY0" fmla="*/ 0 h 861743"/>
                <a:gd name="connsiteX1" fmla="*/ 168439 w 351860"/>
                <a:gd name="connsiteY1" fmla="*/ 0 h 861743"/>
                <a:gd name="connsiteX2" fmla="*/ 334207 w 351860"/>
                <a:gd name="connsiteY2" fmla="*/ 165768 h 861743"/>
                <a:gd name="connsiteX3" fmla="*/ 310515 w 351860"/>
                <a:gd name="connsiteY3" fmla="*/ 797510 h 861743"/>
                <a:gd name="connsiteX4" fmla="*/ 23410 w 351860"/>
                <a:gd name="connsiteY4" fmla="*/ 814662 h 861743"/>
                <a:gd name="connsiteX5" fmla="*/ 2671 w 351860"/>
                <a:gd name="connsiteY5" fmla="*/ 165768 h 861743"/>
                <a:gd name="connsiteX6" fmla="*/ 168439 w 351860"/>
                <a:gd name="connsiteY6" fmla="*/ 0 h 861743"/>
                <a:gd name="connsiteX0" fmla="*/ 165768 w 347308"/>
                <a:gd name="connsiteY0" fmla="*/ 0 h 872826"/>
                <a:gd name="connsiteX1" fmla="*/ 165768 w 347308"/>
                <a:gd name="connsiteY1" fmla="*/ 0 h 872826"/>
                <a:gd name="connsiteX2" fmla="*/ 331536 w 347308"/>
                <a:gd name="connsiteY2" fmla="*/ 165768 h 872826"/>
                <a:gd name="connsiteX3" fmla="*/ 307844 w 347308"/>
                <a:gd name="connsiteY3" fmla="*/ 797510 h 872826"/>
                <a:gd name="connsiteX4" fmla="*/ 42954 w 347308"/>
                <a:gd name="connsiteY4" fmla="*/ 823239 h 872826"/>
                <a:gd name="connsiteX5" fmla="*/ 0 w 347308"/>
                <a:gd name="connsiteY5" fmla="*/ 165768 h 872826"/>
                <a:gd name="connsiteX6" fmla="*/ 165768 w 347308"/>
                <a:gd name="connsiteY6" fmla="*/ 0 h 872826"/>
                <a:gd name="connsiteX0" fmla="*/ 165768 w 342847"/>
                <a:gd name="connsiteY0" fmla="*/ 0 h 850345"/>
                <a:gd name="connsiteX1" fmla="*/ 165768 w 342847"/>
                <a:gd name="connsiteY1" fmla="*/ 0 h 850345"/>
                <a:gd name="connsiteX2" fmla="*/ 331536 w 342847"/>
                <a:gd name="connsiteY2" fmla="*/ 165768 h 850345"/>
                <a:gd name="connsiteX3" fmla="*/ 307844 w 342847"/>
                <a:gd name="connsiteY3" fmla="*/ 797510 h 850345"/>
                <a:gd name="connsiteX4" fmla="*/ 42954 w 342847"/>
                <a:gd name="connsiteY4" fmla="*/ 823239 h 850345"/>
                <a:gd name="connsiteX5" fmla="*/ 0 w 342847"/>
                <a:gd name="connsiteY5" fmla="*/ 165768 h 850345"/>
                <a:gd name="connsiteX6" fmla="*/ 165768 w 342847"/>
                <a:gd name="connsiteY6" fmla="*/ 0 h 850345"/>
                <a:gd name="connsiteX0" fmla="*/ 165768 w 339762"/>
                <a:gd name="connsiteY0" fmla="*/ 0 h 880346"/>
                <a:gd name="connsiteX1" fmla="*/ 165768 w 339762"/>
                <a:gd name="connsiteY1" fmla="*/ 0 h 880346"/>
                <a:gd name="connsiteX2" fmla="*/ 331536 w 339762"/>
                <a:gd name="connsiteY2" fmla="*/ 165768 h 880346"/>
                <a:gd name="connsiteX3" fmla="*/ 296976 w 339762"/>
                <a:gd name="connsiteY3" fmla="*/ 820371 h 880346"/>
                <a:gd name="connsiteX4" fmla="*/ 42954 w 339762"/>
                <a:gd name="connsiteY4" fmla="*/ 823239 h 880346"/>
                <a:gd name="connsiteX5" fmla="*/ 0 w 339762"/>
                <a:gd name="connsiteY5" fmla="*/ 165768 h 880346"/>
                <a:gd name="connsiteX6" fmla="*/ 165768 w 339762"/>
                <a:gd name="connsiteY6" fmla="*/ 0 h 880346"/>
                <a:gd name="connsiteX0" fmla="*/ 186559 w 365586"/>
                <a:gd name="connsiteY0" fmla="*/ 0 h 911004"/>
                <a:gd name="connsiteX1" fmla="*/ 186559 w 365586"/>
                <a:gd name="connsiteY1" fmla="*/ 0 h 911004"/>
                <a:gd name="connsiteX2" fmla="*/ 352327 w 365586"/>
                <a:gd name="connsiteY2" fmla="*/ 165768 h 911004"/>
                <a:gd name="connsiteX3" fmla="*/ 317767 w 365586"/>
                <a:gd name="connsiteY3" fmla="*/ 820371 h 911004"/>
                <a:gd name="connsiteX4" fmla="*/ 20465 w 365586"/>
                <a:gd name="connsiteY4" fmla="*/ 835454 h 911004"/>
                <a:gd name="connsiteX5" fmla="*/ 20791 w 365586"/>
                <a:gd name="connsiteY5" fmla="*/ 165768 h 911004"/>
                <a:gd name="connsiteX6" fmla="*/ 186559 w 365586"/>
                <a:gd name="connsiteY6" fmla="*/ 0 h 911004"/>
                <a:gd name="connsiteX0" fmla="*/ 213120 w 392147"/>
                <a:gd name="connsiteY0" fmla="*/ 0 h 911004"/>
                <a:gd name="connsiteX1" fmla="*/ 213120 w 392147"/>
                <a:gd name="connsiteY1" fmla="*/ 0 h 911004"/>
                <a:gd name="connsiteX2" fmla="*/ 378888 w 392147"/>
                <a:gd name="connsiteY2" fmla="*/ 165768 h 911004"/>
                <a:gd name="connsiteX3" fmla="*/ 344328 w 392147"/>
                <a:gd name="connsiteY3" fmla="*/ 820371 h 911004"/>
                <a:gd name="connsiteX4" fmla="*/ 47026 w 392147"/>
                <a:gd name="connsiteY4" fmla="*/ 835454 h 911004"/>
                <a:gd name="connsiteX5" fmla="*/ 0 w 392147"/>
                <a:gd name="connsiteY5" fmla="*/ 163555 h 911004"/>
                <a:gd name="connsiteX6" fmla="*/ 213120 w 392147"/>
                <a:gd name="connsiteY6" fmla="*/ 0 h 911004"/>
                <a:gd name="connsiteX0" fmla="*/ 213120 w 428474"/>
                <a:gd name="connsiteY0" fmla="*/ 0 h 911719"/>
                <a:gd name="connsiteX1" fmla="*/ 213120 w 428474"/>
                <a:gd name="connsiteY1" fmla="*/ 0 h 911719"/>
                <a:gd name="connsiteX2" fmla="*/ 422168 w 428474"/>
                <a:gd name="connsiteY2" fmla="*/ 153553 h 911719"/>
                <a:gd name="connsiteX3" fmla="*/ 344328 w 428474"/>
                <a:gd name="connsiteY3" fmla="*/ 820371 h 911719"/>
                <a:gd name="connsiteX4" fmla="*/ 47026 w 428474"/>
                <a:gd name="connsiteY4" fmla="*/ 835454 h 911719"/>
                <a:gd name="connsiteX5" fmla="*/ 0 w 428474"/>
                <a:gd name="connsiteY5" fmla="*/ 163555 h 911719"/>
                <a:gd name="connsiteX6" fmla="*/ 213120 w 428474"/>
                <a:gd name="connsiteY6" fmla="*/ 0 h 911719"/>
                <a:gd name="connsiteX0" fmla="*/ 213120 w 440109"/>
                <a:gd name="connsiteY0" fmla="*/ 0 h 917177"/>
                <a:gd name="connsiteX1" fmla="*/ 213120 w 440109"/>
                <a:gd name="connsiteY1" fmla="*/ 0 h 917177"/>
                <a:gd name="connsiteX2" fmla="*/ 422168 w 440109"/>
                <a:gd name="connsiteY2" fmla="*/ 153553 h 917177"/>
                <a:gd name="connsiteX3" fmla="*/ 386501 w 440109"/>
                <a:gd name="connsiteY3" fmla="*/ 831832 h 917177"/>
                <a:gd name="connsiteX4" fmla="*/ 47026 w 440109"/>
                <a:gd name="connsiteY4" fmla="*/ 835454 h 917177"/>
                <a:gd name="connsiteX5" fmla="*/ 0 w 440109"/>
                <a:gd name="connsiteY5" fmla="*/ 163555 h 917177"/>
                <a:gd name="connsiteX6" fmla="*/ 213120 w 440109"/>
                <a:gd name="connsiteY6" fmla="*/ 0 h 917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0109" h="917177">
                  <a:moveTo>
                    <a:pt x="213120" y="0"/>
                  </a:moveTo>
                  <a:lnTo>
                    <a:pt x="213120" y="0"/>
                  </a:lnTo>
                  <a:cubicBezTo>
                    <a:pt x="304671" y="0"/>
                    <a:pt x="393271" y="14914"/>
                    <a:pt x="422168" y="153553"/>
                  </a:cubicBezTo>
                  <a:cubicBezTo>
                    <a:pt x="451065" y="292192"/>
                    <a:pt x="449025" y="718182"/>
                    <a:pt x="386501" y="831832"/>
                  </a:cubicBezTo>
                  <a:cubicBezTo>
                    <a:pt x="323977" y="945482"/>
                    <a:pt x="96522" y="944554"/>
                    <a:pt x="47026" y="835454"/>
                  </a:cubicBezTo>
                  <a:cubicBezTo>
                    <a:pt x="-2470" y="726354"/>
                    <a:pt x="6913" y="379853"/>
                    <a:pt x="0" y="163555"/>
                  </a:cubicBezTo>
                  <a:cubicBezTo>
                    <a:pt x="0" y="72004"/>
                    <a:pt x="121569" y="0"/>
                    <a:pt x="21312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3" name="楕円 22">
              <a:extLst>
                <a:ext uri="{FF2B5EF4-FFF2-40B4-BE49-F238E27FC236}">
                  <a16:creationId xmlns:a16="http://schemas.microsoft.com/office/drawing/2014/main" id="{7D72DAC1-A0B9-4895-AAF6-B1272D36DD63}"/>
                </a:ext>
              </a:extLst>
            </p:cNvPr>
            <p:cNvSpPr/>
            <p:nvPr/>
          </p:nvSpPr>
          <p:spPr>
            <a:xfrm>
              <a:off x="1514943" y="959771"/>
              <a:ext cx="191422" cy="290262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E2652AE8-EAB1-4E92-A9AD-AAE1CFAB9D84}"/>
              </a:ext>
            </a:extLst>
          </p:cNvPr>
          <p:cNvGrpSpPr/>
          <p:nvPr/>
        </p:nvGrpSpPr>
        <p:grpSpPr>
          <a:xfrm>
            <a:off x="4351490" y="950745"/>
            <a:ext cx="1577037" cy="2584446"/>
            <a:chOff x="4351490" y="950745"/>
            <a:chExt cx="1577037" cy="2584446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C5CC91CF-B738-4228-A795-705DD57EBB5C}"/>
                </a:ext>
              </a:extLst>
            </p:cNvPr>
            <p:cNvGrpSpPr/>
            <p:nvPr/>
          </p:nvGrpSpPr>
          <p:grpSpPr>
            <a:xfrm>
              <a:off x="4351490" y="1953404"/>
              <a:ext cx="1231031" cy="1581787"/>
              <a:chOff x="4351490" y="1953404"/>
              <a:chExt cx="1231031" cy="1581787"/>
            </a:xfrm>
          </p:grpSpPr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0CCF0B1F-78B5-470A-B266-772F960784AA}"/>
                  </a:ext>
                </a:extLst>
              </p:cNvPr>
              <p:cNvSpPr/>
              <p:nvPr/>
            </p:nvSpPr>
            <p:spPr>
              <a:xfrm>
                <a:off x="4769046" y="1953404"/>
                <a:ext cx="483348" cy="51699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FC907DED-6013-405A-A14D-03E2A6D3AE02}"/>
                  </a:ext>
                </a:extLst>
              </p:cNvPr>
              <p:cNvSpPr/>
              <p:nvPr/>
            </p:nvSpPr>
            <p:spPr>
              <a:xfrm>
                <a:off x="4351490" y="2357562"/>
                <a:ext cx="184345" cy="117762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" name="片側の 2 つの角を丸めた四角形 144">
                <a:extLst>
                  <a:ext uri="{FF2B5EF4-FFF2-40B4-BE49-F238E27FC236}">
                    <a16:creationId xmlns:a16="http://schemas.microsoft.com/office/drawing/2014/main" id="{70D8597E-F7B1-4C81-A438-59CAAFB3C303}"/>
                  </a:ext>
                </a:extLst>
              </p:cNvPr>
              <p:cNvSpPr/>
              <p:nvPr/>
            </p:nvSpPr>
            <p:spPr>
              <a:xfrm>
                <a:off x="4455237" y="2247266"/>
                <a:ext cx="1127284" cy="1287925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55623A88-A4F4-4DE8-844E-33BEF34435FA}"/>
                  </a:ext>
                </a:extLst>
              </p:cNvPr>
              <p:cNvSpPr/>
              <p:nvPr/>
            </p:nvSpPr>
            <p:spPr>
              <a:xfrm>
                <a:off x="4976346" y="2321418"/>
                <a:ext cx="78870" cy="7887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3FC33ADE-487A-47B8-8307-F9AE37F7C5B6}"/>
                  </a:ext>
                </a:extLst>
              </p:cNvPr>
              <p:cNvSpPr/>
              <p:nvPr/>
            </p:nvSpPr>
            <p:spPr>
              <a:xfrm>
                <a:off x="4604730" y="2247266"/>
                <a:ext cx="411051" cy="245758"/>
              </a:xfrm>
              <a:custGeom>
                <a:avLst/>
                <a:gdLst>
                  <a:gd name="connsiteX0" fmla="*/ 173535 w 411051"/>
                  <a:gd name="connsiteY0" fmla="*/ 0 h 245758"/>
                  <a:gd name="connsiteX1" fmla="*/ 404285 w 411051"/>
                  <a:gd name="connsiteY1" fmla="*/ 0 h 245758"/>
                  <a:gd name="connsiteX2" fmla="*/ 411051 w 411051"/>
                  <a:gd name="connsiteY2" fmla="*/ 1523 h 245758"/>
                  <a:gd name="connsiteX3" fmla="*/ 215308 w 411051"/>
                  <a:gd name="connsiteY3" fmla="*/ 245758 h 245758"/>
                  <a:gd name="connsiteX4" fmla="*/ 0 w 411051"/>
                  <a:gd name="connsiteY4" fmla="*/ 51508 h 245758"/>
                  <a:gd name="connsiteX5" fmla="*/ 48322 w 411051"/>
                  <a:gd name="connsiteY5" fmla="*/ 25280 h 245758"/>
                  <a:gd name="connsiteX6" fmla="*/ 173535 w 411051"/>
                  <a:gd name="connsiteY6" fmla="*/ 0 h 245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1051" h="245758">
                    <a:moveTo>
                      <a:pt x="173535" y="0"/>
                    </a:moveTo>
                    <a:lnTo>
                      <a:pt x="404285" y="0"/>
                    </a:lnTo>
                    <a:lnTo>
                      <a:pt x="411051" y="1523"/>
                    </a:lnTo>
                    <a:lnTo>
                      <a:pt x="215308" y="245758"/>
                    </a:lnTo>
                    <a:lnTo>
                      <a:pt x="0" y="51508"/>
                    </a:lnTo>
                    <a:lnTo>
                      <a:pt x="48322" y="25280"/>
                    </a:lnTo>
                    <a:cubicBezTo>
                      <a:pt x="86808" y="9002"/>
                      <a:pt x="129120" y="0"/>
                      <a:pt x="173535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04BD890C-E9A3-43EE-B610-EC93E5778F8F}"/>
                  </a:ext>
                </a:extLst>
              </p:cNvPr>
              <p:cNvSpPr/>
              <p:nvPr/>
            </p:nvSpPr>
            <p:spPr>
              <a:xfrm flipH="1">
                <a:off x="5022019" y="2247266"/>
                <a:ext cx="411051" cy="245758"/>
              </a:xfrm>
              <a:custGeom>
                <a:avLst/>
                <a:gdLst>
                  <a:gd name="connsiteX0" fmla="*/ 173535 w 411051"/>
                  <a:gd name="connsiteY0" fmla="*/ 0 h 245758"/>
                  <a:gd name="connsiteX1" fmla="*/ 404285 w 411051"/>
                  <a:gd name="connsiteY1" fmla="*/ 0 h 245758"/>
                  <a:gd name="connsiteX2" fmla="*/ 411051 w 411051"/>
                  <a:gd name="connsiteY2" fmla="*/ 1523 h 245758"/>
                  <a:gd name="connsiteX3" fmla="*/ 215308 w 411051"/>
                  <a:gd name="connsiteY3" fmla="*/ 245758 h 245758"/>
                  <a:gd name="connsiteX4" fmla="*/ 0 w 411051"/>
                  <a:gd name="connsiteY4" fmla="*/ 51508 h 245758"/>
                  <a:gd name="connsiteX5" fmla="*/ 48322 w 411051"/>
                  <a:gd name="connsiteY5" fmla="*/ 25280 h 245758"/>
                  <a:gd name="connsiteX6" fmla="*/ 173535 w 411051"/>
                  <a:gd name="connsiteY6" fmla="*/ 0 h 245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1051" h="245758">
                    <a:moveTo>
                      <a:pt x="173535" y="0"/>
                    </a:moveTo>
                    <a:lnTo>
                      <a:pt x="404285" y="0"/>
                    </a:lnTo>
                    <a:lnTo>
                      <a:pt x="411051" y="1523"/>
                    </a:lnTo>
                    <a:lnTo>
                      <a:pt x="215308" y="245758"/>
                    </a:lnTo>
                    <a:lnTo>
                      <a:pt x="0" y="51508"/>
                    </a:lnTo>
                    <a:lnTo>
                      <a:pt x="48322" y="25280"/>
                    </a:lnTo>
                    <a:cubicBezTo>
                      <a:pt x="86808" y="9002"/>
                      <a:pt x="129120" y="0"/>
                      <a:pt x="173535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2F9A79E3-C940-4664-ADEA-73C105BF3315}"/>
                  </a:ext>
                </a:extLst>
              </p:cNvPr>
              <p:cNvSpPr/>
              <p:nvPr/>
            </p:nvSpPr>
            <p:spPr>
              <a:xfrm>
                <a:off x="5153025" y="2640843"/>
                <a:ext cx="314128" cy="294947"/>
              </a:xfrm>
              <a:prstGeom prst="round2SameRect">
                <a:avLst>
                  <a:gd name="adj1" fmla="val 0"/>
                  <a:gd name="adj2" fmla="val 27536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1C05EDA8-1278-4004-B79D-0A56C290153F}"/>
                </a:ext>
              </a:extLst>
            </p:cNvPr>
            <p:cNvGrpSpPr/>
            <p:nvPr/>
          </p:nvGrpSpPr>
          <p:grpSpPr>
            <a:xfrm>
              <a:off x="4352111" y="950745"/>
              <a:ext cx="1347650" cy="1223656"/>
              <a:chOff x="1887071" y="220150"/>
              <a:chExt cx="1277659" cy="1160106"/>
            </a:xfrm>
          </p:grpSpPr>
          <p:sp>
            <p:nvSpPr>
              <p:cNvPr id="15" name="円/楕円 568">
                <a:extLst>
                  <a:ext uri="{FF2B5EF4-FFF2-40B4-BE49-F238E27FC236}">
                    <a16:creationId xmlns:a16="http://schemas.microsoft.com/office/drawing/2014/main" id="{187E4831-112E-4AFB-BEC0-E12514907B48}"/>
                  </a:ext>
                </a:extLst>
              </p:cNvPr>
              <p:cNvSpPr/>
              <p:nvPr/>
            </p:nvSpPr>
            <p:spPr>
              <a:xfrm>
                <a:off x="1926431" y="235745"/>
                <a:ext cx="1183483" cy="1006038"/>
              </a:xfrm>
              <a:prstGeom prst="ellipse">
                <a:avLst/>
              </a:prstGeom>
              <a:pattFill prst="dkHorz">
                <a:fgClr>
                  <a:sysClr val="window" lastClr="FFFFFF">
                    <a:lumMod val="65000"/>
                  </a:sysClr>
                </a:fgClr>
                <a:bgClr>
                  <a:schemeClr val="bg1">
                    <a:lumMod val="8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BF1BE64F-470B-4BB5-B9A9-01E1B37C2C42}"/>
                  </a:ext>
                </a:extLst>
              </p:cNvPr>
              <p:cNvGrpSpPr/>
              <p:nvPr/>
            </p:nvGrpSpPr>
            <p:grpSpPr>
              <a:xfrm rot="20700000">
                <a:off x="1887071" y="710618"/>
                <a:ext cx="246453" cy="369679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37" name="円/楕円 591">
                  <a:extLst>
                    <a:ext uri="{FF2B5EF4-FFF2-40B4-BE49-F238E27FC236}">
                      <a16:creationId xmlns:a16="http://schemas.microsoft.com/office/drawing/2014/main" id="{6BFC0BCF-E59F-4DD6-BCC2-085DBD0F2899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" name="円/楕円 592">
                  <a:extLst>
                    <a:ext uri="{FF2B5EF4-FFF2-40B4-BE49-F238E27FC236}">
                      <a16:creationId xmlns:a16="http://schemas.microsoft.com/office/drawing/2014/main" id="{B418E599-61CD-4DCB-B272-3DA406EE9F97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1D4B5794-95D7-4D0F-9734-FB87451D5D19}"/>
                  </a:ext>
                </a:extLst>
              </p:cNvPr>
              <p:cNvGrpSpPr/>
              <p:nvPr/>
            </p:nvGrpSpPr>
            <p:grpSpPr>
              <a:xfrm rot="900000" flipH="1">
                <a:off x="2918277" y="710618"/>
                <a:ext cx="246453" cy="369679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35" name="円/楕円 589">
                  <a:extLst>
                    <a:ext uri="{FF2B5EF4-FFF2-40B4-BE49-F238E27FC236}">
                      <a16:creationId xmlns:a16="http://schemas.microsoft.com/office/drawing/2014/main" id="{BF161C15-3B03-4363-89A0-4CA7C81F60D0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" name="円/楕円 590">
                  <a:extLst>
                    <a:ext uri="{FF2B5EF4-FFF2-40B4-BE49-F238E27FC236}">
                      <a16:creationId xmlns:a16="http://schemas.microsoft.com/office/drawing/2014/main" id="{C500DAD5-CBFE-47CA-80B9-51DD9C94CF70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" name="円/楕円 588">
                <a:extLst>
                  <a:ext uri="{FF2B5EF4-FFF2-40B4-BE49-F238E27FC236}">
                    <a16:creationId xmlns:a16="http://schemas.microsoft.com/office/drawing/2014/main" id="{ADA515B8-77F5-4D7D-A5BB-42D3CE035E71}"/>
                  </a:ext>
                </a:extLst>
              </p:cNvPr>
              <p:cNvSpPr/>
              <p:nvPr/>
            </p:nvSpPr>
            <p:spPr>
              <a:xfrm>
                <a:off x="2010296" y="220150"/>
                <a:ext cx="1031206" cy="1160106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" name="月 18">
                <a:extLst>
                  <a:ext uri="{FF2B5EF4-FFF2-40B4-BE49-F238E27FC236}">
                    <a16:creationId xmlns:a16="http://schemas.microsoft.com/office/drawing/2014/main" id="{E77C2D10-C174-4C0A-A502-BB86B93E180A}"/>
                  </a:ext>
                </a:extLst>
              </p:cNvPr>
              <p:cNvSpPr/>
              <p:nvPr/>
            </p:nvSpPr>
            <p:spPr>
              <a:xfrm rot="15300000">
                <a:off x="2212054" y="456126"/>
                <a:ext cx="50070" cy="266530"/>
              </a:xfrm>
              <a:prstGeom prst="moon">
                <a:avLst>
                  <a:gd name="adj" fmla="val 87500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" name="月 19">
                <a:extLst>
                  <a:ext uri="{FF2B5EF4-FFF2-40B4-BE49-F238E27FC236}">
                    <a16:creationId xmlns:a16="http://schemas.microsoft.com/office/drawing/2014/main" id="{59F48F4F-2F59-4195-B8EE-4CAAB3D3B07D}"/>
                  </a:ext>
                </a:extLst>
              </p:cNvPr>
              <p:cNvSpPr/>
              <p:nvPr/>
            </p:nvSpPr>
            <p:spPr>
              <a:xfrm rot="17100000">
                <a:off x="2803974" y="456127"/>
                <a:ext cx="50072" cy="266530"/>
              </a:xfrm>
              <a:prstGeom prst="moon">
                <a:avLst>
                  <a:gd name="adj" fmla="val 87500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9F52F350-819E-4982-A749-06BF15D69EC2}"/>
                  </a:ext>
                </a:extLst>
              </p:cNvPr>
              <p:cNvSpPr/>
              <p:nvPr/>
            </p:nvSpPr>
            <p:spPr>
              <a:xfrm>
                <a:off x="2444294" y="903184"/>
                <a:ext cx="149146" cy="170320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" name="円/楕円 638">
                <a:extLst>
                  <a:ext uri="{FF2B5EF4-FFF2-40B4-BE49-F238E27FC236}">
                    <a16:creationId xmlns:a16="http://schemas.microsoft.com/office/drawing/2014/main" id="{4EE1CD26-CB22-4872-A3A5-55494EFD7310}"/>
                  </a:ext>
                </a:extLst>
              </p:cNvPr>
              <p:cNvSpPr/>
              <p:nvPr/>
            </p:nvSpPr>
            <p:spPr>
              <a:xfrm rot="10800000">
                <a:off x="2413295" y="1185407"/>
                <a:ext cx="217197" cy="45719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" name="円/楕円 27">
                <a:extLst>
                  <a:ext uri="{FF2B5EF4-FFF2-40B4-BE49-F238E27FC236}">
                    <a16:creationId xmlns:a16="http://schemas.microsoft.com/office/drawing/2014/main" id="{B9AD6556-12C3-44E7-87FE-6A543A8F9FEC}"/>
                  </a:ext>
                </a:extLst>
              </p:cNvPr>
              <p:cNvSpPr/>
              <p:nvPr/>
            </p:nvSpPr>
            <p:spPr>
              <a:xfrm rot="8100000">
                <a:off x="2226448" y="1111710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円/楕円 27">
                <a:extLst>
                  <a:ext uri="{FF2B5EF4-FFF2-40B4-BE49-F238E27FC236}">
                    <a16:creationId xmlns:a16="http://schemas.microsoft.com/office/drawing/2014/main" id="{18B9BB66-55DC-468E-845A-A458039D3EBA}"/>
                  </a:ext>
                </a:extLst>
              </p:cNvPr>
              <p:cNvSpPr/>
              <p:nvPr/>
            </p:nvSpPr>
            <p:spPr>
              <a:xfrm rot="13500000" flipH="1">
                <a:off x="2583635" y="1111711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667517F5-1A6C-47E9-8BB1-B8F90C27DB5E}"/>
                  </a:ext>
                </a:extLst>
              </p:cNvPr>
              <p:cNvGrpSpPr/>
              <p:nvPr/>
            </p:nvGrpSpPr>
            <p:grpSpPr>
              <a:xfrm>
                <a:off x="2110602" y="707232"/>
                <a:ext cx="239692" cy="127184"/>
                <a:chOff x="6859261" y="1152026"/>
                <a:chExt cx="251152" cy="163412"/>
              </a:xfrm>
            </p:grpSpPr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70C73181-4B3B-4E08-ACBE-9709F2E2E592}"/>
                    </a:ext>
                  </a:extLst>
                </p:cNvPr>
                <p:cNvGrpSpPr/>
                <p:nvPr/>
              </p:nvGrpSpPr>
              <p:grpSpPr>
                <a:xfrm>
                  <a:off x="6859261" y="1152026"/>
                  <a:ext cx="251152" cy="163412"/>
                  <a:chOff x="6140438" y="1161048"/>
                  <a:chExt cx="386744" cy="251033"/>
                </a:xfrm>
              </p:grpSpPr>
              <p:sp>
                <p:nvSpPr>
                  <p:cNvPr id="33" name="フリーフォーム: 図形 32">
                    <a:extLst>
                      <a:ext uri="{FF2B5EF4-FFF2-40B4-BE49-F238E27FC236}">
                        <a16:creationId xmlns:a16="http://schemas.microsoft.com/office/drawing/2014/main" id="{308D844C-995A-45BF-A185-A79A630BAB34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" name="フリーフォーム: 図形 33">
                    <a:extLst>
                      <a:ext uri="{FF2B5EF4-FFF2-40B4-BE49-F238E27FC236}">
                        <a16:creationId xmlns:a16="http://schemas.microsoft.com/office/drawing/2014/main" id="{4ABEF4AD-A481-4840-B355-FA05FA9EB78F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61048"/>
                    <a:ext cx="386744" cy="170387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40E68B15-64D0-4FCF-8421-E7BDDBC26ED3}"/>
                    </a:ext>
                  </a:extLst>
                </p:cNvPr>
                <p:cNvSpPr/>
                <p:nvPr/>
              </p:nvSpPr>
              <p:spPr>
                <a:xfrm>
                  <a:off x="6898377" y="1173359"/>
                  <a:ext cx="93365" cy="12773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7D0AF2EE-C4EC-427A-AFA1-02CE46713822}"/>
                  </a:ext>
                </a:extLst>
              </p:cNvPr>
              <p:cNvGrpSpPr/>
              <p:nvPr/>
            </p:nvGrpSpPr>
            <p:grpSpPr>
              <a:xfrm>
                <a:off x="2703533" y="707232"/>
                <a:ext cx="239692" cy="127184"/>
                <a:chOff x="6859261" y="1152026"/>
                <a:chExt cx="251152" cy="163412"/>
              </a:xfrm>
            </p:grpSpPr>
            <p:grpSp>
              <p:nvGrpSpPr>
                <p:cNvPr id="27" name="グループ化 26">
                  <a:extLst>
                    <a:ext uri="{FF2B5EF4-FFF2-40B4-BE49-F238E27FC236}">
                      <a16:creationId xmlns:a16="http://schemas.microsoft.com/office/drawing/2014/main" id="{366AB6EC-2E78-4CE1-A75E-29FEDD01352C}"/>
                    </a:ext>
                  </a:extLst>
                </p:cNvPr>
                <p:cNvGrpSpPr/>
                <p:nvPr/>
              </p:nvGrpSpPr>
              <p:grpSpPr>
                <a:xfrm>
                  <a:off x="6859261" y="1152026"/>
                  <a:ext cx="251152" cy="163412"/>
                  <a:chOff x="6140438" y="1161048"/>
                  <a:chExt cx="386744" cy="251033"/>
                </a:xfrm>
              </p:grpSpPr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06F537B3-9E94-423C-8040-D51AFAA4C089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52FA512F-E91A-4079-9B3C-0B47DF292C61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61048"/>
                    <a:ext cx="386744" cy="170387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" name="楕円 27">
                  <a:extLst>
                    <a:ext uri="{FF2B5EF4-FFF2-40B4-BE49-F238E27FC236}">
                      <a16:creationId xmlns:a16="http://schemas.microsoft.com/office/drawing/2014/main" id="{4BC43EEF-9898-4DBA-9DA8-8B1FD20F21CF}"/>
                    </a:ext>
                  </a:extLst>
                </p:cNvPr>
                <p:cNvSpPr/>
                <p:nvPr/>
              </p:nvSpPr>
              <p:spPr>
                <a:xfrm>
                  <a:off x="6898377" y="1173359"/>
                  <a:ext cx="93365" cy="12773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2C5BF26A-632A-4557-A041-15E224A0DED9}"/>
                </a:ext>
              </a:extLst>
            </p:cNvPr>
            <p:cNvSpPr/>
            <p:nvPr/>
          </p:nvSpPr>
          <p:spPr>
            <a:xfrm rot="20216363">
              <a:off x="5345065" y="1880185"/>
              <a:ext cx="340304" cy="615236"/>
            </a:xfrm>
            <a:custGeom>
              <a:avLst/>
              <a:gdLst>
                <a:gd name="connsiteX0" fmla="*/ 270255 w 340304"/>
                <a:gd name="connsiteY0" fmla="*/ 1718 h 615236"/>
                <a:gd name="connsiteX1" fmla="*/ 298889 w 340304"/>
                <a:gd name="connsiteY1" fmla="*/ 25116 h 615236"/>
                <a:gd name="connsiteX2" fmla="*/ 325393 w 340304"/>
                <a:gd name="connsiteY2" fmla="*/ 74004 h 615236"/>
                <a:gd name="connsiteX3" fmla="*/ 331363 w 340304"/>
                <a:gd name="connsiteY3" fmla="*/ 92905 h 615236"/>
                <a:gd name="connsiteX4" fmla="*/ 331037 w 340304"/>
                <a:gd name="connsiteY4" fmla="*/ 97878 h 615236"/>
                <a:gd name="connsiteX5" fmla="*/ 333143 w 340304"/>
                <a:gd name="connsiteY5" fmla="*/ 108989 h 615236"/>
                <a:gd name="connsiteX6" fmla="*/ 332599 w 340304"/>
                <a:gd name="connsiteY6" fmla="*/ 427981 h 615236"/>
                <a:gd name="connsiteX7" fmla="*/ 303097 w 340304"/>
                <a:gd name="connsiteY7" fmla="*/ 503826 h 615236"/>
                <a:gd name="connsiteX8" fmla="*/ 282017 w 340304"/>
                <a:gd name="connsiteY8" fmla="*/ 518961 h 615236"/>
                <a:gd name="connsiteX9" fmla="*/ 286700 w 340304"/>
                <a:gd name="connsiteY9" fmla="*/ 615236 h 615236"/>
                <a:gd name="connsiteX10" fmla="*/ 77922 w 340304"/>
                <a:gd name="connsiteY10" fmla="*/ 615236 h 615236"/>
                <a:gd name="connsiteX11" fmla="*/ 83197 w 340304"/>
                <a:gd name="connsiteY11" fmla="*/ 530362 h 615236"/>
                <a:gd name="connsiteX12" fmla="*/ 66685 w 340304"/>
                <a:gd name="connsiteY12" fmla="*/ 526812 h 615236"/>
                <a:gd name="connsiteX13" fmla="*/ 5167 w 340304"/>
                <a:gd name="connsiteY13" fmla="*/ 427981 h 615236"/>
                <a:gd name="connsiteX14" fmla="*/ 24047 w 340304"/>
                <a:gd name="connsiteY14" fmla="*/ 254697 h 615236"/>
                <a:gd name="connsiteX15" fmla="*/ 69002 w 340304"/>
                <a:gd name="connsiteY15" fmla="*/ 229412 h 615236"/>
                <a:gd name="connsiteX16" fmla="*/ 81220 w 340304"/>
                <a:gd name="connsiteY16" fmla="*/ 226057 h 615236"/>
                <a:gd name="connsiteX17" fmla="*/ 89988 w 340304"/>
                <a:gd name="connsiteY17" fmla="*/ 212289 h 615236"/>
                <a:gd name="connsiteX18" fmla="*/ 128812 w 340304"/>
                <a:gd name="connsiteY18" fmla="*/ 195264 h 615236"/>
                <a:gd name="connsiteX19" fmla="*/ 151885 w 340304"/>
                <a:gd name="connsiteY19" fmla="*/ 205382 h 615236"/>
                <a:gd name="connsiteX20" fmla="*/ 152040 w 340304"/>
                <a:gd name="connsiteY20" fmla="*/ 204571 h 615236"/>
                <a:gd name="connsiteX21" fmla="*/ 202631 w 340304"/>
                <a:gd name="connsiteY21" fmla="*/ 169070 h 615236"/>
                <a:gd name="connsiteX22" fmla="*/ 236020 w 340304"/>
                <a:gd name="connsiteY22" fmla="*/ 183711 h 615236"/>
                <a:gd name="connsiteX23" fmla="*/ 238829 w 340304"/>
                <a:gd name="connsiteY23" fmla="*/ 182440 h 615236"/>
                <a:gd name="connsiteX24" fmla="*/ 238829 w 340304"/>
                <a:gd name="connsiteY24" fmla="*/ 115206 h 615236"/>
                <a:gd name="connsiteX25" fmla="*/ 217211 w 340304"/>
                <a:gd name="connsiteY25" fmla="*/ 75333 h 615236"/>
                <a:gd name="connsiteX26" fmla="*/ 234471 w 340304"/>
                <a:gd name="connsiteY26" fmla="*/ 6735 h 615236"/>
                <a:gd name="connsiteX27" fmla="*/ 270255 w 340304"/>
                <a:gd name="connsiteY27" fmla="*/ 1718 h 615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40304" h="615236">
                  <a:moveTo>
                    <a:pt x="270255" y="1718"/>
                  </a:moveTo>
                  <a:cubicBezTo>
                    <a:pt x="281913" y="5045"/>
                    <a:pt x="292378" y="13107"/>
                    <a:pt x="298889" y="25116"/>
                  </a:cubicBezTo>
                  <a:lnTo>
                    <a:pt x="325393" y="74004"/>
                  </a:lnTo>
                  <a:cubicBezTo>
                    <a:pt x="328649" y="80008"/>
                    <a:pt x="330608" y="86431"/>
                    <a:pt x="331363" y="92905"/>
                  </a:cubicBezTo>
                  <a:cubicBezTo>
                    <a:pt x="331254" y="94563"/>
                    <a:pt x="331145" y="96221"/>
                    <a:pt x="331037" y="97878"/>
                  </a:cubicBezTo>
                  <a:lnTo>
                    <a:pt x="333143" y="108989"/>
                  </a:lnTo>
                  <a:cubicBezTo>
                    <a:pt x="333404" y="164006"/>
                    <a:pt x="349477" y="356939"/>
                    <a:pt x="332599" y="427981"/>
                  </a:cubicBezTo>
                  <a:cubicBezTo>
                    <a:pt x="332599" y="457600"/>
                    <a:pt x="321325" y="484415"/>
                    <a:pt x="303097" y="503826"/>
                  </a:cubicBezTo>
                  <a:lnTo>
                    <a:pt x="282017" y="518961"/>
                  </a:lnTo>
                  <a:lnTo>
                    <a:pt x="286700" y="615236"/>
                  </a:lnTo>
                  <a:lnTo>
                    <a:pt x="77922" y="615236"/>
                  </a:lnTo>
                  <a:lnTo>
                    <a:pt x="83197" y="530362"/>
                  </a:lnTo>
                  <a:lnTo>
                    <a:pt x="66685" y="526812"/>
                  </a:lnTo>
                  <a:cubicBezTo>
                    <a:pt x="30534" y="510529"/>
                    <a:pt x="5167" y="472410"/>
                    <a:pt x="5167" y="427981"/>
                  </a:cubicBezTo>
                  <a:cubicBezTo>
                    <a:pt x="5167" y="381389"/>
                    <a:pt x="-14897" y="295621"/>
                    <a:pt x="24047" y="254697"/>
                  </a:cubicBezTo>
                  <a:cubicBezTo>
                    <a:pt x="33783" y="244467"/>
                    <a:pt x="49837" y="236288"/>
                    <a:pt x="69002" y="229412"/>
                  </a:cubicBezTo>
                  <a:lnTo>
                    <a:pt x="81220" y="226057"/>
                  </a:lnTo>
                  <a:lnTo>
                    <a:pt x="89988" y="212289"/>
                  </a:lnTo>
                  <a:cubicBezTo>
                    <a:pt x="99924" y="201770"/>
                    <a:pt x="113650" y="195264"/>
                    <a:pt x="128812" y="195264"/>
                  </a:cubicBezTo>
                  <a:lnTo>
                    <a:pt x="151885" y="205382"/>
                  </a:lnTo>
                  <a:lnTo>
                    <a:pt x="152040" y="204571"/>
                  </a:lnTo>
                  <a:cubicBezTo>
                    <a:pt x="160375" y="183708"/>
                    <a:pt x="179888" y="169070"/>
                    <a:pt x="202631" y="169070"/>
                  </a:cubicBezTo>
                  <a:lnTo>
                    <a:pt x="236020" y="183711"/>
                  </a:lnTo>
                  <a:lnTo>
                    <a:pt x="238829" y="182440"/>
                  </a:lnTo>
                  <a:lnTo>
                    <a:pt x="238829" y="115206"/>
                  </a:lnTo>
                  <a:lnTo>
                    <a:pt x="217211" y="75333"/>
                  </a:lnTo>
                  <a:cubicBezTo>
                    <a:pt x="204189" y="51314"/>
                    <a:pt x="211917" y="20602"/>
                    <a:pt x="234471" y="6735"/>
                  </a:cubicBezTo>
                  <a:cubicBezTo>
                    <a:pt x="245749" y="-198"/>
                    <a:pt x="258598" y="-1607"/>
                    <a:pt x="270255" y="171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2" name="片側の 2 つの角を丸めた四角形 92">
              <a:extLst>
                <a:ext uri="{FF2B5EF4-FFF2-40B4-BE49-F238E27FC236}">
                  <a16:creationId xmlns:a16="http://schemas.microsoft.com/office/drawing/2014/main" id="{9DB090D6-773E-4D11-A4C1-BF24DA4DEA3E}"/>
                </a:ext>
              </a:extLst>
            </p:cNvPr>
            <p:cNvSpPr/>
            <p:nvPr/>
          </p:nvSpPr>
          <p:spPr>
            <a:xfrm rot="9854429" flipH="1">
              <a:off x="5538642" y="2403253"/>
              <a:ext cx="389885" cy="950372"/>
            </a:xfrm>
            <a:custGeom>
              <a:avLst/>
              <a:gdLst>
                <a:gd name="connsiteX0" fmla="*/ 190788 w 381575"/>
                <a:gd name="connsiteY0" fmla="*/ 0 h 984228"/>
                <a:gd name="connsiteX1" fmla="*/ 190788 w 381575"/>
                <a:gd name="connsiteY1" fmla="*/ 0 h 984228"/>
                <a:gd name="connsiteX2" fmla="*/ 381576 w 381575"/>
                <a:gd name="connsiteY2" fmla="*/ 190788 h 984228"/>
                <a:gd name="connsiteX3" fmla="*/ 381575 w 381575"/>
                <a:gd name="connsiteY3" fmla="*/ 984228 h 984228"/>
                <a:gd name="connsiteX4" fmla="*/ 381575 w 381575"/>
                <a:gd name="connsiteY4" fmla="*/ 984228 h 984228"/>
                <a:gd name="connsiteX5" fmla="*/ 0 w 381575"/>
                <a:gd name="connsiteY5" fmla="*/ 984228 h 984228"/>
                <a:gd name="connsiteX6" fmla="*/ 0 w 381575"/>
                <a:gd name="connsiteY6" fmla="*/ 984228 h 984228"/>
                <a:gd name="connsiteX7" fmla="*/ 0 w 381575"/>
                <a:gd name="connsiteY7" fmla="*/ 190788 h 984228"/>
                <a:gd name="connsiteX8" fmla="*/ 190788 w 381575"/>
                <a:gd name="connsiteY8" fmla="*/ 0 h 984228"/>
                <a:gd name="connsiteX0" fmla="*/ 190788 w 381576"/>
                <a:gd name="connsiteY0" fmla="*/ 0 h 984228"/>
                <a:gd name="connsiteX1" fmla="*/ 190788 w 381576"/>
                <a:gd name="connsiteY1" fmla="*/ 0 h 984228"/>
                <a:gd name="connsiteX2" fmla="*/ 381576 w 381576"/>
                <a:gd name="connsiteY2" fmla="*/ 190788 h 984228"/>
                <a:gd name="connsiteX3" fmla="*/ 381575 w 381576"/>
                <a:gd name="connsiteY3" fmla="*/ 984228 h 984228"/>
                <a:gd name="connsiteX4" fmla="*/ 381575 w 381576"/>
                <a:gd name="connsiteY4" fmla="*/ 984228 h 984228"/>
                <a:gd name="connsiteX5" fmla="*/ 0 w 381576"/>
                <a:gd name="connsiteY5" fmla="*/ 984228 h 984228"/>
                <a:gd name="connsiteX6" fmla="*/ 0 w 381576"/>
                <a:gd name="connsiteY6" fmla="*/ 190788 h 984228"/>
                <a:gd name="connsiteX7" fmla="*/ 190788 w 381576"/>
                <a:gd name="connsiteY7" fmla="*/ 0 h 984228"/>
                <a:gd name="connsiteX0" fmla="*/ 190788 w 381576"/>
                <a:gd name="connsiteY0" fmla="*/ 0 h 984228"/>
                <a:gd name="connsiteX1" fmla="*/ 190788 w 381576"/>
                <a:gd name="connsiteY1" fmla="*/ 0 h 984228"/>
                <a:gd name="connsiteX2" fmla="*/ 381576 w 381576"/>
                <a:gd name="connsiteY2" fmla="*/ 190788 h 984228"/>
                <a:gd name="connsiteX3" fmla="*/ 381575 w 381576"/>
                <a:gd name="connsiteY3" fmla="*/ 984228 h 984228"/>
                <a:gd name="connsiteX4" fmla="*/ 0 w 381576"/>
                <a:gd name="connsiteY4" fmla="*/ 984228 h 984228"/>
                <a:gd name="connsiteX5" fmla="*/ 0 w 381576"/>
                <a:gd name="connsiteY5" fmla="*/ 190788 h 984228"/>
                <a:gd name="connsiteX6" fmla="*/ 190788 w 381576"/>
                <a:gd name="connsiteY6" fmla="*/ 0 h 984228"/>
                <a:gd name="connsiteX0" fmla="*/ 190788 w 381576"/>
                <a:gd name="connsiteY0" fmla="*/ 0 h 984228"/>
                <a:gd name="connsiteX1" fmla="*/ 190788 w 381576"/>
                <a:gd name="connsiteY1" fmla="*/ 0 h 984228"/>
                <a:gd name="connsiteX2" fmla="*/ 381576 w 381576"/>
                <a:gd name="connsiteY2" fmla="*/ 190788 h 984228"/>
                <a:gd name="connsiteX3" fmla="*/ 381575 w 381576"/>
                <a:gd name="connsiteY3" fmla="*/ 984228 h 984228"/>
                <a:gd name="connsiteX4" fmla="*/ 77920 w 381576"/>
                <a:gd name="connsiteY4" fmla="*/ 962238 h 984228"/>
                <a:gd name="connsiteX5" fmla="*/ 0 w 381576"/>
                <a:gd name="connsiteY5" fmla="*/ 190788 h 984228"/>
                <a:gd name="connsiteX6" fmla="*/ 190788 w 381576"/>
                <a:gd name="connsiteY6" fmla="*/ 0 h 984228"/>
                <a:gd name="connsiteX0" fmla="*/ 190788 w 389885"/>
                <a:gd name="connsiteY0" fmla="*/ 0 h 962238"/>
                <a:gd name="connsiteX1" fmla="*/ 190788 w 389885"/>
                <a:gd name="connsiteY1" fmla="*/ 0 h 962238"/>
                <a:gd name="connsiteX2" fmla="*/ 381576 w 389885"/>
                <a:gd name="connsiteY2" fmla="*/ 190788 h 962238"/>
                <a:gd name="connsiteX3" fmla="*/ 358180 w 389885"/>
                <a:gd name="connsiteY3" fmla="*/ 936398 h 962238"/>
                <a:gd name="connsiteX4" fmla="*/ 77920 w 389885"/>
                <a:gd name="connsiteY4" fmla="*/ 962238 h 962238"/>
                <a:gd name="connsiteX5" fmla="*/ 0 w 389885"/>
                <a:gd name="connsiteY5" fmla="*/ 190788 h 962238"/>
                <a:gd name="connsiteX6" fmla="*/ 190788 w 389885"/>
                <a:gd name="connsiteY6" fmla="*/ 0 h 962238"/>
                <a:gd name="connsiteX0" fmla="*/ 190788 w 389885"/>
                <a:gd name="connsiteY0" fmla="*/ 0 h 950372"/>
                <a:gd name="connsiteX1" fmla="*/ 190788 w 389885"/>
                <a:gd name="connsiteY1" fmla="*/ 0 h 950372"/>
                <a:gd name="connsiteX2" fmla="*/ 381576 w 389885"/>
                <a:gd name="connsiteY2" fmla="*/ 190788 h 950372"/>
                <a:gd name="connsiteX3" fmla="*/ 358180 w 389885"/>
                <a:gd name="connsiteY3" fmla="*/ 936398 h 950372"/>
                <a:gd name="connsiteX4" fmla="*/ 49829 w 389885"/>
                <a:gd name="connsiteY4" fmla="*/ 950372 h 950372"/>
                <a:gd name="connsiteX5" fmla="*/ 0 w 389885"/>
                <a:gd name="connsiteY5" fmla="*/ 190788 h 950372"/>
                <a:gd name="connsiteX6" fmla="*/ 190788 w 389885"/>
                <a:gd name="connsiteY6" fmla="*/ 0 h 950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9885" h="950372">
                  <a:moveTo>
                    <a:pt x="190788" y="0"/>
                  </a:moveTo>
                  <a:lnTo>
                    <a:pt x="190788" y="0"/>
                  </a:lnTo>
                  <a:cubicBezTo>
                    <a:pt x="296157" y="0"/>
                    <a:pt x="353677" y="34722"/>
                    <a:pt x="381576" y="190788"/>
                  </a:cubicBezTo>
                  <a:cubicBezTo>
                    <a:pt x="409475" y="346854"/>
                    <a:pt x="358180" y="671918"/>
                    <a:pt x="358180" y="936398"/>
                  </a:cubicBezTo>
                  <a:lnTo>
                    <a:pt x="49829" y="950372"/>
                  </a:lnTo>
                  <a:lnTo>
                    <a:pt x="0" y="190788"/>
                  </a:lnTo>
                  <a:cubicBezTo>
                    <a:pt x="0" y="85419"/>
                    <a:pt x="85419" y="0"/>
                    <a:pt x="190788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4" name="楕円 22">
              <a:extLst>
                <a:ext uri="{FF2B5EF4-FFF2-40B4-BE49-F238E27FC236}">
                  <a16:creationId xmlns:a16="http://schemas.microsoft.com/office/drawing/2014/main" id="{9C7EE4D9-81CE-4557-A3D8-6E3EFA4508A1}"/>
                </a:ext>
              </a:extLst>
            </p:cNvPr>
            <p:cNvSpPr/>
            <p:nvPr/>
          </p:nvSpPr>
          <p:spPr>
            <a:xfrm>
              <a:off x="4465735" y="959771"/>
              <a:ext cx="191422" cy="290262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E5B01293-83BE-4B7A-937A-DF9F14438367}"/>
              </a:ext>
            </a:extLst>
          </p:cNvPr>
          <p:cNvGrpSpPr/>
          <p:nvPr/>
        </p:nvGrpSpPr>
        <p:grpSpPr>
          <a:xfrm>
            <a:off x="7179246" y="838200"/>
            <a:ext cx="1609856" cy="2701569"/>
            <a:chOff x="7179246" y="838200"/>
            <a:chExt cx="1609856" cy="2701569"/>
          </a:xfrm>
        </p:grpSpPr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CECADFB4-7E5F-4733-9013-D442D25FBB8E}"/>
                </a:ext>
              </a:extLst>
            </p:cNvPr>
            <p:cNvGrpSpPr/>
            <p:nvPr/>
          </p:nvGrpSpPr>
          <p:grpSpPr>
            <a:xfrm>
              <a:off x="7179246" y="1929996"/>
              <a:ext cx="1356726" cy="1609773"/>
              <a:chOff x="7179246" y="1929996"/>
              <a:chExt cx="1356726" cy="1609773"/>
            </a:xfrm>
          </p:grpSpPr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9CB98CFB-F2C7-4E80-A0D4-30C2AFDB683F}"/>
                  </a:ext>
                </a:extLst>
              </p:cNvPr>
              <p:cNvSpPr/>
              <p:nvPr/>
            </p:nvSpPr>
            <p:spPr>
              <a:xfrm>
                <a:off x="7606586" y="1929996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EEA3432B-4595-4941-90C6-3A51690ACBF4}"/>
                  </a:ext>
                </a:extLst>
              </p:cNvPr>
              <p:cNvSpPr/>
              <p:nvPr/>
            </p:nvSpPr>
            <p:spPr>
              <a:xfrm>
                <a:off x="7179246" y="2278831"/>
                <a:ext cx="184345" cy="126093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1" name="片側の 2 つの角を丸めた四角形 144">
                <a:extLst>
                  <a:ext uri="{FF2B5EF4-FFF2-40B4-BE49-F238E27FC236}">
                    <a16:creationId xmlns:a16="http://schemas.microsoft.com/office/drawing/2014/main" id="{118F3979-53C4-47C9-8BB4-88F20870009C}"/>
                  </a:ext>
                </a:extLst>
              </p:cNvPr>
              <p:cNvSpPr/>
              <p:nvPr/>
            </p:nvSpPr>
            <p:spPr>
              <a:xfrm>
                <a:off x="7285006" y="2228546"/>
                <a:ext cx="1250966" cy="1311223"/>
              </a:xfrm>
              <a:prstGeom prst="round2SameRect">
                <a:avLst>
                  <a:gd name="adj1" fmla="val 14323"/>
                  <a:gd name="adj2" fmla="val 0"/>
                </a:avLst>
              </a:pr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2" name="台形 131">
                <a:extLst>
                  <a:ext uri="{FF2B5EF4-FFF2-40B4-BE49-F238E27FC236}">
                    <a16:creationId xmlns:a16="http://schemas.microsoft.com/office/drawing/2014/main" id="{3BFBF2A7-BBAB-4B49-B494-152D25B9D6C7}"/>
                  </a:ext>
                </a:extLst>
              </p:cNvPr>
              <p:cNvSpPr/>
              <p:nvPr/>
            </p:nvSpPr>
            <p:spPr>
              <a:xfrm rot="10800000">
                <a:off x="7629200" y="2237754"/>
                <a:ext cx="572056" cy="792372"/>
              </a:xfrm>
              <a:prstGeom prst="trapezoid">
                <a:avLst>
                  <a:gd name="adj" fmla="val 32076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3" name="楕円 132">
                <a:extLst>
                  <a:ext uri="{FF2B5EF4-FFF2-40B4-BE49-F238E27FC236}">
                    <a16:creationId xmlns:a16="http://schemas.microsoft.com/office/drawing/2014/main" id="{CE57B409-0BFB-4812-92B2-94D4A60F5C38}"/>
                  </a:ext>
                </a:extLst>
              </p:cNvPr>
              <p:cNvSpPr/>
              <p:nvPr/>
            </p:nvSpPr>
            <p:spPr>
              <a:xfrm>
                <a:off x="7876904" y="3351530"/>
                <a:ext cx="88900" cy="88900"/>
              </a:xfrm>
              <a:prstGeom prst="ellipse">
                <a:avLst/>
              </a:prstGeom>
              <a:solidFill>
                <a:srgbClr val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4" name="台形 731">
                <a:extLst>
                  <a:ext uri="{FF2B5EF4-FFF2-40B4-BE49-F238E27FC236}">
                    <a16:creationId xmlns:a16="http://schemas.microsoft.com/office/drawing/2014/main" id="{EADA1A05-F730-4DDB-9CBB-72C769B3076F}"/>
                  </a:ext>
                </a:extLst>
              </p:cNvPr>
              <p:cNvSpPr/>
              <p:nvPr/>
            </p:nvSpPr>
            <p:spPr>
              <a:xfrm rot="10800000" flipV="1">
                <a:off x="7809668" y="2361457"/>
                <a:ext cx="201644" cy="828151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4781" h="685660">
                    <a:moveTo>
                      <a:pt x="0" y="551112"/>
                    </a:moveTo>
                    <a:lnTo>
                      <a:pt x="50098" y="0"/>
                    </a:lnTo>
                    <a:lnTo>
                      <a:pt x="134683" y="0"/>
                    </a:lnTo>
                    <a:lnTo>
                      <a:pt x="184781" y="551112"/>
                    </a:lnTo>
                    <a:lnTo>
                      <a:pt x="89962" y="685660"/>
                    </a:lnTo>
                    <a:lnTo>
                      <a:pt x="0" y="551112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5" name="グループ化 134">
                <a:extLst>
                  <a:ext uri="{FF2B5EF4-FFF2-40B4-BE49-F238E27FC236}">
                    <a16:creationId xmlns:a16="http://schemas.microsoft.com/office/drawing/2014/main" id="{F6D163A8-4A77-4986-B42B-7CAEA3FB1882}"/>
                  </a:ext>
                </a:extLst>
              </p:cNvPr>
              <p:cNvGrpSpPr/>
              <p:nvPr/>
            </p:nvGrpSpPr>
            <p:grpSpPr>
              <a:xfrm>
                <a:off x="7557545" y="2256985"/>
                <a:ext cx="714918" cy="202452"/>
                <a:chOff x="3151980" y="2770920"/>
                <a:chExt cx="423862" cy="112796"/>
              </a:xfrm>
              <a:solidFill>
                <a:srgbClr val="000000">
                  <a:alpha val="50196"/>
                </a:srgbClr>
              </a:solidFill>
            </p:grpSpPr>
            <p:sp>
              <p:nvSpPr>
                <p:cNvPr id="142" name="平行四辺形 141">
                  <a:extLst>
                    <a:ext uri="{FF2B5EF4-FFF2-40B4-BE49-F238E27FC236}">
                      <a16:creationId xmlns:a16="http://schemas.microsoft.com/office/drawing/2014/main" id="{30323FCA-9386-4348-883D-5294EF7131AB}"/>
                    </a:ext>
                  </a:extLst>
                </p:cNvPr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" name="平行四辺形 142">
                  <a:extLst>
                    <a:ext uri="{FF2B5EF4-FFF2-40B4-BE49-F238E27FC236}">
                      <a16:creationId xmlns:a16="http://schemas.microsoft.com/office/drawing/2014/main" id="{14EFCABE-8366-45CB-91C6-1C3B01192824}"/>
                    </a:ext>
                  </a:extLst>
                </p:cNvPr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6" name="台形 135">
                <a:extLst>
                  <a:ext uri="{FF2B5EF4-FFF2-40B4-BE49-F238E27FC236}">
                    <a16:creationId xmlns:a16="http://schemas.microsoft.com/office/drawing/2014/main" id="{E0041DC9-BE96-4D90-AF0E-4D131EAB2F11}"/>
                  </a:ext>
                </a:extLst>
              </p:cNvPr>
              <p:cNvSpPr/>
              <p:nvPr/>
            </p:nvSpPr>
            <p:spPr>
              <a:xfrm rot="10800000">
                <a:off x="7786831" y="2228546"/>
                <a:ext cx="247318" cy="202452"/>
              </a:xfrm>
              <a:prstGeom prst="trapezoid">
                <a:avLst>
                  <a:gd name="adj" fmla="val 27112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6E709DEE-51FC-4DAB-8EF4-943BB3AACE78}"/>
                  </a:ext>
                </a:extLst>
              </p:cNvPr>
              <p:cNvGrpSpPr/>
              <p:nvPr/>
            </p:nvGrpSpPr>
            <p:grpSpPr>
              <a:xfrm>
                <a:off x="7539823" y="2228548"/>
                <a:ext cx="750362" cy="202452"/>
                <a:chOff x="3151980" y="2770920"/>
                <a:chExt cx="423862" cy="112796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140" name="平行四辺形 139">
                  <a:extLst>
                    <a:ext uri="{FF2B5EF4-FFF2-40B4-BE49-F238E27FC236}">
                      <a16:creationId xmlns:a16="http://schemas.microsoft.com/office/drawing/2014/main" id="{CA75BEB3-6CB6-4DF0-8242-B6006A8B4050}"/>
                    </a:ext>
                  </a:extLst>
                </p:cNvPr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1" name="平行四辺形 140">
                  <a:extLst>
                    <a:ext uri="{FF2B5EF4-FFF2-40B4-BE49-F238E27FC236}">
                      <a16:creationId xmlns:a16="http://schemas.microsoft.com/office/drawing/2014/main" id="{FB406422-4883-4C33-B9C1-BF9C7609F394}"/>
                    </a:ext>
                  </a:extLst>
                </p:cNvPr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6C40CA0B-DC89-4210-9101-00692C678F0E}"/>
                  </a:ext>
                </a:extLst>
              </p:cNvPr>
              <p:cNvSpPr/>
              <p:nvPr/>
            </p:nvSpPr>
            <p:spPr>
              <a:xfrm>
                <a:off x="7489455" y="2247478"/>
                <a:ext cx="842068" cy="942131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42131">
                    <a:moveTo>
                      <a:pt x="178616" y="0"/>
                    </a:moveTo>
                    <a:lnTo>
                      <a:pt x="421034" y="917300"/>
                    </a:lnTo>
                    <a:lnTo>
                      <a:pt x="663452" y="0"/>
                    </a:lnTo>
                    <a:lnTo>
                      <a:pt x="783052" y="1537"/>
                    </a:lnTo>
                    <a:lnTo>
                      <a:pt x="842068" y="239343"/>
                    </a:lnTo>
                    <a:lnTo>
                      <a:pt x="669230" y="317812"/>
                    </a:lnTo>
                    <a:lnTo>
                      <a:pt x="692225" y="618954"/>
                    </a:lnTo>
                    <a:lnTo>
                      <a:pt x="421034" y="942131"/>
                    </a:lnTo>
                    <a:lnTo>
                      <a:pt x="149843" y="618954"/>
                    </a:lnTo>
                    <a:lnTo>
                      <a:pt x="172838" y="317812"/>
                    </a:lnTo>
                    <a:lnTo>
                      <a:pt x="0" y="239343"/>
                    </a:lnTo>
                    <a:lnTo>
                      <a:pt x="59016" y="1537"/>
                    </a:lnTo>
                    <a:lnTo>
                      <a:pt x="178616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C264753F-6F08-48AE-B89D-CAA7C6BD198B}"/>
                  </a:ext>
                </a:extLst>
              </p:cNvPr>
              <p:cNvSpPr/>
              <p:nvPr/>
            </p:nvSpPr>
            <p:spPr>
              <a:xfrm>
                <a:off x="7489455" y="2228545"/>
                <a:ext cx="842068" cy="942131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42131">
                    <a:moveTo>
                      <a:pt x="178616" y="0"/>
                    </a:moveTo>
                    <a:lnTo>
                      <a:pt x="421034" y="917300"/>
                    </a:lnTo>
                    <a:lnTo>
                      <a:pt x="663452" y="0"/>
                    </a:lnTo>
                    <a:lnTo>
                      <a:pt x="783052" y="1537"/>
                    </a:lnTo>
                    <a:lnTo>
                      <a:pt x="842068" y="239343"/>
                    </a:lnTo>
                    <a:lnTo>
                      <a:pt x="669230" y="317812"/>
                    </a:lnTo>
                    <a:lnTo>
                      <a:pt x="692225" y="618954"/>
                    </a:lnTo>
                    <a:lnTo>
                      <a:pt x="421034" y="942131"/>
                    </a:lnTo>
                    <a:lnTo>
                      <a:pt x="149843" y="618954"/>
                    </a:lnTo>
                    <a:lnTo>
                      <a:pt x="172838" y="317812"/>
                    </a:lnTo>
                    <a:lnTo>
                      <a:pt x="0" y="239343"/>
                    </a:lnTo>
                    <a:lnTo>
                      <a:pt x="59016" y="1537"/>
                    </a:lnTo>
                    <a:lnTo>
                      <a:pt x="178616" y="0"/>
                    </a:lnTo>
                    <a:close/>
                  </a:path>
                </a:pathLst>
              </a:custGeom>
              <a:pattFill prst="lgConfetti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tx1">
                    <a:lumMod val="95000"/>
                    <a:lumOff val="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99" name="フリーフォーム 540">
              <a:extLst>
                <a:ext uri="{FF2B5EF4-FFF2-40B4-BE49-F238E27FC236}">
                  <a16:creationId xmlns:a16="http://schemas.microsoft.com/office/drawing/2014/main" id="{621BC594-BA43-4AAA-A540-343CE07BF1CC}"/>
                </a:ext>
              </a:extLst>
            </p:cNvPr>
            <p:cNvSpPr/>
            <p:nvPr/>
          </p:nvSpPr>
          <p:spPr>
            <a:xfrm>
              <a:off x="7290497" y="838200"/>
              <a:ext cx="1217551" cy="978545"/>
            </a:xfrm>
            <a:custGeom>
              <a:avLst/>
              <a:gdLst>
                <a:gd name="connsiteX0" fmla="*/ 328111 w 816502"/>
                <a:gd name="connsiteY0" fmla="*/ 0 h 656222"/>
                <a:gd name="connsiteX1" fmla="*/ 455827 w 816502"/>
                <a:gd name="connsiteY1" fmla="*/ 25785 h 656222"/>
                <a:gd name="connsiteX2" fmla="*/ 492925 w 816502"/>
                <a:gd name="connsiteY2" fmla="*/ 45920 h 656222"/>
                <a:gd name="connsiteX3" fmla="*/ 510467 w 816502"/>
                <a:gd name="connsiteY3" fmla="*/ 44152 h 656222"/>
                <a:gd name="connsiteX4" fmla="*/ 816502 w 816502"/>
                <a:gd name="connsiteY4" fmla="*/ 350187 h 656222"/>
                <a:gd name="connsiteX5" fmla="*/ 510467 w 816502"/>
                <a:gd name="connsiteY5" fmla="*/ 656222 h 656222"/>
                <a:gd name="connsiteX6" fmla="*/ 448791 w 816502"/>
                <a:gd name="connsiteY6" fmla="*/ 650005 h 656222"/>
                <a:gd name="connsiteX7" fmla="*/ 420791 w 816502"/>
                <a:gd name="connsiteY7" fmla="*/ 641313 h 656222"/>
                <a:gd name="connsiteX8" fmla="*/ 394237 w 816502"/>
                <a:gd name="connsiteY8" fmla="*/ 649556 h 656222"/>
                <a:gd name="connsiteX9" fmla="*/ 328111 w 816502"/>
                <a:gd name="connsiteY9" fmla="*/ 656222 h 656222"/>
                <a:gd name="connsiteX10" fmla="*/ 0 w 816502"/>
                <a:gd name="connsiteY10" fmla="*/ 328111 h 656222"/>
                <a:gd name="connsiteX11" fmla="*/ 328111 w 816502"/>
                <a:gd name="connsiteY11" fmla="*/ 0 h 656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16502" h="656222">
                  <a:moveTo>
                    <a:pt x="328111" y="0"/>
                  </a:moveTo>
                  <a:cubicBezTo>
                    <a:pt x="373414" y="0"/>
                    <a:pt x="416572" y="9181"/>
                    <a:pt x="455827" y="25785"/>
                  </a:cubicBezTo>
                  <a:lnTo>
                    <a:pt x="492925" y="45920"/>
                  </a:lnTo>
                  <a:lnTo>
                    <a:pt x="510467" y="44152"/>
                  </a:lnTo>
                  <a:cubicBezTo>
                    <a:pt x="679485" y="44152"/>
                    <a:pt x="816502" y="181169"/>
                    <a:pt x="816502" y="350187"/>
                  </a:cubicBezTo>
                  <a:cubicBezTo>
                    <a:pt x="816502" y="519205"/>
                    <a:pt x="679485" y="656222"/>
                    <a:pt x="510467" y="656222"/>
                  </a:cubicBezTo>
                  <a:cubicBezTo>
                    <a:pt x="489340" y="656222"/>
                    <a:pt x="468713" y="654081"/>
                    <a:pt x="448791" y="650005"/>
                  </a:cubicBezTo>
                  <a:lnTo>
                    <a:pt x="420791" y="641313"/>
                  </a:lnTo>
                  <a:lnTo>
                    <a:pt x="394237" y="649556"/>
                  </a:lnTo>
                  <a:cubicBezTo>
                    <a:pt x="372878" y="653927"/>
                    <a:pt x="350763" y="656222"/>
                    <a:pt x="328111" y="656222"/>
                  </a:cubicBezTo>
                  <a:cubicBezTo>
                    <a:pt x="146900" y="656222"/>
                    <a:pt x="0" y="509322"/>
                    <a:pt x="0" y="328111"/>
                  </a:cubicBezTo>
                  <a:cubicBezTo>
                    <a:pt x="0" y="146900"/>
                    <a:pt x="146900" y="0"/>
                    <a:pt x="32811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5AC0F501-3FFE-4F9D-B17C-859F254A7783}"/>
                </a:ext>
              </a:extLst>
            </p:cNvPr>
            <p:cNvGrpSpPr/>
            <p:nvPr/>
          </p:nvGrpSpPr>
          <p:grpSpPr>
            <a:xfrm rot="20700000">
              <a:off x="7238074" y="1430027"/>
              <a:ext cx="256495" cy="384741"/>
              <a:chOff x="2680607" y="2825750"/>
              <a:chExt cx="157843" cy="236764"/>
            </a:xfrm>
            <a:solidFill>
              <a:schemeClr val="accent2">
                <a:lumMod val="60000"/>
                <a:lumOff val="40000"/>
              </a:schemeClr>
            </a:solidFill>
          </p:grpSpPr>
          <p:sp>
            <p:nvSpPr>
              <p:cNvPr id="127" name="円/楕円 564">
                <a:extLst>
                  <a:ext uri="{FF2B5EF4-FFF2-40B4-BE49-F238E27FC236}">
                    <a16:creationId xmlns:a16="http://schemas.microsoft.com/office/drawing/2014/main" id="{3501F638-F961-4400-83BC-E3B70CE468CE}"/>
                  </a:ext>
                </a:extLst>
              </p:cNvPr>
              <p:cNvSpPr/>
              <p:nvPr/>
            </p:nvSpPr>
            <p:spPr>
              <a:xfrm>
                <a:off x="2680607" y="2825750"/>
                <a:ext cx="157843" cy="236764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" name="円/楕円 565">
                <a:extLst>
                  <a:ext uri="{FF2B5EF4-FFF2-40B4-BE49-F238E27FC236}">
                    <a16:creationId xmlns:a16="http://schemas.microsoft.com/office/drawing/2014/main" id="{5B1AB0BB-A690-4D49-AE6D-DBD072A740B5}"/>
                  </a:ext>
                </a:extLst>
              </p:cNvPr>
              <p:cNvSpPr/>
              <p:nvPr/>
            </p:nvSpPr>
            <p:spPr>
              <a:xfrm>
                <a:off x="2709182" y="2867025"/>
                <a:ext cx="100694" cy="154214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47B0899F-6342-42C0-98F8-4E49F56F1BB5}"/>
                </a:ext>
              </a:extLst>
            </p:cNvPr>
            <p:cNvGrpSpPr/>
            <p:nvPr/>
          </p:nvGrpSpPr>
          <p:grpSpPr>
            <a:xfrm rot="900000" flipH="1">
              <a:off x="8311296" y="1430027"/>
              <a:ext cx="256495" cy="384741"/>
              <a:chOff x="2680607" y="2825750"/>
              <a:chExt cx="157843" cy="236764"/>
            </a:xfrm>
            <a:solidFill>
              <a:schemeClr val="accent2">
                <a:lumMod val="60000"/>
                <a:lumOff val="40000"/>
              </a:schemeClr>
            </a:solidFill>
          </p:grpSpPr>
          <p:sp>
            <p:nvSpPr>
              <p:cNvPr id="125" name="円/楕円 562">
                <a:extLst>
                  <a:ext uri="{FF2B5EF4-FFF2-40B4-BE49-F238E27FC236}">
                    <a16:creationId xmlns:a16="http://schemas.microsoft.com/office/drawing/2014/main" id="{11446718-D6E2-45A7-876F-E7AA1EE3236B}"/>
                  </a:ext>
                </a:extLst>
              </p:cNvPr>
              <p:cNvSpPr/>
              <p:nvPr/>
            </p:nvSpPr>
            <p:spPr>
              <a:xfrm>
                <a:off x="2680607" y="2825750"/>
                <a:ext cx="157843" cy="236764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6" name="円/楕円 563">
                <a:extLst>
                  <a:ext uri="{FF2B5EF4-FFF2-40B4-BE49-F238E27FC236}">
                    <a16:creationId xmlns:a16="http://schemas.microsoft.com/office/drawing/2014/main" id="{C5A65349-573C-4DEC-92A3-15CFD18A46F6}"/>
                  </a:ext>
                </a:extLst>
              </p:cNvPr>
              <p:cNvSpPr/>
              <p:nvPr/>
            </p:nvSpPr>
            <p:spPr>
              <a:xfrm>
                <a:off x="2709182" y="2867025"/>
                <a:ext cx="100694" cy="154214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2" name="円/楕円 561">
              <a:extLst>
                <a:ext uri="{FF2B5EF4-FFF2-40B4-BE49-F238E27FC236}">
                  <a16:creationId xmlns:a16="http://schemas.microsoft.com/office/drawing/2014/main" id="{72851C25-0C3D-4F74-807A-6836DF96533F}"/>
                </a:ext>
              </a:extLst>
            </p:cNvPr>
            <p:cNvSpPr/>
            <p:nvPr/>
          </p:nvSpPr>
          <p:spPr>
            <a:xfrm>
              <a:off x="7366320" y="919575"/>
              <a:ext cx="1073222" cy="1207374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3" name="円/楕円 548">
              <a:extLst>
                <a:ext uri="{FF2B5EF4-FFF2-40B4-BE49-F238E27FC236}">
                  <a16:creationId xmlns:a16="http://schemas.microsoft.com/office/drawing/2014/main" id="{DBFB2B54-91D5-44B0-9C26-CF7C0FBA1897}"/>
                </a:ext>
              </a:extLst>
            </p:cNvPr>
            <p:cNvSpPr/>
            <p:nvPr/>
          </p:nvSpPr>
          <p:spPr>
            <a:xfrm>
              <a:off x="7581430" y="1472863"/>
              <a:ext cx="104027" cy="127472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" name="円/楕円 549">
              <a:extLst>
                <a:ext uri="{FF2B5EF4-FFF2-40B4-BE49-F238E27FC236}">
                  <a16:creationId xmlns:a16="http://schemas.microsoft.com/office/drawing/2014/main" id="{0A6771D9-25CE-45B6-9663-4FB229016137}"/>
                </a:ext>
              </a:extLst>
            </p:cNvPr>
            <p:cNvSpPr/>
            <p:nvPr/>
          </p:nvSpPr>
          <p:spPr>
            <a:xfrm>
              <a:off x="8117866" y="1472863"/>
              <a:ext cx="104027" cy="127472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" name="月 104">
              <a:extLst>
                <a:ext uri="{FF2B5EF4-FFF2-40B4-BE49-F238E27FC236}">
                  <a16:creationId xmlns:a16="http://schemas.microsoft.com/office/drawing/2014/main" id="{DE1FCD5A-E7DC-4410-BBD3-BFE5FB1F9B16}"/>
                </a:ext>
              </a:extLst>
            </p:cNvPr>
            <p:cNvSpPr/>
            <p:nvPr/>
          </p:nvSpPr>
          <p:spPr>
            <a:xfrm rot="15300000">
              <a:off x="7594424" y="1116446"/>
              <a:ext cx="56815" cy="354057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1CC18CE4-FDFE-4FDD-B551-099C61AEF7A2}"/>
                </a:ext>
              </a:extLst>
            </p:cNvPr>
            <p:cNvGrpSpPr/>
            <p:nvPr/>
          </p:nvGrpSpPr>
          <p:grpSpPr>
            <a:xfrm>
              <a:off x="7799861" y="1603884"/>
              <a:ext cx="203618" cy="216409"/>
              <a:chOff x="7084627" y="3040652"/>
              <a:chExt cx="240026" cy="203430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123" name="円/楕円 662">
                <a:extLst>
                  <a:ext uri="{FF2B5EF4-FFF2-40B4-BE49-F238E27FC236}">
                    <a16:creationId xmlns:a16="http://schemas.microsoft.com/office/drawing/2014/main" id="{39E24C1D-FBFB-44B4-805A-5C1C5B4E797A}"/>
                  </a:ext>
                </a:extLst>
              </p:cNvPr>
              <p:cNvSpPr/>
              <p:nvPr/>
            </p:nvSpPr>
            <p:spPr>
              <a:xfrm>
                <a:off x="7084627" y="3125508"/>
                <a:ext cx="240026" cy="102097"/>
              </a:xfrm>
              <a:custGeom>
                <a:avLst/>
                <a:gdLst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4" fmla="*/ 0 w 240026"/>
                  <a:gd name="connsiteY4" fmla="*/ 96853 h 16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0026" h="160451">
                    <a:moveTo>
                      <a:pt x="0" y="96853"/>
                    </a:moveTo>
                    <a:cubicBezTo>
                      <a:pt x="0" y="37409"/>
                      <a:pt x="48970" y="0"/>
                      <a:pt x="115251" y="0"/>
                    </a:cubicBezTo>
                    <a:cubicBezTo>
                      <a:pt x="181532" y="0"/>
                      <a:pt x="240026" y="28271"/>
                      <a:pt x="240026" y="96853"/>
                    </a:cubicBezTo>
                    <a:cubicBezTo>
                      <a:pt x="240026" y="165435"/>
                      <a:pt x="186294" y="160368"/>
                      <a:pt x="120013" y="160368"/>
                    </a:cubicBezTo>
                    <a:cubicBezTo>
                      <a:pt x="53732" y="160368"/>
                      <a:pt x="0" y="156297"/>
                      <a:pt x="0" y="96853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761C6621-6BA3-4C18-80D3-8FD50163714E}"/>
                  </a:ext>
                </a:extLst>
              </p:cNvPr>
              <p:cNvSpPr/>
              <p:nvPr/>
            </p:nvSpPr>
            <p:spPr>
              <a:xfrm>
                <a:off x="7137014" y="3040652"/>
                <a:ext cx="135252" cy="203430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633A764A-197A-4ADA-B38C-29A20E46C919}"/>
                </a:ext>
              </a:extLst>
            </p:cNvPr>
            <p:cNvGrpSpPr/>
            <p:nvPr/>
          </p:nvGrpSpPr>
          <p:grpSpPr>
            <a:xfrm>
              <a:off x="7417064" y="1455168"/>
              <a:ext cx="972825" cy="346959"/>
              <a:chOff x="3315793" y="1523998"/>
              <a:chExt cx="934739" cy="333376"/>
            </a:xfrm>
          </p:grpSpPr>
          <p:sp>
            <p:nvSpPr>
              <p:cNvPr id="120" name="四角形: 上の 2 つの角を丸める 119">
                <a:extLst>
                  <a:ext uri="{FF2B5EF4-FFF2-40B4-BE49-F238E27FC236}">
                    <a16:creationId xmlns:a16="http://schemas.microsoft.com/office/drawing/2014/main" id="{0D8A3002-D17E-49A1-ABEF-30381CF1BD91}"/>
                  </a:ext>
                </a:extLst>
              </p:cNvPr>
              <p:cNvSpPr/>
              <p:nvPr/>
            </p:nvSpPr>
            <p:spPr>
              <a:xfrm>
                <a:off x="3337225" y="1548879"/>
                <a:ext cx="391812" cy="294446"/>
              </a:xfrm>
              <a:prstGeom prst="round2SameRect">
                <a:avLst>
                  <a:gd name="adj1" fmla="val 17823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四角形: 上の 2 つの角を丸める 120">
                <a:extLst>
                  <a:ext uri="{FF2B5EF4-FFF2-40B4-BE49-F238E27FC236}">
                    <a16:creationId xmlns:a16="http://schemas.microsoft.com/office/drawing/2014/main" id="{913E38A6-8B6F-43F4-83A4-21AE18602598}"/>
                  </a:ext>
                </a:extLst>
              </p:cNvPr>
              <p:cNvSpPr/>
              <p:nvPr/>
            </p:nvSpPr>
            <p:spPr>
              <a:xfrm>
                <a:off x="3837288" y="1548879"/>
                <a:ext cx="391812" cy="294446"/>
              </a:xfrm>
              <a:prstGeom prst="round2SameRect">
                <a:avLst>
                  <a:gd name="adj1" fmla="val 17094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16980784-D860-4AAB-AE52-EDF575FADC0B}"/>
                  </a:ext>
                </a:extLst>
              </p:cNvPr>
              <p:cNvSpPr/>
              <p:nvPr/>
            </p:nvSpPr>
            <p:spPr>
              <a:xfrm>
                <a:off x="3315793" y="1523998"/>
                <a:ext cx="934739" cy="333376"/>
              </a:xfrm>
              <a:custGeom>
                <a:avLst/>
                <a:gdLst>
                  <a:gd name="connsiteX0" fmla="*/ 574982 w 934739"/>
                  <a:gd name="connsiteY0" fmla="*/ 41459 h 333376"/>
                  <a:gd name="connsiteX1" fmla="*/ 531020 w 934739"/>
                  <a:gd name="connsiteY1" fmla="*/ 85421 h 333376"/>
                  <a:gd name="connsiteX2" fmla="*/ 531020 w 934739"/>
                  <a:gd name="connsiteY2" fmla="*/ 188139 h 333376"/>
                  <a:gd name="connsiteX3" fmla="*/ 641516 w 934739"/>
                  <a:gd name="connsiteY3" fmla="*/ 298635 h 333376"/>
                  <a:gd name="connsiteX4" fmla="*/ 793286 w 934739"/>
                  <a:gd name="connsiteY4" fmla="*/ 298635 h 333376"/>
                  <a:gd name="connsiteX5" fmla="*/ 903782 w 934739"/>
                  <a:gd name="connsiteY5" fmla="*/ 188139 h 333376"/>
                  <a:gd name="connsiteX6" fmla="*/ 903782 w 934739"/>
                  <a:gd name="connsiteY6" fmla="*/ 85421 h 333376"/>
                  <a:gd name="connsiteX7" fmla="*/ 859820 w 934739"/>
                  <a:gd name="connsiteY7" fmla="*/ 41459 h 333376"/>
                  <a:gd name="connsiteX8" fmla="*/ 76793 w 934739"/>
                  <a:gd name="connsiteY8" fmla="*/ 41459 h 333376"/>
                  <a:gd name="connsiteX9" fmla="*/ 30957 w 934739"/>
                  <a:gd name="connsiteY9" fmla="*/ 87295 h 333376"/>
                  <a:gd name="connsiteX10" fmla="*/ 30957 w 934739"/>
                  <a:gd name="connsiteY10" fmla="*/ 188139 h 333376"/>
                  <a:gd name="connsiteX11" fmla="*/ 141453 w 934739"/>
                  <a:gd name="connsiteY11" fmla="*/ 298635 h 333376"/>
                  <a:gd name="connsiteX12" fmla="*/ 293223 w 934739"/>
                  <a:gd name="connsiteY12" fmla="*/ 298635 h 333376"/>
                  <a:gd name="connsiteX13" fmla="*/ 403719 w 934739"/>
                  <a:gd name="connsiteY13" fmla="*/ 188139 h 333376"/>
                  <a:gd name="connsiteX14" fmla="*/ 403719 w 934739"/>
                  <a:gd name="connsiteY14" fmla="*/ 87295 h 333376"/>
                  <a:gd name="connsiteX15" fmla="*/ 357883 w 934739"/>
                  <a:gd name="connsiteY15" fmla="*/ 41459 h 333376"/>
                  <a:gd name="connsiteX16" fmla="*/ 465586 w 934739"/>
                  <a:gd name="connsiteY16" fmla="*/ 16 h 333376"/>
                  <a:gd name="connsiteX17" fmla="*/ 510674 w 934739"/>
                  <a:gd name="connsiteY17" fmla="*/ 13682 h 333376"/>
                  <a:gd name="connsiteX18" fmla="*/ 516368 w 934739"/>
                  <a:gd name="connsiteY18" fmla="*/ 23194 h 333376"/>
                  <a:gd name="connsiteX19" fmla="*/ 516418 w 934739"/>
                  <a:gd name="connsiteY19" fmla="*/ 23072 h 333376"/>
                  <a:gd name="connsiteX20" fmla="*/ 555902 w 934739"/>
                  <a:gd name="connsiteY20" fmla="*/ 6717 h 333376"/>
                  <a:gd name="connsiteX21" fmla="*/ 878900 w 934739"/>
                  <a:gd name="connsiteY21" fmla="*/ 6717 h 333376"/>
                  <a:gd name="connsiteX22" fmla="*/ 934739 w 934739"/>
                  <a:gd name="connsiteY22" fmla="*/ 62556 h 333376"/>
                  <a:gd name="connsiteX23" fmla="*/ 934739 w 934739"/>
                  <a:gd name="connsiteY23" fmla="*/ 193027 h 333376"/>
                  <a:gd name="connsiteX24" fmla="*/ 794390 w 934739"/>
                  <a:gd name="connsiteY24" fmla="*/ 333376 h 333376"/>
                  <a:gd name="connsiteX25" fmla="*/ 640412 w 934739"/>
                  <a:gd name="connsiteY25" fmla="*/ 333376 h 333376"/>
                  <a:gd name="connsiteX26" fmla="*/ 500063 w 934739"/>
                  <a:gd name="connsiteY26" fmla="*/ 193027 h 333376"/>
                  <a:gd name="connsiteX27" fmla="*/ 500063 w 934739"/>
                  <a:gd name="connsiteY27" fmla="*/ 62556 h 333376"/>
                  <a:gd name="connsiteX28" fmla="*/ 507499 w 934739"/>
                  <a:gd name="connsiteY28" fmla="*/ 44604 h 333376"/>
                  <a:gd name="connsiteX29" fmla="*/ 496790 w 934739"/>
                  <a:gd name="connsiteY29" fmla="*/ 28826 h 333376"/>
                  <a:gd name="connsiteX30" fmla="*/ 466203 w 934739"/>
                  <a:gd name="connsiteY30" fmla="*/ 20534 h 333376"/>
                  <a:gd name="connsiteX31" fmla="*/ 435544 w 934739"/>
                  <a:gd name="connsiteY31" fmla="*/ 30238 h 333376"/>
                  <a:gd name="connsiteX32" fmla="*/ 426791 w 934739"/>
                  <a:gd name="connsiteY32" fmla="*/ 45902 h 333376"/>
                  <a:gd name="connsiteX33" fmla="*/ 434676 w 934739"/>
                  <a:gd name="connsiteY33" fmla="*/ 64937 h 333376"/>
                  <a:gd name="connsiteX34" fmla="*/ 434676 w 934739"/>
                  <a:gd name="connsiteY34" fmla="*/ 193027 h 333376"/>
                  <a:gd name="connsiteX35" fmla="*/ 294327 w 934739"/>
                  <a:gd name="connsiteY35" fmla="*/ 333376 h 333376"/>
                  <a:gd name="connsiteX36" fmla="*/ 140349 w 934739"/>
                  <a:gd name="connsiteY36" fmla="*/ 333376 h 333376"/>
                  <a:gd name="connsiteX37" fmla="*/ 0 w 934739"/>
                  <a:gd name="connsiteY37" fmla="*/ 193027 h 333376"/>
                  <a:gd name="connsiteX38" fmla="*/ 0 w 934739"/>
                  <a:gd name="connsiteY38" fmla="*/ 64937 h 333376"/>
                  <a:gd name="connsiteX39" fmla="*/ 58220 w 934739"/>
                  <a:gd name="connsiteY39" fmla="*/ 6717 h 333376"/>
                  <a:gd name="connsiteX40" fmla="*/ 376456 w 934739"/>
                  <a:gd name="connsiteY40" fmla="*/ 6717 h 333376"/>
                  <a:gd name="connsiteX41" fmla="*/ 399118 w 934739"/>
                  <a:gd name="connsiteY41" fmla="*/ 11292 h 333376"/>
                  <a:gd name="connsiteX42" fmla="*/ 417083 w 934739"/>
                  <a:gd name="connsiteY42" fmla="*/ 23405 h 333376"/>
                  <a:gd name="connsiteX43" fmla="*/ 420813 w 934739"/>
                  <a:gd name="connsiteY43" fmla="*/ 15932 h 333376"/>
                  <a:gd name="connsiteX44" fmla="*/ 465586 w 934739"/>
                  <a:gd name="connsiteY44" fmla="*/ 16 h 333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934739" h="333376">
                    <a:moveTo>
                      <a:pt x="574982" y="41459"/>
                    </a:moveTo>
                    <a:cubicBezTo>
                      <a:pt x="550702" y="41459"/>
                      <a:pt x="531020" y="61141"/>
                      <a:pt x="531020" y="85421"/>
                    </a:cubicBezTo>
                    <a:lnTo>
                      <a:pt x="531020" y="188139"/>
                    </a:lnTo>
                    <a:cubicBezTo>
                      <a:pt x="531020" y="249164"/>
                      <a:pt x="580491" y="298635"/>
                      <a:pt x="641516" y="298635"/>
                    </a:cubicBezTo>
                    <a:lnTo>
                      <a:pt x="793286" y="298635"/>
                    </a:lnTo>
                    <a:cubicBezTo>
                      <a:pt x="854311" y="298635"/>
                      <a:pt x="903782" y="249164"/>
                      <a:pt x="903782" y="188139"/>
                    </a:cubicBezTo>
                    <a:lnTo>
                      <a:pt x="903782" y="85421"/>
                    </a:lnTo>
                    <a:cubicBezTo>
                      <a:pt x="903782" y="61141"/>
                      <a:pt x="884100" y="41459"/>
                      <a:pt x="859820" y="41459"/>
                    </a:cubicBezTo>
                    <a:close/>
                    <a:moveTo>
                      <a:pt x="76793" y="41459"/>
                    </a:moveTo>
                    <a:cubicBezTo>
                      <a:pt x="51478" y="41459"/>
                      <a:pt x="30957" y="61980"/>
                      <a:pt x="30957" y="87295"/>
                    </a:cubicBezTo>
                    <a:lnTo>
                      <a:pt x="30957" y="188139"/>
                    </a:lnTo>
                    <a:cubicBezTo>
                      <a:pt x="30957" y="249164"/>
                      <a:pt x="80428" y="298635"/>
                      <a:pt x="141453" y="298635"/>
                    </a:cubicBezTo>
                    <a:lnTo>
                      <a:pt x="293223" y="298635"/>
                    </a:lnTo>
                    <a:cubicBezTo>
                      <a:pt x="354248" y="298635"/>
                      <a:pt x="403719" y="249164"/>
                      <a:pt x="403719" y="188139"/>
                    </a:cubicBezTo>
                    <a:lnTo>
                      <a:pt x="403719" y="87295"/>
                    </a:lnTo>
                    <a:cubicBezTo>
                      <a:pt x="403719" y="61980"/>
                      <a:pt x="383198" y="41459"/>
                      <a:pt x="357883" y="41459"/>
                    </a:cubicBezTo>
                    <a:close/>
                    <a:moveTo>
                      <a:pt x="465586" y="16"/>
                    </a:moveTo>
                    <a:cubicBezTo>
                      <a:pt x="482849" y="-330"/>
                      <a:pt x="498760" y="4878"/>
                      <a:pt x="510674" y="13682"/>
                    </a:cubicBezTo>
                    <a:lnTo>
                      <a:pt x="516368" y="23194"/>
                    </a:lnTo>
                    <a:lnTo>
                      <a:pt x="516418" y="23072"/>
                    </a:lnTo>
                    <a:cubicBezTo>
                      <a:pt x="526523" y="12967"/>
                      <a:pt x="540483" y="6717"/>
                      <a:pt x="555902" y="6717"/>
                    </a:cubicBezTo>
                    <a:lnTo>
                      <a:pt x="878900" y="6717"/>
                    </a:lnTo>
                    <a:cubicBezTo>
                      <a:pt x="909739" y="6717"/>
                      <a:pt x="934739" y="31717"/>
                      <a:pt x="934739" y="62556"/>
                    </a:cubicBezTo>
                    <a:lnTo>
                      <a:pt x="934739" y="193027"/>
                    </a:lnTo>
                    <a:cubicBezTo>
                      <a:pt x="934739" y="270540"/>
                      <a:pt x="871903" y="333376"/>
                      <a:pt x="794390" y="333376"/>
                    </a:cubicBezTo>
                    <a:lnTo>
                      <a:pt x="640412" y="333376"/>
                    </a:lnTo>
                    <a:cubicBezTo>
                      <a:pt x="562899" y="333376"/>
                      <a:pt x="500063" y="270540"/>
                      <a:pt x="500063" y="193027"/>
                    </a:cubicBezTo>
                    <a:lnTo>
                      <a:pt x="500063" y="62556"/>
                    </a:lnTo>
                    <a:lnTo>
                      <a:pt x="507499" y="44604"/>
                    </a:lnTo>
                    <a:lnTo>
                      <a:pt x="496790" y="28826"/>
                    </a:lnTo>
                    <a:cubicBezTo>
                      <a:pt x="488687" y="23499"/>
                      <a:pt x="477901" y="20347"/>
                      <a:pt x="466203" y="20534"/>
                    </a:cubicBezTo>
                    <a:cubicBezTo>
                      <a:pt x="454176" y="20727"/>
                      <a:pt x="443356" y="24409"/>
                      <a:pt x="435544" y="30238"/>
                    </a:cubicBezTo>
                    <a:lnTo>
                      <a:pt x="426791" y="45902"/>
                    </a:lnTo>
                    <a:lnTo>
                      <a:pt x="434676" y="64937"/>
                    </a:lnTo>
                    <a:lnTo>
                      <a:pt x="434676" y="193027"/>
                    </a:lnTo>
                    <a:cubicBezTo>
                      <a:pt x="434676" y="270540"/>
                      <a:pt x="371840" y="333376"/>
                      <a:pt x="294327" y="333376"/>
                    </a:cubicBezTo>
                    <a:lnTo>
                      <a:pt x="140349" y="333376"/>
                    </a:lnTo>
                    <a:cubicBezTo>
                      <a:pt x="62836" y="333376"/>
                      <a:pt x="0" y="270540"/>
                      <a:pt x="0" y="193027"/>
                    </a:cubicBezTo>
                    <a:lnTo>
                      <a:pt x="0" y="64937"/>
                    </a:lnTo>
                    <a:cubicBezTo>
                      <a:pt x="0" y="32783"/>
                      <a:pt x="26066" y="6717"/>
                      <a:pt x="58220" y="6717"/>
                    </a:cubicBezTo>
                    <a:lnTo>
                      <a:pt x="376456" y="6717"/>
                    </a:lnTo>
                    <a:cubicBezTo>
                      <a:pt x="384494" y="6717"/>
                      <a:pt x="392152" y="8346"/>
                      <a:pt x="399118" y="11292"/>
                    </a:cubicBezTo>
                    <a:lnTo>
                      <a:pt x="417083" y="23405"/>
                    </a:lnTo>
                    <a:lnTo>
                      <a:pt x="420813" y="15932"/>
                    </a:lnTo>
                    <a:cubicBezTo>
                      <a:pt x="432217" y="6402"/>
                      <a:pt x="448013" y="367"/>
                      <a:pt x="465586" y="1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08" name="月 107">
              <a:extLst>
                <a:ext uri="{FF2B5EF4-FFF2-40B4-BE49-F238E27FC236}">
                  <a16:creationId xmlns:a16="http://schemas.microsoft.com/office/drawing/2014/main" id="{ABA2AF3E-8601-44E4-9DF8-0427EAEBF338}"/>
                </a:ext>
              </a:extLst>
            </p:cNvPr>
            <p:cNvSpPr/>
            <p:nvPr/>
          </p:nvSpPr>
          <p:spPr>
            <a:xfrm rot="17100000">
              <a:off x="8139646" y="1116447"/>
              <a:ext cx="56815" cy="354057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" name="円/楕円 638">
              <a:extLst>
                <a:ext uri="{FF2B5EF4-FFF2-40B4-BE49-F238E27FC236}">
                  <a16:creationId xmlns:a16="http://schemas.microsoft.com/office/drawing/2014/main" id="{67841821-E0D5-4546-852B-4D0937C7D416}"/>
                </a:ext>
              </a:extLst>
            </p:cNvPr>
            <p:cNvSpPr/>
            <p:nvPr/>
          </p:nvSpPr>
          <p:spPr>
            <a:xfrm rot="10800000">
              <a:off x="7771254" y="1930324"/>
              <a:ext cx="267009" cy="47583"/>
            </a:xfrm>
            <a:custGeom>
              <a:avLst/>
              <a:gdLst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139672"/>
                <a:gd name="connsiteX1" fmla="*/ 97978 w 195956"/>
                <a:gd name="connsiteY1" fmla="*/ 0 h 139672"/>
                <a:gd name="connsiteX2" fmla="*/ 195956 w 195956"/>
                <a:gd name="connsiteY2" fmla="*/ 48405 h 139672"/>
                <a:gd name="connsiteX3" fmla="*/ 97978 w 195956"/>
                <a:gd name="connsiteY3" fmla="*/ 139672 h 139672"/>
                <a:gd name="connsiteX4" fmla="*/ 0 w 195956"/>
                <a:gd name="connsiteY4" fmla="*/ 48405 h 139672"/>
                <a:gd name="connsiteX0" fmla="*/ 0 w 195956"/>
                <a:gd name="connsiteY0" fmla="*/ 12087 h 103354"/>
                <a:gd name="connsiteX1" fmla="*/ 95596 w 195956"/>
                <a:gd name="connsiteY1" fmla="*/ 11307 h 103354"/>
                <a:gd name="connsiteX2" fmla="*/ 195956 w 195956"/>
                <a:gd name="connsiteY2" fmla="*/ 12087 h 103354"/>
                <a:gd name="connsiteX3" fmla="*/ 97978 w 195956"/>
                <a:gd name="connsiteY3" fmla="*/ 103354 h 103354"/>
                <a:gd name="connsiteX4" fmla="*/ 0 w 195956"/>
                <a:gd name="connsiteY4" fmla="*/ 12087 h 103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956" h="103354">
                  <a:moveTo>
                    <a:pt x="0" y="12087"/>
                  </a:moveTo>
                  <a:cubicBezTo>
                    <a:pt x="0" y="-14646"/>
                    <a:pt x="41484" y="11307"/>
                    <a:pt x="95596" y="11307"/>
                  </a:cubicBezTo>
                  <a:cubicBezTo>
                    <a:pt x="149708" y="11307"/>
                    <a:pt x="195956" y="-14646"/>
                    <a:pt x="195956" y="12087"/>
                  </a:cubicBezTo>
                  <a:cubicBezTo>
                    <a:pt x="195956" y="38820"/>
                    <a:pt x="152090" y="103354"/>
                    <a:pt x="97978" y="103354"/>
                  </a:cubicBezTo>
                  <a:cubicBezTo>
                    <a:pt x="43866" y="103354"/>
                    <a:pt x="0" y="38820"/>
                    <a:pt x="0" y="1208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21F1B62C-4835-4271-8A4F-A1E829B66531}"/>
                </a:ext>
              </a:extLst>
            </p:cNvPr>
            <p:cNvSpPr/>
            <p:nvPr/>
          </p:nvSpPr>
          <p:spPr>
            <a:xfrm rot="20216363">
              <a:off x="8189864" y="1880186"/>
              <a:ext cx="340304" cy="615236"/>
            </a:xfrm>
            <a:custGeom>
              <a:avLst/>
              <a:gdLst>
                <a:gd name="connsiteX0" fmla="*/ 270255 w 340304"/>
                <a:gd name="connsiteY0" fmla="*/ 1718 h 615236"/>
                <a:gd name="connsiteX1" fmla="*/ 298889 w 340304"/>
                <a:gd name="connsiteY1" fmla="*/ 25116 h 615236"/>
                <a:gd name="connsiteX2" fmla="*/ 325393 w 340304"/>
                <a:gd name="connsiteY2" fmla="*/ 74004 h 615236"/>
                <a:gd name="connsiteX3" fmla="*/ 331363 w 340304"/>
                <a:gd name="connsiteY3" fmla="*/ 92905 h 615236"/>
                <a:gd name="connsiteX4" fmla="*/ 331037 w 340304"/>
                <a:gd name="connsiteY4" fmla="*/ 97878 h 615236"/>
                <a:gd name="connsiteX5" fmla="*/ 333143 w 340304"/>
                <a:gd name="connsiteY5" fmla="*/ 108989 h 615236"/>
                <a:gd name="connsiteX6" fmla="*/ 332599 w 340304"/>
                <a:gd name="connsiteY6" fmla="*/ 427981 h 615236"/>
                <a:gd name="connsiteX7" fmla="*/ 303097 w 340304"/>
                <a:gd name="connsiteY7" fmla="*/ 503826 h 615236"/>
                <a:gd name="connsiteX8" fmla="*/ 282017 w 340304"/>
                <a:gd name="connsiteY8" fmla="*/ 518961 h 615236"/>
                <a:gd name="connsiteX9" fmla="*/ 286700 w 340304"/>
                <a:gd name="connsiteY9" fmla="*/ 615236 h 615236"/>
                <a:gd name="connsiteX10" fmla="*/ 77922 w 340304"/>
                <a:gd name="connsiteY10" fmla="*/ 615236 h 615236"/>
                <a:gd name="connsiteX11" fmla="*/ 83197 w 340304"/>
                <a:gd name="connsiteY11" fmla="*/ 530362 h 615236"/>
                <a:gd name="connsiteX12" fmla="*/ 66685 w 340304"/>
                <a:gd name="connsiteY12" fmla="*/ 526812 h 615236"/>
                <a:gd name="connsiteX13" fmla="*/ 5167 w 340304"/>
                <a:gd name="connsiteY13" fmla="*/ 427981 h 615236"/>
                <a:gd name="connsiteX14" fmla="*/ 24047 w 340304"/>
                <a:gd name="connsiteY14" fmla="*/ 254697 h 615236"/>
                <a:gd name="connsiteX15" fmla="*/ 69002 w 340304"/>
                <a:gd name="connsiteY15" fmla="*/ 229412 h 615236"/>
                <a:gd name="connsiteX16" fmla="*/ 81220 w 340304"/>
                <a:gd name="connsiteY16" fmla="*/ 226057 h 615236"/>
                <a:gd name="connsiteX17" fmla="*/ 89988 w 340304"/>
                <a:gd name="connsiteY17" fmla="*/ 212289 h 615236"/>
                <a:gd name="connsiteX18" fmla="*/ 128812 w 340304"/>
                <a:gd name="connsiteY18" fmla="*/ 195264 h 615236"/>
                <a:gd name="connsiteX19" fmla="*/ 151885 w 340304"/>
                <a:gd name="connsiteY19" fmla="*/ 205382 h 615236"/>
                <a:gd name="connsiteX20" fmla="*/ 152040 w 340304"/>
                <a:gd name="connsiteY20" fmla="*/ 204571 h 615236"/>
                <a:gd name="connsiteX21" fmla="*/ 202631 w 340304"/>
                <a:gd name="connsiteY21" fmla="*/ 169070 h 615236"/>
                <a:gd name="connsiteX22" fmla="*/ 236020 w 340304"/>
                <a:gd name="connsiteY22" fmla="*/ 183711 h 615236"/>
                <a:gd name="connsiteX23" fmla="*/ 238829 w 340304"/>
                <a:gd name="connsiteY23" fmla="*/ 182440 h 615236"/>
                <a:gd name="connsiteX24" fmla="*/ 238829 w 340304"/>
                <a:gd name="connsiteY24" fmla="*/ 115206 h 615236"/>
                <a:gd name="connsiteX25" fmla="*/ 217211 w 340304"/>
                <a:gd name="connsiteY25" fmla="*/ 75333 h 615236"/>
                <a:gd name="connsiteX26" fmla="*/ 234471 w 340304"/>
                <a:gd name="connsiteY26" fmla="*/ 6735 h 615236"/>
                <a:gd name="connsiteX27" fmla="*/ 270255 w 340304"/>
                <a:gd name="connsiteY27" fmla="*/ 1718 h 615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40304" h="615236">
                  <a:moveTo>
                    <a:pt x="270255" y="1718"/>
                  </a:moveTo>
                  <a:cubicBezTo>
                    <a:pt x="281913" y="5045"/>
                    <a:pt x="292378" y="13107"/>
                    <a:pt x="298889" y="25116"/>
                  </a:cubicBezTo>
                  <a:lnTo>
                    <a:pt x="325393" y="74004"/>
                  </a:lnTo>
                  <a:cubicBezTo>
                    <a:pt x="328649" y="80008"/>
                    <a:pt x="330608" y="86431"/>
                    <a:pt x="331363" y="92905"/>
                  </a:cubicBezTo>
                  <a:cubicBezTo>
                    <a:pt x="331254" y="94563"/>
                    <a:pt x="331145" y="96221"/>
                    <a:pt x="331037" y="97878"/>
                  </a:cubicBezTo>
                  <a:lnTo>
                    <a:pt x="333143" y="108989"/>
                  </a:lnTo>
                  <a:cubicBezTo>
                    <a:pt x="333404" y="164006"/>
                    <a:pt x="349477" y="356939"/>
                    <a:pt x="332599" y="427981"/>
                  </a:cubicBezTo>
                  <a:cubicBezTo>
                    <a:pt x="332599" y="457600"/>
                    <a:pt x="321325" y="484415"/>
                    <a:pt x="303097" y="503826"/>
                  </a:cubicBezTo>
                  <a:lnTo>
                    <a:pt x="282017" y="518961"/>
                  </a:lnTo>
                  <a:lnTo>
                    <a:pt x="286700" y="615236"/>
                  </a:lnTo>
                  <a:lnTo>
                    <a:pt x="77922" y="615236"/>
                  </a:lnTo>
                  <a:lnTo>
                    <a:pt x="83197" y="530362"/>
                  </a:lnTo>
                  <a:lnTo>
                    <a:pt x="66685" y="526812"/>
                  </a:lnTo>
                  <a:cubicBezTo>
                    <a:pt x="30534" y="510529"/>
                    <a:pt x="5167" y="472410"/>
                    <a:pt x="5167" y="427981"/>
                  </a:cubicBezTo>
                  <a:cubicBezTo>
                    <a:pt x="5167" y="381389"/>
                    <a:pt x="-14897" y="295621"/>
                    <a:pt x="24047" y="254697"/>
                  </a:cubicBezTo>
                  <a:cubicBezTo>
                    <a:pt x="33783" y="244467"/>
                    <a:pt x="49837" y="236288"/>
                    <a:pt x="69002" y="229412"/>
                  </a:cubicBezTo>
                  <a:lnTo>
                    <a:pt x="81220" y="226057"/>
                  </a:lnTo>
                  <a:lnTo>
                    <a:pt x="89988" y="212289"/>
                  </a:lnTo>
                  <a:cubicBezTo>
                    <a:pt x="99924" y="201770"/>
                    <a:pt x="113650" y="195264"/>
                    <a:pt x="128812" y="195264"/>
                  </a:cubicBezTo>
                  <a:lnTo>
                    <a:pt x="151885" y="205382"/>
                  </a:lnTo>
                  <a:lnTo>
                    <a:pt x="152040" y="204571"/>
                  </a:lnTo>
                  <a:cubicBezTo>
                    <a:pt x="160375" y="183708"/>
                    <a:pt x="179888" y="169070"/>
                    <a:pt x="202631" y="169070"/>
                  </a:cubicBezTo>
                  <a:lnTo>
                    <a:pt x="236020" y="183711"/>
                  </a:lnTo>
                  <a:lnTo>
                    <a:pt x="238829" y="182440"/>
                  </a:lnTo>
                  <a:lnTo>
                    <a:pt x="238829" y="115206"/>
                  </a:lnTo>
                  <a:lnTo>
                    <a:pt x="217211" y="75333"/>
                  </a:lnTo>
                  <a:cubicBezTo>
                    <a:pt x="204189" y="51314"/>
                    <a:pt x="211917" y="20602"/>
                    <a:pt x="234471" y="6735"/>
                  </a:cubicBezTo>
                  <a:cubicBezTo>
                    <a:pt x="245749" y="-198"/>
                    <a:pt x="258598" y="-1607"/>
                    <a:pt x="270255" y="1718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6" name="台形 235">
              <a:extLst>
                <a:ext uri="{FF2B5EF4-FFF2-40B4-BE49-F238E27FC236}">
                  <a16:creationId xmlns:a16="http://schemas.microsoft.com/office/drawing/2014/main" id="{98FBD65F-D213-455C-8165-B146855E3A4C}"/>
                </a:ext>
              </a:extLst>
            </p:cNvPr>
            <p:cNvSpPr/>
            <p:nvPr/>
          </p:nvSpPr>
          <p:spPr>
            <a:xfrm rot="20700000">
              <a:off x="8350383" y="2415420"/>
              <a:ext cx="277080" cy="95427"/>
            </a:xfrm>
            <a:prstGeom prst="trapezoid">
              <a:avLst>
                <a:gd name="adj" fmla="val 47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7" name="片側の 2 つの角を丸めた四角形 92">
              <a:extLst>
                <a:ext uri="{FF2B5EF4-FFF2-40B4-BE49-F238E27FC236}">
                  <a16:creationId xmlns:a16="http://schemas.microsoft.com/office/drawing/2014/main" id="{0396DCE4-A867-4BCB-A482-8DEE4171B15B}"/>
                </a:ext>
              </a:extLst>
            </p:cNvPr>
            <p:cNvSpPr/>
            <p:nvPr/>
          </p:nvSpPr>
          <p:spPr>
            <a:xfrm rot="9854429" flipH="1">
              <a:off x="8399217" y="2466521"/>
              <a:ext cx="389885" cy="912608"/>
            </a:xfrm>
            <a:custGeom>
              <a:avLst/>
              <a:gdLst>
                <a:gd name="connsiteX0" fmla="*/ 190788 w 381575"/>
                <a:gd name="connsiteY0" fmla="*/ 0 h 984228"/>
                <a:gd name="connsiteX1" fmla="*/ 190788 w 381575"/>
                <a:gd name="connsiteY1" fmla="*/ 0 h 984228"/>
                <a:gd name="connsiteX2" fmla="*/ 381576 w 381575"/>
                <a:gd name="connsiteY2" fmla="*/ 190788 h 984228"/>
                <a:gd name="connsiteX3" fmla="*/ 381575 w 381575"/>
                <a:gd name="connsiteY3" fmla="*/ 984228 h 984228"/>
                <a:gd name="connsiteX4" fmla="*/ 381575 w 381575"/>
                <a:gd name="connsiteY4" fmla="*/ 984228 h 984228"/>
                <a:gd name="connsiteX5" fmla="*/ 0 w 381575"/>
                <a:gd name="connsiteY5" fmla="*/ 984228 h 984228"/>
                <a:gd name="connsiteX6" fmla="*/ 0 w 381575"/>
                <a:gd name="connsiteY6" fmla="*/ 984228 h 984228"/>
                <a:gd name="connsiteX7" fmla="*/ 0 w 381575"/>
                <a:gd name="connsiteY7" fmla="*/ 190788 h 984228"/>
                <a:gd name="connsiteX8" fmla="*/ 190788 w 381575"/>
                <a:gd name="connsiteY8" fmla="*/ 0 h 984228"/>
                <a:gd name="connsiteX0" fmla="*/ 190788 w 381576"/>
                <a:gd name="connsiteY0" fmla="*/ 0 h 984228"/>
                <a:gd name="connsiteX1" fmla="*/ 190788 w 381576"/>
                <a:gd name="connsiteY1" fmla="*/ 0 h 984228"/>
                <a:gd name="connsiteX2" fmla="*/ 381576 w 381576"/>
                <a:gd name="connsiteY2" fmla="*/ 190788 h 984228"/>
                <a:gd name="connsiteX3" fmla="*/ 381575 w 381576"/>
                <a:gd name="connsiteY3" fmla="*/ 984228 h 984228"/>
                <a:gd name="connsiteX4" fmla="*/ 381575 w 381576"/>
                <a:gd name="connsiteY4" fmla="*/ 984228 h 984228"/>
                <a:gd name="connsiteX5" fmla="*/ 0 w 381576"/>
                <a:gd name="connsiteY5" fmla="*/ 984228 h 984228"/>
                <a:gd name="connsiteX6" fmla="*/ 0 w 381576"/>
                <a:gd name="connsiteY6" fmla="*/ 190788 h 984228"/>
                <a:gd name="connsiteX7" fmla="*/ 190788 w 381576"/>
                <a:gd name="connsiteY7" fmla="*/ 0 h 984228"/>
                <a:gd name="connsiteX0" fmla="*/ 190788 w 381576"/>
                <a:gd name="connsiteY0" fmla="*/ 0 h 984228"/>
                <a:gd name="connsiteX1" fmla="*/ 190788 w 381576"/>
                <a:gd name="connsiteY1" fmla="*/ 0 h 984228"/>
                <a:gd name="connsiteX2" fmla="*/ 381576 w 381576"/>
                <a:gd name="connsiteY2" fmla="*/ 190788 h 984228"/>
                <a:gd name="connsiteX3" fmla="*/ 381575 w 381576"/>
                <a:gd name="connsiteY3" fmla="*/ 984228 h 984228"/>
                <a:gd name="connsiteX4" fmla="*/ 0 w 381576"/>
                <a:gd name="connsiteY4" fmla="*/ 984228 h 984228"/>
                <a:gd name="connsiteX5" fmla="*/ 0 w 381576"/>
                <a:gd name="connsiteY5" fmla="*/ 190788 h 984228"/>
                <a:gd name="connsiteX6" fmla="*/ 190788 w 381576"/>
                <a:gd name="connsiteY6" fmla="*/ 0 h 984228"/>
                <a:gd name="connsiteX0" fmla="*/ 190788 w 381576"/>
                <a:gd name="connsiteY0" fmla="*/ 0 h 984228"/>
                <a:gd name="connsiteX1" fmla="*/ 190788 w 381576"/>
                <a:gd name="connsiteY1" fmla="*/ 0 h 984228"/>
                <a:gd name="connsiteX2" fmla="*/ 381576 w 381576"/>
                <a:gd name="connsiteY2" fmla="*/ 190788 h 984228"/>
                <a:gd name="connsiteX3" fmla="*/ 381575 w 381576"/>
                <a:gd name="connsiteY3" fmla="*/ 984228 h 984228"/>
                <a:gd name="connsiteX4" fmla="*/ 77920 w 381576"/>
                <a:gd name="connsiteY4" fmla="*/ 962238 h 984228"/>
                <a:gd name="connsiteX5" fmla="*/ 0 w 381576"/>
                <a:gd name="connsiteY5" fmla="*/ 190788 h 984228"/>
                <a:gd name="connsiteX6" fmla="*/ 190788 w 381576"/>
                <a:gd name="connsiteY6" fmla="*/ 0 h 984228"/>
                <a:gd name="connsiteX0" fmla="*/ 190788 w 389885"/>
                <a:gd name="connsiteY0" fmla="*/ 0 h 962238"/>
                <a:gd name="connsiteX1" fmla="*/ 190788 w 389885"/>
                <a:gd name="connsiteY1" fmla="*/ 0 h 962238"/>
                <a:gd name="connsiteX2" fmla="*/ 381576 w 389885"/>
                <a:gd name="connsiteY2" fmla="*/ 190788 h 962238"/>
                <a:gd name="connsiteX3" fmla="*/ 358180 w 389885"/>
                <a:gd name="connsiteY3" fmla="*/ 936398 h 962238"/>
                <a:gd name="connsiteX4" fmla="*/ 77920 w 389885"/>
                <a:gd name="connsiteY4" fmla="*/ 962238 h 962238"/>
                <a:gd name="connsiteX5" fmla="*/ 0 w 389885"/>
                <a:gd name="connsiteY5" fmla="*/ 190788 h 962238"/>
                <a:gd name="connsiteX6" fmla="*/ 190788 w 389885"/>
                <a:gd name="connsiteY6" fmla="*/ 0 h 962238"/>
                <a:gd name="connsiteX0" fmla="*/ 190788 w 389885"/>
                <a:gd name="connsiteY0" fmla="*/ 0 h 950372"/>
                <a:gd name="connsiteX1" fmla="*/ 190788 w 389885"/>
                <a:gd name="connsiteY1" fmla="*/ 0 h 950372"/>
                <a:gd name="connsiteX2" fmla="*/ 381576 w 389885"/>
                <a:gd name="connsiteY2" fmla="*/ 190788 h 950372"/>
                <a:gd name="connsiteX3" fmla="*/ 358180 w 389885"/>
                <a:gd name="connsiteY3" fmla="*/ 936398 h 950372"/>
                <a:gd name="connsiteX4" fmla="*/ 49829 w 389885"/>
                <a:gd name="connsiteY4" fmla="*/ 950372 h 950372"/>
                <a:gd name="connsiteX5" fmla="*/ 0 w 389885"/>
                <a:gd name="connsiteY5" fmla="*/ 190788 h 950372"/>
                <a:gd name="connsiteX6" fmla="*/ 190788 w 389885"/>
                <a:gd name="connsiteY6" fmla="*/ 0 h 950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9885" h="950372">
                  <a:moveTo>
                    <a:pt x="190788" y="0"/>
                  </a:moveTo>
                  <a:lnTo>
                    <a:pt x="190788" y="0"/>
                  </a:lnTo>
                  <a:cubicBezTo>
                    <a:pt x="296157" y="0"/>
                    <a:pt x="353677" y="34722"/>
                    <a:pt x="381576" y="190788"/>
                  </a:cubicBezTo>
                  <a:cubicBezTo>
                    <a:pt x="409475" y="346854"/>
                    <a:pt x="358180" y="671918"/>
                    <a:pt x="358180" y="936398"/>
                  </a:cubicBezTo>
                  <a:lnTo>
                    <a:pt x="49829" y="950372"/>
                  </a:lnTo>
                  <a:lnTo>
                    <a:pt x="0" y="190788"/>
                  </a:lnTo>
                  <a:cubicBezTo>
                    <a:pt x="0" y="85419"/>
                    <a:pt x="85419" y="0"/>
                    <a:pt x="190788" y="0"/>
                  </a:cubicBezTo>
                  <a:close/>
                </a:path>
              </a:pathLst>
            </a:cu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6" name="楕円 22">
              <a:extLst>
                <a:ext uri="{FF2B5EF4-FFF2-40B4-BE49-F238E27FC236}">
                  <a16:creationId xmlns:a16="http://schemas.microsoft.com/office/drawing/2014/main" id="{D19399CD-E0F0-4A84-A189-B8711D447564}"/>
                </a:ext>
              </a:extLst>
            </p:cNvPr>
            <p:cNvSpPr/>
            <p:nvPr/>
          </p:nvSpPr>
          <p:spPr>
            <a:xfrm>
              <a:off x="7374035" y="959771"/>
              <a:ext cx="191422" cy="290262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2CF1810F-E10E-4072-B59E-F530BEBDD5CA}"/>
              </a:ext>
            </a:extLst>
          </p:cNvPr>
          <p:cNvGrpSpPr/>
          <p:nvPr/>
        </p:nvGrpSpPr>
        <p:grpSpPr>
          <a:xfrm>
            <a:off x="7179246" y="3676594"/>
            <a:ext cx="1600023" cy="2757769"/>
            <a:chOff x="7179246" y="3685220"/>
            <a:chExt cx="1600023" cy="2757769"/>
          </a:xfrm>
        </p:grpSpPr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1B32009E-5D48-4D7F-9BBE-52329F033506}"/>
                </a:ext>
              </a:extLst>
            </p:cNvPr>
            <p:cNvGrpSpPr/>
            <p:nvPr/>
          </p:nvGrpSpPr>
          <p:grpSpPr>
            <a:xfrm>
              <a:off x="7179246" y="4833216"/>
              <a:ext cx="1356726" cy="1609773"/>
              <a:chOff x="7179246" y="4833216"/>
              <a:chExt cx="1356726" cy="1609773"/>
            </a:xfrm>
          </p:grpSpPr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AF72698B-4276-4F84-B315-65A6224A4156}"/>
                  </a:ext>
                </a:extLst>
              </p:cNvPr>
              <p:cNvSpPr/>
              <p:nvPr/>
            </p:nvSpPr>
            <p:spPr>
              <a:xfrm>
                <a:off x="7606586" y="4833216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359FE4C6-6D9A-4794-B60B-F236E776D2E8}"/>
                  </a:ext>
                </a:extLst>
              </p:cNvPr>
              <p:cNvSpPr/>
              <p:nvPr/>
            </p:nvSpPr>
            <p:spPr>
              <a:xfrm>
                <a:off x="7179246" y="5182051"/>
                <a:ext cx="184345" cy="126093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9" name="片側の 2 つの角を丸めた四角形 144">
                <a:extLst>
                  <a:ext uri="{FF2B5EF4-FFF2-40B4-BE49-F238E27FC236}">
                    <a16:creationId xmlns:a16="http://schemas.microsoft.com/office/drawing/2014/main" id="{397B304D-0D34-4030-B34D-9BB8130A85A3}"/>
                  </a:ext>
                </a:extLst>
              </p:cNvPr>
              <p:cNvSpPr/>
              <p:nvPr/>
            </p:nvSpPr>
            <p:spPr>
              <a:xfrm>
                <a:off x="7285006" y="5131766"/>
                <a:ext cx="1250966" cy="1311223"/>
              </a:xfrm>
              <a:prstGeom prst="round2SameRect">
                <a:avLst>
                  <a:gd name="adj1" fmla="val 14323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0" name="台形 179">
                <a:extLst>
                  <a:ext uri="{FF2B5EF4-FFF2-40B4-BE49-F238E27FC236}">
                    <a16:creationId xmlns:a16="http://schemas.microsoft.com/office/drawing/2014/main" id="{721DAC0D-8BAD-40F2-AB2F-EFB4788031DF}"/>
                  </a:ext>
                </a:extLst>
              </p:cNvPr>
              <p:cNvSpPr/>
              <p:nvPr/>
            </p:nvSpPr>
            <p:spPr>
              <a:xfrm rot="10800000">
                <a:off x="7629200" y="5140974"/>
                <a:ext cx="572056" cy="792372"/>
              </a:xfrm>
              <a:prstGeom prst="trapezoid">
                <a:avLst>
                  <a:gd name="adj" fmla="val 32076"/>
                </a:avLst>
              </a:prstGeom>
              <a:solidFill>
                <a:schemeClr val="accent5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1" name="楕円 180">
                <a:extLst>
                  <a:ext uri="{FF2B5EF4-FFF2-40B4-BE49-F238E27FC236}">
                    <a16:creationId xmlns:a16="http://schemas.microsoft.com/office/drawing/2014/main" id="{D0C4188F-F0AC-4B46-8D36-8F1AA51D250C}"/>
                  </a:ext>
                </a:extLst>
              </p:cNvPr>
              <p:cNvSpPr/>
              <p:nvPr/>
            </p:nvSpPr>
            <p:spPr>
              <a:xfrm>
                <a:off x="7876904" y="6254750"/>
                <a:ext cx="88900" cy="88900"/>
              </a:xfrm>
              <a:prstGeom prst="ellipse">
                <a:avLst/>
              </a:prstGeom>
              <a:solidFill>
                <a:srgbClr val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2" name="台形 731">
                <a:extLst>
                  <a:ext uri="{FF2B5EF4-FFF2-40B4-BE49-F238E27FC236}">
                    <a16:creationId xmlns:a16="http://schemas.microsoft.com/office/drawing/2014/main" id="{79B1657D-73E2-404B-8B98-8E6037FD032E}"/>
                  </a:ext>
                </a:extLst>
              </p:cNvPr>
              <p:cNvSpPr/>
              <p:nvPr/>
            </p:nvSpPr>
            <p:spPr>
              <a:xfrm rot="10800000" flipV="1">
                <a:off x="7809668" y="5264677"/>
                <a:ext cx="201644" cy="828151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4781" h="685660">
                    <a:moveTo>
                      <a:pt x="0" y="551112"/>
                    </a:moveTo>
                    <a:lnTo>
                      <a:pt x="50098" y="0"/>
                    </a:lnTo>
                    <a:lnTo>
                      <a:pt x="134683" y="0"/>
                    </a:lnTo>
                    <a:lnTo>
                      <a:pt x="184781" y="551112"/>
                    </a:lnTo>
                    <a:lnTo>
                      <a:pt x="89962" y="685660"/>
                    </a:lnTo>
                    <a:lnTo>
                      <a:pt x="0" y="551112"/>
                    </a:lnTo>
                    <a:close/>
                  </a:path>
                </a:pathLst>
              </a:custGeom>
              <a:pattFill prst="wdUpDiag">
                <a:fgClr>
                  <a:srgbClr val="FF0000"/>
                </a:fgClr>
                <a:bgClr>
                  <a:schemeClr val="accent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F4A41CEF-E5D1-4950-B016-FE0D33300954}"/>
                  </a:ext>
                </a:extLst>
              </p:cNvPr>
              <p:cNvGrpSpPr/>
              <p:nvPr/>
            </p:nvGrpSpPr>
            <p:grpSpPr>
              <a:xfrm>
                <a:off x="7557545" y="5160205"/>
                <a:ext cx="714918" cy="202452"/>
                <a:chOff x="3151980" y="2770920"/>
                <a:chExt cx="423862" cy="112796"/>
              </a:xfrm>
              <a:solidFill>
                <a:srgbClr val="000000">
                  <a:alpha val="50196"/>
                </a:srgbClr>
              </a:solidFill>
            </p:grpSpPr>
            <p:sp>
              <p:nvSpPr>
                <p:cNvPr id="190" name="平行四辺形 189">
                  <a:extLst>
                    <a:ext uri="{FF2B5EF4-FFF2-40B4-BE49-F238E27FC236}">
                      <a16:creationId xmlns:a16="http://schemas.microsoft.com/office/drawing/2014/main" id="{509FABF7-9D79-451A-8FD7-29023A626AC4}"/>
                    </a:ext>
                  </a:extLst>
                </p:cNvPr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1" name="平行四辺形 190">
                  <a:extLst>
                    <a:ext uri="{FF2B5EF4-FFF2-40B4-BE49-F238E27FC236}">
                      <a16:creationId xmlns:a16="http://schemas.microsoft.com/office/drawing/2014/main" id="{7B64FE58-E89F-4010-B2D4-60577BDCEBCC}"/>
                    </a:ext>
                  </a:extLst>
                </p:cNvPr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4" name="台形 183">
                <a:extLst>
                  <a:ext uri="{FF2B5EF4-FFF2-40B4-BE49-F238E27FC236}">
                    <a16:creationId xmlns:a16="http://schemas.microsoft.com/office/drawing/2014/main" id="{5D44CAE1-40F2-4268-AD26-3B0C4E96DA76}"/>
                  </a:ext>
                </a:extLst>
              </p:cNvPr>
              <p:cNvSpPr/>
              <p:nvPr/>
            </p:nvSpPr>
            <p:spPr>
              <a:xfrm rot="10800000">
                <a:off x="7786831" y="5131766"/>
                <a:ext cx="247318" cy="202452"/>
              </a:xfrm>
              <a:prstGeom prst="trapezoid">
                <a:avLst>
                  <a:gd name="adj" fmla="val 27112"/>
                </a:avLst>
              </a:prstGeom>
              <a:pattFill prst="wdUpDiag">
                <a:fgClr>
                  <a:srgbClr val="FF0000"/>
                </a:fgClr>
                <a:bgClr>
                  <a:schemeClr val="accent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76CEE2E4-B54D-408C-9AAA-E0E635D6E942}"/>
                  </a:ext>
                </a:extLst>
              </p:cNvPr>
              <p:cNvGrpSpPr/>
              <p:nvPr/>
            </p:nvGrpSpPr>
            <p:grpSpPr>
              <a:xfrm>
                <a:off x="7539823" y="5131768"/>
                <a:ext cx="750362" cy="202452"/>
                <a:chOff x="3151980" y="2770920"/>
                <a:chExt cx="423862" cy="112796"/>
              </a:xfrm>
              <a:solidFill>
                <a:schemeClr val="accent5">
                  <a:lumMod val="40000"/>
                  <a:lumOff val="60000"/>
                </a:schemeClr>
              </a:solidFill>
            </p:grpSpPr>
            <p:sp>
              <p:nvSpPr>
                <p:cNvPr id="188" name="平行四辺形 187">
                  <a:extLst>
                    <a:ext uri="{FF2B5EF4-FFF2-40B4-BE49-F238E27FC236}">
                      <a16:creationId xmlns:a16="http://schemas.microsoft.com/office/drawing/2014/main" id="{88BFCBB1-E415-461D-A1FC-87FD677AB46F}"/>
                    </a:ext>
                  </a:extLst>
                </p:cNvPr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" name="平行四辺形 188">
                  <a:extLst>
                    <a:ext uri="{FF2B5EF4-FFF2-40B4-BE49-F238E27FC236}">
                      <a16:creationId xmlns:a16="http://schemas.microsoft.com/office/drawing/2014/main" id="{F5331183-7DEE-4850-A90D-18F72182EE74}"/>
                    </a:ext>
                  </a:extLst>
                </p:cNvPr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3FAD4ABB-1BA0-477C-9F2B-19B56ECD5BDE}"/>
                  </a:ext>
                </a:extLst>
              </p:cNvPr>
              <p:cNvSpPr/>
              <p:nvPr/>
            </p:nvSpPr>
            <p:spPr>
              <a:xfrm>
                <a:off x="7489455" y="5150698"/>
                <a:ext cx="842068" cy="942131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42131">
                    <a:moveTo>
                      <a:pt x="178616" y="0"/>
                    </a:moveTo>
                    <a:lnTo>
                      <a:pt x="421034" y="917300"/>
                    </a:lnTo>
                    <a:lnTo>
                      <a:pt x="663452" y="0"/>
                    </a:lnTo>
                    <a:lnTo>
                      <a:pt x="783052" y="1537"/>
                    </a:lnTo>
                    <a:lnTo>
                      <a:pt x="842068" y="239343"/>
                    </a:lnTo>
                    <a:lnTo>
                      <a:pt x="669230" y="317812"/>
                    </a:lnTo>
                    <a:lnTo>
                      <a:pt x="692225" y="618954"/>
                    </a:lnTo>
                    <a:lnTo>
                      <a:pt x="421034" y="942131"/>
                    </a:lnTo>
                    <a:lnTo>
                      <a:pt x="149843" y="618954"/>
                    </a:lnTo>
                    <a:lnTo>
                      <a:pt x="172838" y="317812"/>
                    </a:lnTo>
                    <a:lnTo>
                      <a:pt x="0" y="239343"/>
                    </a:lnTo>
                    <a:lnTo>
                      <a:pt x="59016" y="1537"/>
                    </a:lnTo>
                    <a:lnTo>
                      <a:pt x="178616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D19673C0-A88B-44F6-B6E8-F9966D531177}"/>
                  </a:ext>
                </a:extLst>
              </p:cNvPr>
              <p:cNvSpPr/>
              <p:nvPr/>
            </p:nvSpPr>
            <p:spPr>
              <a:xfrm>
                <a:off x="7489455" y="5131765"/>
                <a:ext cx="842068" cy="942131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42131">
                    <a:moveTo>
                      <a:pt x="178616" y="0"/>
                    </a:moveTo>
                    <a:lnTo>
                      <a:pt x="421034" y="917300"/>
                    </a:lnTo>
                    <a:lnTo>
                      <a:pt x="663452" y="0"/>
                    </a:lnTo>
                    <a:lnTo>
                      <a:pt x="783052" y="1537"/>
                    </a:lnTo>
                    <a:lnTo>
                      <a:pt x="842068" y="239343"/>
                    </a:lnTo>
                    <a:lnTo>
                      <a:pt x="669230" y="317812"/>
                    </a:lnTo>
                    <a:lnTo>
                      <a:pt x="692225" y="618954"/>
                    </a:lnTo>
                    <a:lnTo>
                      <a:pt x="421034" y="942131"/>
                    </a:lnTo>
                    <a:lnTo>
                      <a:pt x="149843" y="618954"/>
                    </a:lnTo>
                    <a:lnTo>
                      <a:pt x="172838" y="317812"/>
                    </a:lnTo>
                    <a:lnTo>
                      <a:pt x="0" y="239343"/>
                    </a:lnTo>
                    <a:lnTo>
                      <a:pt x="59016" y="1537"/>
                    </a:lnTo>
                    <a:lnTo>
                      <a:pt x="178616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76310FED-393D-4D31-8ACE-C61087E2C7EE}"/>
                </a:ext>
              </a:extLst>
            </p:cNvPr>
            <p:cNvGrpSpPr/>
            <p:nvPr/>
          </p:nvGrpSpPr>
          <p:grpSpPr>
            <a:xfrm>
              <a:off x="7248013" y="3685220"/>
              <a:ext cx="1306338" cy="1403518"/>
              <a:chOff x="3059564" y="2343184"/>
              <a:chExt cx="1306338" cy="1403518"/>
            </a:xfrm>
          </p:grpSpPr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C06D0A90-F7AD-4D0D-B9F3-F67392F0F0C9}"/>
                  </a:ext>
                </a:extLst>
              </p:cNvPr>
              <p:cNvSpPr/>
              <p:nvPr/>
            </p:nvSpPr>
            <p:spPr>
              <a:xfrm>
                <a:off x="3098183" y="2343184"/>
                <a:ext cx="1240267" cy="1121822"/>
              </a:xfrm>
              <a:custGeom>
                <a:avLst/>
                <a:gdLst>
                  <a:gd name="connsiteX0" fmla="*/ 568386 w 1240267"/>
                  <a:gd name="connsiteY0" fmla="*/ 0 h 1121822"/>
                  <a:gd name="connsiteX1" fmla="*/ 789628 w 1240267"/>
                  <a:gd name="connsiteY1" fmla="*/ 44079 h 1121822"/>
                  <a:gd name="connsiteX2" fmla="*/ 861135 w 1240267"/>
                  <a:gd name="connsiteY2" fmla="*/ 82382 h 1121822"/>
                  <a:gd name="connsiteX3" fmla="*/ 882379 w 1240267"/>
                  <a:gd name="connsiteY3" fmla="*/ 79341 h 1121822"/>
                  <a:gd name="connsiteX4" fmla="*/ 1240267 w 1240267"/>
                  <a:gd name="connsiteY4" fmla="*/ 587512 h 1121822"/>
                  <a:gd name="connsiteX5" fmla="*/ 882379 w 1240267"/>
                  <a:gd name="connsiteY5" fmla="*/ 1095683 h 1121822"/>
                  <a:gd name="connsiteX6" fmla="*/ 810252 w 1240267"/>
                  <a:gd name="connsiteY6" fmla="*/ 1085359 h 1121822"/>
                  <a:gd name="connsiteX7" fmla="*/ 791138 w 1240267"/>
                  <a:gd name="connsiteY7" fmla="*/ 1076934 h 1121822"/>
                  <a:gd name="connsiteX8" fmla="*/ 789628 w 1240267"/>
                  <a:gd name="connsiteY8" fmla="*/ 1077743 h 1121822"/>
                  <a:gd name="connsiteX9" fmla="*/ 568386 w 1240267"/>
                  <a:gd name="connsiteY9" fmla="*/ 1121822 h 1121822"/>
                  <a:gd name="connsiteX10" fmla="*/ 0 w 1240267"/>
                  <a:gd name="connsiteY10" fmla="*/ 560911 h 1121822"/>
                  <a:gd name="connsiteX11" fmla="*/ 568386 w 1240267"/>
                  <a:gd name="connsiteY11" fmla="*/ 0 h 1121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40267" h="1121822">
                    <a:moveTo>
                      <a:pt x="568386" y="0"/>
                    </a:moveTo>
                    <a:cubicBezTo>
                      <a:pt x="646864" y="0"/>
                      <a:pt x="721627" y="15695"/>
                      <a:pt x="789628" y="44079"/>
                    </a:cubicBezTo>
                    <a:lnTo>
                      <a:pt x="861135" y="82382"/>
                    </a:lnTo>
                    <a:lnTo>
                      <a:pt x="882379" y="79341"/>
                    </a:lnTo>
                    <a:cubicBezTo>
                      <a:pt x="1080035" y="79341"/>
                      <a:pt x="1240267" y="306857"/>
                      <a:pt x="1240267" y="587512"/>
                    </a:cubicBezTo>
                    <a:cubicBezTo>
                      <a:pt x="1240267" y="868167"/>
                      <a:pt x="1080035" y="1095683"/>
                      <a:pt x="882379" y="1095683"/>
                    </a:cubicBezTo>
                    <a:cubicBezTo>
                      <a:pt x="857672" y="1095683"/>
                      <a:pt x="833550" y="1092128"/>
                      <a:pt x="810252" y="1085359"/>
                    </a:cubicBezTo>
                    <a:lnTo>
                      <a:pt x="791138" y="1076934"/>
                    </a:lnTo>
                    <a:lnTo>
                      <a:pt x="789628" y="1077743"/>
                    </a:lnTo>
                    <a:cubicBezTo>
                      <a:pt x="721627" y="1106127"/>
                      <a:pt x="646864" y="1121822"/>
                      <a:pt x="568386" y="1121822"/>
                    </a:cubicBezTo>
                    <a:cubicBezTo>
                      <a:pt x="254475" y="1121822"/>
                      <a:pt x="0" y="870694"/>
                      <a:pt x="0" y="560911"/>
                    </a:cubicBezTo>
                    <a:cubicBezTo>
                      <a:pt x="0" y="251128"/>
                      <a:pt x="254475" y="0"/>
                      <a:pt x="56838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4CE03268-0454-42E4-B7B6-1ED9C81D3AF8}"/>
                  </a:ext>
                </a:extLst>
              </p:cNvPr>
              <p:cNvGrpSpPr/>
              <p:nvPr/>
            </p:nvGrpSpPr>
            <p:grpSpPr>
              <a:xfrm rot="20700000">
                <a:off x="3059564" y="2962148"/>
                <a:ext cx="275134" cy="402092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175" name="円/楕円 620">
                  <a:extLst>
                    <a:ext uri="{FF2B5EF4-FFF2-40B4-BE49-F238E27FC236}">
                      <a16:creationId xmlns:a16="http://schemas.microsoft.com/office/drawing/2014/main" id="{F36BA576-1525-48AD-B766-C6E6471A7F77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6" name="円/楕円 621">
                  <a:extLst>
                    <a:ext uri="{FF2B5EF4-FFF2-40B4-BE49-F238E27FC236}">
                      <a16:creationId xmlns:a16="http://schemas.microsoft.com/office/drawing/2014/main" id="{FF5BBBE4-235D-47AC-A586-F1E974F50688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1C32FFDD-B4E7-4AB3-8558-705CE42D6B09}"/>
                  </a:ext>
                </a:extLst>
              </p:cNvPr>
              <p:cNvGrpSpPr/>
              <p:nvPr/>
            </p:nvGrpSpPr>
            <p:grpSpPr>
              <a:xfrm rot="900000" flipH="1">
                <a:off x="4090770" y="2962148"/>
                <a:ext cx="275132" cy="402092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173" name="円/楕円 618">
                  <a:extLst>
                    <a:ext uri="{FF2B5EF4-FFF2-40B4-BE49-F238E27FC236}">
                      <a16:creationId xmlns:a16="http://schemas.microsoft.com/office/drawing/2014/main" id="{239530C6-EACD-496B-AD68-C3540787FECC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4" name="円/楕円 619">
                  <a:extLst>
                    <a:ext uri="{FF2B5EF4-FFF2-40B4-BE49-F238E27FC236}">
                      <a16:creationId xmlns:a16="http://schemas.microsoft.com/office/drawing/2014/main" id="{B2975605-77F2-432A-8834-B47C43EE053F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417F33B2-A7F3-4144-8AC2-C50CED11B1CC}"/>
                  </a:ext>
                </a:extLst>
              </p:cNvPr>
              <p:cNvSpPr/>
              <p:nvPr/>
            </p:nvSpPr>
            <p:spPr>
              <a:xfrm>
                <a:off x="3183666" y="2451100"/>
                <a:ext cx="1058134" cy="1295602"/>
              </a:xfrm>
              <a:custGeom>
                <a:avLst/>
                <a:gdLst>
                  <a:gd name="connsiteX0" fmla="*/ 515603 w 1031206"/>
                  <a:gd name="connsiteY0" fmla="*/ 0 h 1285260"/>
                  <a:gd name="connsiteX1" fmla="*/ 1031206 w 1031206"/>
                  <a:gd name="connsiteY1" fmla="*/ 619148 h 1285260"/>
                  <a:gd name="connsiteX2" fmla="*/ 803882 w 1031206"/>
                  <a:gd name="connsiteY2" fmla="*/ 1132555 h 1285260"/>
                  <a:gd name="connsiteX3" fmla="*/ 764133 w 1031206"/>
                  <a:gd name="connsiteY3" fmla="*/ 1158463 h 1285260"/>
                  <a:gd name="connsiteX4" fmla="*/ 750039 w 1031206"/>
                  <a:gd name="connsiteY4" fmla="*/ 1187134 h 1285260"/>
                  <a:gd name="connsiteX5" fmla="*/ 515603 w 1031206"/>
                  <a:gd name="connsiteY5" fmla="*/ 1285260 h 1285260"/>
                  <a:gd name="connsiteX6" fmla="*/ 281167 w 1031206"/>
                  <a:gd name="connsiteY6" fmla="*/ 1187134 h 1285260"/>
                  <a:gd name="connsiteX7" fmla="*/ 267074 w 1031206"/>
                  <a:gd name="connsiteY7" fmla="*/ 1158463 h 1285260"/>
                  <a:gd name="connsiteX8" fmla="*/ 227324 w 1031206"/>
                  <a:gd name="connsiteY8" fmla="*/ 1132555 h 1285260"/>
                  <a:gd name="connsiteX9" fmla="*/ 0 w 1031206"/>
                  <a:gd name="connsiteY9" fmla="*/ 619148 h 1285260"/>
                  <a:gd name="connsiteX10" fmla="*/ 515603 w 1031206"/>
                  <a:gd name="connsiteY10" fmla="*/ 0 h 1285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31206" h="1285260">
                    <a:moveTo>
                      <a:pt x="515603" y="0"/>
                    </a:moveTo>
                    <a:cubicBezTo>
                      <a:pt x="800363" y="0"/>
                      <a:pt x="1031206" y="277202"/>
                      <a:pt x="1031206" y="619148"/>
                    </a:cubicBezTo>
                    <a:cubicBezTo>
                      <a:pt x="1031206" y="832864"/>
                      <a:pt x="941033" y="1021290"/>
                      <a:pt x="803882" y="1132555"/>
                    </a:cubicBezTo>
                    <a:lnTo>
                      <a:pt x="764133" y="1158463"/>
                    </a:lnTo>
                    <a:lnTo>
                      <a:pt x="750039" y="1187134"/>
                    </a:lnTo>
                    <a:cubicBezTo>
                      <a:pt x="711414" y="1244798"/>
                      <a:pt x="620992" y="1285260"/>
                      <a:pt x="515603" y="1285260"/>
                    </a:cubicBezTo>
                    <a:cubicBezTo>
                      <a:pt x="410215" y="1285260"/>
                      <a:pt x="319792" y="1244798"/>
                      <a:pt x="281167" y="1187134"/>
                    </a:cubicBezTo>
                    <a:lnTo>
                      <a:pt x="267074" y="1158463"/>
                    </a:lnTo>
                    <a:lnTo>
                      <a:pt x="227324" y="1132555"/>
                    </a:lnTo>
                    <a:cubicBezTo>
                      <a:pt x="90173" y="1021290"/>
                      <a:pt x="0" y="832864"/>
                      <a:pt x="0" y="619148"/>
                    </a:cubicBezTo>
                    <a:cubicBezTo>
                      <a:pt x="0" y="277202"/>
                      <a:pt x="230843" y="0"/>
                      <a:pt x="515603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4" name="月 163">
                <a:extLst>
                  <a:ext uri="{FF2B5EF4-FFF2-40B4-BE49-F238E27FC236}">
                    <a16:creationId xmlns:a16="http://schemas.microsoft.com/office/drawing/2014/main" id="{6C90D732-A126-4992-8200-B42D310FA888}"/>
                  </a:ext>
                </a:extLst>
              </p:cNvPr>
              <p:cNvSpPr/>
              <p:nvPr/>
            </p:nvSpPr>
            <p:spPr>
              <a:xfrm rot="15300000">
                <a:off x="3375107" y="2724815"/>
                <a:ext cx="95266" cy="308247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5" name="月 164">
                <a:extLst>
                  <a:ext uri="{FF2B5EF4-FFF2-40B4-BE49-F238E27FC236}">
                    <a16:creationId xmlns:a16="http://schemas.microsoft.com/office/drawing/2014/main" id="{FFC60540-C25D-4F71-B41C-5C47E738C1C2}"/>
                  </a:ext>
                </a:extLst>
              </p:cNvPr>
              <p:cNvSpPr/>
              <p:nvPr/>
            </p:nvSpPr>
            <p:spPr>
              <a:xfrm rot="17100000">
                <a:off x="3933493" y="2724816"/>
                <a:ext cx="95266" cy="308247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6" name="円/楕円 480">
                <a:extLst>
                  <a:ext uri="{FF2B5EF4-FFF2-40B4-BE49-F238E27FC236}">
                    <a16:creationId xmlns:a16="http://schemas.microsoft.com/office/drawing/2014/main" id="{82318366-CBBC-44B7-9D67-40F162BF295E}"/>
                  </a:ext>
                </a:extLst>
              </p:cNvPr>
              <p:cNvSpPr/>
              <p:nvPr/>
            </p:nvSpPr>
            <p:spPr>
              <a:xfrm>
                <a:off x="3355480" y="2985229"/>
                <a:ext cx="139284" cy="17707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F9539554-38BD-47C9-B242-7B96D7F64B45}"/>
                  </a:ext>
                </a:extLst>
              </p:cNvPr>
              <p:cNvSpPr/>
              <p:nvPr/>
            </p:nvSpPr>
            <p:spPr>
              <a:xfrm>
                <a:off x="3625596" y="3190875"/>
                <a:ext cx="159004" cy="245546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8" name="円/楕円 480">
                <a:extLst>
                  <a:ext uri="{FF2B5EF4-FFF2-40B4-BE49-F238E27FC236}">
                    <a16:creationId xmlns:a16="http://schemas.microsoft.com/office/drawing/2014/main" id="{84B8200A-F082-4883-88C8-8F3CE754280F}"/>
                  </a:ext>
                </a:extLst>
              </p:cNvPr>
              <p:cNvSpPr/>
              <p:nvPr/>
            </p:nvSpPr>
            <p:spPr>
              <a:xfrm>
                <a:off x="3395167" y="3017044"/>
                <a:ext cx="59910" cy="6948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9" name="円/楕円 480">
                <a:extLst>
                  <a:ext uri="{FF2B5EF4-FFF2-40B4-BE49-F238E27FC236}">
                    <a16:creationId xmlns:a16="http://schemas.microsoft.com/office/drawing/2014/main" id="{810EEA1F-4A91-4B4E-8EEC-6BC3EA4193B2}"/>
                  </a:ext>
                </a:extLst>
              </p:cNvPr>
              <p:cNvSpPr/>
              <p:nvPr/>
            </p:nvSpPr>
            <p:spPr>
              <a:xfrm>
                <a:off x="3914152" y="2985229"/>
                <a:ext cx="139284" cy="17707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0" name="円/楕円 480">
                <a:extLst>
                  <a:ext uri="{FF2B5EF4-FFF2-40B4-BE49-F238E27FC236}">
                    <a16:creationId xmlns:a16="http://schemas.microsoft.com/office/drawing/2014/main" id="{76A8D9DA-8551-45CA-9B11-468CBF3B4F33}"/>
                  </a:ext>
                </a:extLst>
              </p:cNvPr>
              <p:cNvSpPr/>
              <p:nvPr/>
            </p:nvSpPr>
            <p:spPr>
              <a:xfrm>
                <a:off x="3953839" y="3017044"/>
                <a:ext cx="59910" cy="6948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1" name="月 170">
                <a:extLst>
                  <a:ext uri="{FF2B5EF4-FFF2-40B4-BE49-F238E27FC236}">
                    <a16:creationId xmlns:a16="http://schemas.microsoft.com/office/drawing/2014/main" id="{DD3B49AF-026B-49EB-A6C8-62359EB1E8E3}"/>
                  </a:ext>
                </a:extLst>
              </p:cNvPr>
              <p:cNvSpPr/>
              <p:nvPr/>
            </p:nvSpPr>
            <p:spPr>
              <a:xfrm rot="4115980">
                <a:off x="3397880" y="2142742"/>
                <a:ext cx="298702" cy="872145"/>
              </a:xfrm>
              <a:prstGeom prst="moon">
                <a:avLst>
                  <a:gd name="adj" fmla="val 62816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" name="円/楕円 638">
                <a:extLst>
                  <a:ext uri="{FF2B5EF4-FFF2-40B4-BE49-F238E27FC236}">
                    <a16:creationId xmlns:a16="http://schemas.microsoft.com/office/drawing/2014/main" id="{C673B4D0-07D9-4A86-A570-E16A17A7716F}"/>
                  </a:ext>
                </a:extLst>
              </p:cNvPr>
              <p:cNvSpPr/>
              <p:nvPr/>
            </p:nvSpPr>
            <p:spPr>
              <a:xfrm rot="10800000">
                <a:off x="3576864" y="3504684"/>
                <a:ext cx="259540" cy="77703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37617194-3B38-49B8-BBC5-BE03F908F919}"/>
                </a:ext>
              </a:extLst>
            </p:cNvPr>
            <p:cNvSpPr/>
            <p:nvPr/>
          </p:nvSpPr>
          <p:spPr>
            <a:xfrm rot="20216363">
              <a:off x="8179535" y="4800049"/>
              <a:ext cx="340304" cy="615236"/>
            </a:xfrm>
            <a:custGeom>
              <a:avLst/>
              <a:gdLst>
                <a:gd name="connsiteX0" fmla="*/ 270255 w 340304"/>
                <a:gd name="connsiteY0" fmla="*/ 1718 h 615236"/>
                <a:gd name="connsiteX1" fmla="*/ 298889 w 340304"/>
                <a:gd name="connsiteY1" fmla="*/ 25116 h 615236"/>
                <a:gd name="connsiteX2" fmla="*/ 325393 w 340304"/>
                <a:gd name="connsiteY2" fmla="*/ 74004 h 615236"/>
                <a:gd name="connsiteX3" fmla="*/ 331363 w 340304"/>
                <a:gd name="connsiteY3" fmla="*/ 92905 h 615236"/>
                <a:gd name="connsiteX4" fmla="*/ 331037 w 340304"/>
                <a:gd name="connsiteY4" fmla="*/ 97878 h 615236"/>
                <a:gd name="connsiteX5" fmla="*/ 333143 w 340304"/>
                <a:gd name="connsiteY5" fmla="*/ 108989 h 615236"/>
                <a:gd name="connsiteX6" fmla="*/ 332599 w 340304"/>
                <a:gd name="connsiteY6" fmla="*/ 427981 h 615236"/>
                <a:gd name="connsiteX7" fmla="*/ 303097 w 340304"/>
                <a:gd name="connsiteY7" fmla="*/ 503826 h 615236"/>
                <a:gd name="connsiteX8" fmla="*/ 282017 w 340304"/>
                <a:gd name="connsiteY8" fmla="*/ 518961 h 615236"/>
                <a:gd name="connsiteX9" fmla="*/ 286700 w 340304"/>
                <a:gd name="connsiteY9" fmla="*/ 615236 h 615236"/>
                <a:gd name="connsiteX10" fmla="*/ 77922 w 340304"/>
                <a:gd name="connsiteY10" fmla="*/ 615236 h 615236"/>
                <a:gd name="connsiteX11" fmla="*/ 83197 w 340304"/>
                <a:gd name="connsiteY11" fmla="*/ 530362 h 615236"/>
                <a:gd name="connsiteX12" fmla="*/ 66685 w 340304"/>
                <a:gd name="connsiteY12" fmla="*/ 526812 h 615236"/>
                <a:gd name="connsiteX13" fmla="*/ 5167 w 340304"/>
                <a:gd name="connsiteY13" fmla="*/ 427981 h 615236"/>
                <a:gd name="connsiteX14" fmla="*/ 24047 w 340304"/>
                <a:gd name="connsiteY14" fmla="*/ 254697 h 615236"/>
                <a:gd name="connsiteX15" fmla="*/ 69002 w 340304"/>
                <a:gd name="connsiteY15" fmla="*/ 229412 h 615236"/>
                <a:gd name="connsiteX16" fmla="*/ 81220 w 340304"/>
                <a:gd name="connsiteY16" fmla="*/ 226057 h 615236"/>
                <a:gd name="connsiteX17" fmla="*/ 89988 w 340304"/>
                <a:gd name="connsiteY17" fmla="*/ 212289 h 615236"/>
                <a:gd name="connsiteX18" fmla="*/ 128812 w 340304"/>
                <a:gd name="connsiteY18" fmla="*/ 195264 h 615236"/>
                <a:gd name="connsiteX19" fmla="*/ 151885 w 340304"/>
                <a:gd name="connsiteY19" fmla="*/ 205382 h 615236"/>
                <a:gd name="connsiteX20" fmla="*/ 152040 w 340304"/>
                <a:gd name="connsiteY20" fmla="*/ 204571 h 615236"/>
                <a:gd name="connsiteX21" fmla="*/ 202631 w 340304"/>
                <a:gd name="connsiteY21" fmla="*/ 169070 h 615236"/>
                <a:gd name="connsiteX22" fmla="*/ 236020 w 340304"/>
                <a:gd name="connsiteY22" fmla="*/ 183711 h 615236"/>
                <a:gd name="connsiteX23" fmla="*/ 238829 w 340304"/>
                <a:gd name="connsiteY23" fmla="*/ 182440 h 615236"/>
                <a:gd name="connsiteX24" fmla="*/ 238829 w 340304"/>
                <a:gd name="connsiteY24" fmla="*/ 115206 h 615236"/>
                <a:gd name="connsiteX25" fmla="*/ 217211 w 340304"/>
                <a:gd name="connsiteY25" fmla="*/ 75333 h 615236"/>
                <a:gd name="connsiteX26" fmla="*/ 234471 w 340304"/>
                <a:gd name="connsiteY26" fmla="*/ 6735 h 615236"/>
                <a:gd name="connsiteX27" fmla="*/ 270255 w 340304"/>
                <a:gd name="connsiteY27" fmla="*/ 1718 h 615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40304" h="615236">
                  <a:moveTo>
                    <a:pt x="270255" y="1718"/>
                  </a:moveTo>
                  <a:cubicBezTo>
                    <a:pt x="281913" y="5045"/>
                    <a:pt x="292378" y="13107"/>
                    <a:pt x="298889" y="25116"/>
                  </a:cubicBezTo>
                  <a:lnTo>
                    <a:pt x="325393" y="74004"/>
                  </a:lnTo>
                  <a:cubicBezTo>
                    <a:pt x="328649" y="80008"/>
                    <a:pt x="330608" y="86431"/>
                    <a:pt x="331363" y="92905"/>
                  </a:cubicBezTo>
                  <a:cubicBezTo>
                    <a:pt x="331254" y="94563"/>
                    <a:pt x="331145" y="96221"/>
                    <a:pt x="331037" y="97878"/>
                  </a:cubicBezTo>
                  <a:lnTo>
                    <a:pt x="333143" y="108989"/>
                  </a:lnTo>
                  <a:cubicBezTo>
                    <a:pt x="333404" y="164006"/>
                    <a:pt x="349477" y="356939"/>
                    <a:pt x="332599" y="427981"/>
                  </a:cubicBezTo>
                  <a:cubicBezTo>
                    <a:pt x="332599" y="457600"/>
                    <a:pt x="321325" y="484415"/>
                    <a:pt x="303097" y="503826"/>
                  </a:cubicBezTo>
                  <a:lnTo>
                    <a:pt x="282017" y="518961"/>
                  </a:lnTo>
                  <a:lnTo>
                    <a:pt x="286700" y="615236"/>
                  </a:lnTo>
                  <a:lnTo>
                    <a:pt x="77922" y="615236"/>
                  </a:lnTo>
                  <a:lnTo>
                    <a:pt x="83197" y="530362"/>
                  </a:lnTo>
                  <a:lnTo>
                    <a:pt x="66685" y="526812"/>
                  </a:lnTo>
                  <a:cubicBezTo>
                    <a:pt x="30534" y="510529"/>
                    <a:pt x="5167" y="472410"/>
                    <a:pt x="5167" y="427981"/>
                  </a:cubicBezTo>
                  <a:cubicBezTo>
                    <a:pt x="5167" y="381389"/>
                    <a:pt x="-14897" y="295621"/>
                    <a:pt x="24047" y="254697"/>
                  </a:cubicBezTo>
                  <a:cubicBezTo>
                    <a:pt x="33783" y="244467"/>
                    <a:pt x="49837" y="236288"/>
                    <a:pt x="69002" y="229412"/>
                  </a:cubicBezTo>
                  <a:lnTo>
                    <a:pt x="81220" y="226057"/>
                  </a:lnTo>
                  <a:lnTo>
                    <a:pt x="89988" y="212289"/>
                  </a:lnTo>
                  <a:cubicBezTo>
                    <a:pt x="99924" y="201770"/>
                    <a:pt x="113650" y="195264"/>
                    <a:pt x="128812" y="195264"/>
                  </a:cubicBezTo>
                  <a:lnTo>
                    <a:pt x="151885" y="205382"/>
                  </a:lnTo>
                  <a:lnTo>
                    <a:pt x="152040" y="204571"/>
                  </a:lnTo>
                  <a:cubicBezTo>
                    <a:pt x="160375" y="183708"/>
                    <a:pt x="179888" y="169070"/>
                    <a:pt x="202631" y="169070"/>
                  </a:cubicBezTo>
                  <a:lnTo>
                    <a:pt x="236020" y="183711"/>
                  </a:lnTo>
                  <a:lnTo>
                    <a:pt x="238829" y="182440"/>
                  </a:lnTo>
                  <a:lnTo>
                    <a:pt x="238829" y="115206"/>
                  </a:lnTo>
                  <a:lnTo>
                    <a:pt x="217211" y="75333"/>
                  </a:lnTo>
                  <a:cubicBezTo>
                    <a:pt x="204189" y="51314"/>
                    <a:pt x="211917" y="20602"/>
                    <a:pt x="234471" y="6735"/>
                  </a:cubicBezTo>
                  <a:cubicBezTo>
                    <a:pt x="245749" y="-198"/>
                    <a:pt x="258598" y="-1607"/>
                    <a:pt x="270255" y="1718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1" name="台形 240">
              <a:extLst>
                <a:ext uri="{FF2B5EF4-FFF2-40B4-BE49-F238E27FC236}">
                  <a16:creationId xmlns:a16="http://schemas.microsoft.com/office/drawing/2014/main" id="{82EC6590-F813-4C88-AB94-1C4EAB7AC08C}"/>
                </a:ext>
              </a:extLst>
            </p:cNvPr>
            <p:cNvSpPr/>
            <p:nvPr/>
          </p:nvSpPr>
          <p:spPr>
            <a:xfrm rot="20700000">
              <a:off x="8321182" y="5319673"/>
              <a:ext cx="277080" cy="95427"/>
            </a:xfrm>
            <a:prstGeom prst="trapezoid">
              <a:avLst>
                <a:gd name="adj" fmla="val 47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2" name="片側の 2 つの角を丸めた四角形 92">
              <a:extLst>
                <a:ext uri="{FF2B5EF4-FFF2-40B4-BE49-F238E27FC236}">
                  <a16:creationId xmlns:a16="http://schemas.microsoft.com/office/drawing/2014/main" id="{CBE6B823-5A6C-44E7-86EF-3E3229478F68}"/>
                </a:ext>
              </a:extLst>
            </p:cNvPr>
            <p:cNvSpPr/>
            <p:nvPr/>
          </p:nvSpPr>
          <p:spPr>
            <a:xfrm rot="9854429" flipH="1">
              <a:off x="8369645" y="5368094"/>
              <a:ext cx="409624" cy="912608"/>
            </a:xfrm>
            <a:custGeom>
              <a:avLst/>
              <a:gdLst>
                <a:gd name="connsiteX0" fmla="*/ 190788 w 381575"/>
                <a:gd name="connsiteY0" fmla="*/ 0 h 984228"/>
                <a:gd name="connsiteX1" fmla="*/ 190788 w 381575"/>
                <a:gd name="connsiteY1" fmla="*/ 0 h 984228"/>
                <a:gd name="connsiteX2" fmla="*/ 381576 w 381575"/>
                <a:gd name="connsiteY2" fmla="*/ 190788 h 984228"/>
                <a:gd name="connsiteX3" fmla="*/ 381575 w 381575"/>
                <a:gd name="connsiteY3" fmla="*/ 984228 h 984228"/>
                <a:gd name="connsiteX4" fmla="*/ 381575 w 381575"/>
                <a:gd name="connsiteY4" fmla="*/ 984228 h 984228"/>
                <a:gd name="connsiteX5" fmla="*/ 0 w 381575"/>
                <a:gd name="connsiteY5" fmla="*/ 984228 h 984228"/>
                <a:gd name="connsiteX6" fmla="*/ 0 w 381575"/>
                <a:gd name="connsiteY6" fmla="*/ 984228 h 984228"/>
                <a:gd name="connsiteX7" fmla="*/ 0 w 381575"/>
                <a:gd name="connsiteY7" fmla="*/ 190788 h 984228"/>
                <a:gd name="connsiteX8" fmla="*/ 190788 w 381575"/>
                <a:gd name="connsiteY8" fmla="*/ 0 h 984228"/>
                <a:gd name="connsiteX0" fmla="*/ 190788 w 381576"/>
                <a:gd name="connsiteY0" fmla="*/ 0 h 984228"/>
                <a:gd name="connsiteX1" fmla="*/ 190788 w 381576"/>
                <a:gd name="connsiteY1" fmla="*/ 0 h 984228"/>
                <a:gd name="connsiteX2" fmla="*/ 381576 w 381576"/>
                <a:gd name="connsiteY2" fmla="*/ 190788 h 984228"/>
                <a:gd name="connsiteX3" fmla="*/ 381575 w 381576"/>
                <a:gd name="connsiteY3" fmla="*/ 984228 h 984228"/>
                <a:gd name="connsiteX4" fmla="*/ 381575 w 381576"/>
                <a:gd name="connsiteY4" fmla="*/ 984228 h 984228"/>
                <a:gd name="connsiteX5" fmla="*/ 0 w 381576"/>
                <a:gd name="connsiteY5" fmla="*/ 984228 h 984228"/>
                <a:gd name="connsiteX6" fmla="*/ 0 w 381576"/>
                <a:gd name="connsiteY6" fmla="*/ 190788 h 984228"/>
                <a:gd name="connsiteX7" fmla="*/ 190788 w 381576"/>
                <a:gd name="connsiteY7" fmla="*/ 0 h 984228"/>
                <a:gd name="connsiteX0" fmla="*/ 190788 w 381576"/>
                <a:gd name="connsiteY0" fmla="*/ 0 h 984228"/>
                <a:gd name="connsiteX1" fmla="*/ 190788 w 381576"/>
                <a:gd name="connsiteY1" fmla="*/ 0 h 984228"/>
                <a:gd name="connsiteX2" fmla="*/ 381576 w 381576"/>
                <a:gd name="connsiteY2" fmla="*/ 190788 h 984228"/>
                <a:gd name="connsiteX3" fmla="*/ 381575 w 381576"/>
                <a:gd name="connsiteY3" fmla="*/ 984228 h 984228"/>
                <a:gd name="connsiteX4" fmla="*/ 0 w 381576"/>
                <a:gd name="connsiteY4" fmla="*/ 984228 h 984228"/>
                <a:gd name="connsiteX5" fmla="*/ 0 w 381576"/>
                <a:gd name="connsiteY5" fmla="*/ 190788 h 984228"/>
                <a:gd name="connsiteX6" fmla="*/ 190788 w 381576"/>
                <a:gd name="connsiteY6" fmla="*/ 0 h 984228"/>
                <a:gd name="connsiteX0" fmla="*/ 190788 w 381576"/>
                <a:gd name="connsiteY0" fmla="*/ 0 h 984228"/>
                <a:gd name="connsiteX1" fmla="*/ 190788 w 381576"/>
                <a:gd name="connsiteY1" fmla="*/ 0 h 984228"/>
                <a:gd name="connsiteX2" fmla="*/ 381576 w 381576"/>
                <a:gd name="connsiteY2" fmla="*/ 190788 h 984228"/>
                <a:gd name="connsiteX3" fmla="*/ 381575 w 381576"/>
                <a:gd name="connsiteY3" fmla="*/ 984228 h 984228"/>
                <a:gd name="connsiteX4" fmla="*/ 77920 w 381576"/>
                <a:gd name="connsiteY4" fmla="*/ 962238 h 984228"/>
                <a:gd name="connsiteX5" fmla="*/ 0 w 381576"/>
                <a:gd name="connsiteY5" fmla="*/ 190788 h 984228"/>
                <a:gd name="connsiteX6" fmla="*/ 190788 w 381576"/>
                <a:gd name="connsiteY6" fmla="*/ 0 h 984228"/>
                <a:gd name="connsiteX0" fmla="*/ 190788 w 389885"/>
                <a:gd name="connsiteY0" fmla="*/ 0 h 962238"/>
                <a:gd name="connsiteX1" fmla="*/ 190788 w 389885"/>
                <a:gd name="connsiteY1" fmla="*/ 0 h 962238"/>
                <a:gd name="connsiteX2" fmla="*/ 381576 w 389885"/>
                <a:gd name="connsiteY2" fmla="*/ 190788 h 962238"/>
                <a:gd name="connsiteX3" fmla="*/ 358180 w 389885"/>
                <a:gd name="connsiteY3" fmla="*/ 936398 h 962238"/>
                <a:gd name="connsiteX4" fmla="*/ 77920 w 389885"/>
                <a:gd name="connsiteY4" fmla="*/ 962238 h 962238"/>
                <a:gd name="connsiteX5" fmla="*/ 0 w 389885"/>
                <a:gd name="connsiteY5" fmla="*/ 190788 h 962238"/>
                <a:gd name="connsiteX6" fmla="*/ 190788 w 389885"/>
                <a:gd name="connsiteY6" fmla="*/ 0 h 962238"/>
                <a:gd name="connsiteX0" fmla="*/ 190788 w 389885"/>
                <a:gd name="connsiteY0" fmla="*/ 0 h 950372"/>
                <a:gd name="connsiteX1" fmla="*/ 190788 w 389885"/>
                <a:gd name="connsiteY1" fmla="*/ 0 h 950372"/>
                <a:gd name="connsiteX2" fmla="*/ 381576 w 389885"/>
                <a:gd name="connsiteY2" fmla="*/ 190788 h 950372"/>
                <a:gd name="connsiteX3" fmla="*/ 358180 w 389885"/>
                <a:gd name="connsiteY3" fmla="*/ 936398 h 950372"/>
                <a:gd name="connsiteX4" fmla="*/ 49829 w 389885"/>
                <a:gd name="connsiteY4" fmla="*/ 950372 h 950372"/>
                <a:gd name="connsiteX5" fmla="*/ 0 w 389885"/>
                <a:gd name="connsiteY5" fmla="*/ 190788 h 950372"/>
                <a:gd name="connsiteX6" fmla="*/ 190788 w 389885"/>
                <a:gd name="connsiteY6" fmla="*/ 0 h 950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9885" h="950372">
                  <a:moveTo>
                    <a:pt x="190788" y="0"/>
                  </a:moveTo>
                  <a:lnTo>
                    <a:pt x="190788" y="0"/>
                  </a:lnTo>
                  <a:cubicBezTo>
                    <a:pt x="296157" y="0"/>
                    <a:pt x="353677" y="34722"/>
                    <a:pt x="381576" y="190788"/>
                  </a:cubicBezTo>
                  <a:cubicBezTo>
                    <a:pt x="409475" y="346854"/>
                    <a:pt x="358180" y="671918"/>
                    <a:pt x="358180" y="936398"/>
                  </a:cubicBezTo>
                  <a:lnTo>
                    <a:pt x="49829" y="950372"/>
                  </a:lnTo>
                  <a:lnTo>
                    <a:pt x="0" y="190788"/>
                  </a:lnTo>
                  <a:cubicBezTo>
                    <a:pt x="0" y="85419"/>
                    <a:pt x="85419" y="0"/>
                    <a:pt x="190788" y="0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7" name="楕円 22">
              <a:extLst>
                <a:ext uri="{FF2B5EF4-FFF2-40B4-BE49-F238E27FC236}">
                  <a16:creationId xmlns:a16="http://schemas.microsoft.com/office/drawing/2014/main" id="{0D59BE27-2C94-45D1-AFC1-C40C172332AD}"/>
                </a:ext>
              </a:extLst>
            </p:cNvPr>
            <p:cNvSpPr/>
            <p:nvPr/>
          </p:nvSpPr>
          <p:spPr>
            <a:xfrm>
              <a:off x="7374035" y="3766471"/>
              <a:ext cx="191422" cy="290262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38D87437-79EA-4E20-9626-FA7ED2228592}"/>
              </a:ext>
            </a:extLst>
          </p:cNvPr>
          <p:cNvGrpSpPr/>
          <p:nvPr/>
        </p:nvGrpSpPr>
        <p:grpSpPr>
          <a:xfrm>
            <a:off x="4318693" y="3659640"/>
            <a:ext cx="1623435" cy="2795336"/>
            <a:chOff x="4318693" y="3659640"/>
            <a:chExt cx="1623435" cy="2795336"/>
          </a:xfrm>
        </p:grpSpPr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065AE68D-E870-409B-B3AF-FF2977BB2909}"/>
                </a:ext>
              </a:extLst>
            </p:cNvPr>
            <p:cNvGrpSpPr/>
            <p:nvPr/>
          </p:nvGrpSpPr>
          <p:grpSpPr>
            <a:xfrm>
              <a:off x="4318693" y="4833218"/>
              <a:ext cx="1368894" cy="1621758"/>
              <a:chOff x="4365585" y="5201111"/>
              <a:chExt cx="1057949" cy="1253376"/>
            </a:xfrm>
          </p:grpSpPr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278F4BE8-08D8-4F90-98AE-25F192D52467}"/>
                  </a:ext>
                </a:extLst>
              </p:cNvPr>
              <p:cNvSpPr/>
              <p:nvPr/>
            </p:nvSpPr>
            <p:spPr>
              <a:xfrm>
                <a:off x="4365585" y="5537579"/>
                <a:ext cx="158824" cy="91690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3" name="片側の 2 つの角を丸めた四角形 144">
                <a:extLst>
                  <a:ext uri="{FF2B5EF4-FFF2-40B4-BE49-F238E27FC236}">
                    <a16:creationId xmlns:a16="http://schemas.microsoft.com/office/drawing/2014/main" id="{835C8388-ADE5-4F22-8BE2-C8E37E62B03A}"/>
                  </a:ext>
                </a:extLst>
              </p:cNvPr>
              <p:cNvSpPr/>
              <p:nvPr/>
            </p:nvSpPr>
            <p:spPr>
              <a:xfrm>
                <a:off x="4449527" y="5433562"/>
                <a:ext cx="974007" cy="1020925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819F031F-79A4-4270-89D1-9C1E2ED3D101}"/>
                  </a:ext>
                </a:extLst>
              </p:cNvPr>
              <p:cNvSpPr/>
              <p:nvPr/>
            </p:nvSpPr>
            <p:spPr>
              <a:xfrm>
                <a:off x="4698054" y="5201111"/>
                <a:ext cx="467839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5" name="二等辺三角形 264">
                <a:extLst>
                  <a:ext uri="{FF2B5EF4-FFF2-40B4-BE49-F238E27FC236}">
                    <a16:creationId xmlns:a16="http://schemas.microsoft.com/office/drawing/2014/main" id="{5C63629C-BA66-4A57-B15C-F5FA361B8CB4}"/>
                  </a:ext>
                </a:extLst>
              </p:cNvPr>
              <p:cNvSpPr/>
              <p:nvPr/>
            </p:nvSpPr>
            <p:spPr>
              <a:xfrm rot="10800000">
                <a:off x="4729806" y="5517392"/>
                <a:ext cx="409782" cy="318739"/>
              </a:xfrm>
              <a:prstGeom prst="triangl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AF42B0A3-76D9-487D-8E9F-8DD612CAE819}"/>
                </a:ext>
              </a:extLst>
            </p:cNvPr>
            <p:cNvGrpSpPr/>
            <p:nvPr/>
          </p:nvGrpSpPr>
          <p:grpSpPr>
            <a:xfrm>
              <a:off x="4346178" y="3659640"/>
              <a:ext cx="1397778" cy="1418097"/>
              <a:chOff x="1231122" y="2121256"/>
              <a:chExt cx="1397778" cy="1418097"/>
            </a:xfrm>
          </p:grpSpPr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4D17EBDA-C189-45FE-AD33-6113879AF6EA}"/>
                  </a:ext>
                </a:extLst>
              </p:cNvPr>
              <p:cNvSpPr/>
              <p:nvPr/>
            </p:nvSpPr>
            <p:spPr>
              <a:xfrm>
                <a:off x="1231122" y="2121256"/>
                <a:ext cx="1397778" cy="848304"/>
              </a:xfrm>
              <a:custGeom>
                <a:avLst/>
                <a:gdLst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23796 w 1397778"/>
                  <a:gd name="connsiteY17" fmla="*/ 895789 h 895789"/>
                  <a:gd name="connsiteX18" fmla="*/ 146579 w 1397778"/>
                  <a:gd name="connsiteY18" fmla="*/ 848304 h 895789"/>
                  <a:gd name="connsiteX19" fmla="*/ 23814 w 1397778"/>
                  <a:gd name="connsiteY19" fmla="*/ 804514 h 895789"/>
                  <a:gd name="connsiteX20" fmla="*/ 106191 w 1397778"/>
                  <a:gd name="connsiteY20" fmla="*/ 710459 h 895789"/>
                  <a:gd name="connsiteX21" fmla="*/ 0 w 1397778"/>
                  <a:gd name="connsiteY21" fmla="*/ 639102 h 895789"/>
                  <a:gd name="connsiteX22" fmla="*/ 106191 w 1397778"/>
                  <a:gd name="connsiteY22" fmla="*/ 567745 h 895789"/>
                  <a:gd name="connsiteX23" fmla="*/ 23814 w 1397778"/>
                  <a:gd name="connsiteY23" fmla="*/ 473690 h 895789"/>
                  <a:gd name="connsiteX24" fmla="*/ 146579 w 1397778"/>
                  <a:gd name="connsiteY24" fmla="*/ 429900 h 895789"/>
                  <a:gd name="connsiteX25" fmla="*/ 93633 w 1397778"/>
                  <a:gd name="connsiteY25" fmla="*/ 319551 h 895789"/>
                  <a:gd name="connsiteX26" fmla="*/ 224612 w 1397778"/>
                  <a:gd name="connsiteY26" fmla="*/ 306308 h 895789"/>
                  <a:gd name="connsiteX27" fmla="*/ 204700 w 1397778"/>
                  <a:gd name="connsiteY27" fmla="*/ 187189 h 895789"/>
                  <a:gd name="connsiteX28" fmla="*/ 334963 w 1397778"/>
                  <a:gd name="connsiteY28" fmla="*/ 205397 h 895789"/>
                  <a:gd name="connsiteX29" fmla="*/ 349445 w 1397778"/>
                  <a:gd name="connsiteY29" fmla="*/ 85623 h 895789"/>
                  <a:gd name="connsiteX30" fmla="*/ 470117 w 1397778"/>
                  <a:gd name="connsiteY30" fmla="*/ 134040 h 895789"/>
                  <a:gd name="connsiteX31" fmla="*/ 518003 w 1397778"/>
                  <a:gd name="connsiteY31" fmla="*/ 21777 h 895789"/>
                  <a:gd name="connsiteX32" fmla="*/ 620856 w 1397778"/>
                  <a:gd name="connsiteY32" fmla="*/ 97106 h 895789"/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46579 w 1397778"/>
                  <a:gd name="connsiteY17" fmla="*/ 848304 h 895789"/>
                  <a:gd name="connsiteX18" fmla="*/ 23814 w 1397778"/>
                  <a:gd name="connsiteY18" fmla="*/ 804514 h 895789"/>
                  <a:gd name="connsiteX19" fmla="*/ 106191 w 1397778"/>
                  <a:gd name="connsiteY19" fmla="*/ 710459 h 895789"/>
                  <a:gd name="connsiteX20" fmla="*/ 0 w 1397778"/>
                  <a:gd name="connsiteY20" fmla="*/ 639102 h 895789"/>
                  <a:gd name="connsiteX21" fmla="*/ 106191 w 1397778"/>
                  <a:gd name="connsiteY21" fmla="*/ 567745 h 895789"/>
                  <a:gd name="connsiteX22" fmla="*/ 23814 w 1397778"/>
                  <a:gd name="connsiteY22" fmla="*/ 473690 h 895789"/>
                  <a:gd name="connsiteX23" fmla="*/ 146579 w 1397778"/>
                  <a:gd name="connsiteY23" fmla="*/ 429900 h 895789"/>
                  <a:gd name="connsiteX24" fmla="*/ 93633 w 1397778"/>
                  <a:gd name="connsiteY24" fmla="*/ 319551 h 895789"/>
                  <a:gd name="connsiteX25" fmla="*/ 224612 w 1397778"/>
                  <a:gd name="connsiteY25" fmla="*/ 306308 h 895789"/>
                  <a:gd name="connsiteX26" fmla="*/ 204700 w 1397778"/>
                  <a:gd name="connsiteY26" fmla="*/ 187189 h 895789"/>
                  <a:gd name="connsiteX27" fmla="*/ 334963 w 1397778"/>
                  <a:gd name="connsiteY27" fmla="*/ 205397 h 895789"/>
                  <a:gd name="connsiteX28" fmla="*/ 349445 w 1397778"/>
                  <a:gd name="connsiteY28" fmla="*/ 85623 h 895789"/>
                  <a:gd name="connsiteX29" fmla="*/ 470117 w 1397778"/>
                  <a:gd name="connsiteY29" fmla="*/ 134040 h 895789"/>
                  <a:gd name="connsiteX30" fmla="*/ 518003 w 1397778"/>
                  <a:gd name="connsiteY30" fmla="*/ 21777 h 895789"/>
                  <a:gd name="connsiteX31" fmla="*/ 620856 w 1397778"/>
                  <a:gd name="connsiteY31" fmla="*/ 97106 h 895789"/>
                  <a:gd name="connsiteX32" fmla="*/ 698889 w 1397778"/>
                  <a:gd name="connsiteY32" fmla="*/ 0 h 895789"/>
                  <a:gd name="connsiteX0" fmla="*/ 698889 w 1397778"/>
                  <a:gd name="connsiteY0" fmla="*/ 0 h 848304"/>
                  <a:gd name="connsiteX1" fmla="*/ 776922 w 1397778"/>
                  <a:gd name="connsiteY1" fmla="*/ 97106 h 848304"/>
                  <a:gd name="connsiteX2" fmla="*/ 879775 w 1397778"/>
                  <a:gd name="connsiteY2" fmla="*/ 21777 h 848304"/>
                  <a:gd name="connsiteX3" fmla="*/ 927661 w 1397778"/>
                  <a:gd name="connsiteY3" fmla="*/ 134040 h 848304"/>
                  <a:gd name="connsiteX4" fmla="*/ 1048334 w 1397778"/>
                  <a:gd name="connsiteY4" fmla="*/ 85623 h 848304"/>
                  <a:gd name="connsiteX5" fmla="*/ 1062815 w 1397778"/>
                  <a:gd name="connsiteY5" fmla="*/ 205397 h 848304"/>
                  <a:gd name="connsiteX6" fmla="*/ 1193078 w 1397778"/>
                  <a:gd name="connsiteY6" fmla="*/ 187189 h 848304"/>
                  <a:gd name="connsiteX7" fmla="*/ 1173166 w 1397778"/>
                  <a:gd name="connsiteY7" fmla="*/ 306308 h 848304"/>
                  <a:gd name="connsiteX8" fmla="*/ 1304145 w 1397778"/>
                  <a:gd name="connsiteY8" fmla="*/ 319551 h 848304"/>
                  <a:gd name="connsiteX9" fmla="*/ 1251199 w 1397778"/>
                  <a:gd name="connsiteY9" fmla="*/ 429900 h 848304"/>
                  <a:gd name="connsiteX10" fmla="*/ 1373964 w 1397778"/>
                  <a:gd name="connsiteY10" fmla="*/ 473690 h 848304"/>
                  <a:gd name="connsiteX11" fmla="*/ 1291587 w 1397778"/>
                  <a:gd name="connsiteY11" fmla="*/ 567745 h 848304"/>
                  <a:gd name="connsiteX12" fmla="*/ 1397778 w 1397778"/>
                  <a:gd name="connsiteY12" fmla="*/ 639102 h 848304"/>
                  <a:gd name="connsiteX13" fmla="*/ 1291587 w 1397778"/>
                  <a:gd name="connsiteY13" fmla="*/ 710459 h 848304"/>
                  <a:gd name="connsiteX14" fmla="*/ 1373964 w 1397778"/>
                  <a:gd name="connsiteY14" fmla="*/ 804514 h 848304"/>
                  <a:gd name="connsiteX15" fmla="*/ 1251199 w 1397778"/>
                  <a:gd name="connsiteY15" fmla="*/ 848304 h 848304"/>
                  <a:gd name="connsiteX16" fmla="*/ 146579 w 1397778"/>
                  <a:gd name="connsiteY16" fmla="*/ 848304 h 848304"/>
                  <a:gd name="connsiteX17" fmla="*/ 23814 w 1397778"/>
                  <a:gd name="connsiteY17" fmla="*/ 804514 h 848304"/>
                  <a:gd name="connsiteX18" fmla="*/ 106191 w 1397778"/>
                  <a:gd name="connsiteY18" fmla="*/ 710459 h 848304"/>
                  <a:gd name="connsiteX19" fmla="*/ 0 w 1397778"/>
                  <a:gd name="connsiteY19" fmla="*/ 639102 h 848304"/>
                  <a:gd name="connsiteX20" fmla="*/ 106191 w 1397778"/>
                  <a:gd name="connsiteY20" fmla="*/ 567745 h 848304"/>
                  <a:gd name="connsiteX21" fmla="*/ 23814 w 1397778"/>
                  <a:gd name="connsiteY21" fmla="*/ 473690 h 848304"/>
                  <a:gd name="connsiteX22" fmla="*/ 146579 w 1397778"/>
                  <a:gd name="connsiteY22" fmla="*/ 429900 h 848304"/>
                  <a:gd name="connsiteX23" fmla="*/ 93633 w 1397778"/>
                  <a:gd name="connsiteY23" fmla="*/ 319551 h 848304"/>
                  <a:gd name="connsiteX24" fmla="*/ 224612 w 1397778"/>
                  <a:gd name="connsiteY24" fmla="*/ 306308 h 848304"/>
                  <a:gd name="connsiteX25" fmla="*/ 204700 w 1397778"/>
                  <a:gd name="connsiteY25" fmla="*/ 187189 h 848304"/>
                  <a:gd name="connsiteX26" fmla="*/ 334963 w 1397778"/>
                  <a:gd name="connsiteY26" fmla="*/ 205397 h 848304"/>
                  <a:gd name="connsiteX27" fmla="*/ 349445 w 1397778"/>
                  <a:gd name="connsiteY27" fmla="*/ 85623 h 848304"/>
                  <a:gd name="connsiteX28" fmla="*/ 470117 w 1397778"/>
                  <a:gd name="connsiteY28" fmla="*/ 134040 h 848304"/>
                  <a:gd name="connsiteX29" fmla="*/ 518003 w 1397778"/>
                  <a:gd name="connsiteY29" fmla="*/ 21777 h 848304"/>
                  <a:gd name="connsiteX30" fmla="*/ 620856 w 1397778"/>
                  <a:gd name="connsiteY30" fmla="*/ 97106 h 848304"/>
                  <a:gd name="connsiteX31" fmla="*/ 698889 w 1397778"/>
                  <a:gd name="connsiteY31" fmla="*/ 0 h 848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397778" h="848304">
                    <a:moveTo>
                      <a:pt x="698889" y="0"/>
                    </a:moveTo>
                    <a:lnTo>
                      <a:pt x="776922" y="97106"/>
                    </a:lnTo>
                    <a:lnTo>
                      <a:pt x="879775" y="21777"/>
                    </a:lnTo>
                    <a:lnTo>
                      <a:pt x="927661" y="134040"/>
                    </a:lnTo>
                    <a:lnTo>
                      <a:pt x="1048334" y="85623"/>
                    </a:lnTo>
                    <a:lnTo>
                      <a:pt x="1062815" y="205397"/>
                    </a:lnTo>
                    <a:lnTo>
                      <a:pt x="1193078" y="187189"/>
                    </a:lnTo>
                    <a:lnTo>
                      <a:pt x="1173166" y="306308"/>
                    </a:lnTo>
                    <a:lnTo>
                      <a:pt x="1304145" y="319551"/>
                    </a:lnTo>
                    <a:lnTo>
                      <a:pt x="1251199" y="429900"/>
                    </a:lnTo>
                    <a:lnTo>
                      <a:pt x="1373964" y="473690"/>
                    </a:lnTo>
                    <a:lnTo>
                      <a:pt x="1291587" y="567745"/>
                    </a:lnTo>
                    <a:lnTo>
                      <a:pt x="1397778" y="639102"/>
                    </a:lnTo>
                    <a:lnTo>
                      <a:pt x="1291587" y="710459"/>
                    </a:lnTo>
                    <a:lnTo>
                      <a:pt x="1373964" y="804514"/>
                    </a:lnTo>
                    <a:lnTo>
                      <a:pt x="1251199" y="848304"/>
                    </a:lnTo>
                    <a:lnTo>
                      <a:pt x="146579" y="848304"/>
                    </a:lnTo>
                    <a:lnTo>
                      <a:pt x="23814" y="804514"/>
                    </a:lnTo>
                    <a:lnTo>
                      <a:pt x="106191" y="710459"/>
                    </a:lnTo>
                    <a:lnTo>
                      <a:pt x="0" y="639102"/>
                    </a:lnTo>
                    <a:lnTo>
                      <a:pt x="106191" y="567745"/>
                    </a:lnTo>
                    <a:lnTo>
                      <a:pt x="23814" y="473690"/>
                    </a:lnTo>
                    <a:lnTo>
                      <a:pt x="146579" y="429900"/>
                    </a:lnTo>
                    <a:lnTo>
                      <a:pt x="93633" y="319551"/>
                    </a:lnTo>
                    <a:lnTo>
                      <a:pt x="224612" y="306308"/>
                    </a:lnTo>
                    <a:lnTo>
                      <a:pt x="204700" y="187189"/>
                    </a:lnTo>
                    <a:lnTo>
                      <a:pt x="334963" y="205397"/>
                    </a:lnTo>
                    <a:lnTo>
                      <a:pt x="349445" y="85623"/>
                    </a:lnTo>
                    <a:lnTo>
                      <a:pt x="470117" y="134040"/>
                    </a:lnTo>
                    <a:lnTo>
                      <a:pt x="518003" y="21777"/>
                    </a:lnTo>
                    <a:lnTo>
                      <a:pt x="620856" y="97106"/>
                    </a:lnTo>
                    <a:lnTo>
                      <a:pt x="698889" y="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B5AA4AD9-02D7-493F-9876-8A368586AFA5}"/>
                  </a:ext>
                </a:extLst>
              </p:cNvPr>
              <p:cNvGrpSpPr/>
              <p:nvPr/>
            </p:nvGrpSpPr>
            <p:grpSpPr>
              <a:xfrm>
                <a:off x="1297904" y="2379247"/>
                <a:ext cx="1277659" cy="1160106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255" name="グループ化 254">
                  <a:extLst>
                    <a:ext uri="{FF2B5EF4-FFF2-40B4-BE49-F238E27FC236}">
                      <a16:creationId xmlns:a16="http://schemas.microsoft.com/office/drawing/2014/main" id="{B6B2DBA6-4C86-491B-881D-864C49B008BC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60" name="円/楕円 489">
                    <a:extLst>
                      <a:ext uri="{FF2B5EF4-FFF2-40B4-BE49-F238E27FC236}">
                        <a16:creationId xmlns:a16="http://schemas.microsoft.com/office/drawing/2014/main" id="{3FBB2F4A-C0DC-4609-AAD1-59839679425B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1" name="円/楕円 490">
                    <a:extLst>
                      <a:ext uri="{FF2B5EF4-FFF2-40B4-BE49-F238E27FC236}">
                        <a16:creationId xmlns:a16="http://schemas.microsoft.com/office/drawing/2014/main" id="{02D2D587-0F87-498A-BBDA-CDAA93A4767D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56" name="グループ化 255">
                  <a:extLst>
                    <a:ext uri="{FF2B5EF4-FFF2-40B4-BE49-F238E27FC236}">
                      <a16:creationId xmlns:a16="http://schemas.microsoft.com/office/drawing/2014/main" id="{788159C9-5ED2-4142-9308-F58F4C9BEC17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58" name="円/楕円 487">
                    <a:extLst>
                      <a:ext uri="{FF2B5EF4-FFF2-40B4-BE49-F238E27FC236}">
                        <a16:creationId xmlns:a16="http://schemas.microsoft.com/office/drawing/2014/main" id="{459BF9CE-F933-4910-AA09-1EE5AD53D7C1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9" name="円/楕円 488">
                    <a:extLst>
                      <a:ext uri="{FF2B5EF4-FFF2-40B4-BE49-F238E27FC236}">
                        <a16:creationId xmlns:a16="http://schemas.microsoft.com/office/drawing/2014/main" id="{D5238687-BD08-427B-ADFA-9D8C457D420B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7" name="円/楕円 486">
                  <a:extLst>
                    <a:ext uri="{FF2B5EF4-FFF2-40B4-BE49-F238E27FC236}">
                      <a16:creationId xmlns:a16="http://schemas.microsoft.com/office/drawing/2014/main" id="{C55FBD38-14F4-4AFE-BBD9-716E913C3681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7" name="円/楕円 479">
                <a:extLst>
                  <a:ext uri="{FF2B5EF4-FFF2-40B4-BE49-F238E27FC236}">
                    <a16:creationId xmlns:a16="http://schemas.microsoft.com/office/drawing/2014/main" id="{5DFCF8A8-2D4C-4BE8-919B-E5A59079C0ED}"/>
                  </a:ext>
                </a:extLst>
              </p:cNvPr>
              <p:cNvSpPr/>
              <p:nvPr/>
            </p:nvSpPr>
            <p:spPr>
              <a:xfrm>
                <a:off x="1549452" y="2924113"/>
                <a:ext cx="180340" cy="4572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8" name="円/楕円 480">
                <a:extLst>
                  <a:ext uri="{FF2B5EF4-FFF2-40B4-BE49-F238E27FC236}">
                    <a16:creationId xmlns:a16="http://schemas.microsoft.com/office/drawing/2014/main" id="{6404C64F-7B56-4A8F-8FB2-E94985C2399B}"/>
                  </a:ext>
                </a:extLst>
              </p:cNvPr>
              <p:cNvSpPr/>
              <p:nvPr/>
            </p:nvSpPr>
            <p:spPr>
              <a:xfrm>
                <a:off x="2124329" y="2924113"/>
                <a:ext cx="180340" cy="4572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9" name="円/楕円 472">
                <a:extLst>
                  <a:ext uri="{FF2B5EF4-FFF2-40B4-BE49-F238E27FC236}">
                    <a16:creationId xmlns:a16="http://schemas.microsoft.com/office/drawing/2014/main" id="{47BBA9A1-0C2A-455A-B81B-FA518F411954}"/>
                  </a:ext>
                </a:extLst>
              </p:cNvPr>
              <p:cNvSpPr/>
              <p:nvPr/>
            </p:nvSpPr>
            <p:spPr>
              <a:xfrm rot="20700000">
                <a:off x="1499857" y="2704001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0" name="円/楕円 473">
                <a:extLst>
                  <a:ext uri="{FF2B5EF4-FFF2-40B4-BE49-F238E27FC236}">
                    <a16:creationId xmlns:a16="http://schemas.microsoft.com/office/drawing/2014/main" id="{9503EF5B-BCC1-49DA-85D6-DC507E1B8C12}"/>
                  </a:ext>
                </a:extLst>
              </p:cNvPr>
              <p:cNvSpPr/>
              <p:nvPr/>
            </p:nvSpPr>
            <p:spPr>
              <a:xfrm rot="900000">
                <a:off x="2063644" y="2704001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61659EEF-1156-4D04-AE1F-A4F5853AAF46}"/>
                  </a:ext>
                </a:extLst>
              </p:cNvPr>
              <p:cNvGrpSpPr/>
              <p:nvPr/>
            </p:nvGrpSpPr>
            <p:grpSpPr>
              <a:xfrm>
                <a:off x="1819207" y="3040652"/>
                <a:ext cx="240026" cy="203430"/>
                <a:chOff x="7084627" y="3040652"/>
                <a:chExt cx="240026" cy="203430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253" name="円/楕円 662">
                  <a:extLst>
                    <a:ext uri="{FF2B5EF4-FFF2-40B4-BE49-F238E27FC236}">
                      <a16:creationId xmlns:a16="http://schemas.microsoft.com/office/drawing/2014/main" id="{B5F76FA5-FACF-4C0D-A1E0-600E0733EA1C}"/>
                    </a:ext>
                  </a:extLst>
                </p:cNvPr>
                <p:cNvSpPr/>
                <p:nvPr/>
              </p:nvSpPr>
              <p:spPr>
                <a:xfrm>
                  <a:off x="7084627" y="3102163"/>
                  <a:ext cx="240026" cy="125443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5AB69AC0-FAD1-44E9-92B6-838CE4C737F6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0F74D01C-2F8F-42A9-AFED-D33CD221A242}"/>
                  </a:ext>
                </a:extLst>
              </p:cNvPr>
              <p:cNvSpPr/>
              <p:nvPr/>
            </p:nvSpPr>
            <p:spPr>
              <a:xfrm flipV="1">
                <a:off x="1825916" y="3315172"/>
                <a:ext cx="240628" cy="102193"/>
              </a:xfrm>
              <a:custGeom>
                <a:avLst/>
                <a:gdLst>
                  <a:gd name="connsiteX0" fmla="*/ 0 w 485124"/>
                  <a:gd name="connsiteY0" fmla="*/ 0 h 247877"/>
                  <a:gd name="connsiteX1" fmla="*/ 16958 w 485124"/>
                  <a:gd name="connsiteY1" fmla="*/ 4041 h 247877"/>
                  <a:gd name="connsiteX2" fmla="*/ 242562 w 485124"/>
                  <a:gd name="connsiteY2" fmla="*/ 24039 h 247877"/>
                  <a:gd name="connsiteX3" fmla="*/ 468167 w 485124"/>
                  <a:gd name="connsiteY3" fmla="*/ 4041 h 247877"/>
                  <a:gd name="connsiteX4" fmla="*/ 485124 w 485124"/>
                  <a:gd name="connsiteY4" fmla="*/ 0 h 247877"/>
                  <a:gd name="connsiteX5" fmla="*/ 467238 w 485124"/>
                  <a:gd name="connsiteY5" fmla="*/ 92456 h 247877"/>
                  <a:gd name="connsiteX6" fmla="*/ 242562 w 485124"/>
                  <a:gd name="connsiteY6" fmla="*/ 247877 h 247877"/>
                  <a:gd name="connsiteX7" fmla="*/ 17886 w 485124"/>
                  <a:gd name="connsiteY7" fmla="*/ 92456 h 247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5124" h="247877">
                    <a:moveTo>
                      <a:pt x="0" y="0"/>
                    </a:moveTo>
                    <a:lnTo>
                      <a:pt x="16958" y="4041"/>
                    </a:lnTo>
                    <a:cubicBezTo>
                      <a:pt x="86300" y="16918"/>
                      <a:pt x="162537" y="24039"/>
                      <a:pt x="242562" y="24039"/>
                    </a:cubicBezTo>
                    <a:cubicBezTo>
                      <a:pt x="322588" y="24039"/>
                      <a:pt x="398825" y="16918"/>
                      <a:pt x="468167" y="4041"/>
                    </a:cubicBezTo>
                    <a:lnTo>
                      <a:pt x="485124" y="0"/>
                    </a:lnTo>
                    <a:lnTo>
                      <a:pt x="467238" y="92456"/>
                    </a:lnTo>
                    <a:cubicBezTo>
                      <a:pt x="430221" y="183790"/>
                      <a:pt x="343563" y="247877"/>
                      <a:pt x="242562" y="247877"/>
                    </a:cubicBezTo>
                    <a:cubicBezTo>
                      <a:pt x="141562" y="247877"/>
                      <a:pt x="54903" y="183790"/>
                      <a:pt x="17886" y="9245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B60D9A86-0151-47EE-B151-ECC3DA7A304A}"/>
                </a:ext>
              </a:extLst>
            </p:cNvPr>
            <p:cNvSpPr/>
            <p:nvPr/>
          </p:nvSpPr>
          <p:spPr>
            <a:xfrm rot="20216363">
              <a:off x="5359057" y="4815170"/>
              <a:ext cx="340304" cy="615236"/>
            </a:xfrm>
            <a:custGeom>
              <a:avLst/>
              <a:gdLst>
                <a:gd name="connsiteX0" fmla="*/ 270255 w 340304"/>
                <a:gd name="connsiteY0" fmla="*/ 1718 h 615236"/>
                <a:gd name="connsiteX1" fmla="*/ 298889 w 340304"/>
                <a:gd name="connsiteY1" fmla="*/ 25116 h 615236"/>
                <a:gd name="connsiteX2" fmla="*/ 325393 w 340304"/>
                <a:gd name="connsiteY2" fmla="*/ 74004 h 615236"/>
                <a:gd name="connsiteX3" fmla="*/ 331363 w 340304"/>
                <a:gd name="connsiteY3" fmla="*/ 92905 h 615236"/>
                <a:gd name="connsiteX4" fmla="*/ 331037 w 340304"/>
                <a:gd name="connsiteY4" fmla="*/ 97878 h 615236"/>
                <a:gd name="connsiteX5" fmla="*/ 333143 w 340304"/>
                <a:gd name="connsiteY5" fmla="*/ 108989 h 615236"/>
                <a:gd name="connsiteX6" fmla="*/ 332599 w 340304"/>
                <a:gd name="connsiteY6" fmla="*/ 427981 h 615236"/>
                <a:gd name="connsiteX7" fmla="*/ 303097 w 340304"/>
                <a:gd name="connsiteY7" fmla="*/ 503826 h 615236"/>
                <a:gd name="connsiteX8" fmla="*/ 282017 w 340304"/>
                <a:gd name="connsiteY8" fmla="*/ 518961 h 615236"/>
                <a:gd name="connsiteX9" fmla="*/ 286700 w 340304"/>
                <a:gd name="connsiteY9" fmla="*/ 615236 h 615236"/>
                <a:gd name="connsiteX10" fmla="*/ 77922 w 340304"/>
                <a:gd name="connsiteY10" fmla="*/ 615236 h 615236"/>
                <a:gd name="connsiteX11" fmla="*/ 83197 w 340304"/>
                <a:gd name="connsiteY11" fmla="*/ 530362 h 615236"/>
                <a:gd name="connsiteX12" fmla="*/ 66685 w 340304"/>
                <a:gd name="connsiteY12" fmla="*/ 526812 h 615236"/>
                <a:gd name="connsiteX13" fmla="*/ 5167 w 340304"/>
                <a:gd name="connsiteY13" fmla="*/ 427981 h 615236"/>
                <a:gd name="connsiteX14" fmla="*/ 24047 w 340304"/>
                <a:gd name="connsiteY14" fmla="*/ 254697 h 615236"/>
                <a:gd name="connsiteX15" fmla="*/ 69002 w 340304"/>
                <a:gd name="connsiteY15" fmla="*/ 229412 h 615236"/>
                <a:gd name="connsiteX16" fmla="*/ 81220 w 340304"/>
                <a:gd name="connsiteY16" fmla="*/ 226057 h 615236"/>
                <a:gd name="connsiteX17" fmla="*/ 89988 w 340304"/>
                <a:gd name="connsiteY17" fmla="*/ 212289 h 615236"/>
                <a:gd name="connsiteX18" fmla="*/ 128812 w 340304"/>
                <a:gd name="connsiteY18" fmla="*/ 195264 h 615236"/>
                <a:gd name="connsiteX19" fmla="*/ 151885 w 340304"/>
                <a:gd name="connsiteY19" fmla="*/ 205382 h 615236"/>
                <a:gd name="connsiteX20" fmla="*/ 152040 w 340304"/>
                <a:gd name="connsiteY20" fmla="*/ 204571 h 615236"/>
                <a:gd name="connsiteX21" fmla="*/ 202631 w 340304"/>
                <a:gd name="connsiteY21" fmla="*/ 169070 h 615236"/>
                <a:gd name="connsiteX22" fmla="*/ 236020 w 340304"/>
                <a:gd name="connsiteY22" fmla="*/ 183711 h 615236"/>
                <a:gd name="connsiteX23" fmla="*/ 238829 w 340304"/>
                <a:gd name="connsiteY23" fmla="*/ 182440 h 615236"/>
                <a:gd name="connsiteX24" fmla="*/ 238829 w 340304"/>
                <a:gd name="connsiteY24" fmla="*/ 115206 h 615236"/>
                <a:gd name="connsiteX25" fmla="*/ 217211 w 340304"/>
                <a:gd name="connsiteY25" fmla="*/ 75333 h 615236"/>
                <a:gd name="connsiteX26" fmla="*/ 234471 w 340304"/>
                <a:gd name="connsiteY26" fmla="*/ 6735 h 615236"/>
                <a:gd name="connsiteX27" fmla="*/ 270255 w 340304"/>
                <a:gd name="connsiteY27" fmla="*/ 1718 h 615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40304" h="615236">
                  <a:moveTo>
                    <a:pt x="270255" y="1718"/>
                  </a:moveTo>
                  <a:cubicBezTo>
                    <a:pt x="281913" y="5045"/>
                    <a:pt x="292378" y="13107"/>
                    <a:pt x="298889" y="25116"/>
                  </a:cubicBezTo>
                  <a:lnTo>
                    <a:pt x="325393" y="74004"/>
                  </a:lnTo>
                  <a:cubicBezTo>
                    <a:pt x="328649" y="80008"/>
                    <a:pt x="330608" y="86431"/>
                    <a:pt x="331363" y="92905"/>
                  </a:cubicBezTo>
                  <a:cubicBezTo>
                    <a:pt x="331254" y="94563"/>
                    <a:pt x="331145" y="96221"/>
                    <a:pt x="331037" y="97878"/>
                  </a:cubicBezTo>
                  <a:lnTo>
                    <a:pt x="333143" y="108989"/>
                  </a:lnTo>
                  <a:cubicBezTo>
                    <a:pt x="333404" y="164006"/>
                    <a:pt x="349477" y="356939"/>
                    <a:pt x="332599" y="427981"/>
                  </a:cubicBezTo>
                  <a:cubicBezTo>
                    <a:pt x="332599" y="457600"/>
                    <a:pt x="321325" y="484415"/>
                    <a:pt x="303097" y="503826"/>
                  </a:cubicBezTo>
                  <a:lnTo>
                    <a:pt x="282017" y="518961"/>
                  </a:lnTo>
                  <a:lnTo>
                    <a:pt x="286700" y="615236"/>
                  </a:lnTo>
                  <a:lnTo>
                    <a:pt x="77922" y="615236"/>
                  </a:lnTo>
                  <a:lnTo>
                    <a:pt x="83197" y="530362"/>
                  </a:lnTo>
                  <a:lnTo>
                    <a:pt x="66685" y="526812"/>
                  </a:lnTo>
                  <a:cubicBezTo>
                    <a:pt x="30534" y="510529"/>
                    <a:pt x="5167" y="472410"/>
                    <a:pt x="5167" y="427981"/>
                  </a:cubicBezTo>
                  <a:cubicBezTo>
                    <a:pt x="5167" y="381389"/>
                    <a:pt x="-14897" y="295621"/>
                    <a:pt x="24047" y="254697"/>
                  </a:cubicBezTo>
                  <a:cubicBezTo>
                    <a:pt x="33783" y="244467"/>
                    <a:pt x="49837" y="236288"/>
                    <a:pt x="69002" y="229412"/>
                  </a:cubicBezTo>
                  <a:lnTo>
                    <a:pt x="81220" y="226057"/>
                  </a:lnTo>
                  <a:lnTo>
                    <a:pt x="89988" y="212289"/>
                  </a:lnTo>
                  <a:cubicBezTo>
                    <a:pt x="99924" y="201770"/>
                    <a:pt x="113650" y="195264"/>
                    <a:pt x="128812" y="195264"/>
                  </a:cubicBezTo>
                  <a:lnTo>
                    <a:pt x="151885" y="205382"/>
                  </a:lnTo>
                  <a:lnTo>
                    <a:pt x="152040" y="204571"/>
                  </a:lnTo>
                  <a:cubicBezTo>
                    <a:pt x="160375" y="183708"/>
                    <a:pt x="179888" y="169070"/>
                    <a:pt x="202631" y="169070"/>
                  </a:cubicBezTo>
                  <a:lnTo>
                    <a:pt x="236020" y="183711"/>
                  </a:lnTo>
                  <a:lnTo>
                    <a:pt x="238829" y="182440"/>
                  </a:lnTo>
                  <a:lnTo>
                    <a:pt x="238829" y="115206"/>
                  </a:lnTo>
                  <a:lnTo>
                    <a:pt x="217211" y="75333"/>
                  </a:lnTo>
                  <a:cubicBezTo>
                    <a:pt x="204189" y="51314"/>
                    <a:pt x="211917" y="20602"/>
                    <a:pt x="234471" y="6735"/>
                  </a:cubicBezTo>
                  <a:cubicBezTo>
                    <a:pt x="245749" y="-198"/>
                    <a:pt x="258598" y="-1607"/>
                    <a:pt x="270255" y="1718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9" name="片側の 2 つの角を丸めた四角形 92">
              <a:extLst>
                <a:ext uri="{FF2B5EF4-FFF2-40B4-BE49-F238E27FC236}">
                  <a16:creationId xmlns:a16="http://schemas.microsoft.com/office/drawing/2014/main" id="{100F56BD-02EB-43AE-B871-658660E23CEA}"/>
                </a:ext>
              </a:extLst>
            </p:cNvPr>
            <p:cNvSpPr/>
            <p:nvPr/>
          </p:nvSpPr>
          <p:spPr>
            <a:xfrm rot="9854429" flipH="1">
              <a:off x="5552243" y="5358193"/>
              <a:ext cx="389885" cy="950372"/>
            </a:xfrm>
            <a:custGeom>
              <a:avLst/>
              <a:gdLst>
                <a:gd name="connsiteX0" fmla="*/ 190788 w 381575"/>
                <a:gd name="connsiteY0" fmla="*/ 0 h 984228"/>
                <a:gd name="connsiteX1" fmla="*/ 190788 w 381575"/>
                <a:gd name="connsiteY1" fmla="*/ 0 h 984228"/>
                <a:gd name="connsiteX2" fmla="*/ 381576 w 381575"/>
                <a:gd name="connsiteY2" fmla="*/ 190788 h 984228"/>
                <a:gd name="connsiteX3" fmla="*/ 381575 w 381575"/>
                <a:gd name="connsiteY3" fmla="*/ 984228 h 984228"/>
                <a:gd name="connsiteX4" fmla="*/ 381575 w 381575"/>
                <a:gd name="connsiteY4" fmla="*/ 984228 h 984228"/>
                <a:gd name="connsiteX5" fmla="*/ 0 w 381575"/>
                <a:gd name="connsiteY5" fmla="*/ 984228 h 984228"/>
                <a:gd name="connsiteX6" fmla="*/ 0 w 381575"/>
                <a:gd name="connsiteY6" fmla="*/ 984228 h 984228"/>
                <a:gd name="connsiteX7" fmla="*/ 0 w 381575"/>
                <a:gd name="connsiteY7" fmla="*/ 190788 h 984228"/>
                <a:gd name="connsiteX8" fmla="*/ 190788 w 381575"/>
                <a:gd name="connsiteY8" fmla="*/ 0 h 984228"/>
                <a:gd name="connsiteX0" fmla="*/ 190788 w 381576"/>
                <a:gd name="connsiteY0" fmla="*/ 0 h 984228"/>
                <a:gd name="connsiteX1" fmla="*/ 190788 w 381576"/>
                <a:gd name="connsiteY1" fmla="*/ 0 h 984228"/>
                <a:gd name="connsiteX2" fmla="*/ 381576 w 381576"/>
                <a:gd name="connsiteY2" fmla="*/ 190788 h 984228"/>
                <a:gd name="connsiteX3" fmla="*/ 381575 w 381576"/>
                <a:gd name="connsiteY3" fmla="*/ 984228 h 984228"/>
                <a:gd name="connsiteX4" fmla="*/ 381575 w 381576"/>
                <a:gd name="connsiteY4" fmla="*/ 984228 h 984228"/>
                <a:gd name="connsiteX5" fmla="*/ 0 w 381576"/>
                <a:gd name="connsiteY5" fmla="*/ 984228 h 984228"/>
                <a:gd name="connsiteX6" fmla="*/ 0 w 381576"/>
                <a:gd name="connsiteY6" fmla="*/ 190788 h 984228"/>
                <a:gd name="connsiteX7" fmla="*/ 190788 w 381576"/>
                <a:gd name="connsiteY7" fmla="*/ 0 h 984228"/>
                <a:gd name="connsiteX0" fmla="*/ 190788 w 381576"/>
                <a:gd name="connsiteY0" fmla="*/ 0 h 984228"/>
                <a:gd name="connsiteX1" fmla="*/ 190788 w 381576"/>
                <a:gd name="connsiteY1" fmla="*/ 0 h 984228"/>
                <a:gd name="connsiteX2" fmla="*/ 381576 w 381576"/>
                <a:gd name="connsiteY2" fmla="*/ 190788 h 984228"/>
                <a:gd name="connsiteX3" fmla="*/ 381575 w 381576"/>
                <a:gd name="connsiteY3" fmla="*/ 984228 h 984228"/>
                <a:gd name="connsiteX4" fmla="*/ 0 w 381576"/>
                <a:gd name="connsiteY4" fmla="*/ 984228 h 984228"/>
                <a:gd name="connsiteX5" fmla="*/ 0 w 381576"/>
                <a:gd name="connsiteY5" fmla="*/ 190788 h 984228"/>
                <a:gd name="connsiteX6" fmla="*/ 190788 w 381576"/>
                <a:gd name="connsiteY6" fmla="*/ 0 h 984228"/>
                <a:gd name="connsiteX0" fmla="*/ 190788 w 381576"/>
                <a:gd name="connsiteY0" fmla="*/ 0 h 984228"/>
                <a:gd name="connsiteX1" fmla="*/ 190788 w 381576"/>
                <a:gd name="connsiteY1" fmla="*/ 0 h 984228"/>
                <a:gd name="connsiteX2" fmla="*/ 381576 w 381576"/>
                <a:gd name="connsiteY2" fmla="*/ 190788 h 984228"/>
                <a:gd name="connsiteX3" fmla="*/ 381575 w 381576"/>
                <a:gd name="connsiteY3" fmla="*/ 984228 h 984228"/>
                <a:gd name="connsiteX4" fmla="*/ 77920 w 381576"/>
                <a:gd name="connsiteY4" fmla="*/ 962238 h 984228"/>
                <a:gd name="connsiteX5" fmla="*/ 0 w 381576"/>
                <a:gd name="connsiteY5" fmla="*/ 190788 h 984228"/>
                <a:gd name="connsiteX6" fmla="*/ 190788 w 381576"/>
                <a:gd name="connsiteY6" fmla="*/ 0 h 984228"/>
                <a:gd name="connsiteX0" fmla="*/ 190788 w 389885"/>
                <a:gd name="connsiteY0" fmla="*/ 0 h 962238"/>
                <a:gd name="connsiteX1" fmla="*/ 190788 w 389885"/>
                <a:gd name="connsiteY1" fmla="*/ 0 h 962238"/>
                <a:gd name="connsiteX2" fmla="*/ 381576 w 389885"/>
                <a:gd name="connsiteY2" fmla="*/ 190788 h 962238"/>
                <a:gd name="connsiteX3" fmla="*/ 358180 w 389885"/>
                <a:gd name="connsiteY3" fmla="*/ 936398 h 962238"/>
                <a:gd name="connsiteX4" fmla="*/ 77920 w 389885"/>
                <a:gd name="connsiteY4" fmla="*/ 962238 h 962238"/>
                <a:gd name="connsiteX5" fmla="*/ 0 w 389885"/>
                <a:gd name="connsiteY5" fmla="*/ 190788 h 962238"/>
                <a:gd name="connsiteX6" fmla="*/ 190788 w 389885"/>
                <a:gd name="connsiteY6" fmla="*/ 0 h 962238"/>
                <a:gd name="connsiteX0" fmla="*/ 190788 w 389885"/>
                <a:gd name="connsiteY0" fmla="*/ 0 h 950372"/>
                <a:gd name="connsiteX1" fmla="*/ 190788 w 389885"/>
                <a:gd name="connsiteY1" fmla="*/ 0 h 950372"/>
                <a:gd name="connsiteX2" fmla="*/ 381576 w 389885"/>
                <a:gd name="connsiteY2" fmla="*/ 190788 h 950372"/>
                <a:gd name="connsiteX3" fmla="*/ 358180 w 389885"/>
                <a:gd name="connsiteY3" fmla="*/ 936398 h 950372"/>
                <a:gd name="connsiteX4" fmla="*/ 49829 w 389885"/>
                <a:gd name="connsiteY4" fmla="*/ 950372 h 950372"/>
                <a:gd name="connsiteX5" fmla="*/ 0 w 389885"/>
                <a:gd name="connsiteY5" fmla="*/ 190788 h 950372"/>
                <a:gd name="connsiteX6" fmla="*/ 190788 w 389885"/>
                <a:gd name="connsiteY6" fmla="*/ 0 h 950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9885" h="950372">
                  <a:moveTo>
                    <a:pt x="190788" y="0"/>
                  </a:moveTo>
                  <a:lnTo>
                    <a:pt x="190788" y="0"/>
                  </a:lnTo>
                  <a:cubicBezTo>
                    <a:pt x="296157" y="0"/>
                    <a:pt x="353677" y="34722"/>
                    <a:pt x="381576" y="190788"/>
                  </a:cubicBezTo>
                  <a:cubicBezTo>
                    <a:pt x="409475" y="346854"/>
                    <a:pt x="358180" y="671918"/>
                    <a:pt x="358180" y="936398"/>
                  </a:cubicBezTo>
                  <a:lnTo>
                    <a:pt x="49829" y="950372"/>
                  </a:lnTo>
                  <a:lnTo>
                    <a:pt x="0" y="190788"/>
                  </a:lnTo>
                  <a:cubicBezTo>
                    <a:pt x="0" y="85419"/>
                    <a:pt x="85419" y="0"/>
                    <a:pt x="190788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8" name="楕円 22">
              <a:extLst>
                <a:ext uri="{FF2B5EF4-FFF2-40B4-BE49-F238E27FC236}">
                  <a16:creationId xmlns:a16="http://schemas.microsoft.com/office/drawing/2014/main" id="{C89E3E5A-EC30-4ACD-B9ED-377E2CBD7C02}"/>
                </a:ext>
              </a:extLst>
            </p:cNvPr>
            <p:cNvSpPr/>
            <p:nvPr/>
          </p:nvSpPr>
          <p:spPr>
            <a:xfrm>
              <a:off x="4541935" y="3861721"/>
              <a:ext cx="191422" cy="290262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401DE9AB-1194-4B54-9DEA-20DB3FFD3B5F}"/>
              </a:ext>
            </a:extLst>
          </p:cNvPr>
          <p:cNvGrpSpPr/>
          <p:nvPr/>
        </p:nvGrpSpPr>
        <p:grpSpPr>
          <a:xfrm>
            <a:off x="1248226" y="3679809"/>
            <a:ext cx="1469902" cy="2775168"/>
            <a:chOff x="1248226" y="3679809"/>
            <a:chExt cx="1469902" cy="2775168"/>
          </a:xfrm>
        </p:grpSpPr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8D891081-7506-4B4B-AA7B-95F1E3A8CEE8}"/>
                </a:ext>
              </a:extLst>
            </p:cNvPr>
            <p:cNvSpPr/>
            <p:nvPr/>
          </p:nvSpPr>
          <p:spPr>
            <a:xfrm flipH="1">
              <a:off x="2512623" y="5264677"/>
              <a:ext cx="205505" cy="700898"/>
            </a:xfrm>
            <a:custGeom>
              <a:avLst/>
              <a:gdLst>
                <a:gd name="connsiteX0" fmla="*/ 205505 w 205505"/>
                <a:gd name="connsiteY0" fmla="*/ 0 h 700898"/>
                <a:gd name="connsiteX1" fmla="*/ 205505 w 205505"/>
                <a:gd name="connsiteY1" fmla="*/ 700898 h 700898"/>
                <a:gd name="connsiteX2" fmla="*/ 0 w 205505"/>
                <a:gd name="connsiteY2" fmla="*/ 700898 h 700898"/>
                <a:gd name="connsiteX3" fmla="*/ 0 w 205505"/>
                <a:gd name="connsiteY3" fmla="*/ 384984 h 700898"/>
                <a:gd name="connsiteX4" fmla="*/ 169995 w 205505"/>
                <a:gd name="connsiteY4" fmla="*/ 25653 h 700898"/>
                <a:gd name="connsiteX5" fmla="*/ 205505 w 205505"/>
                <a:gd name="connsiteY5" fmla="*/ 0 h 700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5505" h="700898">
                  <a:moveTo>
                    <a:pt x="205505" y="0"/>
                  </a:moveTo>
                  <a:lnTo>
                    <a:pt x="205505" y="700898"/>
                  </a:lnTo>
                  <a:lnTo>
                    <a:pt x="0" y="700898"/>
                  </a:lnTo>
                  <a:lnTo>
                    <a:pt x="0" y="384984"/>
                  </a:lnTo>
                  <a:cubicBezTo>
                    <a:pt x="0" y="244657"/>
                    <a:pt x="64963" y="117614"/>
                    <a:pt x="169995" y="25653"/>
                  </a:cubicBezTo>
                  <a:lnTo>
                    <a:pt x="205505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96" name="グループ化 195">
              <a:extLst>
                <a:ext uri="{FF2B5EF4-FFF2-40B4-BE49-F238E27FC236}">
                  <a16:creationId xmlns:a16="http://schemas.microsoft.com/office/drawing/2014/main" id="{8DDD4386-C826-49D0-8F77-00874E7C1B62}"/>
                </a:ext>
              </a:extLst>
            </p:cNvPr>
            <p:cNvGrpSpPr/>
            <p:nvPr/>
          </p:nvGrpSpPr>
          <p:grpSpPr>
            <a:xfrm>
              <a:off x="1248226" y="4833217"/>
              <a:ext cx="1345750" cy="1621760"/>
              <a:chOff x="1248226" y="4833217"/>
              <a:chExt cx="1345750" cy="1621760"/>
            </a:xfrm>
          </p:grpSpPr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49D14283-43AC-4316-9494-6D1E7F8C57F6}"/>
                  </a:ext>
                </a:extLst>
              </p:cNvPr>
              <p:cNvSpPr/>
              <p:nvPr/>
            </p:nvSpPr>
            <p:spPr>
              <a:xfrm>
                <a:off x="1278351" y="5933346"/>
                <a:ext cx="205505" cy="517729"/>
              </a:xfrm>
              <a:custGeom>
                <a:avLst/>
                <a:gdLst>
                  <a:gd name="connsiteX0" fmla="*/ 0 w 205505"/>
                  <a:gd name="connsiteY0" fmla="*/ 0 h 485500"/>
                  <a:gd name="connsiteX1" fmla="*/ 205505 w 205505"/>
                  <a:gd name="connsiteY1" fmla="*/ 0 h 485500"/>
                  <a:gd name="connsiteX2" fmla="*/ 205505 w 205505"/>
                  <a:gd name="connsiteY2" fmla="*/ 485500 h 485500"/>
                  <a:gd name="connsiteX3" fmla="*/ 0 w 205505"/>
                  <a:gd name="connsiteY3" fmla="*/ 485500 h 485500"/>
                  <a:gd name="connsiteX4" fmla="*/ 0 w 205505"/>
                  <a:gd name="connsiteY4" fmla="*/ 0 h 48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5505" h="485500">
                    <a:moveTo>
                      <a:pt x="0" y="0"/>
                    </a:moveTo>
                    <a:lnTo>
                      <a:pt x="205505" y="0"/>
                    </a:lnTo>
                    <a:lnTo>
                      <a:pt x="205505" y="485500"/>
                    </a:lnTo>
                    <a:lnTo>
                      <a:pt x="0" y="4855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8281F2CF-8F35-452E-ABEC-DC55524769C6}"/>
                  </a:ext>
                </a:extLst>
              </p:cNvPr>
              <p:cNvSpPr/>
              <p:nvPr/>
            </p:nvSpPr>
            <p:spPr>
              <a:xfrm>
                <a:off x="1248226" y="5264677"/>
                <a:ext cx="205505" cy="700898"/>
              </a:xfrm>
              <a:custGeom>
                <a:avLst/>
                <a:gdLst>
                  <a:gd name="connsiteX0" fmla="*/ 205505 w 205505"/>
                  <a:gd name="connsiteY0" fmla="*/ 0 h 700898"/>
                  <a:gd name="connsiteX1" fmla="*/ 205505 w 205505"/>
                  <a:gd name="connsiteY1" fmla="*/ 700898 h 700898"/>
                  <a:gd name="connsiteX2" fmla="*/ 0 w 205505"/>
                  <a:gd name="connsiteY2" fmla="*/ 700898 h 700898"/>
                  <a:gd name="connsiteX3" fmla="*/ 0 w 205505"/>
                  <a:gd name="connsiteY3" fmla="*/ 384984 h 700898"/>
                  <a:gd name="connsiteX4" fmla="*/ 169995 w 205505"/>
                  <a:gd name="connsiteY4" fmla="*/ 25653 h 700898"/>
                  <a:gd name="connsiteX5" fmla="*/ 205505 w 205505"/>
                  <a:gd name="connsiteY5" fmla="*/ 0 h 700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5505" h="700898">
                    <a:moveTo>
                      <a:pt x="205505" y="0"/>
                    </a:moveTo>
                    <a:lnTo>
                      <a:pt x="205505" y="700898"/>
                    </a:lnTo>
                    <a:lnTo>
                      <a:pt x="0" y="700898"/>
                    </a:lnTo>
                    <a:lnTo>
                      <a:pt x="0" y="384984"/>
                    </a:lnTo>
                    <a:cubicBezTo>
                      <a:pt x="0" y="244657"/>
                      <a:pt x="64963" y="117614"/>
                      <a:pt x="169995" y="25653"/>
                    </a:cubicBezTo>
                    <a:lnTo>
                      <a:pt x="205505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7" name="片側の 2 つの角を丸めた四角形 144">
                <a:extLst>
                  <a:ext uri="{FF2B5EF4-FFF2-40B4-BE49-F238E27FC236}">
                    <a16:creationId xmlns:a16="http://schemas.microsoft.com/office/drawing/2014/main" id="{212C869D-F60A-4EDD-B660-89FDAB51E0B6}"/>
                  </a:ext>
                </a:extLst>
              </p:cNvPr>
              <p:cNvSpPr/>
              <p:nvPr/>
            </p:nvSpPr>
            <p:spPr>
              <a:xfrm>
                <a:off x="1375526" y="5133990"/>
                <a:ext cx="1218450" cy="1320987"/>
              </a:xfrm>
              <a:prstGeom prst="round2SameRect">
                <a:avLst>
                  <a:gd name="adj1" fmla="val 25009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4DDD6C4F-171A-40AF-835F-4527636EA98A}"/>
                  </a:ext>
                </a:extLst>
              </p:cNvPr>
              <p:cNvSpPr/>
              <p:nvPr/>
            </p:nvSpPr>
            <p:spPr>
              <a:xfrm>
                <a:off x="2193448" y="5433346"/>
                <a:ext cx="232502" cy="216752"/>
              </a:xfrm>
              <a:custGeom>
                <a:avLst/>
                <a:gdLst>
                  <a:gd name="connsiteX0" fmla="*/ 0 w 472143"/>
                  <a:gd name="connsiteY0" fmla="*/ 0 h 423725"/>
                  <a:gd name="connsiteX1" fmla="*/ 160993 w 472143"/>
                  <a:gd name="connsiteY1" fmla="*/ 0 h 423725"/>
                  <a:gd name="connsiteX2" fmla="*/ 160993 w 472143"/>
                  <a:gd name="connsiteY2" fmla="*/ 1 h 423725"/>
                  <a:gd name="connsiteX3" fmla="*/ 191497 w 472143"/>
                  <a:gd name="connsiteY3" fmla="*/ 1 h 423725"/>
                  <a:gd name="connsiteX4" fmla="*/ 311150 w 472143"/>
                  <a:gd name="connsiteY4" fmla="*/ 215514 h 423725"/>
                  <a:gd name="connsiteX5" fmla="*/ 311150 w 472143"/>
                  <a:gd name="connsiteY5" fmla="*/ 0 h 423725"/>
                  <a:gd name="connsiteX6" fmla="*/ 472143 w 472143"/>
                  <a:gd name="connsiteY6" fmla="*/ 0 h 423725"/>
                  <a:gd name="connsiteX7" fmla="*/ 472143 w 472143"/>
                  <a:gd name="connsiteY7" fmla="*/ 423724 h 423725"/>
                  <a:gd name="connsiteX8" fmla="*/ 426749 w 472143"/>
                  <a:gd name="connsiteY8" fmla="*/ 423724 h 423725"/>
                  <a:gd name="connsiteX9" fmla="*/ 426749 w 472143"/>
                  <a:gd name="connsiteY9" fmla="*/ 423725 h 423725"/>
                  <a:gd name="connsiteX10" fmla="*/ 258093 w 472143"/>
                  <a:gd name="connsiteY10" fmla="*/ 423725 h 423725"/>
                  <a:gd name="connsiteX11" fmla="*/ 160993 w 472143"/>
                  <a:gd name="connsiteY11" fmla="*/ 248834 h 423725"/>
                  <a:gd name="connsiteX12" fmla="*/ 160993 w 472143"/>
                  <a:gd name="connsiteY12" fmla="*/ 423724 h 423725"/>
                  <a:gd name="connsiteX13" fmla="*/ 0 w 472143"/>
                  <a:gd name="connsiteY13" fmla="*/ 423724 h 423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2143" h="423725">
                    <a:moveTo>
                      <a:pt x="0" y="0"/>
                    </a:moveTo>
                    <a:lnTo>
                      <a:pt x="160993" y="0"/>
                    </a:lnTo>
                    <a:lnTo>
                      <a:pt x="160993" y="1"/>
                    </a:lnTo>
                    <a:lnTo>
                      <a:pt x="191497" y="1"/>
                    </a:lnTo>
                    <a:lnTo>
                      <a:pt x="311150" y="215514"/>
                    </a:lnTo>
                    <a:lnTo>
                      <a:pt x="311150" y="0"/>
                    </a:lnTo>
                    <a:lnTo>
                      <a:pt x="472143" y="0"/>
                    </a:lnTo>
                    <a:lnTo>
                      <a:pt x="472143" y="423724"/>
                    </a:lnTo>
                    <a:lnTo>
                      <a:pt x="426749" y="423724"/>
                    </a:lnTo>
                    <a:lnTo>
                      <a:pt x="426749" y="423725"/>
                    </a:lnTo>
                    <a:lnTo>
                      <a:pt x="258093" y="423725"/>
                    </a:lnTo>
                    <a:lnTo>
                      <a:pt x="160993" y="248834"/>
                    </a:lnTo>
                    <a:lnTo>
                      <a:pt x="160993" y="423724"/>
                    </a:lnTo>
                    <a:lnTo>
                      <a:pt x="0" y="423724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5433D30A-A149-4A4F-84D4-3DB76197CFD6}"/>
                  </a:ext>
                </a:extLst>
              </p:cNvPr>
              <p:cNvSpPr/>
              <p:nvPr/>
            </p:nvSpPr>
            <p:spPr>
              <a:xfrm>
                <a:off x="1678410" y="4833217"/>
                <a:ext cx="605343" cy="492685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97" name="グループ化 196">
              <a:extLst>
                <a:ext uri="{FF2B5EF4-FFF2-40B4-BE49-F238E27FC236}">
                  <a16:creationId xmlns:a16="http://schemas.microsoft.com/office/drawing/2014/main" id="{A4E2D2F3-6CD2-4EB2-9C17-3B50F6373F80}"/>
                </a:ext>
              </a:extLst>
            </p:cNvPr>
            <p:cNvGrpSpPr/>
            <p:nvPr/>
          </p:nvGrpSpPr>
          <p:grpSpPr>
            <a:xfrm>
              <a:off x="1342251" y="3679809"/>
              <a:ext cx="1277659" cy="1367656"/>
              <a:chOff x="-221304" y="2171701"/>
              <a:chExt cx="1277659" cy="1367656"/>
            </a:xfrm>
          </p:grpSpPr>
          <p:sp>
            <p:nvSpPr>
              <p:cNvPr id="207" name="雲 391">
                <a:extLst>
                  <a:ext uri="{FF2B5EF4-FFF2-40B4-BE49-F238E27FC236}">
                    <a16:creationId xmlns:a16="http://schemas.microsoft.com/office/drawing/2014/main" id="{2D9F1155-95DE-4F0D-B608-5A40155ED371}"/>
                  </a:ext>
                </a:extLst>
              </p:cNvPr>
              <p:cNvSpPr/>
              <p:nvPr/>
            </p:nvSpPr>
            <p:spPr>
              <a:xfrm>
                <a:off x="-192863" y="2305114"/>
                <a:ext cx="1233083" cy="895247"/>
              </a:xfrm>
              <a:custGeom>
                <a:avLst/>
                <a:gdLst/>
                <a:ahLst/>
                <a:cxnLst/>
                <a:rect l="l" t="t" r="r" b="b"/>
                <a:pathLst>
                  <a:path w="928791" h="684142">
                    <a:moveTo>
                      <a:pt x="390797" y="508"/>
                    </a:moveTo>
                    <a:cubicBezTo>
                      <a:pt x="396003" y="-92"/>
                      <a:pt x="401215" y="35"/>
                      <a:pt x="406166" y="2032"/>
                    </a:cubicBezTo>
                    <a:cubicBezTo>
                      <a:pt x="406732" y="1224"/>
                      <a:pt x="407453" y="1069"/>
                      <a:pt x="408176" y="930"/>
                    </a:cubicBezTo>
                    <a:cubicBezTo>
                      <a:pt x="429611" y="-3209"/>
                      <a:pt x="451022" y="6582"/>
                      <a:pt x="464396" y="28234"/>
                    </a:cubicBezTo>
                    <a:cubicBezTo>
                      <a:pt x="477769" y="6582"/>
                      <a:pt x="499181" y="-3209"/>
                      <a:pt x="520615" y="930"/>
                    </a:cubicBezTo>
                    <a:cubicBezTo>
                      <a:pt x="521339" y="1069"/>
                      <a:pt x="522059" y="1224"/>
                      <a:pt x="522625" y="2032"/>
                    </a:cubicBezTo>
                    <a:cubicBezTo>
                      <a:pt x="535574" y="-1254"/>
                      <a:pt x="549192" y="1211"/>
                      <a:pt x="561945" y="8686"/>
                    </a:cubicBezTo>
                    <a:lnTo>
                      <a:pt x="590055" y="37923"/>
                    </a:lnTo>
                    <a:cubicBezTo>
                      <a:pt x="628400" y="2229"/>
                      <a:pt x="683194" y="20259"/>
                      <a:pt x="706518" y="80110"/>
                    </a:cubicBezTo>
                    <a:cubicBezTo>
                      <a:pt x="749907" y="45522"/>
                      <a:pt x="805137" y="56745"/>
                      <a:pt x="839202" y="107099"/>
                    </a:cubicBezTo>
                    <a:cubicBezTo>
                      <a:pt x="860762" y="138980"/>
                      <a:pt x="870767" y="182290"/>
                      <a:pt x="866477" y="225236"/>
                    </a:cubicBezTo>
                    <a:cubicBezTo>
                      <a:pt x="866667" y="225964"/>
                      <a:pt x="866872" y="226676"/>
                      <a:pt x="867062" y="227404"/>
                    </a:cubicBezTo>
                    <a:cubicBezTo>
                      <a:pt x="899007" y="231900"/>
                      <a:pt x="924429" y="266060"/>
                      <a:pt x="928291" y="309671"/>
                    </a:cubicBezTo>
                    <a:cubicBezTo>
                      <a:pt x="931584" y="346918"/>
                      <a:pt x="918414" y="383279"/>
                      <a:pt x="894764" y="402227"/>
                    </a:cubicBezTo>
                    <a:cubicBezTo>
                      <a:pt x="911433" y="426383"/>
                      <a:pt x="917464" y="460670"/>
                      <a:pt x="910641" y="492440"/>
                    </a:cubicBezTo>
                    <a:cubicBezTo>
                      <a:pt x="901223" y="536351"/>
                      <a:pt x="869801" y="564607"/>
                      <a:pt x="836337" y="559273"/>
                    </a:cubicBezTo>
                    <a:cubicBezTo>
                      <a:pt x="802272" y="640431"/>
                      <a:pt x="726036" y="667516"/>
                      <a:pt x="667340" y="619330"/>
                    </a:cubicBezTo>
                    <a:cubicBezTo>
                      <a:pt x="642472" y="670096"/>
                      <a:pt x="597072" y="694347"/>
                      <a:pt x="553572" y="680116"/>
                    </a:cubicBezTo>
                    <a:cubicBezTo>
                      <a:pt x="520921" y="669433"/>
                      <a:pt x="494102" y="638537"/>
                      <a:pt x="483380" y="596366"/>
                    </a:cubicBezTo>
                    <a:cubicBezTo>
                      <a:pt x="476530" y="595229"/>
                      <a:pt x="469962" y="592400"/>
                      <a:pt x="464396" y="587273"/>
                    </a:cubicBezTo>
                    <a:cubicBezTo>
                      <a:pt x="458829" y="592400"/>
                      <a:pt x="452261" y="595229"/>
                      <a:pt x="445411" y="596366"/>
                    </a:cubicBezTo>
                    <a:cubicBezTo>
                      <a:pt x="434690" y="638537"/>
                      <a:pt x="407871" y="669433"/>
                      <a:pt x="375219" y="680116"/>
                    </a:cubicBezTo>
                    <a:cubicBezTo>
                      <a:pt x="331719" y="694347"/>
                      <a:pt x="286320" y="670096"/>
                      <a:pt x="261452" y="619330"/>
                    </a:cubicBezTo>
                    <a:cubicBezTo>
                      <a:pt x="202755" y="667516"/>
                      <a:pt x="126520" y="640431"/>
                      <a:pt x="92454" y="559273"/>
                    </a:cubicBezTo>
                    <a:cubicBezTo>
                      <a:pt x="58991" y="564607"/>
                      <a:pt x="27569" y="536351"/>
                      <a:pt x="18150" y="492440"/>
                    </a:cubicBezTo>
                    <a:cubicBezTo>
                      <a:pt x="11328" y="460670"/>
                      <a:pt x="17359" y="426383"/>
                      <a:pt x="34027" y="402227"/>
                    </a:cubicBezTo>
                    <a:cubicBezTo>
                      <a:pt x="10378" y="383279"/>
                      <a:pt x="-2793" y="346918"/>
                      <a:pt x="500" y="309671"/>
                    </a:cubicBezTo>
                    <a:cubicBezTo>
                      <a:pt x="4363" y="266060"/>
                      <a:pt x="29785" y="231900"/>
                      <a:pt x="61729" y="227404"/>
                    </a:cubicBezTo>
                    <a:cubicBezTo>
                      <a:pt x="61919" y="226676"/>
                      <a:pt x="62125" y="225964"/>
                      <a:pt x="62315" y="225236"/>
                    </a:cubicBezTo>
                    <a:cubicBezTo>
                      <a:pt x="58025" y="182290"/>
                      <a:pt x="68029" y="138980"/>
                      <a:pt x="89589" y="107099"/>
                    </a:cubicBezTo>
                    <a:cubicBezTo>
                      <a:pt x="123655" y="56745"/>
                      <a:pt x="178884" y="45522"/>
                      <a:pt x="222273" y="80110"/>
                    </a:cubicBezTo>
                    <a:cubicBezTo>
                      <a:pt x="245597" y="20259"/>
                      <a:pt x="300392" y="2229"/>
                      <a:pt x="338736" y="37923"/>
                    </a:cubicBezTo>
                    <a:lnTo>
                      <a:pt x="366846" y="8686"/>
                    </a:lnTo>
                    <a:cubicBezTo>
                      <a:pt x="374611" y="4135"/>
                      <a:pt x="382696" y="1441"/>
                      <a:pt x="390797" y="50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8" name="グループ化 207">
                <a:extLst>
                  <a:ext uri="{FF2B5EF4-FFF2-40B4-BE49-F238E27FC236}">
                    <a16:creationId xmlns:a16="http://schemas.microsoft.com/office/drawing/2014/main" id="{07E07F94-0D87-41A2-AECD-A98B65B406A8}"/>
                  </a:ext>
                </a:extLst>
              </p:cNvPr>
              <p:cNvGrpSpPr/>
              <p:nvPr/>
            </p:nvGrpSpPr>
            <p:grpSpPr>
              <a:xfrm>
                <a:off x="-221304" y="2379250"/>
                <a:ext cx="1277659" cy="1160107"/>
                <a:chOff x="2791855" y="2017485"/>
                <a:chExt cx="1150919" cy="1045027"/>
              </a:xfrm>
              <a:solidFill>
                <a:srgbClr val="FFCC99"/>
              </a:solidFill>
            </p:grpSpPr>
            <p:grpSp>
              <p:nvGrpSpPr>
                <p:cNvPr id="218" name="グループ化 217">
                  <a:extLst>
                    <a:ext uri="{FF2B5EF4-FFF2-40B4-BE49-F238E27FC236}">
                      <a16:creationId xmlns:a16="http://schemas.microsoft.com/office/drawing/2014/main" id="{64531BA2-C91D-428C-9889-11F67C4892CB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23" name="円/楕円 465">
                    <a:extLst>
                      <a:ext uri="{FF2B5EF4-FFF2-40B4-BE49-F238E27FC236}">
                        <a16:creationId xmlns:a16="http://schemas.microsoft.com/office/drawing/2014/main" id="{11DB0292-AEED-4447-979E-253206E3EED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4" name="円/楕円 466">
                    <a:extLst>
                      <a:ext uri="{FF2B5EF4-FFF2-40B4-BE49-F238E27FC236}">
                        <a16:creationId xmlns:a16="http://schemas.microsoft.com/office/drawing/2014/main" id="{2E98020C-5287-4445-8F18-70F4536DE47C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19" name="グループ化 218">
                  <a:extLst>
                    <a:ext uri="{FF2B5EF4-FFF2-40B4-BE49-F238E27FC236}">
                      <a16:creationId xmlns:a16="http://schemas.microsoft.com/office/drawing/2014/main" id="{343703A1-2AF6-4D28-889B-EE250ADC3379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21" name="円/楕円 463">
                    <a:extLst>
                      <a:ext uri="{FF2B5EF4-FFF2-40B4-BE49-F238E27FC236}">
                        <a16:creationId xmlns:a16="http://schemas.microsoft.com/office/drawing/2014/main" id="{4AF18807-1546-4326-8247-69DABE113EAF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2" name="円/楕円 464">
                    <a:extLst>
                      <a:ext uri="{FF2B5EF4-FFF2-40B4-BE49-F238E27FC236}">
                        <a16:creationId xmlns:a16="http://schemas.microsoft.com/office/drawing/2014/main" id="{6B617B00-EF1D-4B4E-809E-746B4F5135E4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20" name="円/楕円 462">
                  <a:extLst>
                    <a:ext uri="{FF2B5EF4-FFF2-40B4-BE49-F238E27FC236}">
                      <a16:creationId xmlns:a16="http://schemas.microsoft.com/office/drawing/2014/main" id="{B92886A7-9657-4F7E-9C20-D32B2E3AEC43}"/>
                    </a:ext>
                  </a:extLst>
                </p:cNvPr>
                <p:cNvSpPr/>
                <p:nvPr/>
              </p:nvSpPr>
              <p:spPr>
                <a:xfrm>
                  <a:off x="2902857" y="2017485"/>
                  <a:ext cx="928914" cy="1045027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09" name="円/楕円 456">
                <a:extLst>
                  <a:ext uri="{FF2B5EF4-FFF2-40B4-BE49-F238E27FC236}">
                    <a16:creationId xmlns:a16="http://schemas.microsoft.com/office/drawing/2014/main" id="{DFD07056-E5CF-4AB3-B09F-589CB37FD26E}"/>
                  </a:ext>
                </a:extLst>
              </p:cNvPr>
              <p:cNvSpPr/>
              <p:nvPr/>
            </p:nvSpPr>
            <p:spPr>
              <a:xfrm>
                <a:off x="9778" y="2801039"/>
                <a:ext cx="210357" cy="29186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0" name="円/楕円 457">
                <a:extLst>
                  <a:ext uri="{FF2B5EF4-FFF2-40B4-BE49-F238E27FC236}">
                    <a16:creationId xmlns:a16="http://schemas.microsoft.com/office/drawing/2014/main" id="{96BFF432-EF1A-4181-B110-FF71ED470287}"/>
                  </a:ext>
                </a:extLst>
              </p:cNvPr>
              <p:cNvSpPr/>
              <p:nvPr/>
            </p:nvSpPr>
            <p:spPr>
              <a:xfrm>
                <a:off x="597719" y="2801039"/>
                <a:ext cx="210357" cy="29186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1" name="円/楕円 458">
                <a:extLst>
                  <a:ext uri="{FF2B5EF4-FFF2-40B4-BE49-F238E27FC236}">
                    <a16:creationId xmlns:a16="http://schemas.microsoft.com/office/drawing/2014/main" id="{AFC3DC93-3128-4BC5-BD3E-4ACF8DC04F2F}"/>
                  </a:ext>
                </a:extLst>
              </p:cNvPr>
              <p:cNvSpPr/>
              <p:nvPr/>
            </p:nvSpPr>
            <p:spPr>
              <a:xfrm>
                <a:off x="19187" y="2880279"/>
                <a:ext cx="134703" cy="1538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2" name="円/楕円 459">
                <a:extLst>
                  <a:ext uri="{FF2B5EF4-FFF2-40B4-BE49-F238E27FC236}">
                    <a16:creationId xmlns:a16="http://schemas.microsoft.com/office/drawing/2014/main" id="{43431BAD-9BBF-43F3-B74B-17CCF5D2A4F3}"/>
                  </a:ext>
                </a:extLst>
              </p:cNvPr>
              <p:cNvSpPr/>
              <p:nvPr/>
            </p:nvSpPr>
            <p:spPr>
              <a:xfrm>
                <a:off x="607128" y="2880279"/>
                <a:ext cx="134703" cy="1538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3" name="円/楕円 27">
                <a:extLst>
                  <a:ext uri="{FF2B5EF4-FFF2-40B4-BE49-F238E27FC236}">
                    <a16:creationId xmlns:a16="http://schemas.microsoft.com/office/drawing/2014/main" id="{5285DBFE-661B-4554-BACC-BEA1BC073C9F}"/>
                  </a:ext>
                </a:extLst>
              </p:cNvPr>
              <p:cNvSpPr/>
              <p:nvPr/>
            </p:nvSpPr>
            <p:spPr>
              <a:xfrm rot="10800000">
                <a:off x="254680" y="3340894"/>
                <a:ext cx="321714" cy="75422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4" name="円/楕円 449">
                <a:extLst>
                  <a:ext uri="{FF2B5EF4-FFF2-40B4-BE49-F238E27FC236}">
                    <a16:creationId xmlns:a16="http://schemas.microsoft.com/office/drawing/2014/main" id="{BD8D7E9A-1833-4D1F-8ED9-018D6EE98D1E}"/>
                  </a:ext>
                </a:extLst>
              </p:cNvPr>
              <p:cNvSpPr/>
              <p:nvPr/>
            </p:nvSpPr>
            <p:spPr>
              <a:xfrm>
                <a:off x="277160" y="3121476"/>
                <a:ext cx="276751" cy="139431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0A834D3C-3A71-47BF-B5E8-F9B86E6D3641}"/>
                  </a:ext>
                </a:extLst>
              </p:cNvPr>
              <p:cNvSpPr/>
              <p:nvPr/>
            </p:nvSpPr>
            <p:spPr>
              <a:xfrm>
                <a:off x="-37804" y="2171701"/>
                <a:ext cx="942680" cy="577640"/>
              </a:xfrm>
              <a:custGeom>
                <a:avLst/>
                <a:gdLst>
                  <a:gd name="connsiteX0" fmla="*/ 561805 w 998117"/>
                  <a:gd name="connsiteY0" fmla="*/ 738 h 573505"/>
                  <a:gd name="connsiteX1" fmla="*/ 614877 w 998117"/>
                  <a:gd name="connsiteY1" fmla="*/ 76794 h 573505"/>
                  <a:gd name="connsiteX2" fmla="*/ 651886 w 998117"/>
                  <a:gd name="connsiteY2" fmla="*/ 77595 h 573505"/>
                  <a:gd name="connsiteX3" fmla="*/ 669258 w 998117"/>
                  <a:gd name="connsiteY3" fmla="*/ 88309 h 573505"/>
                  <a:gd name="connsiteX4" fmla="*/ 682937 w 998117"/>
                  <a:gd name="connsiteY4" fmla="*/ 82742 h 573505"/>
                  <a:gd name="connsiteX5" fmla="*/ 751465 w 998117"/>
                  <a:gd name="connsiteY5" fmla="*/ 109956 h 573505"/>
                  <a:gd name="connsiteX6" fmla="*/ 753080 w 998117"/>
                  <a:gd name="connsiteY6" fmla="*/ 109959 h 573505"/>
                  <a:gd name="connsiteX7" fmla="*/ 840201 w 998117"/>
                  <a:gd name="connsiteY7" fmla="*/ 106917 h 573505"/>
                  <a:gd name="connsiteX8" fmla="*/ 883636 w 998117"/>
                  <a:gd name="connsiteY8" fmla="*/ 194043 h 573505"/>
                  <a:gd name="connsiteX9" fmla="*/ 883673 w 998117"/>
                  <a:gd name="connsiteY9" fmla="*/ 194055 h 573505"/>
                  <a:gd name="connsiteX10" fmla="*/ 916774 w 998117"/>
                  <a:gd name="connsiteY10" fmla="*/ 204827 h 573505"/>
                  <a:gd name="connsiteX11" fmla="*/ 927989 w 998117"/>
                  <a:gd name="connsiteY11" fmla="*/ 281736 h 573505"/>
                  <a:gd name="connsiteX12" fmla="*/ 928608 w 998117"/>
                  <a:gd name="connsiteY12" fmla="*/ 281925 h 573505"/>
                  <a:gd name="connsiteX13" fmla="*/ 955824 w 998117"/>
                  <a:gd name="connsiteY13" fmla="*/ 290232 h 573505"/>
                  <a:gd name="connsiteX14" fmla="*/ 973220 w 998117"/>
                  <a:gd name="connsiteY14" fmla="*/ 308418 h 573505"/>
                  <a:gd name="connsiteX15" fmla="*/ 975666 w 998117"/>
                  <a:gd name="connsiteY15" fmla="*/ 334501 h 573505"/>
                  <a:gd name="connsiteX16" fmla="*/ 960623 w 998117"/>
                  <a:gd name="connsiteY16" fmla="*/ 359294 h 573505"/>
                  <a:gd name="connsiteX17" fmla="*/ 960174 w 998117"/>
                  <a:gd name="connsiteY17" fmla="*/ 360035 h 573505"/>
                  <a:gd name="connsiteX18" fmla="*/ 997671 w 998117"/>
                  <a:gd name="connsiteY18" fmla="*/ 398497 h 573505"/>
                  <a:gd name="connsiteX19" fmla="*/ 996448 w 998117"/>
                  <a:gd name="connsiteY19" fmla="*/ 416653 h 573505"/>
                  <a:gd name="connsiteX20" fmla="*/ 951144 w 998117"/>
                  <a:gd name="connsiteY20" fmla="*/ 462432 h 573505"/>
                  <a:gd name="connsiteX21" fmla="*/ 951057 w 998117"/>
                  <a:gd name="connsiteY21" fmla="*/ 462641 h 573505"/>
                  <a:gd name="connsiteX22" fmla="*/ 938682 w 998117"/>
                  <a:gd name="connsiteY22" fmla="*/ 492519 h 573505"/>
                  <a:gd name="connsiteX23" fmla="*/ 909805 w 998117"/>
                  <a:gd name="connsiteY23" fmla="*/ 516681 h 573505"/>
                  <a:gd name="connsiteX24" fmla="*/ 852793 w 998117"/>
                  <a:gd name="connsiteY24" fmla="*/ 530025 h 573505"/>
                  <a:gd name="connsiteX25" fmla="*/ 769890 w 998117"/>
                  <a:gd name="connsiteY25" fmla="*/ 566355 h 573505"/>
                  <a:gd name="connsiteX26" fmla="*/ 677701 w 998117"/>
                  <a:gd name="connsiteY26" fmla="*/ 524932 h 573505"/>
                  <a:gd name="connsiteX27" fmla="*/ 606954 w 998117"/>
                  <a:gd name="connsiteY27" fmla="*/ 520216 h 573505"/>
                  <a:gd name="connsiteX28" fmla="*/ 578955 w 998117"/>
                  <a:gd name="connsiteY28" fmla="*/ 447123 h 573505"/>
                  <a:gd name="connsiteX29" fmla="*/ 575269 w 998117"/>
                  <a:gd name="connsiteY29" fmla="*/ 446513 h 573505"/>
                  <a:gd name="connsiteX30" fmla="*/ 557930 w 998117"/>
                  <a:gd name="connsiteY30" fmla="*/ 461065 h 573505"/>
                  <a:gd name="connsiteX31" fmla="*/ 464109 w 998117"/>
                  <a:gd name="connsiteY31" fmla="*/ 435083 h 573505"/>
                  <a:gd name="connsiteX32" fmla="*/ 464075 w 998117"/>
                  <a:gd name="connsiteY32" fmla="*/ 435103 h 573505"/>
                  <a:gd name="connsiteX33" fmla="*/ 433928 w 998117"/>
                  <a:gd name="connsiteY33" fmla="*/ 452506 h 573505"/>
                  <a:gd name="connsiteX34" fmla="*/ 421185 w 998117"/>
                  <a:gd name="connsiteY34" fmla="*/ 453687 h 573505"/>
                  <a:gd name="connsiteX35" fmla="*/ 420029 w 998117"/>
                  <a:gd name="connsiteY35" fmla="*/ 460685 h 573505"/>
                  <a:gd name="connsiteX36" fmla="*/ 403261 w 998117"/>
                  <a:gd name="connsiteY36" fmla="*/ 490884 h 573505"/>
                  <a:gd name="connsiteX37" fmla="*/ 325412 w 998117"/>
                  <a:gd name="connsiteY37" fmla="*/ 499011 h 573505"/>
                  <a:gd name="connsiteX38" fmla="*/ 269780 w 998117"/>
                  <a:gd name="connsiteY38" fmla="*/ 570611 h 573505"/>
                  <a:gd name="connsiteX39" fmla="*/ 187982 w 998117"/>
                  <a:gd name="connsiteY39" fmla="*/ 526907 h 573505"/>
                  <a:gd name="connsiteX40" fmla="*/ 66474 w 998117"/>
                  <a:gd name="connsiteY40" fmla="*/ 483726 h 573505"/>
                  <a:gd name="connsiteX41" fmla="*/ 13049 w 998117"/>
                  <a:gd name="connsiteY41" fmla="*/ 435673 h 573505"/>
                  <a:gd name="connsiteX42" fmla="*/ 24465 w 998117"/>
                  <a:gd name="connsiteY42" fmla="*/ 370811 h 573505"/>
                  <a:gd name="connsiteX43" fmla="*/ 359 w 998117"/>
                  <a:gd name="connsiteY43" fmla="*/ 304263 h 573505"/>
                  <a:gd name="connsiteX44" fmla="*/ 44382 w 998117"/>
                  <a:gd name="connsiteY44" fmla="*/ 245114 h 573505"/>
                  <a:gd name="connsiteX45" fmla="*/ 44804 w 998117"/>
                  <a:gd name="connsiteY45" fmla="*/ 243555 h 573505"/>
                  <a:gd name="connsiteX46" fmla="*/ 64414 w 998117"/>
                  <a:gd name="connsiteY46" fmla="*/ 158616 h 573505"/>
                  <a:gd name="connsiteX47" fmla="*/ 159813 w 998117"/>
                  <a:gd name="connsiteY47" fmla="*/ 139210 h 573505"/>
                  <a:gd name="connsiteX48" fmla="*/ 159834 w 998117"/>
                  <a:gd name="connsiteY48" fmla="*/ 139177 h 573505"/>
                  <a:gd name="connsiteX49" fmla="*/ 178806 w 998117"/>
                  <a:gd name="connsiteY49" fmla="*/ 109992 h 573505"/>
                  <a:gd name="connsiteX50" fmla="*/ 238009 w 998117"/>
                  <a:gd name="connsiteY50" fmla="*/ 102325 h 573505"/>
                  <a:gd name="connsiteX51" fmla="*/ 254744 w 998117"/>
                  <a:gd name="connsiteY51" fmla="*/ 117899 h 573505"/>
                  <a:gd name="connsiteX52" fmla="*/ 263404 w 998117"/>
                  <a:gd name="connsiteY52" fmla="*/ 101509 h 573505"/>
                  <a:gd name="connsiteX53" fmla="*/ 355858 w 998117"/>
                  <a:gd name="connsiteY53" fmla="*/ 60679 h 573505"/>
                  <a:gd name="connsiteX54" fmla="*/ 406681 w 998117"/>
                  <a:gd name="connsiteY54" fmla="*/ 11239 h 573505"/>
                  <a:gd name="connsiteX55" fmla="*/ 479746 w 998117"/>
                  <a:gd name="connsiteY55" fmla="*/ 39311 h 573505"/>
                  <a:gd name="connsiteX56" fmla="*/ 561805 w 998117"/>
                  <a:gd name="connsiteY56" fmla="*/ 738 h 57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998117" h="573505">
                    <a:moveTo>
                      <a:pt x="561805" y="738"/>
                    </a:moveTo>
                    <a:cubicBezTo>
                      <a:pt x="594320" y="5808"/>
                      <a:pt x="615500" y="36154"/>
                      <a:pt x="614877" y="76794"/>
                    </a:cubicBezTo>
                    <a:cubicBezTo>
                      <a:pt x="628208" y="73861"/>
                      <a:pt x="640708" y="74300"/>
                      <a:pt x="651886" y="77595"/>
                    </a:cubicBezTo>
                    <a:lnTo>
                      <a:pt x="669258" y="88309"/>
                    </a:lnTo>
                    <a:lnTo>
                      <a:pt x="682937" y="82742"/>
                    </a:lnTo>
                    <a:cubicBezTo>
                      <a:pt x="713943" y="77309"/>
                      <a:pt x="742398" y="88608"/>
                      <a:pt x="751465" y="109956"/>
                    </a:cubicBezTo>
                    <a:cubicBezTo>
                      <a:pt x="752006" y="109953"/>
                      <a:pt x="752539" y="109963"/>
                      <a:pt x="753080" y="109959"/>
                    </a:cubicBezTo>
                    <a:cubicBezTo>
                      <a:pt x="782107" y="98988"/>
                      <a:pt x="814047" y="97877"/>
                      <a:pt x="840201" y="106917"/>
                    </a:cubicBezTo>
                    <a:cubicBezTo>
                      <a:pt x="881510" y="121205"/>
                      <a:pt x="899583" y="157473"/>
                      <a:pt x="883636" y="194043"/>
                    </a:cubicBezTo>
                    <a:lnTo>
                      <a:pt x="883673" y="194055"/>
                    </a:lnTo>
                    <a:lnTo>
                      <a:pt x="916774" y="204827"/>
                    </a:lnTo>
                    <a:cubicBezTo>
                      <a:pt x="943610" y="221395"/>
                      <a:pt x="950489" y="253243"/>
                      <a:pt x="927989" y="281736"/>
                    </a:cubicBezTo>
                    <a:lnTo>
                      <a:pt x="928608" y="281925"/>
                    </a:lnTo>
                    <a:lnTo>
                      <a:pt x="955824" y="290232"/>
                    </a:lnTo>
                    <a:cubicBezTo>
                      <a:pt x="963592" y="294814"/>
                      <a:pt x="969621" y="301010"/>
                      <a:pt x="973220" y="308418"/>
                    </a:cubicBezTo>
                    <a:cubicBezTo>
                      <a:pt x="977184" y="316570"/>
                      <a:pt x="977919" y="325581"/>
                      <a:pt x="975666" y="334501"/>
                    </a:cubicBezTo>
                    <a:lnTo>
                      <a:pt x="960623" y="359294"/>
                    </a:lnTo>
                    <a:lnTo>
                      <a:pt x="960174" y="360035"/>
                    </a:lnTo>
                    <a:cubicBezTo>
                      <a:pt x="981482" y="366538"/>
                      <a:pt x="995093" y="381096"/>
                      <a:pt x="997671" y="398497"/>
                    </a:cubicBezTo>
                    <a:cubicBezTo>
                      <a:pt x="998531" y="404297"/>
                      <a:pt x="998164" y="410414"/>
                      <a:pt x="996448" y="416653"/>
                    </a:cubicBezTo>
                    <a:cubicBezTo>
                      <a:pt x="991222" y="435669"/>
                      <a:pt x="974217" y="452856"/>
                      <a:pt x="951144" y="462432"/>
                    </a:cubicBezTo>
                    <a:lnTo>
                      <a:pt x="951057" y="462641"/>
                    </a:lnTo>
                    <a:lnTo>
                      <a:pt x="938682" y="492519"/>
                    </a:lnTo>
                    <a:cubicBezTo>
                      <a:pt x="931576" y="501846"/>
                      <a:pt x="921733" y="510186"/>
                      <a:pt x="909805" y="516681"/>
                    </a:cubicBezTo>
                    <a:cubicBezTo>
                      <a:pt x="892491" y="526117"/>
                      <a:pt x="872213" y="530867"/>
                      <a:pt x="852793" y="530025"/>
                    </a:cubicBezTo>
                    <a:cubicBezTo>
                      <a:pt x="831948" y="550469"/>
                      <a:pt x="801409" y="563848"/>
                      <a:pt x="769890" y="566355"/>
                    </a:cubicBezTo>
                    <a:cubicBezTo>
                      <a:pt x="727988" y="569688"/>
                      <a:pt x="691552" y="553317"/>
                      <a:pt x="677701" y="524932"/>
                    </a:cubicBezTo>
                    <a:cubicBezTo>
                      <a:pt x="652740" y="531467"/>
                      <a:pt x="626945" y="529742"/>
                      <a:pt x="606954" y="520216"/>
                    </a:cubicBezTo>
                    <a:cubicBezTo>
                      <a:pt x="576576" y="505745"/>
                      <a:pt x="565233" y="476122"/>
                      <a:pt x="578955" y="447123"/>
                    </a:cubicBezTo>
                    <a:lnTo>
                      <a:pt x="575269" y="446513"/>
                    </a:lnTo>
                    <a:lnTo>
                      <a:pt x="557930" y="461065"/>
                    </a:lnTo>
                    <a:cubicBezTo>
                      <a:pt x="519679" y="482220"/>
                      <a:pt x="480630" y="471397"/>
                      <a:pt x="464109" y="435083"/>
                    </a:cubicBezTo>
                    <a:lnTo>
                      <a:pt x="464075" y="435103"/>
                    </a:lnTo>
                    <a:lnTo>
                      <a:pt x="433928" y="452506"/>
                    </a:lnTo>
                    <a:lnTo>
                      <a:pt x="421185" y="453687"/>
                    </a:lnTo>
                    <a:lnTo>
                      <a:pt x="420029" y="460685"/>
                    </a:lnTo>
                    <a:cubicBezTo>
                      <a:pt x="416128" y="472134"/>
                      <a:pt x="410449" y="482462"/>
                      <a:pt x="403261" y="490884"/>
                    </a:cubicBezTo>
                    <a:cubicBezTo>
                      <a:pt x="381420" y="516481"/>
                      <a:pt x="349871" y="519771"/>
                      <a:pt x="325412" y="499011"/>
                    </a:cubicBezTo>
                    <a:cubicBezTo>
                      <a:pt x="317502" y="534669"/>
                      <a:pt x="296321" y="561927"/>
                      <a:pt x="269780" y="570611"/>
                    </a:cubicBezTo>
                    <a:cubicBezTo>
                      <a:pt x="238504" y="580843"/>
                      <a:pt x="205862" y="563407"/>
                      <a:pt x="187982" y="526907"/>
                    </a:cubicBezTo>
                    <a:cubicBezTo>
                      <a:pt x="145779" y="561552"/>
                      <a:pt x="90967" y="542078"/>
                      <a:pt x="66474" y="483726"/>
                    </a:cubicBezTo>
                    <a:cubicBezTo>
                      <a:pt x="42413" y="487561"/>
                      <a:pt x="19821" y="467245"/>
                      <a:pt x="13049" y="435673"/>
                    </a:cubicBezTo>
                    <a:cubicBezTo>
                      <a:pt x="8144" y="412831"/>
                      <a:pt x="12480" y="388179"/>
                      <a:pt x="24465" y="370811"/>
                    </a:cubicBezTo>
                    <a:cubicBezTo>
                      <a:pt x="7461" y="357187"/>
                      <a:pt x="-2008" y="331044"/>
                      <a:pt x="359" y="304263"/>
                    </a:cubicBezTo>
                    <a:cubicBezTo>
                      <a:pt x="3136" y="272908"/>
                      <a:pt x="21415" y="248347"/>
                      <a:pt x="44382" y="245114"/>
                    </a:cubicBezTo>
                    <a:cubicBezTo>
                      <a:pt x="44519" y="244591"/>
                      <a:pt x="44667" y="244079"/>
                      <a:pt x="44804" y="243555"/>
                    </a:cubicBezTo>
                    <a:cubicBezTo>
                      <a:pt x="41719" y="212677"/>
                      <a:pt x="48912" y="181538"/>
                      <a:pt x="64414" y="158616"/>
                    </a:cubicBezTo>
                    <a:cubicBezTo>
                      <a:pt x="88907" y="122411"/>
                      <a:pt x="128616" y="114342"/>
                      <a:pt x="159813" y="139210"/>
                    </a:cubicBezTo>
                    <a:lnTo>
                      <a:pt x="159834" y="139177"/>
                    </a:lnTo>
                    <a:lnTo>
                      <a:pt x="178806" y="109992"/>
                    </a:lnTo>
                    <a:cubicBezTo>
                      <a:pt x="196017" y="93767"/>
                      <a:pt x="218626" y="90610"/>
                      <a:pt x="238009" y="102325"/>
                    </a:cubicBezTo>
                    <a:lnTo>
                      <a:pt x="254744" y="117899"/>
                    </a:lnTo>
                    <a:lnTo>
                      <a:pt x="263404" y="101509"/>
                    </a:lnTo>
                    <a:cubicBezTo>
                      <a:pt x="288952" y="68129"/>
                      <a:pt x="325492" y="51991"/>
                      <a:pt x="355858" y="60679"/>
                    </a:cubicBezTo>
                    <a:cubicBezTo>
                      <a:pt x="367694" y="37752"/>
                      <a:pt x="386230" y="19729"/>
                      <a:pt x="406681" y="11239"/>
                    </a:cubicBezTo>
                    <a:cubicBezTo>
                      <a:pt x="437757" y="-1665"/>
                      <a:pt x="467366" y="9715"/>
                      <a:pt x="479746" y="39311"/>
                    </a:cubicBezTo>
                    <a:cubicBezTo>
                      <a:pt x="502971" y="11122"/>
                      <a:pt x="534212" y="-3563"/>
                      <a:pt x="561805" y="73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B1AD7232-8592-49D6-A890-5484DA36516D}"/>
                  </a:ext>
                </a:extLst>
              </p:cNvPr>
              <p:cNvSpPr/>
              <p:nvPr/>
            </p:nvSpPr>
            <p:spPr>
              <a:xfrm>
                <a:off x="27888" y="2799700"/>
                <a:ext cx="174138" cy="68870"/>
              </a:xfrm>
              <a:custGeom>
                <a:avLst/>
                <a:gdLst>
                  <a:gd name="connsiteX0" fmla="*/ 87069 w 174138"/>
                  <a:gd name="connsiteY0" fmla="*/ 0 h 68870"/>
                  <a:gd name="connsiteX1" fmla="*/ 161442 w 174138"/>
                  <a:gd name="connsiteY1" fmla="*/ 42743 h 68870"/>
                  <a:gd name="connsiteX2" fmla="*/ 174138 w 174138"/>
                  <a:gd name="connsiteY2" fmla="*/ 68870 h 68870"/>
                  <a:gd name="connsiteX3" fmla="*/ 87069 w 174138"/>
                  <a:gd name="connsiteY3" fmla="*/ 56462 h 68870"/>
                  <a:gd name="connsiteX4" fmla="*/ 0 w 174138"/>
                  <a:gd name="connsiteY4" fmla="*/ 68870 h 68870"/>
                  <a:gd name="connsiteX5" fmla="*/ 12696 w 174138"/>
                  <a:gd name="connsiteY5" fmla="*/ 42743 h 68870"/>
                  <a:gd name="connsiteX6" fmla="*/ 87069 w 174138"/>
                  <a:gd name="connsiteY6" fmla="*/ 0 h 68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138" h="68870">
                    <a:moveTo>
                      <a:pt x="87069" y="0"/>
                    </a:moveTo>
                    <a:cubicBezTo>
                      <a:pt x="116114" y="0"/>
                      <a:pt x="142408" y="16334"/>
                      <a:pt x="161442" y="42743"/>
                    </a:cubicBezTo>
                    <a:lnTo>
                      <a:pt x="174138" y="68870"/>
                    </a:lnTo>
                    <a:lnTo>
                      <a:pt x="87069" y="56462"/>
                    </a:lnTo>
                    <a:lnTo>
                      <a:pt x="0" y="68870"/>
                    </a:lnTo>
                    <a:lnTo>
                      <a:pt x="12696" y="42743"/>
                    </a:lnTo>
                    <a:cubicBezTo>
                      <a:pt x="31730" y="16334"/>
                      <a:pt x="58025" y="0"/>
                      <a:pt x="8706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69E77C70-D919-4BC5-A443-77AE3F4EB87C}"/>
                  </a:ext>
                </a:extLst>
              </p:cNvPr>
              <p:cNvSpPr/>
              <p:nvPr/>
            </p:nvSpPr>
            <p:spPr>
              <a:xfrm>
                <a:off x="615829" y="2799700"/>
                <a:ext cx="174138" cy="68870"/>
              </a:xfrm>
              <a:custGeom>
                <a:avLst/>
                <a:gdLst>
                  <a:gd name="connsiteX0" fmla="*/ 87069 w 174138"/>
                  <a:gd name="connsiteY0" fmla="*/ 0 h 68870"/>
                  <a:gd name="connsiteX1" fmla="*/ 161442 w 174138"/>
                  <a:gd name="connsiteY1" fmla="*/ 42743 h 68870"/>
                  <a:gd name="connsiteX2" fmla="*/ 174138 w 174138"/>
                  <a:gd name="connsiteY2" fmla="*/ 68870 h 68870"/>
                  <a:gd name="connsiteX3" fmla="*/ 87069 w 174138"/>
                  <a:gd name="connsiteY3" fmla="*/ 56462 h 68870"/>
                  <a:gd name="connsiteX4" fmla="*/ 0 w 174138"/>
                  <a:gd name="connsiteY4" fmla="*/ 68870 h 68870"/>
                  <a:gd name="connsiteX5" fmla="*/ 12696 w 174138"/>
                  <a:gd name="connsiteY5" fmla="*/ 42743 h 68870"/>
                  <a:gd name="connsiteX6" fmla="*/ 87069 w 174138"/>
                  <a:gd name="connsiteY6" fmla="*/ 0 h 68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138" h="68870">
                    <a:moveTo>
                      <a:pt x="87069" y="0"/>
                    </a:moveTo>
                    <a:cubicBezTo>
                      <a:pt x="116114" y="0"/>
                      <a:pt x="142408" y="16334"/>
                      <a:pt x="161442" y="42743"/>
                    </a:cubicBezTo>
                    <a:lnTo>
                      <a:pt x="174138" y="68870"/>
                    </a:lnTo>
                    <a:lnTo>
                      <a:pt x="87069" y="56462"/>
                    </a:lnTo>
                    <a:lnTo>
                      <a:pt x="0" y="68870"/>
                    </a:lnTo>
                    <a:lnTo>
                      <a:pt x="12696" y="42743"/>
                    </a:lnTo>
                    <a:cubicBezTo>
                      <a:pt x="31730" y="16334"/>
                      <a:pt x="58025" y="0"/>
                      <a:pt x="8706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98" name="アーチ 197">
              <a:extLst>
                <a:ext uri="{FF2B5EF4-FFF2-40B4-BE49-F238E27FC236}">
                  <a16:creationId xmlns:a16="http://schemas.microsoft.com/office/drawing/2014/main" id="{DA2C9AD3-5855-48A5-8F79-4BB9C44104D9}"/>
                </a:ext>
              </a:extLst>
            </p:cNvPr>
            <p:cNvSpPr/>
            <p:nvPr/>
          </p:nvSpPr>
          <p:spPr>
            <a:xfrm rot="10800000">
              <a:off x="1509353" y="4146769"/>
              <a:ext cx="340995" cy="169689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9" name="アーチ 198">
              <a:extLst>
                <a:ext uri="{FF2B5EF4-FFF2-40B4-BE49-F238E27FC236}">
                  <a16:creationId xmlns:a16="http://schemas.microsoft.com/office/drawing/2014/main" id="{4249203C-C479-45B4-81AA-17921F386757}"/>
                </a:ext>
              </a:extLst>
            </p:cNvPr>
            <p:cNvSpPr/>
            <p:nvPr/>
          </p:nvSpPr>
          <p:spPr>
            <a:xfrm rot="10800000">
              <a:off x="2108997" y="4146769"/>
              <a:ext cx="340995" cy="169689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1918D28A-7DE6-4AAE-AA16-BA9FFCF64510}"/>
                </a:ext>
              </a:extLst>
            </p:cNvPr>
            <p:cNvSpPr/>
            <p:nvPr/>
          </p:nvSpPr>
          <p:spPr>
            <a:xfrm rot="20403409">
              <a:off x="2292415" y="4765668"/>
              <a:ext cx="377770" cy="1434107"/>
            </a:xfrm>
            <a:custGeom>
              <a:avLst/>
              <a:gdLst>
                <a:gd name="connsiteX0" fmla="*/ 270255 w 340304"/>
                <a:gd name="connsiteY0" fmla="*/ 1718 h 1291877"/>
                <a:gd name="connsiteX1" fmla="*/ 298889 w 340304"/>
                <a:gd name="connsiteY1" fmla="*/ 25116 h 1291877"/>
                <a:gd name="connsiteX2" fmla="*/ 325393 w 340304"/>
                <a:gd name="connsiteY2" fmla="*/ 74004 h 1291877"/>
                <a:gd name="connsiteX3" fmla="*/ 331363 w 340304"/>
                <a:gd name="connsiteY3" fmla="*/ 92905 h 1291877"/>
                <a:gd name="connsiteX4" fmla="*/ 331037 w 340304"/>
                <a:gd name="connsiteY4" fmla="*/ 97878 h 1291877"/>
                <a:gd name="connsiteX5" fmla="*/ 333143 w 340304"/>
                <a:gd name="connsiteY5" fmla="*/ 108989 h 1291877"/>
                <a:gd name="connsiteX6" fmla="*/ 332599 w 340304"/>
                <a:gd name="connsiteY6" fmla="*/ 427981 h 1291877"/>
                <a:gd name="connsiteX7" fmla="*/ 303097 w 340304"/>
                <a:gd name="connsiteY7" fmla="*/ 503826 h 1291877"/>
                <a:gd name="connsiteX8" fmla="*/ 282017 w 340304"/>
                <a:gd name="connsiteY8" fmla="*/ 518961 h 1291877"/>
                <a:gd name="connsiteX9" fmla="*/ 312868 w 340304"/>
                <a:gd name="connsiteY9" fmla="*/ 1153215 h 1291877"/>
                <a:gd name="connsiteX10" fmla="*/ 178676 w 340304"/>
                <a:gd name="connsiteY10" fmla="*/ 1291877 h 1291877"/>
                <a:gd name="connsiteX11" fmla="*/ 178676 w 340304"/>
                <a:gd name="connsiteY11" fmla="*/ 1291876 h 1291877"/>
                <a:gd name="connsiteX12" fmla="*/ 44484 w 340304"/>
                <a:gd name="connsiteY12" fmla="*/ 1153214 h 1291877"/>
                <a:gd name="connsiteX13" fmla="*/ 83197 w 340304"/>
                <a:gd name="connsiteY13" fmla="*/ 530362 h 1291877"/>
                <a:gd name="connsiteX14" fmla="*/ 66685 w 340304"/>
                <a:gd name="connsiteY14" fmla="*/ 526812 h 1291877"/>
                <a:gd name="connsiteX15" fmla="*/ 5167 w 340304"/>
                <a:gd name="connsiteY15" fmla="*/ 427981 h 1291877"/>
                <a:gd name="connsiteX16" fmla="*/ 24047 w 340304"/>
                <a:gd name="connsiteY16" fmla="*/ 254697 h 1291877"/>
                <a:gd name="connsiteX17" fmla="*/ 69002 w 340304"/>
                <a:gd name="connsiteY17" fmla="*/ 229412 h 1291877"/>
                <a:gd name="connsiteX18" fmla="*/ 81220 w 340304"/>
                <a:gd name="connsiteY18" fmla="*/ 226057 h 1291877"/>
                <a:gd name="connsiteX19" fmla="*/ 89988 w 340304"/>
                <a:gd name="connsiteY19" fmla="*/ 212289 h 1291877"/>
                <a:gd name="connsiteX20" fmla="*/ 128812 w 340304"/>
                <a:gd name="connsiteY20" fmla="*/ 195264 h 1291877"/>
                <a:gd name="connsiteX21" fmla="*/ 151885 w 340304"/>
                <a:gd name="connsiteY21" fmla="*/ 205382 h 1291877"/>
                <a:gd name="connsiteX22" fmla="*/ 152040 w 340304"/>
                <a:gd name="connsiteY22" fmla="*/ 204571 h 1291877"/>
                <a:gd name="connsiteX23" fmla="*/ 202631 w 340304"/>
                <a:gd name="connsiteY23" fmla="*/ 169070 h 1291877"/>
                <a:gd name="connsiteX24" fmla="*/ 236020 w 340304"/>
                <a:gd name="connsiteY24" fmla="*/ 183711 h 1291877"/>
                <a:gd name="connsiteX25" fmla="*/ 238829 w 340304"/>
                <a:gd name="connsiteY25" fmla="*/ 182440 h 1291877"/>
                <a:gd name="connsiteX26" fmla="*/ 238829 w 340304"/>
                <a:gd name="connsiteY26" fmla="*/ 115206 h 1291877"/>
                <a:gd name="connsiteX27" fmla="*/ 217211 w 340304"/>
                <a:gd name="connsiteY27" fmla="*/ 75333 h 1291877"/>
                <a:gd name="connsiteX28" fmla="*/ 234471 w 340304"/>
                <a:gd name="connsiteY28" fmla="*/ 6735 h 1291877"/>
                <a:gd name="connsiteX29" fmla="*/ 270255 w 340304"/>
                <a:gd name="connsiteY29" fmla="*/ 1718 h 1291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40304" h="1291877">
                  <a:moveTo>
                    <a:pt x="270255" y="1718"/>
                  </a:moveTo>
                  <a:cubicBezTo>
                    <a:pt x="281913" y="5045"/>
                    <a:pt x="292378" y="13107"/>
                    <a:pt x="298889" y="25116"/>
                  </a:cubicBezTo>
                  <a:lnTo>
                    <a:pt x="325393" y="74004"/>
                  </a:lnTo>
                  <a:cubicBezTo>
                    <a:pt x="328649" y="80008"/>
                    <a:pt x="330608" y="86431"/>
                    <a:pt x="331363" y="92905"/>
                  </a:cubicBezTo>
                  <a:cubicBezTo>
                    <a:pt x="331254" y="94563"/>
                    <a:pt x="331145" y="96221"/>
                    <a:pt x="331037" y="97878"/>
                  </a:cubicBezTo>
                  <a:lnTo>
                    <a:pt x="333143" y="108989"/>
                  </a:lnTo>
                  <a:cubicBezTo>
                    <a:pt x="333404" y="164006"/>
                    <a:pt x="349477" y="356939"/>
                    <a:pt x="332599" y="427981"/>
                  </a:cubicBezTo>
                  <a:cubicBezTo>
                    <a:pt x="332599" y="457600"/>
                    <a:pt x="321325" y="484415"/>
                    <a:pt x="303097" y="503826"/>
                  </a:cubicBezTo>
                  <a:lnTo>
                    <a:pt x="282017" y="518961"/>
                  </a:lnTo>
                  <a:lnTo>
                    <a:pt x="312868" y="1153215"/>
                  </a:lnTo>
                  <a:cubicBezTo>
                    <a:pt x="312868" y="1229796"/>
                    <a:pt x="252788" y="1291877"/>
                    <a:pt x="178676" y="1291877"/>
                  </a:cubicBezTo>
                  <a:lnTo>
                    <a:pt x="178676" y="1291876"/>
                  </a:lnTo>
                  <a:cubicBezTo>
                    <a:pt x="104564" y="1291876"/>
                    <a:pt x="44484" y="1229795"/>
                    <a:pt x="44484" y="1153214"/>
                  </a:cubicBezTo>
                  <a:lnTo>
                    <a:pt x="83197" y="530362"/>
                  </a:lnTo>
                  <a:lnTo>
                    <a:pt x="66685" y="526812"/>
                  </a:lnTo>
                  <a:cubicBezTo>
                    <a:pt x="30534" y="510529"/>
                    <a:pt x="5167" y="472410"/>
                    <a:pt x="5167" y="427981"/>
                  </a:cubicBezTo>
                  <a:cubicBezTo>
                    <a:pt x="5167" y="381389"/>
                    <a:pt x="-14897" y="295621"/>
                    <a:pt x="24047" y="254697"/>
                  </a:cubicBezTo>
                  <a:cubicBezTo>
                    <a:pt x="33783" y="244467"/>
                    <a:pt x="49837" y="236288"/>
                    <a:pt x="69002" y="229412"/>
                  </a:cubicBezTo>
                  <a:lnTo>
                    <a:pt x="81220" y="226057"/>
                  </a:lnTo>
                  <a:lnTo>
                    <a:pt x="89988" y="212289"/>
                  </a:lnTo>
                  <a:cubicBezTo>
                    <a:pt x="99924" y="201770"/>
                    <a:pt x="113650" y="195264"/>
                    <a:pt x="128812" y="195264"/>
                  </a:cubicBezTo>
                  <a:lnTo>
                    <a:pt x="151885" y="205382"/>
                  </a:lnTo>
                  <a:lnTo>
                    <a:pt x="152040" y="204571"/>
                  </a:lnTo>
                  <a:cubicBezTo>
                    <a:pt x="160375" y="183708"/>
                    <a:pt x="179888" y="169070"/>
                    <a:pt x="202631" y="169070"/>
                  </a:cubicBezTo>
                  <a:lnTo>
                    <a:pt x="236020" y="183711"/>
                  </a:lnTo>
                  <a:lnTo>
                    <a:pt x="238829" y="182440"/>
                  </a:lnTo>
                  <a:lnTo>
                    <a:pt x="238829" y="115206"/>
                  </a:lnTo>
                  <a:lnTo>
                    <a:pt x="217211" y="75333"/>
                  </a:lnTo>
                  <a:cubicBezTo>
                    <a:pt x="204189" y="51314"/>
                    <a:pt x="211917" y="20602"/>
                    <a:pt x="234471" y="6735"/>
                  </a:cubicBezTo>
                  <a:cubicBezTo>
                    <a:pt x="245749" y="-198"/>
                    <a:pt x="258598" y="-1607"/>
                    <a:pt x="270255" y="171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楕円 22">
              <a:extLst>
                <a:ext uri="{FF2B5EF4-FFF2-40B4-BE49-F238E27FC236}">
                  <a16:creationId xmlns:a16="http://schemas.microsoft.com/office/drawing/2014/main" id="{129EAA91-C4CE-40E8-9A70-4C87BEF4BED8}"/>
                </a:ext>
              </a:extLst>
            </p:cNvPr>
            <p:cNvSpPr/>
            <p:nvPr/>
          </p:nvSpPr>
          <p:spPr>
            <a:xfrm>
              <a:off x="1512985" y="3906171"/>
              <a:ext cx="191422" cy="290262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1224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AAB5CC1D-FF01-47D8-9878-43405CB5A7E1}"/>
              </a:ext>
            </a:extLst>
          </p:cNvPr>
          <p:cNvGrpSpPr/>
          <p:nvPr/>
        </p:nvGrpSpPr>
        <p:grpSpPr>
          <a:xfrm>
            <a:off x="838394" y="911134"/>
            <a:ext cx="2441137" cy="2624058"/>
            <a:chOff x="838394" y="911134"/>
            <a:chExt cx="2441137" cy="2624058"/>
          </a:xfrm>
        </p:grpSpPr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3B2F0EA4-8CAE-42BA-8CAE-0C0DB3D20CB7}"/>
                </a:ext>
              </a:extLst>
            </p:cNvPr>
            <p:cNvGrpSpPr/>
            <p:nvPr/>
          </p:nvGrpSpPr>
          <p:grpSpPr>
            <a:xfrm>
              <a:off x="1371792" y="2028261"/>
              <a:ext cx="1247584" cy="1506931"/>
              <a:chOff x="1371792" y="4943989"/>
              <a:chExt cx="1247584" cy="1506931"/>
            </a:xfrm>
          </p:grpSpPr>
          <p:sp>
            <p:nvSpPr>
              <p:cNvPr id="88" name="片側の 2 つの角を丸めた四角形 144">
                <a:extLst>
                  <a:ext uri="{FF2B5EF4-FFF2-40B4-BE49-F238E27FC236}">
                    <a16:creationId xmlns:a16="http://schemas.microsoft.com/office/drawing/2014/main" id="{A781101F-D84E-4146-8AF3-66363FA0BA9A}"/>
                  </a:ext>
                </a:extLst>
              </p:cNvPr>
              <p:cNvSpPr/>
              <p:nvPr/>
            </p:nvSpPr>
            <p:spPr>
              <a:xfrm>
                <a:off x="1387814" y="5223466"/>
                <a:ext cx="1215686" cy="1227454"/>
              </a:xfrm>
              <a:prstGeom prst="round2SameRect">
                <a:avLst>
                  <a:gd name="adj1" fmla="val 22029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E3D7282B-E731-4578-B217-42F967C41B30}"/>
                  </a:ext>
                </a:extLst>
              </p:cNvPr>
              <p:cNvSpPr/>
              <p:nvPr/>
            </p:nvSpPr>
            <p:spPr>
              <a:xfrm>
                <a:off x="1711170" y="4943989"/>
                <a:ext cx="562482" cy="457800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" name="二等辺三角形 89">
                <a:extLst>
                  <a:ext uri="{FF2B5EF4-FFF2-40B4-BE49-F238E27FC236}">
                    <a16:creationId xmlns:a16="http://schemas.microsoft.com/office/drawing/2014/main" id="{43BED238-A1DE-486C-8B37-8A21BDA06F93}"/>
                  </a:ext>
                </a:extLst>
              </p:cNvPr>
              <p:cNvSpPr/>
              <p:nvPr/>
            </p:nvSpPr>
            <p:spPr>
              <a:xfrm rot="10800000">
                <a:off x="1811989" y="5326157"/>
                <a:ext cx="343041" cy="453136"/>
              </a:xfrm>
              <a:prstGeom prst="triangl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" name="平行四辺形 833">
                <a:extLst>
                  <a:ext uri="{FF2B5EF4-FFF2-40B4-BE49-F238E27FC236}">
                    <a16:creationId xmlns:a16="http://schemas.microsoft.com/office/drawing/2014/main" id="{A0F27225-5605-4066-98DA-3BEFC79EF4B3}"/>
                  </a:ext>
                </a:extLst>
              </p:cNvPr>
              <p:cNvSpPr/>
              <p:nvPr/>
            </p:nvSpPr>
            <p:spPr>
              <a:xfrm flipH="1">
                <a:off x="1628775" y="5223467"/>
                <a:ext cx="385762" cy="720134"/>
              </a:xfrm>
              <a:custGeom>
                <a:avLst/>
                <a:gdLst>
                  <a:gd name="connsiteX0" fmla="*/ 0 w 411689"/>
                  <a:gd name="connsiteY0" fmla="*/ 708228 h 708228"/>
                  <a:gd name="connsiteX1" fmla="*/ 216474 w 411689"/>
                  <a:gd name="connsiteY1" fmla="*/ 0 h 708228"/>
                  <a:gd name="connsiteX2" fmla="*/ 411689 w 411689"/>
                  <a:gd name="connsiteY2" fmla="*/ 0 h 708228"/>
                  <a:gd name="connsiteX3" fmla="*/ 195215 w 411689"/>
                  <a:gd name="connsiteY3" fmla="*/ 708228 h 708228"/>
                  <a:gd name="connsiteX4" fmla="*/ 0 w 411689"/>
                  <a:gd name="connsiteY4" fmla="*/ 708228 h 708228"/>
                  <a:gd name="connsiteX0" fmla="*/ 0 w 411689"/>
                  <a:gd name="connsiteY0" fmla="*/ 708228 h 708228"/>
                  <a:gd name="connsiteX1" fmla="*/ 216474 w 411689"/>
                  <a:gd name="connsiteY1" fmla="*/ 0 h 708228"/>
                  <a:gd name="connsiteX2" fmla="*/ 411689 w 411689"/>
                  <a:gd name="connsiteY2" fmla="*/ 0 h 708228"/>
                  <a:gd name="connsiteX3" fmla="*/ 195215 w 411689"/>
                  <a:gd name="connsiteY3" fmla="*/ 708228 h 708228"/>
                  <a:gd name="connsiteX4" fmla="*/ 0 w 411689"/>
                  <a:gd name="connsiteY4" fmla="*/ 708228 h 708228"/>
                  <a:gd name="connsiteX0" fmla="*/ 0 w 366446"/>
                  <a:gd name="connsiteY0" fmla="*/ 539160 h 708228"/>
                  <a:gd name="connsiteX1" fmla="*/ 171231 w 366446"/>
                  <a:gd name="connsiteY1" fmla="*/ 0 h 708228"/>
                  <a:gd name="connsiteX2" fmla="*/ 366446 w 366446"/>
                  <a:gd name="connsiteY2" fmla="*/ 0 h 708228"/>
                  <a:gd name="connsiteX3" fmla="*/ 149972 w 366446"/>
                  <a:gd name="connsiteY3" fmla="*/ 708228 h 708228"/>
                  <a:gd name="connsiteX4" fmla="*/ 0 w 366446"/>
                  <a:gd name="connsiteY4" fmla="*/ 539160 h 708228"/>
                  <a:gd name="connsiteX0" fmla="*/ 0 w 366446"/>
                  <a:gd name="connsiteY0" fmla="*/ 539160 h 786809"/>
                  <a:gd name="connsiteX1" fmla="*/ 171231 w 366446"/>
                  <a:gd name="connsiteY1" fmla="*/ 0 h 786809"/>
                  <a:gd name="connsiteX2" fmla="*/ 366446 w 366446"/>
                  <a:gd name="connsiteY2" fmla="*/ 0 h 786809"/>
                  <a:gd name="connsiteX3" fmla="*/ 130922 w 366446"/>
                  <a:gd name="connsiteY3" fmla="*/ 786809 h 786809"/>
                  <a:gd name="connsiteX4" fmla="*/ 0 w 366446"/>
                  <a:gd name="connsiteY4" fmla="*/ 539160 h 786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6446" h="786809">
                    <a:moveTo>
                      <a:pt x="0" y="539160"/>
                    </a:moveTo>
                    <a:lnTo>
                      <a:pt x="171231" y="0"/>
                    </a:lnTo>
                    <a:lnTo>
                      <a:pt x="366446" y="0"/>
                    </a:lnTo>
                    <a:lnTo>
                      <a:pt x="130922" y="786809"/>
                    </a:lnTo>
                    <a:lnTo>
                      <a:pt x="0" y="53916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" name="平行四辺形 91">
                <a:extLst>
                  <a:ext uri="{FF2B5EF4-FFF2-40B4-BE49-F238E27FC236}">
                    <a16:creationId xmlns:a16="http://schemas.microsoft.com/office/drawing/2014/main" id="{32707AD9-38A9-4FED-BE2C-0FADEE37964E}"/>
                  </a:ext>
                </a:extLst>
              </p:cNvPr>
              <p:cNvSpPr/>
              <p:nvPr/>
            </p:nvSpPr>
            <p:spPr>
              <a:xfrm>
                <a:off x="1724010" y="5223466"/>
                <a:ext cx="646343" cy="949512"/>
              </a:xfrm>
              <a:prstGeom prst="parallelogram">
                <a:avLst>
                  <a:gd name="adj" fmla="val 67526"/>
                </a:avLst>
              </a:prstGeom>
              <a:solidFill>
                <a:schemeClr val="accent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" name="四角形: 上の 2 つの角を丸める 92">
                <a:extLst>
                  <a:ext uri="{FF2B5EF4-FFF2-40B4-BE49-F238E27FC236}">
                    <a16:creationId xmlns:a16="http://schemas.microsoft.com/office/drawing/2014/main" id="{B9B27337-8998-43B1-8458-AE8FE5649237}"/>
                  </a:ext>
                </a:extLst>
              </p:cNvPr>
              <p:cNvSpPr/>
              <p:nvPr/>
            </p:nvSpPr>
            <p:spPr>
              <a:xfrm>
                <a:off x="1371792" y="6099180"/>
                <a:ext cx="1247584" cy="351739"/>
              </a:xfrm>
              <a:prstGeom prst="round2SameRect">
                <a:avLst>
                  <a:gd name="adj1" fmla="val 15313"/>
                  <a:gd name="adj2" fmla="val 0"/>
                </a:avLst>
              </a:prstGeom>
              <a:solidFill>
                <a:schemeClr val="accent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B26D4BDD-64A8-4F21-B3D3-8AFD6357AA88}"/>
                </a:ext>
              </a:extLst>
            </p:cNvPr>
            <p:cNvGrpSpPr/>
            <p:nvPr/>
          </p:nvGrpSpPr>
          <p:grpSpPr>
            <a:xfrm>
              <a:off x="1348425" y="964762"/>
              <a:ext cx="1277659" cy="1299459"/>
              <a:chOff x="305055" y="212842"/>
              <a:chExt cx="1277659" cy="1299459"/>
            </a:xfrm>
          </p:grpSpPr>
          <p:sp>
            <p:nvSpPr>
              <p:cNvPr id="61" name="円/楕円 291">
                <a:extLst>
                  <a:ext uri="{FF2B5EF4-FFF2-40B4-BE49-F238E27FC236}">
                    <a16:creationId xmlns:a16="http://schemas.microsoft.com/office/drawing/2014/main" id="{3108F996-222A-4459-B273-F54E7D9FD808}"/>
                  </a:ext>
                </a:extLst>
              </p:cNvPr>
              <p:cNvSpPr/>
              <p:nvPr/>
            </p:nvSpPr>
            <p:spPr>
              <a:xfrm>
                <a:off x="478068" y="306375"/>
                <a:ext cx="931632" cy="1205926"/>
              </a:xfrm>
              <a:custGeom>
                <a:avLst/>
                <a:gdLst>
                  <a:gd name="connsiteX0" fmla="*/ 0 w 719714"/>
                  <a:gd name="connsiteY0" fmla="*/ 404839 h 809678"/>
                  <a:gd name="connsiteX1" fmla="*/ 359857 w 719714"/>
                  <a:gd name="connsiteY1" fmla="*/ 0 h 809678"/>
                  <a:gd name="connsiteX2" fmla="*/ 719714 w 719714"/>
                  <a:gd name="connsiteY2" fmla="*/ 404839 h 809678"/>
                  <a:gd name="connsiteX3" fmla="*/ 359857 w 719714"/>
                  <a:gd name="connsiteY3" fmla="*/ 809678 h 809678"/>
                  <a:gd name="connsiteX4" fmla="*/ 0 w 719714"/>
                  <a:gd name="connsiteY4" fmla="*/ 404839 h 809678"/>
                  <a:gd name="connsiteX0" fmla="*/ 0 w 719714"/>
                  <a:gd name="connsiteY0" fmla="*/ 404839 h 809678"/>
                  <a:gd name="connsiteX1" fmla="*/ 359857 w 719714"/>
                  <a:gd name="connsiteY1" fmla="*/ 0 h 809678"/>
                  <a:gd name="connsiteX2" fmla="*/ 719714 w 719714"/>
                  <a:gd name="connsiteY2" fmla="*/ 404839 h 809678"/>
                  <a:gd name="connsiteX3" fmla="*/ 359857 w 719714"/>
                  <a:gd name="connsiteY3" fmla="*/ 809678 h 809678"/>
                  <a:gd name="connsiteX4" fmla="*/ 0 w 719714"/>
                  <a:gd name="connsiteY4" fmla="*/ 404839 h 809678"/>
                  <a:gd name="connsiteX0" fmla="*/ 0 w 719714"/>
                  <a:gd name="connsiteY0" fmla="*/ 404839 h 809678"/>
                  <a:gd name="connsiteX1" fmla="*/ 359857 w 719714"/>
                  <a:gd name="connsiteY1" fmla="*/ 0 h 809678"/>
                  <a:gd name="connsiteX2" fmla="*/ 719714 w 719714"/>
                  <a:gd name="connsiteY2" fmla="*/ 404839 h 809678"/>
                  <a:gd name="connsiteX3" fmla="*/ 359857 w 719714"/>
                  <a:gd name="connsiteY3" fmla="*/ 809678 h 809678"/>
                  <a:gd name="connsiteX4" fmla="*/ 0 w 719714"/>
                  <a:gd name="connsiteY4" fmla="*/ 404839 h 809678"/>
                  <a:gd name="connsiteX0" fmla="*/ 0 w 719714"/>
                  <a:gd name="connsiteY0" fmla="*/ 404839 h 809678"/>
                  <a:gd name="connsiteX1" fmla="*/ 359857 w 719714"/>
                  <a:gd name="connsiteY1" fmla="*/ 0 h 809678"/>
                  <a:gd name="connsiteX2" fmla="*/ 719714 w 719714"/>
                  <a:gd name="connsiteY2" fmla="*/ 404839 h 809678"/>
                  <a:gd name="connsiteX3" fmla="*/ 359857 w 719714"/>
                  <a:gd name="connsiteY3" fmla="*/ 809678 h 809678"/>
                  <a:gd name="connsiteX4" fmla="*/ 0 w 719714"/>
                  <a:gd name="connsiteY4" fmla="*/ 404839 h 809678"/>
                  <a:gd name="connsiteX0" fmla="*/ 0 w 719714"/>
                  <a:gd name="connsiteY0" fmla="*/ 455639 h 860478"/>
                  <a:gd name="connsiteX1" fmla="*/ 366207 w 719714"/>
                  <a:gd name="connsiteY1" fmla="*/ 0 h 860478"/>
                  <a:gd name="connsiteX2" fmla="*/ 719714 w 719714"/>
                  <a:gd name="connsiteY2" fmla="*/ 455639 h 860478"/>
                  <a:gd name="connsiteX3" fmla="*/ 359857 w 719714"/>
                  <a:gd name="connsiteY3" fmla="*/ 860478 h 860478"/>
                  <a:gd name="connsiteX4" fmla="*/ 0 w 719714"/>
                  <a:gd name="connsiteY4" fmla="*/ 455639 h 860478"/>
                  <a:gd name="connsiteX0" fmla="*/ 0 w 719714"/>
                  <a:gd name="connsiteY0" fmla="*/ 458814 h 863653"/>
                  <a:gd name="connsiteX1" fmla="*/ 359857 w 719714"/>
                  <a:gd name="connsiteY1" fmla="*/ 0 h 863653"/>
                  <a:gd name="connsiteX2" fmla="*/ 719714 w 719714"/>
                  <a:gd name="connsiteY2" fmla="*/ 458814 h 863653"/>
                  <a:gd name="connsiteX3" fmla="*/ 359857 w 719714"/>
                  <a:gd name="connsiteY3" fmla="*/ 863653 h 863653"/>
                  <a:gd name="connsiteX4" fmla="*/ 0 w 719714"/>
                  <a:gd name="connsiteY4" fmla="*/ 458814 h 863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9714" h="863653">
                    <a:moveTo>
                      <a:pt x="0" y="458814"/>
                    </a:moveTo>
                    <a:cubicBezTo>
                      <a:pt x="0" y="235228"/>
                      <a:pt x="161113" y="0"/>
                      <a:pt x="359857" y="0"/>
                    </a:cubicBezTo>
                    <a:cubicBezTo>
                      <a:pt x="558601" y="0"/>
                      <a:pt x="719714" y="235228"/>
                      <a:pt x="719714" y="458814"/>
                    </a:cubicBezTo>
                    <a:cubicBezTo>
                      <a:pt x="719714" y="682400"/>
                      <a:pt x="558601" y="863653"/>
                      <a:pt x="359857" y="863653"/>
                    </a:cubicBezTo>
                    <a:cubicBezTo>
                      <a:pt x="161113" y="863653"/>
                      <a:pt x="0" y="682400"/>
                      <a:pt x="0" y="45881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5EC1C861-F1A6-4358-95F0-1258EAA68C4A}"/>
                  </a:ext>
                </a:extLst>
              </p:cNvPr>
              <p:cNvGrpSpPr/>
              <p:nvPr/>
            </p:nvGrpSpPr>
            <p:grpSpPr>
              <a:xfrm>
                <a:off x="305055" y="212842"/>
                <a:ext cx="1277659" cy="1237443"/>
                <a:chOff x="2791855" y="1947821"/>
                <a:chExt cx="1150919" cy="1114692"/>
              </a:xfrm>
              <a:solidFill>
                <a:srgbClr val="FFCC99"/>
              </a:solidFill>
            </p:grpSpPr>
            <p:grpSp>
              <p:nvGrpSpPr>
                <p:cNvPr id="79" name="グループ化 78">
                  <a:extLst>
                    <a:ext uri="{FF2B5EF4-FFF2-40B4-BE49-F238E27FC236}">
                      <a16:creationId xmlns:a16="http://schemas.microsoft.com/office/drawing/2014/main" id="{561743AA-2B57-496F-90D0-7CDD976398E8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84" name="円/楕円 437">
                    <a:extLst>
                      <a:ext uri="{FF2B5EF4-FFF2-40B4-BE49-F238E27FC236}">
                        <a16:creationId xmlns:a16="http://schemas.microsoft.com/office/drawing/2014/main" id="{735D723A-29DC-4AC4-B62C-1D1839066BF8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" name="円/楕円 438">
                    <a:extLst>
                      <a:ext uri="{FF2B5EF4-FFF2-40B4-BE49-F238E27FC236}">
                        <a16:creationId xmlns:a16="http://schemas.microsoft.com/office/drawing/2014/main" id="{FE43674A-968E-4271-B723-ED209DFABC7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99308DC4-7FC5-473F-8AF7-DBA2131BE187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82" name="円/楕円 435">
                    <a:extLst>
                      <a:ext uri="{FF2B5EF4-FFF2-40B4-BE49-F238E27FC236}">
                        <a16:creationId xmlns:a16="http://schemas.microsoft.com/office/drawing/2014/main" id="{051F5A3C-8620-42AC-9BEA-C9F7A686AC3F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3" name="円/楕円 436">
                    <a:extLst>
                      <a:ext uri="{FF2B5EF4-FFF2-40B4-BE49-F238E27FC236}">
                        <a16:creationId xmlns:a16="http://schemas.microsoft.com/office/drawing/2014/main" id="{8FFC2B65-970A-427C-A5FA-F52A24B498A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1" name="円/楕円 291">
                  <a:extLst>
                    <a:ext uri="{FF2B5EF4-FFF2-40B4-BE49-F238E27FC236}">
                      <a16:creationId xmlns:a16="http://schemas.microsoft.com/office/drawing/2014/main" id="{E8258C58-95D9-4D98-840C-B4663E2EA0FF}"/>
                    </a:ext>
                  </a:extLst>
                </p:cNvPr>
                <p:cNvSpPr/>
                <p:nvPr/>
              </p:nvSpPr>
              <p:spPr>
                <a:xfrm>
                  <a:off x="2902857" y="1947821"/>
                  <a:ext cx="928913" cy="1114692"/>
                </a:xfrm>
                <a:custGeom>
                  <a:avLst/>
                  <a:gdLst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55639 h 860478"/>
                    <a:gd name="connsiteX1" fmla="*/ 366207 w 719714"/>
                    <a:gd name="connsiteY1" fmla="*/ 0 h 860478"/>
                    <a:gd name="connsiteX2" fmla="*/ 719714 w 719714"/>
                    <a:gd name="connsiteY2" fmla="*/ 455639 h 860478"/>
                    <a:gd name="connsiteX3" fmla="*/ 359857 w 719714"/>
                    <a:gd name="connsiteY3" fmla="*/ 860478 h 860478"/>
                    <a:gd name="connsiteX4" fmla="*/ 0 w 719714"/>
                    <a:gd name="connsiteY4" fmla="*/ 455639 h 860478"/>
                    <a:gd name="connsiteX0" fmla="*/ 0 w 719714"/>
                    <a:gd name="connsiteY0" fmla="*/ 458814 h 863653"/>
                    <a:gd name="connsiteX1" fmla="*/ 359857 w 719714"/>
                    <a:gd name="connsiteY1" fmla="*/ 0 h 863653"/>
                    <a:gd name="connsiteX2" fmla="*/ 719714 w 719714"/>
                    <a:gd name="connsiteY2" fmla="*/ 458814 h 863653"/>
                    <a:gd name="connsiteX3" fmla="*/ 359857 w 719714"/>
                    <a:gd name="connsiteY3" fmla="*/ 863653 h 863653"/>
                    <a:gd name="connsiteX4" fmla="*/ 0 w 719714"/>
                    <a:gd name="connsiteY4" fmla="*/ 458814 h 863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9714" h="863653">
                      <a:moveTo>
                        <a:pt x="0" y="458814"/>
                      </a:moveTo>
                      <a:cubicBezTo>
                        <a:pt x="0" y="235228"/>
                        <a:pt x="161113" y="0"/>
                        <a:pt x="359857" y="0"/>
                      </a:cubicBezTo>
                      <a:cubicBezTo>
                        <a:pt x="558601" y="0"/>
                        <a:pt x="719714" y="235228"/>
                        <a:pt x="719714" y="458814"/>
                      </a:cubicBezTo>
                      <a:cubicBezTo>
                        <a:pt x="719714" y="682400"/>
                        <a:pt x="558601" y="863653"/>
                        <a:pt x="359857" y="863653"/>
                      </a:cubicBezTo>
                      <a:cubicBezTo>
                        <a:pt x="161113" y="863653"/>
                        <a:pt x="0" y="682400"/>
                        <a:pt x="0" y="458814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3" name="円/楕円 27">
                <a:extLst>
                  <a:ext uri="{FF2B5EF4-FFF2-40B4-BE49-F238E27FC236}">
                    <a16:creationId xmlns:a16="http://schemas.microsoft.com/office/drawing/2014/main" id="{BC88003E-FAC9-4999-939F-4FCA4A5289B0}"/>
                  </a:ext>
                </a:extLst>
              </p:cNvPr>
              <p:cNvSpPr/>
              <p:nvPr/>
            </p:nvSpPr>
            <p:spPr>
              <a:xfrm rot="10800000">
                <a:off x="786938" y="1268681"/>
                <a:ext cx="303292" cy="4572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" name="月 65">
                <a:extLst>
                  <a:ext uri="{FF2B5EF4-FFF2-40B4-BE49-F238E27FC236}">
                    <a16:creationId xmlns:a16="http://schemas.microsoft.com/office/drawing/2014/main" id="{BE86B7A2-94FE-4D9A-956D-8C48A92C7587}"/>
                  </a:ext>
                </a:extLst>
              </p:cNvPr>
              <p:cNvSpPr/>
              <p:nvPr/>
            </p:nvSpPr>
            <p:spPr>
              <a:xfrm rot="15300000">
                <a:off x="676994" y="530240"/>
                <a:ext cx="66360" cy="201274"/>
              </a:xfrm>
              <a:prstGeom prst="moon">
                <a:avLst>
                  <a:gd name="adj" fmla="val 6205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" name="月 66">
                <a:extLst>
                  <a:ext uri="{FF2B5EF4-FFF2-40B4-BE49-F238E27FC236}">
                    <a16:creationId xmlns:a16="http://schemas.microsoft.com/office/drawing/2014/main" id="{AFD0CC16-5218-492E-BA6B-FFE63F24DD34}"/>
                  </a:ext>
                </a:extLst>
              </p:cNvPr>
              <p:cNvSpPr/>
              <p:nvPr/>
            </p:nvSpPr>
            <p:spPr>
              <a:xfrm rot="17100000">
                <a:off x="1142532" y="530242"/>
                <a:ext cx="66362" cy="201274"/>
              </a:xfrm>
              <a:prstGeom prst="moon">
                <a:avLst>
                  <a:gd name="adj" fmla="val 6205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F1F4C3D0-CC12-4C10-89D3-E2DAB4AB6DFB}"/>
                  </a:ext>
                </a:extLst>
              </p:cNvPr>
              <p:cNvGrpSpPr/>
              <p:nvPr/>
            </p:nvGrpSpPr>
            <p:grpSpPr>
              <a:xfrm>
                <a:off x="501763" y="799611"/>
                <a:ext cx="135002" cy="93534"/>
                <a:chOff x="419854" y="787816"/>
                <a:chExt cx="226299" cy="132157"/>
              </a:xfrm>
            </p:grpSpPr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5A5FA808-5781-4CDF-A292-C6830B983352}"/>
                    </a:ext>
                  </a:extLst>
                </p:cNvPr>
                <p:cNvSpPr/>
                <p:nvPr/>
              </p:nvSpPr>
              <p:spPr>
                <a:xfrm rot="900000">
                  <a:off x="419854" y="787816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0158DC1A-F5FC-4C7E-BD19-620A16744DF5}"/>
                    </a:ext>
                  </a:extLst>
                </p:cNvPr>
                <p:cNvSpPr/>
                <p:nvPr/>
              </p:nvSpPr>
              <p:spPr>
                <a:xfrm rot="20700000" flipV="1">
                  <a:off x="419854" y="886835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9D87BC38-FD31-4A5A-A1F6-9718357DE098}"/>
                  </a:ext>
                </a:extLst>
              </p:cNvPr>
              <p:cNvGrpSpPr/>
              <p:nvPr/>
            </p:nvGrpSpPr>
            <p:grpSpPr>
              <a:xfrm flipH="1">
                <a:off x="1267856" y="799611"/>
                <a:ext cx="135002" cy="93534"/>
                <a:chOff x="419854" y="787816"/>
                <a:chExt cx="226299" cy="132157"/>
              </a:xfrm>
            </p:grpSpPr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CF94E6EA-4306-4591-9F9C-4D924F9BA597}"/>
                    </a:ext>
                  </a:extLst>
                </p:cNvPr>
                <p:cNvSpPr/>
                <p:nvPr/>
              </p:nvSpPr>
              <p:spPr>
                <a:xfrm rot="900000">
                  <a:off x="419854" y="787816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5ED37B84-5C0B-4E27-B4B2-7FFBB82B99CA}"/>
                    </a:ext>
                  </a:extLst>
                </p:cNvPr>
                <p:cNvSpPr/>
                <p:nvPr/>
              </p:nvSpPr>
              <p:spPr>
                <a:xfrm rot="20700000" flipV="1">
                  <a:off x="419854" y="886835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0" name="円/楕円 27">
                <a:extLst>
                  <a:ext uri="{FF2B5EF4-FFF2-40B4-BE49-F238E27FC236}">
                    <a16:creationId xmlns:a16="http://schemas.microsoft.com/office/drawing/2014/main" id="{0482EAA6-08E4-447D-A489-D2AC797A5F12}"/>
                  </a:ext>
                </a:extLst>
              </p:cNvPr>
              <p:cNvSpPr/>
              <p:nvPr/>
            </p:nvSpPr>
            <p:spPr>
              <a:xfrm rot="8100000">
                <a:off x="644162" y="1166281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" name="円/楕円 27">
                <a:extLst>
                  <a:ext uri="{FF2B5EF4-FFF2-40B4-BE49-F238E27FC236}">
                    <a16:creationId xmlns:a16="http://schemas.microsoft.com/office/drawing/2014/main" id="{9D597002-009B-4E1C-8F8B-806BDA03BCAA}"/>
                  </a:ext>
                </a:extLst>
              </p:cNvPr>
              <p:cNvSpPr/>
              <p:nvPr/>
            </p:nvSpPr>
            <p:spPr>
              <a:xfrm rot="13500000" flipH="1">
                <a:off x="1001349" y="1166282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9E8F9780-3C79-4BCD-BAAE-DCE4488D669E}"/>
                  </a:ext>
                </a:extLst>
              </p:cNvPr>
              <p:cNvGrpSpPr/>
              <p:nvPr/>
            </p:nvGrpSpPr>
            <p:grpSpPr>
              <a:xfrm>
                <a:off x="836857" y="993552"/>
                <a:ext cx="198700" cy="168405"/>
                <a:chOff x="7084627" y="3040652"/>
                <a:chExt cx="240026" cy="203430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sp>
              <p:nvSpPr>
                <p:cNvPr id="73" name="円/楕円 662">
                  <a:extLst>
                    <a:ext uri="{FF2B5EF4-FFF2-40B4-BE49-F238E27FC236}">
                      <a16:creationId xmlns:a16="http://schemas.microsoft.com/office/drawing/2014/main" id="{1AE44EA9-0DF6-409C-9703-6839FC45CBF9}"/>
                    </a:ext>
                  </a:extLst>
                </p:cNvPr>
                <p:cNvSpPr/>
                <p:nvPr/>
              </p:nvSpPr>
              <p:spPr>
                <a:xfrm>
                  <a:off x="7084627" y="3102163"/>
                  <a:ext cx="240026" cy="125443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CD36FA66-716D-492E-86C3-3555E80361CD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9C537EF8-C216-45BF-821F-A553A2BDF110}"/>
                </a:ext>
              </a:extLst>
            </p:cNvPr>
            <p:cNvSpPr/>
            <p:nvPr/>
          </p:nvSpPr>
          <p:spPr>
            <a:xfrm>
              <a:off x="1696496" y="1520075"/>
              <a:ext cx="156500" cy="138072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0AE6938D-F6DF-42FB-A1D8-F5A1C5147D75}"/>
                </a:ext>
              </a:extLst>
            </p:cNvPr>
            <p:cNvSpPr/>
            <p:nvPr/>
          </p:nvSpPr>
          <p:spPr>
            <a:xfrm>
              <a:off x="2141789" y="1520075"/>
              <a:ext cx="156500" cy="138072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B170AC00-B7F9-4639-8C32-010F062E77D7}"/>
                </a:ext>
              </a:extLst>
            </p:cNvPr>
            <p:cNvGrpSpPr/>
            <p:nvPr/>
          </p:nvGrpSpPr>
          <p:grpSpPr>
            <a:xfrm>
              <a:off x="2286511" y="911134"/>
              <a:ext cx="882679" cy="1751473"/>
              <a:chOff x="2286511" y="911134"/>
              <a:chExt cx="882679" cy="1751473"/>
            </a:xfrm>
          </p:grpSpPr>
          <p:grpSp>
            <p:nvGrpSpPr>
              <p:cNvPr id="240" name="グループ化 239">
                <a:extLst>
                  <a:ext uri="{FF2B5EF4-FFF2-40B4-BE49-F238E27FC236}">
                    <a16:creationId xmlns:a16="http://schemas.microsoft.com/office/drawing/2014/main" id="{9850859A-61EE-455F-BB63-54C0CCBBEAE7}"/>
                  </a:ext>
                </a:extLst>
              </p:cNvPr>
              <p:cNvGrpSpPr/>
              <p:nvPr/>
            </p:nvGrpSpPr>
            <p:grpSpPr>
              <a:xfrm rot="20960292">
                <a:off x="2354083" y="911134"/>
                <a:ext cx="696096" cy="1383796"/>
                <a:chOff x="2957063" y="5076572"/>
                <a:chExt cx="725218" cy="1441689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grpSp>
              <p:nvGrpSpPr>
                <p:cNvPr id="241" name="グループ化 240">
                  <a:extLst>
                    <a:ext uri="{FF2B5EF4-FFF2-40B4-BE49-F238E27FC236}">
                      <a16:creationId xmlns:a16="http://schemas.microsoft.com/office/drawing/2014/main" id="{2D47A238-CDC3-4FE3-8871-43851BF8F825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243" name="フリーフォーム: 図形 242">
                    <a:extLst>
                      <a:ext uri="{FF2B5EF4-FFF2-40B4-BE49-F238E27FC236}">
                        <a16:creationId xmlns:a16="http://schemas.microsoft.com/office/drawing/2014/main" id="{597B1E4A-7C3B-4754-878D-EE60CABA297D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4" name="フリーフォーム: 図形 243">
                    <a:extLst>
                      <a:ext uri="{FF2B5EF4-FFF2-40B4-BE49-F238E27FC236}">
                        <a16:creationId xmlns:a16="http://schemas.microsoft.com/office/drawing/2014/main" id="{CD311703-D8AE-4837-9B61-8A838CED84A5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1AF2E21F-1B15-4C81-86ED-D78DCDD14162}"/>
                    </a:ext>
                  </a:extLst>
                </p:cNvPr>
                <p:cNvSpPr/>
                <p:nvPr/>
              </p:nvSpPr>
              <p:spPr>
                <a:xfrm>
                  <a:off x="2957063" y="5102343"/>
                  <a:ext cx="725218" cy="1415918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65852"/>
                    <a:gd name="connsiteY0" fmla="*/ 1138 h 1457557"/>
                    <a:gd name="connsiteX1" fmla="*/ 219353 w 765852"/>
                    <a:gd name="connsiteY1" fmla="*/ 18217 h 1457557"/>
                    <a:gd name="connsiteX2" fmla="*/ 223832 w 765852"/>
                    <a:gd name="connsiteY2" fmla="*/ 24963 h 1457557"/>
                    <a:gd name="connsiteX3" fmla="*/ 357056 w 765852"/>
                    <a:gd name="connsiteY3" fmla="*/ 158187 h 1457557"/>
                    <a:gd name="connsiteX4" fmla="*/ 370720 w 765852"/>
                    <a:gd name="connsiteY4" fmla="*/ 178763 h 1457557"/>
                    <a:gd name="connsiteX5" fmla="*/ 372662 w 765852"/>
                    <a:gd name="connsiteY5" fmla="*/ 188747 h 1457557"/>
                    <a:gd name="connsiteX6" fmla="*/ 376431 w 765852"/>
                    <a:gd name="connsiteY6" fmla="*/ 195556 h 1457557"/>
                    <a:gd name="connsiteX7" fmla="*/ 381410 w 765852"/>
                    <a:gd name="connsiteY7" fmla="*/ 445425 h 1457557"/>
                    <a:gd name="connsiteX8" fmla="*/ 385008 w 765852"/>
                    <a:gd name="connsiteY8" fmla="*/ 562717 h 1457557"/>
                    <a:gd name="connsiteX9" fmla="*/ 384424 w 765852"/>
                    <a:gd name="connsiteY9" fmla="*/ 623206 h 1457557"/>
                    <a:gd name="connsiteX10" fmla="*/ 722873 w 765852"/>
                    <a:gd name="connsiteY10" fmla="*/ 1234288 h 1457557"/>
                    <a:gd name="connsiteX11" fmla="*/ 722073 w 765852"/>
                    <a:gd name="connsiteY11" fmla="*/ 1437307 h 1457557"/>
                    <a:gd name="connsiteX12" fmla="*/ 722074 w 765852"/>
                    <a:gd name="connsiteY12" fmla="*/ 1437306 h 1457557"/>
                    <a:gd name="connsiteX13" fmla="*/ 515842 w 765852"/>
                    <a:gd name="connsiteY13" fmla="*/ 1382046 h 1457557"/>
                    <a:gd name="connsiteX14" fmla="*/ 167145 w 765852"/>
                    <a:gd name="connsiteY14" fmla="*/ 677290 h 1457557"/>
                    <a:gd name="connsiteX15" fmla="*/ 147400 w 765852"/>
                    <a:gd name="connsiteY15" fmla="*/ 658498 h 1457557"/>
                    <a:gd name="connsiteX16" fmla="*/ 84879 w 765852"/>
                    <a:gd name="connsiteY16" fmla="*/ 445425 h 1457557"/>
                    <a:gd name="connsiteX17" fmla="*/ 147401 w 765852"/>
                    <a:gd name="connsiteY17" fmla="*/ 232351 h 1457557"/>
                    <a:gd name="connsiteX18" fmla="*/ 202681 w 765852"/>
                    <a:gd name="connsiteY18" fmla="*/ 179738 h 1457557"/>
                    <a:gd name="connsiteX19" fmla="*/ 174238 w 765852"/>
                    <a:gd name="connsiteY19" fmla="*/ 151295 h 1457557"/>
                    <a:gd name="connsiteX20" fmla="*/ 106181 w 765852"/>
                    <a:gd name="connsiteY20" fmla="*/ 219353 h 1457557"/>
                    <a:gd name="connsiteX21" fmla="*/ 18217 w 765852"/>
                    <a:gd name="connsiteY21" fmla="*/ 219353 h 1457557"/>
                    <a:gd name="connsiteX22" fmla="*/ 18217 w 765852"/>
                    <a:gd name="connsiteY22" fmla="*/ 131389 h 1457557"/>
                    <a:gd name="connsiteX23" fmla="*/ 131389 w 765852"/>
                    <a:gd name="connsiteY23" fmla="*/ 18217 h 1457557"/>
                    <a:gd name="connsiteX24" fmla="*/ 151965 w 765852"/>
                    <a:gd name="connsiteY24" fmla="*/ 4554 h 1457557"/>
                    <a:gd name="connsiteX25" fmla="*/ 187251 w 765852"/>
                    <a:gd name="connsiteY25" fmla="*/ 1138 h 1457557"/>
                    <a:gd name="connsiteX0" fmla="*/ 187251 w 765852"/>
                    <a:gd name="connsiteY0" fmla="*/ 1138 h 1457557"/>
                    <a:gd name="connsiteX1" fmla="*/ 219353 w 765852"/>
                    <a:gd name="connsiteY1" fmla="*/ 18217 h 1457557"/>
                    <a:gd name="connsiteX2" fmla="*/ 223832 w 765852"/>
                    <a:gd name="connsiteY2" fmla="*/ 24963 h 1457557"/>
                    <a:gd name="connsiteX3" fmla="*/ 357056 w 765852"/>
                    <a:gd name="connsiteY3" fmla="*/ 158187 h 1457557"/>
                    <a:gd name="connsiteX4" fmla="*/ 370720 w 765852"/>
                    <a:gd name="connsiteY4" fmla="*/ 178763 h 1457557"/>
                    <a:gd name="connsiteX5" fmla="*/ 372662 w 765852"/>
                    <a:gd name="connsiteY5" fmla="*/ 188747 h 1457557"/>
                    <a:gd name="connsiteX6" fmla="*/ 376431 w 765852"/>
                    <a:gd name="connsiteY6" fmla="*/ 195556 h 1457557"/>
                    <a:gd name="connsiteX7" fmla="*/ 381410 w 765852"/>
                    <a:gd name="connsiteY7" fmla="*/ 445425 h 1457557"/>
                    <a:gd name="connsiteX8" fmla="*/ 385008 w 765852"/>
                    <a:gd name="connsiteY8" fmla="*/ 562717 h 1457557"/>
                    <a:gd name="connsiteX9" fmla="*/ 384424 w 765852"/>
                    <a:gd name="connsiteY9" fmla="*/ 623206 h 1457557"/>
                    <a:gd name="connsiteX10" fmla="*/ 722873 w 765852"/>
                    <a:gd name="connsiteY10" fmla="*/ 1234288 h 1457557"/>
                    <a:gd name="connsiteX11" fmla="*/ 722073 w 765852"/>
                    <a:gd name="connsiteY11" fmla="*/ 1437307 h 1457557"/>
                    <a:gd name="connsiteX12" fmla="*/ 722074 w 765852"/>
                    <a:gd name="connsiteY12" fmla="*/ 1437306 h 1457557"/>
                    <a:gd name="connsiteX13" fmla="*/ 515842 w 765852"/>
                    <a:gd name="connsiteY13" fmla="*/ 1382046 h 1457557"/>
                    <a:gd name="connsiteX14" fmla="*/ 167145 w 765852"/>
                    <a:gd name="connsiteY14" fmla="*/ 677290 h 1457557"/>
                    <a:gd name="connsiteX15" fmla="*/ 147400 w 765852"/>
                    <a:gd name="connsiteY15" fmla="*/ 658498 h 1457557"/>
                    <a:gd name="connsiteX16" fmla="*/ 84879 w 765852"/>
                    <a:gd name="connsiteY16" fmla="*/ 445425 h 1457557"/>
                    <a:gd name="connsiteX17" fmla="*/ 147401 w 765852"/>
                    <a:gd name="connsiteY17" fmla="*/ 232351 h 1457557"/>
                    <a:gd name="connsiteX18" fmla="*/ 202681 w 765852"/>
                    <a:gd name="connsiteY18" fmla="*/ 179738 h 1457557"/>
                    <a:gd name="connsiteX19" fmla="*/ 174238 w 765852"/>
                    <a:gd name="connsiteY19" fmla="*/ 151295 h 1457557"/>
                    <a:gd name="connsiteX20" fmla="*/ 106181 w 765852"/>
                    <a:gd name="connsiteY20" fmla="*/ 219353 h 1457557"/>
                    <a:gd name="connsiteX21" fmla="*/ 18217 w 765852"/>
                    <a:gd name="connsiteY21" fmla="*/ 219353 h 1457557"/>
                    <a:gd name="connsiteX22" fmla="*/ 18217 w 765852"/>
                    <a:gd name="connsiteY22" fmla="*/ 131389 h 1457557"/>
                    <a:gd name="connsiteX23" fmla="*/ 131389 w 765852"/>
                    <a:gd name="connsiteY23" fmla="*/ 18217 h 1457557"/>
                    <a:gd name="connsiteX24" fmla="*/ 151965 w 765852"/>
                    <a:gd name="connsiteY24" fmla="*/ 4554 h 1457557"/>
                    <a:gd name="connsiteX25" fmla="*/ 187251 w 765852"/>
                    <a:gd name="connsiteY25" fmla="*/ 1138 h 1457557"/>
                    <a:gd name="connsiteX0" fmla="*/ 187251 w 765852"/>
                    <a:gd name="connsiteY0" fmla="*/ 1138 h 1437307"/>
                    <a:gd name="connsiteX1" fmla="*/ 219353 w 765852"/>
                    <a:gd name="connsiteY1" fmla="*/ 18217 h 1437307"/>
                    <a:gd name="connsiteX2" fmla="*/ 223832 w 765852"/>
                    <a:gd name="connsiteY2" fmla="*/ 24963 h 1437307"/>
                    <a:gd name="connsiteX3" fmla="*/ 357056 w 765852"/>
                    <a:gd name="connsiteY3" fmla="*/ 158187 h 1437307"/>
                    <a:gd name="connsiteX4" fmla="*/ 370720 w 765852"/>
                    <a:gd name="connsiteY4" fmla="*/ 178763 h 1437307"/>
                    <a:gd name="connsiteX5" fmla="*/ 372662 w 765852"/>
                    <a:gd name="connsiteY5" fmla="*/ 188747 h 1437307"/>
                    <a:gd name="connsiteX6" fmla="*/ 376431 w 765852"/>
                    <a:gd name="connsiteY6" fmla="*/ 195556 h 1437307"/>
                    <a:gd name="connsiteX7" fmla="*/ 381410 w 765852"/>
                    <a:gd name="connsiteY7" fmla="*/ 445425 h 1437307"/>
                    <a:gd name="connsiteX8" fmla="*/ 385008 w 765852"/>
                    <a:gd name="connsiteY8" fmla="*/ 562717 h 1437307"/>
                    <a:gd name="connsiteX9" fmla="*/ 384424 w 765852"/>
                    <a:gd name="connsiteY9" fmla="*/ 623206 h 1437307"/>
                    <a:gd name="connsiteX10" fmla="*/ 722873 w 765852"/>
                    <a:gd name="connsiteY10" fmla="*/ 1234288 h 1437307"/>
                    <a:gd name="connsiteX11" fmla="*/ 722073 w 765852"/>
                    <a:gd name="connsiteY11" fmla="*/ 1437307 h 1437307"/>
                    <a:gd name="connsiteX12" fmla="*/ 515842 w 765852"/>
                    <a:gd name="connsiteY12" fmla="*/ 1382046 h 1437307"/>
                    <a:gd name="connsiteX13" fmla="*/ 167145 w 765852"/>
                    <a:gd name="connsiteY13" fmla="*/ 677290 h 1437307"/>
                    <a:gd name="connsiteX14" fmla="*/ 147400 w 765852"/>
                    <a:gd name="connsiteY14" fmla="*/ 658498 h 1437307"/>
                    <a:gd name="connsiteX15" fmla="*/ 84879 w 765852"/>
                    <a:gd name="connsiteY15" fmla="*/ 445425 h 1437307"/>
                    <a:gd name="connsiteX16" fmla="*/ 147401 w 765852"/>
                    <a:gd name="connsiteY16" fmla="*/ 232351 h 1437307"/>
                    <a:gd name="connsiteX17" fmla="*/ 202681 w 765852"/>
                    <a:gd name="connsiteY17" fmla="*/ 179738 h 1437307"/>
                    <a:gd name="connsiteX18" fmla="*/ 174238 w 765852"/>
                    <a:gd name="connsiteY18" fmla="*/ 151295 h 1437307"/>
                    <a:gd name="connsiteX19" fmla="*/ 106181 w 765852"/>
                    <a:gd name="connsiteY19" fmla="*/ 219353 h 1437307"/>
                    <a:gd name="connsiteX20" fmla="*/ 18217 w 765852"/>
                    <a:gd name="connsiteY20" fmla="*/ 219353 h 1437307"/>
                    <a:gd name="connsiteX21" fmla="*/ 18217 w 765852"/>
                    <a:gd name="connsiteY21" fmla="*/ 131389 h 1437307"/>
                    <a:gd name="connsiteX22" fmla="*/ 131389 w 765852"/>
                    <a:gd name="connsiteY22" fmla="*/ 18217 h 1437307"/>
                    <a:gd name="connsiteX23" fmla="*/ 151965 w 765852"/>
                    <a:gd name="connsiteY23" fmla="*/ 4554 h 1437307"/>
                    <a:gd name="connsiteX24" fmla="*/ 187251 w 765852"/>
                    <a:gd name="connsiteY24" fmla="*/ 1138 h 1437307"/>
                    <a:gd name="connsiteX0" fmla="*/ 187251 w 725218"/>
                    <a:gd name="connsiteY0" fmla="*/ 1138 h 1415918"/>
                    <a:gd name="connsiteX1" fmla="*/ 219353 w 725218"/>
                    <a:gd name="connsiteY1" fmla="*/ 18217 h 1415918"/>
                    <a:gd name="connsiteX2" fmla="*/ 223832 w 725218"/>
                    <a:gd name="connsiteY2" fmla="*/ 24963 h 1415918"/>
                    <a:gd name="connsiteX3" fmla="*/ 357056 w 725218"/>
                    <a:gd name="connsiteY3" fmla="*/ 158187 h 1415918"/>
                    <a:gd name="connsiteX4" fmla="*/ 370720 w 725218"/>
                    <a:gd name="connsiteY4" fmla="*/ 178763 h 1415918"/>
                    <a:gd name="connsiteX5" fmla="*/ 372662 w 725218"/>
                    <a:gd name="connsiteY5" fmla="*/ 188747 h 1415918"/>
                    <a:gd name="connsiteX6" fmla="*/ 376431 w 725218"/>
                    <a:gd name="connsiteY6" fmla="*/ 195556 h 1415918"/>
                    <a:gd name="connsiteX7" fmla="*/ 381410 w 725218"/>
                    <a:gd name="connsiteY7" fmla="*/ 445425 h 1415918"/>
                    <a:gd name="connsiteX8" fmla="*/ 385008 w 725218"/>
                    <a:gd name="connsiteY8" fmla="*/ 562717 h 1415918"/>
                    <a:gd name="connsiteX9" fmla="*/ 384424 w 725218"/>
                    <a:gd name="connsiteY9" fmla="*/ 623206 h 1415918"/>
                    <a:gd name="connsiteX10" fmla="*/ 722873 w 725218"/>
                    <a:gd name="connsiteY10" fmla="*/ 1234288 h 1415918"/>
                    <a:gd name="connsiteX11" fmla="*/ 515842 w 725218"/>
                    <a:gd name="connsiteY11" fmla="*/ 1382046 h 1415918"/>
                    <a:gd name="connsiteX12" fmla="*/ 167145 w 725218"/>
                    <a:gd name="connsiteY12" fmla="*/ 677290 h 1415918"/>
                    <a:gd name="connsiteX13" fmla="*/ 147400 w 725218"/>
                    <a:gd name="connsiteY13" fmla="*/ 658498 h 1415918"/>
                    <a:gd name="connsiteX14" fmla="*/ 84879 w 725218"/>
                    <a:gd name="connsiteY14" fmla="*/ 445425 h 1415918"/>
                    <a:gd name="connsiteX15" fmla="*/ 147401 w 725218"/>
                    <a:gd name="connsiteY15" fmla="*/ 232351 h 1415918"/>
                    <a:gd name="connsiteX16" fmla="*/ 202681 w 725218"/>
                    <a:gd name="connsiteY16" fmla="*/ 179738 h 1415918"/>
                    <a:gd name="connsiteX17" fmla="*/ 174238 w 725218"/>
                    <a:gd name="connsiteY17" fmla="*/ 151295 h 1415918"/>
                    <a:gd name="connsiteX18" fmla="*/ 106181 w 725218"/>
                    <a:gd name="connsiteY18" fmla="*/ 219353 h 1415918"/>
                    <a:gd name="connsiteX19" fmla="*/ 18217 w 725218"/>
                    <a:gd name="connsiteY19" fmla="*/ 219353 h 1415918"/>
                    <a:gd name="connsiteX20" fmla="*/ 18217 w 725218"/>
                    <a:gd name="connsiteY20" fmla="*/ 131389 h 1415918"/>
                    <a:gd name="connsiteX21" fmla="*/ 131389 w 725218"/>
                    <a:gd name="connsiteY21" fmla="*/ 18217 h 1415918"/>
                    <a:gd name="connsiteX22" fmla="*/ 151965 w 725218"/>
                    <a:gd name="connsiteY22" fmla="*/ 4554 h 1415918"/>
                    <a:gd name="connsiteX23" fmla="*/ 187251 w 725218"/>
                    <a:gd name="connsiteY23" fmla="*/ 1138 h 1415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725218" h="1415918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cubicBezTo>
                        <a:pt x="515394" y="825829"/>
                        <a:pt x="591903" y="1031665"/>
                        <a:pt x="722873" y="1234288"/>
                      </a:cubicBezTo>
                      <a:cubicBezTo>
                        <a:pt x="744776" y="1360761"/>
                        <a:pt x="608463" y="1474879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B028C0E0-69DA-4140-B2B9-3505DF192E92}"/>
                  </a:ext>
                </a:extLst>
              </p:cNvPr>
              <p:cNvSpPr/>
              <p:nvPr/>
            </p:nvSpPr>
            <p:spPr>
              <a:xfrm rot="3600000">
                <a:off x="2223773" y="1717190"/>
                <a:ext cx="1008155" cy="882679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61250 w 834195"/>
                  <a:gd name="connsiteY0" fmla="*/ 826774 h 826774"/>
                  <a:gd name="connsiteX1" fmla="*/ 489173 w 834195"/>
                  <a:gd name="connsiteY1" fmla="*/ 296746 h 826774"/>
                  <a:gd name="connsiteX2" fmla="*/ 60792 w 834195"/>
                  <a:gd name="connsiteY2" fmla="*/ 378490 h 826774"/>
                  <a:gd name="connsiteX3" fmla="*/ 17478 w 834195"/>
                  <a:gd name="connsiteY3" fmla="*/ 119469 h 826774"/>
                  <a:gd name="connsiteX4" fmla="*/ 678138 w 834195"/>
                  <a:gd name="connsiteY4" fmla="*/ 2176 h 826774"/>
                  <a:gd name="connsiteX5" fmla="*/ 796034 w 834195"/>
                  <a:gd name="connsiteY5" fmla="*/ 102401 h 826774"/>
                  <a:gd name="connsiteX6" fmla="*/ 834195 w 834195"/>
                  <a:gd name="connsiteY6" fmla="*/ 826774 h 826774"/>
                  <a:gd name="connsiteX0" fmla="*/ 462180 w 835125"/>
                  <a:gd name="connsiteY0" fmla="*/ 826774 h 826774"/>
                  <a:gd name="connsiteX1" fmla="*/ 416570 w 835125"/>
                  <a:gd name="connsiteY1" fmla="*/ 360610 h 826774"/>
                  <a:gd name="connsiteX2" fmla="*/ 61722 w 835125"/>
                  <a:gd name="connsiteY2" fmla="*/ 378490 h 826774"/>
                  <a:gd name="connsiteX3" fmla="*/ 18408 w 835125"/>
                  <a:gd name="connsiteY3" fmla="*/ 119469 h 826774"/>
                  <a:gd name="connsiteX4" fmla="*/ 679068 w 835125"/>
                  <a:gd name="connsiteY4" fmla="*/ 2176 h 826774"/>
                  <a:gd name="connsiteX5" fmla="*/ 796964 w 835125"/>
                  <a:gd name="connsiteY5" fmla="*/ 102401 h 826774"/>
                  <a:gd name="connsiteX6" fmla="*/ 835125 w 835125"/>
                  <a:gd name="connsiteY6" fmla="*/ 826774 h 826774"/>
                  <a:gd name="connsiteX0" fmla="*/ 462180 w 917417"/>
                  <a:gd name="connsiteY0" fmla="*/ 826774 h 830291"/>
                  <a:gd name="connsiteX1" fmla="*/ 416570 w 917417"/>
                  <a:gd name="connsiteY1" fmla="*/ 360610 h 830291"/>
                  <a:gd name="connsiteX2" fmla="*/ 61722 w 917417"/>
                  <a:gd name="connsiteY2" fmla="*/ 378490 h 830291"/>
                  <a:gd name="connsiteX3" fmla="*/ 18408 w 917417"/>
                  <a:gd name="connsiteY3" fmla="*/ 119469 h 830291"/>
                  <a:gd name="connsiteX4" fmla="*/ 679068 w 917417"/>
                  <a:gd name="connsiteY4" fmla="*/ 2176 h 830291"/>
                  <a:gd name="connsiteX5" fmla="*/ 796964 w 917417"/>
                  <a:gd name="connsiteY5" fmla="*/ 102401 h 830291"/>
                  <a:gd name="connsiteX6" fmla="*/ 917417 w 917417"/>
                  <a:gd name="connsiteY6" fmla="*/ 830291 h 830291"/>
                  <a:gd name="connsiteX0" fmla="*/ 462180 w 1008155"/>
                  <a:gd name="connsiteY0" fmla="*/ 826774 h 882679"/>
                  <a:gd name="connsiteX1" fmla="*/ 416570 w 1008155"/>
                  <a:gd name="connsiteY1" fmla="*/ 360610 h 882679"/>
                  <a:gd name="connsiteX2" fmla="*/ 61722 w 1008155"/>
                  <a:gd name="connsiteY2" fmla="*/ 378490 h 882679"/>
                  <a:gd name="connsiteX3" fmla="*/ 18408 w 1008155"/>
                  <a:gd name="connsiteY3" fmla="*/ 119469 h 882679"/>
                  <a:gd name="connsiteX4" fmla="*/ 679068 w 1008155"/>
                  <a:gd name="connsiteY4" fmla="*/ 2176 h 882679"/>
                  <a:gd name="connsiteX5" fmla="*/ 796964 w 1008155"/>
                  <a:gd name="connsiteY5" fmla="*/ 102401 h 882679"/>
                  <a:gd name="connsiteX6" fmla="*/ 1008155 w 1008155"/>
                  <a:gd name="connsiteY6" fmla="*/ 882679 h 882679"/>
                  <a:gd name="connsiteX0" fmla="*/ 462180 w 1008155"/>
                  <a:gd name="connsiteY0" fmla="*/ 826774 h 882679"/>
                  <a:gd name="connsiteX1" fmla="*/ 416570 w 1008155"/>
                  <a:gd name="connsiteY1" fmla="*/ 360610 h 882679"/>
                  <a:gd name="connsiteX2" fmla="*/ 61722 w 1008155"/>
                  <a:gd name="connsiteY2" fmla="*/ 378490 h 882679"/>
                  <a:gd name="connsiteX3" fmla="*/ 18408 w 1008155"/>
                  <a:gd name="connsiteY3" fmla="*/ 119469 h 882679"/>
                  <a:gd name="connsiteX4" fmla="*/ 679068 w 1008155"/>
                  <a:gd name="connsiteY4" fmla="*/ 2176 h 882679"/>
                  <a:gd name="connsiteX5" fmla="*/ 796964 w 1008155"/>
                  <a:gd name="connsiteY5" fmla="*/ 102401 h 882679"/>
                  <a:gd name="connsiteX6" fmla="*/ 1008155 w 1008155"/>
                  <a:gd name="connsiteY6" fmla="*/ 882679 h 882679"/>
                  <a:gd name="connsiteX0" fmla="*/ 462180 w 1008155"/>
                  <a:gd name="connsiteY0" fmla="*/ 826774 h 882679"/>
                  <a:gd name="connsiteX1" fmla="*/ 416570 w 1008155"/>
                  <a:gd name="connsiteY1" fmla="*/ 360610 h 882679"/>
                  <a:gd name="connsiteX2" fmla="*/ 61722 w 1008155"/>
                  <a:gd name="connsiteY2" fmla="*/ 378490 h 882679"/>
                  <a:gd name="connsiteX3" fmla="*/ 18408 w 1008155"/>
                  <a:gd name="connsiteY3" fmla="*/ 119469 h 882679"/>
                  <a:gd name="connsiteX4" fmla="*/ 679068 w 1008155"/>
                  <a:gd name="connsiteY4" fmla="*/ 2176 h 882679"/>
                  <a:gd name="connsiteX5" fmla="*/ 796964 w 1008155"/>
                  <a:gd name="connsiteY5" fmla="*/ 102401 h 882679"/>
                  <a:gd name="connsiteX6" fmla="*/ 1008155 w 1008155"/>
                  <a:gd name="connsiteY6" fmla="*/ 882679 h 882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8155" h="882679">
                    <a:moveTo>
                      <a:pt x="462180" y="826774"/>
                    </a:moveTo>
                    <a:lnTo>
                      <a:pt x="416570" y="360610"/>
                    </a:lnTo>
                    <a:cubicBezTo>
                      <a:pt x="273776" y="387858"/>
                      <a:pt x="128082" y="418680"/>
                      <a:pt x="61722" y="378490"/>
                    </a:cubicBezTo>
                    <a:cubicBezTo>
                      <a:pt x="-4638" y="338300"/>
                      <a:pt x="-14807" y="171214"/>
                      <a:pt x="18408" y="119469"/>
                    </a:cubicBezTo>
                    <a:cubicBezTo>
                      <a:pt x="51623" y="67724"/>
                      <a:pt x="611734" y="-14422"/>
                      <a:pt x="679068" y="2176"/>
                    </a:cubicBezTo>
                    <a:cubicBezTo>
                      <a:pt x="746402" y="18774"/>
                      <a:pt x="768353" y="56832"/>
                      <a:pt x="796964" y="102401"/>
                    </a:cubicBezTo>
                    <a:cubicBezTo>
                      <a:pt x="825575" y="147970"/>
                      <a:pt x="995435" y="641221"/>
                      <a:pt x="1008155" y="882679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27" name="グループ化 326">
              <a:extLst>
                <a:ext uri="{FF2B5EF4-FFF2-40B4-BE49-F238E27FC236}">
                  <a16:creationId xmlns:a16="http://schemas.microsoft.com/office/drawing/2014/main" id="{6B498B7C-EC2E-4EFB-838A-ECCD788C97A7}"/>
                </a:ext>
              </a:extLst>
            </p:cNvPr>
            <p:cNvGrpSpPr/>
            <p:nvPr/>
          </p:nvGrpSpPr>
          <p:grpSpPr>
            <a:xfrm flipH="1">
              <a:off x="838394" y="911134"/>
              <a:ext cx="882679" cy="1751473"/>
              <a:chOff x="2286511" y="911134"/>
              <a:chExt cx="882679" cy="1751473"/>
            </a:xfrm>
          </p:grpSpPr>
          <p:grpSp>
            <p:nvGrpSpPr>
              <p:cNvPr id="328" name="グループ化 327">
                <a:extLst>
                  <a:ext uri="{FF2B5EF4-FFF2-40B4-BE49-F238E27FC236}">
                    <a16:creationId xmlns:a16="http://schemas.microsoft.com/office/drawing/2014/main" id="{3EDBF0D7-4BFF-41C3-A27F-8BD0E418C478}"/>
                  </a:ext>
                </a:extLst>
              </p:cNvPr>
              <p:cNvGrpSpPr/>
              <p:nvPr/>
            </p:nvGrpSpPr>
            <p:grpSpPr>
              <a:xfrm rot="20960292">
                <a:off x="2354083" y="911134"/>
                <a:ext cx="696096" cy="1383796"/>
                <a:chOff x="2957063" y="5076572"/>
                <a:chExt cx="725218" cy="1441689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grpSp>
              <p:nvGrpSpPr>
                <p:cNvPr id="330" name="グループ化 329">
                  <a:extLst>
                    <a:ext uri="{FF2B5EF4-FFF2-40B4-BE49-F238E27FC236}">
                      <a16:creationId xmlns:a16="http://schemas.microsoft.com/office/drawing/2014/main" id="{EAFEE518-E5C6-4F33-8543-4228EDD4147B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332" name="フリーフォーム: 図形 331">
                    <a:extLst>
                      <a:ext uri="{FF2B5EF4-FFF2-40B4-BE49-F238E27FC236}">
                        <a16:creationId xmlns:a16="http://schemas.microsoft.com/office/drawing/2014/main" id="{7E0AA563-929F-4044-8B44-62760BB3C8C9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3" name="フリーフォーム: 図形 332">
                    <a:extLst>
                      <a:ext uri="{FF2B5EF4-FFF2-40B4-BE49-F238E27FC236}">
                        <a16:creationId xmlns:a16="http://schemas.microsoft.com/office/drawing/2014/main" id="{EBBCAD6C-7A3E-48A4-A400-7F94B04CB6ED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C2A6BBA5-E213-4D05-BA22-CA84031AAA65}"/>
                    </a:ext>
                  </a:extLst>
                </p:cNvPr>
                <p:cNvSpPr/>
                <p:nvPr/>
              </p:nvSpPr>
              <p:spPr>
                <a:xfrm>
                  <a:off x="2957063" y="5102343"/>
                  <a:ext cx="725218" cy="1415918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65852"/>
                    <a:gd name="connsiteY0" fmla="*/ 1138 h 1457557"/>
                    <a:gd name="connsiteX1" fmla="*/ 219353 w 765852"/>
                    <a:gd name="connsiteY1" fmla="*/ 18217 h 1457557"/>
                    <a:gd name="connsiteX2" fmla="*/ 223832 w 765852"/>
                    <a:gd name="connsiteY2" fmla="*/ 24963 h 1457557"/>
                    <a:gd name="connsiteX3" fmla="*/ 357056 w 765852"/>
                    <a:gd name="connsiteY3" fmla="*/ 158187 h 1457557"/>
                    <a:gd name="connsiteX4" fmla="*/ 370720 w 765852"/>
                    <a:gd name="connsiteY4" fmla="*/ 178763 h 1457557"/>
                    <a:gd name="connsiteX5" fmla="*/ 372662 w 765852"/>
                    <a:gd name="connsiteY5" fmla="*/ 188747 h 1457557"/>
                    <a:gd name="connsiteX6" fmla="*/ 376431 w 765852"/>
                    <a:gd name="connsiteY6" fmla="*/ 195556 h 1457557"/>
                    <a:gd name="connsiteX7" fmla="*/ 381410 w 765852"/>
                    <a:gd name="connsiteY7" fmla="*/ 445425 h 1457557"/>
                    <a:gd name="connsiteX8" fmla="*/ 385008 w 765852"/>
                    <a:gd name="connsiteY8" fmla="*/ 562717 h 1457557"/>
                    <a:gd name="connsiteX9" fmla="*/ 384424 w 765852"/>
                    <a:gd name="connsiteY9" fmla="*/ 623206 h 1457557"/>
                    <a:gd name="connsiteX10" fmla="*/ 722873 w 765852"/>
                    <a:gd name="connsiteY10" fmla="*/ 1234288 h 1457557"/>
                    <a:gd name="connsiteX11" fmla="*/ 722073 w 765852"/>
                    <a:gd name="connsiteY11" fmla="*/ 1437307 h 1457557"/>
                    <a:gd name="connsiteX12" fmla="*/ 722074 w 765852"/>
                    <a:gd name="connsiteY12" fmla="*/ 1437306 h 1457557"/>
                    <a:gd name="connsiteX13" fmla="*/ 515842 w 765852"/>
                    <a:gd name="connsiteY13" fmla="*/ 1382046 h 1457557"/>
                    <a:gd name="connsiteX14" fmla="*/ 167145 w 765852"/>
                    <a:gd name="connsiteY14" fmla="*/ 677290 h 1457557"/>
                    <a:gd name="connsiteX15" fmla="*/ 147400 w 765852"/>
                    <a:gd name="connsiteY15" fmla="*/ 658498 h 1457557"/>
                    <a:gd name="connsiteX16" fmla="*/ 84879 w 765852"/>
                    <a:gd name="connsiteY16" fmla="*/ 445425 h 1457557"/>
                    <a:gd name="connsiteX17" fmla="*/ 147401 w 765852"/>
                    <a:gd name="connsiteY17" fmla="*/ 232351 h 1457557"/>
                    <a:gd name="connsiteX18" fmla="*/ 202681 w 765852"/>
                    <a:gd name="connsiteY18" fmla="*/ 179738 h 1457557"/>
                    <a:gd name="connsiteX19" fmla="*/ 174238 w 765852"/>
                    <a:gd name="connsiteY19" fmla="*/ 151295 h 1457557"/>
                    <a:gd name="connsiteX20" fmla="*/ 106181 w 765852"/>
                    <a:gd name="connsiteY20" fmla="*/ 219353 h 1457557"/>
                    <a:gd name="connsiteX21" fmla="*/ 18217 w 765852"/>
                    <a:gd name="connsiteY21" fmla="*/ 219353 h 1457557"/>
                    <a:gd name="connsiteX22" fmla="*/ 18217 w 765852"/>
                    <a:gd name="connsiteY22" fmla="*/ 131389 h 1457557"/>
                    <a:gd name="connsiteX23" fmla="*/ 131389 w 765852"/>
                    <a:gd name="connsiteY23" fmla="*/ 18217 h 1457557"/>
                    <a:gd name="connsiteX24" fmla="*/ 151965 w 765852"/>
                    <a:gd name="connsiteY24" fmla="*/ 4554 h 1457557"/>
                    <a:gd name="connsiteX25" fmla="*/ 187251 w 765852"/>
                    <a:gd name="connsiteY25" fmla="*/ 1138 h 1457557"/>
                    <a:gd name="connsiteX0" fmla="*/ 187251 w 765852"/>
                    <a:gd name="connsiteY0" fmla="*/ 1138 h 1457557"/>
                    <a:gd name="connsiteX1" fmla="*/ 219353 w 765852"/>
                    <a:gd name="connsiteY1" fmla="*/ 18217 h 1457557"/>
                    <a:gd name="connsiteX2" fmla="*/ 223832 w 765852"/>
                    <a:gd name="connsiteY2" fmla="*/ 24963 h 1457557"/>
                    <a:gd name="connsiteX3" fmla="*/ 357056 w 765852"/>
                    <a:gd name="connsiteY3" fmla="*/ 158187 h 1457557"/>
                    <a:gd name="connsiteX4" fmla="*/ 370720 w 765852"/>
                    <a:gd name="connsiteY4" fmla="*/ 178763 h 1457557"/>
                    <a:gd name="connsiteX5" fmla="*/ 372662 w 765852"/>
                    <a:gd name="connsiteY5" fmla="*/ 188747 h 1457557"/>
                    <a:gd name="connsiteX6" fmla="*/ 376431 w 765852"/>
                    <a:gd name="connsiteY6" fmla="*/ 195556 h 1457557"/>
                    <a:gd name="connsiteX7" fmla="*/ 381410 w 765852"/>
                    <a:gd name="connsiteY7" fmla="*/ 445425 h 1457557"/>
                    <a:gd name="connsiteX8" fmla="*/ 385008 w 765852"/>
                    <a:gd name="connsiteY8" fmla="*/ 562717 h 1457557"/>
                    <a:gd name="connsiteX9" fmla="*/ 384424 w 765852"/>
                    <a:gd name="connsiteY9" fmla="*/ 623206 h 1457557"/>
                    <a:gd name="connsiteX10" fmla="*/ 722873 w 765852"/>
                    <a:gd name="connsiteY10" fmla="*/ 1234288 h 1457557"/>
                    <a:gd name="connsiteX11" fmla="*/ 722073 w 765852"/>
                    <a:gd name="connsiteY11" fmla="*/ 1437307 h 1457557"/>
                    <a:gd name="connsiteX12" fmla="*/ 722074 w 765852"/>
                    <a:gd name="connsiteY12" fmla="*/ 1437306 h 1457557"/>
                    <a:gd name="connsiteX13" fmla="*/ 515842 w 765852"/>
                    <a:gd name="connsiteY13" fmla="*/ 1382046 h 1457557"/>
                    <a:gd name="connsiteX14" fmla="*/ 167145 w 765852"/>
                    <a:gd name="connsiteY14" fmla="*/ 677290 h 1457557"/>
                    <a:gd name="connsiteX15" fmla="*/ 147400 w 765852"/>
                    <a:gd name="connsiteY15" fmla="*/ 658498 h 1457557"/>
                    <a:gd name="connsiteX16" fmla="*/ 84879 w 765852"/>
                    <a:gd name="connsiteY16" fmla="*/ 445425 h 1457557"/>
                    <a:gd name="connsiteX17" fmla="*/ 147401 w 765852"/>
                    <a:gd name="connsiteY17" fmla="*/ 232351 h 1457557"/>
                    <a:gd name="connsiteX18" fmla="*/ 202681 w 765852"/>
                    <a:gd name="connsiteY18" fmla="*/ 179738 h 1457557"/>
                    <a:gd name="connsiteX19" fmla="*/ 174238 w 765852"/>
                    <a:gd name="connsiteY19" fmla="*/ 151295 h 1457557"/>
                    <a:gd name="connsiteX20" fmla="*/ 106181 w 765852"/>
                    <a:gd name="connsiteY20" fmla="*/ 219353 h 1457557"/>
                    <a:gd name="connsiteX21" fmla="*/ 18217 w 765852"/>
                    <a:gd name="connsiteY21" fmla="*/ 219353 h 1457557"/>
                    <a:gd name="connsiteX22" fmla="*/ 18217 w 765852"/>
                    <a:gd name="connsiteY22" fmla="*/ 131389 h 1457557"/>
                    <a:gd name="connsiteX23" fmla="*/ 131389 w 765852"/>
                    <a:gd name="connsiteY23" fmla="*/ 18217 h 1457557"/>
                    <a:gd name="connsiteX24" fmla="*/ 151965 w 765852"/>
                    <a:gd name="connsiteY24" fmla="*/ 4554 h 1457557"/>
                    <a:gd name="connsiteX25" fmla="*/ 187251 w 765852"/>
                    <a:gd name="connsiteY25" fmla="*/ 1138 h 1457557"/>
                    <a:gd name="connsiteX0" fmla="*/ 187251 w 765852"/>
                    <a:gd name="connsiteY0" fmla="*/ 1138 h 1437307"/>
                    <a:gd name="connsiteX1" fmla="*/ 219353 w 765852"/>
                    <a:gd name="connsiteY1" fmla="*/ 18217 h 1437307"/>
                    <a:gd name="connsiteX2" fmla="*/ 223832 w 765852"/>
                    <a:gd name="connsiteY2" fmla="*/ 24963 h 1437307"/>
                    <a:gd name="connsiteX3" fmla="*/ 357056 w 765852"/>
                    <a:gd name="connsiteY3" fmla="*/ 158187 h 1437307"/>
                    <a:gd name="connsiteX4" fmla="*/ 370720 w 765852"/>
                    <a:gd name="connsiteY4" fmla="*/ 178763 h 1437307"/>
                    <a:gd name="connsiteX5" fmla="*/ 372662 w 765852"/>
                    <a:gd name="connsiteY5" fmla="*/ 188747 h 1437307"/>
                    <a:gd name="connsiteX6" fmla="*/ 376431 w 765852"/>
                    <a:gd name="connsiteY6" fmla="*/ 195556 h 1437307"/>
                    <a:gd name="connsiteX7" fmla="*/ 381410 w 765852"/>
                    <a:gd name="connsiteY7" fmla="*/ 445425 h 1437307"/>
                    <a:gd name="connsiteX8" fmla="*/ 385008 w 765852"/>
                    <a:gd name="connsiteY8" fmla="*/ 562717 h 1437307"/>
                    <a:gd name="connsiteX9" fmla="*/ 384424 w 765852"/>
                    <a:gd name="connsiteY9" fmla="*/ 623206 h 1437307"/>
                    <a:gd name="connsiteX10" fmla="*/ 722873 w 765852"/>
                    <a:gd name="connsiteY10" fmla="*/ 1234288 h 1437307"/>
                    <a:gd name="connsiteX11" fmla="*/ 722073 w 765852"/>
                    <a:gd name="connsiteY11" fmla="*/ 1437307 h 1437307"/>
                    <a:gd name="connsiteX12" fmla="*/ 515842 w 765852"/>
                    <a:gd name="connsiteY12" fmla="*/ 1382046 h 1437307"/>
                    <a:gd name="connsiteX13" fmla="*/ 167145 w 765852"/>
                    <a:gd name="connsiteY13" fmla="*/ 677290 h 1437307"/>
                    <a:gd name="connsiteX14" fmla="*/ 147400 w 765852"/>
                    <a:gd name="connsiteY14" fmla="*/ 658498 h 1437307"/>
                    <a:gd name="connsiteX15" fmla="*/ 84879 w 765852"/>
                    <a:gd name="connsiteY15" fmla="*/ 445425 h 1437307"/>
                    <a:gd name="connsiteX16" fmla="*/ 147401 w 765852"/>
                    <a:gd name="connsiteY16" fmla="*/ 232351 h 1437307"/>
                    <a:gd name="connsiteX17" fmla="*/ 202681 w 765852"/>
                    <a:gd name="connsiteY17" fmla="*/ 179738 h 1437307"/>
                    <a:gd name="connsiteX18" fmla="*/ 174238 w 765852"/>
                    <a:gd name="connsiteY18" fmla="*/ 151295 h 1437307"/>
                    <a:gd name="connsiteX19" fmla="*/ 106181 w 765852"/>
                    <a:gd name="connsiteY19" fmla="*/ 219353 h 1437307"/>
                    <a:gd name="connsiteX20" fmla="*/ 18217 w 765852"/>
                    <a:gd name="connsiteY20" fmla="*/ 219353 h 1437307"/>
                    <a:gd name="connsiteX21" fmla="*/ 18217 w 765852"/>
                    <a:gd name="connsiteY21" fmla="*/ 131389 h 1437307"/>
                    <a:gd name="connsiteX22" fmla="*/ 131389 w 765852"/>
                    <a:gd name="connsiteY22" fmla="*/ 18217 h 1437307"/>
                    <a:gd name="connsiteX23" fmla="*/ 151965 w 765852"/>
                    <a:gd name="connsiteY23" fmla="*/ 4554 h 1437307"/>
                    <a:gd name="connsiteX24" fmla="*/ 187251 w 765852"/>
                    <a:gd name="connsiteY24" fmla="*/ 1138 h 1437307"/>
                    <a:gd name="connsiteX0" fmla="*/ 187251 w 725218"/>
                    <a:gd name="connsiteY0" fmla="*/ 1138 h 1415918"/>
                    <a:gd name="connsiteX1" fmla="*/ 219353 w 725218"/>
                    <a:gd name="connsiteY1" fmla="*/ 18217 h 1415918"/>
                    <a:gd name="connsiteX2" fmla="*/ 223832 w 725218"/>
                    <a:gd name="connsiteY2" fmla="*/ 24963 h 1415918"/>
                    <a:gd name="connsiteX3" fmla="*/ 357056 w 725218"/>
                    <a:gd name="connsiteY3" fmla="*/ 158187 h 1415918"/>
                    <a:gd name="connsiteX4" fmla="*/ 370720 w 725218"/>
                    <a:gd name="connsiteY4" fmla="*/ 178763 h 1415918"/>
                    <a:gd name="connsiteX5" fmla="*/ 372662 w 725218"/>
                    <a:gd name="connsiteY5" fmla="*/ 188747 h 1415918"/>
                    <a:gd name="connsiteX6" fmla="*/ 376431 w 725218"/>
                    <a:gd name="connsiteY6" fmla="*/ 195556 h 1415918"/>
                    <a:gd name="connsiteX7" fmla="*/ 381410 w 725218"/>
                    <a:gd name="connsiteY7" fmla="*/ 445425 h 1415918"/>
                    <a:gd name="connsiteX8" fmla="*/ 385008 w 725218"/>
                    <a:gd name="connsiteY8" fmla="*/ 562717 h 1415918"/>
                    <a:gd name="connsiteX9" fmla="*/ 384424 w 725218"/>
                    <a:gd name="connsiteY9" fmla="*/ 623206 h 1415918"/>
                    <a:gd name="connsiteX10" fmla="*/ 722873 w 725218"/>
                    <a:gd name="connsiteY10" fmla="*/ 1234288 h 1415918"/>
                    <a:gd name="connsiteX11" fmla="*/ 515842 w 725218"/>
                    <a:gd name="connsiteY11" fmla="*/ 1382046 h 1415918"/>
                    <a:gd name="connsiteX12" fmla="*/ 167145 w 725218"/>
                    <a:gd name="connsiteY12" fmla="*/ 677290 h 1415918"/>
                    <a:gd name="connsiteX13" fmla="*/ 147400 w 725218"/>
                    <a:gd name="connsiteY13" fmla="*/ 658498 h 1415918"/>
                    <a:gd name="connsiteX14" fmla="*/ 84879 w 725218"/>
                    <a:gd name="connsiteY14" fmla="*/ 445425 h 1415918"/>
                    <a:gd name="connsiteX15" fmla="*/ 147401 w 725218"/>
                    <a:gd name="connsiteY15" fmla="*/ 232351 h 1415918"/>
                    <a:gd name="connsiteX16" fmla="*/ 202681 w 725218"/>
                    <a:gd name="connsiteY16" fmla="*/ 179738 h 1415918"/>
                    <a:gd name="connsiteX17" fmla="*/ 174238 w 725218"/>
                    <a:gd name="connsiteY17" fmla="*/ 151295 h 1415918"/>
                    <a:gd name="connsiteX18" fmla="*/ 106181 w 725218"/>
                    <a:gd name="connsiteY18" fmla="*/ 219353 h 1415918"/>
                    <a:gd name="connsiteX19" fmla="*/ 18217 w 725218"/>
                    <a:gd name="connsiteY19" fmla="*/ 219353 h 1415918"/>
                    <a:gd name="connsiteX20" fmla="*/ 18217 w 725218"/>
                    <a:gd name="connsiteY20" fmla="*/ 131389 h 1415918"/>
                    <a:gd name="connsiteX21" fmla="*/ 131389 w 725218"/>
                    <a:gd name="connsiteY21" fmla="*/ 18217 h 1415918"/>
                    <a:gd name="connsiteX22" fmla="*/ 151965 w 725218"/>
                    <a:gd name="connsiteY22" fmla="*/ 4554 h 1415918"/>
                    <a:gd name="connsiteX23" fmla="*/ 187251 w 725218"/>
                    <a:gd name="connsiteY23" fmla="*/ 1138 h 1415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725218" h="1415918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cubicBezTo>
                        <a:pt x="515394" y="825829"/>
                        <a:pt x="591903" y="1031665"/>
                        <a:pt x="722873" y="1234288"/>
                      </a:cubicBezTo>
                      <a:cubicBezTo>
                        <a:pt x="744776" y="1360761"/>
                        <a:pt x="608463" y="1474879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69A1048D-46F8-4E11-A59E-FBA7D4C7D619}"/>
                  </a:ext>
                </a:extLst>
              </p:cNvPr>
              <p:cNvSpPr/>
              <p:nvPr/>
            </p:nvSpPr>
            <p:spPr>
              <a:xfrm rot="3600000">
                <a:off x="2223773" y="1717190"/>
                <a:ext cx="1008155" cy="882679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61250 w 834195"/>
                  <a:gd name="connsiteY0" fmla="*/ 826774 h 826774"/>
                  <a:gd name="connsiteX1" fmla="*/ 489173 w 834195"/>
                  <a:gd name="connsiteY1" fmla="*/ 296746 h 826774"/>
                  <a:gd name="connsiteX2" fmla="*/ 60792 w 834195"/>
                  <a:gd name="connsiteY2" fmla="*/ 378490 h 826774"/>
                  <a:gd name="connsiteX3" fmla="*/ 17478 w 834195"/>
                  <a:gd name="connsiteY3" fmla="*/ 119469 h 826774"/>
                  <a:gd name="connsiteX4" fmla="*/ 678138 w 834195"/>
                  <a:gd name="connsiteY4" fmla="*/ 2176 h 826774"/>
                  <a:gd name="connsiteX5" fmla="*/ 796034 w 834195"/>
                  <a:gd name="connsiteY5" fmla="*/ 102401 h 826774"/>
                  <a:gd name="connsiteX6" fmla="*/ 834195 w 834195"/>
                  <a:gd name="connsiteY6" fmla="*/ 826774 h 826774"/>
                  <a:gd name="connsiteX0" fmla="*/ 462180 w 835125"/>
                  <a:gd name="connsiteY0" fmla="*/ 826774 h 826774"/>
                  <a:gd name="connsiteX1" fmla="*/ 416570 w 835125"/>
                  <a:gd name="connsiteY1" fmla="*/ 360610 h 826774"/>
                  <a:gd name="connsiteX2" fmla="*/ 61722 w 835125"/>
                  <a:gd name="connsiteY2" fmla="*/ 378490 h 826774"/>
                  <a:gd name="connsiteX3" fmla="*/ 18408 w 835125"/>
                  <a:gd name="connsiteY3" fmla="*/ 119469 h 826774"/>
                  <a:gd name="connsiteX4" fmla="*/ 679068 w 835125"/>
                  <a:gd name="connsiteY4" fmla="*/ 2176 h 826774"/>
                  <a:gd name="connsiteX5" fmla="*/ 796964 w 835125"/>
                  <a:gd name="connsiteY5" fmla="*/ 102401 h 826774"/>
                  <a:gd name="connsiteX6" fmla="*/ 835125 w 835125"/>
                  <a:gd name="connsiteY6" fmla="*/ 826774 h 826774"/>
                  <a:gd name="connsiteX0" fmla="*/ 462180 w 917417"/>
                  <a:gd name="connsiteY0" fmla="*/ 826774 h 830291"/>
                  <a:gd name="connsiteX1" fmla="*/ 416570 w 917417"/>
                  <a:gd name="connsiteY1" fmla="*/ 360610 h 830291"/>
                  <a:gd name="connsiteX2" fmla="*/ 61722 w 917417"/>
                  <a:gd name="connsiteY2" fmla="*/ 378490 h 830291"/>
                  <a:gd name="connsiteX3" fmla="*/ 18408 w 917417"/>
                  <a:gd name="connsiteY3" fmla="*/ 119469 h 830291"/>
                  <a:gd name="connsiteX4" fmla="*/ 679068 w 917417"/>
                  <a:gd name="connsiteY4" fmla="*/ 2176 h 830291"/>
                  <a:gd name="connsiteX5" fmla="*/ 796964 w 917417"/>
                  <a:gd name="connsiteY5" fmla="*/ 102401 h 830291"/>
                  <a:gd name="connsiteX6" fmla="*/ 917417 w 917417"/>
                  <a:gd name="connsiteY6" fmla="*/ 830291 h 830291"/>
                  <a:gd name="connsiteX0" fmla="*/ 462180 w 1008155"/>
                  <a:gd name="connsiteY0" fmla="*/ 826774 h 882679"/>
                  <a:gd name="connsiteX1" fmla="*/ 416570 w 1008155"/>
                  <a:gd name="connsiteY1" fmla="*/ 360610 h 882679"/>
                  <a:gd name="connsiteX2" fmla="*/ 61722 w 1008155"/>
                  <a:gd name="connsiteY2" fmla="*/ 378490 h 882679"/>
                  <a:gd name="connsiteX3" fmla="*/ 18408 w 1008155"/>
                  <a:gd name="connsiteY3" fmla="*/ 119469 h 882679"/>
                  <a:gd name="connsiteX4" fmla="*/ 679068 w 1008155"/>
                  <a:gd name="connsiteY4" fmla="*/ 2176 h 882679"/>
                  <a:gd name="connsiteX5" fmla="*/ 796964 w 1008155"/>
                  <a:gd name="connsiteY5" fmla="*/ 102401 h 882679"/>
                  <a:gd name="connsiteX6" fmla="*/ 1008155 w 1008155"/>
                  <a:gd name="connsiteY6" fmla="*/ 882679 h 882679"/>
                  <a:gd name="connsiteX0" fmla="*/ 462180 w 1008155"/>
                  <a:gd name="connsiteY0" fmla="*/ 826774 h 882679"/>
                  <a:gd name="connsiteX1" fmla="*/ 416570 w 1008155"/>
                  <a:gd name="connsiteY1" fmla="*/ 360610 h 882679"/>
                  <a:gd name="connsiteX2" fmla="*/ 61722 w 1008155"/>
                  <a:gd name="connsiteY2" fmla="*/ 378490 h 882679"/>
                  <a:gd name="connsiteX3" fmla="*/ 18408 w 1008155"/>
                  <a:gd name="connsiteY3" fmla="*/ 119469 h 882679"/>
                  <a:gd name="connsiteX4" fmla="*/ 679068 w 1008155"/>
                  <a:gd name="connsiteY4" fmla="*/ 2176 h 882679"/>
                  <a:gd name="connsiteX5" fmla="*/ 796964 w 1008155"/>
                  <a:gd name="connsiteY5" fmla="*/ 102401 h 882679"/>
                  <a:gd name="connsiteX6" fmla="*/ 1008155 w 1008155"/>
                  <a:gd name="connsiteY6" fmla="*/ 882679 h 882679"/>
                  <a:gd name="connsiteX0" fmla="*/ 462180 w 1008155"/>
                  <a:gd name="connsiteY0" fmla="*/ 826774 h 882679"/>
                  <a:gd name="connsiteX1" fmla="*/ 416570 w 1008155"/>
                  <a:gd name="connsiteY1" fmla="*/ 360610 h 882679"/>
                  <a:gd name="connsiteX2" fmla="*/ 61722 w 1008155"/>
                  <a:gd name="connsiteY2" fmla="*/ 378490 h 882679"/>
                  <a:gd name="connsiteX3" fmla="*/ 18408 w 1008155"/>
                  <a:gd name="connsiteY3" fmla="*/ 119469 h 882679"/>
                  <a:gd name="connsiteX4" fmla="*/ 679068 w 1008155"/>
                  <a:gd name="connsiteY4" fmla="*/ 2176 h 882679"/>
                  <a:gd name="connsiteX5" fmla="*/ 796964 w 1008155"/>
                  <a:gd name="connsiteY5" fmla="*/ 102401 h 882679"/>
                  <a:gd name="connsiteX6" fmla="*/ 1008155 w 1008155"/>
                  <a:gd name="connsiteY6" fmla="*/ 882679 h 882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8155" h="882679">
                    <a:moveTo>
                      <a:pt x="462180" y="826774"/>
                    </a:moveTo>
                    <a:lnTo>
                      <a:pt x="416570" y="360610"/>
                    </a:lnTo>
                    <a:cubicBezTo>
                      <a:pt x="273776" y="387858"/>
                      <a:pt x="128082" y="418680"/>
                      <a:pt x="61722" y="378490"/>
                    </a:cubicBezTo>
                    <a:cubicBezTo>
                      <a:pt x="-4638" y="338300"/>
                      <a:pt x="-14807" y="171214"/>
                      <a:pt x="18408" y="119469"/>
                    </a:cubicBezTo>
                    <a:cubicBezTo>
                      <a:pt x="51623" y="67724"/>
                      <a:pt x="611734" y="-14422"/>
                      <a:pt x="679068" y="2176"/>
                    </a:cubicBezTo>
                    <a:cubicBezTo>
                      <a:pt x="746402" y="18774"/>
                      <a:pt x="768353" y="56832"/>
                      <a:pt x="796964" y="102401"/>
                    </a:cubicBezTo>
                    <a:cubicBezTo>
                      <a:pt x="825575" y="147970"/>
                      <a:pt x="995435" y="641221"/>
                      <a:pt x="1008155" y="882679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52" name="フリーフォーム: 図形 351">
              <a:extLst>
                <a:ext uri="{FF2B5EF4-FFF2-40B4-BE49-F238E27FC236}">
                  <a16:creationId xmlns:a16="http://schemas.microsoft.com/office/drawing/2014/main" id="{62446C45-3DFD-48F9-80DE-5B7AE1C27C9C}"/>
                </a:ext>
              </a:extLst>
            </p:cNvPr>
            <p:cNvSpPr/>
            <p:nvPr/>
          </p:nvSpPr>
          <p:spPr>
            <a:xfrm rot="2700000">
              <a:off x="2793751" y="871573"/>
              <a:ext cx="443714" cy="527846"/>
            </a:xfrm>
            <a:custGeom>
              <a:avLst/>
              <a:gdLst>
                <a:gd name="connsiteX0" fmla="*/ 1655069 w 3132350"/>
                <a:gd name="connsiteY0" fmla="*/ 1416 h 3726268"/>
                <a:gd name="connsiteX1" fmla="*/ 2777339 w 3132350"/>
                <a:gd name="connsiteY1" fmla="*/ 322321 h 3726268"/>
                <a:gd name="connsiteX2" fmla="*/ 2820135 w 3132350"/>
                <a:gd name="connsiteY2" fmla="*/ 1406972 h 3726268"/>
                <a:gd name="connsiteX3" fmla="*/ 2810794 w 3132350"/>
                <a:gd name="connsiteY3" fmla="*/ 1413199 h 3726268"/>
                <a:gd name="connsiteX4" fmla="*/ 2825110 w 3132350"/>
                <a:gd name="connsiteY4" fmla="*/ 1438823 h 3726268"/>
                <a:gd name="connsiteX5" fmla="*/ 2626764 w 3132350"/>
                <a:gd name="connsiteY5" fmla="*/ 2220958 h 3726268"/>
                <a:gd name="connsiteX6" fmla="*/ 2557860 w 3132350"/>
                <a:gd name="connsiteY6" fmla="*/ 2278025 h 3726268"/>
                <a:gd name="connsiteX7" fmla="*/ 2562675 w 3132350"/>
                <a:gd name="connsiteY7" fmla="*/ 2284324 h 3726268"/>
                <a:gd name="connsiteX8" fmla="*/ 2355339 w 3132350"/>
                <a:gd name="connsiteY8" fmla="*/ 3079311 h 3726268"/>
                <a:gd name="connsiteX9" fmla="*/ 2337591 w 3132350"/>
                <a:gd name="connsiteY9" fmla="*/ 3089686 h 3726268"/>
                <a:gd name="connsiteX10" fmla="*/ 2345766 w 3132350"/>
                <a:gd name="connsiteY10" fmla="*/ 3109900 h 3726268"/>
                <a:gd name="connsiteX11" fmla="*/ 2288309 w 3132350"/>
                <a:gd name="connsiteY11" fmla="*/ 3413342 h 3726268"/>
                <a:gd name="connsiteX12" fmla="*/ 1581018 w 3132350"/>
                <a:gd name="connsiteY12" fmla="*/ 3726268 h 3726268"/>
                <a:gd name="connsiteX13" fmla="*/ 1574804 w 3132350"/>
                <a:gd name="connsiteY13" fmla="*/ 3503865 h 3726268"/>
                <a:gd name="connsiteX14" fmla="*/ 2063284 w 3132350"/>
                <a:gd name="connsiteY14" fmla="*/ 3346317 h 3726268"/>
                <a:gd name="connsiteX15" fmla="*/ 2133363 w 3132350"/>
                <a:gd name="connsiteY15" fmla="*/ 3218712 h 3726268"/>
                <a:gd name="connsiteX16" fmla="*/ 2131792 w 3132350"/>
                <a:gd name="connsiteY16" fmla="*/ 3197592 h 3726268"/>
                <a:gd name="connsiteX17" fmla="*/ 2085678 w 3132350"/>
                <a:gd name="connsiteY17" fmla="*/ 3217093 h 3726268"/>
                <a:gd name="connsiteX18" fmla="*/ 1120551 w 3132350"/>
                <a:gd name="connsiteY18" fmla="*/ 3241448 h 3726268"/>
                <a:gd name="connsiteX19" fmla="*/ 1243162 w 3132350"/>
                <a:gd name="connsiteY19" fmla="*/ 3058976 h 3726268"/>
                <a:gd name="connsiteX20" fmla="*/ 1853662 w 3132350"/>
                <a:gd name="connsiteY20" fmla="*/ 3066774 h 3726268"/>
                <a:gd name="connsiteX21" fmla="*/ 2022381 w 3132350"/>
                <a:gd name="connsiteY21" fmla="*/ 3018468 h 3726268"/>
                <a:gd name="connsiteX22" fmla="*/ 1972500 w 3132350"/>
                <a:gd name="connsiteY22" fmla="*/ 2984436 h 3726268"/>
                <a:gd name="connsiteX23" fmla="*/ 1765050 w 3132350"/>
                <a:gd name="connsiteY23" fmla="*/ 2911978 h 3726268"/>
                <a:gd name="connsiteX24" fmla="*/ 1352566 w 3132350"/>
                <a:gd name="connsiteY24" fmla="*/ 2915104 h 3726268"/>
                <a:gd name="connsiteX25" fmla="*/ 1086615 w 3132350"/>
                <a:gd name="connsiteY25" fmla="*/ 3362062 h 3726268"/>
                <a:gd name="connsiteX26" fmla="*/ 862334 w 3132350"/>
                <a:gd name="connsiteY26" fmla="*/ 3438646 h 3726268"/>
                <a:gd name="connsiteX27" fmla="*/ 1210405 w 3132350"/>
                <a:gd name="connsiteY27" fmla="*/ 2726723 h 3726268"/>
                <a:gd name="connsiteX28" fmla="*/ 1898890 w 3132350"/>
                <a:gd name="connsiteY28" fmla="*/ 2719215 h 3726268"/>
                <a:gd name="connsiteX29" fmla="*/ 2149836 w 3132350"/>
                <a:gd name="connsiteY29" fmla="*/ 2841832 h 3726268"/>
                <a:gd name="connsiteX30" fmla="*/ 2231122 w 3132350"/>
                <a:gd name="connsiteY30" fmla="*/ 2914143 h 3726268"/>
                <a:gd name="connsiteX31" fmla="*/ 2265438 w 3132350"/>
                <a:gd name="connsiteY31" fmla="*/ 2891997 h 3726268"/>
                <a:gd name="connsiteX32" fmla="*/ 2399168 w 3132350"/>
                <a:gd name="connsiteY32" fmla="*/ 2412576 h 3726268"/>
                <a:gd name="connsiteX33" fmla="*/ 2382880 w 3132350"/>
                <a:gd name="connsiteY33" fmla="*/ 2388793 h 3726268"/>
                <a:gd name="connsiteX34" fmla="*/ 2289367 w 3132350"/>
                <a:gd name="connsiteY34" fmla="*/ 2433755 h 3726268"/>
                <a:gd name="connsiteX35" fmla="*/ 2184245 w 3132350"/>
                <a:gd name="connsiteY35" fmla="*/ 2475230 h 3726268"/>
                <a:gd name="connsiteX36" fmla="*/ 813982 w 3132350"/>
                <a:gd name="connsiteY36" fmla="*/ 2420430 h 3726268"/>
                <a:gd name="connsiteX37" fmla="*/ 976102 w 3132350"/>
                <a:gd name="connsiteY37" fmla="*/ 2264885 h 3726268"/>
                <a:gd name="connsiteX38" fmla="*/ 2046227 w 3132350"/>
                <a:gd name="connsiteY38" fmla="*/ 2301790 h 3726268"/>
                <a:gd name="connsiteX39" fmla="*/ 2215044 w 3132350"/>
                <a:gd name="connsiteY39" fmla="*/ 2241287 h 3726268"/>
                <a:gd name="connsiteX40" fmla="*/ 2224449 w 3132350"/>
                <a:gd name="connsiteY40" fmla="*/ 2236410 h 3726268"/>
                <a:gd name="connsiteX41" fmla="*/ 2170017 w 3132350"/>
                <a:gd name="connsiteY41" fmla="*/ 2202296 h 3726268"/>
                <a:gd name="connsiteX42" fmla="*/ 2082366 w 3132350"/>
                <a:gd name="connsiteY42" fmla="*/ 2159668 h 3726268"/>
                <a:gd name="connsiteX43" fmla="*/ 1278457 w 3132350"/>
                <a:gd name="connsiteY43" fmla="*/ 2089565 h 3726268"/>
                <a:gd name="connsiteX44" fmla="*/ 841610 w 3132350"/>
                <a:gd name="connsiteY44" fmla="*/ 2870449 h 3726268"/>
                <a:gd name="connsiteX45" fmla="*/ 634511 w 3132350"/>
                <a:gd name="connsiteY45" fmla="*/ 2953993 h 3726268"/>
                <a:gd name="connsiteX46" fmla="*/ 1167695 w 3132350"/>
                <a:gd name="connsiteY46" fmla="*/ 1901546 h 3726268"/>
                <a:gd name="connsiteX47" fmla="*/ 2258377 w 3132350"/>
                <a:gd name="connsiteY47" fmla="*/ 2016958 h 3726268"/>
                <a:gd name="connsiteX48" fmla="*/ 2354514 w 3132350"/>
                <a:gd name="connsiteY48" fmla="*/ 2076519 h 3726268"/>
                <a:gd name="connsiteX49" fmla="*/ 2415994 w 3132350"/>
                <a:gd name="connsiteY49" fmla="*/ 2124783 h 3726268"/>
                <a:gd name="connsiteX50" fmla="*/ 2475580 w 3132350"/>
                <a:gd name="connsiteY50" fmla="*/ 2081172 h 3726268"/>
                <a:gd name="connsiteX51" fmla="*/ 2650207 w 3132350"/>
                <a:gd name="connsiteY51" fmla="*/ 1561731 h 3726268"/>
                <a:gd name="connsiteX52" fmla="*/ 2632612 w 3132350"/>
                <a:gd name="connsiteY52" fmla="*/ 1522278 h 3726268"/>
                <a:gd name="connsiteX53" fmla="*/ 2560826 w 3132350"/>
                <a:gd name="connsiteY53" fmla="*/ 1559733 h 3726268"/>
                <a:gd name="connsiteX54" fmla="*/ 2041941 w 3132350"/>
                <a:gd name="connsiteY54" fmla="*/ 1717381 h 3726268"/>
                <a:gd name="connsiteX55" fmla="*/ 574723 w 3132350"/>
                <a:gd name="connsiteY55" fmla="*/ 1560015 h 3726268"/>
                <a:gd name="connsiteX56" fmla="*/ 772904 w 3132350"/>
                <a:gd name="connsiteY56" fmla="*/ 1423999 h 3726268"/>
                <a:gd name="connsiteX57" fmla="*/ 1933106 w 3132350"/>
                <a:gd name="connsiteY57" fmla="*/ 1525671 h 3726268"/>
                <a:gd name="connsiteX58" fmla="*/ 2413381 w 3132350"/>
                <a:gd name="connsiteY58" fmla="*/ 1404942 h 3726268"/>
                <a:gd name="connsiteX59" fmla="*/ 2517897 w 3132350"/>
                <a:gd name="connsiteY59" fmla="*/ 1358036 h 3726268"/>
                <a:gd name="connsiteX60" fmla="*/ 2499121 w 3132350"/>
                <a:gd name="connsiteY60" fmla="*/ 1337713 h 3726268"/>
                <a:gd name="connsiteX61" fmla="*/ 2317274 w 3132350"/>
                <a:gd name="connsiteY61" fmla="*/ 1207038 h 3726268"/>
                <a:gd name="connsiteX62" fmla="*/ 1228658 w 3132350"/>
                <a:gd name="connsiteY62" fmla="*/ 1061180 h 3726268"/>
                <a:gd name="connsiteX63" fmla="*/ 654727 w 3132350"/>
                <a:gd name="connsiteY63" fmla="*/ 2078144 h 3726268"/>
                <a:gd name="connsiteX64" fmla="*/ 448887 w 3132350"/>
                <a:gd name="connsiteY64" fmla="*/ 2163839 h 3726268"/>
                <a:gd name="connsiteX65" fmla="*/ 1127156 w 3132350"/>
                <a:gd name="connsiteY65" fmla="*/ 869526 h 3726268"/>
                <a:gd name="connsiteX66" fmla="*/ 2506630 w 3132350"/>
                <a:gd name="connsiteY66" fmla="*/ 1083083 h 3726268"/>
                <a:gd name="connsiteX67" fmla="*/ 2612970 w 3132350"/>
                <a:gd name="connsiteY67" fmla="*/ 1164824 h 3726268"/>
                <a:gd name="connsiteX68" fmla="*/ 2697754 w 3132350"/>
                <a:gd name="connsiteY68" fmla="*/ 1248506 h 3726268"/>
                <a:gd name="connsiteX69" fmla="*/ 2743590 w 3132350"/>
                <a:gd name="connsiteY69" fmla="*/ 1213893 h 3726268"/>
                <a:gd name="connsiteX70" fmla="*/ 2559845 w 3132350"/>
                <a:gd name="connsiteY70" fmla="*/ 422383 h 3726268"/>
                <a:gd name="connsiteX71" fmla="*/ 1328029 w 3132350"/>
                <a:gd name="connsiteY71" fmla="*/ 218761 h 3726268"/>
                <a:gd name="connsiteX72" fmla="*/ 372170 w 3132350"/>
                <a:gd name="connsiteY72" fmla="*/ 1198314 h 3726268"/>
                <a:gd name="connsiteX73" fmla="*/ 152491 w 3132350"/>
                <a:gd name="connsiteY73" fmla="*/ 1256967 h 3726268"/>
                <a:gd name="connsiteX74" fmla="*/ 1255474 w 3132350"/>
                <a:gd name="connsiteY74" fmla="*/ 17535 h 3726268"/>
                <a:gd name="connsiteX75" fmla="*/ 1469047 w 3132350"/>
                <a:gd name="connsiteY75" fmla="*/ 1704 h 3726268"/>
                <a:gd name="connsiteX76" fmla="*/ 1655069 w 3132350"/>
                <a:gd name="connsiteY76" fmla="*/ 1416 h 372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132350" h="3726268">
                  <a:moveTo>
                    <a:pt x="1655069" y="1416"/>
                  </a:moveTo>
                  <a:cubicBezTo>
                    <a:pt x="2086651" y="15206"/>
                    <a:pt x="2495928" y="129221"/>
                    <a:pt x="2777339" y="322321"/>
                  </a:cubicBezTo>
                  <a:cubicBezTo>
                    <a:pt x="3258741" y="652653"/>
                    <a:pt x="3228326" y="1098962"/>
                    <a:pt x="2820135" y="1406972"/>
                  </a:cubicBezTo>
                  <a:lnTo>
                    <a:pt x="2810794" y="1413199"/>
                  </a:lnTo>
                  <a:lnTo>
                    <a:pt x="2825110" y="1438823"/>
                  </a:lnTo>
                  <a:cubicBezTo>
                    <a:pt x="2947397" y="1704143"/>
                    <a:pt x="2873888" y="1996779"/>
                    <a:pt x="2626764" y="2220958"/>
                  </a:cubicBezTo>
                  <a:lnTo>
                    <a:pt x="2557860" y="2278025"/>
                  </a:lnTo>
                  <a:lnTo>
                    <a:pt x="2562675" y="2284324"/>
                  </a:lnTo>
                  <a:cubicBezTo>
                    <a:pt x="2735560" y="2546597"/>
                    <a:pt x="2664192" y="2863470"/>
                    <a:pt x="2355339" y="3079311"/>
                  </a:cubicBezTo>
                  <a:lnTo>
                    <a:pt x="2337591" y="3089686"/>
                  </a:lnTo>
                  <a:lnTo>
                    <a:pt x="2345766" y="3109900"/>
                  </a:lnTo>
                  <a:cubicBezTo>
                    <a:pt x="2371145" y="3209251"/>
                    <a:pt x="2354293" y="3314498"/>
                    <a:pt x="2288309" y="3413342"/>
                  </a:cubicBezTo>
                  <a:cubicBezTo>
                    <a:pt x="2163390" y="3600471"/>
                    <a:pt x="1887700" y="3722444"/>
                    <a:pt x="1581018" y="3726268"/>
                  </a:cubicBezTo>
                  <a:lnTo>
                    <a:pt x="1574804" y="3503865"/>
                  </a:lnTo>
                  <a:cubicBezTo>
                    <a:pt x="1778340" y="3502219"/>
                    <a:pt x="1964684" y="3442118"/>
                    <a:pt x="2063284" y="3346317"/>
                  </a:cubicBezTo>
                  <a:cubicBezTo>
                    <a:pt x="2105325" y="3305470"/>
                    <a:pt x="2128032" y="3261984"/>
                    <a:pt x="2133363" y="3218712"/>
                  </a:cubicBezTo>
                  <a:lnTo>
                    <a:pt x="2131792" y="3197592"/>
                  </a:lnTo>
                  <a:lnTo>
                    <a:pt x="2085678" y="3217093"/>
                  </a:lnTo>
                  <a:cubicBezTo>
                    <a:pt x="1789756" y="3324459"/>
                    <a:pt x="1432763" y="3335051"/>
                    <a:pt x="1120551" y="3241448"/>
                  </a:cubicBezTo>
                  <a:lnTo>
                    <a:pt x="1243162" y="3058976"/>
                  </a:lnTo>
                  <a:cubicBezTo>
                    <a:pt x="1440634" y="3104947"/>
                    <a:pt x="1657260" y="3106789"/>
                    <a:pt x="1853662" y="3066774"/>
                  </a:cubicBezTo>
                  <a:lnTo>
                    <a:pt x="2022381" y="3018468"/>
                  </a:lnTo>
                  <a:lnTo>
                    <a:pt x="1972500" y="2984436"/>
                  </a:lnTo>
                  <a:cubicBezTo>
                    <a:pt x="1916158" y="2953418"/>
                    <a:pt x="1846356" y="2928315"/>
                    <a:pt x="1765050" y="2911978"/>
                  </a:cubicBezTo>
                  <a:cubicBezTo>
                    <a:pt x="1631684" y="2885180"/>
                    <a:pt x="1484476" y="2886296"/>
                    <a:pt x="1352566" y="2915104"/>
                  </a:cubicBezTo>
                  <a:cubicBezTo>
                    <a:pt x="1024130" y="2986832"/>
                    <a:pt x="896655" y="3201068"/>
                    <a:pt x="1086615" y="3362062"/>
                  </a:cubicBezTo>
                  <a:lnTo>
                    <a:pt x="862334" y="3438646"/>
                  </a:lnTo>
                  <a:cubicBezTo>
                    <a:pt x="662801" y="3177920"/>
                    <a:pt x="818957" y="2858528"/>
                    <a:pt x="1210405" y="2726723"/>
                  </a:cubicBezTo>
                  <a:cubicBezTo>
                    <a:pt x="1426129" y="2654086"/>
                    <a:pt x="1679732" y="2651321"/>
                    <a:pt x="1898890" y="2719215"/>
                  </a:cubicBezTo>
                  <a:cubicBezTo>
                    <a:pt x="1996879" y="2749571"/>
                    <a:pt x="2081209" y="2791659"/>
                    <a:pt x="2149836" y="2841832"/>
                  </a:cubicBezTo>
                  <a:lnTo>
                    <a:pt x="2231122" y="2914143"/>
                  </a:lnTo>
                  <a:lnTo>
                    <a:pt x="2265438" y="2891997"/>
                  </a:lnTo>
                  <a:cubicBezTo>
                    <a:pt x="2444606" y="2754143"/>
                    <a:pt x="2490212" y="2572639"/>
                    <a:pt x="2399168" y="2412576"/>
                  </a:cubicBezTo>
                  <a:lnTo>
                    <a:pt x="2382880" y="2388793"/>
                  </a:lnTo>
                  <a:lnTo>
                    <a:pt x="2289367" y="2433755"/>
                  </a:lnTo>
                  <a:cubicBezTo>
                    <a:pt x="2255689" y="2448458"/>
                    <a:pt x="2220643" y="2462307"/>
                    <a:pt x="2184245" y="2475230"/>
                  </a:cubicBezTo>
                  <a:cubicBezTo>
                    <a:pt x="1748242" y="2630037"/>
                    <a:pt x="1219219" y="2608880"/>
                    <a:pt x="813982" y="2420430"/>
                  </a:cubicBezTo>
                  <a:lnTo>
                    <a:pt x="976102" y="2264885"/>
                  </a:lnTo>
                  <a:cubicBezTo>
                    <a:pt x="1298501" y="2387849"/>
                    <a:pt x="1702816" y="2401793"/>
                    <a:pt x="2046227" y="2301790"/>
                  </a:cubicBezTo>
                  <a:cubicBezTo>
                    <a:pt x="2106686" y="2284184"/>
                    <a:pt x="2162991" y="2263887"/>
                    <a:pt x="2215044" y="2241287"/>
                  </a:cubicBezTo>
                  <a:lnTo>
                    <a:pt x="2224449" y="2236410"/>
                  </a:lnTo>
                  <a:lnTo>
                    <a:pt x="2170017" y="2202296"/>
                  </a:lnTo>
                  <a:cubicBezTo>
                    <a:pt x="2142832" y="2187270"/>
                    <a:pt x="2113617" y="2173022"/>
                    <a:pt x="2082366" y="2159668"/>
                  </a:cubicBezTo>
                  <a:cubicBezTo>
                    <a:pt x="1849970" y="2060364"/>
                    <a:pt x="1549786" y="2034187"/>
                    <a:pt x="1278457" y="2089565"/>
                  </a:cubicBezTo>
                  <a:cubicBezTo>
                    <a:pt x="730887" y="2201323"/>
                    <a:pt x="513977" y="2589060"/>
                    <a:pt x="841610" y="2870449"/>
                  </a:cubicBezTo>
                  <a:lnTo>
                    <a:pt x="634511" y="2953993"/>
                  </a:lnTo>
                  <a:cubicBezTo>
                    <a:pt x="286052" y="2568576"/>
                    <a:pt x="540455" y="2066413"/>
                    <a:pt x="1167695" y="1901546"/>
                  </a:cubicBezTo>
                  <a:cubicBezTo>
                    <a:pt x="1535651" y="1804831"/>
                    <a:pt x="1953188" y="1849013"/>
                    <a:pt x="2258377" y="2016958"/>
                  </a:cubicBezTo>
                  <a:cubicBezTo>
                    <a:pt x="2292660" y="2035824"/>
                    <a:pt x="2324703" y="2055722"/>
                    <a:pt x="2354514" y="2076519"/>
                  </a:cubicBezTo>
                  <a:lnTo>
                    <a:pt x="2415994" y="2124783"/>
                  </a:lnTo>
                  <a:lnTo>
                    <a:pt x="2475580" y="2081172"/>
                  </a:lnTo>
                  <a:cubicBezTo>
                    <a:pt x="2648899" y="1929909"/>
                    <a:pt x="2711122" y="1740546"/>
                    <a:pt x="2650207" y="1561731"/>
                  </a:cubicBezTo>
                  <a:lnTo>
                    <a:pt x="2632612" y="1522278"/>
                  </a:lnTo>
                  <a:lnTo>
                    <a:pt x="2560826" y="1559733"/>
                  </a:lnTo>
                  <a:cubicBezTo>
                    <a:pt x="2413244" y="1627727"/>
                    <a:pt x="2239376" y="1681996"/>
                    <a:pt x="2041941" y="1717381"/>
                  </a:cubicBezTo>
                  <a:cubicBezTo>
                    <a:pt x="1536992" y="1807880"/>
                    <a:pt x="984835" y="1748658"/>
                    <a:pt x="574723" y="1560015"/>
                  </a:cubicBezTo>
                  <a:lnTo>
                    <a:pt x="772904" y="1423999"/>
                  </a:lnTo>
                  <a:cubicBezTo>
                    <a:pt x="1108162" y="1543500"/>
                    <a:pt x="1535247" y="1580927"/>
                    <a:pt x="1933106" y="1525671"/>
                  </a:cubicBezTo>
                  <a:cubicBezTo>
                    <a:pt x="2116473" y="1500205"/>
                    <a:pt x="2277432" y="1458434"/>
                    <a:pt x="2413381" y="1404942"/>
                  </a:cubicBezTo>
                  <a:lnTo>
                    <a:pt x="2517897" y="1358036"/>
                  </a:lnTo>
                  <a:lnTo>
                    <a:pt x="2499121" y="1337713"/>
                  </a:lnTo>
                  <a:cubicBezTo>
                    <a:pt x="2449470" y="1291066"/>
                    <a:pt x="2388953" y="1247109"/>
                    <a:pt x="2317274" y="1207038"/>
                  </a:cubicBezTo>
                  <a:cubicBezTo>
                    <a:pt x="2024369" y="1043296"/>
                    <a:pt x="1608466" y="987571"/>
                    <a:pt x="1228658" y="1061180"/>
                  </a:cubicBezTo>
                  <a:cubicBezTo>
                    <a:pt x="522203" y="1198094"/>
                    <a:pt x="234165" y="1708477"/>
                    <a:pt x="654727" y="2078144"/>
                  </a:cubicBezTo>
                  <a:lnTo>
                    <a:pt x="448887" y="2163839"/>
                  </a:lnTo>
                  <a:cubicBezTo>
                    <a:pt x="3734" y="1686757"/>
                    <a:pt x="333745" y="1057011"/>
                    <a:pt x="1127156" y="869526"/>
                  </a:cubicBezTo>
                  <a:cubicBezTo>
                    <a:pt x="1610024" y="755423"/>
                    <a:pt x="2148134" y="838728"/>
                    <a:pt x="2506630" y="1083083"/>
                  </a:cubicBezTo>
                  <a:cubicBezTo>
                    <a:pt x="2545098" y="1109303"/>
                    <a:pt x="2580532" y="1136607"/>
                    <a:pt x="2612970" y="1164824"/>
                  </a:cubicBezTo>
                  <a:lnTo>
                    <a:pt x="2697754" y="1248506"/>
                  </a:lnTo>
                  <a:lnTo>
                    <a:pt x="2743590" y="1213893"/>
                  </a:lnTo>
                  <a:cubicBezTo>
                    <a:pt x="3021331" y="972738"/>
                    <a:pt x="2992236" y="652301"/>
                    <a:pt x="2559845" y="422383"/>
                  </a:cubicBezTo>
                  <a:cubicBezTo>
                    <a:pt x="2245839" y="255414"/>
                    <a:pt x="1781910" y="178726"/>
                    <a:pt x="1328029" y="218761"/>
                  </a:cubicBezTo>
                  <a:cubicBezTo>
                    <a:pt x="418033" y="299028"/>
                    <a:pt x="-66914" y="795997"/>
                    <a:pt x="372170" y="1198314"/>
                  </a:cubicBezTo>
                  <a:lnTo>
                    <a:pt x="152491" y="1256967"/>
                  </a:lnTo>
                  <a:cubicBezTo>
                    <a:pt x="-284221" y="740597"/>
                    <a:pt x="258222" y="131049"/>
                    <a:pt x="1255474" y="17535"/>
                  </a:cubicBezTo>
                  <a:cubicBezTo>
                    <a:pt x="1326551" y="9445"/>
                    <a:pt x="1397895" y="4198"/>
                    <a:pt x="1469047" y="1704"/>
                  </a:cubicBezTo>
                  <a:cubicBezTo>
                    <a:pt x="1531304" y="-479"/>
                    <a:pt x="1593414" y="-554"/>
                    <a:pt x="1655069" y="141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642121B2-2D7A-47FB-A0E1-A366EE0B6DCF}"/>
              </a:ext>
            </a:extLst>
          </p:cNvPr>
          <p:cNvGrpSpPr/>
          <p:nvPr/>
        </p:nvGrpSpPr>
        <p:grpSpPr>
          <a:xfrm>
            <a:off x="3901368" y="913640"/>
            <a:ext cx="2354276" cy="2621551"/>
            <a:chOff x="3901368" y="913640"/>
            <a:chExt cx="2354276" cy="2621551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C5CC91CF-B738-4228-A795-705DD57EBB5C}"/>
                </a:ext>
              </a:extLst>
            </p:cNvPr>
            <p:cNvGrpSpPr/>
            <p:nvPr/>
          </p:nvGrpSpPr>
          <p:grpSpPr>
            <a:xfrm>
              <a:off x="4455237" y="1953404"/>
              <a:ext cx="1127284" cy="1581787"/>
              <a:chOff x="4455237" y="1953404"/>
              <a:chExt cx="1127284" cy="1581787"/>
            </a:xfrm>
          </p:grpSpPr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0CCF0B1F-78B5-470A-B266-772F960784AA}"/>
                  </a:ext>
                </a:extLst>
              </p:cNvPr>
              <p:cNvSpPr/>
              <p:nvPr/>
            </p:nvSpPr>
            <p:spPr>
              <a:xfrm>
                <a:off x="4769046" y="1953404"/>
                <a:ext cx="483348" cy="51699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" name="片側の 2 つの角を丸めた四角形 144">
                <a:extLst>
                  <a:ext uri="{FF2B5EF4-FFF2-40B4-BE49-F238E27FC236}">
                    <a16:creationId xmlns:a16="http://schemas.microsoft.com/office/drawing/2014/main" id="{70D8597E-F7B1-4C81-A438-59CAAFB3C303}"/>
                  </a:ext>
                </a:extLst>
              </p:cNvPr>
              <p:cNvSpPr/>
              <p:nvPr/>
            </p:nvSpPr>
            <p:spPr>
              <a:xfrm>
                <a:off x="4455237" y="2247266"/>
                <a:ext cx="1127284" cy="1287925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55623A88-A4F4-4DE8-844E-33BEF34435FA}"/>
                  </a:ext>
                </a:extLst>
              </p:cNvPr>
              <p:cNvSpPr/>
              <p:nvPr/>
            </p:nvSpPr>
            <p:spPr>
              <a:xfrm>
                <a:off x="4976346" y="2321418"/>
                <a:ext cx="78870" cy="7887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3FC33ADE-487A-47B8-8307-F9AE37F7C5B6}"/>
                  </a:ext>
                </a:extLst>
              </p:cNvPr>
              <p:cNvSpPr/>
              <p:nvPr/>
            </p:nvSpPr>
            <p:spPr>
              <a:xfrm>
                <a:off x="4604730" y="2247266"/>
                <a:ext cx="411051" cy="245758"/>
              </a:xfrm>
              <a:custGeom>
                <a:avLst/>
                <a:gdLst>
                  <a:gd name="connsiteX0" fmla="*/ 173535 w 411051"/>
                  <a:gd name="connsiteY0" fmla="*/ 0 h 245758"/>
                  <a:gd name="connsiteX1" fmla="*/ 404285 w 411051"/>
                  <a:gd name="connsiteY1" fmla="*/ 0 h 245758"/>
                  <a:gd name="connsiteX2" fmla="*/ 411051 w 411051"/>
                  <a:gd name="connsiteY2" fmla="*/ 1523 h 245758"/>
                  <a:gd name="connsiteX3" fmla="*/ 215308 w 411051"/>
                  <a:gd name="connsiteY3" fmla="*/ 245758 h 245758"/>
                  <a:gd name="connsiteX4" fmla="*/ 0 w 411051"/>
                  <a:gd name="connsiteY4" fmla="*/ 51508 h 245758"/>
                  <a:gd name="connsiteX5" fmla="*/ 48322 w 411051"/>
                  <a:gd name="connsiteY5" fmla="*/ 25280 h 245758"/>
                  <a:gd name="connsiteX6" fmla="*/ 173535 w 411051"/>
                  <a:gd name="connsiteY6" fmla="*/ 0 h 245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1051" h="245758">
                    <a:moveTo>
                      <a:pt x="173535" y="0"/>
                    </a:moveTo>
                    <a:lnTo>
                      <a:pt x="404285" y="0"/>
                    </a:lnTo>
                    <a:lnTo>
                      <a:pt x="411051" y="1523"/>
                    </a:lnTo>
                    <a:lnTo>
                      <a:pt x="215308" y="245758"/>
                    </a:lnTo>
                    <a:lnTo>
                      <a:pt x="0" y="51508"/>
                    </a:lnTo>
                    <a:lnTo>
                      <a:pt x="48322" y="25280"/>
                    </a:lnTo>
                    <a:cubicBezTo>
                      <a:pt x="86808" y="9002"/>
                      <a:pt x="129120" y="0"/>
                      <a:pt x="173535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04BD890C-E9A3-43EE-B610-EC93E5778F8F}"/>
                  </a:ext>
                </a:extLst>
              </p:cNvPr>
              <p:cNvSpPr/>
              <p:nvPr/>
            </p:nvSpPr>
            <p:spPr>
              <a:xfrm flipH="1">
                <a:off x="5022019" y="2247266"/>
                <a:ext cx="411051" cy="245758"/>
              </a:xfrm>
              <a:custGeom>
                <a:avLst/>
                <a:gdLst>
                  <a:gd name="connsiteX0" fmla="*/ 173535 w 411051"/>
                  <a:gd name="connsiteY0" fmla="*/ 0 h 245758"/>
                  <a:gd name="connsiteX1" fmla="*/ 404285 w 411051"/>
                  <a:gd name="connsiteY1" fmla="*/ 0 h 245758"/>
                  <a:gd name="connsiteX2" fmla="*/ 411051 w 411051"/>
                  <a:gd name="connsiteY2" fmla="*/ 1523 h 245758"/>
                  <a:gd name="connsiteX3" fmla="*/ 215308 w 411051"/>
                  <a:gd name="connsiteY3" fmla="*/ 245758 h 245758"/>
                  <a:gd name="connsiteX4" fmla="*/ 0 w 411051"/>
                  <a:gd name="connsiteY4" fmla="*/ 51508 h 245758"/>
                  <a:gd name="connsiteX5" fmla="*/ 48322 w 411051"/>
                  <a:gd name="connsiteY5" fmla="*/ 25280 h 245758"/>
                  <a:gd name="connsiteX6" fmla="*/ 173535 w 411051"/>
                  <a:gd name="connsiteY6" fmla="*/ 0 h 245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1051" h="245758">
                    <a:moveTo>
                      <a:pt x="173535" y="0"/>
                    </a:moveTo>
                    <a:lnTo>
                      <a:pt x="404285" y="0"/>
                    </a:lnTo>
                    <a:lnTo>
                      <a:pt x="411051" y="1523"/>
                    </a:lnTo>
                    <a:lnTo>
                      <a:pt x="215308" y="245758"/>
                    </a:lnTo>
                    <a:lnTo>
                      <a:pt x="0" y="51508"/>
                    </a:lnTo>
                    <a:lnTo>
                      <a:pt x="48322" y="25280"/>
                    </a:lnTo>
                    <a:cubicBezTo>
                      <a:pt x="86808" y="9002"/>
                      <a:pt x="129120" y="0"/>
                      <a:pt x="173535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2F9A79E3-C940-4664-ADEA-73C105BF3315}"/>
                  </a:ext>
                </a:extLst>
              </p:cNvPr>
              <p:cNvSpPr/>
              <p:nvPr/>
            </p:nvSpPr>
            <p:spPr>
              <a:xfrm>
                <a:off x="5153025" y="2640843"/>
                <a:ext cx="314128" cy="294947"/>
              </a:xfrm>
              <a:prstGeom prst="round2SameRect">
                <a:avLst>
                  <a:gd name="adj1" fmla="val 0"/>
                  <a:gd name="adj2" fmla="val 27536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1C05EDA8-1278-4004-B79D-0A56C290153F}"/>
                </a:ext>
              </a:extLst>
            </p:cNvPr>
            <p:cNvGrpSpPr/>
            <p:nvPr/>
          </p:nvGrpSpPr>
          <p:grpSpPr>
            <a:xfrm>
              <a:off x="4352111" y="950745"/>
              <a:ext cx="1347650" cy="1223656"/>
              <a:chOff x="1887071" y="220150"/>
              <a:chExt cx="1277659" cy="1160106"/>
            </a:xfrm>
          </p:grpSpPr>
          <p:sp>
            <p:nvSpPr>
              <p:cNvPr id="15" name="円/楕円 568">
                <a:extLst>
                  <a:ext uri="{FF2B5EF4-FFF2-40B4-BE49-F238E27FC236}">
                    <a16:creationId xmlns:a16="http://schemas.microsoft.com/office/drawing/2014/main" id="{187E4831-112E-4AFB-BEC0-E12514907B48}"/>
                  </a:ext>
                </a:extLst>
              </p:cNvPr>
              <p:cNvSpPr/>
              <p:nvPr/>
            </p:nvSpPr>
            <p:spPr>
              <a:xfrm>
                <a:off x="1926431" y="235745"/>
                <a:ext cx="1183483" cy="1006038"/>
              </a:xfrm>
              <a:prstGeom prst="ellipse">
                <a:avLst/>
              </a:prstGeom>
              <a:pattFill prst="dkHorz">
                <a:fgClr>
                  <a:sysClr val="window" lastClr="FFFFFF">
                    <a:lumMod val="65000"/>
                  </a:sysClr>
                </a:fgClr>
                <a:bgClr>
                  <a:schemeClr val="bg1">
                    <a:lumMod val="8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BF1BE64F-470B-4BB5-B9A9-01E1B37C2C42}"/>
                  </a:ext>
                </a:extLst>
              </p:cNvPr>
              <p:cNvGrpSpPr/>
              <p:nvPr/>
            </p:nvGrpSpPr>
            <p:grpSpPr>
              <a:xfrm rot="20700000">
                <a:off x="1887071" y="710618"/>
                <a:ext cx="246453" cy="369679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37" name="円/楕円 591">
                  <a:extLst>
                    <a:ext uri="{FF2B5EF4-FFF2-40B4-BE49-F238E27FC236}">
                      <a16:creationId xmlns:a16="http://schemas.microsoft.com/office/drawing/2014/main" id="{6BFC0BCF-E59F-4DD6-BCC2-085DBD0F2899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" name="円/楕円 592">
                  <a:extLst>
                    <a:ext uri="{FF2B5EF4-FFF2-40B4-BE49-F238E27FC236}">
                      <a16:creationId xmlns:a16="http://schemas.microsoft.com/office/drawing/2014/main" id="{B418E599-61CD-4DCB-B272-3DA406EE9F97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1D4B5794-95D7-4D0F-9734-FB87451D5D19}"/>
                  </a:ext>
                </a:extLst>
              </p:cNvPr>
              <p:cNvGrpSpPr/>
              <p:nvPr/>
            </p:nvGrpSpPr>
            <p:grpSpPr>
              <a:xfrm rot="900000" flipH="1">
                <a:off x="2918277" y="710618"/>
                <a:ext cx="246453" cy="369679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35" name="円/楕円 589">
                  <a:extLst>
                    <a:ext uri="{FF2B5EF4-FFF2-40B4-BE49-F238E27FC236}">
                      <a16:creationId xmlns:a16="http://schemas.microsoft.com/office/drawing/2014/main" id="{BF161C15-3B03-4363-89A0-4CA7C81F60D0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" name="円/楕円 590">
                  <a:extLst>
                    <a:ext uri="{FF2B5EF4-FFF2-40B4-BE49-F238E27FC236}">
                      <a16:creationId xmlns:a16="http://schemas.microsoft.com/office/drawing/2014/main" id="{C500DAD5-CBFE-47CA-80B9-51DD9C94CF70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" name="円/楕円 588">
                <a:extLst>
                  <a:ext uri="{FF2B5EF4-FFF2-40B4-BE49-F238E27FC236}">
                    <a16:creationId xmlns:a16="http://schemas.microsoft.com/office/drawing/2014/main" id="{ADA515B8-77F5-4D7D-A5BB-42D3CE035E71}"/>
                  </a:ext>
                </a:extLst>
              </p:cNvPr>
              <p:cNvSpPr/>
              <p:nvPr/>
            </p:nvSpPr>
            <p:spPr>
              <a:xfrm>
                <a:off x="2010296" y="220150"/>
                <a:ext cx="1031206" cy="1160106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" name="月 18">
                <a:extLst>
                  <a:ext uri="{FF2B5EF4-FFF2-40B4-BE49-F238E27FC236}">
                    <a16:creationId xmlns:a16="http://schemas.microsoft.com/office/drawing/2014/main" id="{E77C2D10-C174-4C0A-A502-BB86B93E180A}"/>
                  </a:ext>
                </a:extLst>
              </p:cNvPr>
              <p:cNvSpPr/>
              <p:nvPr/>
            </p:nvSpPr>
            <p:spPr>
              <a:xfrm rot="16200000">
                <a:off x="2212054" y="456126"/>
                <a:ext cx="50070" cy="266530"/>
              </a:xfrm>
              <a:prstGeom prst="moon">
                <a:avLst>
                  <a:gd name="adj" fmla="val 87500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" name="月 19">
                <a:extLst>
                  <a:ext uri="{FF2B5EF4-FFF2-40B4-BE49-F238E27FC236}">
                    <a16:creationId xmlns:a16="http://schemas.microsoft.com/office/drawing/2014/main" id="{59F48F4F-2F59-4195-B8EE-4CAAB3D3B07D}"/>
                  </a:ext>
                </a:extLst>
              </p:cNvPr>
              <p:cNvSpPr/>
              <p:nvPr/>
            </p:nvSpPr>
            <p:spPr>
              <a:xfrm rot="16200000">
                <a:off x="2803974" y="456127"/>
                <a:ext cx="50072" cy="266530"/>
              </a:xfrm>
              <a:prstGeom prst="moon">
                <a:avLst>
                  <a:gd name="adj" fmla="val 87500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9F52F350-819E-4982-A749-06BF15D69EC2}"/>
                  </a:ext>
                </a:extLst>
              </p:cNvPr>
              <p:cNvSpPr/>
              <p:nvPr/>
            </p:nvSpPr>
            <p:spPr>
              <a:xfrm>
                <a:off x="2444294" y="903184"/>
                <a:ext cx="149146" cy="170320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" name="円/楕円 638">
                <a:extLst>
                  <a:ext uri="{FF2B5EF4-FFF2-40B4-BE49-F238E27FC236}">
                    <a16:creationId xmlns:a16="http://schemas.microsoft.com/office/drawing/2014/main" id="{4EE1CD26-CB22-4872-A3A5-55494EFD7310}"/>
                  </a:ext>
                </a:extLst>
              </p:cNvPr>
              <p:cNvSpPr/>
              <p:nvPr/>
            </p:nvSpPr>
            <p:spPr>
              <a:xfrm rot="10800000">
                <a:off x="2413295" y="1185407"/>
                <a:ext cx="217197" cy="45719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" name="円/楕円 27">
                <a:extLst>
                  <a:ext uri="{FF2B5EF4-FFF2-40B4-BE49-F238E27FC236}">
                    <a16:creationId xmlns:a16="http://schemas.microsoft.com/office/drawing/2014/main" id="{B9AD6556-12C3-44E7-87FE-6A543A8F9FEC}"/>
                  </a:ext>
                </a:extLst>
              </p:cNvPr>
              <p:cNvSpPr/>
              <p:nvPr/>
            </p:nvSpPr>
            <p:spPr>
              <a:xfrm rot="8100000">
                <a:off x="2226448" y="1111710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円/楕円 27">
                <a:extLst>
                  <a:ext uri="{FF2B5EF4-FFF2-40B4-BE49-F238E27FC236}">
                    <a16:creationId xmlns:a16="http://schemas.microsoft.com/office/drawing/2014/main" id="{18B9BB66-55DC-468E-845A-A458039D3EBA}"/>
                  </a:ext>
                </a:extLst>
              </p:cNvPr>
              <p:cNvSpPr/>
              <p:nvPr/>
            </p:nvSpPr>
            <p:spPr>
              <a:xfrm rot="13500000" flipH="1">
                <a:off x="2583635" y="1111711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33D9AD5B-1805-4C9B-897D-04044519CEE7}"/>
                </a:ext>
              </a:extLst>
            </p:cNvPr>
            <p:cNvSpPr/>
            <p:nvPr/>
          </p:nvSpPr>
          <p:spPr>
            <a:xfrm>
              <a:off x="4605767" y="1407899"/>
              <a:ext cx="230758" cy="203586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4BBCA3DE-D6C3-4577-AE39-C933A68E93B9}"/>
                </a:ext>
              </a:extLst>
            </p:cNvPr>
            <p:cNvSpPr/>
            <p:nvPr/>
          </p:nvSpPr>
          <p:spPr>
            <a:xfrm>
              <a:off x="5234417" y="1407899"/>
              <a:ext cx="230758" cy="203586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24AD2C78-CC91-4ADC-8B6F-4D1EB545590A}"/>
                </a:ext>
              </a:extLst>
            </p:cNvPr>
            <p:cNvGrpSpPr/>
            <p:nvPr/>
          </p:nvGrpSpPr>
          <p:grpSpPr>
            <a:xfrm>
              <a:off x="5314979" y="927843"/>
              <a:ext cx="826528" cy="1524310"/>
              <a:chOff x="5314979" y="927843"/>
              <a:chExt cx="826528" cy="1524310"/>
            </a:xfrm>
          </p:grpSpPr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8F3499E3-AA56-4ACF-AA6B-7EFBC23A2598}"/>
                  </a:ext>
                </a:extLst>
              </p:cNvPr>
              <p:cNvGrpSpPr/>
              <p:nvPr/>
            </p:nvGrpSpPr>
            <p:grpSpPr>
              <a:xfrm rot="20968118">
                <a:off x="5388671" y="927843"/>
                <a:ext cx="738628" cy="1377107"/>
                <a:chOff x="2957063" y="5076572"/>
                <a:chExt cx="797584" cy="1483326"/>
              </a:xfrm>
            </p:grpSpPr>
            <p:grpSp>
              <p:nvGrpSpPr>
                <p:cNvPr id="248" name="グループ化 247">
                  <a:extLst>
                    <a:ext uri="{FF2B5EF4-FFF2-40B4-BE49-F238E27FC236}">
                      <a16:creationId xmlns:a16="http://schemas.microsoft.com/office/drawing/2014/main" id="{85DE5EC7-1C73-4391-8954-5182FEF8B0F1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267" name="フリーフォーム: 図形 266">
                    <a:extLst>
                      <a:ext uri="{FF2B5EF4-FFF2-40B4-BE49-F238E27FC236}">
                        <a16:creationId xmlns:a16="http://schemas.microsoft.com/office/drawing/2014/main" id="{31A1C57E-72FE-4025-A1C3-69155E551E8F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8" name="フリーフォーム: 図形 267">
                    <a:extLst>
                      <a:ext uri="{FF2B5EF4-FFF2-40B4-BE49-F238E27FC236}">
                        <a16:creationId xmlns:a16="http://schemas.microsoft.com/office/drawing/2014/main" id="{80BF7D11-917F-4029-91B5-0D56448C9605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9019EFFB-7793-4D1B-AA5C-6704F0DCAEEB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DAE3C4BB-1162-4F06-B8AD-401A448EE8C2}"/>
                  </a:ext>
                </a:extLst>
              </p:cNvPr>
              <p:cNvSpPr/>
              <p:nvPr/>
            </p:nvSpPr>
            <p:spPr>
              <a:xfrm rot="3600000">
                <a:off x="5319884" y="1630531"/>
                <a:ext cx="816717" cy="82652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6528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03997" y="585070"/>
                      <a:pt x="816717" y="826528"/>
                    </a:cubicBez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34" name="グループ化 333">
              <a:extLst>
                <a:ext uri="{FF2B5EF4-FFF2-40B4-BE49-F238E27FC236}">
                  <a16:creationId xmlns:a16="http://schemas.microsoft.com/office/drawing/2014/main" id="{DCA91088-B0A0-4C87-81EF-9B2F4FE6E1F2}"/>
                </a:ext>
              </a:extLst>
            </p:cNvPr>
            <p:cNvGrpSpPr/>
            <p:nvPr/>
          </p:nvGrpSpPr>
          <p:grpSpPr>
            <a:xfrm flipH="1">
              <a:off x="3901368" y="927843"/>
              <a:ext cx="826528" cy="1524310"/>
              <a:chOff x="5314979" y="927843"/>
              <a:chExt cx="826528" cy="1524310"/>
            </a:xfrm>
          </p:grpSpPr>
          <p:grpSp>
            <p:nvGrpSpPr>
              <p:cNvPr id="335" name="グループ化 334">
                <a:extLst>
                  <a:ext uri="{FF2B5EF4-FFF2-40B4-BE49-F238E27FC236}">
                    <a16:creationId xmlns:a16="http://schemas.microsoft.com/office/drawing/2014/main" id="{63E9532E-04EB-419F-A342-13F69541047B}"/>
                  </a:ext>
                </a:extLst>
              </p:cNvPr>
              <p:cNvGrpSpPr/>
              <p:nvPr/>
            </p:nvGrpSpPr>
            <p:grpSpPr>
              <a:xfrm rot="20968118">
                <a:off x="5388671" y="927843"/>
                <a:ext cx="738628" cy="1377107"/>
                <a:chOff x="2957063" y="5076572"/>
                <a:chExt cx="797584" cy="1483326"/>
              </a:xfrm>
            </p:grpSpPr>
            <p:grpSp>
              <p:nvGrpSpPr>
                <p:cNvPr id="337" name="グループ化 336">
                  <a:extLst>
                    <a:ext uri="{FF2B5EF4-FFF2-40B4-BE49-F238E27FC236}">
                      <a16:creationId xmlns:a16="http://schemas.microsoft.com/office/drawing/2014/main" id="{3C3204D5-F507-44C1-9343-F5AAAF0B6224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339" name="フリーフォーム: 図形 338">
                    <a:extLst>
                      <a:ext uri="{FF2B5EF4-FFF2-40B4-BE49-F238E27FC236}">
                        <a16:creationId xmlns:a16="http://schemas.microsoft.com/office/drawing/2014/main" id="{5F3DF0CE-94E4-46D9-BDE1-2E2046E0F11A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0" name="フリーフォーム: 図形 339">
                    <a:extLst>
                      <a:ext uri="{FF2B5EF4-FFF2-40B4-BE49-F238E27FC236}">
                        <a16:creationId xmlns:a16="http://schemas.microsoft.com/office/drawing/2014/main" id="{48346F79-FE6C-4978-AD5C-756D0DF370F0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4A147903-E20F-48D0-A569-F269780D66D0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1A31848B-DBAB-4D73-B77B-F18D5EBB277F}"/>
                  </a:ext>
                </a:extLst>
              </p:cNvPr>
              <p:cNvSpPr/>
              <p:nvPr/>
            </p:nvSpPr>
            <p:spPr>
              <a:xfrm rot="3600000">
                <a:off x="5319884" y="1630531"/>
                <a:ext cx="816717" cy="82652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6528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03997" y="585070"/>
                      <a:pt x="816717" y="826528"/>
                    </a:cubicBez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53" name="フリーフォーム: 図形 352">
              <a:extLst>
                <a:ext uri="{FF2B5EF4-FFF2-40B4-BE49-F238E27FC236}">
                  <a16:creationId xmlns:a16="http://schemas.microsoft.com/office/drawing/2014/main" id="{C07CD21F-54D6-4D02-A765-8E0CD22FEEDC}"/>
                </a:ext>
              </a:extLst>
            </p:cNvPr>
            <p:cNvSpPr/>
            <p:nvPr/>
          </p:nvSpPr>
          <p:spPr>
            <a:xfrm rot="2700000">
              <a:off x="5769864" y="871574"/>
              <a:ext cx="443714" cy="527846"/>
            </a:xfrm>
            <a:custGeom>
              <a:avLst/>
              <a:gdLst>
                <a:gd name="connsiteX0" fmla="*/ 1655069 w 3132350"/>
                <a:gd name="connsiteY0" fmla="*/ 1416 h 3726268"/>
                <a:gd name="connsiteX1" fmla="*/ 2777339 w 3132350"/>
                <a:gd name="connsiteY1" fmla="*/ 322321 h 3726268"/>
                <a:gd name="connsiteX2" fmla="*/ 2820135 w 3132350"/>
                <a:gd name="connsiteY2" fmla="*/ 1406972 h 3726268"/>
                <a:gd name="connsiteX3" fmla="*/ 2810794 w 3132350"/>
                <a:gd name="connsiteY3" fmla="*/ 1413199 h 3726268"/>
                <a:gd name="connsiteX4" fmla="*/ 2825110 w 3132350"/>
                <a:gd name="connsiteY4" fmla="*/ 1438823 h 3726268"/>
                <a:gd name="connsiteX5" fmla="*/ 2626764 w 3132350"/>
                <a:gd name="connsiteY5" fmla="*/ 2220958 h 3726268"/>
                <a:gd name="connsiteX6" fmla="*/ 2557860 w 3132350"/>
                <a:gd name="connsiteY6" fmla="*/ 2278025 h 3726268"/>
                <a:gd name="connsiteX7" fmla="*/ 2562675 w 3132350"/>
                <a:gd name="connsiteY7" fmla="*/ 2284324 h 3726268"/>
                <a:gd name="connsiteX8" fmla="*/ 2355339 w 3132350"/>
                <a:gd name="connsiteY8" fmla="*/ 3079311 h 3726268"/>
                <a:gd name="connsiteX9" fmla="*/ 2337591 w 3132350"/>
                <a:gd name="connsiteY9" fmla="*/ 3089686 h 3726268"/>
                <a:gd name="connsiteX10" fmla="*/ 2345766 w 3132350"/>
                <a:gd name="connsiteY10" fmla="*/ 3109900 h 3726268"/>
                <a:gd name="connsiteX11" fmla="*/ 2288309 w 3132350"/>
                <a:gd name="connsiteY11" fmla="*/ 3413342 h 3726268"/>
                <a:gd name="connsiteX12" fmla="*/ 1581018 w 3132350"/>
                <a:gd name="connsiteY12" fmla="*/ 3726268 h 3726268"/>
                <a:gd name="connsiteX13" fmla="*/ 1574804 w 3132350"/>
                <a:gd name="connsiteY13" fmla="*/ 3503865 h 3726268"/>
                <a:gd name="connsiteX14" fmla="*/ 2063284 w 3132350"/>
                <a:gd name="connsiteY14" fmla="*/ 3346317 h 3726268"/>
                <a:gd name="connsiteX15" fmla="*/ 2133363 w 3132350"/>
                <a:gd name="connsiteY15" fmla="*/ 3218712 h 3726268"/>
                <a:gd name="connsiteX16" fmla="*/ 2131792 w 3132350"/>
                <a:gd name="connsiteY16" fmla="*/ 3197592 h 3726268"/>
                <a:gd name="connsiteX17" fmla="*/ 2085678 w 3132350"/>
                <a:gd name="connsiteY17" fmla="*/ 3217093 h 3726268"/>
                <a:gd name="connsiteX18" fmla="*/ 1120551 w 3132350"/>
                <a:gd name="connsiteY18" fmla="*/ 3241448 h 3726268"/>
                <a:gd name="connsiteX19" fmla="*/ 1243162 w 3132350"/>
                <a:gd name="connsiteY19" fmla="*/ 3058976 h 3726268"/>
                <a:gd name="connsiteX20" fmla="*/ 1853662 w 3132350"/>
                <a:gd name="connsiteY20" fmla="*/ 3066774 h 3726268"/>
                <a:gd name="connsiteX21" fmla="*/ 2022381 w 3132350"/>
                <a:gd name="connsiteY21" fmla="*/ 3018468 h 3726268"/>
                <a:gd name="connsiteX22" fmla="*/ 1972500 w 3132350"/>
                <a:gd name="connsiteY22" fmla="*/ 2984436 h 3726268"/>
                <a:gd name="connsiteX23" fmla="*/ 1765050 w 3132350"/>
                <a:gd name="connsiteY23" fmla="*/ 2911978 h 3726268"/>
                <a:gd name="connsiteX24" fmla="*/ 1352566 w 3132350"/>
                <a:gd name="connsiteY24" fmla="*/ 2915104 h 3726268"/>
                <a:gd name="connsiteX25" fmla="*/ 1086615 w 3132350"/>
                <a:gd name="connsiteY25" fmla="*/ 3362062 h 3726268"/>
                <a:gd name="connsiteX26" fmla="*/ 862334 w 3132350"/>
                <a:gd name="connsiteY26" fmla="*/ 3438646 h 3726268"/>
                <a:gd name="connsiteX27" fmla="*/ 1210405 w 3132350"/>
                <a:gd name="connsiteY27" fmla="*/ 2726723 h 3726268"/>
                <a:gd name="connsiteX28" fmla="*/ 1898890 w 3132350"/>
                <a:gd name="connsiteY28" fmla="*/ 2719215 h 3726268"/>
                <a:gd name="connsiteX29" fmla="*/ 2149836 w 3132350"/>
                <a:gd name="connsiteY29" fmla="*/ 2841832 h 3726268"/>
                <a:gd name="connsiteX30" fmla="*/ 2231122 w 3132350"/>
                <a:gd name="connsiteY30" fmla="*/ 2914143 h 3726268"/>
                <a:gd name="connsiteX31" fmla="*/ 2265438 w 3132350"/>
                <a:gd name="connsiteY31" fmla="*/ 2891997 h 3726268"/>
                <a:gd name="connsiteX32" fmla="*/ 2399168 w 3132350"/>
                <a:gd name="connsiteY32" fmla="*/ 2412576 h 3726268"/>
                <a:gd name="connsiteX33" fmla="*/ 2382880 w 3132350"/>
                <a:gd name="connsiteY33" fmla="*/ 2388793 h 3726268"/>
                <a:gd name="connsiteX34" fmla="*/ 2289367 w 3132350"/>
                <a:gd name="connsiteY34" fmla="*/ 2433755 h 3726268"/>
                <a:gd name="connsiteX35" fmla="*/ 2184245 w 3132350"/>
                <a:gd name="connsiteY35" fmla="*/ 2475230 h 3726268"/>
                <a:gd name="connsiteX36" fmla="*/ 813982 w 3132350"/>
                <a:gd name="connsiteY36" fmla="*/ 2420430 h 3726268"/>
                <a:gd name="connsiteX37" fmla="*/ 976102 w 3132350"/>
                <a:gd name="connsiteY37" fmla="*/ 2264885 h 3726268"/>
                <a:gd name="connsiteX38" fmla="*/ 2046227 w 3132350"/>
                <a:gd name="connsiteY38" fmla="*/ 2301790 h 3726268"/>
                <a:gd name="connsiteX39" fmla="*/ 2215044 w 3132350"/>
                <a:gd name="connsiteY39" fmla="*/ 2241287 h 3726268"/>
                <a:gd name="connsiteX40" fmla="*/ 2224449 w 3132350"/>
                <a:gd name="connsiteY40" fmla="*/ 2236410 h 3726268"/>
                <a:gd name="connsiteX41" fmla="*/ 2170017 w 3132350"/>
                <a:gd name="connsiteY41" fmla="*/ 2202296 h 3726268"/>
                <a:gd name="connsiteX42" fmla="*/ 2082366 w 3132350"/>
                <a:gd name="connsiteY42" fmla="*/ 2159668 h 3726268"/>
                <a:gd name="connsiteX43" fmla="*/ 1278457 w 3132350"/>
                <a:gd name="connsiteY43" fmla="*/ 2089565 h 3726268"/>
                <a:gd name="connsiteX44" fmla="*/ 841610 w 3132350"/>
                <a:gd name="connsiteY44" fmla="*/ 2870449 h 3726268"/>
                <a:gd name="connsiteX45" fmla="*/ 634511 w 3132350"/>
                <a:gd name="connsiteY45" fmla="*/ 2953993 h 3726268"/>
                <a:gd name="connsiteX46" fmla="*/ 1167695 w 3132350"/>
                <a:gd name="connsiteY46" fmla="*/ 1901546 h 3726268"/>
                <a:gd name="connsiteX47" fmla="*/ 2258377 w 3132350"/>
                <a:gd name="connsiteY47" fmla="*/ 2016958 h 3726268"/>
                <a:gd name="connsiteX48" fmla="*/ 2354514 w 3132350"/>
                <a:gd name="connsiteY48" fmla="*/ 2076519 h 3726268"/>
                <a:gd name="connsiteX49" fmla="*/ 2415994 w 3132350"/>
                <a:gd name="connsiteY49" fmla="*/ 2124783 h 3726268"/>
                <a:gd name="connsiteX50" fmla="*/ 2475580 w 3132350"/>
                <a:gd name="connsiteY50" fmla="*/ 2081172 h 3726268"/>
                <a:gd name="connsiteX51" fmla="*/ 2650207 w 3132350"/>
                <a:gd name="connsiteY51" fmla="*/ 1561731 h 3726268"/>
                <a:gd name="connsiteX52" fmla="*/ 2632612 w 3132350"/>
                <a:gd name="connsiteY52" fmla="*/ 1522278 h 3726268"/>
                <a:gd name="connsiteX53" fmla="*/ 2560826 w 3132350"/>
                <a:gd name="connsiteY53" fmla="*/ 1559733 h 3726268"/>
                <a:gd name="connsiteX54" fmla="*/ 2041941 w 3132350"/>
                <a:gd name="connsiteY54" fmla="*/ 1717381 h 3726268"/>
                <a:gd name="connsiteX55" fmla="*/ 574723 w 3132350"/>
                <a:gd name="connsiteY55" fmla="*/ 1560015 h 3726268"/>
                <a:gd name="connsiteX56" fmla="*/ 772904 w 3132350"/>
                <a:gd name="connsiteY56" fmla="*/ 1423999 h 3726268"/>
                <a:gd name="connsiteX57" fmla="*/ 1933106 w 3132350"/>
                <a:gd name="connsiteY57" fmla="*/ 1525671 h 3726268"/>
                <a:gd name="connsiteX58" fmla="*/ 2413381 w 3132350"/>
                <a:gd name="connsiteY58" fmla="*/ 1404942 h 3726268"/>
                <a:gd name="connsiteX59" fmla="*/ 2517897 w 3132350"/>
                <a:gd name="connsiteY59" fmla="*/ 1358036 h 3726268"/>
                <a:gd name="connsiteX60" fmla="*/ 2499121 w 3132350"/>
                <a:gd name="connsiteY60" fmla="*/ 1337713 h 3726268"/>
                <a:gd name="connsiteX61" fmla="*/ 2317274 w 3132350"/>
                <a:gd name="connsiteY61" fmla="*/ 1207038 h 3726268"/>
                <a:gd name="connsiteX62" fmla="*/ 1228658 w 3132350"/>
                <a:gd name="connsiteY62" fmla="*/ 1061180 h 3726268"/>
                <a:gd name="connsiteX63" fmla="*/ 654727 w 3132350"/>
                <a:gd name="connsiteY63" fmla="*/ 2078144 h 3726268"/>
                <a:gd name="connsiteX64" fmla="*/ 448887 w 3132350"/>
                <a:gd name="connsiteY64" fmla="*/ 2163839 h 3726268"/>
                <a:gd name="connsiteX65" fmla="*/ 1127156 w 3132350"/>
                <a:gd name="connsiteY65" fmla="*/ 869526 h 3726268"/>
                <a:gd name="connsiteX66" fmla="*/ 2506630 w 3132350"/>
                <a:gd name="connsiteY66" fmla="*/ 1083083 h 3726268"/>
                <a:gd name="connsiteX67" fmla="*/ 2612970 w 3132350"/>
                <a:gd name="connsiteY67" fmla="*/ 1164824 h 3726268"/>
                <a:gd name="connsiteX68" fmla="*/ 2697754 w 3132350"/>
                <a:gd name="connsiteY68" fmla="*/ 1248506 h 3726268"/>
                <a:gd name="connsiteX69" fmla="*/ 2743590 w 3132350"/>
                <a:gd name="connsiteY69" fmla="*/ 1213893 h 3726268"/>
                <a:gd name="connsiteX70" fmla="*/ 2559845 w 3132350"/>
                <a:gd name="connsiteY70" fmla="*/ 422383 h 3726268"/>
                <a:gd name="connsiteX71" fmla="*/ 1328029 w 3132350"/>
                <a:gd name="connsiteY71" fmla="*/ 218761 h 3726268"/>
                <a:gd name="connsiteX72" fmla="*/ 372170 w 3132350"/>
                <a:gd name="connsiteY72" fmla="*/ 1198314 h 3726268"/>
                <a:gd name="connsiteX73" fmla="*/ 152491 w 3132350"/>
                <a:gd name="connsiteY73" fmla="*/ 1256967 h 3726268"/>
                <a:gd name="connsiteX74" fmla="*/ 1255474 w 3132350"/>
                <a:gd name="connsiteY74" fmla="*/ 17535 h 3726268"/>
                <a:gd name="connsiteX75" fmla="*/ 1469047 w 3132350"/>
                <a:gd name="connsiteY75" fmla="*/ 1704 h 3726268"/>
                <a:gd name="connsiteX76" fmla="*/ 1655069 w 3132350"/>
                <a:gd name="connsiteY76" fmla="*/ 1416 h 372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132350" h="3726268">
                  <a:moveTo>
                    <a:pt x="1655069" y="1416"/>
                  </a:moveTo>
                  <a:cubicBezTo>
                    <a:pt x="2086651" y="15206"/>
                    <a:pt x="2495928" y="129221"/>
                    <a:pt x="2777339" y="322321"/>
                  </a:cubicBezTo>
                  <a:cubicBezTo>
                    <a:pt x="3258741" y="652653"/>
                    <a:pt x="3228326" y="1098962"/>
                    <a:pt x="2820135" y="1406972"/>
                  </a:cubicBezTo>
                  <a:lnTo>
                    <a:pt x="2810794" y="1413199"/>
                  </a:lnTo>
                  <a:lnTo>
                    <a:pt x="2825110" y="1438823"/>
                  </a:lnTo>
                  <a:cubicBezTo>
                    <a:pt x="2947397" y="1704143"/>
                    <a:pt x="2873888" y="1996779"/>
                    <a:pt x="2626764" y="2220958"/>
                  </a:cubicBezTo>
                  <a:lnTo>
                    <a:pt x="2557860" y="2278025"/>
                  </a:lnTo>
                  <a:lnTo>
                    <a:pt x="2562675" y="2284324"/>
                  </a:lnTo>
                  <a:cubicBezTo>
                    <a:pt x="2735560" y="2546597"/>
                    <a:pt x="2664192" y="2863470"/>
                    <a:pt x="2355339" y="3079311"/>
                  </a:cubicBezTo>
                  <a:lnTo>
                    <a:pt x="2337591" y="3089686"/>
                  </a:lnTo>
                  <a:lnTo>
                    <a:pt x="2345766" y="3109900"/>
                  </a:lnTo>
                  <a:cubicBezTo>
                    <a:pt x="2371145" y="3209251"/>
                    <a:pt x="2354293" y="3314498"/>
                    <a:pt x="2288309" y="3413342"/>
                  </a:cubicBezTo>
                  <a:cubicBezTo>
                    <a:pt x="2163390" y="3600471"/>
                    <a:pt x="1887700" y="3722444"/>
                    <a:pt x="1581018" y="3726268"/>
                  </a:cubicBezTo>
                  <a:lnTo>
                    <a:pt x="1574804" y="3503865"/>
                  </a:lnTo>
                  <a:cubicBezTo>
                    <a:pt x="1778340" y="3502219"/>
                    <a:pt x="1964684" y="3442118"/>
                    <a:pt x="2063284" y="3346317"/>
                  </a:cubicBezTo>
                  <a:cubicBezTo>
                    <a:pt x="2105325" y="3305470"/>
                    <a:pt x="2128032" y="3261984"/>
                    <a:pt x="2133363" y="3218712"/>
                  </a:cubicBezTo>
                  <a:lnTo>
                    <a:pt x="2131792" y="3197592"/>
                  </a:lnTo>
                  <a:lnTo>
                    <a:pt x="2085678" y="3217093"/>
                  </a:lnTo>
                  <a:cubicBezTo>
                    <a:pt x="1789756" y="3324459"/>
                    <a:pt x="1432763" y="3335051"/>
                    <a:pt x="1120551" y="3241448"/>
                  </a:cubicBezTo>
                  <a:lnTo>
                    <a:pt x="1243162" y="3058976"/>
                  </a:lnTo>
                  <a:cubicBezTo>
                    <a:pt x="1440634" y="3104947"/>
                    <a:pt x="1657260" y="3106789"/>
                    <a:pt x="1853662" y="3066774"/>
                  </a:cubicBezTo>
                  <a:lnTo>
                    <a:pt x="2022381" y="3018468"/>
                  </a:lnTo>
                  <a:lnTo>
                    <a:pt x="1972500" y="2984436"/>
                  </a:lnTo>
                  <a:cubicBezTo>
                    <a:pt x="1916158" y="2953418"/>
                    <a:pt x="1846356" y="2928315"/>
                    <a:pt x="1765050" y="2911978"/>
                  </a:cubicBezTo>
                  <a:cubicBezTo>
                    <a:pt x="1631684" y="2885180"/>
                    <a:pt x="1484476" y="2886296"/>
                    <a:pt x="1352566" y="2915104"/>
                  </a:cubicBezTo>
                  <a:cubicBezTo>
                    <a:pt x="1024130" y="2986832"/>
                    <a:pt x="896655" y="3201068"/>
                    <a:pt x="1086615" y="3362062"/>
                  </a:cubicBezTo>
                  <a:lnTo>
                    <a:pt x="862334" y="3438646"/>
                  </a:lnTo>
                  <a:cubicBezTo>
                    <a:pt x="662801" y="3177920"/>
                    <a:pt x="818957" y="2858528"/>
                    <a:pt x="1210405" y="2726723"/>
                  </a:cubicBezTo>
                  <a:cubicBezTo>
                    <a:pt x="1426129" y="2654086"/>
                    <a:pt x="1679732" y="2651321"/>
                    <a:pt x="1898890" y="2719215"/>
                  </a:cubicBezTo>
                  <a:cubicBezTo>
                    <a:pt x="1996879" y="2749571"/>
                    <a:pt x="2081209" y="2791659"/>
                    <a:pt x="2149836" y="2841832"/>
                  </a:cubicBezTo>
                  <a:lnTo>
                    <a:pt x="2231122" y="2914143"/>
                  </a:lnTo>
                  <a:lnTo>
                    <a:pt x="2265438" y="2891997"/>
                  </a:lnTo>
                  <a:cubicBezTo>
                    <a:pt x="2444606" y="2754143"/>
                    <a:pt x="2490212" y="2572639"/>
                    <a:pt x="2399168" y="2412576"/>
                  </a:cubicBezTo>
                  <a:lnTo>
                    <a:pt x="2382880" y="2388793"/>
                  </a:lnTo>
                  <a:lnTo>
                    <a:pt x="2289367" y="2433755"/>
                  </a:lnTo>
                  <a:cubicBezTo>
                    <a:pt x="2255689" y="2448458"/>
                    <a:pt x="2220643" y="2462307"/>
                    <a:pt x="2184245" y="2475230"/>
                  </a:cubicBezTo>
                  <a:cubicBezTo>
                    <a:pt x="1748242" y="2630037"/>
                    <a:pt x="1219219" y="2608880"/>
                    <a:pt x="813982" y="2420430"/>
                  </a:cubicBezTo>
                  <a:lnTo>
                    <a:pt x="976102" y="2264885"/>
                  </a:lnTo>
                  <a:cubicBezTo>
                    <a:pt x="1298501" y="2387849"/>
                    <a:pt x="1702816" y="2401793"/>
                    <a:pt x="2046227" y="2301790"/>
                  </a:cubicBezTo>
                  <a:cubicBezTo>
                    <a:pt x="2106686" y="2284184"/>
                    <a:pt x="2162991" y="2263887"/>
                    <a:pt x="2215044" y="2241287"/>
                  </a:cubicBezTo>
                  <a:lnTo>
                    <a:pt x="2224449" y="2236410"/>
                  </a:lnTo>
                  <a:lnTo>
                    <a:pt x="2170017" y="2202296"/>
                  </a:lnTo>
                  <a:cubicBezTo>
                    <a:pt x="2142832" y="2187270"/>
                    <a:pt x="2113617" y="2173022"/>
                    <a:pt x="2082366" y="2159668"/>
                  </a:cubicBezTo>
                  <a:cubicBezTo>
                    <a:pt x="1849970" y="2060364"/>
                    <a:pt x="1549786" y="2034187"/>
                    <a:pt x="1278457" y="2089565"/>
                  </a:cubicBezTo>
                  <a:cubicBezTo>
                    <a:pt x="730887" y="2201323"/>
                    <a:pt x="513977" y="2589060"/>
                    <a:pt x="841610" y="2870449"/>
                  </a:cubicBezTo>
                  <a:lnTo>
                    <a:pt x="634511" y="2953993"/>
                  </a:lnTo>
                  <a:cubicBezTo>
                    <a:pt x="286052" y="2568576"/>
                    <a:pt x="540455" y="2066413"/>
                    <a:pt x="1167695" y="1901546"/>
                  </a:cubicBezTo>
                  <a:cubicBezTo>
                    <a:pt x="1535651" y="1804831"/>
                    <a:pt x="1953188" y="1849013"/>
                    <a:pt x="2258377" y="2016958"/>
                  </a:cubicBezTo>
                  <a:cubicBezTo>
                    <a:pt x="2292660" y="2035824"/>
                    <a:pt x="2324703" y="2055722"/>
                    <a:pt x="2354514" y="2076519"/>
                  </a:cubicBezTo>
                  <a:lnTo>
                    <a:pt x="2415994" y="2124783"/>
                  </a:lnTo>
                  <a:lnTo>
                    <a:pt x="2475580" y="2081172"/>
                  </a:lnTo>
                  <a:cubicBezTo>
                    <a:pt x="2648899" y="1929909"/>
                    <a:pt x="2711122" y="1740546"/>
                    <a:pt x="2650207" y="1561731"/>
                  </a:cubicBezTo>
                  <a:lnTo>
                    <a:pt x="2632612" y="1522278"/>
                  </a:lnTo>
                  <a:lnTo>
                    <a:pt x="2560826" y="1559733"/>
                  </a:lnTo>
                  <a:cubicBezTo>
                    <a:pt x="2413244" y="1627727"/>
                    <a:pt x="2239376" y="1681996"/>
                    <a:pt x="2041941" y="1717381"/>
                  </a:cubicBezTo>
                  <a:cubicBezTo>
                    <a:pt x="1536992" y="1807880"/>
                    <a:pt x="984835" y="1748658"/>
                    <a:pt x="574723" y="1560015"/>
                  </a:cubicBezTo>
                  <a:lnTo>
                    <a:pt x="772904" y="1423999"/>
                  </a:lnTo>
                  <a:cubicBezTo>
                    <a:pt x="1108162" y="1543500"/>
                    <a:pt x="1535247" y="1580927"/>
                    <a:pt x="1933106" y="1525671"/>
                  </a:cubicBezTo>
                  <a:cubicBezTo>
                    <a:pt x="2116473" y="1500205"/>
                    <a:pt x="2277432" y="1458434"/>
                    <a:pt x="2413381" y="1404942"/>
                  </a:cubicBezTo>
                  <a:lnTo>
                    <a:pt x="2517897" y="1358036"/>
                  </a:lnTo>
                  <a:lnTo>
                    <a:pt x="2499121" y="1337713"/>
                  </a:lnTo>
                  <a:cubicBezTo>
                    <a:pt x="2449470" y="1291066"/>
                    <a:pt x="2388953" y="1247109"/>
                    <a:pt x="2317274" y="1207038"/>
                  </a:cubicBezTo>
                  <a:cubicBezTo>
                    <a:pt x="2024369" y="1043296"/>
                    <a:pt x="1608466" y="987571"/>
                    <a:pt x="1228658" y="1061180"/>
                  </a:cubicBezTo>
                  <a:cubicBezTo>
                    <a:pt x="522203" y="1198094"/>
                    <a:pt x="234165" y="1708477"/>
                    <a:pt x="654727" y="2078144"/>
                  </a:cubicBezTo>
                  <a:lnTo>
                    <a:pt x="448887" y="2163839"/>
                  </a:lnTo>
                  <a:cubicBezTo>
                    <a:pt x="3734" y="1686757"/>
                    <a:pt x="333745" y="1057011"/>
                    <a:pt x="1127156" y="869526"/>
                  </a:cubicBezTo>
                  <a:cubicBezTo>
                    <a:pt x="1610024" y="755423"/>
                    <a:pt x="2148134" y="838728"/>
                    <a:pt x="2506630" y="1083083"/>
                  </a:cubicBezTo>
                  <a:cubicBezTo>
                    <a:pt x="2545098" y="1109303"/>
                    <a:pt x="2580532" y="1136607"/>
                    <a:pt x="2612970" y="1164824"/>
                  </a:cubicBezTo>
                  <a:lnTo>
                    <a:pt x="2697754" y="1248506"/>
                  </a:lnTo>
                  <a:lnTo>
                    <a:pt x="2743590" y="1213893"/>
                  </a:lnTo>
                  <a:cubicBezTo>
                    <a:pt x="3021331" y="972738"/>
                    <a:pt x="2992236" y="652301"/>
                    <a:pt x="2559845" y="422383"/>
                  </a:cubicBezTo>
                  <a:cubicBezTo>
                    <a:pt x="2245839" y="255414"/>
                    <a:pt x="1781910" y="178726"/>
                    <a:pt x="1328029" y="218761"/>
                  </a:cubicBezTo>
                  <a:cubicBezTo>
                    <a:pt x="418033" y="299028"/>
                    <a:pt x="-66914" y="795997"/>
                    <a:pt x="372170" y="1198314"/>
                  </a:cubicBezTo>
                  <a:lnTo>
                    <a:pt x="152491" y="1256967"/>
                  </a:lnTo>
                  <a:cubicBezTo>
                    <a:pt x="-284221" y="740597"/>
                    <a:pt x="258222" y="131049"/>
                    <a:pt x="1255474" y="17535"/>
                  </a:cubicBezTo>
                  <a:cubicBezTo>
                    <a:pt x="1326551" y="9445"/>
                    <a:pt x="1397895" y="4198"/>
                    <a:pt x="1469047" y="1704"/>
                  </a:cubicBezTo>
                  <a:cubicBezTo>
                    <a:pt x="1531304" y="-479"/>
                    <a:pt x="1593414" y="-554"/>
                    <a:pt x="1655069" y="141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46E30C88-8CB2-40BC-91A0-4EC77C6110CB}"/>
              </a:ext>
            </a:extLst>
          </p:cNvPr>
          <p:cNvGrpSpPr/>
          <p:nvPr/>
        </p:nvGrpSpPr>
        <p:grpSpPr>
          <a:xfrm>
            <a:off x="6729582" y="832594"/>
            <a:ext cx="2493549" cy="2707175"/>
            <a:chOff x="6729582" y="832594"/>
            <a:chExt cx="2493549" cy="2707175"/>
          </a:xfrm>
        </p:grpSpPr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CECADFB4-7E5F-4733-9013-D442D25FBB8E}"/>
                </a:ext>
              </a:extLst>
            </p:cNvPr>
            <p:cNvGrpSpPr/>
            <p:nvPr/>
          </p:nvGrpSpPr>
          <p:grpSpPr>
            <a:xfrm>
              <a:off x="7285006" y="1929996"/>
              <a:ext cx="1250966" cy="1609773"/>
              <a:chOff x="7285006" y="1929996"/>
              <a:chExt cx="1250966" cy="1609773"/>
            </a:xfrm>
          </p:grpSpPr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9CB98CFB-F2C7-4E80-A0D4-30C2AFDB683F}"/>
                  </a:ext>
                </a:extLst>
              </p:cNvPr>
              <p:cNvSpPr/>
              <p:nvPr/>
            </p:nvSpPr>
            <p:spPr>
              <a:xfrm>
                <a:off x="7606586" y="1929996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1" name="片側の 2 つの角を丸めた四角形 144">
                <a:extLst>
                  <a:ext uri="{FF2B5EF4-FFF2-40B4-BE49-F238E27FC236}">
                    <a16:creationId xmlns:a16="http://schemas.microsoft.com/office/drawing/2014/main" id="{118F3979-53C4-47C9-8BB4-88F20870009C}"/>
                  </a:ext>
                </a:extLst>
              </p:cNvPr>
              <p:cNvSpPr/>
              <p:nvPr/>
            </p:nvSpPr>
            <p:spPr>
              <a:xfrm>
                <a:off x="7285006" y="2228546"/>
                <a:ext cx="1250966" cy="1311223"/>
              </a:xfrm>
              <a:prstGeom prst="round2SameRect">
                <a:avLst>
                  <a:gd name="adj1" fmla="val 14323"/>
                  <a:gd name="adj2" fmla="val 0"/>
                </a:avLst>
              </a:pr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2" name="台形 131">
                <a:extLst>
                  <a:ext uri="{FF2B5EF4-FFF2-40B4-BE49-F238E27FC236}">
                    <a16:creationId xmlns:a16="http://schemas.microsoft.com/office/drawing/2014/main" id="{3BFBF2A7-BBAB-4B49-B494-152D25B9D6C7}"/>
                  </a:ext>
                </a:extLst>
              </p:cNvPr>
              <p:cNvSpPr/>
              <p:nvPr/>
            </p:nvSpPr>
            <p:spPr>
              <a:xfrm rot="10800000">
                <a:off x="7629200" y="2237754"/>
                <a:ext cx="572056" cy="792372"/>
              </a:xfrm>
              <a:prstGeom prst="trapezoid">
                <a:avLst>
                  <a:gd name="adj" fmla="val 32076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3" name="楕円 132">
                <a:extLst>
                  <a:ext uri="{FF2B5EF4-FFF2-40B4-BE49-F238E27FC236}">
                    <a16:creationId xmlns:a16="http://schemas.microsoft.com/office/drawing/2014/main" id="{CE57B409-0BFB-4812-92B2-94D4A60F5C38}"/>
                  </a:ext>
                </a:extLst>
              </p:cNvPr>
              <p:cNvSpPr/>
              <p:nvPr/>
            </p:nvSpPr>
            <p:spPr>
              <a:xfrm>
                <a:off x="7876904" y="3351530"/>
                <a:ext cx="88900" cy="88900"/>
              </a:xfrm>
              <a:prstGeom prst="ellipse">
                <a:avLst/>
              </a:prstGeom>
              <a:solidFill>
                <a:srgbClr val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4" name="台形 731">
                <a:extLst>
                  <a:ext uri="{FF2B5EF4-FFF2-40B4-BE49-F238E27FC236}">
                    <a16:creationId xmlns:a16="http://schemas.microsoft.com/office/drawing/2014/main" id="{EADA1A05-F730-4DDB-9CBB-72C769B3076F}"/>
                  </a:ext>
                </a:extLst>
              </p:cNvPr>
              <p:cNvSpPr/>
              <p:nvPr/>
            </p:nvSpPr>
            <p:spPr>
              <a:xfrm rot="10800000" flipV="1">
                <a:off x="7809668" y="2361457"/>
                <a:ext cx="201644" cy="828151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4781" h="685660">
                    <a:moveTo>
                      <a:pt x="0" y="551112"/>
                    </a:moveTo>
                    <a:lnTo>
                      <a:pt x="50098" y="0"/>
                    </a:lnTo>
                    <a:lnTo>
                      <a:pt x="134683" y="0"/>
                    </a:lnTo>
                    <a:lnTo>
                      <a:pt x="184781" y="551112"/>
                    </a:lnTo>
                    <a:lnTo>
                      <a:pt x="89962" y="685660"/>
                    </a:lnTo>
                    <a:lnTo>
                      <a:pt x="0" y="551112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5" name="グループ化 134">
                <a:extLst>
                  <a:ext uri="{FF2B5EF4-FFF2-40B4-BE49-F238E27FC236}">
                    <a16:creationId xmlns:a16="http://schemas.microsoft.com/office/drawing/2014/main" id="{F6D163A8-4A77-4986-B42B-7CAEA3FB1882}"/>
                  </a:ext>
                </a:extLst>
              </p:cNvPr>
              <p:cNvGrpSpPr/>
              <p:nvPr/>
            </p:nvGrpSpPr>
            <p:grpSpPr>
              <a:xfrm>
                <a:off x="7557545" y="2256985"/>
                <a:ext cx="714918" cy="202452"/>
                <a:chOff x="3151980" y="2770920"/>
                <a:chExt cx="423862" cy="112796"/>
              </a:xfrm>
              <a:solidFill>
                <a:srgbClr val="000000">
                  <a:alpha val="50196"/>
                </a:srgbClr>
              </a:solidFill>
            </p:grpSpPr>
            <p:sp>
              <p:nvSpPr>
                <p:cNvPr id="142" name="平行四辺形 141">
                  <a:extLst>
                    <a:ext uri="{FF2B5EF4-FFF2-40B4-BE49-F238E27FC236}">
                      <a16:creationId xmlns:a16="http://schemas.microsoft.com/office/drawing/2014/main" id="{30323FCA-9386-4348-883D-5294EF7131AB}"/>
                    </a:ext>
                  </a:extLst>
                </p:cNvPr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" name="平行四辺形 142">
                  <a:extLst>
                    <a:ext uri="{FF2B5EF4-FFF2-40B4-BE49-F238E27FC236}">
                      <a16:creationId xmlns:a16="http://schemas.microsoft.com/office/drawing/2014/main" id="{14EFCABE-8366-45CB-91C6-1C3B01192824}"/>
                    </a:ext>
                  </a:extLst>
                </p:cNvPr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6" name="台形 135">
                <a:extLst>
                  <a:ext uri="{FF2B5EF4-FFF2-40B4-BE49-F238E27FC236}">
                    <a16:creationId xmlns:a16="http://schemas.microsoft.com/office/drawing/2014/main" id="{E0041DC9-BE96-4D90-AF0E-4D131EAB2F11}"/>
                  </a:ext>
                </a:extLst>
              </p:cNvPr>
              <p:cNvSpPr/>
              <p:nvPr/>
            </p:nvSpPr>
            <p:spPr>
              <a:xfrm rot="10800000">
                <a:off x="7786831" y="2228546"/>
                <a:ext cx="247318" cy="202452"/>
              </a:xfrm>
              <a:prstGeom prst="trapezoid">
                <a:avLst>
                  <a:gd name="adj" fmla="val 27112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6E709DEE-51FC-4DAB-8EF4-943BB3AACE78}"/>
                  </a:ext>
                </a:extLst>
              </p:cNvPr>
              <p:cNvGrpSpPr/>
              <p:nvPr/>
            </p:nvGrpSpPr>
            <p:grpSpPr>
              <a:xfrm>
                <a:off x="7539823" y="2228548"/>
                <a:ext cx="750362" cy="202452"/>
                <a:chOff x="3151980" y="2770920"/>
                <a:chExt cx="423862" cy="112796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140" name="平行四辺形 139">
                  <a:extLst>
                    <a:ext uri="{FF2B5EF4-FFF2-40B4-BE49-F238E27FC236}">
                      <a16:creationId xmlns:a16="http://schemas.microsoft.com/office/drawing/2014/main" id="{CA75BEB3-6CB6-4DF0-8242-B6006A8B4050}"/>
                    </a:ext>
                  </a:extLst>
                </p:cNvPr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1" name="平行四辺形 140">
                  <a:extLst>
                    <a:ext uri="{FF2B5EF4-FFF2-40B4-BE49-F238E27FC236}">
                      <a16:creationId xmlns:a16="http://schemas.microsoft.com/office/drawing/2014/main" id="{FB406422-4883-4C33-B9C1-BF9C7609F394}"/>
                    </a:ext>
                  </a:extLst>
                </p:cNvPr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6C40CA0B-DC89-4210-9101-00692C678F0E}"/>
                  </a:ext>
                </a:extLst>
              </p:cNvPr>
              <p:cNvSpPr/>
              <p:nvPr/>
            </p:nvSpPr>
            <p:spPr>
              <a:xfrm>
                <a:off x="7489455" y="2247478"/>
                <a:ext cx="842068" cy="942131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42131">
                    <a:moveTo>
                      <a:pt x="178616" y="0"/>
                    </a:moveTo>
                    <a:lnTo>
                      <a:pt x="421034" y="917300"/>
                    </a:lnTo>
                    <a:lnTo>
                      <a:pt x="663452" y="0"/>
                    </a:lnTo>
                    <a:lnTo>
                      <a:pt x="783052" y="1537"/>
                    </a:lnTo>
                    <a:lnTo>
                      <a:pt x="842068" y="239343"/>
                    </a:lnTo>
                    <a:lnTo>
                      <a:pt x="669230" y="317812"/>
                    </a:lnTo>
                    <a:lnTo>
                      <a:pt x="692225" y="618954"/>
                    </a:lnTo>
                    <a:lnTo>
                      <a:pt x="421034" y="942131"/>
                    </a:lnTo>
                    <a:lnTo>
                      <a:pt x="149843" y="618954"/>
                    </a:lnTo>
                    <a:lnTo>
                      <a:pt x="172838" y="317812"/>
                    </a:lnTo>
                    <a:lnTo>
                      <a:pt x="0" y="239343"/>
                    </a:lnTo>
                    <a:lnTo>
                      <a:pt x="59016" y="1537"/>
                    </a:lnTo>
                    <a:lnTo>
                      <a:pt x="178616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C264753F-6F08-48AE-B89D-CAA7C6BD198B}"/>
                  </a:ext>
                </a:extLst>
              </p:cNvPr>
              <p:cNvSpPr/>
              <p:nvPr/>
            </p:nvSpPr>
            <p:spPr>
              <a:xfrm>
                <a:off x="7489455" y="2228545"/>
                <a:ext cx="842068" cy="942131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42131">
                    <a:moveTo>
                      <a:pt x="178616" y="0"/>
                    </a:moveTo>
                    <a:lnTo>
                      <a:pt x="421034" y="917300"/>
                    </a:lnTo>
                    <a:lnTo>
                      <a:pt x="663452" y="0"/>
                    </a:lnTo>
                    <a:lnTo>
                      <a:pt x="783052" y="1537"/>
                    </a:lnTo>
                    <a:lnTo>
                      <a:pt x="842068" y="239343"/>
                    </a:lnTo>
                    <a:lnTo>
                      <a:pt x="669230" y="317812"/>
                    </a:lnTo>
                    <a:lnTo>
                      <a:pt x="692225" y="618954"/>
                    </a:lnTo>
                    <a:lnTo>
                      <a:pt x="421034" y="942131"/>
                    </a:lnTo>
                    <a:lnTo>
                      <a:pt x="149843" y="618954"/>
                    </a:lnTo>
                    <a:lnTo>
                      <a:pt x="172838" y="317812"/>
                    </a:lnTo>
                    <a:lnTo>
                      <a:pt x="0" y="239343"/>
                    </a:lnTo>
                    <a:lnTo>
                      <a:pt x="59016" y="1537"/>
                    </a:lnTo>
                    <a:lnTo>
                      <a:pt x="178616" y="0"/>
                    </a:lnTo>
                    <a:close/>
                  </a:path>
                </a:pathLst>
              </a:custGeom>
              <a:pattFill prst="lgConfetti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tx1">
                    <a:lumMod val="95000"/>
                    <a:lumOff val="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99" name="フリーフォーム 540">
              <a:extLst>
                <a:ext uri="{FF2B5EF4-FFF2-40B4-BE49-F238E27FC236}">
                  <a16:creationId xmlns:a16="http://schemas.microsoft.com/office/drawing/2014/main" id="{621BC594-BA43-4AAA-A540-343CE07BF1CC}"/>
                </a:ext>
              </a:extLst>
            </p:cNvPr>
            <p:cNvSpPr/>
            <p:nvPr/>
          </p:nvSpPr>
          <p:spPr>
            <a:xfrm>
              <a:off x="7290497" y="838200"/>
              <a:ext cx="1217551" cy="978545"/>
            </a:xfrm>
            <a:custGeom>
              <a:avLst/>
              <a:gdLst>
                <a:gd name="connsiteX0" fmla="*/ 328111 w 816502"/>
                <a:gd name="connsiteY0" fmla="*/ 0 h 656222"/>
                <a:gd name="connsiteX1" fmla="*/ 455827 w 816502"/>
                <a:gd name="connsiteY1" fmla="*/ 25785 h 656222"/>
                <a:gd name="connsiteX2" fmla="*/ 492925 w 816502"/>
                <a:gd name="connsiteY2" fmla="*/ 45920 h 656222"/>
                <a:gd name="connsiteX3" fmla="*/ 510467 w 816502"/>
                <a:gd name="connsiteY3" fmla="*/ 44152 h 656222"/>
                <a:gd name="connsiteX4" fmla="*/ 816502 w 816502"/>
                <a:gd name="connsiteY4" fmla="*/ 350187 h 656222"/>
                <a:gd name="connsiteX5" fmla="*/ 510467 w 816502"/>
                <a:gd name="connsiteY5" fmla="*/ 656222 h 656222"/>
                <a:gd name="connsiteX6" fmla="*/ 448791 w 816502"/>
                <a:gd name="connsiteY6" fmla="*/ 650005 h 656222"/>
                <a:gd name="connsiteX7" fmla="*/ 420791 w 816502"/>
                <a:gd name="connsiteY7" fmla="*/ 641313 h 656222"/>
                <a:gd name="connsiteX8" fmla="*/ 394237 w 816502"/>
                <a:gd name="connsiteY8" fmla="*/ 649556 h 656222"/>
                <a:gd name="connsiteX9" fmla="*/ 328111 w 816502"/>
                <a:gd name="connsiteY9" fmla="*/ 656222 h 656222"/>
                <a:gd name="connsiteX10" fmla="*/ 0 w 816502"/>
                <a:gd name="connsiteY10" fmla="*/ 328111 h 656222"/>
                <a:gd name="connsiteX11" fmla="*/ 328111 w 816502"/>
                <a:gd name="connsiteY11" fmla="*/ 0 h 656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16502" h="656222">
                  <a:moveTo>
                    <a:pt x="328111" y="0"/>
                  </a:moveTo>
                  <a:cubicBezTo>
                    <a:pt x="373414" y="0"/>
                    <a:pt x="416572" y="9181"/>
                    <a:pt x="455827" y="25785"/>
                  </a:cubicBezTo>
                  <a:lnTo>
                    <a:pt x="492925" y="45920"/>
                  </a:lnTo>
                  <a:lnTo>
                    <a:pt x="510467" y="44152"/>
                  </a:lnTo>
                  <a:cubicBezTo>
                    <a:pt x="679485" y="44152"/>
                    <a:pt x="816502" y="181169"/>
                    <a:pt x="816502" y="350187"/>
                  </a:cubicBezTo>
                  <a:cubicBezTo>
                    <a:pt x="816502" y="519205"/>
                    <a:pt x="679485" y="656222"/>
                    <a:pt x="510467" y="656222"/>
                  </a:cubicBezTo>
                  <a:cubicBezTo>
                    <a:pt x="489340" y="656222"/>
                    <a:pt x="468713" y="654081"/>
                    <a:pt x="448791" y="650005"/>
                  </a:cubicBezTo>
                  <a:lnTo>
                    <a:pt x="420791" y="641313"/>
                  </a:lnTo>
                  <a:lnTo>
                    <a:pt x="394237" y="649556"/>
                  </a:lnTo>
                  <a:cubicBezTo>
                    <a:pt x="372878" y="653927"/>
                    <a:pt x="350763" y="656222"/>
                    <a:pt x="328111" y="656222"/>
                  </a:cubicBezTo>
                  <a:cubicBezTo>
                    <a:pt x="146900" y="656222"/>
                    <a:pt x="0" y="509322"/>
                    <a:pt x="0" y="328111"/>
                  </a:cubicBezTo>
                  <a:cubicBezTo>
                    <a:pt x="0" y="146900"/>
                    <a:pt x="146900" y="0"/>
                    <a:pt x="32811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5AC0F501-3FFE-4F9D-B17C-859F254A7783}"/>
                </a:ext>
              </a:extLst>
            </p:cNvPr>
            <p:cNvGrpSpPr/>
            <p:nvPr/>
          </p:nvGrpSpPr>
          <p:grpSpPr>
            <a:xfrm rot="20700000">
              <a:off x="7238074" y="1430027"/>
              <a:ext cx="256495" cy="384741"/>
              <a:chOff x="2680607" y="2825750"/>
              <a:chExt cx="157843" cy="236764"/>
            </a:xfrm>
            <a:solidFill>
              <a:schemeClr val="accent2">
                <a:lumMod val="60000"/>
                <a:lumOff val="40000"/>
              </a:schemeClr>
            </a:solidFill>
          </p:grpSpPr>
          <p:sp>
            <p:nvSpPr>
              <p:cNvPr id="127" name="円/楕円 564">
                <a:extLst>
                  <a:ext uri="{FF2B5EF4-FFF2-40B4-BE49-F238E27FC236}">
                    <a16:creationId xmlns:a16="http://schemas.microsoft.com/office/drawing/2014/main" id="{3501F638-F961-4400-83BC-E3B70CE468CE}"/>
                  </a:ext>
                </a:extLst>
              </p:cNvPr>
              <p:cNvSpPr/>
              <p:nvPr/>
            </p:nvSpPr>
            <p:spPr>
              <a:xfrm>
                <a:off x="2680607" y="2825750"/>
                <a:ext cx="157843" cy="236764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" name="円/楕円 565">
                <a:extLst>
                  <a:ext uri="{FF2B5EF4-FFF2-40B4-BE49-F238E27FC236}">
                    <a16:creationId xmlns:a16="http://schemas.microsoft.com/office/drawing/2014/main" id="{5B1AB0BB-A690-4D49-AE6D-DBD072A740B5}"/>
                  </a:ext>
                </a:extLst>
              </p:cNvPr>
              <p:cNvSpPr/>
              <p:nvPr/>
            </p:nvSpPr>
            <p:spPr>
              <a:xfrm>
                <a:off x="2709182" y="2867025"/>
                <a:ext cx="100694" cy="154214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47B0899F-6342-42C0-98F8-4E49F56F1BB5}"/>
                </a:ext>
              </a:extLst>
            </p:cNvPr>
            <p:cNvGrpSpPr/>
            <p:nvPr/>
          </p:nvGrpSpPr>
          <p:grpSpPr>
            <a:xfrm rot="900000" flipH="1">
              <a:off x="8311296" y="1430027"/>
              <a:ext cx="256495" cy="384741"/>
              <a:chOff x="2680607" y="2825750"/>
              <a:chExt cx="157843" cy="236764"/>
            </a:xfrm>
            <a:solidFill>
              <a:schemeClr val="accent2">
                <a:lumMod val="60000"/>
                <a:lumOff val="40000"/>
              </a:schemeClr>
            </a:solidFill>
          </p:grpSpPr>
          <p:sp>
            <p:nvSpPr>
              <p:cNvPr id="125" name="円/楕円 562">
                <a:extLst>
                  <a:ext uri="{FF2B5EF4-FFF2-40B4-BE49-F238E27FC236}">
                    <a16:creationId xmlns:a16="http://schemas.microsoft.com/office/drawing/2014/main" id="{11446718-D6E2-45A7-876F-E7AA1EE3236B}"/>
                  </a:ext>
                </a:extLst>
              </p:cNvPr>
              <p:cNvSpPr/>
              <p:nvPr/>
            </p:nvSpPr>
            <p:spPr>
              <a:xfrm>
                <a:off x="2680607" y="2825750"/>
                <a:ext cx="157843" cy="236764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6" name="円/楕円 563">
                <a:extLst>
                  <a:ext uri="{FF2B5EF4-FFF2-40B4-BE49-F238E27FC236}">
                    <a16:creationId xmlns:a16="http://schemas.microsoft.com/office/drawing/2014/main" id="{C5A65349-573C-4DEC-92A3-15CFD18A46F6}"/>
                  </a:ext>
                </a:extLst>
              </p:cNvPr>
              <p:cNvSpPr/>
              <p:nvPr/>
            </p:nvSpPr>
            <p:spPr>
              <a:xfrm>
                <a:off x="2709182" y="2867025"/>
                <a:ext cx="100694" cy="154214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2" name="円/楕円 561">
              <a:extLst>
                <a:ext uri="{FF2B5EF4-FFF2-40B4-BE49-F238E27FC236}">
                  <a16:creationId xmlns:a16="http://schemas.microsoft.com/office/drawing/2014/main" id="{72851C25-0C3D-4F74-807A-6836DF96533F}"/>
                </a:ext>
              </a:extLst>
            </p:cNvPr>
            <p:cNvSpPr/>
            <p:nvPr/>
          </p:nvSpPr>
          <p:spPr>
            <a:xfrm>
              <a:off x="7366320" y="919575"/>
              <a:ext cx="1073222" cy="1207374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" name="月 104">
              <a:extLst>
                <a:ext uri="{FF2B5EF4-FFF2-40B4-BE49-F238E27FC236}">
                  <a16:creationId xmlns:a16="http://schemas.microsoft.com/office/drawing/2014/main" id="{DE1FCD5A-E7DC-4410-BBD3-BFE5FB1F9B16}"/>
                </a:ext>
              </a:extLst>
            </p:cNvPr>
            <p:cNvSpPr/>
            <p:nvPr/>
          </p:nvSpPr>
          <p:spPr>
            <a:xfrm rot="15300000">
              <a:off x="7594424" y="1116446"/>
              <a:ext cx="56815" cy="354057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1CC18CE4-FDFE-4FDD-B551-099C61AEF7A2}"/>
                </a:ext>
              </a:extLst>
            </p:cNvPr>
            <p:cNvGrpSpPr/>
            <p:nvPr/>
          </p:nvGrpSpPr>
          <p:grpSpPr>
            <a:xfrm>
              <a:off x="7799861" y="1603884"/>
              <a:ext cx="203618" cy="216409"/>
              <a:chOff x="7084627" y="3040652"/>
              <a:chExt cx="240026" cy="203430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123" name="円/楕円 662">
                <a:extLst>
                  <a:ext uri="{FF2B5EF4-FFF2-40B4-BE49-F238E27FC236}">
                    <a16:creationId xmlns:a16="http://schemas.microsoft.com/office/drawing/2014/main" id="{39E24C1D-FBFB-44B4-805A-5C1C5B4E797A}"/>
                  </a:ext>
                </a:extLst>
              </p:cNvPr>
              <p:cNvSpPr/>
              <p:nvPr/>
            </p:nvSpPr>
            <p:spPr>
              <a:xfrm>
                <a:off x="7084627" y="3125508"/>
                <a:ext cx="240026" cy="102097"/>
              </a:xfrm>
              <a:custGeom>
                <a:avLst/>
                <a:gdLst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4" fmla="*/ 0 w 240026"/>
                  <a:gd name="connsiteY4" fmla="*/ 96853 h 16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0026" h="160451">
                    <a:moveTo>
                      <a:pt x="0" y="96853"/>
                    </a:moveTo>
                    <a:cubicBezTo>
                      <a:pt x="0" y="37409"/>
                      <a:pt x="48970" y="0"/>
                      <a:pt x="115251" y="0"/>
                    </a:cubicBezTo>
                    <a:cubicBezTo>
                      <a:pt x="181532" y="0"/>
                      <a:pt x="240026" y="28271"/>
                      <a:pt x="240026" y="96853"/>
                    </a:cubicBezTo>
                    <a:cubicBezTo>
                      <a:pt x="240026" y="165435"/>
                      <a:pt x="186294" y="160368"/>
                      <a:pt x="120013" y="160368"/>
                    </a:cubicBezTo>
                    <a:cubicBezTo>
                      <a:pt x="53732" y="160368"/>
                      <a:pt x="0" y="156297"/>
                      <a:pt x="0" y="96853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761C6621-6BA3-4C18-80D3-8FD50163714E}"/>
                  </a:ext>
                </a:extLst>
              </p:cNvPr>
              <p:cNvSpPr/>
              <p:nvPr/>
            </p:nvSpPr>
            <p:spPr>
              <a:xfrm>
                <a:off x="7137014" y="3040652"/>
                <a:ext cx="135252" cy="203430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8" name="月 107">
              <a:extLst>
                <a:ext uri="{FF2B5EF4-FFF2-40B4-BE49-F238E27FC236}">
                  <a16:creationId xmlns:a16="http://schemas.microsoft.com/office/drawing/2014/main" id="{ABA2AF3E-8601-44E4-9DF8-0427EAEBF338}"/>
                </a:ext>
              </a:extLst>
            </p:cNvPr>
            <p:cNvSpPr/>
            <p:nvPr/>
          </p:nvSpPr>
          <p:spPr>
            <a:xfrm rot="17100000">
              <a:off x="8139646" y="1116447"/>
              <a:ext cx="56815" cy="354057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" name="円/楕円 638">
              <a:extLst>
                <a:ext uri="{FF2B5EF4-FFF2-40B4-BE49-F238E27FC236}">
                  <a16:creationId xmlns:a16="http://schemas.microsoft.com/office/drawing/2014/main" id="{67841821-E0D5-4546-852B-4D0937C7D416}"/>
                </a:ext>
              </a:extLst>
            </p:cNvPr>
            <p:cNvSpPr/>
            <p:nvPr/>
          </p:nvSpPr>
          <p:spPr>
            <a:xfrm rot="10800000">
              <a:off x="7771254" y="1930324"/>
              <a:ext cx="267009" cy="47583"/>
            </a:xfrm>
            <a:custGeom>
              <a:avLst/>
              <a:gdLst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139672"/>
                <a:gd name="connsiteX1" fmla="*/ 97978 w 195956"/>
                <a:gd name="connsiteY1" fmla="*/ 0 h 139672"/>
                <a:gd name="connsiteX2" fmla="*/ 195956 w 195956"/>
                <a:gd name="connsiteY2" fmla="*/ 48405 h 139672"/>
                <a:gd name="connsiteX3" fmla="*/ 97978 w 195956"/>
                <a:gd name="connsiteY3" fmla="*/ 139672 h 139672"/>
                <a:gd name="connsiteX4" fmla="*/ 0 w 195956"/>
                <a:gd name="connsiteY4" fmla="*/ 48405 h 139672"/>
                <a:gd name="connsiteX0" fmla="*/ 0 w 195956"/>
                <a:gd name="connsiteY0" fmla="*/ 12087 h 103354"/>
                <a:gd name="connsiteX1" fmla="*/ 95596 w 195956"/>
                <a:gd name="connsiteY1" fmla="*/ 11307 h 103354"/>
                <a:gd name="connsiteX2" fmla="*/ 195956 w 195956"/>
                <a:gd name="connsiteY2" fmla="*/ 12087 h 103354"/>
                <a:gd name="connsiteX3" fmla="*/ 97978 w 195956"/>
                <a:gd name="connsiteY3" fmla="*/ 103354 h 103354"/>
                <a:gd name="connsiteX4" fmla="*/ 0 w 195956"/>
                <a:gd name="connsiteY4" fmla="*/ 12087 h 103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956" h="103354">
                  <a:moveTo>
                    <a:pt x="0" y="12087"/>
                  </a:moveTo>
                  <a:cubicBezTo>
                    <a:pt x="0" y="-14646"/>
                    <a:pt x="41484" y="11307"/>
                    <a:pt x="95596" y="11307"/>
                  </a:cubicBezTo>
                  <a:cubicBezTo>
                    <a:pt x="149708" y="11307"/>
                    <a:pt x="195956" y="-14646"/>
                    <a:pt x="195956" y="12087"/>
                  </a:cubicBezTo>
                  <a:cubicBezTo>
                    <a:pt x="195956" y="38820"/>
                    <a:pt x="152090" y="103354"/>
                    <a:pt x="97978" y="103354"/>
                  </a:cubicBezTo>
                  <a:cubicBezTo>
                    <a:pt x="43866" y="103354"/>
                    <a:pt x="0" y="38820"/>
                    <a:pt x="0" y="1208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B1273E2A-F8E3-4B1D-BF41-4790AAB6BE2D}"/>
                </a:ext>
              </a:extLst>
            </p:cNvPr>
            <p:cNvGrpSpPr/>
            <p:nvPr/>
          </p:nvGrpSpPr>
          <p:grpSpPr>
            <a:xfrm>
              <a:off x="7417064" y="1333647"/>
              <a:ext cx="972825" cy="346959"/>
              <a:chOff x="3315793" y="1523998"/>
              <a:chExt cx="934739" cy="333376"/>
            </a:xfrm>
          </p:grpSpPr>
          <p:sp>
            <p:nvSpPr>
              <p:cNvPr id="193" name="四角形: 上の 2 つの角を丸める 192">
                <a:extLst>
                  <a:ext uri="{FF2B5EF4-FFF2-40B4-BE49-F238E27FC236}">
                    <a16:creationId xmlns:a16="http://schemas.microsoft.com/office/drawing/2014/main" id="{5A3E8877-74FD-4465-8205-33BEB5966E52}"/>
                  </a:ext>
                </a:extLst>
              </p:cNvPr>
              <p:cNvSpPr/>
              <p:nvPr/>
            </p:nvSpPr>
            <p:spPr>
              <a:xfrm>
                <a:off x="3337225" y="1548879"/>
                <a:ext cx="391812" cy="294446"/>
              </a:xfrm>
              <a:prstGeom prst="round2SameRect">
                <a:avLst>
                  <a:gd name="adj1" fmla="val 17823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四角形: 上の 2 つの角を丸める 193">
                <a:extLst>
                  <a:ext uri="{FF2B5EF4-FFF2-40B4-BE49-F238E27FC236}">
                    <a16:creationId xmlns:a16="http://schemas.microsoft.com/office/drawing/2014/main" id="{4395139E-2213-4BBA-8AD0-26E5B114FEF0}"/>
                  </a:ext>
                </a:extLst>
              </p:cNvPr>
              <p:cNvSpPr/>
              <p:nvPr/>
            </p:nvSpPr>
            <p:spPr>
              <a:xfrm>
                <a:off x="3837288" y="1548879"/>
                <a:ext cx="391812" cy="294446"/>
              </a:xfrm>
              <a:prstGeom prst="round2SameRect">
                <a:avLst>
                  <a:gd name="adj1" fmla="val 17094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970717E1-A2DB-4FE9-BD48-EA76E683B654}"/>
                  </a:ext>
                </a:extLst>
              </p:cNvPr>
              <p:cNvSpPr/>
              <p:nvPr/>
            </p:nvSpPr>
            <p:spPr>
              <a:xfrm>
                <a:off x="3315793" y="1523998"/>
                <a:ext cx="934739" cy="333376"/>
              </a:xfrm>
              <a:custGeom>
                <a:avLst/>
                <a:gdLst>
                  <a:gd name="connsiteX0" fmla="*/ 574982 w 934739"/>
                  <a:gd name="connsiteY0" fmla="*/ 41459 h 333376"/>
                  <a:gd name="connsiteX1" fmla="*/ 531020 w 934739"/>
                  <a:gd name="connsiteY1" fmla="*/ 85421 h 333376"/>
                  <a:gd name="connsiteX2" fmla="*/ 531020 w 934739"/>
                  <a:gd name="connsiteY2" fmla="*/ 188139 h 333376"/>
                  <a:gd name="connsiteX3" fmla="*/ 641516 w 934739"/>
                  <a:gd name="connsiteY3" fmla="*/ 298635 h 333376"/>
                  <a:gd name="connsiteX4" fmla="*/ 793286 w 934739"/>
                  <a:gd name="connsiteY4" fmla="*/ 298635 h 333376"/>
                  <a:gd name="connsiteX5" fmla="*/ 903782 w 934739"/>
                  <a:gd name="connsiteY5" fmla="*/ 188139 h 333376"/>
                  <a:gd name="connsiteX6" fmla="*/ 903782 w 934739"/>
                  <a:gd name="connsiteY6" fmla="*/ 85421 h 333376"/>
                  <a:gd name="connsiteX7" fmla="*/ 859820 w 934739"/>
                  <a:gd name="connsiteY7" fmla="*/ 41459 h 333376"/>
                  <a:gd name="connsiteX8" fmla="*/ 76793 w 934739"/>
                  <a:gd name="connsiteY8" fmla="*/ 41459 h 333376"/>
                  <a:gd name="connsiteX9" fmla="*/ 30957 w 934739"/>
                  <a:gd name="connsiteY9" fmla="*/ 87295 h 333376"/>
                  <a:gd name="connsiteX10" fmla="*/ 30957 w 934739"/>
                  <a:gd name="connsiteY10" fmla="*/ 188139 h 333376"/>
                  <a:gd name="connsiteX11" fmla="*/ 141453 w 934739"/>
                  <a:gd name="connsiteY11" fmla="*/ 298635 h 333376"/>
                  <a:gd name="connsiteX12" fmla="*/ 293223 w 934739"/>
                  <a:gd name="connsiteY12" fmla="*/ 298635 h 333376"/>
                  <a:gd name="connsiteX13" fmla="*/ 403719 w 934739"/>
                  <a:gd name="connsiteY13" fmla="*/ 188139 h 333376"/>
                  <a:gd name="connsiteX14" fmla="*/ 403719 w 934739"/>
                  <a:gd name="connsiteY14" fmla="*/ 87295 h 333376"/>
                  <a:gd name="connsiteX15" fmla="*/ 357883 w 934739"/>
                  <a:gd name="connsiteY15" fmla="*/ 41459 h 333376"/>
                  <a:gd name="connsiteX16" fmla="*/ 465586 w 934739"/>
                  <a:gd name="connsiteY16" fmla="*/ 16 h 333376"/>
                  <a:gd name="connsiteX17" fmla="*/ 510674 w 934739"/>
                  <a:gd name="connsiteY17" fmla="*/ 13682 h 333376"/>
                  <a:gd name="connsiteX18" fmla="*/ 516368 w 934739"/>
                  <a:gd name="connsiteY18" fmla="*/ 23194 h 333376"/>
                  <a:gd name="connsiteX19" fmla="*/ 516418 w 934739"/>
                  <a:gd name="connsiteY19" fmla="*/ 23072 h 333376"/>
                  <a:gd name="connsiteX20" fmla="*/ 555902 w 934739"/>
                  <a:gd name="connsiteY20" fmla="*/ 6717 h 333376"/>
                  <a:gd name="connsiteX21" fmla="*/ 878900 w 934739"/>
                  <a:gd name="connsiteY21" fmla="*/ 6717 h 333376"/>
                  <a:gd name="connsiteX22" fmla="*/ 934739 w 934739"/>
                  <a:gd name="connsiteY22" fmla="*/ 62556 h 333376"/>
                  <a:gd name="connsiteX23" fmla="*/ 934739 w 934739"/>
                  <a:gd name="connsiteY23" fmla="*/ 193027 h 333376"/>
                  <a:gd name="connsiteX24" fmla="*/ 794390 w 934739"/>
                  <a:gd name="connsiteY24" fmla="*/ 333376 h 333376"/>
                  <a:gd name="connsiteX25" fmla="*/ 640412 w 934739"/>
                  <a:gd name="connsiteY25" fmla="*/ 333376 h 333376"/>
                  <a:gd name="connsiteX26" fmla="*/ 500063 w 934739"/>
                  <a:gd name="connsiteY26" fmla="*/ 193027 h 333376"/>
                  <a:gd name="connsiteX27" fmla="*/ 500063 w 934739"/>
                  <a:gd name="connsiteY27" fmla="*/ 62556 h 333376"/>
                  <a:gd name="connsiteX28" fmla="*/ 507499 w 934739"/>
                  <a:gd name="connsiteY28" fmla="*/ 44604 h 333376"/>
                  <a:gd name="connsiteX29" fmla="*/ 496790 w 934739"/>
                  <a:gd name="connsiteY29" fmla="*/ 28826 h 333376"/>
                  <a:gd name="connsiteX30" fmla="*/ 466203 w 934739"/>
                  <a:gd name="connsiteY30" fmla="*/ 20534 h 333376"/>
                  <a:gd name="connsiteX31" fmla="*/ 435544 w 934739"/>
                  <a:gd name="connsiteY31" fmla="*/ 30238 h 333376"/>
                  <a:gd name="connsiteX32" fmla="*/ 426791 w 934739"/>
                  <a:gd name="connsiteY32" fmla="*/ 45902 h 333376"/>
                  <a:gd name="connsiteX33" fmla="*/ 434676 w 934739"/>
                  <a:gd name="connsiteY33" fmla="*/ 64937 h 333376"/>
                  <a:gd name="connsiteX34" fmla="*/ 434676 w 934739"/>
                  <a:gd name="connsiteY34" fmla="*/ 193027 h 333376"/>
                  <a:gd name="connsiteX35" fmla="*/ 294327 w 934739"/>
                  <a:gd name="connsiteY35" fmla="*/ 333376 h 333376"/>
                  <a:gd name="connsiteX36" fmla="*/ 140349 w 934739"/>
                  <a:gd name="connsiteY36" fmla="*/ 333376 h 333376"/>
                  <a:gd name="connsiteX37" fmla="*/ 0 w 934739"/>
                  <a:gd name="connsiteY37" fmla="*/ 193027 h 333376"/>
                  <a:gd name="connsiteX38" fmla="*/ 0 w 934739"/>
                  <a:gd name="connsiteY38" fmla="*/ 64937 h 333376"/>
                  <a:gd name="connsiteX39" fmla="*/ 58220 w 934739"/>
                  <a:gd name="connsiteY39" fmla="*/ 6717 h 333376"/>
                  <a:gd name="connsiteX40" fmla="*/ 376456 w 934739"/>
                  <a:gd name="connsiteY40" fmla="*/ 6717 h 333376"/>
                  <a:gd name="connsiteX41" fmla="*/ 399118 w 934739"/>
                  <a:gd name="connsiteY41" fmla="*/ 11292 h 333376"/>
                  <a:gd name="connsiteX42" fmla="*/ 417083 w 934739"/>
                  <a:gd name="connsiteY42" fmla="*/ 23405 h 333376"/>
                  <a:gd name="connsiteX43" fmla="*/ 420813 w 934739"/>
                  <a:gd name="connsiteY43" fmla="*/ 15932 h 333376"/>
                  <a:gd name="connsiteX44" fmla="*/ 465586 w 934739"/>
                  <a:gd name="connsiteY44" fmla="*/ 16 h 333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934739" h="333376">
                    <a:moveTo>
                      <a:pt x="574982" y="41459"/>
                    </a:moveTo>
                    <a:cubicBezTo>
                      <a:pt x="550702" y="41459"/>
                      <a:pt x="531020" y="61141"/>
                      <a:pt x="531020" y="85421"/>
                    </a:cubicBezTo>
                    <a:lnTo>
                      <a:pt x="531020" y="188139"/>
                    </a:lnTo>
                    <a:cubicBezTo>
                      <a:pt x="531020" y="249164"/>
                      <a:pt x="580491" y="298635"/>
                      <a:pt x="641516" y="298635"/>
                    </a:cubicBezTo>
                    <a:lnTo>
                      <a:pt x="793286" y="298635"/>
                    </a:lnTo>
                    <a:cubicBezTo>
                      <a:pt x="854311" y="298635"/>
                      <a:pt x="903782" y="249164"/>
                      <a:pt x="903782" y="188139"/>
                    </a:cubicBezTo>
                    <a:lnTo>
                      <a:pt x="903782" y="85421"/>
                    </a:lnTo>
                    <a:cubicBezTo>
                      <a:pt x="903782" y="61141"/>
                      <a:pt x="884100" y="41459"/>
                      <a:pt x="859820" y="41459"/>
                    </a:cubicBezTo>
                    <a:close/>
                    <a:moveTo>
                      <a:pt x="76793" y="41459"/>
                    </a:moveTo>
                    <a:cubicBezTo>
                      <a:pt x="51478" y="41459"/>
                      <a:pt x="30957" y="61980"/>
                      <a:pt x="30957" y="87295"/>
                    </a:cubicBezTo>
                    <a:lnTo>
                      <a:pt x="30957" y="188139"/>
                    </a:lnTo>
                    <a:cubicBezTo>
                      <a:pt x="30957" y="249164"/>
                      <a:pt x="80428" y="298635"/>
                      <a:pt x="141453" y="298635"/>
                    </a:cubicBezTo>
                    <a:lnTo>
                      <a:pt x="293223" y="298635"/>
                    </a:lnTo>
                    <a:cubicBezTo>
                      <a:pt x="354248" y="298635"/>
                      <a:pt x="403719" y="249164"/>
                      <a:pt x="403719" y="188139"/>
                    </a:cubicBezTo>
                    <a:lnTo>
                      <a:pt x="403719" y="87295"/>
                    </a:lnTo>
                    <a:cubicBezTo>
                      <a:pt x="403719" y="61980"/>
                      <a:pt x="383198" y="41459"/>
                      <a:pt x="357883" y="41459"/>
                    </a:cubicBezTo>
                    <a:close/>
                    <a:moveTo>
                      <a:pt x="465586" y="16"/>
                    </a:moveTo>
                    <a:cubicBezTo>
                      <a:pt x="482849" y="-330"/>
                      <a:pt x="498760" y="4878"/>
                      <a:pt x="510674" y="13682"/>
                    </a:cubicBezTo>
                    <a:lnTo>
                      <a:pt x="516368" y="23194"/>
                    </a:lnTo>
                    <a:lnTo>
                      <a:pt x="516418" y="23072"/>
                    </a:lnTo>
                    <a:cubicBezTo>
                      <a:pt x="526523" y="12967"/>
                      <a:pt x="540483" y="6717"/>
                      <a:pt x="555902" y="6717"/>
                    </a:cubicBezTo>
                    <a:lnTo>
                      <a:pt x="878900" y="6717"/>
                    </a:lnTo>
                    <a:cubicBezTo>
                      <a:pt x="909739" y="6717"/>
                      <a:pt x="934739" y="31717"/>
                      <a:pt x="934739" y="62556"/>
                    </a:cubicBezTo>
                    <a:lnTo>
                      <a:pt x="934739" y="193027"/>
                    </a:lnTo>
                    <a:cubicBezTo>
                      <a:pt x="934739" y="270540"/>
                      <a:pt x="871903" y="333376"/>
                      <a:pt x="794390" y="333376"/>
                    </a:cubicBezTo>
                    <a:lnTo>
                      <a:pt x="640412" y="333376"/>
                    </a:lnTo>
                    <a:cubicBezTo>
                      <a:pt x="562899" y="333376"/>
                      <a:pt x="500063" y="270540"/>
                      <a:pt x="500063" y="193027"/>
                    </a:cubicBezTo>
                    <a:lnTo>
                      <a:pt x="500063" y="62556"/>
                    </a:lnTo>
                    <a:lnTo>
                      <a:pt x="507499" y="44604"/>
                    </a:lnTo>
                    <a:lnTo>
                      <a:pt x="496790" y="28826"/>
                    </a:lnTo>
                    <a:cubicBezTo>
                      <a:pt x="488687" y="23499"/>
                      <a:pt x="477901" y="20347"/>
                      <a:pt x="466203" y="20534"/>
                    </a:cubicBezTo>
                    <a:cubicBezTo>
                      <a:pt x="454176" y="20727"/>
                      <a:pt x="443356" y="24409"/>
                      <a:pt x="435544" y="30238"/>
                    </a:cubicBezTo>
                    <a:lnTo>
                      <a:pt x="426791" y="45902"/>
                    </a:lnTo>
                    <a:lnTo>
                      <a:pt x="434676" y="64937"/>
                    </a:lnTo>
                    <a:lnTo>
                      <a:pt x="434676" y="193027"/>
                    </a:lnTo>
                    <a:cubicBezTo>
                      <a:pt x="434676" y="270540"/>
                      <a:pt x="371840" y="333376"/>
                      <a:pt x="294327" y="333376"/>
                    </a:cubicBezTo>
                    <a:lnTo>
                      <a:pt x="140349" y="333376"/>
                    </a:lnTo>
                    <a:cubicBezTo>
                      <a:pt x="62836" y="333376"/>
                      <a:pt x="0" y="270540"/>
                      <a:pt x="0" y="193027"/>
                    </a:cubicBezTo>
                    <a:lnTo>
                      <a:pt x="0" y="64937"/>
                    </a:lnTo>
                    <a:cubicBezTo>
                      <a:pt x="0" y="32783"/>
                      <a:pt x="26066" y="6717"/>
                      <a:pt x="58220" y="6717"/>
                    </a:cubicBezTo>
                    <a:lnTo>
                      <a:pt x="376456" y="6717"/>
                    </a:lnTo>
                    <a:cubicBezTo>
                      <a:pt x="384494" y="6717"/>
                      <a:pt x="392152" y="8346"/>
                      <a:pt x="399118" y="11292"/>
                    </a:cubicBezTo>
                    <a:lnTo>
                      <a:pt x="417083" y="23405"/>
                    </a:lnTo>
                    <a:lnTo>
                      <a:pt x="420813" y="15932"/>
                    </a:lnTo>
                    <a:cubicBezTo>
                      <a:pt x="432217" y="6402"/>
                      <a:pt x="448013" y="367"/>
                      <a:pt x="465586" y="1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8E9098F9-FEC6-4DFF-A0CA-14945A8BF9C3}"/>
                </a:ext>
              </a:extLst>
            </p:cNvPr>
            <p:cNvSpPr/>
            <p:nvPr/>
          </p:nvSpPr>
          <p:spPr>
            <a:xfrm>
              <a:off x="7504861" y="1407899"/>
              <a:ext cx="230758" cy="203586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AF9AE5D9-1C95-474B-BC32-54014BFBED8D}"/>
                </a:ext>
              </a:extLst>
            </p:cNvPr>
            <p:cNvSpPr/>
            <p:nvPr/>
          </p:nvSpPr>
          <p:spPr>
            <a:xfrm>
              <a:off x="8059693" y="1407899"/>
              <a:ext cx="230758" cy="203586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BF52DC76-0EDD-4A7D-85CD-100C56C0B894}"/>
                </a:ext>
              </a:extLst>
            </p:cNvPr>
            <p:cNvGrpSpPr/>
            <p:nvPr/>
          </p:nvGrpSpPr>
          <p:grpSpPr>
            <a:xfrm>
              <a:off x="8238083" y="832594"/>
              <a:ext cx="864381" cy="1689896"/>
              <a:chOff x="8238083" y="832594"/>
              <a:chExt cx="864381" cy="1689896"/>
            </a:xfrm>
          </p:grpSpPr>
          <p:grpSp>
            <p:nvGrpSpPr>
              <p:cNvPr id="274" name="グループ化 273">
                <a:extLst>
                  <a:ext uri="{FF2B5EF4-FFF2-40B4-BE49-F238E27FC236}">
                    <a16:creationId xmlns:a16="http://schemas.microsoft.com/office/drawing/2014/main" id="{2422C10D-D68C-4113-9503-7A9207E30272}"/>
                  </a:ext>
                </a:extLst>
              </p:cNvPr>
              <p:cNvGrpSpPr/>
              <p:nvPr/>
            </p:nvGrpSpPr>
            <p:grpSpPr>
              <a:xfrm rot="20968118">
                <a:off x="8284271" y="832594"/>
                <a:ext cx="738628" cy="1377107"/>
                <a:chOff x="2957063" y="5076572"/>
                <a:chExt cx="797584" cy="1483326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275" name="グループ化 274">
                  <a:extLst>
                    <a:ext uri="{FF2B5EF4-FFF2-40B4-BE49-F238E27FC236}">
                      <a16:creationId xmlns:a16="http://schemas.microsoft.com/office/drawing/2014/main" id="{4A33BF9D-A59E-42AF-B031-39A45AA09135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277" name="フリーフォーム: 図形 276">
                    <a:extLst>
                      <a:ext uri="{FF2B5EF4-FFF2-40B4-BE49-F238E27FC236}">
                        <a16:creationId xmlns:a16="http://schemas.microsoft.com/office/drawing/2014/main" id="{4096CA76-E6A7-4956-9728-E561D8EC381F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8" name="フリーフォーム: 図形 277">
                    <a:extLst>
                      <a:ext uri="{FF2B5EF4-FFF2-40B4-BE49-F238E27FC236}">
                        <a16:creationId xmlns:a16="http://schemas.microsoft.com/office/drawing/2014/main" id="{090CB2DC-A559-4C27-A128-9C16A701AE78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EAD3F8EE-8292-461A-AADD-63EE59DF7008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3" name="グループ化 302">
                <a:extLst>
                  <a:ext uri="{FF2B5EF4-FFF2-40B4-BE49-F238E27FC236}">
                    <a16:creationId xmlns:a16="http://schemas.microsoft.com/office/drawing/2014/main" id="{E1B4CB69-7D59-4E32-9E8D-C25BA4FD7380}"/>
                  </a:ext>
                </a:extLst>
              </p:cNvPr>
              <p:cNvGrpSpPr/>
              <p:nvPr/>
            </p:nvGrpSpPr>
            <p:grpSpPr>
              <a:xfrm>
                <a:off x="8238083" y="1471269"/>
                <a:ext cx="864381" cy="1051221"/>
                <a:chOff x="8238083" y="1471269"/>
                <a:chExt cx="864381" cy="1051221"/>
              </a:xfrm>
            </p:grpSpPr>
            <p:sp>
              <p:nvSpPr>
                <p:cNvPr id="304" name="台形 303">
                  <a:extLst>
                    <a:ext uri="{FF2B5EF4-FFF2-40B4-BE49-F238E27FC236}">
                      <a16:creationId xmlns:a16="http://schemas.microsoft.com/office/drawing/2014/main" id="{CC185D4F-0DDD-4CEB-B8FE-EBD4C4B17409}"/>
                    </a:ext>
                  </a:extLst>
                </p:cNvPr>
                <p:cNvSpPr/>
                <p:nvPr/>
              </p:nvSpPr>
              <p:spPr>
                <a:xfrm rot="19434400">
                  <a:off x="8457558" y="1471269"/>
                  <a:ext cx="282483" cy="184203"/>
                </a:xfrm>
                <a:prstGeom prst="trapezoid">
                  <a:avLst>
                    <a:gd name="adj" fmla="val 14945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5" name="フリーフォーム: 図形 304">
                  <a:extLst>
                    <a:ext uri="{FF2B5EF4-FFF2-40B4-BE49-F238E27FC236}">
                      <a16:creationId xmlns:a16="http://schemas.microsoft.com/office/drawing/2014/main" id="{08112A79-98B9-4629-B202-E92B36623304}"/>
                    </a:ext>
                  </a:extLst>
                </p:cNvPr>
                <p:cNvSpPr/>
                <p:nvPr/>
              </p:nvSpPr>
              <p:spPr>
                <a:xfrm rot="3600000">
                  <a:off x="8203351" y="1623376"/>
                  <a:ext cx="933846" cy="864381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3846" h="864381">
                      <a:moveTo>
                        <a:pt x="454402" y="813892"/>
                      </a:moveTo>
                      <a:cubicBezTo>
                        <a:pt x="454291" y="651942"/>
                        <a:pt x="432833" y="507915"/>
                        <a:pt x="432722" y="345965"/>
                      </a:cubicBezTo>
                      <a:lnTo>
                        <a:pt x="39252" y="414868"/>
                      </a:lnTo>
                      <a:cubicBezTo>
                        <a:pt x="24814" y="328528"/>
                        <a:pt x="14438" y="192289"/>
                        <a:pt x="0" y="105949"/>
                      </a:cubicBezTo>
                      <a:cubicBezTo>
                        <a:pt x="220220" y="66851"/>
                        <a:pt x="507037" y="-10822"/>
                        <a:pt x="639634" y="1262"/>
                      </a:cubicBezTo>
                      <a:cubicBezTo>
                        <a:pt x="772231" y="13346"/>
                        <a:pt x="787808" y="141245"/>
                        <a:pt x="795584" y="178451"/>
                      </a:cubicBezTo>
                      <a:cubicBezTo>
                        <a:pt x="803360" y="215657"/>
                        <a:pt x="921126" y="622923"/>
                        <a:pt x="933846" y="864381"/>
                      </a:cubicBezTo>
                    </a:path>
                  </a:pathLst>
                </a:cu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6" name="楕円 305">
                  <a:extLst>
                    <a:ext uri="{FF2B5EF4-FFF2-40B4-BE49-F238E27FC236}">
                      <a16:creationId xmlns:a16="http://schemas.microsoft.com/office/drawing/2014/main" id="{5F12FE1B-A27B-4CAF-93E2-FB616F50DAE3}"/>
                    </a:ext>
                  </a:extLst>
                </p:cNvPr>
                <p:cNvSpPr/>
                <p:nvPr/>
              </p:nvSpPr>
              <p:spPr>
                <a:xfrm rot="18900000">
                  <a:off x="8704625" y="1542306"/>
                  <a:ext cx="45719" cy="57658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7" name="楕円 306">
                  <a:extLst>
                    <a:ext uri="{FF2B5EF4-FFF2-40B4-BE49-F238E27FC236}">
                      <a16:creationId xmlns:a16="http://schemas.microsoft.com/office/drawing/2014/main" id="{F7E2C4CE-59CE-4854-874B-69F8F879D845}"/>
                    </a:ext>
                  </a:extLst>
                </p:cNvPr>
                <p:cNvSpPr/>
                <p:nvPr/>
              </p:nvSpPr>
              <p:spPr>
                <a:xfrm rot="18900000">
                  <a:off x="8766536" y="1606600"/>
                  <a:ext cx="45719" cy="57658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41" name="グループ化 340">
              <a:extLst>
                <a:ext uri="{FF2B5EF4-FFF2-40B4-BE49-F238E27FC236}">
                  <a16:creationId xmlns:a16="http://schemas.microsoft.com/office/drawing/2014/main" id="{238224D7-689C-40BB-B2F9-DC04EB840BDA}"/>
                </a:ext>
              </a:extLst>
            </p:cNvPr>
            <p:cNvGrpSpPr/>
            <p:nvPr/>
          </p:nvGrpSpPr>
          <p:grpSpPr>
            <a:xfrm flipH="1">
              <a:off x="6729582" y="832594"/>
              <a:ext cx="864381" cy="1689896"/>
              <a:chOff x="8238083" y="832594"/>
              <a:chExt cx="864381" cy="1689896"/>
            </a:xfrm>
          </p:grpSpPr>
          <p:grpSp>
            <p:nvGrpSpPr>
              <p:cNvPr id="342" name="グループ化 341">
                <a:extLst>
                  <a:ext uri="{FF2B5EF4-FFF2-40B4-BE49-F238E27FC236}">
                    <a16:creationId xmlns:a16="http://schemas.microsoft.com/office/drawing/2014/main" id="{2726E7EA-D453-4CB8-94E4-87072A7E41EC}"/>
                  </a:ext>
                </a:extLst>
              </p:cNvPr>
              <p:cNvGrpSpPr/>
              <p:nvPr/>
            </p:nvGrpSpPr>
            <p:grpSpPr>
              <a:xfrm rot="20968118">
                <a:off x="8284271" y="832594"/>
                <a:ext cx="738628" cy="1377107"/>
                <a:chOff x="2957063" y="5076572"/>
                <a:chExt cx="797584" cy="1483326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348" name="グループ化 347">
                  <a:extLst>
                    <a:ext uri="{FF2B5EF4-FFF2-40B4-BE49-F238E27FC236}">
                      <a16:creationId xmlns:a16="http://schemas.microsoft.com/office/drawing/2014/main" id="{410CA81D-F035-40BB-B680-5D158EB39754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350" name="フリーフォーム: 図形 349">
                    <a:extLst>
                      <a:ext uri="{FF2B5EF4-FFF2-40B4-BE49-F238E27FC236}">
                        <a16:creationId xmlns:a16="http://schemas.microsoft.com/office/drawing/2014/main" id="{02AD640E-F52E-42B8-946D-E0AD699C2CD4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1" name="フリーフォーム: 図形 350">
                    <a:extLst>
                      <a:ext uri="{FF2B5EF4-FFF2-40B4-BE49-F238E27FC236}">
                        <a16:creationId xmlns:a16="http://schemas.microsoft.com/office/drawing/2014/main" id="{5CC38BE5-47E4-4371-BEC1-8299E7FBDB7B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7DDD500C-5434-4EDA-BD1E-BA7D44508D90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3" name="グループ化 342">
                <a:extLst>
                  <a:ext uri="{FF2B5EF4-FFF2-40B4-BE49-F238E27FC236}">
                    <a16:creationId xmlns:a16="http://schemas.microsoft.com/office/drawing/2014/main" id="{7B8F98B6-5385-40A9-BDB8-1AFA2DB297E7}"/>
                  </a:ext>
                </a:extLst>
              </p:cNvPr>
              <p:cNvGrpSpPr/>
              <p:nvPr/>
            </p:nvGrpSpPr>
            <p:grpSpPr>
              <a:xfrm>
                <a:off x="8238083" y="1471269"/>
                <a:ext cx="864381" cy="1051221"/>
                <a:chOff x="8238083" y="1471269"/>
                <a:chExt cx="864381" cy="1051221"/>
              </a:xfrm>
            </p:grpSpPr>
            <p:sp>
              <p:nvSpPr>
                <p:cNvPr id="344" name="台形 343">
                  <a:extLst>
                    <a:ext uri="{FF2B5EF4-FFF2-40B4-BE49-F238E27FC236}">
                      <a16:creationId xmlns:a16="http://schemas.microsoft.com/office/drawing/2014/main" id="{7A1F9D45-7758-4F69-9D23-D36182B14018}"/>
                    </a:ext>
                  </a:extLst>
                </p:cNvPr>
                <p:cNvSpPr/>
                <p:nvPr/>
              </p:nvSpPr>
              <p:spPr>
                <a:xfrm rot="19434400">
                  <a:off x="8457558" y="1471269"/>
                  <a:ext cx="282483" cy="184203"/>
                </a:xfrm>
                <a:prstGeom prst="trapezoid">
                  <a:avLst>
                    <a:gd name="adj" fmla="val 14945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8E5B9400-9F3F-4D13-867C-3438FDB70266}"/>
                    </a:ext>
                  </a:extLst>
                </p:cNvPr>
                <p:cNvSpPr/>
                <p:nvPr/>
              </p:nvSpPr>
              <p:spPr>
                <a:xfrm rot="3600000">
                  <a:off x="8203351" y="1623376"/>
                  <a:ext cx="933846" cy="864381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3846" h="864381">
                      <a:moveTo>
                        <a:pt x="454402" y="813892"/>
                      </a:moveTo>
                      <a:cubicBezTo>
                        <a:pt x="454291" y="651942"/>
                        <a:pt x="432833" y="507915"/>
                        <a:pt x="432722" y="345965"/>
                      </a:cubicBezTo>
                      <a:lnTo>
                        <a:pt x="39252" y="414868"/>
                      </a:lnTo>
                      <a:cubicBezTo>
                        <a:pt x="24814" y="328528"/>
                        <a:pt x="14438" y="192289"/>
                        <a:pt x="0" y="105949"/>
                      </a:cubicBezTo>
                      <a:cubicBezTo>
                        <a:pt x="220220" y="66851"/>
                        <a:pt x="507037" y="-10822"/>
                        <a:pt x="639634" y="1262"/>
                      </a:cubicBezTo>
                      <a:cubicBezTo>
                        <a:pt x="772231" y="13346"/>
                        <a:pt x="787808" y="141245"/>
                        <a:pt x="795584" y="178451"/>
                      </a:cubicBezTo>
                      <a:cubicBezTo>
                        <a:pt x="803360" y="215657"/>
                        <a:pt x="921126" y="622923"/>
                        <a:pt x="933846" y="864381"/>
                      </a:cubicBezTo>
                    </a:path>
                  </a:pathLst>
                </a:cu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6" name="楕円 345">
                  <a:extLst>
                    <a:ext uri="{FF2B5EF4-FFF2-40B4-BE49-F238E27FC236}">
                      <a16:creationId xmlns:a16="http://schemas.microsoft.com/office/drawing/2014/main" id="{78C95454-DC72-4900-8B0B-12AABFD8943D}"/>
                    </a:ext>
                  </a:extLst>
                </p:cNvPr>
                <p:cNvSpPr/>
                <p:nvPr/>
              </p:nvSpPr>
              <p:spPr>
                <a:xfrm rot="18900000">
                  <a:off x="8704625" y="1542306"/>
                  <a:ext cx="45719" cy="57658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7" name="楕円 346">
                  <a:extLst>
                    <a:ext uri="{FF2B5EF4-FFF2-40B4-BE49-F238E27FC236}">
                      <a16:creationId xmlns:a16="http://schemas.microsoft.com/office/drawing/2014/main" id="{0453E2F4-7CD2-4E7D-A8E8-3278C9633351}"/>
                    </a:ext>
                  </a:extLst>
                </p:cNvPr>
                <p:cNvSpPr/>
                <p:nvPr/>
              </p:nvSpPr>
              <p:spPr>
                <a:xfrm rot="18900000">
                  <a:off x="8766536" y="1606600"/>
                  <a:ext cx="45719" cy="57658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54" name="フリーフォーム: 図形 353">
              <a:extLst>
                <a:ext uri="{FF2B5EF4-FFF2-40B4-BE49-F238E27FC236}">
                  <a16:creationId xmlns:a16="http://schemas.microsoft.com/office/drawing/2014/main" id="{AE0A3414-2FEB-4653-9888-096AB3AA5D46}"/>
                </a:ext>
              </a:extLst>
            </p:cNvPr>
            <p:cNvSpPr/>
            <p:nvPr/>
          </p:nvSpPr>
          <p:spPr>
            <a:xfrm rot="2700000">
              <a:off x="8737351" y="871574"/>
              <a:ext cx="443714" cy="527846"/>
            </a:xfrm>
            <a:custGeom>
              <a:avLst/>
              <a:gdLst>
                <a:gd name="connsiteX0" fmla="*/ 1655069 w 3132350"/>
                <a:gd name="connsiteY0" fmla="*/ 1416 h 3726268"/>
                <a:gd name="connsiteX1" fmla="*/ 2777339 w 3132350"/>
                <a:gd name="connsiteY1" fmla="*/ 322321 h 3726268"/>
                <a:gd name="connsiteX2" fmla="*/ 2820135 w 3132350"/>
                <a:gd name="connsiteY2" fmla="*/ 1406972 h 3726268"/>
                <a:gd name="connsiteX3" fmla="*/ 2810794 w 3132350"/>
                <a:gd name="connsiteY3" fmla="*/ 1413199 h 3726268"/>
                <a:gd name="connsiteX4" fmla="*/ 2825110 w 3132350"/>
                <a:gd name="connsiteY4" fmla="*/ 1438823 h 3726268"/>
                <a:gd name="connsiteX5" fmla="*/ 2626764 w 3132350"/>
                <a:gd name="connsiteY5" fmla="*/ 2220958 h 3726268"/>
                <a:gd name="connsiteX6" fmla="*/ 2557860 w 3132350"/>
                <a:gd name="connsiteY6" fmla="*/ 2278025 h 3726268"/>
                <a:gd name="connsiteX7" fmla="*/ 2562675 w 3132350"/>
                <a:gd name="connsiteY7" fmla="*/ 2284324 h 3726268"/>
                <a:gd name="connsiteX8" fmla="*/ 2355339 w 3132350"/>
                <a:gd name="connsiteY8" fmla="*/ 3079311 h 3726268"/>
                <a:gd name="connsiteX9" fmla="*/ 2337591 w 3132350"/>
                <a:gd name="connsiteY9" fmla="*/ 3089686 h 3726268"/>
                <a:gd name="connsiteX10" fmla="*/ 2345766 w 3132350"/>
                <a:gd name="connsiteY10" fmla="*/ 3109900 h 3726268"/>
                <a:gd name="connsiteX11" fmla="*/ 2288309 w 3132350"/>
                <a:gd name="connsiteY11" fmla="*/ 3413342 h 3726268"/>
                <a:gd name="connsiteX12" fmla="*/ 1581018 w 3132350"/>
                <a:gd name="connsiteY12" fmla="*/ 3726268 h 3726268"/>
                <a:gd name="connsiteX13" fmla="*/ 1574804 w 3132350"/>
                <a:gd name="connsiteY13" fmla="*/ 3503865 h 3726268"/>
                <a:gd name="connsiteX14" fmla="*/ 2063284 w 3132350"/>
                <a:gd name="connsiteY14" fmla="*/ 3346317 h 3726268"/>
                <a:gd name="connsiteX15" fmla="*/ 2133363 w 3132350"/>
                <a:gd name="connsiteY15" fmla="*/ 3218712 h 3726268"/>
                <a:gd name="connsiteX16" fmla="*/ 2131792 w 3132350"/>
                <a:gd name="connsiteY16" fmla="*/ 3197592 h 3726268"/>
                <a:gd name="connsiteX17" fmla="*/ 2085678 w 3132350"/>
                <a:gd name="connsiteY17" fmla="*/ 3217093 h 3726268"/>
                <a:gd name="connsiteX18" fmla="*/ 1120551 w 3132350"/>
                <a:gd name="connsiteY18" fmla="*/ 3241448 h 3726268"/>
                <a:gd name="connsiteX19" fmla="*/ 1243162 w 3132350"/>
                <a:gd name="connsiteY19" fmla="*/ 3058976 h 3726268"/>
                <a:gd name="connsiteX20" fmla="*/ 1853662 w 3132350"/>
                <a:gd name="connsiteY20" fmla="*/ 3066774 h 3726268"/>
                <a:gd name="connsiteX21" fmla="*/ 2022381 w 3132350"/>
                <a:gd name="connsiteY21" fmla="*/ 3018468 h 3726268"/>
                <a:gd name="connsiteX22" fmla="*/ 1972500 w 3132350"/>
                <a:gd name="connsiteY22" fmla="*/ 2984436 h 3726268"/>
                <a:gd name="connsiteX23" fmla="*/ 1765050 w 3132350"/>
                <a:gd name="connsiteY23" fmla="*/ 2911978 h 3726268"/>
                <a:gd name="connsiteX24" fmla="*/ 1352566 w 3132350"/>
                <a:gd name="connsiteY24" fmla="*/ 2915104 h 3726268"/>
                <a:gd name="connsiteX25" fmla="*/ 1086615 w 3132350"/>
                <a:gd name="connsiteY25" fmla="*/ 3362062 h 3726268"/>
                <a:gd name="connsiteX26" fmla="*/ 862334 w 3132350"/>
                <a:gd name="connsiteY26" fmla="*/ 3438646 h 3726268"/>
                <a:gd name="connsiteX27" fmla="*/ 1210405 w 3132350"/>
                <a:gd name="connsiteY27" fmla="*/ 2726723 h 3726268"/>
                <a:gd name="connsiteX28" fmla="*/ 1898890 w 3132350"/>
                <a:gd name="connsiteY28" fmla="*/ 2719215 h 3726268"/>
                <a:gd name="connsiteX29" fmla="*/ 2149836 w 3132350"/>
                <a:gd name="connsiteY29" fmla="*/ 2841832 h 3726268"/>
                <a:gd name="connsiteX30" fmla="*/ 2231122 w 3132350"/>
                <a:gd name="connsiteY30" fmla="*/ 2914143 h 3726268"/>
                <a:gd name="connsiteX31" fmla="*/ 2265438 w 3132350"/>
                <a:gd name="connsiteY31" fmla="*/ 2891997 h 3726268"/>
                <a:gd name="connsiteX32" fmla="*/ 2399168 w 3132350"/>
                <a:gd name="connsiteY32" fmla="*/ 2412576 h 3726268"/>
                <a:gd name="connsiteX33" fmla="*/ 2382880 w 3132350"/>
                <a:gd name="connsiteY33" fmla="*/ 2388793 h 3726268"/>
                <a:gd name="connsiteX34" fmla="*/ 2289367 w 3132350"/>
                <a:gd name="connsiteY34" fmla="*/ 2433755 h 3726268"/>
                <a:gd name="connsiteX35" fmla="*/ 2184245 w 3132350"/>
                <a:gd name="connsiteY35" fmla="*/ 2475230 h 3726268"/>
                <a:gd name="connsiteX36" fmla="*/ 813982 w 3132350"/>
                <a:gd name="connsiteY36" fmla="*/ 2420430 h 3726268"/>
                <a:gd name="connsiteX37" fmla="*/ 976102 w 3132350"/>
                <a:gd name="connsiteY37" fmla="*/ 2264885 h 3726268"/>
                <a:gd name="connsiteX38" fmla="*/ 2046227 w 3132350"/>
                <a:gd name="connsiteY38" fmla="*/ 2301790 h 3726268"/>
                <a:gd name="connsiteX39" fmla="*/ 2215044 w 3132350"/>
                <a:gd name="connsiteY39" fmla="*/ 2241287 h 3726268"/>
                <a:gd name="connsiteX40" fmla="*/ 2224449 w 3132350"/>
                <a:gd name="connsiteY40" fmla="*/ 2236410 h 3726268"/>
                <a:gd name="connsiteX41" fmla="*/ 2170017 w 3132350"/>
                <a:gd name="connsiteY41" fmla="*/ 2202296 h 3726268"/>
                <a:gd name="connsiteX42" fmla="*/ 2082366 w 3132350"/>
                <a:gd name="connsiteY42" fmla="*/ 2159668 h 3726268"/>
                <a:gd name="connsiteX43" fmla="*/ 1278457 w 3132350"/>
                <a:gd name="connsiteY43" fmla="*/ 2089565 h 3726268"/>
                <a:gd name="connsiteX44" fmla="*/ 841610 w 3132350"/>
                <a:gd name="connsiteY44" fmla="*/ 2870449 h 3726268"/>
                <a:gd name="connsiteX45" fmla="*/ 634511 w 3132350"/>
                <a:gd name="connsiteY45" fmla="*/ 2953993 h 3726268"/>
                <a:gd name="connsiteX46" fmla="*/ 1167695 w 3132350"/>
                <a:gd name="connsiteY46" fmla="*/ 1901546 h 3726268"/>
                <a:gd name="connsiteX47" fmla="*/ 2258377 w 3132350"/>
                <a:gd name="connsiteY47" fmla="*/ 2016958 h 3726268"/>
                <a:gd name="connsiteX48" fmla="*/ 2354514 w 3132350"/>
                <a:gd name="connsiteY48" fmla="*/ 2076519 h 3726268"/>
                <a:gd name="connsiteX49" fmla="*/ 2415994 w 3132350"/>
                <a:gd name="connsiteY49" fmla="*/ 2124783 h 3726268"/>
                <a:gd name="connsiteX50" fmla="*/ 2475580 w 3132350"/>
                <a:gd name="connsiteY50" fmla="*/ 2081172 h 3726268"/>
                <a:gd name="connsiteX51" fmla="*/ 2650207 w 3132350"/>
                <a:gd name="connsiteY51" fmla="*/ 1561731 h 3726268"/>
                <a:gd name="connsiteX52" fmla="*/ 2632612 w 3132350"/>
                <a:gd name="connsiteY52" fmla="*/ 1522278 h 3726268"/>
                <a:gd name="connsiteX53" fmla="*/ 2560826 w 3132350"/>
                <a:gd name="connsiteY53" fmla="*/ 1559733 h 3726268"/>
                <a:gd name="connsiteX54" fmla="*/ 2041941 w 3132350"/>
                <a:gd name="connsiteY54" fmla="*/ 1717381 h 3726268"/>
                <a:gd name="connsiteX55" fmla="*/ 574723 w 3132350"/>
                <a:gd name="connsiteY55" fmla="*/ 1560015 h 3726268"/>
                <a:gd name="connsiteX56" fmla="*/ 772904 w 3132350"/>
                <a:gd name="connsiteY56" fmla="*/ 1423999 h 3726268"/>
                <a:gd name="connsiteX57" fmla="*/ 1933106 w 3132350"/>
                <a:gd name="connsiteY57" fmla="*/ 1525671 h 3726268"/>
                <a:gd name="connsiteX58" fmla="*/ 2413381 w 3132350"/>
                <a:gd name="connsiteY58" fmla="*/ 1404942 h 3726268"/>
                <a:gd name="connsiteX59" fmla="*/ 2517897 w 3132350"/>
                <a:gd name="connsiteY59" fmla="*/ 1358036 h 3726268"/>
                <a:gd name="connsiteX60" fmla="*/ 2499121 w 3132350"/>
                <a:gd name="connsiteY60" fmla="*/ 1337713 h 3726268"/>
                <a:gd name="connsiteX61" fmla="*/ 2317274 w 3132350"/>
                <a:gd name="connsiteY61" fmla="*/ 1207038 h 3726268"/>
                <a:gd name="connsiteX62" fmla="*/ 1228658 w 3132350"/>
                <a:gd name="connsiteY62" fmla="*/ 1061180 h 3726268"/>
                <a:gd name="connsiteX63" fmla="*/ 654727 w 3132350"/>
                <a:gd name="connsiteY63" fmla="*/ 2078144 h 3726268"/>
                <a:gd name="connsiteX64" fmla="*/ 448887 w 3132350"/>
                <a:gd name="connsiteY64" fmla="*/ 2163839 h 3726268"/>
                <a:gd name="connsiteX65" fmla="*/ 1127156 w 3132350"/>
                <a:gd name="connsiteY65" fmla="*/ 869526 h 3726268"/>
                <a:gd name="connsiteX66" fmla="*/ 2506630 w 3132350"/>
                <a:gd name="connsiteY66" fmla="*/ 1083083 h 3726268"/>
                <a:gd name="connsiteX67" fmla="*/ 2612970 w 3132350"/>
                <a:gd name="connsiteY67" fmla="*/ 1164824 h 3726268"/>
                <a:gd name="connsiteX68" fmla="*/ 2697754 w 3132350"/>
                <a:gd name="connsiteY68" fmla="*/ 1248506 h 3726268"/>
                <a:gd name="connsiteX69" fmla="*/ 2743590 w 3132350"/>
                <a:gd name="connsiteY69" fmla="*/ 1213893 h 3726268"/>
                <a:gd name="connsiteX70" fmla="*/ 2559845 w 3132350"/>
                <a:gd name="connsiteY70" fmla="*/ 422383 h 3726268"/>
                <a:gd name="connsiteX71" fmla="*/ 1328029 w 3132350"/>
                <a:gd name="connsiteY71" fmla="*/ 218761 h 3726268"/>
                <a:gd name="connsiteX72" fmla="*/ 372170 w 3132350"/>
                <a:gd name="connsiteY72" fmla="*/ 1198314 h 3726268"/>
                <a:gd name="connsiteX73" fmla="*/ 152491 w 3132350"/>
                <a:gd name="connsiteY73" fmla="*/ 1256967 h 3726268"/>
                <a:gd name="connsiteX74" fmla="*/ 1255474 w 3132350"/>
                <a:gd name="connsiteY74" fmla="*/ 17535 h 3726268"/>
                <a:gd name="connsiteX75" fmla="*/ 1469047 w 3132350"/>
                <a:gd name="connsiteY75" fmla="*/ 1704 h 3726268"/>
                <a:gd name="connsiteX76" fmla="*/ 1655069 w 3132350"/>
                <a:gd name="connsiteY76" fmla="*/ 1416 h 372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132350" h="3726268">
                  <a:moveTo>
                    <a:pt x="1655069" y="1416"/>
                  </a:moveTo>
                  <a:cubicBezTo>
                    <a:pt x="2086651" y="15206"/>
                    <a:pt x="2495928" y="129221"/>
                    <a:pt x="2777339" y="322321"/>
                  </a:cubicBezTo>
                  <a:cubicBezTo>
                    <a:pt x="3258741" y="652653"/>
                    <a:pt x="3228326" y="1098962"/>
                    <a:pt x="2820135" y="1406972"/>
                  </a:cubicBezTo>
                  <a:lnTo>
                    <a:pt x="2810794" y="1413199"/>
                  </a:lnTo>
                  <a:lnTo>
                    <a:pt x="2825110" y="1438823"/>
                  </a:lnTo>
                  <a:cubicBezTo>
                    <a:pt x="2947397" y="1704143"/>
                    <a:pt x="2873888" y="1996779"/>
                    <a:pt x="2626764" y="2220958"/>
                  </a:cubicBezTo>
                  <a:lnTo>
                    <a:pt x="2557860" y="2278025"/>
                  </a:lnTo>
                  <a:lnTo>
                    <a:pt x="2562675" y="2284324"/>
                  </a:lnTo>
                  <a:cubicBezTo>
                    <a:pt x="2735560" y="2546597"/>
                    <a:pt x="2664192" y="2863470"/>
                    <a:pt x="2355339" y="3079311"/>
                  </a:cubicBezTo>
                  <a:lnTo>
                    <a:pt x="2337591" y="3089686"/>
                  </a:lnTo>
                  <a:lnTo>
                    <a:pt x="2345766" y="3109900"/>
                  </a:lnTo>
                  <a:cubicBezTo>
                    <a:pt x="2371145" y="3209251"/>
                    <a:pt x="2354293" y="3314498"/>
                    <a:pt x="2288309" y="3413342"/>
                  </a:cubicBezTo>
                  <a:cubicBezTo>
                    <a:pt x="2163390" y="3600471"/>
                    <a:pt x="1887700" y="3722444"/>
                    <a:pt x="1581018" y="3726268"/>
                  </a:cubicBezTo>
                  <a:lnTo>
                    <a:pt x="1574804" y="3503865"/>
                  </a:lnTo>
                  <a:cubicBezTo>
                    <a:pt x="1778340" y="3502219"/>
                    <a:pt x="1964684" y="3442118"/>
                    <a:pt x="2063284" y="3346317"/>
                  </a:cubicBezTo>
                  <a:cubicBezTo>
                    <a:pt x="2105325" y="3305470"/>
                    <a:pt x="2128032" y="3261984"/>
                    <a:pt x="2133363" y="3218712"/>
                  </a:cubicBezTo>
                  <a:lnTo>
                    <a:pt x="2131792" y="3197592"/>
                  </a:lnTo>
                  <a:lnTo>
                    <a:pt x="2085678" y="3217093"/>
                  </a:lnTo>
                  <a:cubicBezTo>
                    <a:pt x="1789756" y="3324459"/>
                    <a:pt x="1432763" y="3335051"/>
                    <a:pt x="1120551" y="3241448"/>
                  </a:cubicBezTo>
                  <a:lnTo>
                    <a:pt x="1243162" y="3058976"/>
                  </a:lnTo>
                  <a:cubicBezTo>
                    <a:pt x="1440634" y="3104947"/>
                    <a:pt x="1657260" y="3106789"/>
                    <a:pt x="1853662" y="3066774"/>
                  </a:cubicBezTo>
                  <a:lnTo>
                    <a:pt x="2022381" y="3018468"/>
                  </a:lnTo>
                  <a:lnTo>
                    <a:pt x="1972500" y="2984436"/>
                  </a:lnTo>
                  <a:cubicBezTo>
                    <a:pt x="1916158" y="2953418"/>
                    <a:pt x="1846356" y="2928315"/>
                    <a:pt x="1765050" y="2911978"/>
                  </a:cubicBezTo>
                  <a:cubicBezTo>
                    <a:pt x="1631684" y="2885180"/>
                    <a:pt x="1484476" y="2886296"/>
                    <a:pt x="1352566" y="2915104"/>
                  </a:cubicBezTo>
                  <a:cubicBezTo>
                    <a:pt x="1024130" y="2986832"/>
                    <a:pt x="896655" y="3201068"/>
                    <a:pt x="1086615" y="3362062"/>
                  </a:cubicBezTo>
                  <a:lnTo>
                    <a:pt x="862334" y="3438646"/>
                  </a:lnTo>
                  <a:cubicBezTo>
                    <a:pt x="662801" y="3177920"/>
                    <a:pt x="818957" y="2858528"/>
                    <a:pt x="1210405" y="2726723"/>
                  </a:cubicBezTo>
                  <a:cubicBezTo>
                    <a:pt x="1426129" y="2654086"/>
                    <a:pt x="1679732" y="2651321"/>
                    <a:pt x="1898890" y="2719215"/>
                  </a:cubicBezTo>
                  <a:cubicBezTo>
                    <a:pt x="1996879" y="2749571"/>
                    <a:pt x="2081209" y="2791659"/>
                    <a:pt x="2149836" y="2841832"/>
                  </a:cubicBezTo>
                  <a:lnTo>
                    <a:pt x="2231122" y="2914143"/>
                  </a:lnTo>
                  <a:lnTo>
                    <a:pt x="2265438" y="2891997"/>
                  </a:lnTo>
                  <a:cubicBezTo>
                    <a:pt x="2444606" y="2754143"/>
                    <a:pt x="2490212" y="2572639"/>
                    <a:pt x="2399168" y="2412576"/>
                  </a:cubicBezTo>
                  <a:lnTo>
                    <a:pt x="2382880" y="2388793"/>
                  </a:lnTo>
                  <a:lnTo>
                    <a:pt x="2289367" y="2433755"/>
                  </a:lnTo>
                  <a:cubicBezTo>
                    <a:pt x="2255689" y="2448458"/>
                    <a:pt x="2220643" y="2462307"/>
                    <a:pt x="2184245" y="2475230"/>
                  </a:cubicBezTo>
                  <a:cubicBezTo>
                    <a:pt x="1748242" y="2630037"/>
                    <a:pt x="1219219" y="2608880"/>
                    <a:pt x="813982" y="2420430"/>
                  </a:cubicBezTo>
                  <a:lnTo>
                    <a:pt x="976102" y="2264885"/>
                  </a:lnTo>
                  <a:cubicBezTo>
                    <a:pt x="1298501" y="2387849"/>
                    <a:pt x="1702816" y="2401793"/>
                    <a:pt x="2046227" y="2301790"/>
                  </a:cubicBezTo>
                  <a:cubicBezTo>
                    <a:pt x="2106686" y="2284184"/>
                    <a:pt x="2162991" y="2263887"/>
                    <a:pt x="2215044" y="2241287"/>
                  </a:cubicBezTo>
                  <a:lnTo>
                    <a:pt x="2224449" y="2236410"/>
                  </a:lnTo>
                  <a:lnTo>
                    <a:pt x="2170017" y="2202296"/>
                  </a:lnTo>
                  <a:cubicBezTo>
                    <a:pt x="2142832" y="2187270"/>
                    <a:pt x="2113617" y="2173022"/>
                    <a:pt x="2082366" y="2159668"/>
                  </a:cubicBezTo>
                  <a:cubicBezTo>
                    <a:pt x="1849970" y="2060364"/>
                    <a:pt x="1549786" y="2034187"/>
                    <a:pt x="1278457" y="2089565"/>
                  </a:cubicBezTo>
                  <a:cubicBezTo>
                    <a:pt x="730887" y="2201323"/>
                    <a:pt x="513977" y="2589060"/>
                    <a:pt x="841610" y="2870449"/>
                  </a:cubicBezTo>
                  <a:lnTo>
                    <a:pt x="634511" y="2953993"/>
                  </a:lnTo>
                  <a:cubicBezTo>
                    <a:pt x="286052" y="2568576"/>
                    <a:pt x="540455" y="2066413"/>
                    <a:pt x="1167695" y="1901546"/>
                  </a:cubicBezTo>
                  <a:cubicBezTo>
                    <a:pt x="1535651" y="1804831"/>
                    <a:pt x="1953188" y="1849013"/>
                    <a:pt x="2258377" y="2016958"/>
                  </a:cubicBezTo>
                  <a:cubicBezTo>
                    <a:pt x="2292660" y="2035824"/>
                    <a:pt x="2324703" y="2055722"/>
                    <a:pt x="2354514" y="2076519"/>
                  </a:cubicBezTo>
                  <a:lnTo>
                    <a:pt x="2415994" y="2124783"/>
                  </a:lnTo>
                  <a:lnTo>
                    <a:pt x="2475580" y="2081172"/>
                  </a:lnTo>
                  <a:cubicBezTo>
                    <a:pt x="2648899" y="1929909"/>
                    <a:pt x="2711122" y="1740546"/>
                    <a:pt x="2650207" y="1561731"/>
                  </a:cubicBezTo>
                  <a:lnTo>
                    <a:pt x="2632612" y="1522278"/>
                  </a:lnTo>
                  <a:lnTo>
                    <a:pt x="2560826" y="1559733"/>
                  </a:lnTo>
                  <a:cubicBezTo>
                    <a:pt x="2413244" y="1627727"/>
                    <a:pt x="2239376" y="1681996"/>
                    <a:pt x="2041941" y="1717381"/>
                  </a:cubicBezTo>
                  <a:cubicBezTo>
                    <a:pt x="1536992" y="1807880"/>
                    <a:pt x="984835" y="1748658"/>
                    <a:pt x="574723" y="1560015"/>
                  </a:cubicBezTo>
                  <a:lnTo>
                    <a:pt x="772904" y="1423999"/>
                  </a:lnTo>
                  <a:cubicBezTo>
                    <a:pt x="1108162" y="1543500"/>
                    <a:pt x="1535247" y="1580927"/>
                    <a:pt x="1933106" y="1525671"/>
                  </a:cubicBezTo>
                  <a:cubicBezTo>
                    <a:pt x="2116473" y="1500205"/>
                    <a:pt x="2277432" y="1458434"/>
                    <a:pt x="2413381" y="1404942"/>
                  </a:cubicBezTo>
                  <a:lnTo>
                    <a:pt x="2517897" y="1358036"/>
                  </a:lnTo>
                  <a:lnTo>
                    <a:pt x="2499121" y="1337713"/>
                  </a:lnTo>
                  <a:cubicBezTo>
                    <a:pt x="2449470" y="1291066"/>
                    <a:pt x="2388953" y="1247109"/>
                    <a:pt x="2317274" y="1207038"/>
                  </a:cubicBezTo>
                  <a:cubicBezTo>
                    <a:pt x="2024369" y="1043296"/>
                    <a:pt x="1608466" y="987571"/>
                    <a:pt x="1228658" y="1061180"/>
                  </a:cubicBezTo>
                  <a:cubicBezTo>
                    <a:pt x="522203" y="1198094"/>
                    <a:pt x="234165" y="1708477"/>
                    <a:pt x="654727" y="2078144"/>
                  </a:cubicBezTo>
                  <a:lnTo>
                    <a:pt x="448887" y="2163839"/>
                  </a:lnTo>
                  <a:cubicBezTo>
                    <a:pt x="3734" y="1686757"/>
                    <a:pt x="333745" y="1057011"/>
                    <a:pt x="1127156" y="869526"/>
                  </a:cubicBezTo>
                  <a:cubicBezTo>
                    <a:pt x="1610024" y="755423"/>
                    <a:pt x="2148134" y="838728"/>
                    <a:pt x="2506630" y="1083083"/>
                  </a:cubicBezTo>
                  <a:cubicBezTo>
                    <a:pt x="2545098" y="1109303"/>
                    <a:pt x="2580532" y="1136607"/>
                    <a:pt x="2612970" y="1164824"/>
                  </a:cubicBezTo>
                  <a:lnTo>
                    <a:pt x="2697754" y="1248506"/>
                  </a:lnTo>
                  <a:lnTo>
                    <a:pt x="2743590" y="1213893"/>
                  </a:lnTo>
                  <a:cubicBezTo>
                    <a:pt x="3021331" y="972738"/>
                    <a:pt x="2992236" y="652301"/>
                    <a:pt x="2559845" y="422383"/>
                  </a:cubicBezTo>
                  <a:cubicBezTo>
                    <a:pt x="2245839" y="255414"/>
                    <a:pt x="1781910" y="178726"/>
                    <a:pt x="1328029" y="218761"/>
                  </a:cubicBezTo>
                  <a:cubicBezTo>
                    <a:pt x="418033" y="299028"/>
                    <a:pt x="-66914" y="795997"/>
                    <a:pt x="372170" y="1198314"/>
                  </a:cubicBezTo>
                  <a:lnTo>
                    <a:pt x="152491" y="1256967"/>
                  </a:lnTo>
                  <a:cubicBezTo>
                    <a:pt x="-284221" y="740597"/>
                    <a:pt x="258222" y="131049"/>
                    <a:pt x="1255474" y="17535"/>
                  </a:cubicBezTo>
                  <a:cubicBezTo>
                    <a:pt x="1326551" y="9445"/>
                    <a:pt x="1397895" y="4198"/>
                    <a:pt x="1469047" y="1704"/>
                  </a:cubicBezTo>
                  <a:cubicBezTo>
                    <a:pt x="1531304" y="-479"/>
                    <a:pt x="1593414" y="-554"/>
                    <a:pt x="1655069" y="141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E16E9789-C2C9-43B2-AAD5-7139377ED6D7}"/>
              </a:ext>
            </a:extLst>
          </p:cNvPr>
          <p:cNvGrpSpPr/>
          <p:nvPr/>
        </p:nvGrpSpPr>
        <p:grpSpPr>
          <a:xfrm>
            <a:off x="826277" y="3679809"/>
            <a:ext cx="2453253" cy="2775168"/>
            <a:chOff x="826277" y="3679809"/>
            <a:chExt cx="2453253" cy="2775168"/>
          </a:xfrm>
        </p:grpSpPr>
        <p:grpSp>
          <p:nvGrpSpPr>
            <p:cNvPr id="196" name="グループ化 195">
              <a:extLst>
                <a:ext uri="{FF2B5EF4-FFF2-40B4-BE49-F238E27FC236}">
                  <a16:creationId xmlns:a16="http://schemas.microsoft.com/office/drawing/2014/main" id="{8DDD4386-C826-49D0-8F77-00874E7C1B62}"/>
                </a:ext>
              </a:extLst>
            </p:cNvPr>
            <p:cNvGrpSpPr/>
            <p:nvPr/>
          </p:nvGrpSpPr>
          <p:grpSpPr>
            <a:xfrm>
              <a:off x="1375526" y="4833217"/>
              <a:ext cx="1218450" cy="1621760"/>
              <a:chOff x="1375526" y="4833217"/>
              <a:chExt cx="1218450" cy="1621760"/>
            </a:xfrm>
          </p:grpSpPr>
          <p:sp>
            <p:nvSpPr>
              <p:cNvPr id="227" name="片側の 2 つの角を丸めた四角形 144">
                <a:extLst>
                  <a:ext uri="{FF2B5EF4-FFF2-40B4-BE49-F238E27FC236}">
                    <a16:creationId xmlns:a16="http://schemas.microsoft.com/office/drawing/2014/main" id="{212C869D-F60A-4EDD-B660-89FDAB51E0B6}"/>
                  </a:ext>
                </a:extLst>
              </p:cNvPr>
              <p:cNvSpPr/>
              <p:nvPr/>
            </p:nvSpPr>
            <p:spPr>
              <a:xfrm>
                <a:off x="1375526" y="5133990"/>
                <a:ext cx="1218450" cy="1320987"/>
              </a:xfrm>
              <a:prstGeom prst="round2SameRect">
                <a:avLst>
                  <a:gd name="adj1" fmla="val 25009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4DDD6C4F-171A-40AF-835F-4527636EA98A}"/>
                  </a:ext>
                </a:extLst>
              </p:cNvPr>
              <p:cNvSpPr/>
              <p:nvPr/>
            </p:nvSpPr>
            <p:spPr>
              <a:xfrm>
                <a:off x="2193448" y="5433346"/>
                <a:ext cx="232502" cy="216752"/>
              </a:xfrm>
              <a:custGeom>
                <a:avLst/>
                <a:gdLst>
                  <a:gd name="connsiteX0" fmla="*/ 0 w 472143"/>
                  <a:gd name="connsiteY0" fmla="*/ 0 h 423725"/>
                  <a:gd name="connsiteX1" fmla="*/ 160993 w 472143"/>
                  <a:gd name="connsiteY1" fmla="*/ 0 h 423725"/>
                  <a:gd name="connsiteX2" fmla="*/ 160993 w 472143"/>
                  <a:gd name="connsiteY2" fmla="*/ 1 h 423725"/>
                  <a:gd name="connsiteX3" fmla="*/ 191497 w 472143"/>
                  <a:gd name="connsiteY3" fmla="*/ 1 h 423725"/>
                  <a:gd name="connsiteX4" fmla="*/ 311150 w 472143"/>
                  <a:gd name="connsiteY4" fmla="*/ 215514 h 423725"/>
                  <a:gd name="connsiteX5" fmla="*/ 311150 w 472143"/>
                  <a:gd name="connsiteY5" fmla="*/ 0 h 423725"/>
                  <a:gd name="connsiteX6" fmla="*/ 472143 w 472143"/>
                  <a:gd name="connsiteY6" fmla="*/ 0 h 423725"/>
                  <a:gd name="connsiteX7" fmla="*/ 472143 w 472143"/>
                  <a:gd name="connsiteY7" fmla="*/ 423724 h 423725"/>
                  <a:gd name="connsiteX8" fmla="*/ 426749 w 472143"/>
                  <a:gd name="connsiteY8" fmla="*/ 423724 h 423725"/>
                  <a:gd name="connsiteX9" fmla="*/ 426749 w 472143"/>
                  <a:gd name="connsiteY9" fmla="*/ 423725 h 423725"/>
                  <a:gd name="connsiteX10" fmla="*/ 258093 w 472143"/>
                  <a:gd name="connsiteY10" fmla="*/ 423725 h 423725"/>
                  <a:gd name="connsiteX11" fmla="*/ 160993 w 472143"/>
                  <a:gd name="connsiteY11" fmla="*/ 248834 h 423725"/>
                  <a:gd name="connsiteX12" fmla="*/ 160993 w 472143"/>
                  <a:gd name="connsiteY12" fmla="*/ 423724 h 423725"/>
                  <a:gd name="connsiteX13" fmla="*/ 0 w 472143"/>
                  <a:gd name="connsiteY13" fmla="*/ 423724 h 423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2143" h="423725">
                    <a:moveTo>
                      <a:pt x="0" y="0"/>
                    </a:moveTo>
                    <a:lnTo>
                      <a:pt x="160993" y="0"/>
                    </a:lnTo>
                    <a:lnTo>
                      <a:pt x="160993" y="1"/>
                    </a:lnTo>
                    <a:lnTo>
                      <a:pt x="191497" y="1"/>
                    </a:lnTo>
                    <a:lnTo>
                      <a:pt x="311150" y="215514"/>
                    </a:lnTo>
                    <a:lnTo>
                      <a:pt x="311150" y="0"/>
                    </a:lnTo>
                    <a:lnTo>
                      <a:pt x="472143" y="0"/>
                    </a:lnTo>
                    <a:lnTo>
                      <a:pt x="472143" y="423724"/>
                    </a:lnTo>
                    <a:lnTo>
                      <a:pt x="426749" y="423724"/>
                    </a:lnTo>
                    <a:lnTo>
                      <a:pt x="426749" y="423725"/>
                    </a:lnTo>
                    <a:lnTo>
                      <a:pt x="258093" y="423725"/>
                    </a:lnTo>
                    <a:lnTo>
                      <a:pt x="160993" y="248834"/>
                    </a:lnTo>
                    <a:lnTo>
                      <a:pt x="160993" y="423724"/>
                    </a:lnTo>
                    <a:lnTo>
                      <a:pt x="0" y="423724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5433D30A-A149-4A4F-84D4-3DB76197CFD6}"/>
                  </a:ext>
                </a:extLst>
              </p:cNvPr>
              <p:cNvSpPr/>
              <p:nvPr/>
            </p:nvSpPr>
            <p:spPr>
              <a:xfrm>
                <a:off x="1678410" y="4833217"/>
                <a:ext cx="605343" cy="492685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97" name="グループ化 196">
              <a:extLst>
                <a:ext uri="{FF2B5EF4-FFF2-40B4-BE49-F238E27FC236}">
                  <a16:creationId xmlns:a16="http://schemas.microsoft.com/office/drawing/2014/main" id="{A4E2D2F3-6CD2-4EB2-9C17-3B50F6373F80}"/>
                </a:ext>
              </a:extLst>
            </p:cNvPr>
            <p:cNvGrpSpPr/>
            <p:nvPr/>
          </p:nvGrpSpPr>
          <p:grpSpPr>
            <a:xfrm>
              <a:off x="1342251" y="3679809"/>
              <a:ext cx="1277659" cy="1367656"/>
              <a:chOff x="-221304" y="2171701"/>
              <a:chExt cx="1277659" cy="1367656"/>
            </a:xfrm>
          </p:grpSpPr>
          <p:sp>
            <p:nvSpPr>
              <p:cNvPr id="207" name="雲 391">
                <a:extLst>
                  <a:ext uri="{FF2B5EF4-FFF2-40B4-BE49-F238E27FC236}">
                    <a16:creationId xmlns:a16="http://schemas.microsoft.com/office/drawing/2014/main" id="{2D9F1155-95DE-4F0D-B608-5A40155ED371}"/>
                  </a:ext>
                </a:extLst>
              </p:cNvPr>
              <p:cNvSpPr/>
              <p:nvPr/>
            </p:nvSpPr>
            <p:spPr>
              <a:xfrm>
                <a:off x="-192863" y="2305114"/>
                <a:ext cx="1233083" cy="895247"/>
              </a:xfrm>
              <a:custGeom>
                <a:avLst/>
                <a:gdLst/>
                <a:ahLst/>
                <a:cxnLst/>
                <a:rect l="l" t="t" r="r" b="b"/>
                <a:pathLst>
                  <a:path w="928791" h="684142">
                    <a:moveTo>
                      <a:pt x="390797" y="508"/>
                    </a:moveTo>
                    <a:cubicBezTo>
                      <a:pt x="396003" y="-92"/>
                      <a:pt x="401215" y="35"/>
                      <a:pt x="406166" y="2032"/>
                    </a:cubicBezTo>
                    <a:cubicBezTo>
                      <a:pt x="406732" y="1224"/>
                      <a:pt x="407453" y="1069"/>
                      <a:pt x="408176" y="930"/>
                    </a:cubicBezTo>
                    <a:cubicBezTo>
                      <a:pt x="429611" y="-3209"/>
                      <a:pt x="451022" y="6582"/>
                      <a:pt x="464396" y="28234"/>
                    </a:cubicBezTo>
                    <a:cubicBezTo>
                      <a:pt x="477769" y="6582"/>
                      <a:pt x="499181" y="-3209"/>
                      <a:pt x="520615" y="930"/>
                    </a:cubicBezTo>
                    <a:cubicBezTo>
                      <a:pt x="521339" y="1069"/>
                      <a:pt x="522059" y="1224"/>
                      <a:pt x="522625" y="2032"/>
                    </a:cubicBezTo>
                    <a:cubicBezTo>
                      <a:pt x="535574" y="-1254"/>
                      <a:pt x="549192" y="1211"/>
                      <a:pt x="561945" y="8686"/>
                    </a:cubicBezTo>
                    <a:lnTo>
                      <a:pt x="590055" y="37923"/>
                    </a:lnTo>
                    <a:cubicBezTo>
                      <a:pt x="628400" y="2229"/>
                      <a:pt x="683194" y="20259"/>
                      <a:pt x="706518" y="80110"/>
                    </a:cubicBezTo>
                    <a:cubicBezTo>
                      <a:pt x="749907" y="45522"/>
                      <a:pt x="805137" y="56745"/>
                      <a:pt x="839202" y="107099"/>
                    </a:cubicBezTo>
                    <a:cubicBezTo>
                      <a:pt x="860762" y="138980"/>
                      <a:pt x="870767" y="182290"/>
                      <a:pt x="866477" y="225236"/>
                    </a:cubicBezTo>
                    <a:cubicBezTo>
                      <a:pt x="866667" y="225964"/>
                      <a:pt x="866872" y="226676"/>
                      <a:pt x="867062" y="227404"/>
                    </a:cubicBezTo>
                    <a:cubicBezTo>
                      <a:pt x="899007" y="231900"/>
                      <a:pt x="924429" y="266060"/>
                      <a:pt x="928291" y="309671"/>
                    </a:cubicBezTo>
                    <a:cubicBezTo>
                      <a:pt x="931584" y="346918"/>
                      <a:pt x="918414" y="383279"/>
                      <a:pt x="894764" y="402227"/>
                    </a:cubicBezTo>
                    <a:cubicBezTo>
                      <a:pt x="911433" y="426383"/>
                      <a:pt x="917464" y="460670"/>
                      <a:pt x="910641" y="492440"/>
                    </a:cubicBezTo>
                    <a:cubicBezTo>
                      <a:pt x="901223" y="536351"/>
                      <a:pt x="869801" y="564607"/>
                      <a:pt x="836337" y="559273"/>
                    </a:cubicBezTo>
                    <a:cubicBezTo>
                      <a:pt x="802272" y="640431"/>
                      <a:pt x="726036" y="667516"/>
                      <a:pt x="667340" y="619330"/>
                    </a:cubicBezTo>
                    <a:cubicBezTo>
                      <a:pt x="642472" y="670096"/>
                      <a:pt x="597072" y="694347"/>
                      <a:pt x="553572" y="680116"/>
                    </a:cubicBezTo>
                    <a:cubicBezTo>
                      <a:pt x="520921" y="669433"/>
                      <a:pt x="494102" y="638537"/>
                      <a:pt x="483380" y="596366"/>
                    </a:cubicBezTo>
                    <a:cubicBezTo>
                      <a:pt x="476530" y="595229"/>
                      <a:pt x="469962" y="592400"/>
                      <a:pt x="464396" y="587273"/>
                    </a:cubicBezTo>
                    <a:cubicBezTo>
                      <a:pt x="458829" y="592400"/>
                      <a:pt x="452261" y="595229"/>
                      <a:pt x="445411" y="596366"/>
                    </a:cubicBezTo>
                    <a:cubicBezTo>
                      <a:pt x="434690" y="638537"/>
                      <a:pt x="407871" y="669433"/>
                      <a:pt x="375219" y="680116"/>
                    </a:cubicBezTo>
                    <a:cubicBezTo>
                      <a:pt x="331719" y="694347"/>
                      <a:pt x="286320" y="670096"/>
                      <a:pt x="261452" y="619330"/>
                    </a:cubicBezTo>
                    <a:cubicBezTo>
                      <a:pt x="202755" y="667516"/>
                      <a:pt x="126520" y="640431"/>
                      <a:pt x="92454" y="559273"/>
                    </a:cubicBezTo>
                    <a:cubicBezTo>
                      <a:pt x="58991" y="564607"/>
                      <a:pt x="27569" y="536351"/>
                      <a:pt x="18150" y="492440"/>
                    </a:cubicBezTo>
                    <a:cubicBezTo>
                      <a:pt x="11328" y="460670"/>
                      <a:pt x="17359" y="426383"/>
                      <a:pt x="34027" y="402227"/>
                    </a:cubicBezTo>
                    <a:cubicBezTo>
                      <a:pt x="10378" y="383279"/>
                      <a:pt x="-2793" y="346918"/>
                      <a:pt x="500" y="309671"/>
                    </a:cubicBezTo>
                    <a:cubicBezTo>
                      <a:pt x="4363" y="266060"/>
                      <a:pt x="29785" y="231900"/>
                      <a:pt x="61729" y="227404"/>
                    </a:cubicBezTo>
                    <a:cubicBezTo>
                      <a:pt x="61919" y="226676"/>
                      <a:pt x="62125" y="225964"/>
                      <a:pt x="62315" y="225236"/>
                    </a:cubicBezTo>
                    <a:cubicBezTo>
                      <a:pt x="58025" y="182290"/>
                      <a:pt x="68029" y="138980"/>
                      <a:pt x="89589" y="107099"/>
                    </a:cubicBezTo>
                    <a:cubicBezTo>
                      <a:pt x="123655" y="56745"/>
                      <a:pt x="178884" y="45522"/>
                      <a:pt x="222273" y="80110"/>
                    </a:cubicBezTo>
                    <a:cubicBezTo>
                      <a:pt x="245597" y="20259"/>
                      <a:pt x="300392" y="2229"/>
                      <a:pt x="338736" y="37923"/>
                    </a:cubicBezTo>
                    <a:lnTo>
                      <a:pt x="366846" y="8686"/>
                    </a:lnTo>
                    <a:cubicBezTo>
                      <a:pt x="374611" y="4135"/>
                      <a:pt x="382696" y="1441"/>
                      <a:pt x="390797" y="50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8" name="グループ化 207">
                <a:extLst>
                  <a:ext uri="{FF2B5EF4-FFF2-40B4-BE49-F238E27FC236}">
                    <a16:creationId xmlns:a16="http://schemas.microsoft.com/office/drawing/2014/main" id="{07E07F94-0D87-41A2-AECD-A98B65B406A8}"/>
                  </a:ext>
                </a:extLst>
              </p:cNvPr>
              <p:cNvGrpSpPr/>
              <p:nvPr/>
            </p:nvGrpSpPr>
            <p:grpSpPr>
              <a:xfrm>
                <a:off x="-221304" y="2379250"/>
                <a:ext cx="1277659" cy="1160107"/>
                <a:chOff x="2791855" y="2017485"/>
                <a:chExt cx="1150919" cy="1045027"/>
              </a:xfrm>
              <a:solidFill>
                <a:srgbClr val="FFCC99"/>
              </a:solidFill>
            </p:grpSpPr>
            <p:grpSp>
              <p:nvGrpSpPr>
                <p:cNvPr id="218" name="グループ化 217">
                  <a:extLst>
                    <a:ext uri="{FF2B5EF4-FFF2-40B4-BE49-F238E27FC236}">
                      <a16:creationId xmlns:a16="http://schemas.microsoft.com/office/drawing/2014/main" id="{64531BA2-C91D-428C-9889-11F67C4892CB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23" name="円/楕円 465">
                    <a:extLst>
                      <a:ext uri="{FF2B5EF4-FFF2-40B4-BE49-F238E27FC236}">
                        <a16:creationId xmlns:a16="http://schemas.microsoft.com/office/drawing/2014/main" id="{11DB0292-AEED-4447-979E-253206E3EED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4" name="円/楕円 466">
                    <a:extLst>
                      <a:ext uri="{FF2B5EF4-FFF2-40B4-BE49-F238E27FC236}">
                        <a16:creationId xmlns:a16="http://schemas.microsoft.com/office/drawing/2014/main" id="{2E98020C-5287-4445-8F18-70F4536DE47C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19" name="グループ化 218">
                  <a:extLst>
                    <a:ext uri="{FF2B5EF4-FFF2-40B4-BE49-F238E27FC236}">
                      <a16:creationId xmlns:a16="http://schemas.microsoft.com/office/drawing/2014/main" id="{343703A1-2AF6-4D28-889B-EE250ADC3379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21" name="円/楕円 463">
                    <a:extLst>
                      <a:ext uri="{FF2B5EF4-FFF2-40B4-BE49-F238E27FC236}">
                        <a16:creationId xmlns:a16="http://schemas.microsoft.com/office/drawing/2014/main" id="{4AF18807-1546-4326-8247-69DABE113EAF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2" name="円/楕円 464">
                    <a:extLst>
                      <a:ext uri="{FF2B5EF4-FFF2-40B4-BE49-F238E27FC236}">
                        <a16:creationId xmlns:a16="http://schemas.microsoft.com/office/drawing/2014/main" id="{6B617B00-EF1D-4B4E-809E-746B4F5135E4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20" name="円/楕円 462">
                  <a:extLst>
                    <a:ext uri="{FF2B5EF4-FFF2-40B4-BE49-F238E27FC236}">
                      <a16:creationId xmlns:a16="http://schemas.microsoft.com/office/drawing/2014/main" id="{B92886A7-9657-4F7E-9C20-D32B2E3AEC43}"/>
                    </a:ext>
                  </a:extLst>
                </p:cNvPr>
                <p:cNvSpPr/>
                <p:nvPr/>
              </p:nvSpPr>
              <p:spPr>
                <a:xfrm>
                  <a:off x="2902857" y="2017485"/>
                  <a:ext cx="928914" cy="1045027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13" name="円/楕円 27">
                <a:extLst>
                  <a:ext uri="{FF2B5EF4-FFF2-40B4-BE49-F238E27FC236}">
                    <a16:creationId xmlns:a16="http://schemas.microsoft.com/office/drawing/2014/main" id="{5285DBFE-661B-4554-BACC-BEA1BC073C9F}"/>
                  </a:ext>
                </a:extLst>
              </p:cNvPr>
              <p:cNvSpPr/>
              <p:nvPr/>
            </p:nvSpPr>
            <p:spPr>
              <a:xfrm rot="10800000">
                <a:off x="254680" y="3340894"/>
                <a:ext cx="321714" cy="75422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4" name="円/楕円 449">
                <a:extLst>
                  <a:ext uri="{FF2B5EF4-FFF2-40B4-BE49-F238E27FC236}">
                    <a16:creationId xmlns:a16="http://schemas.microsoft.com/office/drawing/2014/main" id="{BD8D7E9A-1833-4D1F-8ED9-018D6EE98D1E}"/>
                  </a:ext>
                </a:extLst>
              </p:cNvPr>
              <p:cNvSpPr/>
              <p:nvPr/>
            </p:nvSpPr>
            <p:spPr>
              <a:xfrm>
                <a:off x="277160" y="3121476"/>
                <a:ext cx="276751" cy="139431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0A834D3C-3A71-47BF-B5E8-F9B86E6D3641}"/>
                  </a:ext>
                </a:extLst>
              </p:cNvPr>
              <p:cNvSpPr/>
              <p:nvPr/>
            </p:nvSpPr>
            <p:spPr>
              <a:xfrm>
                <a:off x="-37804" y="2171701"/>
                <a:ext cx="942680" cy="577640"/>
              </a:xfrm>
              <a:custGeom>
                <a:avLst/>
                <a:gdLst>
                  <a:gd name="connsiteX0" fmla="*/ 561805 w 998117"/>
                  <a:gd name="connsiteY0" fmla="*/ 738 h 573505"/>
                  <a:gd name="connsiteX1" fmla="*/ 614877 w 998117"/>
                  <a:gd name="connsiteY1" fmla="*/ 76794 h 573505"/>
                  <a:gd name="connsiteX2" fmla="*/ 651886 w 998117"/>
                  <a:gd name="connsiteY2" fmla="*/ 77595 h 573505"/>
                  <a:gd name="connsiteX3" fmla="*/ 669258 w 998117"/>
                  <a:gd name="connsiteY3" fmla="*/ 88309 h 573505"/>
                  <a:gd name="connsiteX4" fmla="*/ 682937 w 998117"/>
                  <a:gd name="connsiteY4" fmla="*/ 82742 h 573505"/>
                  <a:gd name="connsiteX5" fmla="*/ 751465 w 998117"/>
                  <a:gd name="connsiteY5" fmla="*/ 109956 h 573505"/>
                  <a:gd name="connsiteX6" fmla="*/ 753080 w 998117"/>
                  <a:gd name="connsiteY6" fmla="*/ 109959 h 573505"/>
                  <a:gd name="connsiteX7" fmla="*/ 840201 w 998117"/>
                  <a:gd name="connsiteY7" fmla="*/ 106917 h 573505"/>
                  <a:gd name="connsiteX8" fmla="*/ 883636 w 998117"/>
                  <a:gd name="connsiteY8" fmla="*/ 194043 h 573505"/>
                  <a:gd name="connsiteX9" fmla="*/ 883673 w 998117"/>
                  <a:gd name="connsiteY9" fmla="*/ 194055 h 573505"/>
                  <a:gd name="connsiteX10" fmla="*/ 916774 w 998117"/>
                  <a:gd name="connsiteY10" fmla="*/ 204827 h 573505"/>
                  <a:gd name="connsiteX11" fmla="*/ 927989 w 998117"/>
                  <a:gd name="connsiteY11" fmla="*/ 281736 h 573505"/>
                  <a:gd name="connsiteX12" fmla="*/ 928608 w 998117"/>
                  <a:gd name="connsiteY12" fmla="*/ 281925 h 573505"/>
                  <a:gd name="connsiteX13" fmla="*/ 955824 w 998117"/>
                  <a:gd name="connsiteY13" fmla="*/ 290232 h 573505"/>
                  <a:gd name="connsiteX14" fmla="*/ 973220 w 998117"/>
                  <a:gd name="connsiteY14" fmla="*/ 308418 h 573505"/>
                  <a:gd name="connsiteX15" fmla="*/ 975666 w 998117"/>
                  <a:gd name="connsiteY15" fmla="*/ 334501 h 573505"/>
                  <a:gd name="connsiteX16" fmla="*/ 960623 w 998117"/>
                  <a:gd name="connsiteY16" fmla="*/ 359294 h 573505"/>
                  <a:gd name="connsiteX17" fmla="*/ 960174 w 998117"/>
                  <a:gd name="connsiteY17" fmla="*/ 360035 h 573505"/>
                  <a:gd name="connsiteX18" fmla="*/ 997671 w 998117"/>
                  <a:gd name="connsiteY18" fmla="*/ 398497 h 573505"/>
                  <a:gd name="connsiteX19" fmla="*/ 996448 w 998117"/>
                  <a:gd name="connsiteY19" fmla="*/ 416653 h 573505"/>
                  <a:gd name="connsiteX20" fmla="*/ 951144 w 998117"/>
                  <a:gd name="connsiteY20" fmla="*/ 462432 h 573505"/>
                  <a:gd name="connsiteX21" fmla="*/ 951057 w 998117"/>
                  <a:gd name="connsiteY21" fmla="*/ 462641 h 573505"/>
                  <a:gd name="connsiteX22" fmla="*/ 938682 w 998117"/>
                  <a:gd name="connsiteY22" fmla="*/ 492519 h 573505"/>
                  <a:gd name="connsiteX23" fmla="*/ 909805 w 998117"/>
                  <a:gd name="connsiteY23" fmla="*/ 516681 h 573505"/>
                  <a:gd name="connsiteX24" fmla="*/ 852793 w 998117"/>
                  <a:gd name="connsiteY24" fmla="*/ 530025 h 573505"/>
                  <a:gd name="connsiteX25" fmla="*/ 769890 w 998117"/>
                  <a:gd name="connsiteY25" fmla="*/ 566355 h 573505"/>
                  <a:gd name="connsiteX26" fmla="*/ 677701 w 998117"/>
                  <a:gd name="connsiteY26" fmla="*/ 524932 h 573505"/>
                  <a:gd name="connsiteX27" fmla="*/ 606954 w 998117"/>
                  <a:gd name="connsiteY27" fmla="*/ 520216 h 573505"/>
                  <a:gd name="connsiteX28" fmla="*/ 578955 w 998117"/>
                  <a:gd name="connsiteY28" fmla="*/ 447123 h 573505"/>
                  <a:gd name="connsiteX29" fmla="*/ 575269 w 998117"/>
                  <a:gd name="connsiteY29" fmla="*/ 446513 h 573505"/>
                  <a:gd name="connsiteX30" fmla="*/ 557930 w 998117"/>
                  <a:gd name="connsiteY30" fmla="*/ 461065 h 573505"/>
                  <a:gd name="connsiteX31" fmla="*/ 464109 w 998117"/>
                  <a:gd name="connsiteY31" fmla="*/ 435083 h 573505"/>
                  <a:gd name="connsiteX32" fmla="*/ 464075 w 998117"/>
                  <a:gd name="connsiteY32" fmla="*/ 435103 h 573505"/>
                  <a:gd name="connsiteX33" fmla="*/ 433928 w 998117"/>
                  <a:gd name="connsiteY33" fmla="*/ 452506 h 573505"/>
                  <a:gd name="connsiteX34" fmla="*/ 421185 w 998117"/>
                  <a:gd name="connsiteY34" fmla="*/ 453687 h 573505"/>
                  <a:gd name="connsiteX35" fmla="*/ 420029 w 998117"/>
                  <a:gd name="connsiteY35" fmla="*/ 460685 h 573505"/>
                  <a:gd name="connsiteX36" fmla="*/ 403261 w 998117"/>
                  <a:gd name="connsiteY36" fmla="*/ 490884 h 573505"/>
                  <a:gd name="connsiteX37" fmla="*/ 325412 w 998117"/>
                  <a:gd name="connsiteY37" fmla="*/ 499011 h 573505"/>
                  <a:gd name="connsiteX38" fmla="*/ 269780 w 998117"/>
                  <a:gd name="connsiteY38" fmla="*/ 570611 h 573505"/>
                  <a:gd name="connsiteX39" fmla="*/ 187982 w 998117"/>
                  <a:gd name="connsiteY39" fmla="*/ 526907 h 573505"/>
                  <a:gd name="connsiteX40" fmla="*/ 66474 w 998117"/>
                  <a:gd name="connsiteY40" fmla="*/ 483726 h 573505"/>
                  <a:gd name="connsiteX41" fmla="*/ 13049 w 998117"/>
                  <a:gd name="connsiteY41" fmla="*/ 435673 h 573505"/>
                  <a:gd name="connsiteX42" fmla="*/ 24465 w 998117"/>
                  <a:gd name="connsiteY42" fmla="*/ 370811 h 573505"/>
                  <a:gd name="connsiteX43" fmla="*/ 359 w 998117"/>
                  <a:gd name="connsiteY43" fmla="*/ 304263 h 573505"/>
                  <a:gd name="connsiteX44" fmla="*/ 44382 w 998117"/>
                  <a:gd name="connsiteY44" fmla="*/ 245114 h 573505"/>
                  <a:gd name="connsiteX45" fmla="*/ 44804 w 998117"/>
                  <a:gd name="connsiteY45" fmla="*/ 243555 h 573505"/>
                  <a:gd name="connsiteX46" fmla="*/ 64414 w 998117"/>
                  <a:gd name="connsiteY46" fmla="*/ 158616 h 573505"/>
                  <a:gd name="connsiteX47" fmla="*/ 159813 w 998117"/>
                  <a:gd name="connsiteY47" fmla="*/ 139210 h 573505"/>
                  <a:gd name="connsiteX48" fmla="*/ 159834 w 998117"/>
                  <a:gd name="connsiteY48" fmla="*/ 139177 h 573505"/>
                  <a:gd name="connsiteX49" fmla="*/ 178806 w 998117"/>
                  <a:gd name="connsiteY49" fmla="*/ 109992 h 573505"/>
                  <a:gd name="connsiteX50" fmla="*/ 238009 w 998117"/>
                  <a:gd name="connsiteY50" fmla="*/ 102325 h 573505"/>
                  <a:gd name="connsiteX51" fmla="*/ 254744 w 998117"/>
                  <a:gd name="connsiteY51" fmla="*/ 117899 h 573505"/>
                  <a:gd name="connsiteX52" fmla="*/ 263404 w 998117"/>
                  <a:gd name="connsiteY52" fmla="*/ 101509 h 573505"/>
                  <a:gd name="connsiteX53" fmla="*/ 355858 w 998117"/>
                  <a:gd name="connsiteY53" fmla="*/ 60679 h 573505"/>
                  <a:gd name="connsiteX54" fmla="*/ 406681 w 998117"/>
                  <a:gd name="connsiteY54" fmla="*/ 11239 h 573505"/>
                  <a:gd name="connsiteX55" fmla="*/ 479746 w 998117"/>
                  <a:gd name="connsiteY55" fmla="*/ 39311 h 573505"/>
                  <a:gd name="connsiteX56" fmla="*/ 561805 w 998117"/>
                  <a:gd name="connsiteY56" fmla="*/ 738 h 57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998117" h="573505">
                    <a:moveTo>
                      <a:pt x="561805" y="738"/>
                    </a:moveTo>
                    <a:cubicBezTo>
                      <a:pt x="594320" y="5808"/>
                      <a:pt x="615500" y="36154"/>
                      <a:pt x="614877" y="76794"/>
                    </a:cubicBezTo>
                    <a:cubicBezTo>
                      <a:pt x="628208" y="73861"/>
                      <a:pt x="640708" y="74300"/>
                      <a:pt x="651886" y="77595"/>
                    </a:cubicBezTo>
                    <a:lnTo>
                      <a:pt x="669258" y="88309"/>
                    </a:lnTo>
                    <a:lnTo>
                      <a:pt x="682937" y="82742"/>
                    </a:lnTo>
                    <a:cubicBezTo>
                      <a:pt x="713943" y="77309"/>
                      <a:pt x="742398" y="88608"/>
                      <a:pt x="751465" y="109956"/>
                    </a:cubicBezTo>
                    <a:cubicBezTo>
                      <a:pt x="752006" y="109953"/>
                      <a:pt x="752539" y="109963"/>
                      <a:pt x="753080" y="109959"/>
                    </a:cubicBezTo>
                    <a:cubicBezTo>
                      <a:pt x="782107" y="98988"/>
                      <a:pt x="814047" y="97877"/>
                      <a:pt x="840201" y="106917"/>
                    </a:cubicBezTo>
                    <a:cubicBezTo>
                      <a:pt x="881510" y="121205"/>
                      <a:pt x="899583" y="157473"/>
                      <a:pt x="883636" y="194043"/>
                    </a:cubicBezTo>
                    <a:lnTo>
                      <a:pt x="883673" y="194055"/>
                    </a:lnTo>
                    <a:lnTo>
                      <a:pt x="916774" y="204827"/>
                    </a:lnTo>
                    <a:cubicBezTo>
                      <a:pt x="943610" y="221395"/>
                      <a:pt x="950489" y="253243"/>
                      <a:pt x="927989" y="281736"/>
                    </a:cubicBezTo>
                    <a:lnTo>
                      <a:pt x="928608" y="281925"/>
                    </a:lnTo>
                    <a:lnTo>
                      <a:pt x="955824" y="290232"/>
                    </a:lnTo>
                    <a:cubicBezTo>
                      <a:pt x="963592" y="294814"/>
                      <a:pt x="969621" y="301010"/>
                      <a:pt x="973220" y="308418"/>
                    </a:cubicBezTo>
                    <a:cubicBezTo>
                      <a:pt x="977184" y="316570"/>
                      <a:pt x="977919" y="325581"/>
                      <a:pt x="975666" y="334501"/>
                    </a:cubicBezTo>
                    <a:lnTo>
                      <a:pt x="960623" y="359294"/>
                    </a:lnTo>
                    <a:lnTo>
                      <a:pt x="960174" y="360035"/>
                    </a:lnTo>
                    <a:cubicBezTo>
                      <a:pt x="981482" y="366538"/>
                      <a:pt x="995093" y="381096"/>
                      <a:pt x="997671" y="398497"/>
                    </a:cubicBezTo>
                    <a:cubicBezTo>
                      <a:pt x="998531" y="404297"/>
                      <a:pt x="998164" y="410414"/>
                      <a:pt x="996448" y="416653"/>
                    </a:cubicBezTo>
                    <a:cubicBezTo>
                      <a:pt x="991222" y="435669"/>
                      <a:pt x="974217" y="452856"/>
                      <a:pt x="951144" y="462432"/>
                    </a:cubicBezTo>
                    <a:lnTo>
                      <a:pt x="951057" y="462641"/>
                    </a:lnTo>
                    <a:lnTo>
                      <a:pt x="938682" y="492519"/>
                    </a:lnTo>
                    <a:cubicBezTo>
                      <a:pt x="931576" y="501846"/>
                      <a:pt x="921733" y="510186"/>
                      <a:pt x="909805" y="516681"/>
                    </a:cubicBezTo>
                    <a:cubicBezTo>
                      <a:pt x="892491" y="526117"/>
                      <a:pt x="872213" y="530867"/>
                      <a:pt x="852793" y="530025"/>
                    </a:cubicBezTo>
                    <a:cubicBezTo>
                      <a:pt x="831948" y="550469"/>
                      <a:pt x="801409" y="563848"/>
                      <a:pt x="769890" y="566355"/>
                    </a:cubicBezTo>
                    <a:cubicBezTo>
                      <a:pt x="727988" y="569688"/>
                      <a:pt x="691552" y="553317"/>
                      <a:pt x="677701" y="524932"/>
                    </a:cubicBezTo>
                    <a:cubicBezTo>
                      <a:pt x="652740" y="531467"/>
                      <a:pt x="626945" y="529742"/>
                      <a:pt x="606954" y="520216"/>
                    </a:cubicBezTo>
                    <a:cubicBezTo>
                      <a:pt x="576576" y="505745"/>
                      <a:pt x="565233" y="476122"/>
                      <a:pt x="578955" y="447123"/>
                    </a:cubicBezTo>
                    <a:lnTo>
                      <a:pt x="575269" y="446513"/>
                    </a:lnTo>
                    <a:lnTo>
                      <a:pt x="557930" y="461065"/>
                    </a:lnTo>
                    <a:cubicBezTo>
                      <a:pt x="519679" y="482220"/>
                      <a:pt x="480630" y="471397"/>
                      <a:pt x="464109" y="435083"/>
                    </a:cubicBezTo>
                    <a:lnTo>
                      <a:pt x="464075" y="435103"/>
                    </a:lnTo>
                    <a:lnTo>
                      <a:pt x="433928" y="452506"/>
                    </a:lnTo>
                    <a:lnTo>
                      <a:pt x="421185" y="453687"/>
                    </a:lnTo>
                    <a:lnTo>
                      <a:pt x="420029" y="460685"/>
                    </a:lnTo>
                    <a:cubicBezTo>
                      <a:pt x="416128" y="472134"/>
                      <a:pt x="410449" y="482462"/>
                      <a:pt x="403261" y="490884"/>
                    </a:cubicBezTo>
                    <a:cubicBezTo>
                      <a:pt x="381420" y="516481"/>
                      <a:pt x="349871" y="519771"/>
                      <a:pt x="325412" y="499011"/>
                    </a:cubicBezTo>
                    <a:cubicBezTo>
                      <a:pt x="317502" y="534669"/>
                      <a:pt x="296321" y="561927"/>
                      <a:pt x="269780" y="570611"/>
                    </a:cubicBezTo>
                    <a:cubicBezTo>
                      <a:pt x="238504" y="580843"/>
                      <a:pt x="205862" y="563407"/>
                      <a:pt x="187982" y="526907"/>
                    </a:cubicBezTo>
                    <a:cubicBezTo>
                      <a:pt x="145779" y="561552"/>
                      <a:pt x="90967" y="542078"/>
                      <a:pt x="66474" y="483726"/>
                    </a:cubicBezTo>
                    <a:cubicBezTo>
                      <a:pt x="42413" y="487561"/>
                      <a:pt x="19821" y="467245"/>
                      <a:pt x="13049" y="435673"/>
                    </a:cubicBezTo>
                    <a:cubicBezTo>
                      <a:pt x="8144" y="412831"/>
                      <a:pt x="12480" y="388179"/>
                      <a:pt x="24465" y="370811"/>
                    </a:cubicBezTo>
                    <a:cubicBezTo>
                      <a:pt x="7461" y="357187"/>
                      <a:pt x="-2008" y="331044"/>
                      <a:pt x="359" y="304263"/>
                    </a:cubicBezTo>
                    <a:cubicBezTo>
                      <a:pt x="3136" y="272908"/>
                      <a:pt x="21415" y="248347"/>
                      <a:pt x="44382" y="245114"/>
                    </a:cubicBezTo>
                    <a:cubicBezTo>
                      <a:pt x="44519" y="244591"/>
                      <a:pt x="44667" y="244079"/>
                      <a:pt x="44804" y="243555"/>
                    </a:cubicBezTo>
                    <a:cubicBezTo>
                      <a:pt x="41719" y="212677"/>
                      <a:pt x="48912" y="181538"/>
                      <a:pt x="64414" y="158616"/>
                    </a:cubicBezTo>
                    <a:cubicBezTo>
                      <a:pt x="88907" y="122411"/>
                      <a:pt x="128616" y="114342"/>
                      <a:pt x="159813" y="139210"/>
                    </a:cubicBezTo>
                    <a:lnTo>
                      <a:pt x="159834" y="139177"/>
                    </a:lnTo>
                    <a:lnTo>
                      <a:pt x="178806" y="109992"/>
                    </a:lnTo>
                    <a:cubicBezTo>
                      <a:pt x="196017" y="93767"/>
                      <a:pt x="218626" y="90610"/>
                      <a:pt x="238009" y="102325"/>
                    </a:cubicBezTo>
                    <a:lnTo>
                      <a:pt x="254744" y="117899"/>
                    </a:lnTo>
                    <a:lnTo>
                      <a:pt x="263404" y="101509"/>
                    </a:lnTo>
                    <a:cubicBezTo>
                      <a:pt x="288952" y="68129"/>
                      <a:pt x="325492" y="51991"/>
                      <a:pt x="355858" y="60679"/>
                    </a:cubicBezTo>
                    <a:cubicBezTo>
                      <a:pt x="367694" y="37752"/>
                      <a:pt x="386230" y="19729"/>
                      <a:pt x="406681" y="11239"/>
                    </a:cubicBezTo>
                    <a:cubicBezTo>
                      <a:pt x="437757" y="-1665"/>
                      <a:pt x="467366" y="9715"/>
                      <a:pt x="479746" y="39311"/>
                    </a:cubicBezTo>
                    <a:cubicBezTo>
                      <a:pt x="502971" y="11122"/>
                      <a:pt x="534212" y="-3563"/>
                      <a:pt x="561805" y="73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98" name="アーチ 197">
              <a:extLst>
                <a:ext uri="{FF2B5EF4-FFF2-40B4-BE49-F238E27FC236}">
                  <a16:creationId xmlns:a16="http://schemas.microsoft.com/office/drawing/2014/main" id="{DA2C9AD3-5855-48A5-8F79-4BB9C44104D9}"/>
                </a:ext>
              </a:extLst>
            </p:cNvPr>
            <p:cNvSpPr/>
            <p:nvPr/>
          </p:nvSpPr>
          <p:spPr>
            <a:xfrm rot="10800000">
              <a:off x="1509353" y="4146769"/>
              <a:ext cx="340995" cy="169689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9" name="アーチ 198">
              <a:extLst>
                <a:ext uri="{FF2B5EF4-FFF2-40B4-BE49-F238E27FC236}">
                  <a16:creationId xmlns:a16="http://schemas.microsoft.com/office/drawing/2014/main" id="{4249203C-C479-45B4-81AA-17921F386757}"/>
                </a:ext>
              </a:extLst>
            </p:cNvPr>
            <p:cNvSpPr/>
            <p:nvPr/>
          </p:nvSpPr>
          <p:spPr>
            <a:xfrm rot="10800000">
              <a:off x="2108997" y="4146769"/>
              <a:ext cx="340995" cy="169689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3D94B80A-49DF-41BA-A6A9-73604BA6AB22}"/>
                </a:ext>
              </a:extLst>
            </p:cNvPr>
            <p:cNvSpPr/>
            <p:nvPr/>
          </p:nvSpPr>
          <p:spPr>
            <a:xfrm>
              <a:off x="1548629" y="4368634"/>
              <a:ext cx="230758" cy="203586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429F0A55-AF04-43CB-962D-E6E1085F3247}"/>
                </a:ext>
              </a:extLst>
            </p:cNvPr>
            <p:cNvSpPr/>
            <p:nvPr/>
          </p:nvSpPr>
          <p:spPr>
            <a:xfrm>
              <a:off x="2182041" y="4368634"/>
              <a:ext cx="230758" cy="203586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938DED8B-2A2E-445B-8149-3AFFC826EB7D}"/>
                </a:ext>
              </a:extLst>
            </p:cNvPr>
            <p:cNvGrpSpPr/>
            <p:nvPr/>
          </p:nvGrpSpPr>
          <p:grpSpPr>
            <a:xfrm rot="20968118">
              <a:off x="2342728" y="3839398"/>
              <a:ext cx="293923" cy="332499"/>
              <a:chOff x="2926637" y="3499228"/>
              <a:chExt cx="361165" cy="407550"/>
            </a:xfrm>
          </p:grpSpPr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472E3BEF-BBBA-484B-BE20-4649977A7817}"/>
                  </a:ext>
                </a:extLst>
              </p:cNvPr>
              <p:cNvSpPr/>
              <p:nvPr/>
            </p:nvSpPr>
            <p:spPr>
              <a:xfrm>
                <a:off x="2966616" y="3544609"/>
                <a:ext cx="321186" cy="362169"/>
              </a:xfrm>
              <a:custGeom>
                <a:avLst/>
                <a:gdLst>
                  <a:gd name="connsiteX0" fmla="*/ 343049 w 395926"/>
                  <a:gd name="connsiteY0" fmla="*/ 6803 h 446446"/>
                  <a:gd name="connsiteX1" fmla="*/ 395926 w 395926"/>
                  <a:gd name="connsiteY1" fmla="*/ 86576 h 446446"/>
                  <a:gd name="connsiteX2" fmla="*/ 393696 w 395926"/>
                  <a:gd name="connsiteY2" fmla="*/ 97623 h 446446"/>
                  <a:gd name="connsiteX3" fmla="*/ 393696 w 395926"/>
                  <a:gd name="connsiteY3" fmla="*/ 359870 h 446446"/>
                  <a:gd name="connsiteX4" fmla="*/ 307120 w 395926"/>
                  <a:gd name="connsiteY4" fmla="*/ 446446 h 446446"/>
                  <a:gd name="connsiteX5" fmla="*/ 220544 w 395926"/>
                  <a:gd name="connsiteY5" fmla="*/ 359870 h 446446"/>
                  <a:gd name="connsiteX6" fmla="*/ 220544 w 395926"/>
                  <a:gd name="connsiteY6" fmla="*/ 173152 h 446446"/>
                  <a:gd name="connsiteX7" fmla="*/ 86576 w 395926"/>
                  <a:gd name="connsiteY7" fmla="*/ 173152 h 446446"/>
                  <a:gd name="connsiteX8" fmla="*/ 0 w 395926"/>
                  <a:gd name="connsiteY8" fmla="*/ 86576 h 446446"/>
                  <a:gd name="connsiteX9" fmla="*/ 86576 w 395926"/>
                  <a:gd name="connsiteY9" fmla="*/ 0 h 446446"/>
                  <a:gd name="connsiteX10" fmla="*/ 309350 w 395926"/>
                  <a:gd name="connsiteY10" fmla="*/ 0 h 446446"/>
                  <a:gd name="connsiteX11" fmla="*/ 343049 w 395926"/>
                  <a:gd name="connsiteY11" fmla="*/ 6803 h 44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95926" h="446446">
                    <a:moveTo>
                      <a:pt x="343049" y="6803"/>
                    </a:moveTo>
                    <a:cubicBezTo>
                      <a:pt x="374123" y="19946"/>
                      <a:pt x="395926" y="50715"/>
                      <a:pt x="395926" y="86576"/>
                    </a:cubicBezTo>
                    <a:lnTo>
                      <a:pt x="393696" y="97623"/>
                    </a:lnTo>
                    <a:lnTo>
                      <a:pt x="393696" y="359870"/>
                    </a:lnTo>
                    <a:cubicBezTo>
                      <a:pt x="393696" y="407685"/>
                      <a:pt x="354935" y="446446"/>
                      <a:pt x="307120" y="446446"/>
                    </a:cubicBezTo>
                    <a:cubicBezTo>
                      <a:pt x="259305" y="446446"/>
                      <a:pt x="220544" y="407685"/>
                      <a:pt x="220544" y="359870"/>
                    </a:cubicBezTo>
                    <a:lnTo>
                      <a:pt x="220544" y="173152"/>
                    </a:lnTo>
                    <a:lnTo>
                      <a:pt x="86576" y="173152"/>
                    </a:lnTo>
                    <a:cubicBezTo>
                      <a:pt x="38761" y="173152"/>
                      <a:pt x="0" y="134391"/>
                      <a:pt x="0" y="86576"/>
                    </a:cubicBezTo>
                    <a:cubicBezTo>
                      <a:pt x="0" y="38761"/>
                      <a:pt x="38761" y="0"/>
                      <a:pt x="86576" y="0"/>
                    </a:cubicBezTo>
                    <a:lnTo>
                      <a:pt x="309350" y="0"/>
                    </a:lnTo>
                    <a:cubicBezTo>
                      <a:pt x="321304" y="0"/>
                      <a:pt x="332692" y="2423"/>
                      <a:pt x="343049" y="6803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1F84F2A9-17FE-4534-88B9-8F2DEA5172AE}"/>
                  </a:ext>
                </a:extLst>
              </p:cNvPr>
              <p:cNvSpPr/>
              <p:nvPr/>
            </p:nvSpPr>
            <p:spPr>
              <a:xfrm rot="20345785">
                <a:off x="2926637" y="3499228"/>
                <a:ext cx="321186" cy="362169"/>
              </a:xfrm>
              <a:custGeom>
                <a:avLst/>
                <a:gdLst>
                  <a:gd name="connsiteX0" fmla="*/ 343049 w 395926"/>
                  <a:gd name="connsiteY0" fmla="*/ 6803 h 446446"/>
                  <a:gd name="connsiteX1" fmla="*/ 395926 w 395926"/>
                  <a:gd name="connsiteY1" fmla="*/ 86576 h 446446"/>
                  <a:gd name="connsiteX2" fmla="*/ 393696 w 395926"/>
                  <a:gd name="connsiteY2" fmla="*/ 97623 h 446446"/>
                  <a:gd name="connsiteX3" fmla="*/ 393696 w 395926"/>
                  <a:gd name="connsiteY3" fmla="*/ 359870 h 446446"/>
                  <a:gd name="connsiteX4" fmla="*/ 307120 w 395926"/>
                  <a:gd name="connsiteY4" fmla="*/ 446446 h 446446"/>
                  <a:gd name="connsiteX5" fmla="*/ 220544 w 395926"/>
                  <a:gd name="connsiteY5" fmla="*/ 359870 h 446446"/>
                  <a:gd name="connsiteX6" fmla="*/ 220544 w 395926"/>
                  <a:gd name="connsiteY6" fmla="*/ 173152 h 446446"/>
                  <a:gd name="connsiteX7" fmla="*/ 86576 w 395926"/>
                  <a:gd name="connsiteY7" fmla="*/ 173152 h 446446"/>
                  <a:gd name="connsiteX8" fmla="*/ 0 w 395926"/>
                  <a:gd name="connsiteY8" fmla="*/ 86576 h 446446"/>
                  <a:gd name="connsiteX9" fmla="*/ 86576 w 395926"/>
                  <a:gd name="connsiteY9" fmla="*/ 0 h 446446"/>
                  <a:gd name="connsiteX10" fmla="*/ 309350 w 395926"/>
                  <a:gd name="connsiteY10" fmla="*/ 0 h 446446"/>
                  <a:gd name="connsiteX11" fmla="*/ 343049 w 395926"/>
                  <a:gd name="connsiteY11" fmla="*/ 6803 h 44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95926" h="446446">
                    <a:moveTo>
                      <a:pt x="343049" y="6803"/>
                    </a:moveTo>
                    <a:cubicBezTo>
                      <a:pt x="374123" y="19946"/>
                      <a:pt x="395926" y="50715"/>
                      <a:pt x="395926" y="86576"/>
                    </a:cubicBezTo>
                    <a:lnTo>
                      <a:pt x="393696" y="97623"/>
                    </a:lnTo>
                    <a:lnTo>
                      <a:pt x="393696" y="359870"/>
                    </a:lnTo>
                    <a:cubicBezTo>
                      <a:pt x="393696" y="407685"/>
                      <a:pt x="354935" y="446446"/>
                      <a:pt x="307120" y="446446"/>
                    </a:cubicBezTo>
                    <a:cubicBezTo>
                      <a:pt x="259305" y="446446"/>
                      <a:pt x="220544" y="407685"/>
                      <a:pt x="220544" y="359870"/>
                    </a:cubicBezTo>
                    <a:lnTo>
                      <a:pt x="220544" y="173152"/>
                    </a:lnTo>
                    <a:lnTo>
                      <a:pt x="86576" y="173152"/>
                    </a:lnTo>
                    <a:cubicBezTo>
                      <a:pt x="38761" y="173152"/>
                      <a:pt x="0" y="134391"/>
                      <a:pt x="0" y="86576"/>
                    </a:cubicBezTo>
                    <a:cubicBezTo>
                      <a:pt x="0" y="38761"/>
                      <a:pt x="38761" y="0"/>
                      <a:pt x="86576" y="0"/>
                    </a:cubicBezTo>
                    <a:lnTo>
                      <a:pt x="309350" y="0"/>
                    </a:lnTo>
                    <a:cubicBezTo>
                      <a:pt x="321304" y="0"/>
                      <a:pt x="332692" y="2423"/>
                      <a:pt x="343049" y="6803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643A01C6-77FB-4EF2-83D7-895CE7EDE45E}"/>
                </a:ext>
              </a:extLst>
            </p:cNvPr>
            <p:cNvGrpSpPr/>
            <p:nvPr/>
          </p:nvGrpSpPr>
          <p:grpSpPr>
            <a:xfrm>
              <a:off x="2395032" y="3822432"/>
              <a:ext cx="742589" cy="1615317"/>
              <a:chOff x="2395032" y="3822432"/>
              <a:chExt cx="742589" cy="1615317"/>
            </a:xfrm>
          </p:grpSpPr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5F4AE13E-7521-447C-A34B-C895AD0B147D}"/>
                  </a:ext>
                </a:extLst>
              </p:cNvPr>
              <p:cNvSpPr/>
              <p:nvPr/>
            </p:nvSpPr>
            <p:spPr>
              <a:xfrm rot="20968118">
                <a:off x="2395032" y="3822432"/>
                <a:ext cx="742589" cy="1515432"/>
              </a:xfrm>
              <a:custGeom>
                <a:avLst/>
                <a:gdLst>
                  <a:gd name="connsiteX0" fmla="*/ 173410 w 742589"/>
                  <a:gd name="connsiteY0" fmla="*/ 1056 h 1515432"/>
                  <a:gd name="connsiteX1" fmla="*/ 203139 w 742589"/>
                  <a:gd name="connsiteY1" fmla="*/ 16912 h 1515432"/>
                  <a:gd name="connsiteX2" fmla="*/ 207287 w 742589"/>
                  <a:gd name="connsiteY2" fmla="*/ 23175 h 1515432"/>
                  <a:gd name="connsiteX3" fmla="*/ 330663 w 742589"/>
                  <a:gd name="connsiteY3" fmla="*/ 146859 h 1515432"/>
                  <a:gd name="connsiteX4" fmla="*/ 343317 w 742589"/>
                  <a:gd name="connsiteY4" fmla="*/ 165962 h 1515432"/>
                  <a:gd name="connsiteX5" fmla="*/ 345115 w 742589"/>
                  <a:gd name="connsiteY5" fmla="*/ 175231 h 1515432"/>
                  <a:gd name="connsiteX6" fmla="*/ 348606 w 742589"/>
                  <a:gd name="connsiteY6" fmla="*/ 181552 h 1515432"/>
                  <a:gd name="connsiteX7" fmla="*/ 353217 w 742589"/>
                  <a:gd name="connsiteY7" fmla="*/ 413529 h 1515432"/>
                  <a:gd name="connsiteX8" fmla="*/ 356549 w 742589"/>
                  <a:gd name="connsiteY8" fmla="*/ 522421 h 1515432"/>
                  <a:gd name="connsiteX9" fmla="*/ 356008 w 742589"/>
                  <a:gd name="connsiteY9" fmla="*/ 578579 h 1515432"/>
                  <a:gd name="connsiteX10" fmla="*/ 719874 w 742589"/>
                  <a:gd name="connsiteY10" fmla="*/ 1142920 h 1515432"/>
                  <a:gd name="connsiteX11" fmla="*/ 730928 w 742589"/>
                  <a:gd name="connsiteY11" fmla="*/ 1175875 h 1515432"/>
                  <a:gd name="connsiteX12" fmla="*/ 733255 w 742589"/>
                  <a:gd name="connsiteY12" fmla="*/ 1179766 h 1515432"/>
                  <a:gd name="connsiteX13" fmla="*/ 733254 w 742589"/>
                  <a:gd name="connsiteY13" fmla="*/ 1179766 h 1515432"/>
                  <a:gd name="connsiteX14" fmla="*/ 734000 w 742589"/>
                  <a:gd name="connsiteY14" fmla="*/ 1185032 h 1515432"/>
                  <a:gd name="connsiteX15" fmla="*/ 737570 w 742589"/>
                  <a:gd name="connsiteY15" fmla="*/ 1195675 h 1515432"/>
                  <a:gd name="connsiteX16" fmla="*/ 736890 w 742589"/>
                  <a:gd name="connsiteY16" fmla="*/ 1205454 h 1515432"/>
                  <a:gd name="connsiteX17" fmla="*/ 742589 w 742589"/>
                  <a:gd name="connsiteY17" fmla="*/ 1245727 h 1515432"/>
                  <a:gd name="connsiteX18" fmla="*/ 630997 w 742589"/>
                  <a:gd name="connsiteY18" fmla="*/ 1393851 h 1515432"/>
                  <a:gd name="connsiteX19" fmla="*/ 314326 w 742589"/>
                  <a:gd name="connsiteY19" fmla="*/ 1505795 h 1515432"/>
                  <a:gd name="connsiteX20" fmla="*/ 100241 w 742589"/>
                  <a:gd name="connsiteY20" fmla="*/ 1403537 h 1515432"/>
                  <a:gd name="connsiteX21" fmla="*/ 100241 w 742589"/>
                  <a:gd name="connsiteY21" fmla="*/ 1403538 h 1515432"/>
                  <a:gd name="connsiteX22" fmla="*/ 202498 w 742589"/>
                  <a:gd name="connsiteY22" fmla="*/ 1189453 h 1515432"/>
                  <a:gd name="connsiteX23" fmla="*/ 397484 w 742589"/>
                  <a:gd name="connsiteY23" fmla="*/ 1120525 h 1515432"/>
                  <a:gd name="connsiteX24" fmla="*/ 154790 w 742589"/>
                  <a:gd name="connsiteY24" fmla="*/ 628790 h 1515432"/>
                  <a:gd name="connsiteX25" fmla="*/ 136504 w 742589"/>
                  <a:gd name="connsiteY25" fmla="*/ 611344 h 1515432"/>
                  <a:gd name="connsiteX26" fmla="*/ 78605 w 742589"/>
                  <a:gd name="connsiteY26" fmla="*/ 413529 h 1515432"/>
                  <a:gd name="connsiteX27" fmla="*/ 136505 w 742589"/>
                  <a:gd name="connsiteY27" fmla="*/ 215713 h 1515432"/>
                  <a:gd name="connsiteX28" fmla="*/ 187699 w 742589"/>
                  <a:gd name="connsiteY28" fmla="*/ 166867 h 1515432"/>
                  <a:gd name="connsiteX29" fmla="*/ 161359 w 742589"/>
                  <a:gd name="connsiteY29" fmla="*/ 140461 h 1515432"/>
                  <a:gd name="connsiteX30" fmla="*/ 98332 w 742589"/>
                  <a:gd name="connsiteY30" fmla="*/ 203645 h 1515432"/>
                  <a:gd name="connsiteX31" fmla="*/ 16871 w 742589"/>
                  <a:gd name="connsiteY31" fmla="*/ 203645 h 1515432"/>
                  <a:gd name="connsiteX32" fmla="*/ 16870 w 742589"/>
                  <a:gd name="connsiteY32" fmla="*/ 121980 h 1515432"/>
                  <a:gd name="connsiteX33" fmla="*/ 121677 w 742589"/>
                  <a:gd name="connsiteY33" fmla="*/ 16912 h 1515432"/>
                  <a:gd name="connsiteX34" fmla="*/ 140732 w 742589"/>
                  <a:gd name="connsiteY34" fmla="*/ 4228 h 1515432"/>
                  <a:gd name="connsiteX35" fmla="*/ 173410 w 742589"/>
                  <a:gd name="connsiteY35" fmla="*/ 1056 h 1515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742589" h="1515432">
                    <a:moveTo>
                      <a:pt x="173410" y="1056"/>
                    </a:moveTo>
                    <a:cubicBezTo>
                      <a:pt x="184302" y="3170"/>
                      <a:pt x="194702" y="8457"/>
                      <a:pt x="203139" y="16912"/>
                    </a:cubicBezTo>
                    <a:lnTo>
                      <a:pt x="207287" y="23175"/>
                    </a:lnTo>
                    <a:lnTo>
                      <a:pt x="330663" y="146859"/>
                    </a:lnTo>
                    <a:cubicBezTo>
                      <a:pt x="336287" y="152497"/>
                      <a:pt x="340506" y="159010"/>
                      <a:pt x="343317" y="165962"/>
                    </a:cubicBezTo>
                    <a:lnTo>
                      <a:pt x="345115" y="175231"/>
                    </a:lnTo>
                    <a:lnTo>
                      <a:pt x="348606" y="181552"/>
                    </a:lnTo>
                    <a:cubicBezTo>
                      <a:pt x="365813" y="231826"/>
                      <a:pt x="353217" y="316964"/>
                      <a:pt x="353217" y="413529"/>
                    </a:cubicBezTo>
                    <a:cubicBezTo>
                      <a:pt x="353217" y="452154"/>
                      <a:pt x="355232" y="488952"/>
                      <a:pt x="356549" y="522421"/>
                    </a:cubicBezTo>
                    <a:lnTo>
                      <a:pt x="356008" y="578579"/>
                    </a:lnTo>
                    <a:lnTo>
                      <a:pt x="719874" y="1142920"/>
                    </a:lnTo>
                    <a:lnTo>
                      <a:pt x="730928" y="1175875"/>
                    </a:lnTo>
                    <a:lnTo>
                      <a:pt x="733255" y="1179766"/>
                    </a:lnTo>
                    <a:lnTo>
                      <a:pt x="733254" y="1179766"/>
                    </a:lnTo>
                    <a:lnTo>
                      <a:pt x="734000" y="1185032"/>
                    </a:lnTo>
                    <a:lnTo>
                      <a:pt x="737570" y="1195675"/>
                    </a:lnTo>
                    <a:lnTo>
                      <a:pt x="736890" y="1205454"/>
                    </a:lnTo>
                    <a:lnTo>
                      <a:pt x="742589" y="1245727"/>
                    </a:lnTo>
                    <a:cubicBezTo>
                      <a:pt x="738645" y="1310986"/>
                      <a:pt x="696514" y="1370691"/>
                      <a:pt x="630997" y="1393851"/>
                    </a:cubicBezTo>
                    <a:lnTo>
                      <a:pt x="314326" y="1505795"/>
                    </a:lnTo>
                    <a:cubicBezTo>
                      <a:pt x="226970" y="1536675"/>
                      <a:pt x="131121" y="1490893"/>
                      <a:pt x="100241" y="1403537"/>
                    </a:cubicBezTo>
                    <a:lnTo>
                      <a:pt x="100241" y="1403538"/>
                    </a:lnTo>
                    <a:cubicBezTo>
                      <a:pt x="69361" y="1316183"/>
                      <a:pt x="115143" y="1220334"/>
                      <a:pt x="202498" y="1189453"/>
                    </a:cubicBezTo>
                    <a:lnTo>
                      <a:pt x="397484" y="1120525"/>
                    </a:lnTo>
                    <a:lnTo>
                      <a:pt x="154790" y="628790"/>
                    </a:lnTo>
                    <a:lnTo>
                      <a:pt x="136504" y="611344"/>
                    </a:lnTo>
                    <a:cubicBezTo>
                      <a:pt x="100732" y="560718"/>
                      <a:pt x="78605" y="490780"/>
                      <a:pt x="78605" y="413529"/>
                    </a:cubicBezTo>
                    <a:cubicBezTo>
                      <a:pt x="78605" y="336276"/>
                      <a:pt x="100731" y="266338"/>
                      <a:pt x="136505" y="215713"/>
                    </a:cubicBezTo>
                    <a:lnTo>
                      <a:pt x="187699" y="166867"/>
                    </a:lnTo>
                    <a:lnTo>
                      <a:pt x="161359" y="140461"/>
                    </a:lnTo>
                    <a:lnTo>
                      <a:pt x="98332" y="203645"/>
                    </a:lnTo>
                    <a:cubicBezTo>
                      <a:pt x="75838" y="226196"/>
                      <a:pt x="39366" y="226196"/>
                      <a:pt x="16871" y="203645"/>
                    </a:cubicBezTo>
                    <a:cubicBezTo>
                      <a:pt x="-5624" y="181095"/>
                      <a:pt x="-5624" y="144532"/>
                      <a:pt x="16870" y="121980"/>
                    </a:cubicBezTo>
                    <a:lnTo>
                      <a:pt x="121677" y="16912"/>
                    </a:lnTo>
                    <a:cubicBezTo>
                      <a:pt x="127301" y="11275"/>
                      <a:pt x="133799" y="7047"/>
                      <a:pt x="140732" y="4228"/>
                    </a:cubicBezTo>
                    <a:cubicBezTo>
                      <a:pt x="151134" y="-1"/>
                      <a:pt x="162517" y="-1058"/>
                      <a:pt x="173410" y="1056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D6F5B1A7-DCAC-4AF0-8865-6723DC79F2B7}"/>
                  </a:ext>
                </a:extLst>
              </p:cNvPr>
              <p:cNvSpPr/>
              <p:nvPr/>
            </p:nvSpPr>
            <p:spPr>
              <a:xfrm rot="3600000">
                <a:off x="2470247" y="4940754"/>
                <a:ext cx="463728" cy="530262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0 w 816717"/>
                  <a:gd name="connsiteY2" fmla="*/ 119223 h 826528"/>
                  <a:gd name="connsiteX3" fmla="*/ 660660 w 816717"/>
                  <a:gd name="connsiteY3" fmla="*/ 1930 h 826528"/>
                  <a:gd name="connsiteX4" fmla="*/ 778556 w 816717"/>
                  <a:gd name="connsiteY4" fmla="*/ 102155 h 826528"/>
                  <a:gd name="connsiteX5" fmla="*/ 816717 w 816717"/>
                  <a:gd name="connsiteY5" fmla="*/ 826528 h 826528"/>
                  <a:gd name="connsiteX0" fmla="*/ 0 w 372945"/>
                  <a:gd name="connsiteY0" fmla="*/ 824598 h 824598"/>
                  <a:gd name="connsiteX1" fmla="*/ 27923 w 372945"/>
                  <a:gd name="connsiteY1" fmla="*/ 294570 h 824598"/>
                  <a:gd name="connsiteX2" fmla="*/ 216888 w 372945"/>
                  <a:gd name="connsiteY2" fmla="*/ 0 h 824598"/>
                  <a:gd name="connsiteX3" fmla="*/ 334784 w 372945"/>
                  <a:gd name="connsiteY3" fmla="*/ 100225 h 824598"/>
                  <a:gd name="connsiteX4" fmla="*/ 372945 w 372945"/>
                  <a:gd name="connsiteY4" fmla="*/ 824598 h 824598"/>
                  <a:gd name="connsiteX0" fmla="*/ 0 w 372945"/>
                  <a:gd name="connsiteY0" fmla="*/ 724373 h 724373"/>
                  <a:gd name="connsiteX1" fmla="*/ 27923 w 372945"/>
                  <a:gd name="connsiteY1" fmla="*/ 194345 h 724373"/>
                  <a:gd name="connsiteX2" fmla="*/ 334784 w 372945"/>
                  <a:gd name="connsiteY2" fmla="*/ 0 h 724373"/>
                  <a:gd name="connsiteX3" fmla="*/ 372945 w 372945"/>
                  <a:gd name="connsiteY3" fmla="*/ 724373 h 724373"/>
                  <a:gd name="connsiteX0" fmla="*/ 0 w 377978"/>
                  <a:gd name="connsiteY0" fmla="*/ 582120 h 582120"/>
                  <a:gd name="connsiteX1" fmla="*/ 27923 w 377978"/>
                  <a:gd name="connsiteY1" fmla="*/ 52092 h 582120"/>
                  <a:gd name="connsiteX2" fmla="*/ 376388 w 377978"/>
                  <a:gd name="connsiteY2" fmla="*/ 0 h 582120"/>
                  <a:gd name="connsiteX3" fmla="*/ 372945 w 377978"/>
                  <a:gd name="connsiteY3" fmla="*/ 582120 h 582120"/>
                  <a:gd name="connsiteX0" fmla="*/ 0 w 443870"/>
                  <a:gd name="connsiteY0" fmla="*/ 582120 h 582120"/>
                  <a:gd name="connsiteX1" fmla="*/ 27923 w 443870"/>
                  <a:gd name="connsiteY1" fmla="*/ 52092 h 582120"/>
                  <a:gd name="connsiteX2" fmla="*/ 376388 w 443870"/>
                  <a:gd name="connsiteY2" fmla="*/ 0 h 582120"/>
                  <a:gd name="connsiteX3" fmla="*/ 443870 w 443870"/>
                  <a:gd name="connsiteY3" fmla="*/ 573574 h 582120"/>
                  <a:gd name="connsiteX0" fmla="*/ 0 w 443870"/>
                  <a:gd name="connsiteY0" fmla="*/ 533156 h 533156"/>
                  <a:gd name="connsiteX1" fmla="*/ 27923 w 443870"/>
                  <a:gd name="connsiteY1" fmla="*/ 3128 h 533156"/>
                  <a:gd name="connsiteX2" fmla="*/ 427858 w 443870"/>
                  <a:gd name="connsiteY2" fmla="*/ 0 h 533156"/>
                  <a:gd name="connsiteX3" fmla="*/ 443870 w 443870"/>
                  <a:gd name="connsiteY3" fmla="*/ 524610 h 533156"/>
                  <a:gd name="connsiteX0" fmla="*/ 0 w 443870"/>
                  <a:gd name="connsiteY0" fmla="*/ 533156 h 533156"/>
                  <a:gd name="connsiteX1" fmla="*/ 27923 w 443870"/>
                  <a:gd name="connsiteY1" fmla="*/ 3128 h 533156"/>
                  <a:gd name="connsiteX2" fmla="*/ 427858 w 443870"/>
                  <a:gd name="connsiteY2" fmla="*/ 0 h 533156"/>
                  <a:gd name="connsiteX3" fmla="*/ 443870 w 443870"/>
                  <a:gd name="connsiteY3" fmla="*/ 524610 h 533156"/>
                  <a:gd name="connsiteX4" fmla="*/ 0 w 443870"/>
                  <a:gd name="connsiteY4" fmla="*/ 533156 h 533156"/>
                  <a:gd name="connsiteX0" fmla="*/ 0 w 443870"/>
                  <a:gd name="connsiteY0" fmla="*/ 533156 h 533156"/>
                  <a:gd name="connsiteX1" fmla="*/ 27923 w 443870"/>
                  <a:gd name="connsiteY1" fmla="*/ 3128 h 533156"/>
                  <a:gd name="connsiteX2" fmla="*/ 427858 w 443870"/>
                  <a:gd name="connsiteY2" fmla="*/ 0 h 533156"/>
                  <a:gd name="connsiteX3" fmla="*/ 443870 w 443870"/>
                  <a:gd name="connsiteY3" fmla="*/ 524610 h 533156"/>
                  <a:gd name="connsiteX4" fmla="*/ 0 w 443870"/>
                  <a:gd name="connsiteY4" fmla="*/ 533156 h 533156"/>
                  <a:gd name="connsiteX0" fmla="*/ 0 w 443870"/>
                  <a:gd name="connsiteY0" fmla="*/ 533156 h 533156"/>
                  <a:gd name="connsiteX1" fmla="*/ 27923 w 443870"/>
                  <a:gd name="connsiteY1" fmla="*/ 3128 h 533156"/>
                  <a:gd name="connsiteX2" fmla="*/ 427858 w 443870"/>
                  <a:gd name="connsiteY2" fmla="*/ 0 h 533156"/>
                  <a:gd name="connsiteX3" fmla="*/ 443870 w 443870"/>
                  <a:gd name="connsiteY3" fmla="*/ 524610 h 533156"/>
                  <a:gd name="connsiteX4" fmla="*/ 0 w 443870"/>
                  <a:gd name="connsiteY4" fmla="*/ 533156 h 533156"/>
                  <a:gd name="connsiteX0" fmla="*/ 0 w 457753"/>
                  <a:gd name="connsiteY0" fmla="*/ 533390 h 533390"/>
                  <a:gd name="connsiteX1" fmla="*/ 41806 w 457753"/>
                  <a:gd name="connsiteY1" fmla="*/ 3128 h 533390"/>
                  <a:gd name="connsiteX2" fmla="*/ 441741 w 457753"/>
                  <a:gd name="connsiteY2" fmla="*/ 0 h 533390"/>
                  <a:gd name="connsiteX3" fmla="*/ 457753 w 457753"/>
                  <a:gd name="connsiteY3" fmla="*/ 524610 h 533390"/>
                  <a:gd name="connsiteX4" fmla="*/ 0 w 457753"/>
                  <a:gd name="connsiteY4" fmla="*/ 533390 h 533390"/>
                  <a:gd name="connsiteX0" fmla="*/ 0 w 457753"/>
                  <a:gd name="connsiteY0" fmla="*/ 533390 h 533390"/>
                  <a:gd name="connsiteX1" fmla="*/ 41806 w 457753"/>
                  <a:gd name="connsiteY1" fmla="*/ 3128 h 533390"/>
                  <a:gd name="connsiteX2" fmla="*/ 441741 w 457753"/>
                  <a:gd name="connsiteY2" fmla="*/ 0 h 533390"/>
                  <a:gd name="connsiteX3" fmla="*/ 457753 w 457753"/>
                  <a:gd name="connsiteY3" fmla="*/ 524610 h 533390"/>
                  <a:gd name="connsiteX4" fmla="*/ 0 w 457753"/>
                  <a:gd name="connsiteY4" fmla="*/ 533390 h 533390"/>
                  <a:gd name="connsiteX0" fmla="*/ 0 w 463728"/>
                  <a:gd name="connsiteY0" fmla="*/ 530262 h 530262"/>
                  <a:gd name="connsiteX1" fmla="*/ 41806 w 463728"/>
                  <a:gd name="connsiteY1" fmla="*/ 0 h 530262"/>
                  <a:gd name="connsiteX2" fmla="*/ 462193 w 463728"/>
                  <a:gd name="connsiteY2" fmla="*/ 47175 h 530262"/>
                  <a:gd name="connsiteX3" fmla="*/ 457753 w 463728"/>
                  <a:gd name="connsiteY3" fmla="*/ 521482 h 530262"/>
                  <a:gd name="connsiteX4" fmla="*/ 0 w 463728"/>
                  <a:gd name="connsiteY4" fmla="*/ 530262 h 530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3728" h="530262">
                    <a:moveTo>
                      <a:pt x="0" y="530262"/>
                    </a:moveTo>
                    <a:lnTo>
                      <a:pt x="41806" y="0"/>
                    </a:lnTo>
                    <a:lnTo>
                      <a:pt x="462193" y="47175"/>
                    </a:lnTo>
                    <a:cubicBezTo>
                      <a:pt x="469969" y="84381"/>
                      <a:pt x="445033" y="280024"/>
                      <a:pt x="457753" y="521482"/>
                    </a:cubicBezTo>
                    <a:cubicBezTo>
                      <a:pt x="326636" y="457064"/>
                      <a:pt x="189162" y="427469"/>
                      <a:pt x="0" y="530262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08" name="グループ化 307">
              <a:extLst>
                <a:ext uri="{FF2B5EF4-FFF2-40B4-BE49-F238E27FC236}">
                  <a16:creationId xmlns:a16="http://schemas.microsoft.com/office/drawing/2014/main" id="{47031E38-894A-4DC0-88F7-A196710D1F10}"/>
                </a:ext>
              </a:extLst>
            </p:cNvPr>
            <p:cNvGrpSpPr/>
            <p:nvPr/>
          </p:nvGrpSpPr>
          <p:grpSpPr>
            <a:xfrm flipH="1">
              <a:off x="826277" y="3822432"/>
              <a:ext cx="742589" cy="1615317"/>
              <a:chOff x="2395032" y="3822432"/>
              <a:chExt cx="742589" cy="1615317"/>
            </a:xfrm>
          </p:grpSpPr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0BE46D45-5BAB-4FCE-9B73-0C17ACD222C6}"/>
                  </a:ext>
                </a:extLst>
              </p:cNvPr>
              <p:cNvSpPr/>
              <p:nvPr/>
            </p:nvSpPr>
            <p:spPr>
              <a:xfrm rot="20968118">
                <a:off x="2395032" y="3822432"/>
                <a:ext cx="742589" cy="1515432"/>
              </a:xfrm>
              <a:custGeom>
                <a:avLst/>
                <a:gdLst>
                  <a:gd name="connsiteX0" fmla="*/ 173410 w 742589"/>
                  <a:gd name="connsiteY0" fmla="*/ 1056 h 1515432"/>
                  <a:gd name="connsiteX1" fmla="*/ 203139 w 742589"/>
                  <a:gd name="connsiteY1" fmla="*/ 16912 h 1515432"/>
                  <a:gd name="connsiteX2" fmla="*/ 207287 w 742589"/>
                  <a:gd name="connsiteY2" fmla="*/ 23175 h 1515432"/>
                  <a:gd name="connsiteX3" fmla="*/ 330663 w 742589"/>
                  <a:gd name="connsiteY3" fmla="*/ 146859 h 1515432"/>
                  <a:gd name="connsiteX4" fmla="*/ 343317 w 742589"/>
                  <a:gd name="connsiteY4" fmla="*/ 165962 h 1515432"/>
                  <a:gd name="connsiteX5" fmla="*/ 345115 w 742589"/>
                  <a:gd name="connsiteY5" fmla="*/ 175231 h 1515432"/>
                  <a:gd name="connsiteX6" fmla="*/ 348606 w 742589"/>
                  <a:gd name="connsiteY6" fmla="*/ 181552 h 1515432"/>
                  <a:gd name="connsiteX7" fmla="*/ 353217 w 742589"/>
                  <a:gd name="connsiteY7" fmla="*/ 413529 h 1515432"/>
                  <a:gd name="connsiteX8" fmla="*/ 356549 w 742589"/>
                  <a:gd name="connsiteY8" fmla="*/ 522421 h 1515432"/>
                  <a:gd name="connsiteX9" fmla="*/ 356008 w 742589"/>
                  <a:gd name="connsiteY9" fmla="*/ 578579 h 1515432"/>
                  <a:gd name="connsiteX10" fmla="*/ 719874 w 742589"/>
                  <a:gd name="connsiteY10" fmla="*/ 1142920 h 1515432"/>
                  <a:gd name="connsiteX11" fmla="*/ 730928 w 742589"/>
                  <a:gd name="connsiteY11" fmla="*/ 1175875 h 1515432"/>
                  <a:gd name="connsiteX12" fmla="*/ 733255 w 742589"/>
                  <a:gd name="connsiteY12" fmla="*/ 1179766 h 1515432"/>
                  <a:gd name="connsiteX13" fmla="*/ 733254 w 742589"/>
                  <a:gd name="connsiteY13" fmla="*/ 1179766 h 1515432"/>
                  <a:gd name="connsiteX14" fmla="*/ 734000 w 742589"/>
                  <a:gd name="connsiteY14" fmla="*/ 1185032 h 1515432"/>
                  <a:gd name="connsiteX15" fmla="*/ 737570 w 742589"/>
                  <a:gd name="connsiteY15" fmla="*/ 1195675 h 1515432"/>
                  <a:gd name="connsiteX16" fmla="*/ 736890 w 742589"/>
                  <a:gd name="connsiteY16" fmla="*/ 1205454 h 1515432"/>
                  <a:gd name="connsiteX17" fmla="*/ 742589 w 742589"/>
                  <a:gd name="connsiteY17" fmla="*/ 1245727 h 1515432"/>
                  <a:gd name="connsiteX18" fmla="*/ 630997 w 742589"/>
                  <a:gd name="connsiteY18" fmla="*/ 1393851 h 1515432"/>
                  <a:gd name="connsiteX19" fmla="*/ 314326 w 742589"/>
                  <a:gd name="connsiteY19" fmla="*/ 1505795 h 1515432"/>
                  <a:gd name="connsiteX20" fmla="*/ 100241 w 742589"/>
                  <a:gd name="connsiteY20" fmla="*/ 1403537 h 1515432"/>
                  <a:gd name="connsiteX21" fmla="*/ 100241 w 742589"/>
                  <a:gd name="connsiteY21" fmla="*/ 1403538 h 1515432"/>
                  <a:gd name="connsiteX22" fmla="*/ 202498 w 742589"/>
                  <a:gd name="connsiteY22" fmla="*/ 1189453 h 1515432"/>
                  <a:gd name="connsiteX23" fmla="*/ 397484 w 742589"/>
                  <a:gd name="connsiteY23" fmla="*/ 1120525 h 1515432"/>
                  <a:gd name="connsiteX24" fmla="*/ 154790 w 742589"/>
                  <a:gd name="connsiteY24" fmla="*/ 628790 h 1515432"/>
                  <a:gd name="connsiteX25" fmla="*/ 136504 w 742589"/>
                  <a:gd name="connsiteY25" fmla="*/ 611344 h 1515432"/>
                  <a:gd name="connsiteX26" fmla="*/ 78605 w 742589"/>
                  <a:gd name="connsiteY26" fmla="*/ 413529 h 1515432"/>
                  <a:gd name="connsiteX27" fmla="*/ 136505 w 742589"/>
                  <a:gd name="connsiteY27" fmla="*/ 215713 h 1515432"/>
                  <a:gd name="connsiteX28" fmla="*/ 187699 w 742589"/>
                  <a:gd name="connsiteY28" fmla="*/ 166867 h 1515432"/>
                  <a:gd name="connsiteX29" fmla="*/ 161359 w 742589"/>
                  <a:gd name="connsiteY29" fmla="*/ 140461 h 1515432"/>
                  <a:gd name="connsiteX30" fmla="*/ 98332 w 742589"/>
                  <a:gd name="connsiteY30" fmla="*/ 203645 h 1515432"/>
                  <a:gd name="connsiteX31" fmla="*/ 16871 w 742589"/>
                  <a:gd name="connsiteY31" fmla="*/ 203645 h 1515432"/>
                  <a:gd name="connsiteX32" fmla="*/ 16870 w 742589"/>
                  <a:gd name="connsiteY32" fmla="*/ 121980 h 1515432"/>
                  <a:gd name="connsiteX33" fmla="*/ 121677 w 742589"/>
                  <a:gd name="connsiteY33" fmla="*/ 16912 h 1515432"/>
                  <a:gd name="connsiteX34" fmla="*/ 140732 w 742589"/>
                  <a:gd name="connsiteY34" fmla="*/ 4228 h 1515432"/>
                  <a:gd name="connsiteX35" fmla="*/ 173410 w 742589"/>
                  <a:gd name="connsiteY35" fmla="*/ 1056 h 1515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742589" h="1515432">
                    <a:moveTo>
                      <a:pt x="173410" y="1056"/>
                    </a:moveTo>
                    <a:cubicBezTo>
                      <a:pt x="184302" y="3170"/>
                      <a:pt x="194702" y="8457"/>
                      <a:pt x="203139" y="16912"/>
                    </a:cubicBezTo>
                    <a:lnTo>
                      <a:pt x="207287" y="23175"/>
                    </a:lnTo>
                    <a:lnTo>
                      <a:pt x="330663" y="146859"/>
                    </a:lnTo>
                    <a:cubicBezTo>
                      <a:pt x="336287" y="152497"/>
                      <a:pt x="340506" y="159010"/>
                      <a:pt x="343317" y="165962"/>
                    </a:cubicBezTo>
                    <a:lnTo>
                      <a:pt x="345115" y="175231"/>
                    </a:lnTo>
                    <a:lnTo>
                      <a:pt x="348606" y="181552"/>
                    </a:lnTo>
                    <a:cubicBezTo>
                      <a:pt x="365813" y="231826"/>
                      <a:pt x="353217" y="316964"/>
                      <a:pt x="353217" y="413529"/>
                    </a:cubicBezTo>
                    <a:cubicBezTo>
                      <a:pt x="353217" y="452154"/>
                      <a:pt x="355232" y="488952"/>
                      <a:pt x="356549" y="522421"/>
                    </a:cubicBezTo>
                    <a:lnTo>
                      <a:pt x="356008" y="578579"/>
                    </a:lnTo>
                    <a:lnTo>
                      <a:pt x="719874" y="1142920"/>
                    </a:lnTo>
                    <a:lnTo>
                      <a:pt x="730928" y="1175875"/>
                    </a:lnTo>
                    <a:lnTo>
                      <a:pt x="733255" y="1179766"/>
                    </a:lnTo>
                    <a:lnTo>
                      <a:pt x="733254" y="1179766"/>
                    </a:lnTo>
                    <a:lnTo>
                      <a:pt x="734000" y="1185032"/>
                    </a:lnTo>
                    <a:lnTo>
                      <a:pt x="737570" y="1195675"/>
                    </a:lnTo>
                    <a:lnTo>
                      <a:pt x="736890" y="1205454"/>
                    </a:lnTo>
                    <a:lnTo>
                      <a:pt x="742589" y="1245727"/>
                    </a:lnTo>
                    <a:cubicBezTo>
                      <a:pt x="738645" y="1310986"/>
                      <a:pt x="696514" y="1370691"/>
                      <a:pt x="630997" y="1393851"/>
                    </a:cubicBezTo>
                    <a:lnTo>
                      <a:pt x="314326" y="1505795"/>
                    </a:lnTo>
                    <a:cubicBezTo>
                      <a:pt x="226970" y="1536675"/>
                      <a:pt x="131121" y="1490893"/>
                      <a:pt x="100241" y="1403537"/>
                    </a:cubicBezTo>
                    <a:lnTo>
                      <a:pt x="100241" y="1403538"/>
                    </a:lnTo>
                    <a:cubicBezTo>
                      <a:pt x="69361" y="1316183"/>
                      <a:pt x="115143" y="1220334"/>
                      <a:pt x="202498" y="1189453"/>
                    </a:cubicBezTo>
                    <a:lnTo>
                      <a:pt x="397484" y="1120525"/>
                    </a:lnTo>
                    <a:lnTo>
                      <a:pt x="154790" y="628790"/>
                    </a:lnTo>
                    <a:lnTo>
                      <a:pt x="136504" y="611344"/>
                    </a:lnTo>
                    <a:cubicBezTo>
                      <a:pt x="100732" y="560718"/>
                      <a:pt x="78605" y="490780"/>
                      <a:pt x="78605" y="413529"/>
                    </a:cubicBezTo>
                    <a:cubicBezTo>
                      <a:pt x="78605" y="336276"/>
                      <a:pt x="100731" y="266338"/>
                      <a:pt x="136505" y="215713"/>
                    </a:cubicBezTo>
                    <a:lnTo>
                      <a:pt x="187699" y="166867"/>
                    </a:lnTo>
                    <a:lnTo>
                      <a:pt x="161359" y="140461"/>
                    </a:lnTo>
                    <a:lnTo>
                      <a:pt x="98332" y="203645"/>
                    </a:lnTo>
                    <a:cubicBezTo>
                      <a:pt x="75838" y="226196"/>
                      <a:pt x="39366" y="226196"/>
                      <a:pt x="16871" y="203645"/>
                    </a:cubicBezTo>
                    <a:cubicBezTo>
                      <a:pt x="-5624" y="181095"/>
                      <a:pt x="-5624" y="144532"/>
                      <a:pt x="16870" y="121980"/>
                    </a:cubicBezTo>
                    <a:lnTo>
                      <a:pt x="121677" y="16912"/>
                    </a:lnTo>
                    <a:cubicBezTo>
                      <a:pt x="127301" y="11275"/>
                      <a:pt x="133799" y="7047"/>
                      <a:pt x="140732" y="4228"/>
                    </a:cubicBezTo>
                    <a:cubicBezTo>
                      <a:pt x="151134" y="-1"/>
                      <a:pt x="162517" y="-1058"/>
                      <a:pt x="173410" y="1056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53338BE0-211B-4AFE-8A15-CD8FCFD77981}"/>
                  </a:ext>
                </a:extLst>
              </p:cNvPr>
              <p:cNvSpPr/>
              <p:nvPr/>
            </p:nvSpPr>
            <p:spPr>
              <a:xfrm rot="3600000">
                <a:off x="2470247" y="4940754"/>
                <a:ext cx="463728" cy="530262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0 w 816717"/>
                  <a:gd name="connsiteY2" fmla="*/ 119223 h 826528"/>
                  <a:gd name="connsiteX3" fmla="*/ 660660 w 816717"/>
                  <a:gd name="connsiteY3" fmla="*/ 1930 h 826528"/>
                  <a:gd name="connsiteX4" fmla="*/ 778556 w 816717"/>
                  <a:gd name="connsiteY4" fmla="*/ 102155 h 826528"/>
                  <a:gd name="connsiteX5" fmla="*/ 816717 w 816717"/>
                  <a:gd name="connsiteY5" fmla="*/ 826528 h 826528"/>
                  <a:gd name="connsiteX0" fmla="*/ 0 w 372945"/>
                  <a:gd name="connsiteY0" fmla="*/ 824598 h 824598"/>
                  <a:gd name="connsiteX1" fmla="*/ 27923 w 372945"/>
                  <a:gd name="connsiteY1" fmla="*/ 294570 h 824598"/>
                  <a:gd name="connsiteX2" fmla="*/ 216888 w 372945"/>
                  <a:gd name="connsiteY2" fmla="*/ 0 h 824598"/>
                  <a:gd name="connsiteX3" fmla="*/ 334784 w 372945"/>
                  <a:gd name="connsiteY3" fmla="*/ 100225 h 824598"/>
                  <a:gd name="connsiteX4" fmla="*/ 372945 w 372945"/>
                  <a:gd name="connsiteY4" fmla="*/ 824598 h 824598"/>
                  <a:gd name="connsiteX0" fmla="*/ 0 w 372945"/>
                  <a:gd name="connsiteY0" fmla="*/ 724373 h 724373"/>
                  <a:gd name="connsiteX1" fmla="*/ 27923 w 372945"/>
                  <a:gd name="connsiteY1" fmla="*/ 194345 h 724373"/>
                  <a:gd name="connsiteX2" fmla="*/ 334784 w 372945"/>
                  <a:gd name="connsiteY2" fmla="*/ 0 h 724373"/>
                  <a:gd name="connsiteX3" fmla="*/ 372945 w 372945"/>
                  <a:gd name="connsiteY3" fmla="*/ 724373 h 724373"/>
                  <a:gd name="connsiteX0" fmla="*/ 0 w 377978"/>
                  <a:gd name="connsiteY0" fmla="*/ 582120 h 582120"/>
                  <a:gd name="connsiteX1" fmla="*/ 27923 w 377978"/>
                  <a:gd name="connsiteY1" fmla="*/ 52092 h 582120"/>
                  <a:gd name="connsiteX2" fmla="*/ 376388 w 377978"/>
                  <a:gd name="connsiteY2" fmla="*/ 0 h 582120"/>
                  <a:gd name="connsiteX3" fmla="*/ 372945 w 377978"/>
                  <a:gd name="connsiteY3" fmla="*/ 582120 h 582120"/>
                  <a:gd name="connsiteX0" fmla="*/ 0 w 443870"/>
                  <a:gd name="connsiteY0" fmla="*/ 582120 h 582120"/>
                  <a:gd name="connsiteX1" fmla="*/ 27923 w 443870"/>
                  <a:gd name="connsiteY1" fmla="*/ 52092 h 582120"/>
                  <a:gd name="connsiteX2" fmla="*/ 376388 w 443870"/>
                  <a:gd name="connsiteY2" fmla="*/ 0 h 582120"/>
                  <a:gd name="connsiteX3" fmla="*/ 443870 w 443870"/>
                  <a:gd name="connsiteY3" fmla="*/ 573574 h 582120"/>
                  <a:gd name="connsiteX0" fmla="*/ 0 w 443870"/>
                  <a:gd name="connsiteY0" fmla="*/ 533156 h 533156"/>
                  <a:gd name="connsiteX1" fmla="*/ 27923 w 443870"/>
                  <a:gd name="connsiteY1" fmla="*/ 3128 h 533156"/>
                  <a:gd name="connsiteX2" fmla="*/ 427858 w 443870"/>
                  <a:gd name="connsiteY2" fmla="*/ 0 h 533156"/>
                  <a:gd name="connsiteX3" fmla="*/ 443870 w 443870"/>
                  <a:gd name="connsiteY3" fmla="*/ 524610 h 533156"/>
                  <a:gd name="connsiteX0" fmla="*/ 0 w 443870"/>
                  <a:gd name="connsiteY0" fmla="*/ 533156 h 533156"/>
                  <a:gd name="connsiteX1" fmla="*/ 27923 w 443870"/>
                  <a:gd name="connsiteY1" fmla="*/ 3128 h 533156"/>
                  <a:gd name="connsiteX2" fmla="*/ 427858 w 443870"/>
                  <a:gd name="connsiteY2" fmla="*/ 0 h 533156"/>
                  <a:gd name="connsiteX3" fmla="*/ 443870 w 443870"/>
                  <a:gd name="connsiteY3" fmla="*/ 524610 h 533156"/>
                  <a:gd name="connsiteX4" fmla="*/ 0 w 443870"/>
                  <a:gd name="connsiteY4" fmla="*/ 533156 h 533156"/>
                  <a:gd name="connsiteX0" fmla="*/ 0 w 443870"/>
                  <a:gd name="connsiteY0" fmla="*/ 533156 h 533156"/>
                  <a:gd name="connsiteX1" fmla="*/ 27923 w 443870"/>
                  <a:gd name="connsiteY1" fmla="*/ 3128 h 533156"/>
                  <a:gd name="connsiteX2" fmla="*/ 427858 w 443870"/>
                  <a:gd name="connsiteY2" fmla="*/ 0 h 533156"/>
                  <a:gd name="connsiteX3" fmla="*/ 443870 w 443870"/>
                  <a:gd name="connsiteY3" fmla="*/ 524610 h 533156"/>
                  <a:gd name="connsiteX4" fmla="*/ 0 w 443870"/>
                  <a:gd name="connsiteY4" fmla="*/ 533156 h 533156"/>
                  <a:gd name="connsiteX0" fmla="*/ 0 w 443870"/>
                  <a:gd name="connsiteY0" fmla="*/ 533156 h 533156"/>
                  <a:gd name="connsiteX1" fmla="*/ 27923 w 443870"/>
                  <a:gd name="connsiteY1" fmla="*/ 3128 h 533156"/>
                  <a:gd name="connsiteX2" fmla="*/ 427858 w 443870"/>
                  <a:gd name="connsiteY2" fmla="*/ 0 h 533156"/>
                  <a:gd name="connsiteX3" fmla="*/ 443870 w 443870"/>
                  <a:gd name="connsiteY3" fmla="*/ 524610 h 533156"/>
                  <a:gd name="connsiteX4" fmla="*/ 0 w 443870"/>
                  <a:gd name="connsiteY4" fmla="*/ 533156 h 533156"/>
                  <a:gd name="connsiteX0" fmla="*/ 0 w 457753"/>
                  <a:gd name="connsiteY0" fmla="*/ 533390 h 533390"/>
                  <a:gd name="connsiteX1" fmla="*/ 41806 w 457753"/>
                  <a:gd name="connsiteY1" fmla="*/ 3128 h 533390"/>
                  <a:gd name="connsiteX2" fmla="*/ 441741 w 457753"/>
                  <a:gd name="connsiteY2" fmla="*/ 0 h 533390"/>
                  <a:gd name="connsiteX3" fmla="*/ 457753 w 457753"/>
                  <a:gd name="connsiteY3" fmla="*/ 524610 h 533390"/>
                  <a:gd name="connsiteX4" fmla="*/ 0 w 457753"/>
                  <a:gd name="connsiteY4" fmla="*/ 533390 h 533390"/>
                  <a:gd name="connsiteX0" fmla="*/ 0 w 457753"/>
                  <a:gd name="connsiteY0" fmla="*/ 533390 h 533390"/>
                  <a:gd name="connsiteX1" fmla="*/ 41806 w 457753"/>
                  <a:gd name="connsiteY1" fmla="*/ 3128 h 533390"/>
                  <a:gd name="connsiteX2" fmla="*/ 441741 w 457753"/>
                  <a:gd name="connsiteY2" fmla="*/ 0 h 533390"/>
                  <a:gd name="connsiteX3" fmla="*/ 457753 w 457753"/>
                  <a:gd name="connsiteY3" fmla="*/ 524610 h 533390"/>
                  <a:gd name="connsiteX4" fmla="*/ 0 w 457753"/>
                  <a:gd name="connsiteY4" fmla="*/ 533390 h 533390"/>
                  <a:gd name="connsiteX0" fmla="*/ 0 w 463728"/>
                  <a:gd name="connsiteY0" fmla="*/ 530262 h 530262"/>
                  <a:gd name="connsiteX1" fmla="*/ 41806 w 463728"/>
                  <a:gd name="connsiteY1" fmla="*/ 0 h 530262"/>
                  <a:gd name="connsiteX2" fmla="*/ 462193 w 463728"/>
                  <a:gd name="connsiteY2" fmla="*/ 47175 h 530262"/>
                  <a:gd name="connsiteX3" fmla="*/ 457753 w 463728"/>
                  <a:gd name="connsiteY3" fmla="*/ 521482 h 530262"/>
                  <a:gd name="connsiteX4" fmla="*/ 0 w 463728"/>
                  <a:gd name="connsiteY4" fmla="*/ 530262 h 530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3728" h="530262">
                    <a:moveTo>
                      <a:pt x="0" y="530262"/>
                    </a:moveTo>
                    <a:lnTo>
                      <a:pt x="41806" y="0"/>
                    </a:lnTo>
                    <a:lnTo>
                      <a:pt x="462193" y="47175"/>
                    </a:lnTo>
                    <a:cubicBezTo>
                      <a:pt x="469969" y="84381"/>
                      <a:pt x="445033" y="280024"/>
                      <a:pt x="457753" y="521482"/>
                    </a:cubicBezTo>
                    <a:cubicBezTo>
                      <a:pt x="326636" y="457064"/>
                      <a:pt x="189162" y="427469"/>
                      <a:pt x="0" y="530262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55" name="フリーフォーム: 図形 354">
              <a:extLst>
                <a:ext uri="{FF2B5EF4-FFF2-40B4-BE49-F238E27FC236}">
                  <a16:creationId xmlns:a16="http://schemas.microsoft.com/office/drawing/2014/main" id="{75709205-B230-40BA-91DA-C722966D7CDF}"/>
                </a:ext>
              </a:extLst>
            </p:cNvPr>
            <p:cNvSpPr/>
            <p:nvPr/>
          </p:nvSpPr>
          <p:spPr>
            <a:xfrm rot="2700000">
              <a:off x="2793750" y="3813180"/>
              <a:ext cx="443714" cy="527846"/>
            </a:xfrm>
            <a:custGeom>
              <a:avLst/>
              <a:gdLst>
                <a:gd name="connsiteX0" fmla="*/ 1655069 w 3132350"/>
                <a:gd name="connsiteY0" fmla="*/ 1416 h 3726268"/>
                <a:gd name="connsiteX1" fmla="*/ 2777339 w 3132350"/>
                <a:gd name="connsiteY1" fmla="*/ 322321 h 3726268"/>
                <a:gd name="connsiteX2" fmla="*/ 2820135 w 3132350"/>
                <a:gd name="connsiteY2" fmla="*/ 1406972 h 3726268"/>
                <a:gd name="connsiteX3" fmla="*/ 2810794 w 3132350"/>
                <a:gd name="connsiteY3" fmla="*/ 1413199 h 3726268"/>
                <a:gd name="connsiteX4" fmla="*/ 2825110 w 3132350"/>
                <a:gd name="connsiteY4" fmla="*/ 1438823 h 3726268"/>
                <a:gd name="connsiteX5" fmla="*/ 2626764 w 3132350"/>
                <a:gd name="connsiteY5" fmla="*/ 2220958 h 3726268"/>
                <a:gd name="connsiteX6" fmla="*/ 2557860 w 3132350"/>
                <a:gd name="connsiteY6" fmla="*/ 2278025 h 3726268"/>
                <a:gd name="connsiteX7" fmla="*/ 2562675 w 3132350"/>
                <a:gd name="connsiteY7" fmla="*/ 2284324 h 3726268"/>
                <a:gd name="connsiteX8" fmla="*/ 2355339 w 3132350"/>
                <a:gd name="connsiteY8" fmla="*/ 3079311 h 3726268"/>
                <a:gd name="connsiteX9" fmla="*/ 2337591 w 3132350"/>
                <a:gd name="connsiteY9" fmla="*/ 3089686 h 3726268"/>
                <a:gd name="connsiteX10" fmla="*/ 2345766 w 3132350"/>
                <a:gd name="connsiteY10" fmla="*/ 3109900 h 3726268"/>
                <a:gd name="connsiteX11" fmla="*/ 2288309 w 3132350"/>
                <a:gd name="connsiteY11" fmla="*/ 3413342 h 3726268"/>
                <a:gd name="connsiteX12" fmla="*/ 1581018 w 3132350"/>
                <a:gd name="connsiteY12" fmla="*/ 3726268 h 3726268"/>
                <a:gd name="connsiteX13" fmla="*/ 1574804 w 3132350"/>
                <a:gd name="connsiteY13" fmla="*/ 3503865 h 3726268"/>
                <a:gd name="connsiteX14" fmla="*/ 2063284 w 3132350"/>
                <a:gd name="connsiteY14" fmla="*/ 3346317 h 3726268"/>
                <a:gd name="connsiteX15" fmla="*/ 2133363 w 3132350"/>
                <a:gd name="connsiteY15" fmla="*/ 3218712 h 3726268"/>
                <a:gd name="connsiteX16" fmla="*/ 2131792 w 3132350"/>
                <a:gd name="connsiteY16" fmla="*/ 3197592 h 3726268"/>
                <a:gd name="connsiteX17" fmla="*/ 2085678 w 3132350"/>
                <a:gd name="connsiteY17" fmla="*/ 3217093 h 3726268"/>
                <a:gd name="connsiteX18" fmla="*/ 1120551 w 3132350"/>
                <a:gd name="connsiteY18" fmla="*/ 3241448 h 3726268"/>
                <a:gd name="connsiteX19" fmla="*/ 1243162 w 3132350"/>
                <a:gd name="connsiteY19" fmla="*/ 3058976 h 3726268"/>
                <a:gd name="connsiteX20" fmla="*/ 1853662 w 3132350"/>
                <a:gd name="connsiteY20" fmla="*/ 3066774 h 3726268"/>
                <a:gd name="connsiteX21" fmla="*/ 2022381 w 3132350"/>
                <a:gd name="connsiteY21" fmla="*/ 3018468 h 3726268"/>
                <a:gd name="connsiteX22" fmla="*/ 1972500 w 3132350"/>
                <a:gd name="connsiteY22" fmla="*/ 2984436 h 3726268"/>
                <a:gd name="connsiteX23" fmla="*/ 1765050 w 3132350"/>
                <a:gd name="connsiteY23" fmla="*/ 2911978 h 3726268"/>
                <a:gd name="connsiteX24" fmla="*/ 1352566 w 3132350"/>
                <a:gd name="connsiteY24" fmla="*/ 2915104 h 3726268"/>
                <a:gd name="connsiteX25" fmla="*/ 1086615 w 3132350"/>
                <a:gd name="connsiteY25" fmla="*/ 3362062 h 3726268"/>
                <a:gd name="connsiteX26" fmla="*/ 862334 w 3132350"/>
                <a:gd name="connsiteY26" fmla="*/ 3438646 h 3726268"/>
                <a:gd name="connsiteX27" fmla="*/ 1210405 w 3132350"/>
                <a:gd name="connsiteY27" fmla="*/ 2726723 h 3726268"/>
                <a:gd name="connsiteX28" fmla="*/ 1898890 w 3132350"/>
                <a:gd name="connsiteY28" fmla="*/ 2719215 h 3726268"/>
                <a:gd name="connsiteX29" fmla="*/ 2149836 w 3132350"/>
                <a:gd name="connsiteY29" fmla="*/ 2841832 h 3726268"/>
                <a:gd name="connsiteX30" fmla="*/ 2231122 w 3132350"/>
                <a:gd name="connsiteY30" fmla="*/ 2914143 h 3726268"/>
                <a:gd name="connsiteX31" fmla="*/ 2265438 w 3132350"/>
                <a:gd name="connsiteY31" fmla="*/ 2891997 h 3726268"/>
                <a:gd name="connsiteX32" fmla="*/ 2399168 w 3132350"/>
                <a:gd name="connsiteY32" fmla="*/ 2412576 h 3726268"/>
                <a:gd name="connsiteX33" fmla="*/ 2382880 w 3132350"/>
                <a:gd name="connsiteY33" fmla="*/ 2388793 h 3726268"/>
                <a:gd name="connsiteX34" fmla="*/ 2289367 w 3132350"/>
                <a:gd name="connsiteY34" fmla="*/ 2433755 h 3726268"/>
                <a:gd name="connsiteX35" fmla="*/ 2184245 w 3132350"/>
                <a:gd name="connsiteY35" fmla="*/ 2475230 h 3726268"/>
                <a:gd name="connsiteX36" fmla="*/ 813982 w 3132350"/>
                <a:gd name="connsiteY36" fmla="*/ 2420430 h 3726268"/>
                <a:gd name="connsiteX37" fmla="*/ 976102 w 3132350"/>
                <a:gd name="connsiteY37" fmla="*/ 2264885 h 3726268"/>
                <a:gd name="connsiteX38" fmla="*/ 2046227 w 3132350"/>
                <a:gd name="connsiteY38" fmla="*/ 2301790 h 3726268"/>
                <a:gd name="connsiteX39" fmla="*/ 2215044 w 3132350"/>
                <a:gd name="connsiteY39" fmla="*/ 2241287 h 3726268"/>
                <a:gd name="connsiteX40" fmla="*/ 2224449 w 3132350"/>
                <a:gd name="connsiteY40" fmla="*/ 2236410 h 3726268"/>
                <a:gd name="connsiteX41" fmla="*/ 2170017 w 3132350"/>
                <a:gd name="connsiteY41" fmla="*/ 2202296 h 3726268"/>
                <a:gd name="connsiteX42" fmla="*/ 2082366 w 3132350"/>
                <a:gd name="connsiteY42" fmla="*/ 2159668 h 3726268"/>
                <a:gd name="connsiteX43" fmla="*/ 1278457 w 3132350"/>
                <a:gd name="connsiteY43" fmla="*/ 2089565 h 3726268"/>
                <a:gd name="connsiteX44" fmla="*/ 841610 w 3132350"/>
                <a:gd name="connsiteY44" fmla="*/ 2870449 h 3726268"/>
                <a:gd name="connsiteX45" fmla="*/ 634511 w 3132350"/>
                <a:gd name="connsiteY45" fmla="*/ 2953993 h 3726268"/>
                <a:gd name="connsiteX46" fmla="*/ 1167695 w 3132350"/>
                <a:gd name="connsiteY46" fmla="*/ 1901546 h 3726268"/>
                <a:gd name="connsiteX47" fmla="*/ 2258377 w 3132350"/>
                <a:gd name="connsiteY47" fmla="*/ 2016958 h 3726268"/>
                <a:gd name="connsiteX48" fmla="*/ 2354514 w 3132350"/>
                <a:gd name="connsiteY48" fmla="*/ 2076519 h 3726268"/>
                <a:gd name="connsiteX49" fmla="*/ 2415994 w 3132350"/>
                <a:gd name="connsiteY49" fmla="*/ 2124783 h 3726268"/>
                <a:gd name="connsiteX50" fmla="*/ 2475580 w 3132350"/>
                <a:gd name="connsiteY50" fmla="*/ 2081172 h 3726268"/>
                <a:gd name="connsiteX51" fmla="*/ 2650207 w 3132350"/>
                <a:gd name="connsiteY51" fmla="*/ 1561731 h 3726268"/>
                <a:gd name="connsiteX52" fmla="*/ 2632612 w 3132350"/>
                <a:gd name="connsiteY52" fmla="*/ 1522278 h 3726268"/>
                <a:gd name="connsiteX53" fmla="*/ 2560826 w 3132350"/>
                <a:gd name="connsiteY53" fmla="*/ 1559733 h 3726268"/>
                <a:gd name="connsiteX54" fmla="*/ 2041941 w 3132350"/>
                <a:gd name="connsiteY54" fmla="*/ 1717381 h 3726268"/>
                <a:gd name="connsiteX55" fmla="*/ 574723 w 3132350"/>
                <a:gd name="connsiteY55" fmla="*/ 1560015 h 3726268"/>
                <a:gd name="connsiteX56" fmla="*/ 772904 w 3132350"/>
                <a:gd name="connsiteY56" fmla="*/ 1423999 h 3726268"/>
                <a:gd name="connsiteX57" fmla="*/ 1933106 w 3132350"/>
                <a:gd name="connsiteY57" fmla="*/ 1525671 h 3726268"/>
                <a:gd name="connsiteX58" fmla="*/ 2413381 w 3132350"/>
                <a:gd name="connsiteY58" fmla="*/ 1404942 h 3726268"/>
                <a:gd name="connsiteX59" fmla="*/ 2517897 w 3132350"/>
                <a:gd name="connsiteY59" fmla="*/ 1358036 h 3726268"/>
                <a:gd name="connsiteX60" fmla="*/ 2499121 w 3132350"/>
                <a:gd name="connsiteY60" fmla="*/ 1337713 h 3726268"/>
                <a:gd name="connsiteX61" fmla="*/ 2317274 w 3132350"/>
                <a:gd name="connsiteY61" fmla="*/ 1207038 h 3726268"/>
                <a:gd name="connsiteX62" fmla="*/ 1228658 w 3132350"/>
                <a:gd name="connsiteY62" fmla="*/ 1061180 h 3726268"/>
                <a:gd name="connsiteX63" fmla="*/ 654727 w 3132350"/>
                <a:gd name="connsiteY63" fmla="*/ 2078144 h 3726268"/>
                <a:gd name="connsiteX64" fmla="*/ 448887 w 3132350"/>
                <a:gd name="connsiteY64" fmla="*/ 2163839 h 3726268"/>
                <a:gd name="connsiteX65" fmla="*/ 1127156 w 3132350"/>
                <a:gd name="connsiteY65" fmla="*/ 869526 h 3726268"/>
                <a:gd name="connsiteX66" fmla="*/ 2506630 w 3132350"/>
                <a:gd name="connsiteY66" fmla="*/ 1083083 h 3726268"/>
                <a:gd name="connsiteX67" fmla="*/ 2612970 w 3132350"/>
                <a:gd name="connsiteY67" fmla="*/ 1164824 h 3726268"/>
                <a:gd name="connsiteX68" fmla="*/ 2697754 w 3132350"/>
                <a:gd name="connsiteY68" fmla="*/ 1248506 h 3726268"/>
                <a:gd name="connsiteX69" fmla="*/ 2743590 w 3132350"/>
                <a:gd name="connsiteY69" fmla="*/ 1213893 h 3726268"/>
                <a:gd name="connsiteX70" fmla="*/ 2559845 w 3132350"/>
                <a:gd name="connsiteY70" fmla="*/ 422383 h 3726268"/>
                <a:gd name="connsiteX71" fmla="*/ 1328029 w 3132350"/>
                <a:gd name="connsiteY71" fmla="*/ 218761 h 3726268"/>
                <a:gd name="connsiteX72" fmla="*/ 372170 w 3132350"/>
                <a:gd name="connsiteY72" fmla="*/ 1198314 h 3726268"/>
                <a:gd name="connsiteX73" fmla="*/ 152491 w 3132350"/>
                <a:gd name="connsiteY73" fmla="*/ 1256967 h 3726268"/>
                <a:gd name="connsiteX74" fmla="*/ 1255474 w 3132350"/>
                <a:gd name="connsiteY74" fmla="*/ 17535 h 3726268"/>
                <a:gd name="connsiteX75" fmla="*/ 1469047 w 3132350"/>
                <a:gd name="connsiteY75" fmla="*/ 1704 h 3726268"/>
                <a:gd name="connsiteX76" fmla="*/ 1655069 w 3132350"/>
                <a:gd name="connsiteY76" fmla="*/ 1416 h 372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132350" h="3726268">
                  <a:moveTo>
                    <a:pt x="1655069" y="1416"/>
                  </a:moveTo>
                  <a:cubicBezTo>
                    <a:pt x="2086651" y="15206"/>
                    <a:pt x="2495928" y="129221"/>
                    <a:pt x="2777339" y="322321"/>
                  </a:cubicBezTo>
                  <a:cubicBezTo>
                    <a:pt x="3258741" y="652653"/>
                    <a:pt x="3228326" y="1098962"/>
                    <a:pt x="2820135" y="1406972"/>
                  </a:cubicBezTo>
                  <a:lnTo>
                    <a:pt x="2810794" y="1413199"/>
                  </a:lnTo>
                  <a:lnTo>
                    <a:pt x="2825110" y="1438823"/>
                  </a:lnTo>
                  <a:cubicBezTo>
                    <a:pt x="2947397" y="1704143"/>
                    <a:pt x="2873888" y="1996779"/>
                    <a:pt x="2626764" y="2220958"/>
                  </a:cubicBezTo>
                  <a:lnTo>
                    <a:pt x="2557860" y="2278025"/>
                  </a:lnTo>
                  <a:lnTo>
                    <a:pt x="2562675" y="2284324"/>
                  </a:lnTo>
                  <a:cubicBezTo>
                    <a:pt x="2735560" y="2546597"/>
                    <a:pt x="2664192" y="2863470"/>
                    <a:pt x="2355339" y="3079311"/>
                  </a:cubicBezTo>
                  <a:lnTo>
                    <a:pt x="2337591" y="3089686"/>
                  </a:lnTo>
                  <a:lnTo>
                    <a:pt x="2345766" y="3109900"/>
                  </a:lnTo>
                  <a:cubicBezTo>
                    <a:pt x="2371145" y="3209251"/>
                    <a:pt x="2354293" y="3314498"/>
                    <a:pt x="2288309" y="3413342"/>
                  </a:cubicBezTo>
                  <a:cubicBezTo>
                    <a:pt x="2163390" y="3600471"/>
                    <a:pt x="1887700" y="3722444"/>
                    <a:pt x="1581018" y="3726268"/>
                  </a:cubicBezTo>
                  <a:lnTo>
                    <a:pt x="1574804" y="3503865"/>
                  </a:lnTo>
                  <a:cubicBezTo>
                    <a:pt x="1778340" y="3502219"/>
                    <a:pt x="1964684" y="3442118"/>
                    <a:pt x="2063284" y="3346317"/>
                  </a:cubicBezTo>
                  <a:cubicBezTo>
                    <a:pt x="2105325" y="3305470"/>
                    <a:pt x="2128032" y="3261984"/>
                    <a:pt x="2133363" y="3218712"/>
                  </a:cubicBezTo>
                  <a:lnTo>
                    <a:pt x="2131792" y="3197592"/>
                  </a:lnTo>
                  <a:lnTo>
                    <a:pt x="2085678" y="3217093"/>
                  </a:lnTo>
                  <a:cubicBezTo>
                    <a:pt x="1789756" y="3324459"/>
                    <a:pt x="1432763" y="3335051"/>
                    <a:pt x="1120551" y="3241448"/>
                  </a:cubicBezTo>
                  <a:lnTo>
                    <a:pt x="1243162" y="3058976"/>
                  </a:lnTo>
                  <a:cubicBezTo>
                    <a:pt x="1440634" y="3104947"/>
                    <a:pt x="1657260" y="3106789"/>
                    <a:pt x="1853662" y="3066774"/>
                  </a:cubicBezTo>
                  <a:lnTo>
                    <a:pt x="2022381" y="3018468"/>
                  </a:lnTo>
                  <a:lnTo>
                    <a:pt x="1972500" y="2984436"/>
                  </a:lnTo>
                  <a:cubicBezTo>
                    <a:pt x="1916158" y="2953418"/>
                    <a:pt x="1846356" y="2928315"/>
                    <a:pt x="1765050" y="2911978"/>
                  </a:cubicBezTo>
                  <a:cubicBezTo>
                    <a:pt x="1631684" y="2885180"/>
                    <a:pt x="1484476" y="2886296"/>
                    <a:pt x="1352566" y="2915104"/>
                  </a:cubicBezTo>
                  <a:cubicBezTo>
                    <a:pt x="1024130" y="2986832"/>
                    <a:pt x="896655" y="3201068"/>
                    <a:pt x="1086615" y="3362062"/>
                  </a:cubicBezTo>
                  <a:lnTo>
                    <a:pt x="862334" y="3438646"/>
                  </a:lnTo>
                  <a:cubicBezTo>
                    <a:pt x="662801" y="3177920"/>
                    <a:pt x="818957" y="2858528"/>
                    <a:pt x="1210405" y="2726723"/>
                  </a:cubicBezTo>
                  <a:cubicBezTo>
                    <a:pt x="1426129" y="2654086"/>
                    <a:pt x="1679732" y="2651321"/>
                    <a:pt x="1898890" y="2719215"/>
                  </a:cubicBezTo>
                  <a:cubicBezTo>
                    <a:pt x="1996879" y="2749571"/>
                    <a:pt x="2081209" y="2791659"/>
                    <a:pt x="2149836" y="2841832"/>
                  </a:cubicBezTo>
                  <a:lnTo>
                    <a:pt x="2231122" y="2914143"/>
                  </a:lnTo>
                  <a:lnTo>
                    <a:pt x="2265438" y="2891997"/>
                  </a:lnTo>
                  <a:cubicBezTo>
                    <a:pt x="2444606" y="2754143"/>
                    <a:pt x="2490212" y="2572639"/>
                    <a:pt x="2399168" y="2412576"/>
                  </a:cubicBezTo>
                  <a:lnTo>
                    <a:pt x="2382880" y="2388793"/>
                  </a:lnTo>
                  <a:lnTo>
                    <a:pt x="2289367" y="2433755"/>
                  </a:lnTo>
                  <a:cubicBezTo>
                    <a:pt x="2255689" y="2448458"/>
                    <a:pt x="2220643" y="2462307"/>
                    <a:pt x="2184245" y="2475230"/>
                  </a:cubicBezTo>
                  <a:cubicBezTo>
                    <a:pt x="1748242" y="2630037"/>
                    <a:pt x="1219219" y="2608880"/>
                    <a:pt x="813982" y="2420430"/>
                  </a:cubicBezTo>
                  <a:lnTo>
                    <a:pt x="976102" y="2264885"/>
                  </a:lnTo>
                  <a:cubicBezTo>
                    <a:pt x="1298501" y="2387849"/>
                    <a:pt x="1702816" y="2401793"/>
                    <a:pt x="2046227" y="2301790"/>
                  </a:cubicBezTo>
                  <a:cubicBezTo>
                    <a:pt x="2106686" y="2284184"/>
                    <a:pt x="2162991" y="2263887"/>
                    <a:pt x="2215044" y="2241287"/>
                  </a:cubicBezTo>
                  <a:lnTo>
                    <a:pt x="2224449" y="2236410"/>
                  </a:lnTo>
                  <a:lnTo>
                    <a:pt x="2170017" y="2202296"/>
                  </a:lnTo>
                  <a:cubicBezTo>
                    <a:pt x="2142832" y="2187270"/>
                    <a:pt x="2113617" y="2173022"/>
                    <a:pt x="2082366" y="2159668"/>
                  </a:cubicBezTo>
                  <a:cubicBezTo>
                    <a:pt x="1849970" y="2060364"/>
                    <a:pt x="1549786" y="2034187"/>
                    <a:pt x="1278457" y="2089565"/>
                  </a:cubicBezTo>
                  <a:cubicBezTo>
                    <a:pt x="730887" y="2201323"/>
                    <a:pt x="513977" y="2589060"/>
                    <a:pt x="841610" y="2870449"/>
                  </a:cubicBezTo>
                  <a:lnTo>
                    <a:pt x="634511" y="2953993"/>
                  </a:lnTo>
                  <a:cubicBezTo>
                    <a:pt x="286052" y="2568576"/>
                    <a:pt x="540455" y="2066413"/>
                    <a:pt x="1167695" y="1901546"/>
                  </a:cubicBezTo>
                  <a:cubicBezTo>
                    <a:pt x="1535651" y="1804831"/>
                    <a:pt x="1953188" y="1849013"/>
                    <a:pt x="2258377" y="2016958"/>
                  </a:cubicBezTo>
                  <a:cubicBezTo>
                    <a:pt x="2292660" y="2035824"/>
                    <a:pt x="2324703" y="2055722"/>
                    <a:pt x="2354514" y="2076519"/>
                  </a:cubicBezTo>
                  <a:lnTo>
                    <a:pt x="2415994" y="2124783"/>
                  </a:lnTo>
                  <a:lnTo>
                    <a:pt x="2475580" y="2081172"/>
                  </a:lnTo>
                  <a:cubicBezTo>
                    <a:pt x="2648899" y="1929909"/>
                    <a:pt x="2711122" y="1740546"/>
                    <a:pt x="2650207" y="1561731"/>
                  </a:cubicBezTo>
                  <a:lnTo>
                    <a:pt x="2632612" y="1522278"/>
                  </a:lnTo>
                  <a:lnTo>
                    <a:pt x="2560826" y="1559733"/>
                  </a:lnTo>
                  <a:cubicBezTo>
                    <a:pt x="2413244" y="1627727"/>
                    <a:pt x="2239376" y="1681996"/>
                    <a:pt x="2041941" y="1717381"/>
                  </a:cubicBezTo>
                  <a:cubicBezTo>
                    <a:pt x="1536992" y="1807880"/>
                    <a:pt x="984835" y="1748658"/>
                    <a:pt x="574723" y="1560015"/>
                  </a:cubicBezTo>
                  <a:lnTo>
                    <a:pt x="772904" y="1423999"/>
                  </a:lnTo>
                  <a:cubicBezTo>
                    <a:pt x="1108162" y="1543500"/>
                    <a:pt x="1535247" y="1580927"/>
                    <a:pt x="1933106" y="1525671"/>
                  </a:cubicBezTo>
                  <a:cubicBezTo>
                    <a:pt x="2116473" y="1500205"/>
                    <a:pt x="2277432" y="1458434"/>
                    <a:pt x="2413381" y="1404942"/>
                  </a:cubicBezTo>
                  <a:lnTo>
                    <a:pt x="2517897" y="1358036"/>
                  </a:lnTo>
                  <a:lnTo>
                    <a:pt x="2499121" y="1337713"/>
                  </a:lnTo>
                  <a:cubicBezTo>
                    <a:pt x="2449470" y="1291066"/>
                    <a:pt x="2388953" y="1247109"/>
                    <a:pt x="2317274" y="1207038"/>
                  </a:cubicBezTo>
                  <a:cubicBezTo>
                    <a:pt x="2024369" y="1043296"/>
                    <a:pt x="1608466" y="987571"/>
                    <a:pt x="1228658" y="1061180"/>
                  </a:cubicBezTo>
                  <a:cubicBezTo>
                    <a:pt x="522203" y="1198094"/>
                    <a:pt x="234165" y="1708477"/>
                    <a:pt x="654727" y="2078144"/>
                  </a:cubicBezTo>
                  <a:lnTo>
                    <a:pt x="448887" y="2163839"/>
                  </a:lnTo>
                  <a:cubicBezTo>
                    <a:pt x="3734" y="1686757"/>
                    <a:pt x="333745" y="1057011"/>
                    <a:pt x="1127156" y="869526"/>
                  </a:cubicBezTo>
                  <a:cubicBezTo>
                    <a:pt x="1610024" y="755423"/>
                    <a:pt x="2148134" y="838728"/>
                    <a:pt x="2506630" y="1083083"/>
                  </a:cubicBezTo>
                  <a:cubicBezTo>
                    <a:pt x="2545098" y="1109303"/>
                    <a:pt x="2580532" y="1136607"/>
                    <a:pt x="2612970" y="1164824"/>
                  </a:cubicBezTo>
                  <a:lnTo>
                    <a:pt x="2697754" y="1248506"/>
                  </a:lnTo>
                  <a:lnTo>
                    <a:pt x="2743590" y="1213893"/>
                  </a:lnTo>
                  <a:cubicBezTo>
                    <a:pt x="3021331" y="972738"/>
                    <a:pt x="2992236" y="652301"/>
                    <a:pt x="2559845" y="422383"/>
                  </a:cubicBezTo>
                  <a:cubicBezTo>
                    <a:pt x="2245839" y="255414"/>
                    <a:pt x="1781910" y="178726"/>
                    <a:pt x="1328029" y="218761"/>
                  </a:cubicBezTo>
                  <a:cubicBezTo>
                    <a:pt x="418033" y="299028"/>
                    <a:pt x="-66914" y="795997"/>
                    <a:pt x="372170" y="1198314"/>
                  </a:cubicBezTo>
                  <a:lnTo>
                    <a:pt x="152491" y="1256967"/>
                  </a:lnTo>
                  <a:cubicBezTo>
                    <a:pt x="-284221" y="740597"/>
                    <a:pt x="258222" y="131049"/>
                    <a:pt x="1255474" y="17535"/>
                  </a:cubicBezTo>
                  <a:cubicBezTo>
                    <a:pt x="1326551" y="9445"/>
                    <a:pt x="1397895" y="4198"/>
                    <a:pt x="1469047" y="1704"/>
                  </a:cubicBezTo>
                  <a:cubicBezTo>
                    <a:pt x="1531304" y="-479"/>
                    <a:pt x="1593414" y="-554"/>
                    <a:pt x="1655069" y="141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73FB7257-7894-4979-BA07-8CF40E8F0943}"/>
              </a:ext>
            </a:extLst>
          </p:cNvPr>
          <p:cNvGrpSpPr/>
          <p:nvPr/>
        </p:nvGrpSpPr>
        <p:grpSpPr>
          <a:xfrm>
            <a:off x="3876323" y="3659640"/>
            <a:ext cx="2379320" cy="2795336"/>
            <a:chOff x="3876323" y="3659640"/>
            <a:chExt cx="2379320" cy="2795336"/>
          </a:xfrm>
        </p:grpSpPr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065AE68D-E870-409B-B3AF-FF2977BB2909}"/>
                </a:ext>
              </a:extLst>
            </p:cNvPr>
            <p:cNvGrpSpPr/>
            <p:nvPr/>
          </p:nvGrpSpPr>
          <p:grpSpPr>
            <a:xfrm>
              <a:off x="4427305" y="4833218"/>
              <a:ext cx="1260280" cy="1621758"/>
              <a:chOff x="4449527" y="5201111"/>
              <a:chExt cx="974007" cy="1253376"/>
            </a:xfrm>
          </p:grpSpPr>
          <p:sp>
            <p:nvSpPr>
              <p:cNvPr id="263" name="片側の 2 つの角を丸めた四角形 144">
                <a:extLst>
                  <a:ext uri="{FF2B5EF4-FFF2-40B4-BE49-F238E27FC236}">
                    <a16:creationId xmlns:a16="http://schemas.microsoft.com/office/drawing/2014/main" id="{835C8388-ADE5-4F22-8BE2-C8E37E62B03A}"/>
                  </a:ext>
                </a:extLst>
              </p:cNvPr>
              <p:cNvSpPr/>
              <p:nvPr/>
            </p:nvSpPr>
            <p:spPr>
              <a:xfrm>
                <a:off x="4449527" y="5433562"/>
                <a:ext cx="974007" cy="1020925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819F031F-79A4-4270-89D1-9C1E2ED3D101}"/>
                  </a:ext>
                </a:extLst>
              </p:cNvPr>
              <p:cNvSpPr/>
              <p:nvPr/>
            </p:nvSpPr>
            <p:spPr>
              <a:xfrm>
                <a:off x="4698054" y="5201111"/>
                <a:ext cx="467839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5" name="二等辺三角形 264">
                <a:extLst>
                  <a:ext uri="{FF2B5EF4-FFF2-40B4-BE49-F238E27FC236}">
                    <a16:creationId xmlns:a16="http://schemas.microsoft.com/office/drawing/2014/main" id="{5C63629C-BA66-4A57-B15C-F5FA361B8CB4}"/>
                  </a:ext>
                </a:extLst>
              </p:cNvPr>
              <p:cNvSpPr/>
              <p:nvPr/>
            </p:nvSpPr>
            <p:spPr>
              <a:xfrm rot="10800000">
                <a:off x="4729806" y="5517392"/>
                <a:ext cx="409782" cy="318739"/>
              </a:xfrm>
              <a:prstGeom prst="triangl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AF42B0A3-76D9-487D-8E9F-8DD612CAE819}"/>
                </a:ext>
              </a:extLst>
            </p:cNvPr>
            <p:cNvGrpSpPr/>
            <p:nvPr/>
          </p:nvGrpSpPr>
          <p:grpSpPr>
            <a:xfrm>
              <a:off x="4346178" y="3659640"/>
              <a:ext cx="1397778" cy="1418097"/>
              <a:chOff x="1231122" y="2121256"/>
              <a:chExt cx="1397778" cy="1418097"/>
            </a:xfrm>
          </p:grpSpPr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4D17EBDA-C189-45FE-AD33-6113879AF6EA}"/>
                  </a:ext>
                </a:extLst>
              </p:cNvPr>
              <p:cNvSpPr/>
              <p:nvPr/>
            </p:nvSpPr>
            <p:spPr>
              <a:xfrm>
                <a:off x="1231122" y="2121256"/>
                <a:ext cx="1397778" cy="848304"/>
              </a:xfrm>
              <a:custGeom>
                <a:avLst/>
                <a:gdLst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23796 w 1397778"/>
                  <a:gd name="connsiteY17" fmla="*/ 895789 h 895789"/>
                  <a:gd name="connsiteX18" fmla="*/ 146579 w 1397778"/>
                  <a:gd name="connsiteY18" fmla="*/ 848304 h 895789"/>
                  <a:gd name="connsiteX19" fmla="*/ 23814 w 1397778"/>
                  <a:gd name="connsiteY19" fmla="*/ 804514 h 895789"/>
                  <a:gd name="connsiteX20" fmla="*/ 106191 w 1397778"/>
                  <a:gd name="connsiteY20" fmla="*/ 710459 h 895789"/>
                  <a:gd name="connsiteX21" fmla="*/ 0 w 1397778"/>
                  <a:gd name="connsiteY21" fmla="*/ 639102 h 895789"/>
                  <a:gd name="connsiteX22" fmla="*/ 106191 w 1397778"/>
                  <a:gd name="connsiteY22" fmla="*/ 567745 h 895789"/>
                  <a:gd name="connsiteX23" fmla="*/ 23814 w 1397778"/>
                  <a:gd name="connsiteY23" fmla="*/ 473690 h 895789"/>
                  <a:gd name="connsiteX24" fmla="*/ 146579 w 1397778"/>
                  <a:gd name="connsiteY24" fmla="*/ 429900 h 895789"/>
                  <a:gd name="connsiteX25" fmla="*/ 93633 w 1397778"/>
                  <a:gd name="connsiteY25" fmla="*/ 319551 h 895789"/>
                  <a:gd name="connsiteX26" fmla="*/ 224612 w 1397778"/>
                  <a:gd name="connsiteY26" fmla="*/ 306308 h 895789"/>
                  <a:gd name="connsiteX27" fmla="*/ 204700 w 1397778"/>
                  <a:gd name="connsiteY27" fmla="*/ 187189 h 895789"/>
                  <a:gd name="connsiteX28" fmla="*/ 334963 w 1397778"/>
                  <a:gd name="connsiteY28" fmla="*/ 205397 h 895789"/>
                  <a:gd name="connsiteX29" fmla="*/ 349445 w 1397778"/>
                  <a:gd name="connsiteY29" fmla="*/ 85623 h 895789"/>
                  <a:gd name="connsiteX30" fmla="*/ 470117 w 1397778"/>
                  <a:gd name="connsiteY30" fmla="*/ 134040 h 895789"/>
                  <a:gd name="connsiteX31" fmla="*/ 518003 w 1397778"/>
                  <a:gd name="connsiteY31" fmla="*/ 21777 h 895789"/>
                  <a:gd name="connsiteX32" fmla="*/ 620856 w 1397778"/>
                  <a:gd name="connsiteY32" fmla="*/ 97106 h 895789"/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46579 w 1397778"/>
                  <a:gd name="connsiteY17" fmla="*/ 848304 h 895789"/>
                  <a:gd name="connsiteX18" fmla="*/ 23814 w 1397778"/>
                  <a:gd name="connsiteY18" fmla="*/ 804514 h 895789"/>
                  <a:gd name="connsiteX19" fmla="*/ 106191 w 1397778"/>
                  <a:gd name="connsiteY19" fmla="*/ 710459 h 895789"/>
                  <a:gd name="connsiteX20" fmla="*/ 0 w 1397778"/>
                  <a:gd name="connsiteY20" fmla="*/ 639102 h 895789"/>
                  <a:gd name="connsiteX21" fmla="*/ 106191 w 1397778"/>
                  <a:gd name="connsiteY21" fmla="*/ 567745 h 895789"/>
                  <a:gd name="connsiteX22" fmla="*/ 23814 w 1397778"/>
                  <a:gd name="connsiteY22" fmla="*/ 473690 h 895789"/>
                  <a:gd name="connsiteX23" fmla="*/ 146579 w 1397778"/>
                  <a:gd name="connsiteY23" fmla="*/ 429900 h 895789"/>
                  <a:gd name="connsiteX24" fmla="*/ 93633 w 1397778"/>
                  <a:gd name="connsiteY24" fmla="*/ 319551 h 895789"/>
                  <a:gd name="connsiteX25" fmla="*/ 224612 w 1397778"/>
                  <a:gd name="connsiteY25" fmla="*/ 306308 h 895789"/>
                  <a:gd name="connsiteX26" fmla="*/ 204700 w 1397778"/>
                  <a:gd name="connsiteY26" fmla="*/ 187189 h 895789"/>
                  <a:gd name="connsiteX27" fmla="*/ 334963 w 1397778"/>
                  <a:gd name="connsiteY27" fmla="*/ 205397 h 895789"/>
                  <a:gd name="connsiteX28" fmla="*/ 349445 w 1397778"/>
                  <a:gd name="connsiteY28" fmla="*/ 85623 h 895789"/>
                  <a:gd name="connsiteX29" fmla="*/ 470117 w 1397778"/>
                  <a:gd name="connsiteY29" fmla="*/ 134040 h 895789"/>
                  <a:gd name="connsiteX30" fmla="*/ 518003 w 1397778"/>
                  <a:gd name="connsiteY30" fmla="*/ 21777 h 895789"/>
                  <a:gd name="connsiteX31" fmla="*/ 620856 w 1397778"/>
                  <a:gd name="connsiteY31" fmla="*/ 97106 h 895789"/>
                  <a:gd name="connsiteX32" fmla="*/ 698889 w 1397778"/>
                  <a:gd name="connsiteY32" fmla="*/ 0 h 895789"/>
                  <a:gd name="connsiteX0" fmla="*/ 698889 w 1397778"/>
                  <a:gd name="connsiteY0" fmla="*/ 0 h 848304"/>
                  <a:gd name="connsiteX1" fmla="*/ 776922 w 1397778"/>
                  <a:gd name="connsiteY1" fmla="*/ 97106 h 848304"/>
                  <a:gd name="connsiteX2" fmla="*/ 879775 w 1397778"/>
                  <a:gd name="connsiteY2" fmla="*/ 21777 h 848304"/>
                  <a:gd name="connsiteX3" fmla="*/ 927661 w 1397778"/>
                  <a:gd name="connsiteY3" fmla="*/ 134040 h 848304"/>
                  <a:gd name="connsiteX4" fmla="*/ 1048334 w 1397778"/>
                  <a:gd name="connsiteY4" fmla="*/ 85623 h 848304"/>
                  <a:gd name="connsiteX5" fmla="*/ 1062815 w 1397778"/>
                  <a:gd name="connsiteY5" fmla="*/ 205397 h 848304"/>
                  <a:gd name="connsiteX6" fmla="*/ 1193078 w 1397778"/>
                  <a:gd name="connsiteY6" fmla="*/ 187189 h 848304"/>
                  <a:gd name="connsiteX7" fmla="*/ 1173166 w 1397778"/>
                  <a:gd name="connsiteY7" fmla="*/ 306308 h 848304"/>
                  <a:gd name="connsiteX8" fmla="*/ 1304145 w 1397778"/>
                  <a:gd name="connsiteY8" fmla="*/ 319551 h 848304"/>
                  <a:gd name="connsiteX9" fmla="*/ 1251199 w 1397778"/>
                  <a:gd name="connsiteY9" fmla="*/ 429900 h 848304"/>
                  <a:gd name="connsiteX10" fmla="*/ 1373964 w 1397778"/>
                  <a:gd name="connsiteY10" fmla="*/ 473690 h 848304"/>
                  <a:gd name="connsiteX11" fmla="*/ 1291587 w 1397778"/>
                  <a:gd name="connsiteY11" fmla="*/ 567745 h 848304"/>
                  <a:gd name="connsiteX12" fmla="*/ 1397778 w 1397778"/>
                  <a:gd name="connsiteY12" fmla="*/ 639102 h 848304"/>
                  <a:gd name="connsiteX13" fmla="*/ 1291587 w 1397778"/>
                  <a:gd name="connsiteY13" fmla="*/ 710459 h 848304"/>
                  <a:gd name="connsiteX14" fmla="*/ 1373964 w 1397778"/>
                  <a:gd name="connsiteY14" fmla="*/ 804514 h 848304"/>
                  <a:gd name="connsiteX15" fmla="*/ 1251199 w 1397778"/>
                  <a:gd name="connsiteY15" fmla="*/ 848304 h 848304"/>
                  <a:gd name="connsiteX16" fmla="*/ 146579 w 1397778"/>
                  <a:gd name="connsiteY16" fmla="*/ 848304 h 848304"/>
                  <a:gd name="connsiteX17" fmla="*/ 23814 w 1397778"/>
                  <a:gd name="connsiteY17" fmla="*/ 804514 h 848304"/>
                  <a:gd name="connsiteX18" fmla="*/ 106191 w 1397778"/>
                  <a:gd name="connsiteY18" fmla="*/ 710459 h 848304"/>
                  <a:gd name="connsiteX19" fmla="*/ 0 w 1397778"/>
                  <a:gd name="connsiteY19" fmla="*/ 639102 h 848304"/>
                  <a:gd name="connsiteX20" fmla="*/ 106191 w 1397778"/>
                  <a:gd name="connsiteY20" fmla="*/ 567745 h 848304"/>
                  <a:gd name="connsiteX21" fmla="*/ 23814 w 1397778"/>
                  <a:gd name="connsiteY21" fmla="*/ 473690 h 848304"/>
                  <a:gd name="connsiteX22" fmla="*/ 146579 w 1397778"/>
                  <a:gd name="connsiteY22" fmla="*/ 429900 h 848304"/>
                  <a:gd name="connsiteX23" fmla="*/ 93633 w 1397778"/>
                  <a:gd name="connsiteY23" fmla="*/ 319551 h 848304"/>
                  <a:gd name="connsiteX24" fmla="*/ 224612 w 1397778"/>
                  <a:gd name="connsiteY24" fmla="*/ 306308 h 848304"/>
                  <a:gd name="connsiteX25" fmla="*/ 204700 w 1397778"/>
                  <a:gd name="connsiteY25" fmla="*/ 187189 h 848304"/>
                  <a:gd name="connsiteX26" fmla="*/ 334963 w 1397778"/>
                  <a:gd name="connsiteY26" fmla="*/ 205397 h 848304"/>
                  <a:gd name="connsiteX27" fmla="*/ 349445 w 1397778"/>
                  <a:gd name="connsiteY27" fmla="*/ 85623 h 848304"/>
                  <a:gd name="connsiteX28" fmla="*/ 470117 w 1397778"/>
                  <a:gd name="connsiteY28" fmla="*/ 134040 h 848304"/>
                  <a:gd name="connsiteX29" fmla="*/ 518003 w 1397778"/>
                  <a:gd name="connsiteY29" fmla="*/ 21777 h 848304"/>
                  <a:gd name="connsiteX30" fmla="*/ 620856 w 1397778"/>
                  <a:gd name="connsiteY30" fmla="*/ 97106 h 848304"/>
                  <a:gd name="connsiteX31" fmla="*/ 698889 w 1397778"/>
                  <a:gd name="connsiteY31" fmla="*/ 0 h 848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397778" h="848304">
                    <a:moveTo>
                      <a:pt x="698889" y="0"/>
                    </a:moveTo>
                    <a:lnTo>
                      <a:pt x="776922" y="97106"/>
                    </a:lnTo>
                    <a:lnTo>
                      <a:pt x="879775" y="21777"/>
                    </a:lnTo>
                    <a:lnTo>
                      <a:pt x="927661" y="134040"/>
                    </a:lnTo>
                    <a:lnTo>
                      <a:pt x="1048334" y="85623"/>
                    </a:lnTo>
                    <a:lnTo>
                      <a:pt x="1062815" y="205397"/>
                    </a:lnTo>
                    <a:lnTo>
                      <a:pt x="1193078" y="187189"/>
                    </a:lnTo>
                    <a:lnTo>
                      <a:pt x="1173166" y="306308"/>
                    </a:lnTo>
                    <a:lnTo>
                      <a:pt x="1304145" y="319551"/>
                    </a:lnTo>
                    <a:lnTo>
                      <a:pt x="1251199" y="429900"/>
                    </a:lnTo>
                    <a:lnTo>
                      <a:pt x="1373964" y="473690"/>
                    </a:lnTo>
                    <a:lnTo>
                      <a:pt x="1291587" y="567745"/>
                    </a:lnTo>
                    <a:lnTo>
                      <a:pt x="1397778" y="639102"/>
                    </a:lnTo>
                    <a:lnTo>
                      <a:pt x="1291587" y="710459"/>
                    </a:lnTo>
                    <a:lnTo>
                      <a:pt x="1373964" y="804514"/>
                    </a:lnTo>
                    <a:lnTo>
                      <a:pt x="1251199" y="848304"/>
                    </a:lnTo>
                    <a:lnTo>
                      <a:pt x="146579" y="848304"/>
                    </a:lnTo>
                    <a:lnTo>
                      <a:pt x="23814" y="804514"/>
                    </a:lnTo>
                    <a:lnTo>
                      <a:pt x="106191" y="710459"/>
                    </a:lnTo>
                    <a:lnTo>
                      <a:pt x="0" y="639102"/>
                    </a:lnTo>
                    <a:lnTo>
                      <a:pt x="106191" y="567745"/>
                    </a:lnTo>
                    <a:lnTo>
                      <a:pt x="23814" y="473690"/>
                    </a:lnTo>
                    <a:lnTo>
                      <a:pt x="146579" y="429900"/>
                    </a:lnTo>
                    <a:lnTo>
                      <a:pt x="93633" y="319551"/>
                    </a:lnTo>
                    <a:lnTo>
                      <a:pt x="224612" y="306308"/>
                    </a:lnTo>
                    <a:lnTo>
                      <a:pt x="204700" y="187189"/>
                    </a:lnTo>
                    <a:lnTo>
                      <a:pt x="334963" y="205397"/>
                    </a:lnTo>
                    <a:lnTo>
                      <a:pt x="349445" y="85623"/>
                    </a:lnTo>
                    <a:lnTo>
                      <a:pt x="470117" y="134040"/>
                    </a:lnTo>
                    <a:lnTo>
                      <a:pt x="518003" y="21777"/>
                    </a:lnTo>
                    <a:lnTo>
                      <a:pt x="620856" y="97106"/>
                    </a:lnTo>
                    <a:lnTo>
                      <a:pt x="698889" y="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B5AA4AD9-02D7-493F-9876-8A368586AFA5}"/>
                  </a:ext>
                </a:extLst>
              </p:cNvPr>
              <p:cNvGrpSpPr/>
              <p:nvPr/>
            </p:nvGrpSpPr>
            <p:grpSpPr>
              <a:xfrm>
                <a:off x="1297904" y="2379247"/>
                <a:ext cx="1277659" cy="1160106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255" name="グループ化 254">
                  <a:extLst>
                    <a:ext uri="{FF2B5EF4-FFF2-40B4-BE49-F238E27FC236}">
                      <a16:creationId xmlns:a16="http://schemas.microsoft.com/office/drawing/2014/main" id="{B6B2DBA6-4C86-491B-881D-864C49B008BC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60" name="円/楕円 489">
                    <a:extLst>
                      <a:ext uri="{FF2B5EF4-FFF2-40B4-BE49-F238E27FC236}">
                        <a16:creationId xmlns:a16="http://schemas.microsoft.com/office/drawing/2014/main" id="{3FBB2F4A-C0DC-4609-AAD1-59839679425B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1" name="円/楕円 490">
                    <a:extLst>
                      <a:ext uri="{FF2B5EF4-FFF2-40B4-BE49-F238E27FC236}">
                        <a16:creationId xmlns:a16="http://schemas.microsoft.com/office/drawing/2014/main" id="{02D2D587-0F87-498A-BBDA-CDAA93A4767D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56" name="グループ化 255">
                  <a:extLst>
                    <a:ext uri="{FF2B5EF4-FFF2-40B4-BE49-F238E27FC236}">
                      <a16:creationId xmlns:a16="http://schemas.microsoft.com/office/drawing/2014/main" id="{788159C9-5ED2-4142-9308-F58F4C9BEC17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58" name="円/楕円 487">
                    <a:extLst>
                      <a:ext uri="{FF2B5EF4-FFF2-40B4-BE49-F238E27FC236}">
                        <a16:creationId xmlns:a16="http://schemas.microsoft.com/office/drawing/2014/main" id="{459BF9CE-F933-4910-AA09-1EE5AD53D7C1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9" name="円/楕円 488">
                    <a:extLst>
                      <a:ext uri="{FF2B5EF4-FFF2-40B4-BE49-F238E27FC236}">
                        <a16:creationId xmlns:a16="http://schemas.microsoft.com/office/drawing/2014/main" id="{D5238687-BD08-427B-ADFA-9D8C457D420B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7" name="円/楕円 486">
                  <a:extLst>
                    <a:ext uri="{FF2B5EF4-FFF2-40B4-BE49-F238E27FC236}">
                      <a16:creationId xmlns:a16="http://schemas.microsoft.com/office/drawing/2014/main" id="{C55FBD38-14F4-4AFE-BBD9-716E913C3681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9" name="円/楕円 472">
                <a:extLst>
                  <a:ext uri="{FF2B5EF4-FFF2-40B4-BE49-F238E27FC236}">
                    <a16:creationId xmlns:a16="http://schemas.microsoft.com/office/drawing/2014/main" id="{47BBA9A1-0C2A-455A-B81B-FA518F411954}"/>
                  </a:ext>
                </a:extLst>
              </p:cNvPr>
              <p:cNvSpPr/>
              <p:nvPr/>
            </p:nvSpPr>
            <p:spPr>
              <a:xfrm rot="20700000">
                <a:off x="1499857" y="2704001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0" name="円/楕円 473">
                <a:extLst>
                  <a:ext uri="{FF2B5EF4-FFF2-40B4-BE49-F238E27FC236}">
                    <a16:creationId xmlns:a16="http://schemas.microsoft.com/office/drawing/2014/main" id="{9503EF5B-BCC1-49DA-85D6-DC507E1B8C12}"/>
                  </a:ext>
                </a:extLst>
              </p:cNvPr>
              <p:cNvSpPr/>
              <p:nvPr/>
            </p:nvSpPr>
            <p:spPr>
              <a:xfrm rot="900000">
                <a:off x="2063644" y="2704001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61659EEF-1156-4D04-AE1F-A4F5853AAF46}"/>
                  </a:ext>
                </a:extLst>
              </p:cNvPr>
              <p:cNvGrpSpPr/>
              <p:nvPr/>
            </p:nvGrpSpPr>
            <p:grpSpPr>
              <a:xfrm>
                <a:off x="1819207" y="3040652"/>
                <a:ext cx="240026" cy="203430"/>
                <a:chOff x="7084627" y="3040652"/>
                <a:chExt cx="240026" cy="203430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253" name="円/楕円 662">
                  <a:extLst>
                    <a:ext uri="{FF2B5EF4-FFF2-40B4-BE49-F238E27FC236}">
                      <a16:creationId xmlns:a16="http://schemas.microsoft.com/office/drawing/2014/main" id="{B5F76FA5-FACF-4C0D-A1E0-600E0733EA1C}"/>
                    </a:ext>
                  </a:extLst>
                </p:cNvPr>
                <p:cNvSpPr/>
                <p:nvPr/>
              </p:nvSpPr>
              <p:spPr>
                <a:xfrm>
                  <a:off x="7084627" y="3102163"/>
                  <a:ext cx="240026" cy="125443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5AB69AC0-FAD1-44E9-92B6-838CE4C737F6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0F74D01C-2F8F-42A9-AFED-D33CD221A242}"/>
                  </a:ext>
                </a:extLst>
              </p:cNvPr>
              <p:cNvSpPr/>
              <p:nvPr/>
            </p:nvSpPr>
            <p:spPr>
              <a:xfrm flipV="1">
                <a:off x="1825916" y="3315172"/>
                <a:ext cx="240628" cy="102193"/>
              </a:xfrm>
              <a:custGeom>
                <a:avLst/>
                <a:gdLst>
                  <a:gd name="connsiteX0" fmla="*/ 0 w 485124"/>
                  <a:gd name="connsiteY0" fmla="*/ 0 h 247877"/>
                  <a:gd name="connsiteX1" fmla="*/ 16958 w 485124"/>
                  <a:gd name="connsiteY1" fmla="*/ 4041 h 247877"/>
                  <a:gd name="connsiteX2" fmla="*/ 242562 w 485124"/>
                  <a:gd name="connsiteY2" fmla="*/ 24039 h 247877"/>
                  <a:gd name="connsiteX3" fmla="*/ 468167 w 485124"/>
                  <a:gd name="connsiteY3" fmla="*/ 4041 h 247877"/>
                  <a:gd name="connsiteX4" fmla="*/ 485124 w 485124"/>
                  <a:gd name="connsiteY4" fmla="*/ 0 h 247877"/>
                  <a:gd name="connsiteX5" fmla="*/ 467238 w 485124"/>
                  <a:gd name="connsiteY5" fmla="*/ 92456 h 247877"/>
                  <a:gd name="connsiteX6" fmla="*/ 242562 w 485124"/>
                  <a:gd name="connsiteY6" fmla="*/ 247877 h 247877"/>
                  <a:gd name="connsiteX7" fmla="*/ 17886 w 485124"/>
                  <a:gd name="connsiteY7" fmla="*/ 92456 h 247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5124" h="247877">
                    <a:moveTo>
                      <a:pt x="0" y="0"/>
                    </a:moveTo>
                    <a:lnTo>
                      <a:pt x="16958" y="4041"/>
                    </a:lnTo>
                    <a:cubicBezTo>
                      <a:pt x="86300" y="16918"/>
                      <a:pt x="162537" y="24039"/>
                      <a:pt x="242562" y="24039"/>
                    </a:cubicBezTo>
                    <a:cubicBezTo>
                      <a:pt x="322588" y="24039"/>
                      <a:pt x="398825" y="16918"/>
                      <a:pt x="468167" y="4041"/>
                    </a:cubicBezTo>
                    <a:lnTo>
                      <a:pt x="485124" y="0"/>
                    </a:lnTo>
                    <a:lnTo>
                      <a:pt x="467238" y="92456"/>
                    </a:lnTo>
                    <a:cubicBezTo>
                      <a:pt x="430221" y="183790"/>
                      <a:pt x="343563" y="247877"/>
                      <a:pt x="242562" y="247877"/>
                    </a:cubicBezTo>
                    <a:cubicBezTo>
                      <a:pt x="141562" y="247877"/>
                      <a:pt x="54903" y="183790"/>
                      <a:pt x="17886" y="9245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60619A95-4E24-4392-9E35-D744EB699AC0}"/>
                </a:ext>
              </a:extLst>
            </p:cNvPr>
            <p:cNvSpPr/>
            <p:nvPr/>
          </p:nvSpPr>
          <p:spPr>
            <a:xfrm>
              <a:off x="5209391" y="4368634"/>
              <a:ext cx="230758" cy="203586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032E559C-0619-4548-AD54-C9E4105532F6}"/>
                </a:ext>
              </a:extLst>
            </p:cNvPr>
            <p:cNvSpPr/>
            <p:nvPr/>
          </p:nvSpPr>
          <p:spPr>
            <a:xfrm>
              <a:off x="4653635" y="4368634"/>
              <a:ext cx="230758" cy="203586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1DF0FE68-85DC-4BAB-95D2-C132BAD9C259}"/>
                </a:ext>
              </a:extLst>
            </p:cNvPr>
            <p:cNvGrpSpPr/>
            <p:nvPr/>
          </p:nvGrpSpPr>
          <p:grpSpPr>
            <a:xfrm>
              <a:off x="5393184" y="3822036"/>
              <a:ext cx="853744" cy="1621462"/>
              <a:chOff x="5393184" y="3822036"/>
              <a:chExt cx="853744" cy="1621462"/>
            </a:xfrm>
          </p:grpSpPr>
          <p:grpSp>
            <p:nvGrpSpPr>
              <p:cNvPr id="287" name="グループ化 286">
                <a:extLst>
                  <a:ext uri="{FF2B5EF4-FFF2-40B4-BE49-F238E27FC236}">
                    <a16:creationId xmlns:a16="http://schemas.microsoft.com/office/drawing/2014/main" id="{BD5D6C2B-8972-4FE1-9DCF-15F58ED14E5D}"/>
                  </a:ext>
                </a:extLst>
              </p:cNvPr>
              <p:cNvGrpSpPr/>
              <p:nvPr/>
            </p:nvGrpSpPr>
            <p:grpSpPr>
              <a:xfrm rot="20968118">
                <a:off x="5464425" y="3822036"/>
                <a:ext cx="714592" cy="1332294"/>
                <a:chOff x="2957063" y="5076572"/>
                <a:chExt cx="797584" cy="1483326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288" name="グループ化 287">
                  <a:extLst>
                    <a:ext uri="{FF2B5EF4-FFF2-40B4-BE49-F238E27FC236}">
                      <a16:creationId xmlns:a16="http://schemas.microsoft.com/office/drawing/2014/main" id="{0DB31759-9E37-4801-B4DD-05EECA0FB5B3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290" name="フリーフォーム: 図形 289">
                    <a:extLst>
                      <a:ext uri="{FF2B5EF4-FFF2-40B4-BE49-F238E27FC236}">
                        <a16:creationId xmlns:a16="http://schemas.microsoft.com/office/drawing/2014/main" id="{BDCA7FF4-BD47-4CEC-A238-1F93CAA00B61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1" name="フリーフォーム: 図形 290">
                    <a:extLst>
                      <a:ext uri="{FF2B5EF4-FFF2-40B4-BE49-F238E27FC236}">
                        <a16:creationId xmlns:a16="http://schemas.microsoft.com/office/drawing/2014/main" id="{1AD90A05-4ABD-4208-8172-B18D4D3D44AE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F7703B0B-DED7-4FC6-ADA1-17763954BD2D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91C93610-3EEB-4D07-B0D7-01D3B8A5EDF0}"/>
                  </a:ext>
                </a:extLst>
              </p:cNvPr>
              <p:cNvSpPr/>
              <p:nvPr/>
            </p:nvSpPr>
            <p:spPr>
              <a:xfrm rot="3600000">
                <a:off x="5362729" y="4559299"/>
                <a:ext cx="914654" cy="853744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961399"/>
                  <a:gd name="connsiteY0" fmla="*/ 826528 h 880732"/>
                  <a:gd name="connsiteX1" fmla="*/ 471695 w 961399"/>
                  <a:gd name="connsiteY1" fmla="*/ 296500 h 880732"/>
                  <a:gd name="connsiteX2" fmla="*/ 43314 w 961399"/>
                  <a:gd name="connsiteY2" fmla="*/ 378244 h 880732"/>
                  <a:gd name="connsiteX3" fmla="*/ 0 w 961399"/>
                  <a:gd name="connsiteY3" fmla="*/ 119223 h 880732"/>
                  <a:gd name="connsiteX4" fmla="*/ 660660 w 961399"/>
                  <a:gd name="connsiteY4" fmla="*/ 1930 h 880732"/>
                  <a:gd name="connsiteX5" fmla="*/ 778556 w 961399"/>
                  <a:gd name="connsiteY5" fmla="*/ 102155 h 880732"/>
                  <a:gd name="connsiteX6" fmla="*/ 961399 w 961399"/>
                  <a:gd name="connsiteY6" fmla="*/ 880732 h 880732"/>
                  <a:gd name="connsiteX0" fmla="*/ 443772 w 914654"/>
                  <a:gd name="connsiteY0" fmla="*/ 826528 h 853744"/>
                  <a:gd name="connsiteX1" fmla="*/ 471695 w 914654"/>
                  <a:gd name="connsiteY1" fmla="*/ 296500 h 853744"/>
                  <a:gd name="connsiteX2" fmla="*/ 43314 w 914654"/>
                  <a:gd name="connsiteY2" fmla="*/ 378244 h 853744"/>
                  <a:gd name="connsiteX3" fmla="*/ 0 w 914654"/>
                  <a:gd name="connsiteY3" fmla="*/ 119223 h 853744"/>
                  <a:gd name="connsiteX4" fmla="*/ 660660 w 914654"/>
                  <a:gd name="connsiteY4" fmla="*/ 1930 h 853744"/>
                  <a:gd name="connsiteX5" fmla="*/ 778556 w 914654"/>
                  <a:gd name="connsiteY5" fmla="*/ 102155 h 853744"/>
                  <a:gd name="connsiteX6" fmla="*/ 914654 w 914654"/>
                  <a:gd name="connsiteY6" fmla="*/ 853744 h 853744"/>
                  <a:gd name="connsiteX0" fmla="*/ 443772 w 914654"/>
                  <a:gd name="connsiteY0" fmla="*/ 826528 h 853744"/>
                  <a:gd name="connsiteX1" fmla="*/ 471695 w 914654"/>
                  <a:gd name="connsiteY1" fmla="*/ 296500 h 853744"/>
                  <a:gd name="connsiteX2" fmla="*/ 43314 w 914654"/>
                  <a:gd name="connsiteY2" fmla="*/ 378244 h 853744"/>
                  <a:gd name="connsiteX3" fmla="*/ 0 w 914654"/>
                  <a:gd name="connsiteY3" fmla="*/ 119223 h 853744"/>
                  <a:gd name="connsiteX4" fmla="*/ 660660 w 914654"/>
                  <a:gd name="connsiteY4" fmla="*/ 1930 h 853744"/>
                  <a:gd name="connsiteX5" fmla="*/ 778556 w 914654"/>
                  <a:gd name="connsiteY5" fmla="*/ 102155 h 853744"/>
                  <a:gd name="connsiteX6" fmla="*/ 914654 w 914654"/>
                  <a:gd name="connsiteY6" fmla="*/ 853744 h 853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654" h="853744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59414" y="609735"/>
                      <a:pt x="914654" y="853744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11" name="グループ化 310">
              <a:extLst>
                <a:ext uri="{FF2B5EF4-FFF2-40B4-BE49-F238E27FC236}">
                  <a16:creationId xmlns:a16="http://schemas.microsoft.com/office/drawing/2014/main" id="{FC2CB55C-7540-480F-8561-748BCD181A55}"/>
                </a:ext>
              </a:extLst>
            </p:cNvPr>
            <p:cNvGrpSpPr/>
            <p:nvPr/>
          </p:nvGrpSpPr>
          <p:grpSpPr>
            <a:xfrm flipH="1">
              <a:off x="3876323" y="3822036"/>
              <a:ext cx="853744" cy="1621462"/>
              <a:chOff x="5393184" y="3822036"/>
              <a:chExt cx="853744" cy="1621462"/>
            </a:xfrm>
          </p:grpSpPr>
          <p:grpSp>
            <p:nvGrpSpPr>
              <p:cNvPr id="312" name="グループ化 311">
                <a:extLst>
                  <a:ext uri="{FF2B5EF4-FFF2-40B4-BE49-F238E27FC236}">
                    <a16:creationId xmlns:a16="http://schemas.microsoft.com/office/drawing/2014/main" id="{0517A12D-8673-4818-B2B7-6C9A69DD704C}"/>
                  </a:ext>
                </a:extLst>
              </p:cNvPr>
              <p:cNvGrpSpPr/>
              <p:nvPr/>
            </p:nvGrpSpPr>
            <p:grpSpPr>
              <a:xfrm rot="20968118">
                <a:off x="5464425" y="3822036"/>
                <a:ext cx="714592" cy="1332294"/>
                <a:chOff x="2957063" y="5076572"/>
                <a:chExt cx="797584" cy="1483326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314" name="グループ化 313">
                  <a:extLst>
                    <a:ext uri="{FF2B5EF4-FFF2-40B4-BE49-F238E27FC236}">
                      <a16:creationId xmlns:a16="http://schemas.microsoft.com/office/drawing/2014/main" id="{3F77D07F-A8DB-4D81-BBCB-EAB5E38A6BCE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316" name="フリーフォーム: 図形 315">
                    <a:extLst>
                      <a:ext uri="{FF2B5EF4-FFF2-40B4-BE49-F238E27FC236}">
                        <a16:creationId xmlns:a16="http://schemas.microsoft.com/office/drawing/2014/main" id="{5DB69A4D-0CAE-4179-8F03-E0F784561A4B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7" name="フリーフォーム: 図形 316">
                    <a:extLst>
                      <a:ext uri="{FF2B5EF4-FFF2-40B4-BE49-F238E27FC236}">
                        <a16:creationId xmlns:a16="http://schemas.microsoft.com/office/drawing/2014/main" id="{89BEBCFC-3A29-4C69-BA16-2C30DB928D63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6AE2A790-B017-40FA-8B96-B67866A4B5D1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19D96710-2A06-4D99-8AAB-87C213B226C2}"/>
                  </a:ext>
                </a:extLst>
              </p:cNvPr>
              <p:cNvSpPr/>
              <p:nvPr/>
            </p:nvSpPr>
            <p:spPr>
              <a:xfrm rot="3600000">
                <a:off x="5362729" y="4559299"/>
                <a:ext cx="914654" cy="853744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961399"/>
                  <a:gd name="connsiteY0" fmla="*/ 826528 h 880732"/>
                  <a:gd name="connsiteX1" fmla="*/ 471695 w 961399"/>
                  <a:gd name="connsiteY1" fmla="*/ 296500 h 880732"/>
                  <a:gd name="connsiteX2" fmla="*/ 43314 w 961399"/>
                  <a:gd name="connsiteY2" fmla="*/ 378244 h 880732"/>
                  <a:gd name="connsiteX3" fmla="*/ 0 w 961399"/>
                  <a:gd name="connsiteY3" fmla="*/ 119223 h 880732"/>
                  <a:gd name="connsiteX4" fmla="*/ 660660 w 961399"/>
                  <a:gd name="connsiteY4" fmla="*/ 1930 h 880732"/>
                  <a:gd name="connsiteX5" fmla="*/ 778556 w 961399"/>
                  <a:gd name="connsiteY5" fmla="*/ 102155 h 880732"/>
                  <a:gd name="connsiteX6" fmla="*/ 961399 w 961399"/>
                  <a:gd name="connsiteY6" fmla="*/ 880732 h 880732"/>
                  <a:gd name="connsiteX0" fmla="*/ 443772 w 914654"/>
                  <a:gd name="connsiteY0" fmla="*/ 826528 h 853744"/>
                  <a:gd name="connsiteX1" fmla="*/ 471695 w 914654"/>
                  <a:gd name="connsiteY1" fmla="*/ 296500 h 853744"/>
                  <a:gd name="connsiteX2" fmla="*/ 43314 w 914654"/>
                  <a:gd name="connsiteY2" fmla="*/ 378244 h 853744"/>
                  <a:gd name="connsiteX3" fmla="*/ 0 w 914654"/>
                  <a:gd name="connsiteY3" fmla="*/ 119223 h 853744"/>
                  <a:gd name="connsiteX4" fmla="*/ 660660 w 914654"/>
                  <a:gd name="connsiteY4" fmla="*/ 1930 h 853744"/>
                  <a:gd name="connsiteX5" fmla="*/ 778556 w 914654"/>
                  <a:gd name="connsiteY5" fmla="*/ 102155 h 853744"/>
                  <a:gd name="connsiteX6" fmla="*/ 914654 w 914654"/>
                  <a:gd name="connsiteY6" fmla="*/ 853744 h 853744"/>
                  <a:gd name="connsiteX0" fmla="*/ 443772 w 914654"/>
                  <a:gd name="connsiteY0" fmla="*/ 826528 h 853744"/>
                  <a:gd name="connsiteX1" fmla="*/ 471695 w 914654"/>
                  <a:gd name="connsiteY1" fmla="*/ 296500 h 853744"/>
                  <a:gd name="connsiteX2" fmla="*/ 43314 w 914654"/>
                  <a:gd name="connsiteY2" fmla="*/ 378244 h 853744"/>
                  <a:gd name="connsiteX3" fmla="*/ 0 w 914654"/>
                  <a:gd name="connsiteY3" fmla="*/ 119223 h 853744"/>
                  <a:gd name="connsiteX4" fmla="*/ 660660 w 914654"/>
                  <a:gd name="connsiteY4" fmla="*/ 1930 h 853744"/>
                  <a:gd name="connsiteX5" fmla="*/ 778556 w 914654"/>
                  <a:gd name="connsiteY5" fmla="*/ 102155 h 853744"/>
                  <a:gd name="connsiteX6" fmla="*/ 914654 w 914654"/>
                  <a:gd name="connsiteY6" fmla="*/ 853744 h 853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654" h="853744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59414" y="609735"/>
                      <a:pt x="914654" y="853744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56" name="フリーフォーム: 図形 355">
              <a:extLst>
                <a:ext uri="{FF2B5EF4-FFF2-40B4-BE49-F238E27FC236}">
                  <a16:creationId xmlns:a16="http://schemas.microsoft.com/office/drawing/2014/main" id="{1A04DA63-DEB6-4D74-B965-01C93EA9F6B9}"/>
                </a:ext>
              </a:extLst>
            </p:cNvPr>
            <p:cNvSpPr/>
            <p:nvPr/>
          </p:nvSpPr>
          <p:spPr>
            <a:xfrm rot="2700000">
              <a:off x="5769863" y="3813181"/>
              <a:ext cx="443714" cy="527846"/>
            </a:xfrm>
            <a:custGeom>
              <a:avLst/>
              <a:gdLst>
                <a:gd name="connsiteX0" fmla="*/ 1655069 w 3132350"/>
                <a:gd name="connsiteY0" fmla="*/ 1416 h 3726268"/>
                <a:gd name="connsiteX1" fmla="*/ 2777339 w 3132350"/>
                <a:gd name="connsiteY1" fmla="*/ 322321 h 3726268"/>
                <a:gd name="connsiteX2" fmla="*/ 2820135 w 3132350"/>
                <a:gd name="connsiteY2" fmla="*/ 1406972 h 3726268"/>
                <a:gd name="connsiteX3" fmla="*/ 2810794 w 3132350"/>
                <a:gd name="connsiteY3" fmla="*/ 1413199 h 3726268"/>
                <a:gd name="connsiteX4" fmla="*/ 2825110 w 3132350"/>
                <a:gd name="connsiteY4" fmla="*/ 1438823 h 3726268"/>
                <a:gd name="connsiteX5" fmla="*/ 2626764 w 3132350"/>
                <a:gd name="connsiteY5" fmla="*/ 2220958 h 3726268"/>
                <a:gd name="connsiteX6" fmla="*/ 2557860 w 3132350"/>
                <a:gd name="connsiteY6" fmla="*/ 2278025 h 3726268"/>
                <a:gd name="connsiteX7" fmla="*/ 2562675 w 3132350"/>
                <a:gd name="connsiteY7" fmla="*/ 2284324 h 3726268"/>
                <a:gd name="connsiteX8" fmla="*/ 2355339 w 3132350"/>
                <a:gd name="connsiteY8" fmla="*/ 3079311 h 3726268"/>
                <a:gd name="connsiteX9" fmla="*/ 2337591 w 3132350"/>
                <a:gd name="connsiteY9" fmla="*/ 3089686 h 3726268"/>
                <a:gd name="connsiteX10" fmla="*/ 2345766 w 3132350"/>
                <a:gd name="connsiteY10" fmla="*/ 3109900 h 3726268"/>
                <a:gd name="connsiteX11" fmla="*/ 2288309 w 3132350"/>
                <a:gd name="connsiteY11" fmla="*/ 3413342 h 3726268"/>
                <a:gd name="connsiteX12" fmla="*/ 1581018 w 3132350"/>
                <a:gd name="connsiteY12" fmla="*/ 3726268 h 3726268"/>
                <a:gd name="connsiteX13" fmla="*/ 1574804 w 3132350"/>
                <a:gd name="connsiteY13" fmla="*/ 3503865 h 3726268"/>
                <a:gd name="connsiteX14" fmla="*/ 2063284 w 3132350"/>
                <a:gd name="connsiteY14" fmla="*/ 3346317 h 3726268"/>
                <a:gd name="connsiteX15" fmla="*/ 2133363 w 3132350"/>
                <a:gd name="connsiteY15" fmla="*/ 3218712 h 3726268"/>
                <a:gd name="connsiteX16" fmla="*/ 2131792 w 3132350"/>
                <a:gd name="connsiteY16" fmla="*/ 3197592 h 3726268"/>
                <a:gd name="connsiteX17" fmla="*/ 2085678 w 3132350"/>
                <a:gd name="connsiteY17" fmla="*/ 3217093 h 3726268"/>
                <a:gd name="connsiteX18" fmla="*/ 1120551 w 3132350"/>
                <a:gd name="connsiteY18" fmla="*/ 3241448 h 3726268"/>
                <a:gd name="connsiteX19" fmla="*/ 1243162 w 3132350"/>
                <a:gd name="connsiteY19" fmla="*/ 3058976 h 3726268"/>
                <a:gd name="connsiteX20" fmla="*/ 1853662 w 3132350"/>
                <a:gd name="connsiteY20" fmla="*/ 3066774 h 3726268"/>
                <a:gd name="connsiteX21" fmla="*/ 2022381 w 3132350"/>
                <a:gd name="connsiteY21" fmla="*/ 3018468 h 3726268"/>
                <a:gd name="connsiteX22" fmla="*/ 1972500 w 3132350"/>
                <a:gd name="connsiteY22" fmla="*/ 2984436 h 3726268"/>
                <a:gd name="connsiteX23" fmla="*/ 1765050 w 3132350"/>
                <a:gd name="connsiteY23" fmla="*/ 2911978 h 3726268"/>
                <a:gd name="connsiteX24" fmla="*/ 1352566 w 3132350"/>
                <a:gd name="connsiteY24" fmla="*/ 2915104 h 3726268"/>
                <a:gd name="connsiteX25" fmla="*/ 1086615 w 3132350"/>
                <a:gd name="connsiteY25" fmla="*/ 3362062 h 3726268"/>
                <a:gd name="connsiteX26" fmla="*/ 862334 w 3132350"/>
                <a:gd name="connsiteY26" fmla="*/ 3438646 h 3726268"/>
                <a:gd name="connsiteX27" fmla="*/ 1210405 w 3132350"/>
                <a:gd name="connsiteY27" fmla="*/ 2726723 h 3726268"/>
                <a:gd name="connsiteX28" fmla="*/ 1898890 w 3132350"/>
                <a:gd name="connsiteY28" fmla="*/ 2719215 h 3726268"/>
                <a:gd name="connsiteX29" fmla="*/ 2149836 w 3132350"/>
                <a:gd name="connsiteY29" fmla="*/ 2841832 h 3726268"/>
                <a:gd name="connsiteX30" fmla="*/ 2231122 w 3132350"/>
                <a:gd name="connsiteY30" fmla="*/ 2914143 h 3726268"/>
                <a:gd name="connsiteX31" fmla="*/ 2265438 w 3132350"/>
                <a:gd name="connsiteY31" fmla="*/ 2891997 h 3726268"/>
                <a:gd name="connsiteX32" fmla="*/ 2399168 w 3132350"/>
                <a:gd name="connsiteY32" fmla="*/ 2412576 h 3726268"/>
                <a:gd name="connsiteX33" fmla="*/ 2382880 w 3132350"/>
                <a:gd name="connsiteY33" fmla="*/ 2388793 h 3726268"/>
                <a:gd name="connsiteX34" fmla="*/ 2289367 w 3132350"/>
                <a:gd name="connsiteY34" fmla="*/ 2433755 h 3726268"/>
                <a:gd name="connsiteX35" fmla="*/ 2184245 w 3132350"/>
                <a:gd name="connsiteY35" fmla="*/ 2475230 h 3726268"/>
                <a:gd name="connsiteX36" fmla="*/ 813982 w 3132350"/>
                <a:gd name="connsiteY36" fmla="*/ 2420430 h 3726268"/>
                <a:gd name="connsiteX37" fmla="*/ 976102 w 3132350"/>
                <a:gd name="connsiteY37" fmla="*/ 2264885 h 3726268"/>
                <a:gd name="connsiteX38" fmla="*/ 2046227 w 3132350"/>
                <a:gd name="connsiteY38" fmla="*/ 2301790 h 3726268"/>
                <a:gd name="connsiteX39" fmla="*/ 2215044 w 3132350"/>
                <a:gd name="connsiteY39" fmla="*/ 2241287 h 3726268"/>
                <a:gd name="connsiteX40" fmla="*/ 2224449 w 3132350"/>
                <a:gd name="connsiteY40" fmla="*/ 2236410 h 3726268"/>
                <a:gd name="connsiteX41" fmla="*/ 2170017 w 3132350"/>
                <a:gd name="connsiteY41" fmla="*/ 2202296 h 3726268"/>
                <a:gd name="connsiteX42" fmla="*/ 2082366 w 3132350"/>
                <a:gd name="connsiteY42" fmla="*/ 2159668 h 3726268"/>
                <a:gd name="connsiteX43" fmla="*/ 1278457 w 3132350"/>
                <a:gd name="connsiteY43" fmla="*/ 2089565 h 3726268"/>
                <a:gd name="connsiteX44" fmla="*/ 841610 w 3132350"/>
                <a:gd name="connsiteY44" fmla="*/ 2870449 h 3726268"/>
                <a:gd name="connsiteX45" fmla="*/ 634511 w 3132350"/>
                <a:gd name="connsiteY45" fmla="*/ 2953993 h 3726268"/>
                <a:gd name="connsiteX46" fmla="*/ 1167695 w 3132350"/>
                <a:gd name="connsiteY46" fmla="*/ 1901546 h 3726268"/>
                <a:gd name="connsiteX47" fmla="*/ 2258377 w 3132350"/>
                <a:gd name="connsiteY47" fmla="*/ 2016958 h 3726268"/>
                <a:gd name="connsiteX48" fmla="*/ 2354514 w 3132350"/>
                <a:gd name="connsiteY48" fmla="*/ 2076519 h 3726268"/>
                <a:gd name="connsiteX49" fmla="*/ 2415994 w 3132350"/>
                <a:gd name="connsiteY49" fmla="*/ 2124783 h 3726268"/>
                <a:gd name="connsiteX50" fmla="*/ 2475580 w 3132350"/>
                <a:gd name="connsiteY50" fmla="*/ 2081172 h 3726268"/>
                <a:gd name="connsiteX51" fmla="*/ 2650207 w 3132350"/>
                <a:gd name="connsiteY51" fmla="*/ 1561731 h 3726268"/>
                <a:gd name="connsiteX52" fmla="*/ 2632612 w 3132350"/>
                <a:gd name="connsiteY52" fmla="*/ 1522278 h 3726268"/>
                <a:gd name="connsiteX53" fmla="*/ 2560826 w 3132350"/>
                <a:gd name="connsiteY53" fmla="*/ 1559733 h 3726268"/>
                <a:gd name="connsiteX54" fmla="*/ 2041941 w 3132350"/>
                <a:gd name="connsiteY54" fmla="*/ 1717381 h 3726268"/>
                <a:gd name="connsiteX55" fmla="*/ 574723 w 3132350"/>
                <a:gd name="connsiteY55" fmla="*/ 1560015 h 3726268"/>
                <a:gd name="connsiteX56" fmla="*/ 772904 w 3132350"/>
                <a:gd name="connsiteY56" fmla="*/ 1423999 h 3726268"/>
                <a:gd name="connsiteX57" fmla="*/ 1933106 w 3132350"/>
                <a:gd name="connsiteY57" fmla="*/ 1525671 h 3726268"/>
                <a:gd name="connsiteX58" fmla="*/ 2413381 w 3132350"/>
                <a:gd name="connsiteY58" fmla="*/ 1404942 h 3726268"/>
                <a:gd name="connsiteX59" fmla="*/ 2517897 w 3132350"/>
                <a:gd name="connsiteY59" fmla="*/ 1358036 h 3726268"/>
                <a:gd name="connsiteX60" fmla="*/ 2499121 w 3132350"/>
                <a:gd name="connsiteY60" fmla="*/ 1337713 h 3726268"/>
                <a:gd name="connsiteX61" fmla="*/ 2317274 w 3132350"/>
                <a:gd name="connsiteY61" fmla="*/ 1207038 h 3726268"/>
                <a:gd name="connsiteX62" fmla="*/ 1228658 w 3132350"/>
                <a:gd name="connsiteY62" fmla="*/ 1061180 h 3726268"/>
                <a:gd name="connsiteX63" fmla="*/ 654727 w 3132350"/>
                <a:gd name="connsiteY63" fmla="*/ 2078144 h 3726268"/>
                <a:gd name="connsiteX64" fmla="*/ 448887 w 3132350"/>
                <a:gd name="connsiteY64" fmla="*/ 2163839 h 3726268"/>
                <a:gd name="connsiteX65" fmla="*/ 1127156 w 3132350"/>
                <a:gd name="connsiteY65" fmla="*/ 869526 h 3726268"/>
                <a:gd name="connsiteX66" fmla="*/ 2506630 w 3132350"/>
                <a:gd name="connsiteY66" fmla="*/ 1083083 h 3726268"/>
                <a:gd name="connsiteX67" fmla="*/ 2612970 w 3132350"/>
                <a:gd name="connsiteY67" fmla="*/ 1164824 h 3726268"/>
                <a:gd name="connsiteX68" fmla="*/ 2697754 w 3132350"/>
                <a:gd name="connsiteY68" fmla="*/ 1248506 h 3726268"/>
                <a:gd name="connsiteX69" fmla="*/ 2743590 w 3132350"/>
                <a:gd name="connsiteY69" fmla="*/ 1213893 h 3726268"/>
                <a:gd name="connsiteX70" fmla="*/ 2559845 w 3132350"/>
                <a:gd name="connsiteY70" fmla="*/ 422383 h 3726268"/>
                <a:gd name="connsiteX71" fmla="*/ 1328029 w 3132350"/>
                <a:gd name="connsiteY71" fmla="*/ 218761 h 3726268"/>
                <a:gd name="connsiteX72" fmla="*/ 372170 w 3132350"/>
                <a:gd name="connsiteY72" fmla="*/ 1198314 h 3726268"/>
                <a:gd name="connsiteX73" fmla="*/ 152491 w 3132350"/>
                <a:gd name="connsiteY73" fmla="*/ 1256967 h 3726268"/>
                <a:gd name="connsiteX74" fmla="*/ 1255474 w 3132350"/>
                <a:gd name="connsiteY74" fmla="*/ 17535 h 3726268"/>
                <a:gd name="connsiteX75" fmla="*/ 1469047 w 3132350"/>
                <a:gd name="connsiteY75" fmla="*/ 1704 h 3726268"/>
                <a:gd name="connsiteX76" fmla="*/ 1655069 w 3132350"/>
                <a:gd name="connsiteY76" fmla="*/ 1416 h 372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132350" h="3726268">
                  <a:moveTo>
                    <a:pt x="1655069" y="1416"/>
                  </a:moveTo>
                  <a:cubicBezTo>
                    <a:pt x="2086651" y="15206"/>
                    <a:pt x="2495928" y="129221"/>
                    <a:pt x="2777339" y="322321"/>
                  </a:cubicBezTo>
                  <a:cubicBezTo>
                    <a:pt x="3258741" y="652653"/>
                    <a:pt x="3228326" y="1098962"/>
                    <a:pt x="2820135" y="1406972"/>
                  </a:cubicBezTo>
                  <a:lnTo>
                    <a:pt x="2810794" y="1413199"/>
                  </a:lnTo>
                  <a:lnTo>
                    <a:pt x="2825110" y="1438823"/>
                  </a:lnTo>
                  <a:cubicBezTo>
                    <a:pt x="2947397" y="1704143"/>
                    <a:pt x="2873888" y="1996779"/>
                    <a:pt x="2626764" y="2220958"/>
                  </a:cubicBezTo>
                  <a:lnTo>
                    <a:pt x="2557860" y="2278025"/>
                  </a:lnTo>
                  <a:lnTo>
                    <a:pt x="2562675" y="2284324"/>
                  </a:lnTo>
                  <a:cubicBezTo>
                    <a:pt x="2735560" y="2546597"/>
                    <a:pt x="2664192" y="2863470"/>
                    <a:pt x="2355339" y="3079311"/>
                  </a:cubicBezTo>
                  <a:lnTo>
                    <a:pt x="2337591" y="3089686"/>
                  </a:lnTo>
                  <a:lnTo>
                    <a:pt x="2345766" y="3109900"/>
                  </a:lnTo>
                  <a:cubicBezTo>
                    <a:pt x="2371145" y="3209251"/>
                    <a:pt x="2354293" y="3314498"/>
                    <a:pt x="2288309" y="3413342"/>
                  </a:cubicBezTo>
                  <a:cubicBezTo>
                    <a:pt x="2163390" y="3600471"/>
                    <a:pt x="1887700" y="3722444"/>
                    <a:pt x="1581018" y="3726268"/>
                  </a:cubicBezTo>
                  <a:lnTo>
                    <a:pt x="1574804" y="3503865"/>
                  </a:lnTo>
                  <a:cubicBezTo>
                    <a:pt x="1778340" y="3502219"/>
                    <a:pt x="1964684" y="3442118"/>
                    <a:pt x="2063284" y="3346317"/>
                  </a:cubicBezTo>
                  <a:cubicBezTo>
                    <a:pt x="2105325" y="3305470"/>
                    <a:pt x="2128032" y="3261984"/>
                    <a:pt x="2133363" y="3218712"/>
                  </a:cubicBezTo>
                  <a:lnTo>
                    <a:pt x="2131792" y="3197592"/>
                  </a:lnTo>
                  <a:lnTo>
                    <a:pt x="2085678" y="3217093"/>
                  </a:lnTo>
                  <a:cubicBezTo>
                    <a:pt x="1789756" y="3324459"/>
                    <a:pt x="1432763" y="3335051"/>
                    <a:pt x="1120551" y="3241448"/>
                  </a:cubicBezTo>
                  <a:lnTo>
                    <a:pt x="1243162" y="3058976"/>
                  </a:lnTo>
                  <a:cubicBezTo>
                    <a:pt x="1440634" y="3104947"/>
                    <a:pt x="1657260" y="3106789"/>
                    <a:pt x="1853662" y="3066774"/>
                  </a:cubicBezTo>
                  <a:lnTo>
                    <a:pt x="2022381" y="3018468"/>
                  </a:lnTo>
                  <a:lnTo>
                    <a:pt x="1972500" y="2984436"/>
                  </a:lnTo>
                  <a:cubicBezTo>
                    <a:pt x="1916158" y="2953418"/>
                    <a:pt x="1846356" y="2928315"/>
                    <a:pt x="1765050" y="2911978"/>
                  </a:cubicBezTo>
                  <a:cubicBezTo>
                    <a:pt x="1631684" y="2885180"/>
                    <a:pt x="1484476" y="2886296"/>
                    <a:pt x="1352566" y="2915104"/>
                  </a:cubicBezTo>
                  <a:cubicBezTo>
                    <a:pt x="1024130" y="2986832"/>
                    <a:pt x="896655" y="3201068"/>
                    <a:pt x="1086615" y="3362062"/>
                  </a:cubicBezTo>
                  <a:lnTo>
                    <a:pt x="862334" y="3438646"/>
                  </a:lnTo>
                  <a:cubicBezTo>
                    <a:pt x="662801" y="3177920"/>
                    <a:pt x="818957" y="2858528"/>
                    <a:pt x="1210405" y="2726723"/>
                  </a:cubicBezTo>
                  <a:cubicBezTo>
                    <a:pt x="1426129" y="2654086"/>
                    <a:pt x="1679732" y="2651321"/>
                    <a:pt x="1898890" y="2719215"/>
                  </a:cubicBezTo>
                  <a:cubicBezTo>
                    <a:pt x="1996879" y="2749571"/>
                    <a:pt x="2081209" y="2791659"/>
                    <a:pt x="2149836" y="2841832"/>
                  </a:cubicBezTo>
                  <a:lnTo>
                    <a:pt x="2231122" y="2914143"/>
                  </a:lnTo>
                  <a:lnTo>
                    <a:pt x="2265438" y="2891997"/>
                  </a:lnTo>
                  <a:cubicBezTo>
                    <a:pt x="2444606" y="2754143"/>
                    <a:pt x="2490212" y="2572639"/>
                    <a:pt x="2399168" y="2412576"/>
                  </a:cubicBezTo>
                  <a:lnTo>
                    <a:pt x="2382880" y="2388793"/>
                  </a:lnTo>
                  <a:lnTo>
                    <a:pt x="2289367" y="2433755"/>
                  </a:lnTo>
                  <a:cubicBezTo>
                    <a:pt x="2255689" y="2448458"/>
                    <a:pt x="2220643" y="2462307"/>
                    <a:pt x="2184245" y="2475230"/>
                  </a:cubicBezTo>
                  <a:cubicBezTo>
                    <a:pt x="1748242" y="2630037"/>
                    <a:pt x="1219219" y="2608880"/>
                    <a:pt x="813982" y="2420430"/>
                  </a:cubicBezTo>
                  <a:lnTo>
                    <a:pt x="976102" y="2264885"/>
                  </a:lnTo>
                  <a:cubicBezTo>
                    <a:pt x="1298501" y="2387849"/>
                    <a:pt x="1702816" y="2401793"/>
                    <a:pt x="2046227" y="2301790"/>
                  </a:cubicBezTo>
                  <a:cubicBezTo>
                    <a:pt x="2106686" y="2284184"/>
                    <a:pt x="2162991" y="2263887"/>
                    <a:pt x="2215044" y="2241287"/>
                  </a:cubicBezTo>
                  <a:lnTo>
                    <a:pt x="2224449" y="2236410"/>
                  </a:lnTo>
                  <a:lnTo>
                    <a:pt x="2170017" y="2202296"/>
                  </a:lnTo>
                  <a:cubicBezTo>
                    <a:pt x="2142832" y="2187270"/>
                    <a:pt x="2113617" y="2173022"/>
                    <a:pt x="2082366" y="2159668"/>
                  </a:cubicBezTo>
                  <a:cubicBezTo>
                    <a:pt x="1849970" y="2060364"/>
                    <a:pt x="1549786" y="2034187"/>
                    <a:pt x="1278457" y="2089565"/>
                  </a:cubicBezTo>
                  <a:cubicBezTo>
                    <a:pt x="730887" y="2201323"/>
                    <a:pt x="513977" y="2589060"/>
                    <a:pt x="841610" y="2870449"/>
                  </a:cubicBezTo>
                  <a:lnTo>
                    <a:pt x="634511" y="2953993"/>
                  </a:lnTo>
                  <a:cubicBezTo>
                    <a:pt x="286052" y="2568576"/>
                    <a:pt x="540455" y="2066413"/>
                    <a:pt x="1167695" y="1901546"/>
                  </a:cubicBezTo>
                  <a:cubicBezTo>
                    <a:pt x="1535651" y="1804831"/>
                    <a:pt x="1953188" y="1849013"/>
                    <a:pt x="2258377" y="2016958"/>
                  </a:cubicBezTo>
                  <a:cubicBezTo>
                    <a:pt x="2292660" y="2035824"/>
                    <a:pt x="2324703" y="2055722"/>
                    <a:pt x="2354514" y="2076519"/>
                  </a:cubicBezTo>
                  <a:lnTo>
                    <a:pt x="2415994" y="2124783"/>
                  </a:lnTo>
                  <a:lnTo>
                    <a:pt x="2475580" y="2081172"/>
                  </a:lnTo>
                  <a:cubicBezTo>
                    <a:pt x="2648899" y="1929909"/>
                    <a:pt x="2711122" y="1740546"/>
                    <a:pt x="2650207" y="1561731"/>
                  </a:cubicBezTo>
                  <a:lnTo>
                    <a:pt x="2632612" y="1522278"/>
                  </a:lnTo>
                  <a:lnTo>
                    <a:pt x="2560826" y="1559733"/>
                  </a:lnTo>
                  <a:cubicBezTo>
                    <a:pt x="2413244" y="1627727"/>
                    <a:pt x="2239376" y="1681996"/>
                    <a:pt x="2041941" y="1717381"/>
                  </a:cubicBezTo>
                  <a:cubicBezTo>
                    <a:pt x="1536992" y="1807880"/>
                    <a:pt x="984835" y="1748658"/>
                    <a:pt x="574723" y="1560015"/>
                  </a:cubicBezTo>
                  <a:lnTo>
                    <a:pt x="772904" y="1423999"/>
                  </a:lnTo>
                  <a:cubicBezTo>
                    <a:pt x="1108162" y="1543500"/>
                    <a:pt x="1535247" y="1580927"/>
                    <a:pt x="1933106" y="1525671"/>
                  </a:cubicBezTo>
                  <a:cubicBezTo>
                    <a:pt x="2116473" y="1500205"/>
                    <a:pt x="2277432" y="1458434"/>
                    <a:pt x="2413381" y="1404942"/>
                  </a:cubicBezTo>
                  <a:lnTo>
                    <a:pt x="2517897" y="1358036"/>
                  </a:lnTo>
                  <a:lnTo>
                    <a:pt x="2499121" y="1337713"/>
                  </a:lnTo>
                  <a:cubicBezTo>
                    <a:pt x="2449470" y="1291066"/>
                    <a:pt x="2388953" y="1247109"/>
                    <a:pt x="2317274" y="1207038"/>
                  </a:cubicBezTo>
                  <a:cubicBezTo>
                    <a:pt x="2024369" y="1043296"/>
                    <a:pt x="1608466" y="987571"/>
                    <a:pt x="1228658" y="1061180"/>
                  </a:cubicBezTo>
                  <a:cubicBezTo>
                    <a:pt x="522203" y="1198094"/>
                    <a:pt x="234165" y="1708477"/>
                    <a:pt x="654727" y="2078144"/>
                  </a:cubicBezTo>
                  <a:lnTo>
                    <a:pt x="448887" y="2163839"/>
                  </a:lnTo>
                  <a:cubicBezTo>
                    <a:pt x="3734" y="1686757"/>
                    <a:pt x="333745" y="1057011"/>
                    <a:pt x="1127156" y="869526"/>
                  </a:cubicBezTo>
                  <a:cubicBezTo>
                    <a:pt x="1610024" y="755423"/>
                    <a:pt x="2148134" y="838728"/>
                    <a:pt x="2506630" y="1083083"/>
                  </a:cubicBezTo>
                  <a:cubicBezTo>
                    <a:pt x="2545098" y="1109303"/>
                    <a:pt x="2580532" y="1136607"/>
                    <a:pt x="2612970" y="1164824"/>
                  </a:cubicBezTo>
                  <a:lnTo>
                    <a:pt x="2697754" y="1248506"/>
                  </a:lnTo>
                  <a:lnTo>
                    <a:pt x="2743590" y="1213893"/>
                  </a:lnTo>
                  <a:cubicBezTo>
                    <a:pt x="3021331" y="972738"/>
                    <a:pt x="2992236" y="652301"/>
                    <a:pt x="2559845" y="422383"/>
                  </a:cubicBezTo>
                  <a:cubicBezTo>
                    <a:pt x="2245839" y="255414"/>
                    <a:pt x="1781910" y="178726"/>
                    <a:pt x="1328029" y="218761"/>
                  </a:cubicBezTo>
                  <a:cubicBezTo>
                    <a:pt x="418033" y="299028"/>
                    <a:pt x="-66914" y="795997"/>
                    <a:pt x="372170" y="1198314"/>
                  </a:cubicBezTo>
                  <a:lnTo>
                    <a:pt x="152491" y="1256967"/>
                  </a:lnTo>
                  <a:cubicBezTo>
                    <a:pt x="-284221" y="740597"/>
                    <a:pt x="258222" y="131049"/>
                    <a:pt x="1255474" y="17535"/>
                  </a:cubicBezTo>
                  <a:cubicBezTo>
                    <a:pt x="1326551" y="9445"/>
                    <a:pt x="1397895" y="4198"/>
                    <a:pt x="1469047" y="1704"/>
                  </a:cubicBezTo>
                  <a:cubicBezTo>
                    <a:pt x="1531304" y="-479"/>
                    <a:pt x="1593414" y="-554"/>
                    <a:pt x="1655069" y="141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7E226918-1B62-45A8-B2CC-9B937B66AAFA}"/>
              </a:ext>
            </a:extLst>
          </p:cNvPr>
          <p:cNvGrpSpPr/>
          <p:nvPr/>
        </p:nvGrpSpPr>
        <p:grpSpPr>
          <a:xfrm>
            <a:off x="6721079" y="3685220"/>
            <a:ext cx="2502051" cy="2757769"/>
            <a:chOff x="6721079" y="3685220"/>
            <a:chExt cx="2502051" cy="2757769"/>
          </a:xfrm>
        </p:grpSpPr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1B32009E-5D48-4D7F-9BBE-52329F033506}"/>
                </a:ext>
              </a:extLst>
            </p:cNvPr>
            <p:cNvGrpSpPr/>
            <p:nvPr/>
          </p:nvGrpSpPr>
          <p:grpSpPr>
            <a:xfrm>
              <a:off x="7285006" y="4833216"/>
              <a:ext cx="1250966" cy="1609773"/>
              <a:chOff x="7285006" y="4833216"/>
              <a:chExt cx="1250966" cy="1609773"/>
            </a:xfrm>
          </p:grpSpPr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AF72698B-4276-4F84-B315-65A6224A4156}"/>
                  </a:ext>
                </a:extLst>
              </p:cNvPr>
              <p:cNvSpPr/>
              <p:nvPr/>
            </p:nvSpPr>
            <p:spPr>
              <a:xfrm>
                <a:off x="7606586" y="4833216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9" name="片側の 2 つの角を丸めた四角形 144">
                <a:extLst>
                  <a:ext uri="{FF2B5EF4-FFF2-40B4-BE49-F238E27FC236}">
                    <a16:creationId xmlns:a16="http://schemas.microsoft.com/office/drawing/2014/main" id="{397B304D-0D34-4030-B34D-9BB8130A85A3}"/>
                  </a:ext>
                </a:extLst>
              </p:cNvPr>
              <p:cNvSpPr/>
              <p:nvPr/>
            </p:nvSpPr>
            <p:spPr>
              <a:xfrm>
                <a:off x="7285006" y="5131766"/>
                <a:ext cx="1250966" cy="1311223"/>
              </a:xfrm>
              <a:prstGeom prst="round2SameRect">
                <a:avLst>
                  <a:gd name="adj1" fmla="val 14323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0" name="台形 179">
                <a:extLst>
                  <a:ext uri="{FF2B5EF4-FFF2-40B4-BE49-F238E27FC236}">
                    <a16:creationId xmlns:a16="http://schemas.microsoft.com/office/drawing/2014/main" id="{721DAC0D-8BAD-40F2-AB2F-EFB4788031DF}"/>
                  </a:ext>
                </a:extLst>
              </p:cNvPr>
              <p:cNvSpPr/>
              <p:nvPr/>
            </p:nvSpPr>
            <p:spPr>
              <a:xfrm rot="10800000">
                <a:off x="7629200" y="5140974"/>
                <a:ext cx="572056" cy="792372"/>
              </a:xfrm>
              <a:prstGeom prst="trapezoid">
                <a:avLst>
                  <a:gd name="adj" fmla="val 32076"/>
                </a:avLst>
              </a:prstGeom>
              <a:solidFill>
                <a:schemeClr val="accent5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1" name="楕円 180">
                <a:extLst>
                  <a:ext uri="{FF2B5EF4-FFF2-40B4-BE49-F238E27FC236}">
                    <a16:creationId xmlns:a16="http://schemas.microsoft.com/office/drawing/2014/main" id="{D0C4188F-F0AC-4B46-8D36-8F1AA51D250C}"/>
                  </a:ext>
                </a:extLst>
              </p:cNvPr>
              <p:cNvSpPr/>
              <p:nvPr/>
            </p:nvSpPr>
            <p:spPr>
              <a:xfrm>
                <a:off x="7876904" y="6254750"/>
                <a:ext cx="88900" cy="88900"/>
              </a:xfrm>
              <a:prstGeom prst="ellipse">
                <a:avLst/>
              </a:prstGeom>
              <a:solidFill>
                <a:srgbClr val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2" name="台形 731">
                <a:extLst>
                  <a:ext uri="{FF2B5EF4-FFF2-40B4-BE49-F238E27FC236}">
                    <a16:creationId xmlns:a16="http://schemas.microsoft.com/office/drawing/2014/main" id="{79B1657D-73E2-404B-8B98-8E6037FD032E}"/>
                  </a:ext>
                </a:extLst>
              </p:cNvPr>
              <p:cNvSpPr/>
              <p:nvPr/>
            </p:nvSpPr>
            <p:spPr>
              <a:xfrm rot="10800000" flipV="1">
                <a:off x="7809668" y="5264677"/>
                <a:ext cx="201644" cy="828151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4781" h="685660">
                    <a:moveTo>
                      <a:pt x="0" y="551112"/>
                    </a:moveTo>
                    <a:lnTo>
                      <a:pt x="50098" y="0"/>
                    </a:lnTo>
                    <a:lnTo>
                      <a:pt x="134683" y="0"/>
                    </a:lnTo>
                    <a:lnTo>
                      <a:pt x="184781" y="551112"/>
                    </a:lnTo>
                    <a:lnTo>
                      <a:pt x="89962" y="685660"/>
                    </a:lnTo>
                    <a:lnTo>
                      <a:pt x="0" y="551112"/>
                    </a:lnTo>
                    <a:close/>
                  </a:path>
                </a:pathLst>
              </a:custGeom>
              <a:pattFill prst="wdUpDiag">
                <a:fgClr>
                  <a:srgbClr val="FF0000"/>
                </a:fgClr>
                <a:bgClr>
                  <a:schemeClr val="accent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F4A41CEF-E5D1-4950-B016-FE0D33300954}"/>
                  </a:ext>
                </a:extLst>
              </p:cNvPr>
              <p:cNvGrpSpPr/>
              <p:nvPr/>
            </p:nvGrpSpPr>
            <p:grpSpPr>
              <a:xfrm>
                <a:off x="7557545" y="5160205"/>
                <a:ext cx="714918" cy="202452"/>
                <a:chOff x="3151980" y="2770920"/>
                <a:chExt cx="423862" cy="112796"/>
              </a:xfrm>
              <a:solidFill>
                <a:srgbClr val="000000">
                  <a:alpha val="50196"/>
                </a:srgbClr>
              </a:solidFill>
            </p:grpSpPr>
            <p:sp>
              <p:nvSpPr>
                <p:cNvPr id="190" name="平行四辺形 189">
                  <a:extLst>
                    <a:ext uri="{FF2B5EF4-FFF2-40B4-BE49-F238E27FC236}">
                      <a16:creationId xmlns:a16="http://schemas.microsoft.com/office/drawing/2014/main" id="{509FABF7-9D79-451A-8FD7-29023A626AC4}"/>
                    </a:ext>
                  </a:extLst>
                </p:cNvPr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1" name="平行四辺形 190">
                  <a:extLst>
                    <a:ext uri="{FF2B5EF4-FFF2-40B4-BE49-F238E27FC236}">
                      <a16:creationId xmlns:a16="http://schemas.microsoft.com/office/drawing/2014/main" id="{7B64FE58-E89F-4010-B2D4-60577BDCEBCC}"/>
                    </a:ext>
                  </a:extLst>
                </p:cNvPr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4" name="台形 183">
                <a:extLst>
                  <a:ext uri="{FF2B5EF4-FFF2-40B4-BE49-F238E27FC236}">
                    <a16:creationId xmlns:a16="http://schemas.microsoft.com/office/drawing/2014/main" id="{5D44CAE1-40F2-4268-AD26-3B0C4E96DA76}"/>
                  </a:ext>
                </a:extLst>
              </p:cNvPr>
              <p:cNvSpPr/>
              <p:nvPr/>
            </p:nvSpPr>
            <p:spPr>
              <a:xfrm rot="10800000">
                <a:off x="7786831" y="5131766"/>
                <a:ext cx="247318" cy="202452"/>
              </a:xfrm>
              <a:prstGeom prst="trapezoid">
                <a:avLst>
                  <a:gd name="adj" fmla="val 27112"/>
                </a:avLst>
              </a:prstGeom>
              <a:pattFill prst="wdUpDiag">
                <a:fgClr>
                  <a:srgbClr val="FF0000"/>
                </a:fgClr>
                <a:bgClr>
                  <a:schemeClr val="accent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76CEE2E4-B54D-408C-9AAA-E0E635D6E942}"/>
                  </a:ext>
                </a:extLst>
              </p:cNvPr>
              <p:cNvGrpSpPr/>
              <p:nvPr/>
            </p:nvGrpSpPr>
            <p:grpSpPr>
              <a:xfrm>
                <a:off x="7539823" y="5131768"/>
                <a:ext cx="750362" cy="202452"/>
                <a:chOff x="3151980" y="2770920"/>
                <a:chExt cx="423862" cy="112796"/>
              </a:xfrm>
              <a:solidFill>
                <a:schemeClr val="accent5">
                  <a:lumMod val="40000"/>
                  <a:lumOff val="60000"/>
                </a:schemeClr>
              </a:solidFill>
            </p:grpSpPr>
            <p:sp>
              <p:nvSpPr>
                <p:cNvPr id="188" name="平行四辺形 187">
                  <a:extLst>
                    <a:ext uri="{FF2B5EF4-FFF2-40B4-BE49-F238E27FC236}">
                      <a16:creationId xmlns:a16="http://schemas.microsoft.com/office/drawing/2014/main" id="{88BFCBB1-E415-461D-A1FC-87FD677AB46F}"/>
                    </a:ext>
                  </a:extLst>
                </p:cNvPr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" name="平行四辺形 188">
                  <a:extLst>
                    <a:ext uri="{FF2B5EF4-FFF2-40B4-BE49-F238E27FC236}">
                      <a16:creationId xmlns:a16="http://schemas.microsoft.com/office/drawing/2014/main" id="{F5331183-7DEE-4850-A90D-18F72182EE74}"/>
                    </a:ext>
                  </a:extLst>
                </p:cNvPr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3FAD4ABB-1BA0-477C-9F2B-19B56ECD5BDE}"/>
                  </a:ext>
                </a:extLst>
              </p:cNvPr>
              <p:cNvSpPr/>
              <p:nvPr/>
            </p:nvSpPr>
            <p:spPr>
              <a:xfrm>
                <a:off x="7489455" y="5150698"/>
                <a:ext cx="842068" cy="942131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42131">
                    <a:moveTo>
                      <a:pt x="178616" y="0"/>
                    </a:moveTo>
                    <a:lnTo>
                      <a:pt x="421034" y="917300"/>
                    </a:lnTo>
                    <a:lnTo>
                      <a:pt x="663452" y="0"/>
                    </a:lnTo>
                    <a:lnTo>
                      <a:pt x="783052" y="1537"/>
                    </a:lnTo>
                    <a:lnTo>
                      <a:pt x="842068" y="239343"/>
                    </a:lnTo>
                    <a:lnTo>
                      <a:pt x="669230" y="317812"/>
                    </a:lnTo>
                    <a:lnTo>
                      <a:pt x="692225" y="618954"/>
                    </a:lnTo>
                    <a:lnTo>
                      <a:pt x="421034" y="942131"/>
                    </a:lnTo>
                    <a:lnTo>
                      <a:pt x="149843" y="618954"/>
                    </a:lnTo>
                    <a:lnTo>
                      <a:pt x="172838" y="317812"/>
                    </a:lnTo>
                    <a:lnTo>
                      <a:pt x="0" y="239343"/>
                    </a:lnTo>
                    <a:lnTo>
                      <a:pt x="59016" y="1537"/>
                    </a:lnTo>
                    <a:lnTo>
                      <a:pt x="178616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D19673C0-A88B-44F6-B6E8-F9966D531177}"/>
                  </a:ext>
                </a:extLst>
              </p:cNvPr>
              <p:cNvSpPr/>
              <p:nvPr/>
            </p:nvSpPr>
            <p:spPr>
              <a:xfrm>
                <a:off x="7489455" y="5131765"/>
                <a:ext cx="842068" cy="942131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42131">
                    <a:moveTo>
                      <a:pt x="178616" y="0"/>
                    </a:moveTo>
                    <a:lnTo>
                      <a:pt x="421034" y="917300"/>
                    </a:lnTo>
                    <a:lnTo>
                      <a:pt x="663452" y="0"/>
                    </a:lnTo>
                    <a:lnTo>
                      <a:pt x="783052" y="1537"/>
                    </a:lnTo>
                    <a:lnTo>
                      <a:pt x="842068" y="239343"/>
                    </a:lnTo>
                    <a:lnTo>
                      <a:pt x="669230" y="317812"/>
                    </a:lnTo>
                    <a:lnTo>
                      <a:pt x="692225" y="618954"/>
                    </a:lnTo>
                    <a:lnTo>
                      <a:pt x="421034" y="942131"/>
                    </a:lnTo>
                    <a:lnTo>
                      <a:pt x="149843" y="618954"/>
                    </a:lnTo>
                    <a:lnTo>
                      <a:pt x="172838" y="317812"/>
                    </a:lnTo>
                    <a:lnTo>
                      <a:pt x="0" y="239343"/>
                    </a:lnTo>
                    <a:lnTo>
                      <a:pt x="59016" y="1537"/>
                    </a:lnTo>
                    <a:lnTo>
                      <a:pt x="178616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76310FED-393D-4D31-8ACE-C61087E2C7EE}"/>
                </a:ext>
              </a:extLst>
            </p:cNvPr>
            <p:cNvGrpSpPr/>
            <p:nvPr/>
          </p:nvGrpSpPr>
          <p:grpSpPr>
            <a:xfrm>
              <a:off x="7248013" y="3685220"/>
              <a:ext cx="1306338" cy="1403518"/>
              <a:chOff x="3059564" y="2343184"/>
              <a:chExt cx="1306338" cy="1403518"/>
            </a:xfrm>
          </p:grpSpPr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C06D0A90-F7AD-4D0D-B9F3-F67392F0F0C9}"/>
                  </a:ext>
                </a:extLst>
              </p:cNvPr>
              <p:cNvSpPr/>
              <p:nvPr/>
            </p:nvSpPr>
            <p:spPr>
              <a:xfrm>
                <a:off x="3098183" y="2343184"/>
                <a:ext cx="1240267" cy="1121822"/>
              </a:xfrm>
              <a:custGeom>
                <a:avLst/>
                <a:gdLst>
                  <a:gd name="connsiteX0" fmla="*/ 568386 w 1240267"/>
                  <a:gd name="connsiteY0" fmla="*/ 0 h 1121822"/>
                  <a:gd name="connsiteX1" fmla="*/ 789628 w 1240267"/>
                  <a:gd name="connsiteY1" fmla="*/ 44079 h 1121822"/>
                  <a:gd name="connsiteX2" fmla="*/ 861135 w 1240267"/>
                  <a:gd name="connsiteY2" fmla="*/ 82382 h 1121822"/>
                  <a:gd name="connsiteX3" fmla="*/ 882379 w 1240267"/>
                  <a:gd name="connsiteY3" fmla="*/ 79341 h 1121822"/>
                  <a:gd name="connsiteX4" fmla="*/ 1240267 w 1240267"/>
                  <a:gd name="connsiteY4" fmla="*/ 587512 h 1121822"/>
                  <a:gd name="connsiteX5" fmla="*/ 882379 w 1240267"/>
                  <a:gd name="connsiteY5" fmla="*/ 1095683 h 1121822"/>
                  <a:gd name="connsiteX6" fmla="*/ 810252 w 1240267"/>
                  <a:gd name="connsiteY6" fmla="*/ 1085359 h 1121822"/>
                  <a:gd name="connsiteX7" fmla="*/ 791138 w 1240267"/>
                  <a:gd name="connsiteY7" fmla="*/ 1076934 h 1121822"/>
                  <a:gd name="connsiteX8" fmla="*/ 789628 w 1240267"/>
                  <a:gd name="connsiteY8" fmla="*/ 1077743 h 1121822"/>
                  <a:gd name="connsiteX9" fmla="*/ 568386 w 1240267"/>
                  <a:gd name="connsiteY9" fmla="*/ 1121822 h 1121822"/>
                  <a:gd name="connsiteX10" fmla="*/ 0 w 1240267"/>
                  <a:gd name="connsiteY10" fmla="*/ 560911 h 1121822"/>
                  <a:gd name="connsiteX11" fmla="*/ 568386 w 1240267"/>
                  <a:gd name="connsiteY11" fmla="*/ 0 h 1121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40267" h="1121822">
                    <a:moveTo>
                      <a:pt x="568386" y="0"/>
                    </a:moveTo>
                    <a:cubicBezTo>
                      <a:pt x="646864" y="0"/>
                      <a:pt x="721627" y="15695"/>
                      <a:pt x="789628" y="44079"/>
                    </a:cubicBezTo>
                    <a:lnTo>
                      <a:pt x="861135" y="82382"/>
                    </a:lnTo>
                    <a:lnTo>
                      <a:pt x="882379" y="79341"/>
                    </a:lnTo>
                    <a:cubicBezTo>
                      <a:pt x="1080035" y="79341"/>
                      <a:pt x="1240267" y="306857"/>
                      <a:pt x="1240267" y="587512"/>
                    </a:cubicBezTo>
                    <a:cubicBezTo>
                      <a:pt x="1240267" y="868167"/>
                      <a:pt x="1080035" y="1095683"/>
                      <a:pt x="882379" y="1095683"/>
                    </a:cubicBezTo>
                    <a:cubicBezTo>
                      <a:pt x="857672" y="1095683"/>
                      <a:pt x="833550" y="1092128"/>
                      <a:pt x="810252" y="1085359"/>
                    </a:cubicBezTo>
                    <a:lnTo>
                      <a:pt x="791138" y="1076934"/>
                    </a:lnTo>
                    <a:lnTo>
                      <a:pt x="789628" y="1077743"/>
                    </a:lnTo>
                    <a:cubicBezTo>
                      <a:pt x="721627" y="1106127"/>
                      <a:pt x="646864" y="1121822"/>
                      <a:pt x="568386" y="1121822"/>
                    </a:cubicBezTo>
                    <a:cubicBezTo>
                      <a:pt x="254475" y="1121822"/>
                      <a:pt x="0" y="870694"/>
                      <a:pt x="0" y="560911"/>
                    </a:cubicBezTo>
                    <a:cubicBezTo>
                      <a:pt x="0" y="251128"/>
                      <a:pt x="254475" y="0"/>
                      <a:pt x="56838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4CE03268-0454-42E4-B7B6-1ED9C81D3AF8}"/>
                  </a:ext>
                </a:extLst>
              </p:cNvPr>
              <p:cNvGrpSpPr/>
              <p:nvPr/>
            </p:nvGrpSpPr>
            <p:grpSpPr>
              <a:xfrm rot="20700000">
                <a:off x="3059564" y="2962148"/>
                <a:ext cx="275134" cy="402092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175" name="円/楕円 620">
                  <a:extLst>
                    <a:ext uri="{FF2B5EF4-FFF2-40B4-BE49-F238E27FC236}">
                      <a16:creationId xmlns:a16="http://schemas.microsoft.com/office/drawing/2014/main" id="{F36BA576-1525-48AD-B766-C6E6471A7F77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6" name="円/楕円 621">
                  <a:extLst>
                    <a:ext uri="{FF2B5EF4-FFF2-40B4-BE49-F238E27FC236}">
                      <a16:creationId xmlns:a16="http://schemas.microsoft.com/office/drawing/2014/main" id="{FF5BBBE4-235D-47AC-A586-F1E974F50688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1C32FFDD-B4E7-4AB3-8558-705CE42D6B09}"/>
                  </a:ext>
                </a:extLst>
              </p:cNvPr>
              <p:cNvGrpSpPr/>
              <p:nvPr/>
            </p:nvGrpSpPr>
            <p:grpSpPr>
              <a:xfrm rot="900000" flipH="1">
                <a:off x="4090770" y="2962148"/>
                <a:ext cx="275132" cy="402092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173" name="円/楕円 618">
                  <a:extLst>
                    <a:ext uri="{FF2B5EF4-FFF2-40B4-BE49-F238E27FC236}">
                      <a16:creationId xmlns:a16="http://schemas.microsoft.com/office/drawing/2014/main" id="{239530C6-EACD-496B-AD68-C3540787FECC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4" name="円/楕円 619">
                  <a:extLst>
                    <a:ext uri="{FF2B5EF4-FFF2-40B4-BE49-F238E27FC236}">
                      <a16:creationId xmlns:a16="http://schemas.microsoft.com/office/drawing/2014/main" id="{B2975605-77F2-432A-8834-B47C43EE053F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417F33B2-A7F3-4144-8AC2-C50CED11B1CC}"/>
                  </a:ext>
                </a:extLst>
              </p:cNvPr>
              <p:cNvSpPr/>
              <p:nvPr/>
            </p:nvSpPr>
            <p:spPr>
              <a:xfrm>
                <a:off x="3183666" y="2451100"/>
                <a:ext cx="1058134" cy="1295602"/>
              </a:xfrm>
              <a:custGeom>
                <a:avLst/>
                <a:gdLst>
                  <a:gd name="connsiteX0" fmla="*/ 515603 w 1031206"/>
                  <a:gd name="connsiteY0" fmla="*/ 0 h 1285260"/>
                  <a:gd name="connsiteX1" fmla="*/ 1031206 w 1031206"/>
                  <a:gd name="connsiteY1" fmla="*/ 619148 h 1285260"/>
                  <a:gd name="connsiteX2" fmla="*/ 803882 w 1031206"/>
                  <a:gd name="connsiteY2" fmla="*/ 1132555 h 1285260"/>
                  <a:gd name="connsiteX3" fmla="*/ 764133 w 1031206"/>
                  <a:gd name="connsiteY3" fmla="*/ 1158463 h 1285260"/>
                  <a:gd name="connsiteX4" fmla="*/ 750039 w 1031206"/>
                  <a:gd name="connsiteY4" fmla="*/ 1187134 h 1285260"/>
                  <a:gd name="connsiteX5" fmla="*/ 515603 w 1031206"/>
                  <a:gd name="connsiteY5" fmla="*/ 1285260 h 1285260"/>
                  <a:gd name="connsiteX6" fmla="*/ 281167 w 1031206"/>
                  <a:gd name="connsiteY6" fmla="*/ 1187134 h 1285260"/>
                  <a:gd name="connsiteX7" fmla="*/ 267074 w 1031206"/>
                  <a:gd name="connsiteY7" fmla="*/ 1158463 h 1285260"/>
                  <a:gd name="connsiteX8" fmla="*/ 227324 w 1031206"/>
                  <a:gd name="connsiteY8" fmla="*/ 1132555 h 1285260"/>
                  <a:gd name="connsiteX9" fmla="*/ 0 w 1031206"/>
                  <a:gd name="connsiteY9" fmla="*/ 619148 h 1285260"/>
                  <a:gd name="connsiteX10" fmla="*/ 515603 w 1031206"/>
                  <a:gd name="connsiteY10" fmla="*/ 0 h 1285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31206" h="1285260">
                    <a:moveTo>
                      <a:pt x="515603" y="0"/>
                    </a:moveTo>
                    <a:cubicBezTo>
                      <a:pt x="800363" y="0"/>
                      <a:pt x="1031206" y="277202"/>
                      <a:pt x="1031206" y="619148"/>
                    </a:cubicBezTo>
                    <a:cubicBezTo>
                      <a:pt x="1031206" y="832864"/>
                      <a:pt x="941033" y="1021290"/>
                      <a:pt x="803882" y="1132555"/>
                    </a:cubicBezTo>
                    <a:lnTo>
                      <a:pt x="764133" y="1158463"/>
                    </a:lnTo>
                    <a:lnTo>
                      <a:pt x="750039" y="1187134"/>
                    </a:lnTo>
                    <a:cubicBezTo>
                      <a:pt x="711414" y="1244798"/>
                      <a:pt x="620992" y="1285260"/>
                      <a:pt x="515603" y="1285260"/>
                    </a:cubicBezTo>
                    <a:cubicBezTo>
                      <a:pt x="410215" y="1285260"/>
                      <a:pt x="319792" y="1244798"/>
                      <a:pt x="281167" y="1187134"/>
                    </a:cubicBezTo>
                    <a:lnTo>
                      <a:pt x="267074" y="1158463"/>
                    </a:lnTo>
                    <a:lnTo>
                      <a:pt x="227324" y="1132555"/>
                    </a:lnTo>
                    <a:cubicBezTo>
                      <a:pt x="90173" y="1021290"/>
                      <a:pt x="0" y="832864"/>
                      <a:pt x="0" y="619148"/>
                    </a:cubicBezTo>
                    <a:cubicBezTo>
                      <a:pt x="0" y="277202"/>
                      <a:pt x="230843" y="0"/>
                      <a:pt x="515603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4" name="月 163">
                <a:extLst>
                  <a:ext uri="{FF2B5EF4-FFF2-40B4-BE49-F238E27FC236}">
                    <a16:creationId xmlns:a16="http://schemas.microsoft.com/office/drawing/2014/main" id="{6C90D732-A126-4992-8200-B42D310FA888}"/>
                  </a:ext>
                </a:extLst>
              </p:cNvPr>
              <p:cNvSpPr/>
              <p:nvPr/>
            </p:nvSpPr>
            <p:spPr>
              <a:xfrm rot="15300000">
                <a:off x="3375107" y="2724815"/>
                <a:ext cx="95266" cy="308247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5" name="月 164">
                <a:extLst>
                  <a:ext uri="{FF2B5EF4-FFF2-40B4-BE49-F238E27FC236}">
                    <a16:creationId xmlns:a16="http://schemas.microsoft.com/office/drawing/2014/main" id="{FFC60540-C25D-4F71-B41C-5C47E738C1C2}"/>
                  </a:ext>
                </a:extLst>
              </p:cNvPr>
              <p:cNvSpPr/>
              <p:nvPr/>
            </p:nvSpPr>
            <p:spPr>
              <a:xfrm rot="17100000">
                <a:off x="3933493" y="2724816"/>
                <a:ext cx="95266" cy="308247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F9539554-38BD-47C9-B242-7B96D7F64B45}"/>
                  </a:ext>
                </a:extLst>
              </p:cNvPr>
              <p:cNvSpPr/>
              <p:nvPr/>
            </p:nvSpPr>
            <p:spPr>
              <a:xfrm>
                <a:off x="3625596" y="3190875"/>
                <a:ext cx="159004" cy="245546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1" name="月 170">
                <a:extLst>
                  <a:ext uri="{FF2B5EF4-FFF2-40B4-BE49-F238E27FC236}">
                    <a16:creationId xmlns:a16="http://schemas.microsoft.com/office/drawing/2014/main" id="{DD3B49AF-026B-49EB-A6C8-62359EB1E8E3}"/>
                  </a:ext>
                </a:extLst>
              </p:cNvPr>
              <p:cNvSpPr/>
              <p:nvPr/>
            </p:nvSpPr>
            <p:spPr>
              <a:xfrm rot="4115980">
                <a:off x="3397880" y="2142742"/>
                <a:ext cx="298702" cy="872145"/>
              </a:xfrm>
              <a:prstGeom prst="moon">
                <a:avLst>
                  <a:gd name="adj" fmla="val 62816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" name="円/楕円 638">
                <a:extLst>
                  <a:ext uri="{FF2B5EF4-FFF2-40B4-BE49-F238E27FC236}">
                    <a16:creationId xmlns:a16="http://schemas.microsoft.com/office/drawing/2014/main" id="{C673B4D0-07D9-4A86-A570-E16A17A7716F}"/>
                  </a:ext>
                </a:extLst>
              </p:cNvPr>
              <p:cNvSpPr/>
              <p:nvPr/>
            </p:nvSpPr>
            <p:spPr>
              <a:xfrm rot="10800000">
                <a:off x="3576864" y="3504684"/>
                <a:ext cx="259540" cy="77703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9BEF4E17-BE15-4F3F-B843-213B7231B8E8}"/>
                </a:ext>
              </a:extLst>
            </p:cNvPr>
            <p:cNvSpPr/>
            <p:nvPr/>
          </p:nvSpPr>
          <p:spPr>
            <a:xfrm>
              <a:off x="7478651" y="4323863"/>
              <a:ext cx="230758" cy="203586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21F1B37E-195D-4D1C-99B3-D8B4ADA063A7}"/>
                </a:ext>
              </a:extLst>
            </p:cNvPr>
            <p:cNvSpPr/>
            <p:nvPr/>
          </p:nvSpPr>
          <p:spPr>
            <a:xfrm>
              <a:off x="8066820" y="4323863"/>
              <a:ext cx="230758" cy="203586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D33445F1-B4FE-4488-AB77-D5833441C73E}"/>
                </a:ext>
              </a:extLst>
            </p:cNvPr>
            <p:cNvGrpSpPr/>
            <p:nvPr/>
          </p:nvGrpSpPr>
          <p:grpSpPr>
            <a:xfrm>
              <a:off x="8238084" y="3720574"/>
              <a:ext cx="864381" cy="1703476"/>
              <a:chOff x="8238084" y="3720574"/>
              <a:chExt cx="864381" cy="1703476"/>
            </a:xfrm>
          </p:grpSpPr>
          <p:grpSp>
            <p:nvGrpSpPr>
              <p:cNvPr id="292" name="グループ化 291">
                <a:extLst>
                  <a:ext uri="{FF2B5EF4-FFF2-40B4-BE49-F238E27FC236}">
                    <a16:creationId xmlns:a16="http://schemas.microsoft.com/office/drawing/2014/main" id="{053EE144-2A3F-4A44-AB6C-A4A79BBB961A}"/>
                  </a:ext>
                </a:extLst>
              </p:cNvPr>
              <p:cNvGrpSpPr/>
              <p:nvPr/>
            </p:nvGrpSpPr>
            <p:grpSpPr>
              <a:xfrm rot="20968118">
                <a:off x="8284271" y="3720574"/>
                <a:ext cx="738628" cy="1377107"/>
                <a:chOff x="2957063" y="5076572"/>
                <a:chExt cx="797584" cy="1483326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293" name="グループ化 292">
                  <a:extLst>
                    <a:ext uri="{FF2B5EF4-FFF2-40B4-BE49-F238E27FC236}">
                      <a16:creationId xmlns:a16="http://schemas.microsoft.com/office/drawing/2014/main" id="{38A449B1-AA37-45A3-9831-17A1631A3C04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295" name="フリーフォーム: 図形 294">
                    <a:extLst>
                      <a:ext uri="{FF2B5EF4-FFF2-40B4-BE49-F238E27FC236}">
                        <a16:creationId xmlns:a16="http://schemas.microsoft.com/office/drawing/2014/main" id="{3C50723D-7F18-4AB3-A9E0-A021CE99472B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6" name="フリーフォーム: 図形 295">
                    <a:extLst>
                      <a:ext uri="{FF2B5EF4-FFF2-40B4-BE49-F238E27FC236}">
                        <a16:creationId xmlns:a16="http://schemas.microsoft.com/office/drawing/2014/main" id="{0E51374B-0E83-46C4-8F2D-AB50B822416A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26C9E45F-AB3E-4F2C-BB9F-BBE758EDCB1A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8" name="グループ化 297">
                <a:extLst>
                  <a:ext uri="{FF2B5EF4-FFF2-40B4-BE49-F238E27FC236}">
                    <a16:creationId xmlns:a16="http://schemas.microsoft.com/office/drawing/2014/main" id="{824D528F-786B-48AE-913F-4CD2F88DF85C}"/>
                  </a:ext>
                </a:extLst>
              </p:cNvPr>
              <p:cNvGrpSpPr/>
              <p:nvPr/>
            </p:nvGrpSpPr>
            <p:grpSpPr>
              <a:xfrm>
                <a:off x="8238084" y="4372829"/>
                <a:ext cx="864381" cy="1051221"/>
                <a:chOff x="8238084" y="4372829"/>
                <a:chExt cx="864381" cy="1051221"/>
              </a:xfrm>
            </p:grpSpPr>
            <p:sp>
              <p:nvSpPr>
                <p:cNvPr id="299" name="台形 298">
                  <a:extLst>
                    <a:ext uri="{FF2B5EF4-FFF2-40B4-BE49-F238E27FC236}">
                      <a16:creationId xmlns:a16="http://schemas.microsoft.com/office/drawing/2014/main" id="{B9E5303C-361E-4C2A-8C56-1B183D947F83}"/>
                    </a:ext>
                  </a:extLst>
                </p:cNvPr>
                <p:cNvSpPr/>
                <p:nvPr/>
              </p:nvSpPr>
              <p:spPr>
                <a:xfrm rot="19434400">
                  <a:off x="8457559" y="4372829"/>
                  <a:ext cx="282483" cy="184203"/>
                </a:xfrm>
                <a:prstGeom prst="trapezoid">
                  <a:avLst>
                    <a:gd name="adj" fmla="val 14945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96103F6C-AF62-44CE-BFBF-818118E8C94B}"/>
                    </a:ext>
                  </a:extLst>
                </p:cNvPr>
                <p:cNvSpPr/>
                <p:nvPr/>
              </p:nvSpPr>
              <p:spPr>
                <a:xfrm rot="3600000">
                  <a:off x="8203352" y="4524936"/>
                  <a:ext cx="933846" cy="864381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3846" h="864381">
                      <a:moveTo>
                        <a:pt x="454402" y="813892"/>
                      </a:moveTo>
                      <a:cubicBezTo>
                        <a:pt x="454291" y="651942"/>
                        <a:pt x="432833" y="507915"/>
                        <a:pt x="432722" y="345965"/>
                      </a:cubicBezTo>
                      <a:lnTo>
                        <a:pt x="39252" y="414868"/>
                      </a:lnTo>
                      <a:cubicBezTo>
                        <a:pt x="24814" y="328528"/>
                        <a:pt x="14438" y="192289"/>
                        <a:pt x="0" y="105949"/>
                      </a:cubicBezTo>
                      <a:cubicBezTo>
                        <a:pt x="220220" y="66851"/>
                        <a:pt x="507037" y="-10822"/>
                        <a:pt x="639634" y="1262"/>
                      </a:cubicBezTo>
                      <a:cubicBezTo>
                        <a:pt x="772231" y="13346"/>
                        <a:pt x="787808" y="141245"/>
                        <a:pt x="795584" y="178451"/>
                      </a:cubicBezTo>
                      <a:cubicBezTo>
                        <a:pt x="803360" y="215657"/>
                        <a:pt x="921126" y="622923"/>
                        <a:pt x="933846" y="864381"/>
                      </a:cubicBezTo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18" name="グループ化 317">
              <a:extLst>
                <a:ext uri="{FF2B5EF4-FFF2-40B4-BE49-F238E27FC236}">
                  <a16:creationId xmlns:a16="http://schemas.microsoft.com/office/drawing/2014/main" id="{22B39611-A291-4396-B9F8-7EEC67ED9016}"/>
                </a:ext>
              </a:extLst>
            </p:cNvPr>
            <p:cNvGrpSpPr/>
            <p:nvPr/>
          </p:nvGrpSpPr>
          <p:grpSpPr>
            <a:xfrm flipH="1">
              <a:off x="6721079" y="3720574"/>
              <a:ext cx="864381" cy="1703476"/>
              <a:chOff x="8238084" y="3720574"/>
              <a:chExt cx="864381" cy="1703476"/>
            </a:xfrm>
          </p:grpSpPr>
          <p:grpSp>
            <p:nvGrpSpPr>
              <p:cNvPr id="319" name="グループ化 318">
                <a:extLst>
                  <a:ext uri="{FF2B5EF4-FFF2-40B4-BE49-F238E27FC236}">
                    <a16:creationId xmlns:a16="http://schemas.microsoft.com/office/drawing/2014/main" id="{5AC1D732-8DA0-4F65-BAC5-0BA53E9E1B11}"/>
                  </a:ext>
                </a:extLst>
              </p:cNvPr>
              <p:cNvGrpSpPr/>
              <p:nvPr/>
            </p:nvGrpSpPr>
            <p:grpSpPr>
              <a:xfrm rot="20968118">
                <a:off x="8284271" y="3720574"/>
                <a:ext cx="738628" cy="1377107"/>
                <a:chOff x="2957063" y="5076572"/>
                <a:chExt cx="797584" cy="1483326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323" name="グループ化 322">
                  <a:extLst>
                    <a:ext uri="{FF2B5EF4-FFF2-40B4-BE49-F238E27FC236}">
                      <a16:creationId xmlns:a16="http://schemas.microsoft.com/office/drawing/2014/main" id="{E61C9311-FDB9-407F-8DF7-173ADE9E9BA9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325" name="フリーフォーム: 図形 324">
                    <a:extLst>
                      <a:ext uri="{FF2B5EF4-FFF2-40B4-BE49-F238E27FC236}">
                        <a16:creationId xmlns:a16="http://schemas.microsoft.com/office/drawing/2014/main" id="{714A158B-202B-48A3-AF45-A0A21A362A51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6" name="フリーフォーム: 図形 325">
                    <a:extLst>
                      <a:ext uri="{FF2B5EF4-FFF2-40B4-BE49-F238E27FC236}">
                        <a16:creationId xmlns:a16="http://schemas.microsoft.com/office/drawing/2014/main" id="{7CB2ED39-2F6F-47FC-86E4-D01CB1DE7222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D9176CA8-3664-4A35-BA9D-BF96EC85F5D9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0" name="グループ化 319">
                <a:extLst>
                  <a:ext uri="{FF2B5EF4-FFF2-40B4-BE49-F238E27FC236}">
                    <a16:creationId xmlns:a16="http://schemas.microsoft.com/office/drawing/2014/main" id="{E918F56A-9638-46E9-84D3-653D30D2B480}"/>
                  </a:ext>
                </a:extLst>
              </p:cNvPr>
              <p:cNvGrpSpPr/>
              <p:nvPr/>
            </p:nvGrpSpPr>
            <p:grpSpPr>
              <a:xfrm>
                <a:off x="8238084" y="4372829"/>
                <a:ext cx="864381" cy="1051221"/>
                <a:chOff x="8238084" y="4372829"/>
                <a:chExt cx="864381" cy="1051221"/>
              </a:xfrm>
            </p:grpSpPr>
            <p:sp>
              <p:nvSpPr>
                <p:cNvPr id="321" name="台形 320">
                  <a:extLst>
                    <a:ext uri="{FF2B5EF4-FFF2-40B4-BE49-F238E27FC236}">
                      <a16:creationId xmlns:a16="http://schemas.microsoft.com/office/drawing/2014/main" id="{57181D50-172A-4089-803C-424992C359C2}"/>
                    </a:ext>
                  </a:extLst>
                </p:cNvPr>
                <p:cNvSpPr/>
                <p:nvPr/>
              </p:nvSpPr>
              <p:spPr>
                <a:xfrm rot="19434400">
                  <a:off x="8457559" y="4372829"/>
                  <a:ext cx="282483" cy="184203"/>
                </a:xfrm>
                <a:prstGeom prst="trapezoid">
                  <a:avLst>
                    <a:gd name="adj" fmla="val 14945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B6B05F42-8B5B-400A-97D0-70A8406BD3C3}"/>
                    </a:ext>
                  </a:extLst>
                </p:cNvPr>
                <p:cNvSpPr/>
                <p:nvPr/>
              </p:nvSpPr>
              <p:spPr>
                <a:xfrm rot="3600000">
                  <a:off x="8203352" y="4524936"/>
                  <a:ext cx="933846" cy="864381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3846" h="864381">
                      <a:moveTo>
                        <a:pt x="454402" y="813892"/>
                      </a:moveTo>
                      <a:cubicBezTo>
                        <a:pt x="454291" y="651942"/>
                        <a:pt x="432833" y="507915"/>
                        <a:pt x="432722" y="345965"/>
                      </a:cubicBezTo>
                      <a:lnTo>
                        <a:pt x="39252" y="414868"/>
                      </a:lnTo>
                      <a:cubicBezTo>
                        <a:pt x="24814" y="328528"/>
                        <a:pt x="14438" y="192289"/>
                        <a:pt x="0" y="105949"/>
                      </a:cubicBezTo>
                      <a:cubicBezTo>
                        <a:pt x="220220" y="66851"/>
                        <a:pt x="507037" y="-10822"/>
                        <a:pt x="639634" y="1262"/>
                      </a:cubicBezTo>
                      <a:cubicBezTo>
                        <a:pt x="772231" y="13346"/>
                        <a:pt x="787808" y="141245"/>
                        <a:pt x="795584" y="178451"/>
                      </a:cubicBezTo>
                      <a:cubicBezTo>
                        <a:pt x="803360" y="215657"/>
                        <a:pt x="921126" y="622923"/>
                        <a:pt x="933846" y="864381"/>
                      </a:cubicBezTo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57" name="フリーフォーム: 図形 356">
              <a:extLst>
                <a:ext uri="{FF2B5EF4-FFF2-40B4-BE49-F238E27FC236}">
                  <a16:creationId xmlns:a16="http://schemas.microsoft.com/office/drawing/2014/main" id="{38BFD339-E8CB-4D9F-9441-6FBE1155CE00}"/>
                </a:ext>
              </a:extLst>
            </p:cNvPr>
            <p:cNvSpPr/>
            <p:nvPr/>
          </p:nvSpPr>
          <p:spPr>
            <a:xfrm rot="2700000">
              <a:off x="8737350" y="3813181"/>
              <a:ext cx="443714" cy="527846"/>
            </a:xfrm>
            <a:custGeom>
              <a:avLst/>
              <a:gdLst>
                <a:gd name="connsiteX0" fmla="*/ 1655069 w 3132350"/>
                <a:gd name="connsiteY0" fmla="*/ 1416 h 3726268"/>
                <a:gd name="connsiteX1" fmla="*/ 2777339 w 3132350"/>
                <a:gd name="connsiteY1" fmla="*/ 322321 h 3726268"/>
                <a:gd name="connsiteX2" fmla="*/ 2820135 w 3132350"/>
                <a:gd name="connsiteY2" fmla="*/ 1406972 h 3726268"/>
                <a:gd name="connsiteX3" fmla="*/ 2810794 w 3132350"/>
                <a:gd name="connsiteY3" fmla="*/ 1413199 h 3726268"/>
                <a:gd name="connsiteX4" fmla="*/ 2825110 w 3132350"/>
                <a:gd name="connsiteY4" fmla="*/ 1438823 h 3726268"/>
                <a:gd name="connsiteX5" fmla="*/ 2626764 w 3132350"/>
                <a:gd name="connsiteY5" fmla="*/ 2220958 h 3726268"/>
                <a:gd name="connsiteX6" fmla="*/ 2557860 w 3132350"/>
                <a:gd name="connsiteY6" fmla="*/ 2278025 h 3726268"/>
                <a:gd name="connsiteX7" fmla="*/ 2562675 w 3132350"/>
                <a:gd name="connsiteY7" fmla="*/ 2284324 h 3726268"/>
                <a:gd name="connsiteX8" fmla="*/ 2355339 w 3132350"/>
                <a:gd name="connsiteY8" fmla="*/ 3079311 h 3726268"/>
                <a:gd name="connsiteX9" fmla="*/ 2337591 w 3132350"/>
                <a:gd name="connsiteY9" fmla="*/ 3089686 h 3726268"/>
                <a:gd name="connsiteX10" fmla="*/ 2345766 w 3132350"/>
                <a:gd name="connsiteY10" fmla="*/ 3109900 h 3726268"/>
                <a:gd name="connsiteX11" fmla="*/ 2288309 w 3132350"/>
                <a:gd name="connsiteY11" fmla="*/ 3413342 h 3726268"/>
                <a:gd name="connsiteX12" fmla="*/ 1581018 w 3132350"/>
                <a:gd name="connsiteY12" fmla="*/ 3726268 h 3726268"/>
                <a:gd name="connsiteX13" fmla="*/ 1574804 w 3132350"/>
                <a:gd name="connsiteY13" fmla="*/ 3503865 h 3726268"/>
                <a:gd name="connsiteX14" fmla="*/ 2063284 w 3132350"/>
                <a:gd name="connsiteY14" fmla="*/ 3346317 h 3726268"/>
                <a:gd name="connsiteX15" fmla="*/ 2133363 w 3132350"/>
                <a:gd name="connsiteY15" fmla="*/ 3218712 h 3726268"/>
                <a:gd name="connsiteX16" fmla="*/ 2131792 w 3132350"/>
                <a:gd name="connsiteY16" fmla="*/ 3197592 h 3726268"/>
                <a:gd name="connsiteX17" fmla="*/ 2085678 w 3132350"/>
                <a:gd name="connsiteY17" fmla="*/ 3217093 h 3726268"/>
                <a:gd name="connsiteX18" fmla="*/ 1120551 w 3132350"/>
                <a:gd name="connsiteY18" fmla="*/ 3241448 h 3726268"/>
                <a:gd name="connsiteX19" fmla="*/ 1243162 w 3132350"/>
                <a:gd name="connsiteY19" fmla="*/ 3058976 h 3726268"/>
                <a:gd name="connsiteX20" fmla="*/ 1853662 w 3132350"/>
                <a:gd name="connsiteY20" fmla="*/ 3066774 h 3726268"/>
                <a:gd name="connsiteX21" fmla="*/ 2022381 w 3132350"/>
                <a:gd name="connsiteY21" fmla="*/ 3018468 h 3726268"/>
                <a:gd name="connsiteX22" fmla="*/ 1972500 w 3132350"/>
                <a:gd name="connsiteY22" fmla="*/ 2984436 h 3726268"/>
                <a:gd name="connsiteX23" fmla="*/ 1765050 w 3132350"/>
                <a:gd name="connsiteY23" fmla="*/ 2911978 h 3726268"/>
                <a:gd name="connsiteX24" fmla="*/ 1352566 w 3132350"/>
                <a:gd name="connsiteY24" fmla="*/ 2915104 h 3726268"/>
                <a:gd name="connsiteX25" fmla="*/ 1086615 w 3132350"/>
                <a:gd name="connsiteY25" fmla="*/ 3362062 h 3726268"/>
                <a:gd name="connsiteX26" fmla="*/ 862334 w 3132350"/>
                <a:gd name="connsiteY26" fmla="*/ 3438646 h 3726268"/>
                <a:gd name="connsiteX27" fmla="*/ 1210405 w 3132350"/>
                <a:gd name="connsiteY27" fmla="*/ 2726723 h 3726268"/>
                <a:gd name="connsiteX28" fmla="*/ 1898890 w 3132350"/>
                <a:gd name="connsiteY28" fmla="*/ 2719215 h 3726268"/>
                <a:gd name="connsiteX29" fmla="*/ 2149836 w 3132350"/>
                <a:gd name="connsiteY29" fmla="*/ 2841832 h 3726268"/>
                <a:gd name="connsiteX30" fmla="*/ 2231122 w 3132350"/>
                <a:gd name="connsiteY30" fmla="*/ 2914143 h 3726268"/>
                <a:gd name="connsiteX31" fmla="*/ 2265438 w 3132350"/>
                <a:gd name="connsiteY31" fmla="*/ 2891997 h 3726268"/>
                <a:gd name="connsiteX32" fmla="*/ 2399168 w 3132350"/>
                <a:gd name="connsiteY32" fmla="*/ 2412576 h 3726268"/>
                <a:gd name="connsiteX33" fmla="*/ 2382880 w 3132350"/>
                <a:gd name="connsiteY33" fmla="*/ 2388793 h 3726268"/>
                <a:gd name="connsiteX34" fmla="*/ 2289367 w 3132350"/>
                <a:gd name="connsiteY34" fmla="*/ 2433755 h 3726268"/>
                <a:gd name="connsiteX35" fmla="*/ 2184245 w 3132350"/>
                <a:gd name="connsiteY35" fmla="*/ 2475230 h 3726268"/>
                <a:gd name="connsiteX36" fmla="*/ 813982 w 3132350"/>
                <a:gd name="connsiteY36" fmla="*/ 2420430 h 3726268"/>
                <a:gd name="connsiteX37" fmla="*/ 976102 w 3132350"/>
                <a:gd name="connsiteY37" fmla="*/ 2264885 h 3726268"/>
                <a:gd name="connsiteX38" fmla="*/ 2046227 w 3132350"/>
                <a:gd name="connsiteY38" fmla="*/ 2301790 h 3726268"/>
                <a:gd name="connsiteX39" fmla="*/ 2215044 w 3132350"/>
                <a:gd name="connsiteY39" fmla="*/ 2241287 h 3726268"/>
                <a:gd name="connsiteX40" fmla="*/ 2224449 w 3132350"/>
                <a:gd name="connsiteY40" fmla="*/ 2236410 h 3726268"/>
                <a:gd name="connsiteX41" fmla="*/ 2170017 w 3132350"/>
                <a:gd name="connsiteY41" fmla="*/ 2202296 h 3726268"/>
                <a:gd name="connsiteX42" fmla="*/ 2082366 w 3132350"/>
                <a:gd name="connsiteY42" fmla="*/ 2159668 h 3726268"/>
                <a:gd name="connsiteX43" fmla="*/ 1278457 w 3132350"/>
                <a:gd name="connsiteY43" fmla="*/ 2089565 h 3726268"/>
                <a:gd name="connsiteX44" fmla="*/ 841610 w 3132350"/>
                <a:gd name="connsiteY44" fmla="*/ 2870449 h 3726268"/>
                <a:gd name="connsiteX45" fmla="*/ 634511 w 3132350"/>
                <a:gd name="connsiteY45" fmla="*/ 2953993 h 3726268"/>
                <a:gd name="connsiteX46" fmla="*/ 1167695 w 3132350"/>
                <a:gd name="connsiteY46" fmla="*/ 1901546 h 3726268"/>
                <a:gd name="connsiteX47" fmla="*/ 2258377 w 3132350"/>
                <a:gd name="connsiteY47" fmla="*/ 2016958 h 3726268"/>
                <a:gd name="connsiteX48" fmla="*/ 2354514 w 3132350"/>
                <a:gd name="connsiteY48" fmla="*/ 2076519 h 3726268"/>
                <a:gd name="connsiteX49" fmla="*/ 2415994 w 3132350"/>
                <a:gd name="connsiteY49" fmla="*/ 2124783 h 3726268"/>
                <a:gd name="connsiteX50" fmla="*/ 2475580 w 3132350"/>
                <a:gd name="connsiteY50" fmla="*/ 2081172 h 3726268"/>
                <a:gd name="connsiteX51" fmla="*/ 2650207 w 3132350"/>
                <a:gd name="connsiteY51" fmla="*/ 1561731 h 3726268"/>
                <a:gd name="connsiteX52" fmla="*/ 2632612 w 3132350"/>
                <a:gd name="connsiteY52" fmla="*/ 1522278 h 3726268"/>
                <a:gd name="connsiteX53" fmla="*/ 2560826 w 3132350"/>
                <a:gd name="connsiteY53" fmla="*/ 1559733 h 3726268"/>
                <a:gd name="connsiteX54" fmla="*/ 2041941 w 3132350"/>
                <a:gd name="connsiteY54" fmla="*/ 1717381 h 3726268"/>
                <a:gd name="connsiteX55" fmla="*/ 574723 w 3132350"/>
                <a:gd name="connsiteY55" fmla="*/ 1560015 h 3726268"/>
                <a:gd name="connsiteX56" fmla="*/ 772904 w 3132350"/>
                <a:gd name="connsiteY56" fmla="*/ 1423999 h 3726268"/>
                <a:gd name="connsiteX57" fmla="*/ 1933106 w 3132350"/>
                <a:gd name="connsiteY57" fmla="*/ 1525671 h 3726268"/>
                <a:gd name="connsiteX58" fmla="*/ 2413381 w 3132350"/>
                <a:gd name="connsiteY58" fmla="*/ 1404942 h 3726268"/>
                <a:gd name="connsiteX59" fmla="*/ 2517897 w 3132350"/>
                <a:gd name="connsiteY59" fmla="*/ 1358036 h 3726268"/>
                <a:gd name="connsiteX60" fmla="*/ 2499121 w 3132350"/>
                <a:gd name="connsiteY60" fmla="*/ 1337713 h 3726268"/>
                <a:gd name="connsiteX61" fmla="*/ 2317274 w 3132350"/>
                <a:gd name="connsiteY61" fmla="*/ 1207038 h 3726268"/>
                <a:gd name="connsiteX62" fmla="*/ 1228658 w 3132350"/>
                <a:gd name="connsiteY62" fmla="*/ 1061180 h 3726268"/>
                <a:gd name="connsiteX63" fmla="*/ 654727 w 3132350"/>
                <a:gd name="connsiteY63" fmla="*/ 2078144 h 3726268"/>
                <a:gd name="connsiteX64" fmla="*/ 448887 w 3132350"/>
                <a:gd name="connsiteY64" fmla="*/ 2163839 h 3726268"/>
                <a:gd name="connsiteX65" fmla="*/ 1127156 w 3132350"/>
                <a:gd name="connsiteY65" fmla="*/ 869526 h 3726268"/>
                <a:gd name="connsiteX66" fmla="*/ 2506630 w 3132350"/>
                <a:gd name="connsiteY66" fmla="*/ 1083083 h 3726268"/>
                <a:gd name="connsiteX67" fmla="*/ 2612970 w 3132350"/>
                <a:gd name="connsiteY67" fmla="*/ 1164824 h 3726268"/>
                <a:gd name="connsiteX68" fmla="*/ 2697754 w 3132350"/>
                <a:gd name="connsiteY68" fmla="*/ 1248506 h 3726268"/>
                <a:gd name="connsiteX69" fmla="*/ 2743590 w 3132350"/>
                <a:gd name="connsiteY69" fmla="*/ 1213893 h 3726268"/>
                <a:gd name="connsiteX70" fmla="*/ 2559845 w 3132350"/>
                <a:gd name="connsiteY70" fmla="*/ 422383 h 3726268"/>
                <a:gd name="connsiteX71" fmla="*/ 1328029 w 3132350"/>
                <a:gd name="connsiteY71" fmla="*/ 218761 h 3726268"/>
                <a:gd name="connsiteX72" fmla="*/ 372170 w 3132350"/>
                <a:gd name="connsiteY72" fmla="*/ 1198314 h 3726268"/>
                <a:gd name="connsiteX73" fmla="*/ 152491 w 3132350"/>
                <a:gd name="connsiteY73" fmla="*/ 1256967 h 3726268"/>
                <a:gd name="connsiteX74" fmla="*/ 1255474 w 3132350"/>
                <a:gd name="connsiteY74" fmla="*/ 17535 h 3726268"/>
                <a:gd name="connsiteX75" fmla="*/ 1469047 w 3132350"/>
                <a:gd name="connsiteY75" fmla="*/ 1704 h 3726268"/>
                <a:gd name="connsiteX76" fmla="*/ 1655069 w 3132350"/>
                <a:gd name="connsiteY76" fmla="*/ 1416 h 372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132350" h="3726268">
                  <a:moveTo>
                    <a:pt x="1655069" y="1416"/>
                  </a:moveTo>
                  <a:cubicBezTo>
                    <a:pt x="2086651" y="15206"/>
                    <a:pt x="2495928" y="129221"/>
                    <a:pt x="2777339" y="322321"/>
                  </a:cubicBezTo>
                  <a:cubicBezTo>
                    <a:pt x="3258741" y="652653"/>
                    <a:pt x="3228326" y="1098962"/>
                    <a:pt x="2820135" y="1406972"/>
                  </a:cubicBezTo>
                  <a:lnTo>
                    <a:pt x="2810794" y="1413199"/>
                  </a:lnTo>
                  <a:lnTo>
                    <a:pt x="2825110" y="1438823"/>
                  </a:lnTo>
                  <a:cubicBezTo>
                    <a:pt x="2947397" y="1704143"/>
                    <a:pt x="2873888" y="1996779"/>
                    <a:pt x="2626764" y="2220958"/>
                  </a:cubicBezTo>
                  <a:lnTo>
                    <a:pt x="2557860" y="2278025"/>
                  </a:lnTo>
                  <a:lnTo>
                    <a:pt x="2562675" y="2284324"/>
                  </a:lnTo>
                  <a:cubicBezTo>
                    <a:pt x="2735560" y="2546597"/>
                    <a:pt x="2664192" y="2863470"/>
                    <a:pt x="2355339" y="3079311"/>
                  </a:cubicBezTo>
                  <a:lnTo>
                    <a:pt x="2337591" y="3089686"/>
                  </a:lnTo>
                  <a:lnTo>
                    <a:pt x="2345766" y="3109900"/>
                  </a:lnTo>
                  <a:cubicBezTo>
                    <a:pt x="2371145" y="3209251"/>
                    <a:pt x="2354293" y="3314498"/>
                    <a:pt x="2288309" y="3413342"/>
                  </a:cubicBezTo>
                  <a:cubicBezTo>
                    <a:pt x="2163390" y="3600471"/>
                    <a:pt x="1887700" y="3722444"/>
                    <a:pt x="1581018" y="3726268"/>
                  </a:cubicBezTo>
                  <a:lnTo>
                    <a:pt x="1574804" y="3503865"/>
                  </a:lnTo>
                  <a:cubicBezTo>
                    <a:pt x="1778340" y="3502219"/>
                    <a:pt x="1964684" y="3442118"/>
                    <a:pt x="2063284" y="3346317"/>
                  </a:cubicBezTo>
                  <a:cubicBezTo>
                    <a:pt x="2105325" y="3305470"/>
                    <a:pt x="2128032" y="3261984"/>
                    <a:pt x="2133363" y="3218712"/>
                  </a:cubicBezTo>
                  <a:lnTo>
                    <a:pt x="2131792" y="3197592"/>
                  </a:lnTo>
                  <a:lnTo>
                    <a:pt x="2085678" y="3217093"/>
                  </a:lnTo>
                  <a:cubicBezTo>
                    <a:pt x="1789756" y="3324459"/>
                    <a:pt x="1432763" y="3335051"/>
                    <a:pt x="1120551" y="3241448"/>
                  </a:cubicBezTo>
                  <a:lnTo>
                    <a:pt x="1243162" y="3058976"/>
                  </a:lnTo>
                  <a:cubicBezTo>
                    <a:pt x="1440634" y="3104947"/>
                    <a:pt x="1657260" y="3106789"/>
                    <a:pt x="1853662" y="3066774"/>
                  </a:cubicBezTo>
                  <a:lnTo>
                    <a:pt x="2022381" y="3018468"/>
                  </a:lnTo>
                  <a:lnTo>
                    <a:pt x="1972500" y="2984436"/>
                  </a:lnTo>
                  <a:cubicBezTo>
                    <a:pt x="1916158" y="2953418"/>
                    <a:pt x="1846356" y="2928315"/>
                    <a:pt x="1765050" y="2911978"/>
                  </a:cubicBezTo>
                  <a:cubicBezTo>
                    <a:pt x="1631684" y="2885180"/>
                    <a:pt x="1484476" y="2886296"/>
                    <a:pt x="1352566" y="2915104"/>
                  </a:cubicBezTo>
                  <a:cubicBezTo>
                    <a:pt x="1024130" y="2986832"/>
                    <a:pt x="896655" y="3201068"/>
                    <a:pt x="1086615" y="3362062"/>
                  </a:cubicBezTo>
                  <a:lnTo>
                    <a:pt x="862334" y="3438646"/>
                  </a:lnTo>
                  <a:cubicBezTo>
                    <a:pt x="662801" y="3177920"/>
                    <a:pt x="818957" y="2858528"/>
                    <a:pt x="1210405" y="2726723"/>
                  </a:cubicBezTo>
                  <a:cubicBezTo>
                    <a:pt x="1426129" y="2654086"/>
                    <a:pt x="1679732" y="2651321"/>
                    <a:pt x="1898890" y="2719215"/>
                  </a:cubicBezTo>
                  <a:cubicBezTo>
                    <a:pt x="1996879" y="2749571"/>
                    <a:pt x="2081209" y="2791659"/>
                    <a:pt x="2149836" y="2841832"/>
                  </a:cubicBezTo>
                  <a:lnTo>
                    <a:pt x="2231122" y="2914143"/>
                  </a:lnTo>
                  <a:lnTo>
                    <a:pt x="2265438" y="2891997"/>
                  </a:lnTo>
                  <a:cubicBezTo>
                    <a:pt x="2444606" y="2754143"/>
                    <a:pt x="2490212" y="2572639"/>
                    <a:pt x="2399168" y="2412576"/>
                  </a:cubicBezTo>
                  <a:lnTo>
                    <a:pt x="2382880" y="2388793"/>
                  </a:lnTo>
                  <a:lnTo>
                    <a:pt x="2289367" y="2433755"/>
                  </a:lnTo>
                  <a:cubicBezTo>
                    <a:pt x="2255689" y="2448458"/>
                    <a:pt x="2220643" y="2462307"/>
                    <a:pt x="2184245" y="2475230"/>
                  </a:cubicBezTo>
                  <a:cubicBezTo>
                    <a:pt x="1748242" y="2630037"/>
                    <a:pt x="1219219" y="2608880"/>
                    <a:pt x="813982" y="2420430"/>
                  </a:cubicBezTo>
                  <a:lnTo>
                    <a:pt x="976102" y="2264885"/>
                  </a:lnTo>
                  <a:cubicBezTo>
                    <a:pt x="1298501" y="2387849"/>
                    <a:pt x="1702816" y="2401793"/>
                    <a:pt x="2046227" y="2301790"/>
                  </a:cubicBezTo>
                  <a:cubicBezTo>
                    <a:pt x="2106686" y="2284184"/>
                    <a:pt x="2162991" y="2263887"/>
                    <a:pt x="2215044" y="2241287"/>
                  </a:cubicBezTo>
                  <a:lnTo>
                    <a:pt x="2224449" y="2236410"/>
                  </a:lnTo>
                  <a:lnTo>
                    <a:pt x="2170017" y="2202296"/>
                  </a:lnTo>
                  <a:cubicBezTo>
                    <a:pt x="2142832" y="2187270"/>
                    <a:pt x="2113617" y="2173022"/>
                    <a:pt x="2082366" y="2159668"/>
                  </a:cubicBezTo>
                  <a:cubicBezTo>
                    <a:pt x="1849970" y="2060364"/>
                    <a:pt x="1549786" y="2034187"/>
                    <a:pt x="1278457" y="2089565"/>
                  </a:cubicBezTo>
                  <a:cubicBezTo>
                    <a:pt x="730887" y="2201323"/>
                    <a:pt x="513977" y="2589060"/>
                    <a:pt x="841610" y="2870449"/>
                  </a:cubicBezTo>
                  <a:lnTo>
                    <a:pt x="634511" y="2953993"/>
                  </a:lnTo>
                  <a:cubicBezTo>
                    <a:pt x="286052" y="2568576"/>
                    <a:pt x="540455" y="2066413"/>
                    <a:pt x="1167695" y="1901546"/>
                  </a:cubicBezTo>
                  <a:cubicBezTo>
                    <a:pt x="1535651" y="1804831"/>
                    <a:pt x="1953188" y="1849013"/>
                    <a:pt x="2258377" y="2016958"/>
                  </a:cubicBezTo>
                  <a:cubicBezTo>
                    <a:pt x="2292660" y="2035824"/>
                    <a:pt x="2324703" y="2055722"/>
                    <a:pt x="2354514" y="2076519"/>
                  </a:cubicBezTo>
                  <a:lnTo>
                    <a:pt x="2415994" y="2124783"/>
                  </a:lnTo>
                  <a:lnTo>
                    <a:pt x="2475580" y="2081172"/>
                  </a:lnTo>
                  <a:cubicBezTo>
                    <a:pt x="2648899" y="1929909"/>
                    <a:pt x="2711122" y="1740546"/>
                    <a:pt x="2650207" y="1561731"/>
                  </a:cubicBezTo>
                  <a:lnTo>
                    <a:pt x="2632612" y="1522278"/>
                  </a:lnTo>
                  <a:lnTo>
                    <a:pt x="2560826" y="1559733"/>
                  </a:lnTo>
                  <a:cubicBezTo>
                    <a:pt x="2413244" y="1627727"/>
                    <a:pt x="2239376" y="1681996"/>
                    <a:pt x="2041941" y="1717381"/>
                  </a:cubicBezTo>
                  <a:cubicBezTo>
                    <a:pt x="1536992" y="1807880"/>
                    <a:pt x="984835" y="1748658"/>
                    <a:pt x="574723" y="1560015"/>
                  </a:cubicBezTo>
                  <a:lnTo>
                    <a:pt x="772904" y="1423999"/>
                  </a:lnTo>
                  <a:cubicBezTo>
                    <a:pt x="1108162" y="1543500"/>
                    <a:pt x="1535247" y="1580927"/>
                    <a:pt x="1933106" y="1525671"/>
                  </a:cubicBezTo>
                  <a:cubicBezTo>
                    <a:pt x="2116473" y="1500205"/>
                    <a:pt x="2277432" y="1458434"/>
                    <a:pt x="2413381" y="1404942"/>
                  </a:cubicBezTo>
                  <a:lnTo>
                    <a:pt x="2517897" y="1358036"/>
                  </a:lnTo>
                  <a:lnTo>
                    <a:pt x="2499121" y="1337713"/>
                  </a:lnTo>
                  <a:cubicBezTo>
                    <a:pt x="2449470" y="1291066"/>
                    <a:pt x="2388953" y="1247109"/>
                    <a:pt x="2317274" y="1207038"/>
                  </a:cubicBezTo>
                  <a:cubicBezTo>
                    <a:pt x="2024369" y="1043296"/>
                    <a:pt x="1608466" y="987571"/>
                    <a:pt x="1228658" y="1061180"/>
                  </a:cubicBezTo>
                  <a:cubicBezTo>
                    <a:pt x="522203" y="1198094"/>
                    <a:pt x="234165" y="1708477"/>
                    <a:pt x="654727" y="2078144"/>
                  </a:cubicBezTo>
                  <a:lnTo>
                    <a:pt x="448887" y="2163839"/>
                  </a:lnTo>
                  <a:cubicBezTo>
                    <a:pt x="3734" y="1686757"/>
                    <a:pt x="333745" y="1057011"/>
                    <a:pt x="1127156" y="869526"/>
                  </a:cubicBezTo>
                  <a:cubicBezTo>
                    <a:pt x="1610024" y="755423"/>
                    <a:pt x="2148134" y="838728"/>
                    <a:pt x="2506630" y="1083083"/>
                  </a:cubicBezTo>
                  <a:cubicBezTo>
                    <a:pt x="2545098" y="1109303"/>
                    <a:pt x="2580532" y="1136607"/>
                    <a:pt x="2612970" y="1164824"/>
                  </a:cubicBezTo>
                  <a:lnTo>
                    <a:pt x="2697754" y="1248506"/>
                  </a:lnTo>
                  <a:lnTo>
                    <a:pt x="2743590" y="1213893"/>
                  </a:lnTo>
                  <a:cubicBezTo>
                    <a:pt x="3021331" y="972738"/>
                    <a:pt x="2992236" y="652301"/>
                    <a:pt x="2559845" y="422383"/>
                  </a:cubicBezTo>
                  <a:cubicBezTo>
                    <a:pt x="2245839" y="255414"/>
                    <a:pt x="1781910" y="178726"/>
                    <a:pt x="1328029" y="218761"/>
                  </a:cubicBezTo>
                  <a:cubicBezTo>
                    <a:pt x="418033" y="299028"/>
                    <a:pt x="-66914" y="795997"/>
                    <a:pt x="372170" y="1198314"/>
                  </a:cubicBezTo>
                  <a:lnTo>
                    <a:pt x="152491" y="1256967"/>
                  </a:lnTo>
                  <a:cubicBezTo>
                    <a:pt x="-284221" y="740597"/>
                    <a:pt x="258222" y="131049"/>
                    <a:pt x="1255474" y="17535"/>
                  </a:cubicBezTo>
                  <a:cubicBezTo>
                    <a:pt x="1326551" y="9445"/>
                    <a:pt x="1397895" y="4198"/>
                    <a:pt x="1469047" y="1704"/>
                  </a:cubicBezTo>
                  <a:cubicBezTo>
                    <a:pt x="1531304" y="-479"/>
                    <a:pt x="1593414" y="-554"/>
                    <a:pt x="1655069" y="141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29987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pptxc35_困るしぐさの男性のイラスト</dc:title>
  <dc:subject>pptxc35_困るしぐさの男性のイラスト</dc:subject>
  <dc:creator>でじけろお</dc:creator>
  <cp:revision>1</cp:revision>
  <dcterms:created xsi:type="dcterms:W3CDTF">2018-05-20T00:31:01Z</dcterms:created>
  <dcterms:modified xsi:type="dcterms:W3CDTF">2019-11-16T02:12:01Z</dcterms:modified>
  <cp:version>1</cp:version>
</cp:coreProperties>
</file>