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3" r:id="rId2"/>
    <p:sldId id="458" r:id="rId3"/>
    <p:sldId id="459" r:id="rId4"/>
    <p:sldId id="46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2525D6C-77F2-4B74-A59D-114E8E815D64}"/>
              </a:ext>
            </a:extLst>
          </p:cNvPr>
          <p:cNvGrpSpPr/>
          <p:nvPr/>
        </p:nvGrpSpPr>
        <p:grpSpPr>
          <a:xfrm>
            <a:off x="1374304" y="1140658"/>
            <a:ext cx="1461388" cy="2394741"/>
            <a:chOff x="1374304" y="1140658"/>
            <a:chExt cx="1461388" cy="2394741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CBD89B2-1032-439F-9F09-1806892FB605}"/>
                </a:ext>
              </a:extLst>
            </p:cNvPr>
            <p:cNvSpPr/>
            <p:nvPr/>
          </p:nvSpPr>
          <p:spPr>
            <a:xfrm>
              <a:off x="1788975" y="2282020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73E3467-0444-40ED-8B5D-D975F315E99A}"/>
                </a:ext>
              </a:extLst>
            </p:cNvPr>
            <p:cNvSpPr/>
            <p:nvPr/>
          </p:nvSpPr>
          <p:spPr>
            <a:xfrm>
              <a:off x="1456507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2214041-3461-474B-B845-1412AAB4CAC3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1340465"/>
              <a:chOff x="4260278" y="1003492"/>
              <a:chExt cx="1297181" cy="1340465"/>
            </a:xfrm>
          </p:grpSpPr>
          <p:sp>
            <p:nvSpPr>
              <p:cNvPr id="38" name="円/楕円 373">
                <a:extLst>
                  <a:ext uri="{FF2B5EF4-FFF2-40B4-BE49-F238E27FC236}">
                    <a16:creationId xmlns:a16="http://schemas.microsoft.com/office/drawing/2014/main" id="{D26AA2ED-E034-4321-A094-4A206A7BD3D3}"/>
                  </a:ext>
                </a:extLst>
              </p:cNvPr>
              <p:cNvSpPr/>
              <p:nvPr/>
            </p:nvSpPr>
            <p:spPr>
              <a:xfrm>
                <a:off x="4328842" y="1003492"/>
                <a:ext cx="1146281" cy="11462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月 823">
                <a:extLst>
                  <a:ext uri="{FF2B5EF4-FFF2-40B4-BE49-F238E27FC236}">
                    <a16:creationId xmlns:a16="http://schemas.microsoft.com/office/drawing/2014/main" id="{D22E9E2E-E58C-4FE5-AEDA-1853BA140C0D}"/>
                  </a:ext>
                </a:extLst>
              </p:cNvPr>
              <p:cNvSpPr/>
              <p:nvPr/>
            </p:nvSpPr>
            <p:spPr>
              <a:xfrm flipH="1">
                <a:off x="4260278" y="1476890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月 823">
                <a:extLst>
                  <a:ext uri="{FF2B5EF4-FFF2-40B4-BE49-F238E27FC236}">
                    <a16:creationId xmlns:a16="http://schemas.microsoft.com/office/drawing/2014/main" id="{3FAE72F3-D25B-468C-872A-C2620FB18053}"/>
                  </a:ext>
                </a:extLst>
              </p:cNvPr>
              <p:cNvSpPr/>
              <p:nvPr/>
            </p:nvSpPr>
            <p:spPr>
              <a:xfrm>
                <a:off x="4913102" y="1476890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04557EBB-6E15-4A22-94B9-2BCEB0D903C7}"/>
                  </a:ext>
                </a:extLst>
              </p:cNvPr>
              <p:cNvGrpSpPr/>
              <p:nvPr/>
            </p:nvGrpSpPr>
            <p:grpSpPr>
              <a:xfrm>
                <a:off x="4290454" y="1107003"/>
                <a:ext cx="1234507" cy="1164732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751EC75D-0287-4BBD-BEAF-7B357686F2F1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9" name="円/楕円 407">
                    <a:extLst>
                      <a:ext uri="{FF2B5EF4-FFF2-40B4-BE49-F238E27FC236}">
                        <a16:creationId xmlns:a16="http://schemas.microsoft.com/office/drawing/2014/main" id="{952B391D-56DD-486A-BFDD-3F30E84A4F0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円/楕円 408">
                    <a:extLst>
                      <a:ext uri="{FF2B5EF4-FFF2-40B4-BE49-F238E27FC236}">
                        <a16:creationId xmlns:a16="http://schemas.microsoft.com/office/drawing/2014/main" id="{2FF1288E-3CC8-4F63-BC26-78A278EC827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77B772E7-3671-448B-9220-3E9FDD2ACFD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7" name="円/楕円 405">
                    <a:extLst>
                      <a:ext uri="{FF2B5EF4-FFF2-40B4-BE49-F238E27FC236}">
                        <a16:creationId xmlns:a16="http://schemas.microsoft.com/office/drawing/2014/main" id="{813AE7D1-A5E1-4B9C-98F4-B4B35DA728F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円/楕円 406">
                    <a:extLst>
                      <a:ext uri="{FF2B5EF4-FFF2-40B4-BE49-F238E27FC236}">
                        <a16:creationId xmlns:a16="http://schemas.microsoft.com/office/drawing/2014/main" id="{6F0D964D-7D72-44BF-9E5F-B8D21212D08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" name="円/楕円 404">
                  <a:extLst>
                    <a:ext uri="{FF2B5EF4-FFF2-40B4-BE49-F238E27FC236}">
                      <a16:creationId xmlns:a16="http://schemas.microsoft.com/office/drawing/2014/main" id="{B9DF3E59-89BE-49DF-AE9F-D6006F824B83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" name="円/楕円 27">
                <a:extLst>
                  <a:ext uri="{FF2B5EF4-FFF2-40B4-BE49-F238E27FC236}">
                    <a16:creationId xmlns:a16="http://schemas.microsoft.com/office/drawing/2014/main" id="{87FD1E28-3A96-4565-9439-A045C530C35C}"/>
                  </a:ext>
                </a:extLst>
              </p:cNvPr>
              <p:cNvSpPr/>
              <p:nvPr/>
            </p:nvSpPr>
            <p:spPr>
              <a:xfrm rot="10800000">
                <a:off x="4789194" y="2085551"/>
                <a:ext cx="24295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円/楕円 27">
                <a:extLst>
                  <a:ext uri="{FF2B5EF4-FFF2-40B4-BE49-F238E27FC236}">
                    <a16:creationId xmlns:a16="http://schemas.microsoft.com/office/drawing/2014/main" id="{4F9BA480-4891-4BB7-9E40-F1524989DC92}"/>
                  </a:ext>
                </a:extLst>
              </p:cNvPr>
              <p:cNvSpPr/>
              <p:nvPr/>
            </p:nvSpPr>
            <p:spPr>
              <a:xfrm rot="20700000">
                <a:off x="4486502" y="1463912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円/楕円 27">
                <a:extLst>
                  <a:ext uri="{FF2B5EF4-FFF2-40B4-BE49-F238E27FC236}">
                    <a16:creationId xmlns:a16="http://schemas.microsoft.com/office/drawing/2014/main" id="{52C72360-62EB-4F31-8445-6829C5CB789E}"/>
                  </a:ext>
                </a:extLst>
              </p:cNvPr>
              <p:cNvSpPr/>
              <p:nvPr/>
            </p:nvSpPr>
            <p:spPr>
              <a:xfrm rot="900000">
                <a:off x="5017372" y="1463912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正方形/長方形 67">
                <a:extLst>
                  <a:ext uri="{FF2B5EF4-FFF2-40B4-BE49-F238E27FC236}">
                    <a16:creationId xmlns:a16="http://schemas.microsoft.com/office/drawing/2014/main" id="{87972717-981F-4C3E-8B71-95F8E1C57478}"/>
                  </a:ext>
                </a:extLst>
              </p:cNvPr>
              <p:cNvSpPr/>
              <p:nvPr/>
            </p:nvSpPr>
            <p:spPr>
              <a:xfrm>
                <a:off x="4882157" y="1957346"/>
                <a:ext cx="74151" cy="38008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1DACF500-0016-4B41-BD56-0446783038B9}"/>
                  </a:ext>
                </a:extLst>
              </p:cNvPr>
              <p:cNvSpPr/>
              <p:nvPr/>
            </p:nvSpPr>
            <p:spPr>
              <a:xfrm rot="900000">
                <a:off x="4361852" y="1113904"/>
                <a:ext cx="220452" cy="633470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円/楕円 388">
                <a:extLst>
                  <a:ext uri="{FF2B5EF4-FFF2-40B4-BE49-F238E27FC236}">
                    <a16:creationId xmlns:a16="http://schemas.microsoft.com/office/drawing/2014/main" id="{2C06E65A-1512-4C95-89EB-34BB448846DE}"/>
                  </a:ext>
                </a:extLst>
              </p:cNvPr>
              <p:cNvSpPr/>
              <p:nvPr/>
            </p:nvSpPr>
            <p:spPr>
              <a:xfrm>
                <a:off x="4616006" y="1601517"/>
                <a:ext cx="81417" cy="1791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円/楕円 389">
                <a:extLst>
                  <a:ext uri="{FF2B5EF4-FFF2-40B4-BE49-F238E27FC236}">
                    <a16:creationId xmlns:a16="http://schemas.microsoft.com/office/drawing/2014/main" id="{DDEADB93-3183-4BBB-B52F-A6237E719F5F}"/>
                  </a:ext>
                </a:extLst>
              </p:cNvPr>
              <p:cNvSpPr/>
              <p:nvPr/>
            </p:nvSpPr>
            <p:spPr>
              <a:xfrm>
                <a:off x="5126015" y="1601517"/>
                <a:ext cx="81417" cy="1791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2BA2D578-AFBE-413C-B086-C87DFA5FB3E5}"/>
                  </a:ext>
                </a:extLst>
              </p:cNvPr>
              <p:cNvSpPr/>
              <p:nvPr/>
            </p:nvSpPr>
            <p:spPr>
              <a:xfrm>
                <a:off x="4550424" y="1140578"/>
                <a:ext cx="140985" cy="436053"/>
              </a:xfrm>
              <a:prstGeom prst="moon">
                <a:avLst>
                  <a:gd name="adj" fmla="val 6351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A9F30B83-EFA3-4BD5-A3B8-501F10175514}"/>
                  </a:ext>
                </a:extLst>
              </p:cNvPr>
              <p:cNvSpPr/>
              <p:nvPr/>
            </p:nvSpPr>
            <p:spPr>
              <a:xfrm>
                <a:off x="4454629" y="1180943"/>
                <a:ext cx="140985" cy="436053"/>
              </a:xfrm>
              <a:prstGeom prst="moon">
                <a:avLst>
                  <a:gd name="adj" fmla="val 5168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C3C352FE-B04F-4624-858F-DE5040B99A18}"/>
                  </a:ext>
                </a:extLst>
              </p:cNvPr>
              <p:cNvSpPr/>
              <p:nvPr/>
            </p:nvSpPr>
            <p:spPr>
              <a:xfrm>
                <a:off x="4660526" y="1070687"/>
                <a:ext cx="128445" cy="421111"/>
              </a:xfrm>
              <a:prstGeom prst="moon">
                <a:avLst>
                  <a:gd name="adj" fmla="val 4324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388">
                <a:extLst>
                  <a:ext uri="{FF2B5EF4-FFF2-40B4-BE49-F238E27FC236}">
                    <a16:creationId xmlns:a16="http://schemas.microsoft.com/office/drawing/2014/main" id="{84034E95-286B-48B5-A642-6F162BB1BBAD}"/>
                  </a:ext>
                </a:extLst>
              </p:cNvPr>
              <p:cNvSpPr/>
              <p:nvPr/>
            </p:nvSpPr>
            <p:spPr>
              <a:xfrm>
                <a:off x="4633855" y="161879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円/楕円 389">
                <a:extLst>
                  <a:ext uri="{FF2B5EF4-FFF2-40B4-BE49-F238E27FC236}">
                    <a16:creationId xmlns:a16="http://schemas.microsoft.com/office/drawing/2014/main" id="{A629DAA2-8FEB-4641-8369-8D9DBC7AD2B7}"/>
                  </a:ext>
                </a:extLst>
              </p:cNvPr>
              <p:cNvSpPr/>
              <p:nvPr/>
            </p:nvSpPr>
            <p:spPr>
              <a:xfrm>
                <a:off x="5143864" y="161879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" name="片側の 2 つの角を丸めた四角形 144">
              <a:extLst>
                <a:ext uri="{FF2B5EF4-FFF2-40B4-BE49-F238E27FC236}">
                  <a16:creationId xmlns:a16="http://schemas.microsoft.com/office/drawing/2014/main" id="{2F01298E-B2C5-4EEF-B7FD-CBFD584D540F}"/>
                </a:ext>
              </a:extLst>
            </p:cNvPr>
            <p:cNvSpPr/>
            <p:nvPr/>
          </p:nvSpPr>
          <p:spPr>
            <a:xfrm>
              <a:off x="1540450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75D21D16-47ED-43BB-86BC-52B6BD468749}"/>
                </a:ext>
              </a:extLst>
            </p:cNvPr>
            <p:cNvSpPr/>
            <p:nvPr/>
          </p:nvSpPr>
          <p:spPr>
            <a:xfrm>
              <a:off x="1980590" y="3354340"/>
              <a:ext cx="85725" cy="8572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110D3123-D5D6-4CD6-A7C0-5B6F5407ADFE}"/>
                </a:ext>
              </a:extLst>
            </p:cNvPr>
            <p:cNvSpPr/>
            <p:nvPr/>
          </p:nvSpPr>
          <p:spPr>
            <a:xfrm rot="10800000">
              <a:off x="1820839" y="2514471"/>
              <a:ext cx="409782" cy="696117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926B131-C572-4954-B479-A5C0EF39FECD}"/>
                </a:ext>
              </a:extLst>
            </p:cNvPr>
            <p:cNvSpPr/>
            <p:nvPr/>
          </p:nvSpPr>
          <p:spPr>
            <a:xfrm>
              <a:off x="1704628" y="2514472"/>
              <a:ext cx="641144" cy="177183"/>
            </a:xfrm>
            <a:custGeom>
              <a:avLst/>
              <a:gdLst>
                <a:gd name="connsiteX0" fmla="*/ 112458 w 641144"/>
                <a:gd name="connsiteY0" fmla="*/ 0 h 124824"/>
                <a:gd name="connsiteX1" fmla="*/ 530581 w 641144"/>
                <a:gd name="connsiteY1" fmla="*/ 0 h 124824"/>
                <a:gd name="connsiteX2" fmla="*/ 638769 w 641144"/>
                <a:gd name="connsiteY2" fmla="*/ 21842 h 124824"/>
                <a:gd name="connsiteX3" fmla="*/ 641144 w 641144"/>
                <a:gd name="connsiteY3" fmla="*/ 23131 h 124824"/>
                <a:gd name="connsiteX4" fmla="*/ 487674 w 641144"/>
                <a:gd name="connsiteY4" fmla="*/ 124824 h 124824"/>
                <a:gd name="connsiteX5" fmla="*/ 319796 w 641144"/>
                <a:gd name="connsiteY5" fmla="*/ 13583 h 124824"/>
                <a:gd name="connsiteX6" fmla="*/ 151917 w 641144"/>
                <a:gd name="connsiteY6" fmla="*/ 124824 h 124824"/>
                <a:gd name="connsiteX7" fmla="*/ 0 w 641144"/>
                <a:gd name="connsiteY7" fmla="*/ 24160 h 124824"/>
                <a:gd name="connsiteX8" fmla="*/ 4270 w 641144"/>
                <a:gd name="connsiteY8" fmla="*/ 21842 h 124824"/>
                <a:gd name="connsiteX9" fmla="*/ 112458 w 641144"/>
                <a:gd name="connsiteY9" fmla="*/ 0 h 12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1144" h="124824">
                  <a:moveTo>
                    <a:pt x="112458" y="0"/>
                  </a:moveTo>
                  <a:lnTo>
                    <a:pt x="530581" y="0"/>
                  </a:lnTo>
                  <a:cubicBezTo>
                    <a:pt x="568957" y="0"/>
                    <a:pt x="605517" y="7778"/>
                    <a:pt x="638769" y="21842"/>
                  </a:cubicBezTo>
                  <a:lnTo>
                    <a:pt x="641144" y="23131"/>
                  </a:lnTo>
                  <a:lnTo>
                    <a:pt x="487674" y="124824"/>
                  </a:lnTo>
                  <a:lnTo>
                    <a:pt x="319796" y="13583"/>
                  </a:lnTo>
                  <a:lnTo>
                    <a:pt x="151917" y="124824"/>
                  </a:lnTo>
                  <a:lnTo>
                    <a:pt x="0" y="24160"/>
                  </a:lnTo>
                  <a:lnTo>
                    <a:pt x="4270" y="21842"/>
                  </a:lnTo>
                  <a:cubicBezTo>
                    <a:pt x="37523" y="7778"/>
                    <a:pt x="74082" y="0"/>
                    <a:pt x="112458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D6CEE8A-4C9D-455B-B0C9-5667BB10B03D}"/>
                </a:ext>
              </a:extLst>
            </p:cNvPr>
            <p:cNvSpPr/>
            <p:nvPr/>
          </p:nvSpPr>
          <p:spPr>
            <a:xfrm rot="10800000">
              <a:off x="1610708" y="2514473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57BE1EC4-A3CE-461D-B038-241E064E90AB}"/>
                </a:ext>
              </a:extLst>
            </p:cNvPr>
            <p:cNvGrpSpPr/>
            <p:nvPr/>
          </p:nvGrpSpPr>
          <p:grpSpPr>
            <a:xfrm>
              <a:off x="1839481" y="2532981"/>
              <a:ext cx="366290" cy="289145"/>
              <a:chOff x="1540248" y="2990850"/>
              <a:chExt cx="419939" cy="331498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28F3BC27-FF30-47B3-8503-31F632B5B0B3}"/>
                  </a:ext>
                </a:extLst>
              </p:cNvPr>
              <p:cNvGrpSpPr/>
              <p:nvPr/>
            </p:nvGrpSpPr>
            <p:grpSpPr>
              <a:xfrm rot="17534486">
                <a:off x="1540566" y="3098314"/>
                <a:ext cx="279419" cy="168288"/>
                <a:chOff x="2147800" y="2981327"/>
                <a:chExt cx="1443125" cy="881064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760431F7-76E1-4586-B86A-53B22BF0BA88}"/>
                    </a:ext>
                  </a:extLst>
                </p:cNvPr>
                <p:cNvSpPr/>
                <p:nvPr/>
              </p:nvSpPr>
              <p:spPr>
                <a:xfrm>
                  <a:off x="2147800" y="2981327"/>
                  <a:ext cx="1443125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27FD308F-DBCB-4BB7-8D05-7936BA510C0C}"/>
                    </a:ext>
                  </a:extLst>
                </p:cNvPr>
                <p:cNvSpPr/>
                <p:nvPr/>
              </p:nvSpPr>
              <p:spPr>
                <a:xfrm>
                  <a:off x="2412307" y="3148020"/>
                  <a:ext cx="1095548" cy="547691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3B7254B4-83D3-4A53-9062-6D87F9F4E195}"/>
                  </a:ext>
                </a:extLst>
              </p:cNvPr>
              <p:cNvGrpSpPr/>
              <p:nvPr/>
            </p:nvGrpSpPr>
            <p:grpSpPr>
              <a:xfrm rot="4125484" flipH="1">
                <a:off x="1689491" y="3098494"/>
                <a:ext cx="279420" cy="168288"/>
                <a:chOff x="2147780" y="2981332"/>
                <a:chExt cx="1443132" cy="881064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53B362FF-78E2-4767-97C3-4DE4B6B93E2E}"/>
                    </a:ext>
                  </a:extLst>
                </p:cNvPr>
                <p:cNvSpPr/>
                <p:nvPr/>
              </p:nvSpPr>
              <p:spPr>
                <a:xfrm>
                  <a:off x="2147780" y="2981332"/>
                  <a:ext cx="1443132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4439848A-2C11-410A-9CF0-D26EB439590E}"/>
                    </a:ext>
                  </a:extLst>
                </p:cNvPr>
                <p:cNvSpPr/>
                <p:nvPr/>
              </p:nvSpPr>
              <p:spPr>
                <a:xfrm>
                  <a:off x="2412319" y="3148018"/>
                  <a:ext cx="1095549" cy="547691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651A629B-6030-4CFE-95A5-F4A5C77B30DD}"/>
                  </a:ext>
                </a:extLst>
              </p:cNvPr>
              <p:cNvGrpSpPr/>
              <p:nvPr/>
            </p:nvGrpSpPr>
            <p:grpSpPr>
              <a:xfrm>
                <a:off x="1540248" y="2990850"/>
                <a:ext cx="199366" cy="171215"/>
                <a:chOff x="2426796" y="2981326"/>
                <a:chExt cx="1164128" cy="881064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5A4C3273-7ACB-4E7F-964E-14B012EE0E8C}"/>
                    </a:ext>
                  </a:extLst>
                </p:cNvPr>
                <p:cNvSpPr/>
                <p:nvPr/>
              </p:nvSpPr>
              <p:spPr>
                <a:xfrm>
                  <a:off x="2426796" y="2981326"/>
                  <a:ext cx="1164128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FCEC8144-FF75-4FB9-9DEE-1F8239FF7255}"/>
                    </a:ext>
                  </a:extLst>
                </p:cNvPr>
                <p:cNvSpPr/>
                <p:nvPr/>
              </p:nvSpPr>
              <p:spPr>
                <a:xfrm>
                  <a:off x="2554745" y="3148013"/>
                  <a:ext cx="953138" cy="54769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3D3318D8-1087-460C-A43B-F20F6040B271}"/>
                  </a:ext>
                </a:extLst>
              </p:cNvPr>
              <p:cNvGrpSpPr/>
              <p:nvPr/>
            </p:nvGrpSpPr>
            <p:grpSpPr>
              <a:xfrm flipH="1">
                <a:off x="1760821" y="2990850"/>
                <a:ext cx="199366" cy="171215"/>
                <a:chOff x="2426796" y="2981326"/>
                <a:chExt cx="1164128" cy="881064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288A210B-1765-4176-94B2-B42D24010FC2}"/>
                    </a:ext>
                  </a:extLst>
                </p:cNvPr>
                <p:cNvSpPr/>
                <p:nvPr/>
              </p:nvSpPr>
              <p:spPr>
                <a:xfrm>
                  <a:off x="2426796" y="2981326"/>
                  <a:ext cx="1164128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540C040D-BD3D-4949-9931-24F66DCBBCF0}"/>
                    </a:ext>
                  </a:extLst>
                </p:cNvPr>
                <p:cNvSpPr/>
                <p:nvPr/>
              </p:nvSpPr>
              <p:spPr>
                <a:xfrm>
                  <a:off x="2554745" y="3148013"/>
                  <a:ext cx="953138" cy="54769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95DD52F6-81F3-43F3-AD55-3C82C2C53A65}"/>
                  </a:ext>
                </a:extLst>
              </p:cNvPr>
              <p:cNvSpPr/>
              <p:nvPr/>
            </p:nvSpPr>
            <p:spPr>
              <a:xfrm>
                <a:off x="1702401" y="3020273"/>
                <a:ext cx="99137" cy="109729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36DC7278-63B8-411F-ACCD-2098C844DA9D}"/>
                </a:ext>
              </a:extLst>
            </p:cNvPr>
            <p:cNvSpPr/>
            <p:nvPr/>
          </p:nvSpPr>
          <p:spPr>
            <a:xfrm rot="20216363">
              <a:off x="2299614" y="2150092"/>
              <a:ext cx="309016" cy="558670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327F52F8-68DD-458E-BE72-CA0F3243A04D}"/>
                </a:ext>
              </a:extLst>
            </p:cNvPr>
            <p:cNvGrpSpPr/>
            <p:nvPr/>
          </p:nvGrpSpPr>
          <p:grpSpPr>
            <a:xfrm>
              <a:off x="2441346" y="2588406"/>
              <a:ext cx="394346" cy="855155"/>
              <a:chOff x="2433488" y="2716438"/>
              <a:chExt cx="394346" cy="855155"/>
            </a:xfrm>
          </p:grpSpPr>
          <p:sp>
            <p:nvSpPr>
              <p:cNvPr id="359" name="片側の 2 つの角を丸めた四角形 92">
                <a:extLst>
                  <a:ext uri="{FF2B5EF4-FFF2-40B4-BE49-F238E27FC236}">
                    <a16:creationId xmlns:a16="http://schemas.microsoft.com/office/drawing/2014/main" id="{32FB9A43-1D09-49EF-A28F-EAE58987A53A}"/>
                  </a:ext>
                </a:extLst>
              </p:cNvPr>
              <p:cNvSpPr/>
              <p:nvPr/>
            </p:nvSpPr>
            <p:spPr>
              <a:xfrm rot="9854429" flipH="1">
                <a:off x="2496299" y="2716438"/>
                <a:ext cx="331535" cy="8551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F77774DC-F27D-44B9-94CF-F48377358002}"/>
                  </a:ext>
                </a:extLst>
              </p:cNvPr>
              <p:cNvSpPr/>
              <p:nvPr/>
            </p:nvSpPr>
            <p:spPr>
              <a:xfrm rot="20700000">
                <a:off x="2433488" y="2801165"/>
                <a:ext cx="71088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FF63DA36-B105-424D-858C-6C1CD5DF2D68}"/>
                  </a:ext>
                </a:extLst>
              </p:cNvPr>
              <p:cNvSpPr/>
              <p:nvPr/>
            </p:nvSpPr>
            <p:spPr>
              <a:xfrm rot="20700000">
                <a:off x="2469206" y="2924990"/>
                <a:ext cx="71088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0" name="楕円 22">
              <a:extLst>
                <a:ext uri="{FF2B5EF4-FFF2-40B4-BE49-F238E27FC236}">
                  <a16:creationId xmlns:a16="http://schemas.microsoft.com/office/drawing/2014/main" id="{A09AB59D-6BA4-4F6A-ADA4-0692CAE39CEB}"/>
                </a:ext>
              </a:extLst>
            </p:cNvPr>
            <p:cNvSpPr/>
            <p:nvPr/>
          </p:nvSpPr>
          <p:spPr>
            <a:xfrm>
              <a:off x="2237320" y="1191992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9CFB816-BC68-47CF-AB15-5BB1C2D3080A}"/>
              </a:ext>
            </a:extLst>
          </p:cNvPr>
          <p:cNvGrpSpPr/>
          <p:nvPr/>
        </p:nvGrpSpPr>
        <p:grpSpPr>
          <a:xfrm>
            <a:off x="4372488" y="1267878"/>
            <a:ext cx="1397772" cy="2267520"/>
            <a:chOff x="4372488" y="1267878"/>
            <a:chExt cx="1397772" cy="2267520"/>
          </a:xfrm>
        </p:grpSpPr>
        <p:sp>
          <p:nvSpPr>
            <p:cNvPr id="62" name="円/楕円 637">
              <a:extLst>
                <a:ext uri="{FF2B5EF4-FFF2-40B4-BE49-F238E27FC236}">
                  <a16:creationId xmlns:a16="http://schemas.microsoft.com/office/drawing/2014/main" id="{068A9ACB-F8A3-4B5B-BD32-BC67D5C22C16}"/>
                </a:ext>
              </a:extLst>
            </p:cNvPr>
            <p:cNvSpPr/>
            <p:nvPr/>
          </p:nvSpPr>
          <p:spPr>
            <a:xfrm>
              <a:off x="5293970" y="2236561"/>
              <a:ext cx="142556" cy="515165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" name="円/楕円 637">
              <a:extLst>
                <a:ext uri="{FF2B5EF4-FFF2-40B4-BE49-F238E27FC236}">
                  <a16:creationId xmlns:a16="http://schemas.microsoft.com/office/drawing/2014/main" id="{A245871E-4F92-454C-9CA6-19B9469AC00B}"/>
                </a:ext>
              </a:extLst>
            </p:cNvPr>
            <p:cNvSpPr/>
            <p:nvPr/>
          </p:nvSpPr>
          <p:spPr>
            <a:xfrm>
              <a:off x="4505194" y="2236561"/>
              <a:ext cx="142556" cy="515165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1CEDADF9-1FC9-4B8A-8E4E-0B6F4060DDCE}"/>
                </a:ext>
              </a:extLst>
            </p:cNvPr>
            <p:cNvSpPr/>
            <p:nvPr/>
          </p:nvSpPr>
          <p:spPr>
            <a:xfrm>
              <a:off x="4419052" y="2671749"/>
              <a:ext cx="115223" cy="863649"/>
            </a:xfrm>
            <a:custGeom>
              <a:avLst/>
              <a:gdLst>
                <a:gd name="connsiteX0" fmla="*/ 115223 w 115223"/>
                <a:gd name="connsiteY0" fmla="*/ 0 h 863649"/>
                <a:gd name="connsiteX1" fmla="*/ 115223 w 115223"/>
                <a:gd name="connsiteY1" fmla="*/ 863649 h 863649"/>
                <a:gd name="connsiteX2" fmla="*/ 0 w 115223"/>
                <a:gd name="connsiteY2" fmla="*/ 863649 h 863649"/>
                <a:gd name="connsiteX3" fmla="*/ 0 w 115223"/>
                <a:gd name="connsiteY3" fmla="*/ 270213 h 863649"/>
                <a:gd name="connsiteX4" fmla="*/ 110214 w 115223"/>
                <a:gd name="connsiteY4" fmla="*/ 4133 h 863649"/>
                <a:gd name="connsiteX5" fmla="*/ 115223 w 115223"/>
                <a:gd name="connsiteY5" fmla="*/ 0 h 863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223" h="863649">
                  <a:moveTo>
                    <a:pt x="115223" y="0"/>
                  </a:moveTo>
                  <a:lnTo>
                    <a:pt x="115223" y="863649"/>
                  </a:lnTo>
                  <a:lnTo>
                    <a:pt x="0" y="863649"/>
                  </a:lnTo>
                  <a:lnTo>
                    <a:pt x="0" y="270213"/>
                  </a:lnTo>
                  <a:cubicBezTo>
                    <a:pt x="0" y="166303"/>
                    <a:pt x="42118" y="72229"/>
                    <a:pt x="110214" y="4133"/>
                  </a:cubicBezTo>
                  <a:lnTo>
                    <a:pt x="115223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片側の 2 つの角を丸めた四角形 144">
              <a:extLst>
                <a:ext uri="{FF2B5EF4-FFF2-40B4-BE49-F238E27FC236}">
                  <a16:creationId xmlns:a16="http://schemas.microsoft.com/office/drawing/2014/main" id="{AF52B817-59EE-4C73-8D38-E3D8E550776F}"/>
                </a:ext>
              </a:extLst>
            </p:cNvPr>
            <p:cNvSpPr/>
            <p:nvPr/>
          </p:nvSpPr>
          <p:spPr>
            <a:xfrm>
              <a:off x="4499480" y="2557224"/>
              <a:ext cx="933222" cy="978174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8BEF6C70-7011-4FE1-BEF3-4BF02127E9B2}"/>
                </a:ext>
              </a:extLst>
            </p:cNvPr>
            <p:cNvSpPr/>
            <p:nvPr/>
          </p:nvSpPr>
          <p:spPr>
            <a:xfrm>
              <a:off x="4742161" y="2327890"/>
              <a:ext cx="448249" cy="364827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ECA612AC-B1B8-44D1-8200-39219ED3A85B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1183065"/>
              <a:chOff x="4071792" y="5335155"/>
              <a:chExt cx="834570" cy="833893"/>
            </a:xfrm>
          </p:grpSpPr>
          <p:sp>
            <p:nvSpPr>
              <p:cNvPr id="116" name="円/楕円 899">
                <a:extLst>
                  <a:ext uri="{FF2B5EF4-FFF2-40B4-BE49-F238E27FC236}">
                    <a16:creationId xmlns:a16="http://schemas.microsoft.com/office/drawing/2014/main" id="{D10615EF-8169-4DB6-B054-29F421980CE7}"/>
                  </a:ext>
                </a:extLst>
              </p:cNvPr>
              <p:cNvSpPr/>
              <p:nvPr/>
            </p:nvSpPr>
            <p:spPr>
              <a:xfrm>
                <a:off x="4081536" y="5335155"/>
                <a:ext cx="807653" cy="80425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22829148-4725-446B-A9F9-7B6CEA929D82}"/>
                  </a:ext>
                </a:extLst>
              </p:cNvPr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5DD77486-D9A2-495D-870A-19231FC54B0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7" name="円/楕円 914">
                    <a:extLst>
                      <a:ext uri="{FF2B5EF4-FFF2-40B4-BE49-F238E27FC236}">
                        <a16:creationId xmlns:a16="http://schemas.microsoft.com/office/drawing/2014/main" id="{B51421AD-D5DB-4AE7-B773-C262A0D5574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8" name="円/楕円 915">
                    <a:extLst>
                      <a:ext uri="{FF2B5EF4-FFF2-40B4-BE49-F238E27FC236}">
                        <a16:creationId xmlns:a16="http://schemas.microsoft.com/office/drawing/2014/main" id="{153B5A51-7CEA-490C-A6AB-DA308D7D6B7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1E519154-3B70-437C-92F5-19A891CF8DA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5" name="円/楕円 912">
                    <a:extLst>
                      <a:ext uri="{FF2B5EF4-FFF2-40B4-BE49-F238E27FC236}">
                        <a16:creationId xmlns:a16="http://schemas.microsoft.com/office/drawing/2014/main" id="{211428DC-6212-42B7-B3F2-648A903047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" name="円/楕円 913">
                    <a:extLst>
                      <a:ext uri="{FF2B5EF4-FFF2-40B4-BE49-F238E27FC236}">
                        <a16:creationId xmlns:a16="http://schemas.microsoft.com/office/drawing/2014/main" id="{9026A51D-11A4-4512-8B1C-1EC3E5D4076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4" name="円/楕円 911">
                  <a:extLst>
                    <a:ext uri="{FF2B5EF4-FFF2-40B4-BE49-F238E27FC236}">
                      <a16:creationId xmlns:a16="http://schemas.microsoft.com/office/drawing/2014/main" id="{DA4F16EA-F59B-4671-ADA1-3ACAAC88F3C1}"/>
                    </a:ext>
                  </a:extLst>
                </p:cNvPr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8" name="円/楕円 27">
                <a:extLst>
                  <a:ext uri="{FF2B5EF4-FFF2-40B4-BE49-F238E27FC236}">
                    <a16:creationId xmlns:a16="http://schemas.microsoft.com/office/drawing/2014/main" id="{32A37096-3ABA-4798-9BC5-DB3C21A1E627}"/>
                  </a:ext>
                </a:extLst>
              </p:cNvPr>
              <p:cNvSpPr/>
              <p:nvPr/>
            </p:nvSpPr>
            <p:spPr>
              <a:xfrm rot="10800000">
                <a:off x="4408958" y="6043181"/>
                <a:ext cx="164248" cy="3222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" name="円/楕円 27">
                <a:extLst>
                  <a:ext uri="{FF2B5EF4-FFF2-40B4-BE49-F238E27FC236}">
                    <a16:creationId xmlns:a16="http://schemas.microsoft.com/office/drawing/2014/main" id="{7DF3F91E-2B97-496E-8ECB-339898AF0763}"/>
                  </a:ext>
                </a:extLst>
              </p:cNvPr>
              <p:cNvSpPr/>
              <p:nvPr/>
            </p:nvSpPr>
            <p:spPr>
              <a:xfrm rot="207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円/楕円 27">
                <a:extLst>
                  <a:ext uri="{FF2B5EF4-FFF2-40B4-BE49-F238E27FC236}">
                    <a16:creationId xmlns:a16="http://schemas.microsoft.com/office/drawing/2014/main" id="{399BA30B-7889-46FB-83BA-1DA2C9E045D8}"/>
                  </a:ext>
                </a:extLst>
              </p:cNvPr>
              <p:cNvSpPr/>
              <p:nvPr/>
            </p:nvSpPr>
            <p:spPr>
              <a:xfrm rot="9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正方形/長方形 67">
                <a:extLst>
                  <a:ext uri="{FF2B5EF4-FFF2-40B4-BE49-F238E27FC236}">
                    <a16:creationId xmlns:a16="http://schemas.microsoft.com/office/drawing/2014/main" id="{5D1665D8-3DE9-494E-B094-066BEC25F995}"/>
                  </a:ext>
                </a:extLst>
              </p:cNvPr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1716D819-A1C6-49E7-B8EB-228B2C0B9CD5}"/>
                </a:ext>
              </a:extLst>
            </p:cNvPr>
            <p:cNvGrpSpPr/>
            <p:nvPr/>
          </p:nvGrpSpPr>
          <p:grpSpPr>
            <a:xfrm>
              <a:off x="4613905" y="1732873"/>
              <a:ext cx="187370" cy="244533"/>
              <a:chOff x="2165452" y="5688429"/>
              <a:chExt cx="126104" cy="167115"/>
            </a:xfrm>
          </p:grpSpPr>
          <p:sp>
            <p:nvSpPr>
              <p:cNvPr id="110" name="二等辺三角形 109">
                <a:extLst>
                  <a:ext uri="{FF2B5EF4-FFF2-40B4-BE49-F238E27FC236}">
                    <a16:creationId xmlns:a16="http://schemas.microsoft.com/office/drawing/2014/main" id="{3275A75F-2C7A-4CA7-A648-E49A2AD04AD1}"/>
                  </a:ext>
                </a:extLst>
              </p:cNvPr>
              <p:cNvSpPr/>
              <p:nvPr/>
            </p:nvSpPr>
            <p:spPr>
              <a:xfrm rot="18900000">
                <a:off x="2165782" y="5688429"/>
                <a:ext cx="30770" cy="96985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2ACF4FCB-E352-4253-A6D3-B00F9F956D22}"/>
                  </a:ext>
                </a:extLst>
              </p:cNvPr>
              <p:cNvGrpSpPr/>
              <p:nvPr/>
            </p:nvGrpSpPr>
            <p:grpSpPr>
              <a:xfrm>
                <a:off x="2165452" y="5697472"/>
                <a:ext cx="126104" cy="158072"/>
                <a:chOff x="2896919" y="3691681"/>
                <a:chExt cx="138000" cy="203092"/>
              </a:xfrm>
            </p:grpSpPr>
            <p:sp>
              <p:nvSpPr>
                <p:cNvPr id="112" name="円/楕円 333">
                  <a:extLst>
                    <a:ext uri="{FF2B5EF4-FFF2-40B4-BE49-F238E27FC236}">
                      <a16:creationId xmlns:a16="http://schemas.microsoft.com/office/drawing/2014/main" id="{4423973B-A6F2-4AFB-B75D-BF505E192988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円/楕円 334">
                  <a:extLst>
                    <a:ext uri="{FF2B5EF4-FFF2-40B4-BE49-F238E27FC236}">
                      <a16:creationId xmlns:a16="http://schemas.microsoft.com/office/drawing/2014/main" id="{8370DFBC-FF40-4132-89E2-BB3513CAE886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円/楕円 335">
                  <a:extLst>
                    <a:ext uri="{FF2B5EF4-FFF2-40B4-BE49-F238E27FC236}">
                      <a16:creationId xmlns:a16="http://schemas.microsoft.com/office/drawing/2014/main" id="{0371133E-E6A3-4432-B7A2-328451222C7E}"/>
                    </a:ext>
                  </a:extLst>
                </p:cNvPr>
                <p:cNvSpPr/>
                <p:nvPr/>
              </p:nvSpPr>
              <p:spPr>
                <a:xfrm>
                  <a:off x="2903755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円/楕円 336">
                  <a:extLst>
                    <a:ext uri="{FF2B5EF4-FFF2-40B4-BE49-F238E27FC236}">
                      <a16:creationId xmlns:a16="http://schemas.microsoft.com/office/drawing/2014/main" id="{D104F756-46D5-4CEF-B136-2AAF155E4FA6}"/>
                    </a:ext>
                  </a:extLst>
                </p:cNvPr>
                <p:cNvSpPr/>
                <p:nvPr/>
              </p:nvSpPr>
              <p:spPr>
                <a:xfrm>
                  <a:off x="2925410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DF29CB79-5772-4EF3-8A53-8AE52B0A30A9}"/>
                </a:ext>
              </a:extLst>
            </p:cNvPr>
            <p:cNvGrpSpPr/>
            <p:nvPr/>
          </p:nvGrpSpPr>
          <p:grpSpPr>
            <a:xfrm>
              <a:off x="5130636" y="1732873"/>
              <a:ext cx="187370" cy="244533"/>
              <a:chOff x="2165452" y="5688429"/>
              <a:chExt cx="126104" cy="167115"/>
            </a:xfrm>
          </p:grpSpPr>
          <p:sp>
            <p:nvSpPr>
              <p:cNvPr id="104" name="二等辺三角形 103">
                <a:extLst>
                  <a:ext uri="{FF2B5EF4-FFF2-40B4-BE49-F238E27FC236}">
                    <a16:creationId xmlns:a16="http://schemas.microsoft.com/office/drawing/2014/main" id="{E622A3BD-CDC3-4900-A998-9AE2DABF5B20}"/>
                  </a:ext>
                </a:extLst>
              </p:cNvPr>
              <p:cNvSpPr/>
              <p:nvPr/>
            </p:nvSpPr>
            <p:spPr>
              <a:xfrm rot="18900000">
                <a:off x="2165782" y="5688429"/>
                <a:ext cx="30770" cy="96985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53578114-2952-49EE-80EE-301C8B144E9F}"/>
                  </a:ext>
                </a:extLst>
              </p:cNvPr>
              <p:cNvGrpSpPr/>
              <p:nvPr/>
            </p:nvGrpSpPr>
            <p:grpSpPr>
              <a:xfrm>
                <a:off x="2165452" y="5697472"/>
                <a:ext cx="126104" cy="158072"/>
                <a:chOff x="2896919" y="3691681"/>
                <a:chExt cx="138000" cy="203092"/>
              </a:xfrm>
            </p:grpSpPr>
            <p:sp>
              <p:nvSpPr>
                <p:cNvPr id="106" name="円/楕円 333">
                  <a:extLst>
                    <a:ext uri="{FF2B5EF4-FFF2-40B4-BE49-F238E27FC236}">
                      <a16:creationId xmlns:a16="http://schemas.microsoft.com/office/drawing/2014/main" id="{4A1EBC35-82E0-495C-B7E6-7A0ECF7BDE70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" name="円/楕円 334">
                  <a:extLst>
                    <a:ext uri="{FF2B5EF4-FFF2-40B4-BE49-F238E27FC236}">
                      <a16:creationId xmlns:a16="http://schemas.microsoft.com/office/drawing/2014/main" id="{92889D6D-97BE-4609-9AED-3B925173128E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円/楕円 335">
                  <a:extLst>
                    <a:ext uri="{FF2B5EF4-FFF2-40B4-BE49-F238E27FC236}">
                      <a16:creationId xmlns:a16="http://schemas.microsoft.com/office/drawing/2014/main" id="{365EE04C-C69C-4277-9420-85BD4A8DA8CB}"/>
                    </a:ext>
                  </a:extLst>
                </p:cNvPr>
                <p:cNvSpPr/>
                <p:nvPr/>
              </p:nvSpPr>
              <p:spPr>
                <a:xfrm>
                  <a:off x="2901390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円/楕円 336">
                  <a:extLst>
                    <a:ext uri="{FF2B5EF4-FFF2-40B4-BE49-F238E27FC236}">
                      <a16:creationId xmlns:a16="http://schemas.microsoft.com/office/drawing/2014/main" id="{17B8C640-A936-4F79-8122-3759BF0DA85E}"/>
                    </a:ext>
                  </a:extLst>
                </p:cNvPr>
                <p:cNvSpPr/>
                <p:nvPr/>
              </p:nvSpPr>
              <p:spPr>
                <a:xfrm>
                  <a:off x="2923045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8F3E822D-DCD6-48CF-A341-B5599754F877}"/>
                </a:ext>
              </a:extLst>
            </p:cNvPr>
            <p:cNvGrpSpPr/>
            <p:nvPr/>
          </p:nvGrpSpPr>
          <p:grpSpPr>
            <a:xfrm>
              <a:off x="4566245" y="2558606"/>
              <a:ext cx="796603" cy="838891"/>
              <a:chOff x="4566245" y="2558606"/>
              <a:chExt cx="796603" cy="838891"/>
            </a:xfrm>
          </p:grpSpPr>
          <p:sp>
            <p:nvSpPr>
              <p:cNvPr id="75" name="楕円 20">
                <a:extLst>
                  <a:ext uri="{FF2B5EF4-FFF2-40B4-BE49-F238E27FC236}">
                    <a16:creationId xmlns:a16="http://schemas.microsoft.com/office/drawing/2014/main" id="{95403BAE-3692-46DC-A020-DEA77F18D8CE}"/>
                  </a:ext>
                </a:extLst>
              </p:cNvPr>
              <p:cNvSpPr/>
              <p:nvPr/>
            </p:nvSpPr>
            <p:spPr>
              <a:xfrm rot="19251567">
                <a:off x="4706033" y="2608588"/>
                <a:ext cx="99453" cy="590776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55A196F1-1366-4E1B-8FD5-7522545DE968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137" y="2557224"/>
                <a:chExt cx="796603" cy="838891"/>
              </a:xfrm>
            </p:grpSpPr>
            <p:sp>
              <p:nvSpPr>
                <p:cNvPr id="77" name="二等辺三角形 76">
                  <a:extLst>
                    <a:ext uri="{FF2B5EF4-FFF2-40B4-BE49-F238E27FC236}">
                      <a16:creationId xmlns:a16="http://schemas.microsoft.com/office/drawing/2014/main" id="{BCB4A947-031F-4699-900F-264D08F4D279}"/>
                    </a:ext>
                  </a:extLst>
                </p:cNvPr>
                <p:cNvSpPr/>
                <p:nvPr/>
              </p:nvSpPr>
              <p:spPr>
                <a:xfrm rot="10800000">
                  <a:off x="4778370" y="2661265"/>
                  <a:ext cx="392622" cy="415472"/>
                </a:xfrm>
                <a:prstGeom prst="triangle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楕円 20">
                  <a:extLst>
                    <a:ext uri="{FF2B5EF4-FFF2-40B4-BE49-F238E27FC236}">
                      <a16:creationId xmlns:a16="http://schemas.microsoft.com/office/drawing/2014/main" id="{44F2A9DB-BD3D-4BD8-A971-8449C5DD32E7}"/>
                    </a:ext>
                  </a:extLst>
                </p:cNvPr>
                <p:cNvSpPr/>
                <p:nvPr/>
              </p:nvSpPr>
              <p:spPr>
                <a:xfrm rot="2348433" flipH="1">
                  <a:off x="5128206" y="2607206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BE5E2ED9-DA04-44A7-A247-F7616B3A1D0F}"/>
                    </a:ext>
                  </a:extLst>
                </p:cNvPr>
                <p:cNvGrpSpPr/>
                <p:nvPr/>
              </p:nvGrpSpPr>
              <p:grpSpPr>
                <a:xfrm rot="1800000">
                  <a:off x="4772172" y="3072440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63CADD54-B5C1-4BA3-A255-511EF5EC5E38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22F589DB-48F3-473B-A5D2-661C7C6AE8ED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04626573-1811-4A30-86EB-DBE7A66EF070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84404" y="3072438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C94A534F-0BB4-41DA-932A-5438A19E4ADC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F0F9FF59-D66F-49B4-929F-B4CBC5CD08F0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" name="楕円 20">
                  <a:extLst>
                    <a:ext uri="{FF2B5EF4-FFF2-40B4-BE49-F238E27FC236}">
                      <a16:creationId xmlns:a16="http://schemas.microsoft.com/office/drawing/2014/main" id="{BB30B0D8-E82C-4CF5-9FD4-9198AF41C152}"/>
                    </a:ext>
                  </a:extLst>
                </p:cNvPr>
                <p:cNvSpPr/>
                <p:nvPr/>
              </p:nvSpPr>
              <p:spPr>
                <a:xfrm rot="19251567">
                  <a:off x="4749780" y="2667033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20">
                  <a:extLst>
                    <a:ext uri="{FF2B5EF4-FFF2-40B4-BE49-F238E27FC236}">
                      <a16:creationId xmlns:a16="http://schemas.microsoft.com/office/drawing/2014/main" id="{D2E13303-3318-4B0A-B0B3-0178E2D655CB}"/>
                    </a:ext>
                  </a:extLst>
                </p:cNvPr>
                <p:cNvSpPr/>
                <p:nvPr/>
              </p:nvSpPr>
              <p:spPr>
                <a:xfrm rot="2348433" flipH="1">
                  <a:off x="5103772" y="2667032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B40C21-BF02-44AA-BCEE-BA958069B640}"/>
                    </a:ext>
                  </a:extLst>
                </p:cNvPr>
                <p:cNvSpPr/>
                <p:nvPr/>
              </p:nvSpPr>
              <p:spPr>
                <a:xfrm rot="10800000">
                  <a:off x="4566137" y="2557224"/>
                  <a:ext cx="796603" cy="55416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419" h="578385">
                      <a:moveTo>
                        <a:pt x="629616" y="578385"/>
                      </a:moveTo>
                      <a:lnTo>
                        <a:pt x="574036" y="578385"/>
                      </a:lnTo>
                      <a:lnTo>
                        <a:pt x="409133" y="56263"/>
                      </a:lnTo>
                      <a:lnTo>
                        <a:pt x="244230" y="578385"/>
                      </a:lnTo>
                      <a:lnTo>
                        <a:pt x="211493" y="578385"/>
                      </a:lnTo>
                      <a:cubicBezTo>
                        <a:pt x="134741" y="578385"/>
                        <a:pt x="65255" y="547275"/>
                        <a:pt x="14958" y="496978"/>
                      </a:cubicBezTo>
                      <a:lnTo>
                        <a:pt x="0" y="478849"/>
                      </a:lnTo>
                      <a:lnTo>
                        <a:pt x="410674" y="0"/>
                      </a:lnTo>
                      <a:lnTo>
                        <a:pt x="831419" y="490593"/>
                      </a:lnTo>
                      <a:lnTo>
                        <a:pt x="826152" y="496978"/>
                      </a:lnTo>
                      <a:cubicBezTo>
                        <a:pt x="775854" y="547275"/>
                        <a:pt x="706368" y="578385"/>
                        <a:pt x="629616" y="57838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76A57976-6324-4F8C-BF9C-4098EDEF933F}"/>
                    </a:ext>
                  </a:extLst>
                </p:cNvPr>
                <p:cNvSpPr/>
                <p:nvPr/>
              </p:nvSpPr>
              <p:spPr>
                <a:xfrm rot="10800000">
                  <a:off x="4598196" y="2608872"/>
                  <a:ext cx="369733" cy="502516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893" h="524479">
                      <a:moveTo>
                        <a:pt x="368324" y="524479"/>
                      </a:moveTo>
                      <a:lnTo>
                        <a:pt x="0" y="0"/>
                      </a:lnTo>
                      <a:lnTo>
                        <a:pt x="385893" y="510257"/>
                      </a:lnTo>
                      <a:lnTo>
                        <a:pt x="369292" y="523953"/>
                      </a:lnTo>
                      <a:lnTo>
                        <a:pt x="368324" y="5244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02AB7004-EB27-416A-8128-6BE4015FD832}"/>
                    </a:ext>
                  </a:extLst>
                </p:cNvPr>
                <p:cNvSpPr/>
                <p:nvPr/>
              </p:nvSpPr>
              <p:spPr>
                <a:xfrm rot="10800000">
                  <a:off x="4965295" y="2615827"/>
                  <a:ext cx="367533" cy="499496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3596" h="521327">
                      <a:moveTo>
                        <a:pt x="17573" y="521327"/>
                      </a:moveTo>
                      <a:lnTo>
                        <a:pt x="0" y="506828"/>
                      </a:lnTo>
                      <a:lnTo>
                        <a:pt x="381803" y="1980"/>
                      </a:lnTo>
                      <a:lnTo>
                        <a:pt x="383501" y="0"/>
                      </a:lnTo>
                      <a:lnTo>
                        <a:pt x="383596" y="125"/>
                      </a:lnTo>
                      <a:lnTo>
                        <a:pt x="17573" y="5213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四角形: 角を丸くする 85">
                  <a:extLst>
                    <a:ext uri="{FF2B5EF4-FFF2-40B4-BE49-F238E27FC236}">
                      <a16:creationId xmlns:a16="http://schemas.microsoft.com/office/drawing/2014/main" id="{EDBB0750-81C9-463A-82FF-C44A1C5C89F0}"/>
                    </a:ext>
                  </a:extLst>
                </p:cNvPr>
                <p:cNvSpPr/>
                <p:nvPr/>
              </p:nvSpPr>
              <p:spPr>
                <a:xfrm>
                  <a:off x="4909095" y="3045604"/>
                  <a:ext cx="117044" cy="11962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C383493E-DC6D-423B-BCB2-1DDABCCCA805}"/>
                </a:ext>
              </a:extLst>
            </p:cNvPr>
            <p:cNvSpPr/>
            <p:nvPr/>
          </p:nvSpPr>
          <p:spPr>
            <a:xfrm rot="20216363">
              <a:off x="5249848" y="2150093"/>
              <a:ext cx="309016" cy="558670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E831A2D9-9522-4DF8-9817-E5D7CA4A6AB1}"/>
                </a:ext>
              </a:extLst>
            </p:cNvPr>
            <p:cNvGrpSpPr/>
            <p:nvPr/>
          </p:nvGrpSpPr>
          <p:grpSpPr>
            <a:xfrm>
              <a:off x="5383332" y="2625059"/>
              <a:ext cx="386928" cy="833174"/>
              <a:chOff x="5397765" y="2736091"/>
              <a:chExt cx="386928" cy="833174"/>
            </a:xfrm>
          </p:grpSpPr>
          <p:sp>
            <p:nvSpPr>
              <p:cNvPr id="363" name="片側の 2 つの角を丸めた四角形 92">
                <a:extLst>
                  <a:ext uri="{FF2B5EF4-FFF2-40B4-BE49-F238E27FC236}">
                    <a16:creationId xmlns:a16="http://schemas.microsoft.com/office/drawing/2014/main" id="{EB401061-0259-4136-AF8C-2B178D05F0BA}"/>
                  </a:ext>
                </a:extLst>
              </p:cNvPr>
              <p:cNvSpPr/>
              <p:nvPr/>
            </p:nvSpPr>
            <p:spPr>
              <a:xfrm rot="10281136" flipH="1">
                <a:off x="5397765" y="2736091"/>
                <a:ext cx="260438" cy="205454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4" name="片側の 2 つの角を丸めた四角形 92">
                <a:extLst>
                  <a:ext uri="{FF2B5EF4-FFF2-40B4-BE49-F238E27FC236}">
                    <a16:creationId xmlns:a16="http://schemas.microsoft.com/office/drawing/2014/main" id="{E8E69D51-4F94-42EA-97C3-031E7B28C15D}"/>
                  </a:ext>
                </a:extLst>
              </p:cNvPr>
              <p:cNvSpPr/>
              <p:nvPr/>
            </p:nvSpPr>
            <p:spPr>
              <a:xfrm rot="9854429" flipH="1">
                <a:off x="5453158" y="2837888"/>
                <a:ext cx="331535" cy="731377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C6BE156B-0F8E-40A7-B471-EDC83401D562}"/>
                  </a:ext>
                </a:extLst>
              </p:cNvPr>
              <p:cNvSpPr/>
              <p:nvPr/>
            </p:nvSpPr>
            <p:spPr>
              <a:xfrm rot="10281136" flipH="1">
                <a:off x="5398293" y="2772109"/>
                <a:ext cx="246243" cy="16352"/>
              </a:xfrm>
              <a:custGeom>
                <a:avLst/>
                <a:gdLst>
                  <a:gd name="connsiteX0" fmla="*/ 255758 w 260438"/>
                  <a:gd name="connsiteY0" fmla="*/ 28250 h 28250"/>
                  <a:gd name="connsiteX1" fmla="*/ 260438 w 260438"/>
                  <a:gd name="connsiteY1" fmla="*/ 16952 h 28250"/>
                  <a:gd name="connsiteX2" fmla="*/ 260438 w 260438"/>
                  <a:gd name="connsiteY2" fmla="*/ 0 h 28250"/>
                  <a:gd name="connsiteX3" fmla="*/ 0 w 260438"/>
                  <a:gd name="connsiteY3" fmla="*/ 0 h 28250"/>
                  <a:gd name="connsiteX4" fmla="*/ 0 w 260438"/>
                  <a:gd name="connsiteY4" fmla="*/ 16952 h 28250"/>
                  <a:gd name="connsiteX5" fmla="*/ 4680 w 260438"/>
                  <a:gd name="connsiteY5" fmla="*/ 28250 h 28250"/>
                  <a:gd name="connsiteX6" fmla="*/ 255758 w 260438"/>
                  <a:gd name="connsiteY6" fmla="*/ 28250 h 2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0438" h="28250">
                    <a:moveTo>
                      <a:pt x="255758" y="28250"/>
                    </a:moveTo>
                    <a:lnTo>
                      <a:pt x="260438" y="16952"/>
                    </a:lnTo>
                    <a:lnTo>
                      <a:pt x="260438" y="0"/>
                    </a:lnTo>
                    <a:lnTo>
                      <a:pt x="0" y="0"/>
                    </a:lnTo>
                    <a:lnTo>
                      <a:pt x="0" y="16952"/>
                    </a:lnTo>
                    <a:lnTo>
                      <a:pt x="4680" y="28250"/>
                    </a:lnTo>
                    <a:lnTo>
                      <a:pt x="255758" y="2825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1" name="楕円 22">
              <a:extLst>
                <a:ext uri="{FF2B5EF4-FFF2-40B4-BE49-F238E27FC236}">
                  <a16:creationId xmlns:a16="http://schemas.microsoft.com/office/drawing/2014/main" id="{00B4C26B-9059-4FD0-8574-04DC09614008}"/>
                </a:ext>
              </a:extLst>
            </p:cNvPr>
            <p:cNvSpPr/>
            <p:nvPr/>
          </p:nvSpPr>
          <p:spPr>
            <a:xfrm>
              <a:off x="5126570" y="1318992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E6FDF11-92FD-4C27-86CF-B7E5C7AE0EFA}"/>
              </a:ext>
            </a:extLst>
          </p:cNvPr>
          <p:cNvGrpSpPr/>
          <p:nvPr/>
        </p:nvGrpSpPr>
        <p:grpSpPr>
          <a:xfrm>
            <a:off x="7333711" y="1268192"/>
            <a:ext cx="1366582" cy="2267207"/>
            <a:chOff x="7333711" y="1268192"/>
            <a:chExt cx="1366582" cy="2267207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DF92CFA7-7A91-4ED0-9EB5-43AFD1B5DBBB}"/>
                </a:ext>
              </a:extLst>
            </p:cNvPr>
            <p:cNvGrpSpPr/>
            <p:nvPr/>
          </p:nvGrpSpPr>
          <p:grpSpPr>
            <a:xfrm>
              <a:off x="7333711" y="1272209"/>
              <a:ext cx="1144796" cy="2263190"/>
              <a:chOff x="3893094" y="495108"/>
              <a:chExt cx="1144796" cy="2263190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AF349633-1F77-43BD-9722-7E1CD713D2BC}"/>
                  </a:ext>
                </a:extLst>
              </p:cNvPr>
              <p:cNvSpPr/>
              <p:nvPr/>
            </p:nvSpPr>
            <p:spPr>
              <a:xfrm>
                <a:off x="3893094" y="1841389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片側の 2 つの角を丸めた四角形 144">
                <a:extLst>
                  <a:ext uri="{FF2B5EF4-FFF2-40B4-BE49-F238E27FC236}">
                    <a16:creationId xmlns:a16="http://schemas.microsoft.com/office/drawing/2014/main" id="{87C22ABD-1470-41FB-BF9D-6213C8BAD005}"/>
                  </a:ext>
                </a:extLst>
              </p:cNvPr>
              <p:cNvSpPr/>
              <p:nvPr/>
            </p:nvSpPr>
            <p:spPr>
              <a:xfrm>
                <a:off x="3977037" y="1737372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BEFBD5D8-654D-4425-94DA-F9A84B39DD03}"/>
                  </a:ext>
                </a:extLst>
              </p:cNvPr>
              <p:cNvSpPr/>
              <p:nvPr/>
            </p:nvSpPr>
            <p:spPr>
              <a:xfrm>
                <a:off x="4230325" y="1498015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二等辺三角形 153">
                <a:extLst>
                  <a:ext uri="{FF2B5EF4-FFF2-40B4-BE49-F238E27FC236}">
                    <a16:creationId xmlns:a16="http://schemas.microsoft.com/office/drawing/2014/main" id="{4704D3CC-DE04-4B95-8610-58696944A46B}"/>
                  </a:ext>
                </a:extLst>
              </p:cNvPr>
              <p:cNvSpPr/>
              <p:nvPr/>
            </p:nvSpPr>
            <p:spPr>
              <a:xfrm rot="10800000">
                <a:off x="4268116" y="1845960"/>
                <a:ext cx="409782" cy="433630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A6759C75-737E-481D-BB08-D91112C23BCB}"/>
                  </a:ext>
                </a:extLst>
              </p:cNvPr>
              <p:cNvGrpSpPr/>
              <p:nvPr/>
            </p:nvGrpSpPr>
            <p:grpSpPr>
              <a:xfrm>
                <a:off x="3900908" y="495108"/>
                <a:ext cx="1136982" cy="1243602"/>
                <a:chOff x="4449879" y="2772559"/>
                <a:chExt cx="834570" cy="912832"/>
              </a:xfrm>
            </p:grpSpPr>
            <p:sp>
              <p:nvSpPr>
                <p:cNvPr id="168" name="円/楕円 708">
                  <a:extLst>
                    <a:ext uri="{FF2B5EF4-FFF2-40B4-BE49-F238E27FC236}">
                      <a16:creationId xmlns:a16="http://schemas.microsoft.com/office/drawing/2014/main" id="{B2699310-C8C6-4D85-B490-3C509452394B}"/>
                    </a:ext>
                  </a:extLst>
                </p:cNvPr>
                <p:cNvSpPr/>
                <p:nvPr/>
              </p:nvSpPr>
              <p:spPr>
                <a:xfrm>
                  <a:off x="4469464" y="2772559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B74CE661-E5D0-487B-997D-2C24F25C1927}"/>
                    </a:ext>
                  </a:extLst>
                </p:cNvPr>
                <p:cNvGrpSpPr/>
                <p:nvPr/>
              </p:nvGrpSpPr>
              <p:grpSpPr>
                <a:xfrm>
                  <a:off x="4449879" y="2829728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87EFA5C6-E99B-4BEC-83F5-75D5BC3F62E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1" name="円/楕円 302">
                      <a:extLst>
                        <a:ext uri="{FF2B5EF4-FFF2-40B4-BE49-F238E27FC236}">
                          <a16:creationId xmlns:a16="http://schemas.microsoft.com/office/drawing/2014/main" id="{8B15DB8F-2F3E-4711-B3F2-03779997A6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" name="円/楕円 303">
                      <a:extLst>
                        <a:ext uri="{FF2B5EF4-FFF2-40B4-BE49-F238E27FC236}">
                          <a16:creationId xmlns:a16="http://schemas.microsoft.com/office/drawing/2014/main" id="{99F1EBC5-E76B-4FF7-BAF3-2876606AF9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7" name="グループ化 176">
                    <a:extLst>
                      <a:ext uri="{FF2B5EF4-FFF2-40B4-BE49-F238E27FC236}">
                        <a16:creationId xmlns:a16="http://schemas.microsoft.com/office/drawing/2014/main" id="{5388BD59-90C5-4F96-A35C-46B17F84CD1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9" name="円/楕円 300">
                      <a:extLst>
                        <a:ext uri="{FF2B5EF4-FFF2-40B4-BE49-F238E27FC236}">
                          <a16:creationId xmlns:a16="http://schemas.microsoft.com/office/drawing/2014/main" id="{7D75DA83-E436-4409-A33D-0BF15FA121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0" name="円/楕円 301">
                      <a:extLst>
                        <a:ext uri="{FF2B5EF4-FFF2-40B4-BE49-F238E27FC236}">
                          <a16:creationId xmlns:a16="http://schemas.microsoft.com/office/drawing/2014/main" id="{4A5B6F71-C215-40BA-9369-275971DF2A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8" name="円/楕円 299">
                    <a:extLst>
                      <a:ext uri="{FF2B5EF4-FFF2-40B4-BE49-F238E27FC236}">
                        <a16:creationId xmlns:a16="http://schemas.microsoft.com/office/drawing/2014/main" id="{91CED25D-C53C-4C48-B75F-7C6F911AE5C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0" name="円/楕円 27">
                  <a:extLst>
                    <a:ext uri="{FF2B5EF4-FFF2-40B4-BE49-F238E27FC236}">
                      <a16:creationId xmlns:a16="http://schemas.microsoft.com/office/drawing/2014/main" id="{4E4722C8-EE9B-448A-84B0-5AA3940CCF47}"/>
                    </a:ext>
                  </a:extLst>
                </p:cNvPr>
                <p:cNvSpPr/>
                <p:nvPr/>
              </p:nvSpPr>
              <p:spPr>
                <a:xfrm rot="10800000">
                  <a:off x="4787045" y="3507871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" name="円/楕円 27">
                  <a:extLst>
                    <a:ext uri="{FF2B5EF4-FFF2-40B4-BE49-F238E27FC236}">
                      <a16:creationId xmlns:a16="http://schemas.microsoft.com/office/drawing/2014/main" id="{B63C73CB-4AB6-495E-AC6B-39D938055C6B}"/>
                    </a:ext>
                  </a:extLst>
                </p:cNvPr>
                <p:cNvSpPr/>
                <p:nvPr/>
              </p:nvSpPr>
              <p:spPr>
                <a:xfrm rot="20700000">
                  <a:off x="4593212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円/楕円 27">
                  <a:extLst>
                    <a:ext uri="{FF2B5EF4-FFF2-40B4-BE49-F238E27FC236}">
                      <a16:creationId xmlns:a16="http://schemas.microsoft.com/office/drawing/2014/main" id="{5EA390D9-4100-42B0-BAFF-B87BC761576D}"/>
                    </a:ext>
                  </a:extLst>
                </p:cNvPr>
                <p:cNvSpPr/>
                <p:nvPr/>
              </p:nvSpPr>
              <p:spPr>
                <a:xfrm rot="900000">
                  <a:off x="4984928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正方形/長方形 67">
                  <a:extLst>
                    <a:ext uri="{FF2B5EF4-FFF2-40B4-BE49-F238E27FC236}">
                      <a16:creationId xmlns:a16="http://schemas.microsoft.com/office/drawing/2014/main" id="{9660C525-2E92-4281-AA6E-B7F6B54D2582}"/>
                    </a:ext>
                  </a:extLst>
                </p:cNvPr>
                <p:cNvSpPr/>
                <p:nvPr/>
              </p:nvSpPr>
              <p:spPr>
                <a:xfrm>
                  <a:off x="4844104" y="3404590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月 173">
                  <a:extLst>
                    <a:ext uri="{FF2B5EF4-FFF2-40B4-BE49-F238E27FC236}">
                      <a16:creationId xmlns:a16="http://schemas.microsoft.com/office/drawing/2014/main" id="{893FA0B0-78CE-4244-9125-CA9240032B7E}"/>
                    </a:ext>
                  </a:extLst>
                </p:cNvPr>
                <p:cNvSpPr/>
                <p:nvPr/>
              </p:nvSpPr>
              <p:spPr>
                <a:xfrm>
                  <a:off x="4509029" y="2909752"/>
                  <a:ext cx="63424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月 174">
                  <a:extLst>
                    <a:ext uri="{FF2B5EF4-FFF2-40B4-BE49-F238E27FC236}">
                      <a16:creationId xmlns:a16="http://schemas.microsoft.com/office/drawing/2014/main" id="{8222404D-C06B-4213-B5BB-B80AD2D81C2D}"/>
                    </a:ext>
                  </a:extLst>
                </p:cNvPr>
                <p:cNvSpPr/>
                <p:nvPr/>
              </p:nvSpPr>
              <p:spPr>
                <a:xfrm flipH="1">
                  <a:off x="5169936" y="2909752"/>
                  <a:ext cx="56763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B432C850-4127-434C-9947-C4D9645E379B}"/>
                  </a:ext>
                </a:extLst>
              </p:cNvPr>
              <p:cNvSpPr/>
              <p:nvPr/>
            </p:nvSpPr>
            <p:spPr>
              <a:xfrm>
                <a:off x="4044609" y="525640"/>
                <a:ext cx="851646" cy="312616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8BA81E1C-3898-4DBC-AA5F-7396735DBF20}"/>
                  </a:ext>
                </a:extLst>
              </p:cNvPr>
              <p:cNvGrpSpPr/>
              <p:nvPr/>
            </p:nvGrpSpPr>
            <p:grpSpPr>
              <a:xfrm>
                <a:off x="4125428" y="975743"/>
                <a:ext cx="695496" cy="267467"/>
                <a:chOff x="3646838" y="4046352"/>
                <a:chExt cx="695496" cy="267467"/>
              </a:xfrm>
            </p:grpSpPr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412B6C8A-E89A-4130-832D-E83D94769AE3}"/>
                    </a:ext>
                  </a:extLst>
                </p:cNvPr>
                <p:cNvGrpSpPr/>
                <p:nvPr/>
              </p:nvGrpSpPr>
              <p:grpSpPr>
                <a:xfrm>
                  <a:off x="3646838" y="4046352"/>
                  <a:ext cx="204959" cy="267467"/>
                  <a:chOff x="2896919" y="3691681"/>
                  <a:chExt cx="138000" cy="203092"/>
                </a:xfrm>
              </p:grpSpPr>
              <p:sp>
                <p:nvSpPr>
                  <p:cNvPr id="164" name="円/楕円 333">
                    <a:extLst>
                      <a:ext uri="{FF2B5EF4-FFF2-40B4-BE49-F238E27FC236}">
                        <a16:creationId xmlns:a16="http://schemas.microsoft.com/office/drawing/2014/main" id="{B7E338CC-0B52-43B0-BB9C-1297BCECEB3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円/楕円 334">
                    <a:extLst>
                      <a:ext uri="{FF2B5EF4-FFF2-40B4-BE49-F238E27FC236}">
                        <a16:creationId xmlns:a16="http://schemas.microsoft.com/office/drawing/2014/main" id="{60C3DCAF-570A-485A-97B3-ED40350F227D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円/楕円 335">
                    <a:extLst>
                      <a:ext uri="{FF2B5EF4-FFF2-40B4-BE49-F238E27FC236}">
                        <a16:creationId xmlns:a16="http://schemas.microsoft.com/office/drawing/2014/main" id="{D879FC84-1F56-4E11-B04F-D6114417C3E5}"/>
                      </a:ext>
                    </a:extLst>
                  </p:cNvPr>
                  <p:cNvSpPr/>
                  <p:nvPr/>
                </p:nvSpPr>
                <p:spPr>
                  <a:xfrm>
                    <a:off x="2903186" y="3743002"/>
                    <a:ext cx="80235" cy="11048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円/楕円 335">
                    <a:extLst>
                      <a:ext uri="{FF2B5EF4-FFF2-40B4-BE49-F238E27FC236}">
                        <a16:creationId xmlns:a16="http://schemas.microsoft.com/office/drawing/2014/main" id="{F0B36967-4511-4BE4-8010-9126E5C916E5}"/>
                      </a:ext>
                    </a:extLst>
                  </p:cNvPr>
                  <p:cNvSpPr/>
                  <p:nvPr/>
                </p:nvSpPr>
                <p:spPr>
                  <a:xfrm>
                    <a:off x="2927912" y="3755422"/>
                    <a:ext cx="30784" cy="46321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E9FE58B3-B371-4175-A00D-BBB802C82DA1}"/>
                    </a:ext>
                  </a:extLst>
                </p:cNvPr>
                <p:cNvGrpSpPr/>
                <p:nvPr/>
              </p:nvGrpSpPr>
              <p:grpSpPr>
                <a:xfrm>
                  <a:off x="4137375" y="4046352"/>
                  <a:ext cx="204959" cy="267467"/>
                  <a:chOff x="2896919" y="3691681"/>
                  <a:chExt cx="138000" cy="203092"/>
                </a:xfrm>
              </p:grpSpPr>
              <p:sp>
                <p:nvSpPr>
                  <p:cNvPr id="160" name="円/楕円 333">
                    <a:extLst>
                      <a:ext uri="{FF2B5EF4-FFF2-40B4-BE49-F238E27FC236}">
                        <a16:creationId xmlns:a16="http://schemas.microsoft.com/office/drawing/2014/main" id="{83719D86-5ABD-4145-B6B8-5B5E6CD8944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1" name="円/楕円 334">
                    <a:extLst>
                      <a:ext uri="{FF2B5EF4-FFF2-40B4-BE49-F238E27FC236}">
                        <a16:creationId xmlns:a16="http://schemas.microsoft.com/office/drawing/2014/main" id="{FB088FE6-6D29-4091-943B-7C5FB535463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" name="円/楕円 335">
                    <a:extLst>
                      <a:ext uri="{FF2B5EF4-FFF2-40B4-BE49-F238E27FC236}">
                        <a16:creationId xmlns:a16="http://schemas.microsoft.com/office/drawing/2014/main" id="{6DB53028-4ED4-4F06-A33C-9ED9F17693DC}"/>
                      </a:ext>
                    </a:extLst>
                  </p:cNvPr>
                  <p:cNvSpPr/>
                  <p:nvPr/>
                </p:nvSpPr>
                <p:spPr>
                  <a:xfrm>
                    <a:off x="2905118" y="3743002"/>
                    <a:ext cx="80235" cy="11048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3" name="円/楕円 335">
                    <a:extLst>
                      <a:ext uri="{FF2B5EF4-FFF2-40B4-BE49-F238E27FC236}">
                        <a16:creationId xmlns:a16="http://schemas.microsoft.com/office/drawing/2014/main" id="{9EE56961-D658-441D-AA9B-C0302065F69D}"/>
                      </a:ext>
                    </a:extLst>
                  </p:cNvPr>
                  <p:cNvSpPr/>
                  <p:nvPr/>
                </p:nvSpPr>
                <p:spPr>
                  <a:xfrm>
                    <a:off x="2929844" y="3755422"/>
                    <a:ext cx="30784" cy="46321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7A7822D4-EFA7-4F6C-B5DC-31BFA88A5B95}"/>
                </a:ext>
              </a:extLst>
            </p:cNvPr>
            <p:cNvSpPr/>
            <p:nvPr/>
          </p:nvSpPr>
          <p:spPr>
            <a:xfrm rot="10800000">
              <a:off x="7487224" y="2514473"/>
              <a:ext cx="831419" cy="578385"/>
            </a:xfrm>
            <a:custGeom>
              <a:avLst/>
              <a:gdLst>
                <a:gd name="connsiteX0" fmla="*/ 629616 w 831419"/>
                <a:gd name="connsiteY0" fmla="*/ 578385 h 578385"/>
                <a:gd name="connsiteX1" fmla="*/ 574036 w 831419"/>
                <a:gd name="connsiteY1" fmla="*/ 578385 h 578385"/>
                <a:gd name="connsiteX2" fmla="*/ 409133 w 831419"/>
                <a:gd name="connsiteY2" fmla="*/ 56263 h 578385"/>
                <a:gd name="connsiteX3" fmla="*/ 244230 w 831419"/>
                <a:gd name="connsiteY3" fmla="*/ 578385 h 578385"/>
                <a:gd name="connsiteX4" fmla="*/ 211493 w 831419"/>
                <a:gd name="connsiteY4" fmla="*/ 578385 h 578385"/>
                <a:gd name="connsiteX5" fmla="*/ 14958 w 831419"/>
                <a:gd name="connsiteY5" fmla="*/ 496978 h 578385"/>
                <a:gd name="connsiteX6" fmla="*/ 0 w 831419"/>
                <a:gd name="connsiteY6" fmla="*/ 478849 h 578385"/>
                <a:gd name="connsiteX7" fmla="*/ 410674 w 831419"/>
                <a:gd name="connsiteY7" fmla="*/ 0 h 578385"/>
                <a:gd name="connsiteX8" fmla="*/ 831419 w 831419"/>
                <a:gd name="connsiteY8" fmla="*/ 490593 h 578385"/>
                <a:gd name="connsiteX9" fmla="*/ 826152 w 831419"/>
                <a:gd name="connsiteY9" fmla="*/ 496978 h 578385"/>
                <a:gd name="connsiteX10" fmla="*/ 629616 w 831419"/>
                <a:gd name="connsiteY10" fmla="*/ 578385 h 57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419" h="578385">
                  <a:moveTo>
                    <a:pt x="629616" y="578385"/>
                  </a:moveTo>
                  <a:lnTo>
                    <a:pt x="574036" y="578385"/>
                  </a:lnTo>
                  <a:lnTo>
                    <a:pt x="409133" y="56263"/>
                  </a:lnTo>
                  <a:lnTo>
                    <a:pt x="244230" y="578385"/>
                  </a:lnTo>
                  <a:lnTo>
                    <a:pt x="211493" y="578385"/>
                  </a:lnTo>
                  <a:cubicBezTo>
                    <a:pt x="134741" y="578385"/>
                    <a:pt x="65255" y="547275"/>
                    <a:pt x="14958" y="496978"/>
                  </a:cubicBezTo>
                  <a:lnTo>
                    <a:pt x="0" y="478849"/>
                  </a:lnTo>
                  <a:lnTo>
                    <a:pt x="410674" y="0"/>
                  </a:lnTo>
                  <a:lnTo>
                    <a:pt x="831419" y="490593"/>
                  </a:lnTo>
                  <a:lnTo>
                    <a:pt x="826152" y="496978"/>
                  </a:lnTo>
                  <a:cubicBezTo>
                    <a:pt x="775854" y="547275"/>
                    <a:pt x="706368" y="578385"/>
                    <a:pt x="629616" y="578385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B5F36496-51FF-4163-AB25-CDFA2BCFFF49}"/>
                </a:ext>
              </a:extLst>
            </p:cNvPr>
            <p:cNvSpPr/>
            <p:nvPr/>
          </p:nvSpPr>
          <p:spPr>
            <a:xfrm rot="10800000">
              <a:off x="7520684" y="2568379"/>
              <a:ext cx="385893" cy="524479"/>
            </a:xfrm>
            <a:custGeom>
              <a:avLst/>
              <a:gdLst>
                <a:gd name="connsiteX0" fmla="*/ 368324 w 385893"/>
                <a:gd name="connsiteY0" fmla="*/ 524479 h 524479"/>
                <a:gd name="connsiteX1" fmla="*/ 0 w 385893"/>
                <a:gd name="connsiteY1" fmla="*/ 0 h 524479"/>
                <a:gd name="connsiteX2" fmla="*/ 385893 w 385893"/>
                <a:gd name="connsiteY2" fmla="*/ 510257 h 524479"/>
                <a:gd name="connsiteX3" fmla="*/ 369292 w 385893"/>
                <a:gd name="connsiteY3" fmla="*/ 523953 h 524479"/>
                <a:gd name="connsiteX4" fmla="*/ 368324 w 385893"/>
                <a:gd name="connsiteY4" fmla="*/ 524479 h 52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893" h="524479">
                  <a:moveTo>
                    <a:pt x="368324" y="524479"/>
                  </a:moveTo>
                  <a:lnTo>
                    <a:pt x="0" y="0"/>
                  </a:lnTo>
                  <a:lnTo>
                    <a:pt x="385893" y="510257"/>
                  </a:lnTo>
                  <a:lnTo>
                    <a:pt x="369292" y="523953"/>
                  </a:lnTo>
                  <a:lnTo>
                    <a:pt x="368324" y="524479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3FBCE4F7-7994-4AA0-9F87-D68673692BD1}"/>
                </a:ext>
              </a:extLst>
            </p:cNvPr>
            <p:cNvSpPr/>
            <p:nvPr/>
          </p:nvSpPr>
          <p:spPr>
            <a:xfrm rot="10800000">
              <a:off x="7903828" y="2575637"/>
              <a:ext cx="383596" cy="521327"/>
            </a:xfrm>
            <a:custGeom>
              <a:avLst/>
              <a:gdLst>
                <a:gd name="connsiteX0" fmla="*/ 17573 w 383596"/>
                <a:gd name="connsiteY0" fmla="*/ 521327 h 521327"/>
                <a:gd name="connsiteX1" fmla="*/ 0 w 383596"/>
                <a:gd name="connsiteY1" fmla="*/ 506828 h 521327"/>
                <a:gd name="connsiteX2" fmla="*/ 381803 w 383596"/>
                <a:gd name="connsiteY2" fmla="*/ 1980 h 521327"/>
                <a:gd name="connsiteX3" fmla="*/ 383501 w 383596"/>
                <a:gd name="connsiteY3" fmla="*/ 0 h 521327"/>
                <a:gd name="connsiteX4" fmla="*/ 383596 w 383596"/>
                <a:gd name="connsiteY4" fmla="*/ 125 h 521327"/>
                <a:gd name="connsiteX5" fmla="*/ 17573 w 383596"/>
                <a:gd name="connsiteY5" fmla="*/ 521327 h 521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3596" h="521327">
                  <a:moveTo>
                    <a:pt x="17573" y="521327"/>
                  </a:moveTo>
                  <a:lnTo>
                    <a:pt x="0" y="506828"/>
                  </a:lnTo>
                  <a:lnTo>
                    <a:pt x="381803" y="1980"/>
                  </a:lnTo>
                  <a:lnTo>
                    <a:pt x="383501" y="0"/>
                  </a:lnTo>
                  <a:lnTo>
                    <a:pt x="383596" y="125"/>
                  </a:lnTo>
                  <a:lnTo>
                    <a:pt x="17573" y="521327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D4EA7B7C-B094-46F6-9659-47BD571E1115}"/>
                </a:ext>
              </a:extLst>
            </p:cNvPr>
            <p:cNvSpPr/>
            <p:nvPr/>
          </p:nvSpPr>
          <p:spPr>
            <a:xfrm rot="20216363">
              <a:off x="8182830" y="2150093"/>
              <a:ext cx="309016" cy="558670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4280A0D4-5BBC-4F86-A57D-9268717EC334}"/>
                </a:ext>
              </a:extLst>
            </p:cNvPr>
            <p:cNvGrpSpPr/>
            <p:nvPr/>
          </p:nvGrpSpPr>
          <p:grpSpPr>
            <a:xfrm>
              <a:off x="8313365" y="2625059"/>
              <a:ext cx="386928" cy="833174"/>
              <a:chOff x="8327798" y="2736091"/>
              <a:chExt cx="386928" cy="833174"/>
            </a:xfrm>
          </p:grpSpPr>
          <p:sp>
            <p:nvSpPr>
              <p:cNvPr id="367" name="片側の 2 つの角を丸めた四角形 92">
                <a:extLst>
                  <a:ext uri="{FF2B5EF4-FFF2-40B4-BE49-F238E27FC236}">
                    <a16:creationId xmlns:a16="http://schemas.microsoft.com/office/drawing/2014/main" id="{DDA0FC7E-EAF1-43A8-A168-9F6FF07C38FE}"/>
                  </a:ext>
                </a:extLst>
              </p:cNvPr>
              <p:cNvSpPr/>
              <p:nvPr/>
            </p:nvSpPr>
            <p:spPr>
              <a:xfrm rot="10281136" flipH="1">
                <a:off x="8327798" y="2736091"/>
                <a:ext cx="260438" cy="205454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片側の 2 つの角を丸めた四角形 92">
                <a:extLst>
                  <a:ext uri="{FF2B5EF4-FFF2-40B4-BE49-F238E27FC236}">
                    <a16:creationId xmlns:a16="http://schemas.microsoft.com/office/drawing/2014/main" id="{EDB83BB3-CAE7-47C6-873D-619AA79B8460}"/>
                  </a:ext>
                </a:extLst>
              </p:cNvPr>
              <p:cNvSpPr/>
              <p:nvPr/>
            </p:nvSpPr>
            <p:spPr>
              <a:xfrm rot="9854429" flipH="1">
                <a:off x="8383191" y="2837888"/>
                <a:ext cx="331535" cy="731377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839EA9BC-66CC-4BD7-99A4-965B64251F2E}"/>
                  </a:ext>
                </a:extLst>
              </p:cNvPr>
              <p:cNvSpPr/>
              <p:nvPr/>
            </p:nvSpPr>
            <p:spPr>
              <a:xfrm rot="10281136" flipH="1">
                <a:off x="8328326" y="2772109"/>
                <a:ext cx="246243" cy="16352"/>
              </a:xfrm>
              <a:custGeom>
                <a:avLst/>
                <a:gdLst>
                  <a:gd name="connsiteX0" fmla="*/ 255758 w 260438"/>
                  <a:gd name="connsiteY0" fmla="*/ 28250 h 28250"/>
                  <a:gd name="connsiteX1" fmla="*/ 260438 w 260438"/>
                  <a:gd name="connsiteY1" fmla="*/ 16952 h 28250"/>
                  <a:gd name="connsiteX2" fmla="*/ 260438 w 260438"/>
                  <a:gd name="connsiteY2" fmla="*/ 0 h 28250"/>
                  <a:gd name="connsiteX3" fmla="*/ 0 w 260438"/>
                  <a:gd name="connsiteY3" fmla="*/ 0 h 28250"/>
                  <a:gd name="connsiteX4" fmla="*/ 0 w 260438"/>
                  <a:gd name="connsiteY4" fmla="*/ 16952 h 28250"/>
                  <a:gd name="connsiteX5" fmla="*/ 4680 w 260438"/>
                  <a:gd name="connsiteY5" fmla="*/ 28250 h 28250"/>
                  <a:gd name="connsiteX6" fmla="*/ 255758 w 260438"/>
                  <a:gd name="connsiteY6" fmla="*/ 28250 h 2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0438" h="28250">
                    <a:moveTo>
                      <a:pt x="255758" y="28250"/>
                    </a:moveTo>
                    <a:lnTo>
                      <a:pt x="260438" y="16952"/>
                    </a:lnTo>
                    <a:lnTo>
                      <a:pt x="260438" y="0"/>
                    </a:lnTo>
                    <a:lnTo>
                      <a:pt x="0" y="0"/>
                    </a:lnTo>
                    <a:lnTo>
                      <a:pt x="0" y="16952"/>
                    </a:lnTo>
                    <a:lnTo>
                      <a:pt x="4680" y="28250"/>
                    </a:lnTo>
                    <a:lnTo>
                      <a:pt x="255758" y="2825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2" name="楕円 22">
              <a:extLst>
                <a:ext uri="{FF2B5EF4-FFF2-40B4-BE49-F238E27FC236}">
                  <a16:creationId xmlns:a16="http://schemas.microsoft.com/office/drawing/2014/main" id="{E9BBBCBC-2DB2-4107-A4CA-8401FFF62CA9}"/>
                </a:ext>
              </a:extLst>
            </p:cNvPr>
            <p:cNvSpPr/>
            <p:nvPr/>
          </p:nvSpPr>
          <p:spPr>
            <a:xfrm>
              <a:off x="7380820" y="1268192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80ED9227-1D1C-4F2C-9EFF-483F61E6D429}"/>
              </a:ext>
            </a:extLst>
          </p:cNvPr>
          <p:cNvGrpSpPr/>
          <p:nvPr/>
        </p:nvGrpSpPr>
        <p:grpSpPr>
          <a:xfrm>
            <a:off x="7254399" y="4220942"/>
            <a:ext cx="1312860" cy="2167455"/>
            <a:chOff x="7254399" y="4220942"/>
            <a:chExt cx="1312860" cy="2167455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A125DB2-F6B0-4732-9A7E-1C7B7D5637D7}"/>
                </a:ext>
              </a:extLst>
            </p:cNvPr>
            <p:cNvGrpSpPr/>
            <p:nvPr/>
          </p:nvGrpSpPr>
          <p:grpSpPr>
            <a:xfrm rot="13500000" flipH="1">
              <a:off x="8281877" y="5644568"/>
              <a:ext cx="185443" cy="385320"/>
              <a:chOff x="8423110" y="5311418"/>
              <a:chExt cx="185443" cy="385320"/>
            </a:xfrm>
          </p:grpSpPr>
          <p:sp>
            <p:nvSpPr>
              <p:cNvPr id="356" name="台形 355">
                <a:extLst>
                  <a:ext uri="{FF2B5EF4-FFF2-40B4-BE49-F238E27FC236}">
                    <a16:creationId xmlns:a16="http://schemas.microsoft.com/office/drawing/2014/main" id="{BBBB51F0-0B88-4D60-B066-138FB1ECBABE}"/>
                  </a:ext>
                </a:extLst>
              </p:cNvPr>
              <p:cNvSpPr/>
              <p:nvPr/>
            </p:nvSpPr>
            <p:spPr>
              <a:xfrm rot="14581056" flipH="1">
                <a:off x="8316210" y="5419067"/>
                <a:ext cx="385320" cy="170022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49E758A4-C5B1-4C66-8322-775D8BCA2BA7}"/>
                  </a:ext>
                </a:extLst>
              </p:cNvPr>
              <p:cNvSpPr/>
              <p:nvPr/>
            </p:nvSpPr>
            <p:spPr>
              <a:xfrm rot="14581056" flipH="1">
                <a:off x="8374663" y="5407614"/>
                <a:ext cx="282337" cy="185443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4CC9AE6F-8CAC-4186-8528-D0E198B637CB}"/>
                </a:ext>
              </a:extLst>
            </p:cNvPr>
            <p:cNvGrpSpPr/>
            <p:nvPr/>
          </p:nvGrpSpPr>
          <p:grpSpPr>
            <a:xfrm>
              <a:off x="7254399" y="4223801"/>
              <a:ext cx="1253694" cy="2164596"/>
              <a:chOff x="4021058" y="3456050"/>
              <a:chExt cx="1253694" cy="2164596"/>
            </a:xfrm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3C2C9DF0-0193-4A6B-BF7B-D2BD1CF479F5}"/>
                  </a:ext>
                </a:extLst>
              </p:cNvPr>
              <p:cNvSpPr/>
              <p:nvPr/>
            </p:nvSpPr>
            <p:spPr>
              <a:xfrm>
                <a:off x="4120702" y="3484942"/>
                <a:ext cx="1083847" cy="1769638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6E69B1A5-EFD9-4607-BF35-6C81F2AB1374}"/>
                  </a:ext>
                </a:extLst>
              </p:cNvPr>
              <p:cNvSpPr/>
              <p:nvPr/>
            </p:nvSpPr>
            <p:spPr>
              <a:xfrm>
                <a:off x="4094809" y="4783247"/>
                <a:ext cx="183230" cy="837399"/>
              </a:xfrm>
              <a:custGeom>
                <a:avLst/>
                <a:gdLst>
                  <a:gd name="connsiteX0" fmla="*/ 58241 w 183230"/>
                  <a:gd name="connsiteY0" fmla="*/ 0 h 837399"/>
                  <a:gd name="connsiteX1" fmla="*/ 183230 w 183230"/>
                  <a:gd name="connsiteY1" fmla="*/ 0 h 837399"/>
                  <a:gd name="connsiteX2" fmla="*/ 183230 w 183230"/>
                  <a:gd name="connsiteY2" fmla="*/ 837399 h 837399"/>
                  <a:gd name="connsiteX3" fmla="*/ 0 w 183230"/>
                  <a:gd name="connsiteY3" fmla="*/ 837399 h 837399"/>
                  <a:gd name="connsiteX4" fmla="*/ 0 w 183230"/>
                  <a:gd name="connsiteY4" fmla="*/ 58241 h 837399"/>
                  <a:gd name="connsiteX5" fmla="*/ 58241 w 183230"/>
                  <a:gd name="connsiteY5" fmla="*/ 0 h 8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3230" h="837399">
                    <a:moveTo>
                      <a:pt x="58241" y="0"/>
                    </a:moveTo>
                    <a:lnTo>
                      <a:pt x="183230" y="0"/>
                    </a:lnTo>
                    <a:lnTo>
                      <a:pt x="183230" y="837399"/>
                    </a:lnTo>
                    <a:lnTo>
                      <a:pt x="0" y="837399"/>
                    </a:lnTo>
                    <a:lnTo>
                      <a:pt x="0" y="58241"/>
                    </a:lnTo>
                    <a:cubicBezTo>
                      <a:pt x="0" y="26075"/>
                      <a:pt x="26075" y="0"/>
                      <a:pt x="582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C30D5472-3F07-4493-A213-6768C7193B94}"/>
                  </a:ext>
                </a:extLst>
              </p:cNvPr>
              <p:cNvGrpSpPr/>
              <p:nvPr/>
            </p:nvGrpSpPr>
            <p:grpSpPr>
              <a:xfrm>
                <a:off x="4021058" y="4448290"/>
                <a:ext cx="1253694" cy="1172356"/>
                <a:chOff x="3977943" y="4448290"/>
                <a:chExt cx="1336638" cy="1172356"/>
              </a:xfrm>
            </p:grpSpPr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AE00D676-6715-4E3B-8256-99C1FD204AC3}"/>
                    </a:ext>
                  </a:extLst>
                </p:cNvPr>
                <p:cNvGrpSpPr/>
                <p:nvPr/>
              </p:nvGrpSpPr>
              <p:grpSpPr>
                <a:xfrm>
                  <a:off x="3977943" y="4615747"/>
                  <a:ext cx="1336638" cy="1004899"/>
                  <a:chOff x="3977943" y="4615747"/>
                  <a:chExt cx="1336638" cy="1004899"/>
                </a:xfrm>
              </p:grpSpPr>
              <p:sp>
                <p:nvSpPr>
                  <p:cNvPr id="340" name="台形 339">
                    <a:extLst>
                      <a:ext uri="{FF2B5EF4-FFF2-40B4-BE49-F238E27FC236}">
                        <a16:creationId xmlns:a16="http://schemas.microsoft.com/office/drawing/2014/main" id="{DF4ABD22-5247-47D2-A79B-BC375E35F7A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977943" y="4968514"/>
                    <a:ext cx="273055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1" name="台形 340">
                    <a:extLst>
                      <a:ext uri="{FF2B5EF4-FFF2-40B4-BE49-F238E27FC236}">
                        <a16:creationId xmlns:a16="http://schemas.microsoft.com/office/drawing/2014/main" id="{AAE7BC52-64DF-4CE4-B7AE-695D2E4DB61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014432" y="4995279"/>
                    <a:ext cx="200078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2" name="片側の 2 つの角を丸めた四角形 87">
                    <a:extLst>
                      <a:ext uri="{FF2B5EF4-FFF2-40B4-BE49-F238E27FC236}">
                        <a16:creationId xmlns:a16="http://schemas.microsoft.com/office/drawing/2014/main" id="{EBA844F4-CD1B-4033-B65F-DFFBE5702721}"/>
                      </a:ext>
                    </a:extLst>
                  </p:cNvPr>
                  <p:cNvSpPr/>
                  <p:nvPr/>
                </p:nvSpPr>
                <p:spPr>
                  <a:xfrm>
                    <a:off x="4023051" y="4615747"/>
                    <a:ext cx="1291530" cy="10048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01667" h="1090593">
                        <a:moveTo>
                          <a:pt x="262489" y="0"/>
                        </a:moveTo>
                        <a:cubicBezTo>
                          <a:pt x="332983" y="0"/>
                          <a:pt x="396986" y="27788"/>
                          <a:pt x="443816" y="73349"/>
                        </a:cubicBezTo>
                        <a:cubicBezTo>
                          <a:pt x="455699" y="70294"/>
                          <a:pt x="467944" y="69667"/>
                          <a:pt x="480336" y="69667"/>
                        </a:cubicBezTo>
                        <a:lnTo>
                          <a:pt x="917554" y="69667"/>
                        </a:lnTo>
                        <a:lnTo>
                          <a:pt x="957441" y="73688"/>
                        </a:lnTo>
                        <a:cubicBezTo>
                          <a:pt x="1004334" y="27939"/>
                          <a:pt x="1068493" y="0"/>
                          <a:pt x="1139178" y="0"/>
                        </a:cubicBezTo>
                        <a:cubicBezTo>
                          <a:pt x="1284147" y="0"/>
                          <a:pt x="1401667" y="117520"/>
                          <a:pt x="1401667" y="262489"/>
                        </a:cubicBezTo>
                        <a:cubicBezTo>
                          <a:pt x="1401667" y="356694"/>
                          <a:pt x="1352042" y="439307"/>
                          <a:pt x="1277094" y="484950"/>
                        </a:cubicBezTo>
                        <a:lnTo>
                          <a:pt x="1277094" y="1090593"/>
                        </a:lnTo>
                        <a:lnTo>
                          <a:pt x="120796" y="1090593"/>
                        </a:lnTo>
                        <a:lnTo>
                          <a:pt x="120796" y="482900"/>
                        </a:lnTo>
                        <a:cubicBezTo>
                          <a:pt x="48017" y="436605"/>
                          <a:pt x="0" y="355155"/>
                          <a:pt x="0" y="262489"/>
                        </a:cubicBezTo>
                        <a:cubicBezTo>
                          <a:pt x="0" y="117520"/>
                          <a:pt x="117520" y="0"/>
                          <a:pt x="262489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3" name="片側の 2 つの角を丸めた四角形 89">
                    <a:extLst>
                      <a:ext uri="{FF2B5EF4-FFF2-40B4-BE49-F238E27FC236}">
                        <a16:creationId xmlns:a16="http://schemas.microsoft.com/office/drawing/2014/main" id="{2D32E533-AA50-4FE5-BBE5-6D02125FB4A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32889" y="4682284"/>
                    <a:ext cx="468377" cy="7580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F16F2E08-F86B-4A9C-B707-B10171E2E8A0}"/>
                    </a:ext>
                  </a:extLst>
                </p:cNvPr>
                <p:cNvSpPr/>
                <p:nvPr/>
              </p:nvSpPr>
              <p:spPr>
                <a:xfrm>
                  <a:off x="4432888" y="4448290"/>
                  <a:ext cx="468377" cy="406013"/>
                </a:xfrm>
                <a:custGeom>
                  <a:avLst/>
                  <a:gdLst>
                    <a:gd name="connsiteX0" fmla="*/ 151963 w 468377"/>
                    <a:gd name="connsiteY0" fmla="*/ 0 h 448629"/>
                    <a:gd name="connsiteX1" fmla="*/ 317214 w 468377"/>
                    <a:gd name="connsiteY1" fmla="*/ 0 h 448629"/>
                    <a:gd name="connsiteX2" fmla="*/ 336363 w 468377"/>
                    <a:gd name="connsiteY2" fmla="*/ 253903 h 448629"/>
                    <a:gd name="connsiteX3" fmla="*/ 468377 w 468377"/>
                    <a:gd name="connsiteY3" fmla="*/ 253903 h 448629"/>
                    <a:gd name="connsiteX4" fmla="*/ 468377 w 468377"/>
                    <a:gd name="connsiteY4" fmla="*/ 351266 h 448629"/>
                    <a:gd name="connsiteX5" fmla="*/ 371014 w 468377"/>
                    <a:gd name="connsiteY5" fmla="*/ 448629 h 448629"/>
                    <a:gd name="connsiteX6" fmla="*/ 97363 w 468377"/>
                    <a:gd name="connsiteY6" fmla="*/ 448629 h 448629"/>
                    <a:gd name="connsiteX7" fmla="*/ 0 w 468377"/>
                    <a:gd name="connsiteY7" fmla="*/ 351266 h 448629"/>
                    <a:gd name="connsiteX8" fmla="*/ 0 w 468377"/>
                    <a:gd name="connsiteY8" fmla="*/ 253903 h 448629"/>
                    <a:gd name="connsiteX9" fmla="*/ 132814 w 468377"/>
                    <a:gd name="connsiteY9" fmla="*/ 253903 h 448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8377" h="448629">
                      <a:moveTo>
                        <a:pt x="151963" y="0"/>
                      </a:moveTo>
                      <a:lnTo>
                        <a:pt x="317214" y="0"/>
                      </a:lnTo>
                      <a:lnTo>
                        <a:pt x="336363" y="253903"/>
                      </a:lnTo>
                      <a:lnTo>
                        <a:pt x="468377" y="253903"/>
                      </a:lnTo>
                      <a:lnTo>
                        <a:pt x="468377" y="351266"/>
                      </a:lnTo>
                      <a:cubicBezTo>
                        <a:pt x="468377" y="405038"/>
                        <a:pt x="424786" y="448629"/>
                        <a:pt x="371014" y="448629"/>
                      </a:cubicBezTo>
                      <a:lnTo>
                        <a:pt x="97363" y="448629"/>
                      </a:lnTo>
                      <a:cubicBezTo>
                        <a:pt x="43591" y="448629"/>
                        <a:pt x="0" y="405038"/>
                        <a:pt x="0" y="351266"/>
                      </a:cubicBezTo>
                      <a:lnTo>
                        <a:pt x="0" y="253903"/>
                      </a:lnTo>
                      <a:lnTo>
                        <a:pt x="132814" y="25390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4472D6B6-AEC4-4DDA-8C0C-0ACBBB3C8AB9}"/>
                  </a:ext>
                </a:extLst>
              </p:cNvPr>
              <p:cNvGrpSpPr/>
              <p:nvPr/>
            </p:nvGrpSpPr>
            <p:grpSpPr>
              <a:xfrm>
                <a:off x="41159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4B5AEA65-BBF5-49DB-B05B-0CC01CE0FA79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36" name="円/楕円 204">
                    <a:extLst>
                      <a:ext uri="{FF2B5EF4-FFF2-40B4-BE49-F238E27FC236}">
                        <a16:creationId xmlns:a16="http://schemas.microsoft.com/office/drawing/2014/main" id="{02F3EFB0-CDF0-4D21-B150-6AF5C974B83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7" name="円/楕円 205">
                    <a:extLst>
                      <a:ext uri="{FF2B5EF4-FFF2-40B4-BE49-F238E27FC236}">
                        <a16:creationId xmlns:a16="http://schemas.microsoft.com/office/drawing/2014/main" id="{8B744B99-A10F-470A-BEBF-95ED2DBBB2B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03BEC375-C4DD-401B-AA94-3022665251B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34" name="円/楕円 202">
                    <a:extLst>
                      <a:ext uri="{FF2B5EF4-FFF2-40B4-BE49-F238E27FC236}">
                        <a16:creationId xmlns:a16="http://schemas.microsoft.com/office/drawing/2014/main" id="{6C952947-16BB-4938-8169-38A30AE293F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5" name="円/楕円 203">
                    <a:extLst>
                      <a:ext uri="{FF2B5EF4-FFF2-40B4-BE49-F238E27FC236}">
                        <a16:creationId xmlns:a16="http://schemas.microsoft.com/office/drawing/2014/main" id="{4573C38A-2192-4E91-9F1A-1C0A614C994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3" name="円/楕円 201">
                  <a:extLst>
                    <a:ext uri="{FF2B5EF4-FFF2-40B4-BE49-F238E27FC236}">
                      <a16:creationId xmlns:a16="http://schemas.microsoft.com/office/drawing/2014/main" id="{44A941F0-29CA-462D-A378-508C2F003EBD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03" name="円/楕円 27">
                <a:extLst>
                  <a:ext uri="{FF2B5EF4-FFF2-40B4-BE49-F238E27FC236}">
                    <a16:creationId xmlns:a16="http://schemas.microsoft.com/office/drawing/2014/main" id="{9371BB4C-898E-4E36-B2A1-D3A8FBDC0959}"/>
                  </a:ext>
                </a:extLst>
              </p:cNvPr>
              <p:cNvSpPr/>
              <p:nvPr/>
            </p:nvSpPr>
            <p:spPr>
              <a:xfrm rot="10800000">
                <a:off x="4554956" y="4403740"/>
                <a:ext cx="22222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4" name="円/楕円 27">
                <a:extLst>
                  <a:ext uri="{FF2B5EF4-FFF2-40B4-BE49-F238E27FC236}">
                    <a16:creationId xmlns:a16="http://schemas.microsoft.com/office/drawing/2014/main" id="{CC7416ED-A8CC-4E47-AC3E-E7847917152C}"/>
                  </a:ext>
                </a:extLst>
              </p:cNvPr>
              <p:cNvSpPr/>
              <p:nvPr/>
            </p:nvSpPr>
            <p:spPr>
              <a:xfrm rot="20700000">
                <a:off x="4304027" y="3875819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5" name="円/楕円 27">
                <a:extLst>
                  <a:ext uri="{FF2B5EF4-FFF2-40B4-BE49-F238E27FC236}">
                    <a16:creationId xmlns:a16="http://schemas.microsoft.com/office/drawing/2014/main" id="{FAA3BCE2-DC96-4975-A6C0-17B94C25819A}"/>
                  </a:ext>
                </a:extLst>
              </p:cNvPr>
              <p:cNvSpPr/>
              <p:nvPr/>
            </p:nvSpPr>
            <p:spPr>
              <a:xfrm rot="900000">
                <a:off x="4791536" y="3875819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6" name="正方形/長方形 67">
                <a:extLst>
                  <a:ext uri="{FF2B5EF4-FFF2-40B4-BE49-F238E27FC236}">
                    <a16:creationId xmlns:a16="http://schemas.microsoft.com/office/drawing/2014/main" id="{AA58C271-50D5-4474-AF6D-927D4AE1E2FC}"/>
                  </a:ext>
                </a:extLst>
              </p:cNvPr>
              <p:cNvSpPr/>
              <p:nvPr/>
            </p:nvSpPr>
            <p:spPr>
              <a:xfrm>
                <a:off x="46357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7" name="円/楕円 189">
                <a:extLst>
                  <a:ext uri="{FF2B5EF4-FFF2-40B4-BE49-F238E27FC236}">
                    <a16:creationId xmlns:a16="http://schemas.microsoft.com/office/drawing/2014/main" id="{7D838D17-07AA-4F77-93BA-C19C1C18B57B}"/>
                  </a:ext>
                </a:extLst>
              </p:cNvPr>
              <p:cNvSpPr/>
              <p:nvPr/>
            </p:nvSpPr>
            <p:spPr>
              <a:xfrm>
                <a:off x="43045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8" name="円/楕円 190">
                <a:extLst>
                  <a:ext uri="{FF2B5EF4-FFF2-40B4-BE49-F238E27FC236}">
                    <a16:creationId xmlns:a16="http://schemas.microsoft.com/office/drawing/2014/main" id="{52313725-116C-4775-A797-9A9BD904359D}"/>
                  </a:ext>
                </a:extLst>
              </p:cNvPr>
              <p:cNvSpPr/>
              <p:nvPr/>
            </p:nvSpPr>
            <p:spPr>
              <a:xfrm>
                <a:off x="48942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B5B2D17E-CE68-48E9-8019-8EC566E4A355}"/>
                  </a:ext>
                </a:extLst>
              </p:cNvPr>
              <p:cNvGrpSpPr/>
              <p:nvPr/>
            </p:nvGrpSpPr>
            <p:grpSpPr>
              <a:xfrm>
                <a:off x="4328149" y="3932382"/>
                <a:ext cx="164281" cy="206841"/>
                <a:chOff x="2595588" y="3926381"/>
                <a:chExt cx="164281" cy="206841"/>
              </a:xfrm>
            </p:grpSpPr>
            <p:sp>
              <p:nvSpPr>
                <p:cNvPr id="325" name="二等辺三角形 324">
                  <a:extLst>
                    <a:ext uri="{FF2B5EF4-FFF2-40B4-BE49-F238E27FC236}">
                      <a16:creationId xmlns:a16="http://schemas.microsoft.com/office/drawing/2014/main" id="{2380C404-D0B7-4678-BDAE-5EB0CECBC897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3A52421F-4702-4D09-9F1B-2BAF43CFD6A6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327" name="円/楕円 195">
                    <a:extLst>
                      <a:ext uri="{FF2B5EF4-FFF2-40B4-BE49-F238E27FC236}">
                        <a16:creationId xmlns:a16="http://schemas.microsoft.com/office/drawing/2014/main" id="{35AAFD8A-0CDA-4FA2-BAA1-0DD50A257DE2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8" name="円/楕円 196">
                    <a:extLst>
                      <a:ext uri="{FF2B5EF4-FFF2-40B4-BE49-F238E27FC236}">
                        <a16:creationId xmlns:a16="http://schemas.microsoft.com/office/drawing/2014/main" id="{33ADDE5D-897A-4206-B379-CE3C7D00FF8F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9" name="円/楕円 197">
                    <a:extLst>
                      <a:ext uri="{FF2B5EF4-FFF2-40B4-BE49-F238E27FC236}">
                        <a16:creationId xmlns:a16="http://schemas.microsoft.com/office/drawing/2014/main" id="{C00C8509-5CA9-4271-85B1-4DA4C1940750}"/>
                      </a:ext>
                    </a:extLst>
                  </p:cNvPr>
                  <p:cNvSpPr/>
                  <p:nvPr/>
                </p:nvSpPr>
                <p:spPr>
                  <a:xfrm>
                    <a:off x="2904813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0" name="円/楕円 198">
                    <a:extLst>
                      <a:ext uri="{FF2B5EF4-FFF2-40B4-BE49-F238E27FC236}">
                        <a16:creationId xmlns:a16="http://schemas.microsoft.com/office/drawing/2014/main" id="{D51E48AD-3554-4D56-858E-7A731B232A7F}"/>
                      </a:ext>
                    </a:extLst>
                  </p:cNvPr>
                  <p:cNvSpPr/>
                  <p:nvPr/>
                </p:nvSpPr>
                <p:spPr>
                  <a:xfrm>
                    <a:off x="2926467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4E798465-C150-4A2E-B396-23871011D74C}"/>
                  </a:ext>
                </a:extLst>
              </p:cNvPr>
              <p:cNvGrpSpPr/>
              <p:nvPr/>
            </p:nvGrpSpPr>
            <p:grpSpPr>
              <a:xfrm>
                <a:off x="4818687" y="3932382"/>
                <a:ext cx="164281" cy="206841"/>
                <a:chOff x="2595588" y="3926381"/>
                <a:chExt cx="164281" cy="206841"/>
              </a:xfrm>
            </p:grpSpPr>
            <p:sp>
              <p:nvSpPr>
                <p:cNvPr id="319" name="二等辺三角形 318">
                  <a:extLst>
                    <a:ext uri="{FF2B5EF4-FFF2-40B4-BE49-F238E27FC236}">
                      <a16:creationId xmlns:a16="http://schemas.microsoft.com/office/drawing/2014/main" id="{DEA71384-0B31-4D05-B25D-F85F6D9E6CD9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1262DD3C-C551-48C8-960C-62BE7D51761D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321" name="円/楕円 195">
                    <a:extLst>
                      <a:ext uri="{FF2B5EF4-FFF2-40B4-BE49-F238E27FC236}">
                        <a16:creationId xmlns:a16="http://schemas.microsoft.com/office/drawing/2014/main" id="{1D824114-642C-4EDD-8626-53F2CA6F2E3D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2" name="円/楕円 196">
                    <a:extLst>
                      <a:ext uri="{FF2B5EF4-FFF2-40B4-BE49-F238E27FC236}">
                        <a16:creationId xmlns:a16="http://schemas.microsoft.com/office/drawing/2014/main" id="{71ED0D3E-5321-4E39-9675-418F83FA20E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3" name="円/楕円 197">
                    <a:extLst>
                      <a:ext uri="{FF2B5EF4-FFF2-40B4-BE49-F238E27FC236}">
                        <a16:creationId xmlns:a16="http://schemas.microsoft.com/office/drawing/2014/main" id="{ED6F4E1E-E9F7-47DB-BC4D-8F071C879657}"/>
                      </a:ext>
                    </a:extLst>
                  </p:cNvPr>
                  <p:cNvSpPr/>
                  <p:nvPr/>
                </p:nvSpPr>
                <p:spPr>
                  <a:xfrm>
                    <a:off x="2904813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4" name="円/楕円 198">
                    <a:extLst>
                      <a:ext uri="{FF2B5EF4-FFF2-40B4-BE49-F238E27FC236}">
                        <a16:creationId xmlns:a16="http://schemas.microsoft.com/office/drawing/2014/main" id="{7A7CC82D-020B-4303-9267-8EE6B182AEF6}"/>
                      </a:ext>
                    </a:extLst>
                  </p:cNvPr>
                  <p:cNvSpPr/>
                  <p:nvPr/>
                </p:nvSpPr>
                <p:spPr>
                  <a:xfrm>
                    <a:off x="2926467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C7C5ED03-F4E2-446D-9303-0D59ABF8F948}"/>
                  </a:ext>
                </a:extLst>
              </p:cNvPr>
              <p:cNvSpPr/>
              <p:nvPr/>
            </p:nvSpPr>
            <p:spPr>
              <a:xfrm>
                <a:off x="4255207" y="3526139"/>
                <a:ext cx="814653" cy="340882"/>
              </a:xfrm>
              <a:custGeom>
                <a:avLst/>
                <a:gdLst>
                  <a:gd name="connsiteX0" fmla="*/ 381026 w 814653"/>
                  <a:gd name="connsiteY0" fmla="*/ 412 h 312454"/>
                  <a:gd name="connsiteX1" fmla="*/ 407329 w 814653"/>
                  <a:gd name="connsiteY1" fmla="*/ 5958 h 312454"/>
                  <a:gd name="connsiteX2" fmla="*/ 433628 w 814653"/>
                  <a:gd name="connsiteY2" fmla="*/ 413 h 312454"/>
                  <a:gd name="connsiteX3" fmla="*/ 642614 w 814653"/>
                  <a:gd name="connsiteY3" fmla="*/ 58755 h 312454"/>
                  <a:gd name="connsiteX4" fmla="*/ 814653 w 814653"/>
                  <a:gd name="connsiteY4" fmla="*/ 262669 h 312454"/>
                  <a:gd name="connsiteX5" fmla="*/ 814515 w 814653"/>
                  <a:gd name="connsiteY5" fmla="*/ 287966 h 312454"/>
                  <a:gd name="connsiteX6" fmla="*/ 792677 w 814653"/>
                  <a:gd name="connsiteY6" fmla="*/ 300733 h 312454"/>
                  <a:gd name="connsiteX7" fmla="*/ 530063 w 814653"/>
                  <a:gd name="connsiteY7" fmla="*/ 253700 h 312454"/>
                  <a:gd name="connsiteX8" fmla="*/ 410854 w 814653"/>
                  <a:gd name="connsiteY8" fmla="*/ 155629 h 312454"/>
                  <a:gd name="connsiteX9" fmla="*/ 407326 w 814653"/>
                  <a:gd name="connsiteY9" fmla="*/ 150335 h 312454"/>
                  <a:gd name="connsiteX10" fmla="*/ 403800 w 814653"/>
                  <a:gd name="connsiteY10" fmla="*/ 155628 h 312454"/>
                  <a:gd name="connsiteX11" fmla="*/ 284590 w 814653"/>
                  <a:gd name="connsiteY11" fmla="*/ 253699 h 312454"/>
                  <a:gd name="connsiteX12" fmla="*/ 21976 w 814653"/>
                  <a:gd name="connsiteY12" fmla="*/ 300732 h 312454"/>
                  <a:gd name="connsiteX13" fmla="*/ 138 w 814653"/>
                  <a:gd name="connsiteY13" fmla="*/ 287965 h 312454"/>
                  <a:gd name="connsiteX14" fmla="*/ 0 w 814653"/>
                  <a:gd name="connsiteY14" fmla="*/ 262668 h 312454"/>
                  <a:gd name="connsiteX15" fmla="*/ 172039 w 814653"/>
                  <a:gd name="connsiteY15" fmla="*/ 58754 h 312454"/>
                  <a:gd name="connsiteX16" fmla="*/ 381026 w 814653"/>
                  <a:gd name="connsiteY16" fmla="*/ 412 h 31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14653" h="312454">
                    <a:moveTo>
                      <a:pt x="381026" y="412"/>
                    </a:moveTo>
                    <a:lnTo>
                      <a:pt x="407329" y="5958"/>
                    </a:lnTo>
                    <a:lnTo>
                      <a:pt x="433628" y="413"/>
                    </a:lnTo>
                    <a:cubicBezTo>
                      <a:pt x="493368" y="-3154"/>
                      <a:pt x="569342" y="16451"/>
                      <a:pt x="642614" y="58755"/>
                    </a:cubicBezTo>
                    <a:cubicBezTo>
                      <a:pt x="740312" y="115161"/>
                      <a:pt x="805461" y="195900"/>
                      <a:pt x="814653" y="262669"/>
                    </a:cubicBezTo>
                    <a:lnTo>
                      <a:pt x="814515" y="287966"/>
                    </a:lnTo>
                    <a:lnTo>
                      <a:pt x="792677" y="300733"/>
                    </a:lnTo>
                    <a:cubicBezTo>
                      <a:pt x="730257" y="326157"/>
                      <a:pt x="627760" y="310106"/>
                      <a:pt x="530063" y="253700"/>
                    </a:cubicBezTo>
                    <a:cubicBezTo>
                      <a:pt x="481215" y="225497"/>
                      <a:pt x="440503" y="191211"/>
                      <a:pt x="410854" y="155629"/>
                    </a:cubicBezTo>
                    <a:lnTo>
                      <a:pt x="407326" y="150335"/>
                    </a:lnTo>
                    <a:lnTo>
                      <a:pt x="403800" y="155628"/>
                    </a:lnTo>
                    <a:cubicBezTo>
                      <a:pt x="374151" y="191210"/>
                      <a:pt x="333439" y="225496"/>
                      <a:pt x="284590" y="253699"/>
                    </a:cubicBezTo>
                    <a:cubicBezTo>
                      <a:pt x="186893" y="310105"/>
                      <a:pt x="84396" y="326156"/>
                      <a:pt x="21976" y="300732"/>
                    </a:cubicBezTo>
                    <a:lnTo>
                      <a:pt x="138" y="287965"/>
                    </a:lnTo>
                    <a:lnTo>
                      <a:pt x="0" y="262668"/>
                    </a:lnTo>
                    <a:cubicBezTo>
                      <a:pt x="9192" y="195899"/>
                      <a:pt x="74341" y="115160"/>
                      <a:pt x="172039" y="58754"/>
                    </a:cubicBezTo>
                    <a:cubicBezTo>
                      <a:pt x="245312" y="16450"/>
                      <a:pt x="321285" y="-3155"/>
                      <a:pt x="381026" y="4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円/楕円 91">
                <a:extLst>
                  <a:ext uri="{FF2B5EF4-FFF2-40B4-BE49-F238E27FC236}">
                    <a16:creationId xmlns:a16="http://schemas.microsoft.com/office/drawing/2014/main" id="{EDCDBE11-9AEC-4225-924D-20923268A9BD}"/>
                  </a:ext>
                </a:extLst>
              </p:cNvPr>
              <p:cNvSpPr/>
              <p:nvPr/>
            </p:nvSpPr>
            <p:spPr>
              <a:xfrm>
                <a:off x="4632699" y="4919965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円/楕円 92">
                <a:extLst>
                  <a:ext uri="{FF2B5EF4-FFF2-40B4-BE49-F238E27FC236}">
                    <a16:creationId xmlns:a16="http://schemas.microsoft.com/office/drawing/2014/main" id="{94C17BAE-2015-4E5A-8872-8740139BB451}"/>
                  </a:ext>
                </a:extLst>
              </p:cNvPr>
              <p:cNvSpPr/>
              <p:nvPr/>
            </p:nvSpPr>
            <p:spPr>
              <a:xfrm>
                <a:off x="4632699" y="5054381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円/楕円 93">
                <a:extLst>
                  <a:ext uri="{FF2B5EF4-FFF2-40B4-BE49-F238E27FC236}">
                    <a16:creationId xmlns:a16="http://schemas.microsoft.com/office/drawing/2014/main" id="{63345DF9-A549-4D2F-83E9-158AB46A0486}"/>
                  </a:ext>
                </a:extLst>
              </p:cNvPr>
              <p:cNvSpPr/>
              <p:nvPr/>
            </p:nvSpPr>
            <p:spPr>
              <a:xfrm>
                <a:off x="4632699" y="5188796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98BF01F5-E842-4020-B825-4FAED599ADD5}"/>
                  </a:ext>
                </a:extLst>
              </p:cNvPr>
              <p:cNvGrpSpPr/>
              <p:nvPr/>
            </p:nvGrpSpPr>
            <p:grpSpPr>
              <a:xfrm rot="2700000">
                <a:off x="4815862" y="3519379"/>
                <a:ext cx="324369" cy="197711"/>
                <a:chOff x="5774806" y="3688995"/>
                <a:chExt cx="746934" cy="451547"/>
              </a:xfrm>
            </p:grpSpPr>
            <p:sp>
              <p:nvSpPr>
                <p:cNvPr id="316" name="台形 315">
                  <a:extLst>
                    <a:ext uri="{FF2B5EF4-FFF2-40B4-BE49-F238E27FC236}">
                      <a16:creationId xmlns:a16="http://schemas.microsoft.com/office/drawing/2014/main" id="{83230E74-75E4-4B7F-A192-ED69B8237CAC}"/>
                    </a:ext>
                  </a:extLst>
                </p:cNvPr>
                <p:cNvSpPr/>
                <p:nvPr/>
              </p:nvSpPr>
              <p:spPr>
                <a:xfrm rot="5400000">
                  <a:off x="5714392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台形 316">
                  <a:extLst>
                    <a:ext uri="{FF2B5EF4-FFF2-40B4-BE49-F238E27FC236}">
                      <a16:creationId xmlns:a16="http://schemas.microsoft.com/office/drawing/2014/main" id="{12217DA4-32B4-410F-AD03-F073E99B6785}"/>
                    </a:ext>
                  </a:extLst>
                </p:cNvPr>
                <p:cNvSpPr/>
                <p:nvPr/>
              </p:nvSpPr>
              <p:spPr>
                <a:xfrm rot="16200000" flipH="1">
                  <a:off x="6130607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楕円 317">
                  <a:extLst>
                    <a:ext uri="{FF2B5EF4-FFF2-40B4-BE49-F238E27FC236}">
                      <a16:creationId xmlns:a16="http://schemas.microsoft.com/office/drawing/2014/main" id="{7BD174DB-B820-4B6C-A6D2-FFD7CE6A124D}"/>
                    </a:ext>
                  </a:extLst>
                </p:cNvPr>
                <p:cNvSpPr/>
                <p:nvPr/>
              </p:nvSpPr>
              <p:spPr>
                <a:xfrm>
                  <a:off x="6032271" y="3775075"/>
                  <a:ext cx="232004" cy="27938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5236E3C1-A536-4959-9001-C7C3F28B335F}"/>
                </a:ext>
              </a:extLst>
            </p:cNvPr>
            <p:cNvSpPr/>
            <p:nvPr/>
          </p:nvSpPr>
          <p:spPr>
            <a:xfrm rot="20700000">
              <a:off x="8266198" y="5068268"/>
              <a:ext cx="239616" cy="1241809"/>
            </a:xfrm>
            <a:custGeom>
              <a:avLst/>
              <a:gdLst>
                <a:gd name="connsiteX0" fmla="*/ 217798 w 277689"/>
                <a:gd name="connsiteY0" fmla="*/ 1689 h 1462108"/>
                <a:gd name="connsiteX1" fmla="*/ 240874 w 277689"/>
                <a:gd name="connsiteY1" fmla="*/ 24681 h 1462108"/>
                <a:gd name="connsiteX2" fmla="*/ 262234 w 277689"/>
                <a:gd name="connsiteY2" fmla="*/ 72723 h 1462108"/>
                <a:gd name="connsiteX3" fmla="*/ 267044 w 277689"/>
                <a:gd name="connsiteY3" fmla="*/ 91297 h 1462108"/>
                <a:gd name="connsiteX4" fmla="*/ 266782 w 277689"/>
                <a:gd name="connsiteY4" fmla="*/ 96183 h 1462108"/>
                <a:gd name="connsiteX5" fmla="*/ 268479 w 277689"/>
                <a:gd name="connsiteY5" fmla="*/ 107102 h 1462108"/>
                <a:gd name="connsiteX6" fmla="*/ 268041 w 277689"/>
                <a:gd name="connsiteY6" fmla="*/ 420570 h 1462108"/>
                <a:gd name="connsiteX7" fmla="*/ 261662 w 277689"/>
                <a:gd name="connsiteY7" fmla="*/ 461598 h 1462108"/>
                <a:gd name="connsiteX8" fmla="*/ 244900 w 277689"/>
                <a:gd name="connsiteY8" fmla="*/ 512042 h 1462108"/>
                <a:gd name="connsiteX9" fmla="*/ 277689 w 277689"/>
                <a:gd name="connsiteY9" fmla="*/ 1316973 h 1462108"/>
                <a:gd name="connsiteX10" fmla="*/ 160064 w 277689"/>
                <a:gd name="connsiteY10" fmla="*/ 1462108 h 1462108"/>
                <a:gd name="connsiteX11" fmla="*/ 160065 w 277689"/>
                <a:gd name="connsiteY11" fmla="*/ 1462107 h 1462108"/>
                <a:gd name="connsiteX12" fmla="*/ 42440 w 277689"/>
                <a:gd name="connsiteY12" fmla="*/ 1316972 h 1462108"/>
                <a:gd name="connsiteX13" fmla="*/ 83670 w 277689"/>
                <a:gd name="connsiteY13" fmla="*/ 524870 h 1462108"/>
                <a:gd name="connsiteX14" fmla="*/ 81424 w 277689"/>
                <a:gd name="connsiteY14" fmla="*/ 524947 h 1462108"/>
                <a:gd name="connsiteX15" fmla="*/ 53741 w 277689"/>
                <a:gd name="connsiteY15" fmla="*/ 517690 h 1462108"/>
                <a:gd name="connsiteX16" fmla="*/ 4164 w 277689"/>
                <a:gd name="connsiteY16" fmla="*/ 420570 h 1462108"/>
                <a:gd name="connsiteX17" fmla="*/ 19380 w 277689"/>
                <a:gd name="connsiteY17" fmla="*/ 250287 h 1462108"/>
                <a:gd name="connsiteX18" fmla="*/ 55609 w 277689"/>
                <a:gd name="connsiteY18" fmla="*/ 225440 h 1462108"/>
                <a:gd name="connsiteX19" fmla="*/ 65455 w 277689"/>
                <a:gd name="connsiteY19" fmla="*/ 222143 h 1462108"/>
                <a:gd name="connsiteX20" fmla="*/ 72521 w 277689"/>
                <a:gd name="connsiteY20" fmla="*/ 208613 h 1462108"/>
                <a:gd name="connsiteX21" fmla="*/ 103810 w 277689"/>
                <a:gd name="connsiteY21" fmla="*/ 191883 h 1462108"/>
                <a:gd name="connsiteX22" fmla="*/ 122404 w 277689"/>
                <a:gd name="connsiteY22" fmla="*/ 201826 h 1462108"/>
                <a:gd name="connsiteX23" fmla="*/ 122528 w 277689"/>
                <a:gd name="connsiteY23" fmla="*/ 201029 h 1462108"/>
                <a:gd name="connsiteX24" fmla="*/ 163300 w 277689"/>
                <a:gd name="connsiteY24" fmla="*/ 166143 h 1462108"/>
                <a:gd name="connsiteX25" fmla="*/ 190208 w 277689"/>
                <a:gd name="connsiteY25" fmla="*/ 180530 h 1462108"/>
                <a:gd name="connsiteX26" fmla="*/ 192472 w 277689"/>
                <a:gd name="connsiteY26" fmla="*/ 179281 h 1462108"/>
                <a:gd name="connsiteX27" fmla="*/ 192472 w 277689"/>
                <a:gd name="connsiteY27" fmla="*/ 113211 h 1462108"/>
                <a:gd name="connsiteX28" fmla="*/ 175049 w 277689"/>
                <a:gd name="connsiteY28" fmla="*/ 74029 h 1462108"/>
                <a:gd name="connsiteX29" fmla="*/ 188959 w 277689"/>
                <a:gd name="connsiteY29" fmla="*/ 6619 h 1462108"/>
                <a:gd name="connsiteX30" fmla="*/ 217798 w 277689"/>
                <a:gd name="connsiteY30" fmla="*/ 1689 h 1462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7689" h="1462108">
                  <a:moveTo>
                    <a:pt x="217798" y="1689"/>
                  </a:moveTo>
                  <a:cubicBezTo>
                    <a:pt x="227193" y="4958"/>
                    <a:pt x="235627" y="12880"/>
                    <a:pt x="240874" y="24681"/>
                  </a:cubicBezTo>
                  <a:lnTo>
                    <a:pt x="262234" y="72723"/>
                  </a:lnTo>
                  <a:cubicBezTo>
                    <a:pt x="264857" y="78623"/>
                    <a:pt x="266436" y="84935"/>
                    <a:pt x="267044" y="91297"/>
                  </a:cubicBezTo>
                  <a:cubicBezTo>
                    <a:pt x="266957" y="92926"/>
                    <a:pt x="266869" y="94555"/>
                    <a:pt x="266782" y="96183"/>
                  </a:cubicBezTo>
                  <a:lnTo>
                    <a:pt x="268479" y="107102"/>
                  </a:lnTo>
                  <a:cubicBezTo>
                    <a:pt x="268689" y="161166"/>
                    <a:pt x="281642" y="350759"/>
                    <a:pt x="268041" y="420570"/>
                  </a:cubicBezTo>
                  <a:cubicBezTo>
                    <a:pt x="268041" y="435124"/>
                    <a:pt x="265769" y="448988"/>
                    <a:pt x="261662" y="461598"/>
                  </a:cubicBezTo>
                  <a:lnTo>
                    <a:pt x="244900" y="512042"/>
                  </a:lnTo>
                  <a:lnTo>
                    <a:pt x="277689" y="1316973"/>
                  </a:lnTo>
                  <a:cubicBezTo>
                    <a:pt x="277689" y="1397130"/>
                    <a:pt x="225027" y="1462108"/>
                    <a:pt x="160064" y="1462108"/>
                  </a:cubicBezTo>
                  <a:lnTo>
                    <a:pt x="160065" y="1462107"/>
                  </a:lnTo>
                  <a:cubicBezTo>
                    <a:pt x="95102" y="1462107"/>
                    <a:pt x="42440" y="1397129"/>
                    <a:pt x="42440" y="1316972"/>
                  </a:cubicBezTo>
                  <a:lnTo>
                    <a:pt x="83670" y="524870"/>
                  </a:lnTo>
                  <a:lnTo>
                    <a:pt x="81424" y="524947"/>
                  </a:lnTo>
                  <a:lnTo>
                    <a:pt x="53741" y="517690"/>
                  </a:lnTo>
                  <a:cubicBezTo>
                    <a:pt x="24607" y="501689"/>
                    <a:pt x="4164" y="464230"/>
                    <a:pt x="4164" y="420570"/>
                  </a:cubicBezTo>
                  <a:cubicBezTo>
                    <a:pt x="4164" y="374785"/>
                    <a:pt x="-12005" y="290502"/>
                    <a:pt x="19380" y="250287"/>
                  </a:cubicBezTo>
                  <a:cubicBezTo>
                    <a:pt x="27225" y="240234"/>
                    <a:pt x="40164" y="232197"/>
                    <a:pt x="55609" y="225440"/>
                  </a:cubicBezTo>
                  <a:lnTo>
                    <a:pt x="65455" y="222143"/>
                  </a:lnTo>
                  <a:lnTo>
                    <a:pt x="72521" y="208613"/>
                  </a:lnTo>
                  <a:cubicBezTo>
                    <a:pt x="80528" y="198276"/>
                    <a:pt x="91590" y="191883"/>
                    <a:pt x="103810" y="191883"/>
                  </a:cubicBezTo>
                  <a:lnTo>
                    <a:pt x="122404" y="201826"/>
                  </a:lnTo>
                  <a:cubicBezTo>
                    <a:pt x="122446" y="201561"/>
                    <a:pt x="122487" y="201294"/>
                    <a:pt x="122528" y="201029"/>
                  </a:cubicBezTo>
                  <a:cubicBezTo>
                    <a:pt x="129246" y="180527"/>
                    <a:pt x="144971" y="166143"/>
                    <a:pt x="163300" y="166143"/>
                  </a:cubicBezTo>
                  <a:lnTo>
                    <a:pt x="190208" y="180530"/>
                  </a:lnTo>
                  <a:lnTo>
                    <a:pt x="192472" y="179281"/>
                  </a:lnTo>
                  <a:lnTo>
                    <a:pt x="192472" y="113211"/>
                  </a:lnTo>
                  <a:lnTo>
                    <a:pt x="175049" y="74029"/>
                  </a:lnTo>
                  <a:cubicBezTo>
                    <a:pt x="164555" y="50426"/>
                    <a:pt x="170783" y="20246"/>
                    <a:pt x="188959" y="6619"/>
                  </a:cubicBezTo>
                  <a:cubicBezTo>
                    <a:pt x="198048" y="-195"/>
                    <a:pt x="208403" y="-1579"/>
                    <a:pt x="217798" y="1689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3" name="楕円 22">
              <a:extLst>
                <a:ext uri="{FF2B5EF4-FFF2-40B4-BE49-F238E27FC236}">
                  <a16:creationId xmlns:a16="http://schemas.microsoft.com/office/drawing/2014/main" id="{7EE31B17-E854-45AC-A16C-5B9FD4353C9F}"/>
                </a:ext>
              </a:extLst>
            </p:cNvPr>
            <p:cNvSpPr/>
            <p:nvPr/>
          </p:nvSpPr>
          <p:spPr>
            <a:xfrm>
              <a:off x="7476070" y="4220942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49979C0-97CA-42D0-BB9F-DA0D22630037}"/>
              </a:ext>
            </a:extLst>
          </p:cNvPr>
          <p:cNvGrpSpPr/>
          <p:nvPr/>
        </p:nvGrpSpPr>
        <p:grpSpPr>
          <a:xfrm>
            <a:off x="4413612" y="4252693"/>
            <a:ext cx="1215603" cy="2206129"/>
            <a:chOff x="4413612" y="4252693"/>
            <a:chExt cx="1215603" cy="2206129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0249767-7F24-49C9-BA46-ED6A25B422AE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19B043C-2C40-4F60-BBF1-C5F2AC23972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2B9E6D16-6227-4192-AE62-3CE8B6B2C89D}"/>
                  </a:ext>
                </a:extLst>
              </p:cNvPr>
              <p:cNvSpPr/>
              <p:nvPr/>
            </p:nvSpPr>
            <p:spPr>
              <a:xfrm>
                <a:off x="2463298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71990BB-3243-4571-99F4-8A64DF6CD743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794B13-B344-47EF-8A20-29A31707E6F3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4319706A-8809-4AB7-A210-9AEC6EC1A4DB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ローチャート: 論理積ゲート 277">
                  <a:extLst>
                    <a:ext uri="{FF2B5EF4-FFF2-40B4-BE49-F238E27FC236}">
                      <a16:creationId xmlns:a16="http://schemas.microsoft.com/office/drawing/2014/main" id="{E401C0DF-F018-4FCE-8DFD-AB10D21EC15A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ローチャート: 論理積ゲート 278">
                  <a:extLst>
                    <a:ext uri="{FF2B5EF4-FFF2-40B4-BE49-F238E27FC236}">
                      <a16:creationId xmlns:a16="http://schemas.microsoft.com/office/drawing/2014/main" id="{E3F90D64-5B32-46C2-A003-E0FE9CCD1273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F725133F-8B15-4A9A-8C67-29EA1BB3998F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76DF24B3-70C2-465C-B1F4-2AD7E9F02B89}"/>
                  </a:ext>
                </a:extLst>
              </p:cNvPr>
              <p:cNvSpPr/>
              <p:nvPr/>
            </p:nvSpPr>
            <p:spPr>
              <a:xfrm rot="10800000">
                <a:off x="2853271" y="4403740"/>
                <a:ext cx="23259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9864E8A2-2A6C-4F59-8830-9CAD73C384CE}"/>
                  </a:ext>
                </a:extLst>
              </p:cNvPr>
              <p:cNvSpPr/>
              <p:nvPr/>
            </p:nvSpPr>
            <p:spPr>
              <a:xfrm rot="207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E0E05C58-ACCF-42F7-A601-7FDF8C09511C}"/>
                  </a:ext>
                </a:extLst>
              </p:cNvPr>
              <p:cNvSpPr/>
              <p:nvPr/>
            </p:nvSpPr>
            <p:spPr>
              <a:xfrm rot="9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8D9ABDDF-A0A0-4BC2-B127-34E58D10E100}"/>
                  </a:ext>
                </a:extLst>
              </p:cNvPr>
              <p:cNvGrpSpPr/>
              <p:nvPr/>
            </p:nvGrpSpPr>
            <p:grpSpPr>
              <a:xfrm>
                <a:off x="2695988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64" name="二等辺三角形 263">
                  <a:extLst>
                    <a:ext uri="{FF2B5EF4-FFF2-40B4-BE49-F238E27FC236}">
                      <a16:creationId xmlns:a16="http://schemas.microsoft.com/office/drawing/2014/main" id="{CB83642C-15A7-44F9-968F-B60DCB681CA1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A1C5A6FF-5302-4FE0-96D6-6EA898F61075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6" name="円/楕円 195">
                    <a:extLst>
                      <a:ext uri="{FF2B5EF4-FFF2-40B4-BE49-F238E27FC236}">
                        <a16:creationId xmlns:a16="http://schemas.microsoft.com/office/drawing/2014/main" id="{74519C61-1164-4DEA-A11C-2828B5A17FDF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7" name="円/楕円 196">
                    <a:extLst>
                      <a:ext uri="{FF2B5EF4-FFF2-40B4-BE49-F238E27FC236}">
                        <a16:creationId xmlns:a16="http://schemas.microsoft.com/office/drawing/2014/main" id="{75630B79-6446-43D1-97B0-BB37AA35FE2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197">
                    <a:extLst>
                      <a:ext uri="{FF2B5EF4-FFF2-40B4-BE49-F238E27FC236}">
                        <a16:creationId xmlns:a16="http://schemas.microsoft.com/office/drawing/2014/main" id="{C214807D-5827-4663-8DB4-00C2B742BED3}"/>
                      </a:ext>
                    </a:extLst>
                  </p:cNvPr>
                  <p:cNvSpPr/>
                  <p:nvPr/>
                </p:nvSpPr>
                <p:spPr>
                  <a:xfrm>
                    <a:off x="2899208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9" name="円/楕円 198">
                    <a:extLst>
                      <a:ext uri="{FF2B5EF4-FFF2-40B4-BE49-F238E27FC236}">
                        <a16:creationId xmlns:a16="http://schemas.microsoft.com/office/drawing/2014/main" id="{7F5EC5E9-A973-4DF2-8AF2-7F75F6935F88}"/>
                      </a:ext>
                    </a:extLst>
                  </p:cNvPr>
                  <p:cNvSpPr/>
                  <p:nvPr/>
                </p:nvSpPr>
                <p:spPr>
                  <a:xfrm>
                    <a:off x="2920863" y="3745686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9BE0AB97-FC1B-4851-B56F-9A5A33B84787}"/>
                  </a:ext>
                </a:extLst>
              </p:cNvPr>
              <p:cNvGrpSpPr/>
              <p:nvPr/>
            </p:nvGrpSpPr>
            <p:grpSpPr>
              <a:xfrm>
                <a:off x="3104723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58" name="二等辺三角形 257">
                  <a:extLst>
                    <a:ext uri="{FF2B5EF4-FFF2-40B4-BE49-F238E27FC236}">
                      <a16:creationId xmlns:a16="http://schemas.microsoft.com/office/drawing/2014/main" id="{147E155C-2709-4B2B-A54A-E966BD52E703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A6256AF0-0C40-4F2B-9E53-4B48690FA6E6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0" name="円/楕円 195">
                    <a:extLst>
                      <a:ext uri="{FF2B5EF4-FFF2-40B4-BE49-F238E27FC236}">
                        <a16:creationId xmlns:a16="http://schemas.microsoft.com/office/drawing/2014/main" id="{0AB48613-D2FA-46E3-BF05-E300B9F5FFD7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196">
                    <a:extLst>
                      <a:ext uri="{FF2B5EF4-FFF2-40B4-BE49-F238E27FC236}">
                        <a16:creationId xmlns:a16="http://schemas.microsoft.com/office/drawing/2014/main" id="{2EB0CD00-1B5F-435A-8F5C-7AFC2B6647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円/楕円 197">
                    <a:extLst>
                      <a:ext uri="{FF2B5EF4-FFF2-40B4-BE49-F238E27FC236}">
                        <a16:creationId xmlns:a16="http://schemas.microsoft.com/office/drawing/2014/main" id="{05FA17E8-C77C-4279-AE99-0C87DAD4188F}"/>
                      </a:ext>
                    </a:extLst>
                  </p:cNvPr>
                  <p:cNvSpPr/>
                  <p:nvPr/>
                </p:nvSpPr>
                <p:spPr>
                  <a:xfrm>
                    <a:off x="2899208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円/楕円 198">
                    <a:extLst>
                      <a:ext uri="{FF2B5EF4-FFF2-40B4-BE49-F238E27FC236}">
                        <a16:creationId xmlns:a16="http://schemas.microsoft.com/office/drawing/2014/main" id="{960318A1-3E28-463C-99BB-F73D3E273CB3}"/>
                      </a:ext>
                    </a:extLst>
                  </p:cNvPr>
                  <p:cNvSpPr/>
                  <p:nvPr/>
                </p:nvSpPr>
                <p:spPr>
                  <a:xfrm>
                    <a:off x="2920863" y="3745686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AB60E5E-39D0-4ABD-9C0B-DF3D3AECF798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63C6627C-8832-4CF3-8042-75E4A419E455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B3F0506B-E65A-4453-86A6-47AD212712C6}"/>
                </a:ext>
              </a:extLst>
            </p:cNvPr>
            <p:cNvSpPr/>
            <p:nvPr/>
          </p:nvSpPr>
          <p:spPr>
            <a:xfrm rot="20700000">
              <a:off x="5320701" y="5068268"/>
              <a:ext cx="239616" cy="1241809"/>
            </a:xfrm>
            <a:custGeom>
              <a:avLst/>
              <a:gdLst>
                <a:gd name="connsiteX0" fmla="*/ 217798 w 277689"/>
                <a:gd name="connsiteY0" fmla="*/ 1689 h 1462108"/>
                <a:gd name="connsiteX1" fmla="*/ 240874 w 277689"/>
                <a:gd name="connsiteY1" fmla="*/ 24681 h 1462108"/>
                <a:gd name="connsiteX2" fmla="*/ 262234 w 277689"/>
                <a:gd name="connsiteY2" fmla="*/ 72723 h 1462108"/>
                <a:gd name="connsiteX3" fmla="*/ 267044 w 277689"/>
                <a:gd name="connsiteY3" fmla="*/ 91297 h 1462108"/>
                <a:gd name="connsiteX4" fmla="*/ 266782 w 277689"/>
                <a:gd name="connsiteY4" fmla="*/ 96183 h 1462108"/>
                <a:gd name="connsiteX5" fmla="*/ 268479 w 277689"/>
                <a:gd name="connsiteY5" fmla="*/ 107102 h 1462108"/>
                <a:gd name="connsiteX6" fmla="*/ 268041 w 277689"/>
                <a:gd name="connsiteY6" fmla="*/ 420570 h 1462108"/>
                <a:gd name="connsiteX7" fmla="*/ 261662 w 277689"/>
                <a:gd name="connsiteY7" fmla="*/ 461598 h 1462108"/>
                <a:gd name="connsiteX8" fmla="*/ 244900 w 277689"/>
                <a:gd name="connsiteY8" fmla="*/ 512042 h 1462108"/>
                <a:gd name="connsiteX9" fmla="*/ 277689 w 277689"/>
                <a:gd name="connsiteY9" fmla="*/ 1316973 h 1462108"/>
                <a:gd name="connsiteX10" fmla="*/ 160064 w 277689"/>
                <a:gd name="connsiteY10" fmla="*/ 1462108 h 1462108"/>
                <a:gd name="connsiteX11" fmla="*/ 160065 w 277689"/>
                <a:gd name="connsiteY11" fmla="*/ 1462107 h 1462108"/>
                <a:gd name="connsiteX12" fmla="*/ 42440 w 277689"/>
                <a:gd name="connsiteY12" fmla="*/ 1316972 h 1462108"/>
                <a:gd name="connsiteX13" fmla="*/ 83670 w 277689"/>
                <a:gd name="connsiteY13" fmla="*/ 524870 h 1462108"/>
                <a:gd name="connsiteX14" fmla="*/ 81424 w 277689"/>
                <a:gd name="connsiteY14" fmla="*/ 524947 h 1462108"/>
                <a:gd name="connsiteX15" fmla="*/ 53741 w 277689"/>
                <a:gd name="connsiteY15" fmla="*/ 517690 h 1462108"/>
                <a:gd name="connsiteX16" fmla="*/ 4164 w 277689"/>
                <a:gd name="connsiteY16" fmla="*/ 420570 h 1462108"/>
                <a:gd name="connsiteX17" fmla="*/ 19380 w 277689"/>
                <a:gd name="connsiteY17" fmla="*/ 250287 h 1462108"/>
                <a:gd name="connsiteX18" fmla="*/ 55609 w 277689"/>
                <a:gd name="connsiteY18" fmla="*/ 225440 h 1462108"/>
                <a:gd name="connsiteX19" fmla="*/ 65455 w 277689"/>
                <a:gd name="connsiteY19" fmla="*/ 222143 h 1462108"/>
                <a:gd name="connsiteX20" fmla="*/ 72521 w 277689"/>
                <a:gd name="connsiteY20" fmla="*/ 208613 h 1462108"/>
                <a:gd name="connsiteX21" fmla="*/ 103810 w 277689"/>
                <a:gd name="connsiteY21" fmla="*/ 191883 h 1462108"/>
                <a:gd name="connsiteX22" fmla="*/ 122404 w 277689"/>
                <a:gd name="connsiteY22" fmla="*/ 201826 h 1462108"/>
                <a:gd name="connsiteX23" fmla="*/ 122528 w 277689"/>
                <a:gd name="connsiteY23" fmla="*/ 201029 h 1462108"/>
                <a:gd name="connsiteX24" fmla="*/ 163300 w 277689"/>
                <a:gd name="connsiteY24" fmla="*/ 166143 h 1462108"/>
                <a:gd name="connsiteX25" fmla="*/ 190208 w 277689"/>
                <a:gd name="connsiteY25" fmla="*/ 180530 h 1462108"/>
                <a:gd name="connsiteX26" fmla="*/ 192472 w 277689"/>
                <a:gd name="connsiteY26" fmla="*/ 179281 h 1462108"/>
                <a:gd name="connsiteX27" fmla="*/ 192472 w 277689"/>
                <a:gd name="connsiteY27" fmla="*/ 113211 h 1462108"/>
                <a:gd name="connsiteX28" fmla="*/ 175049 w 277689"/>
                <a:gd name="connsiteY28" fmla="*/ 74029 h 1462108"/>
                <a:gd name="connsiteX29" fmla="*/ 188959 w 277689"/>
                <a:gd name="connsiteY29" fmla="*/ 6619 h 1462108"/>
                <a:gd name="connsiteX30" fmla="*/ 217798 w 277689"/>
                <a:gd name="connsiteY30" fmla="*/ 1689 h 1462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7689" h="1462108">
                  <a:moveTo>
                    <a:pt x="217798" y="1689"/>
                  </a:moveTo>
                  <a:cubicBezTo>
                    <a:pt x="227193" y="4958"/>
                    <a:pt x="235627" y="12880"/>
                    <a:pt x="240874" y="24681"/>
                  </a:cubicBezTo>
                  <a:lnTo>
                    <a:pt x="262234" y="72723"/>
                  </a:lnTo>
                  <a:cubicBezTo>
                    <a:pt x="264857" y="78623"/>
                    <a:pt x="266436" y="84935"/>
                    <a:pt x="267044" y="91297"/>
                  </a:cubicBezTo>
                  <a:cubicBezTo>
                    <a:pt x="266957" y="92926"/>
                    <a:pt x="266869" y="94555"/>
                    <a:pt x="266782" y="96183"/>
                  </a:cubicBezTo>
                  <a:lnTo>
                    <a:pt x="268479" y="107102"/>
                  </a:lnTo>
                  <a:cubicBezTo>
                    <a:pt x="268689" y="161166"/>
                    <a:pt x="281642" y="350759"/>
                    <a:pt x="268041" y="420570"/>
                  </a:cubicBezTo>
                  <a:cubicBezTo>
                    <a:pt x="268041" y="435124"/>
                    <a:pt x="265769" y="448988"/>
                    <a:pt x="261662" y="461598"/>
                  </a:cubicBezTo>
                  <a:lnTo>
                    <a:pt x="244900" y="512042"/>
                  </a:lnTo>
                  <a:lnTo>
                    <a:pt x="277689" y="1316973"/>
                  </a:lnTo>
                  <a:cubicBezTo>
                    <a:pt x="277689" y="1397130"/>
                    <a:pt x="225027" y="1462108"/>
                    <a:pt x="160064" y="1462108"/>
                  </a:cubicBezTo>
                  <a:lnTo>
                    <a:pt x="160065" y="1462107"/>
                  </a:lnTo>
                  <a:cubicBezTo>
                    <a:pt x="95102" y="1462107"/>
                    <a:pt x="42440" y="1397129"/>
                    <a:pt x="42440" y="1316972"/>
                  </a:cubicBezTo>
                  <a:lnTo>
                    <a:pt x="83670" y="524870"/>
                  </a:lnTo>
                  <a:lnTo>
                    <a:pt x="81424" y="524947"/>
                  </a:lnTo>
                  <a:lnTo>
                    <a:pt x="53741" y="517690"/>
                  </a:lnTo>
                  <a:cubicBezTo>
                    <a:pt x="24607" y="501689"/>
                    <a:pt x="4164" y="464230"/>
                    <a:pt x="4164" y="420570"/>
                  </a:cubicBezTo>
                  <a:cubicBezTo>
                    <a:pt x="4164" y="374785"/>
                    <a:pt x="-12005" y="290502"/>
                    <a:pt x="19380" y="250287"/>
                  </a:cubicBezTo>
                  <a:cubicBezTo>
                    <a:pt x="27225" y="240234"/>
                    <a:pt x="40164" y="232197"/>
                    <a:pt x="55609" y="225440"/>
                  </a:cubicBezTo>
                  <a:lnTo>
                    <a:pt x="65455" y="222143"/>
                  </a:lnTo>
                  <a:lnTo>
                    <a:pt x="72521" y="208613"/>
                  </a:lnTo>
                  <a:cubicBezTo>
                    <a:pt x="80528" y="198276"/>
                    <a:pt x="91590" y="191883"/>
                    <a:pt x="103810" y="191883"/>
                  </a:cubicBezTo>
                  <a:lnTo>
                    <a:pt x="122404" y="201826"/>
                  </a:lnTo>
                  <a:cubicBezTo>
                    <a:pt x="122446" y="201561"/>
                    <a:pt x="122487" y="201294"/>
                    <a:pt x="122528" y="201029"/>
                  </a:cubicBezTo>
                  <a:cubicBezTo>
                    <a:pt x="129246" y="180527"/>
                    <a:pt x="144971" y="166143"/>
                    <a:pt x="163300" y="166143"/>
                  </a:cubicBezTo>
                  <a:lnTo>
                    <a:pt x="190208" y="180530"/>
                  </a:lnTo>
                  <a:lnTo>
                    <a:pt x="192472" y="179281"/>
                  </a:lnTo>
                  <a:lnTo>
                    <a:pt x="192472" y="113211"/>
                  </a:lnTo>
                  <a:lnTo>
                    <a:pt x="175049" y="74029"/>
                  </a:lnTo>
                  <a:cubicBezTo>
                    <a:pt x="164555" y="50426"/>
                    <a:pt x="170783" y="20246"/>
                    <a:pt x="188959" y="6619"/>
                  </a:cubicBezTo>
                  <a:cubicBezTo>
                    <a:pt x="198048" y="-195"/>
                    <a:pt x="208403" y="-1579"/>
                    <a:pt x="217798" y="1689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4" name="片側の 2 つの角を丸めた四角形 92">
              <a:extLst>
                <a:ext uri="{FF2B5EF4-FFF2-40B4-BE49-F238E27FC236}">
                  <a16:creationId xmlns:a16="http://schemas.microsoft.com/office/drawing/2014/main" id="{501434B7-C49A-45DC-83EC-468C7D88F485}"/>
                </a:ext>
              </a:extLst>
            </p:cNvPr>
            <p:cNvSpPr/>
            <p:nvPr/>
          </p:nvSpPr>
          <p:spPr>
            <a:xfrm rot="9854429" flipH="1">
              <a:off x="5395685" y="5582326"/>
              <a:ext cx="233530" cy="75594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4" name="楕円 22">
              <a:extLst>
                <a:ext uri="{FF2B5EF4-FFF2-40B4-BE49-F238E27FC236}">
                  <a16:creationId xmlns:a16="http://schemas.microsoft.com/office/drawing/2014/main" id="{B53A2D66-EFE2-433C-89AC-89D46D25F210}"/>
                </a:ext>
              </a:extLst>
            </p:cNvPr>
            <p:cNvSpPr/>
            <p:nvPr/>
          </p:nvSpPr>
          <p:spPr>
            <a:xfrm>
              <a:off x="4529670" y="4303492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EB520CD-DFFB-42A8-B197-E21599CB5337}"/>
              </a:ext>
            </a:extLst>
          </p:cNvPr>
          <p:cNvGrpSpPr/>
          <p:nvPr/>
        </p:nvGrpSpPr>
        <p:grpSpPr>
          <a:xfrm>
            <a:off x="1501933" y="4281317"/>
            <a:ext cx="1187405" cy="2112859"/>
            <a:chOff x="1501933" y="4281317"/>
            <a:chExt cx="1187405" cy="2112859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B9F2D25-1828-4BAC-AF5E-46C6B719F468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199" name="円/楕円 637">
                <a:extLst>
                  <a:ext uri="{FF2B5EF4-FFF2-40B4-BE49-F238E27FC236}">
                    <a16:creationId xmlns:a16="http://schemas.microsoft.com/office/drawing/2014/main" id="{F514B439-35B6-4642-AA85-45F0A8221C9C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637">
                <a:extLst>
                  <a:ext uri="{FF2B5EF4-FFF2-40B4-BE49-F238E27FC236}">
                    <a16:creationId xmlns:a16="http://schemas.microsoft.com/office/drawing/2014/main" id="{457D5D22-28BE-4EC7-A434-B277B0EF5BD9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8CDDBC5-5D95-4112-87AB-022EA9463B3E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B5C74990-CF63-4D4A-AE75-1A49EF2CD918}"/>
                  </a:ext>
                </a:extLst>
              </p:cNvPr>
              <p:cNvSpPr/>
              <p:nvPr/>
            </p:nvSpPr>
            <p:spPr>
              <a:xfrm>
                <a:off x="893578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4F22910-CDE3-45BC-AF3C-6B24D2D55EF4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78E6D7E-6A46-4A79-8198-122425160894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ハート 63">
                <a:extLst>
                  <a:ext uri="{FF2B5EF4-FFF2-40B4-BE49-F238E27FC236}">
                    <a16:creationId xmlns:a16="http://schemas.microsoft.com/office/drawing/2014/main" id="{DB7412E3-B3CF-4424-8255-2EC11EF076C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ハート 63">
                <a:extLst>
                  <a:ext uri="{FF2B5EF4-FFF2-40B4-BE49-F238E27FC236}">
                    <a16:creationId xmlns:a16="http://schemas.microsoft.com/office/drawing/2014/main" id="{B69EB34E-7956-4383-B247-AB73766723BC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2" name="円/楕円 127">
                  <a:extLst>
                    <a:ext uri="{FF2B5EF4-FFF2-40B4-BE49-F238E27FC236}">
                      <a16:creationId xmlns:a16="http://schemas.microsoft.com/office/drawing/2014/main" id="{860A89C4-B145-4802-9E6A-3D29B86777D0}"/>
                    </a:ext>
                  </a:extLst>
                </p:cNvPr>
                <p:cNvSpPr/>
                <p:nvPr/>
              </p:nvSpPr>
              <p:spPr>
                <a:xfrm>
                  <a:off x="4253449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27">
                  <a:extLst>
                    <a:ext uri="{FF2B5EF4-FFF2-40B4-BE49-F238E27FC236}">
                      <a16:creationId xmlns:a16="http://schemas.microsoft.com/office/drawing/2014/main" id="{9FCF84FF-B5F2-47A0-A227-4894E066A9DC}"/>
                    </a:ext>
                  </a:extLst>
                </p:cNvPr>
                <p:cNvSpPr/>
                <p:nvPr/>
              </p:nvSpPr>
              <p:spPr>
                <a:xfrm rot="10800000">
                  <a:off x="4408958" y="6043182"/>
                  <a:ext cx="16424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27">
                  <a:extLst>
                    <a:ext uri="{FF2B5EF4-FFF2-40B4-BE49-F238E27FC236}">
                      <a16:creationId xmlns:a16="http://schemas.microsoft.com/office/drawing/2014/main" id="{978D37BF-8540-4C60-863B-966A0CE3AD6C}"/>
                    </a:ext>
                  </a:extLst>
                </p:cNvPr>
                <p:cNvSpPr/>
                <p:nvPr/>
              </p:nvSpPr>
              <p:spPr>
                <a:xfrm rot="207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7">
                  <a:extLst>
                    <a:ext uri="{FF2B5EF4-FFF2-40B4-BE49-F238E27FC236}">
                      <a16:creationId xmlns:a16="http://schemas.microsoft.com/office/drawing/2014/main" id="{E7ABC7EE-5EA9-4F5E-B017-4CCC71C5425E}"/>
                    </a:ext>
                  </a:extLst>
                </p:cNvPr>
                <p:cNvSpPr/>
                <p:nvPr/>
              </p:nvSpPr>
              <p:spPr>
                <a:xfrm rot="9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" name="円/楕円 127">
                  <a:extLst>
                    <a:ext uri="{FF2B5EF4-FFF2-40B4-BE49-F238E27FC236}">
                      <a16:creationId xmlns:a16="http://schemas.microsoft.com/office/drawing/2014/main" id="{6C25F15D-4279-42CD-BC21-BE50B6C4F82E}"/>
                    </a:ext>
                  </a:extLst>
                </p:cNvPr>
                <p:cNvSpPr/>
                <p:nvPr/>
              </p:nvSpPr>
              <p:spPr>
                <a:xfrm>
                  <a:off x="4651627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8" name="円/楕円 388">
                <a:extLst>
                  <a:ext uri="{FF2B5EF4-FFF2-40B4-BE49-F238E27FC236}">
                    <a16:creationId xmlns:a16="http://schemas.microsoft.com/office/drawing/2014/main" id="{810834A3-7FA2-4874-97F5-5D8C122CD3CD}"/>
                  </a:ext>
                </a:extLst>
              </p:cNvPr>
              <p:cNvSpPr/>
              <p:nvPr/>
            </p:nvSpPr>
            <p:spPr>
              <a:xfrm>
                <a:off x="1120735" y="399257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388">
                <a:extLst>
                  <a:ext uri="{FF2B5EF4-FFF2-40B4-BE49-F238E27FC236}">
                    <a16:creationId xmlns:a16="http://schemas.microsoft.com/office/drawing/2014/main" id="{36F457CF-7919-418D-BA7C-0093A82237F1}"/>
                  </a:ext>
                </a:extLst>
              </p:cNvPr>
              <p:cNvSpPr/>
              <p:nvPr/>
            </p:nvSpPr>
            <p:spPr>
              <a:xfrm>
                <a:off x="1616035" y="399257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324A0846-A905-4184-8D25-438FDE0036EB}"/>
                </a:ext>
              </a:extLst>
            </p:cNvPr>
            <p:cNvSpPr/>
            <p:nvPr/>
          </p:nvSpPr>
          <p:spPr>
            <a:xfrm rot="20700000">
              <a:off x="2367952" y="5068269"/>
              <a:ext cx="239616" cy="1241809"/>
            </a:xfrm>
            <a:custGeom>
              <a:avLst/>
              <a:gdLst>
                <a:gd name="connsiteX0" fmla="*/ 217798 w 277689"/>
                <a:gd name="connsiteY0" fmla="*/ 1689 h 1462108"/>
                <a:gd name="connsiteX1" fmla="*/ 240874 w 277689"/>
                <a:gd name="connsiteY1" fmla="*/ 24681 h 1462108"/>
                <a:gd name="connsiteX2" fmla="*/ 262234 w 277689"/>
                <a:gd name="connsiteY2" fmla="*/ 72723 h 1462108"/>
                <a:gd name="connsiteX3" fmla="*/ 267044 w 277689"/>
                <a:gd name="connsiteY3" fmla="*/ 91297 h 1462108"/>
                <a:gd name="connsiteX4" fmla="*/ 266782 w 277689"/>
                <a:gd name="connsiteY4" fmla="*/ 96183 h 1462108"/>
                <a:gd name="connsiteX5" fmla="*/ 268479 w 277689"/>
                <a:gd name="connsiteY5" fmla="*/ 107102 h 1462108"/>
                <a:gd name="connsiteX6" fmla="*/ 268041 w 277689"/>
                <a:gd name="connsiteY6" fmla="*/ 420570 h 1462108"/>
                <a:gd name="connsiteX7" fmla="*/ 261662 w 277689"/>
                <a:gd name="connsiteY7" fmla="*/ 461598 h 1462108"/>
                <a:gd name="connsiteX8" fmla="*/ 244900 w 277689"/>
                <a:gd name="connsiteY8" fmla="*/ 512042 h 1462108"/>
                <a:gd name="connsiteX9" fmla="*/ 277689 w 277689"/>
                <a:gd name="connsiteY9" fmla="*/ 1316973 h 1462108"/>
                <a:gd name="connsiteX10" fmla="*/ 160064 w 277689"/>
                <a:gd name="connsiteY10" fmla="*/ 1462108 h 1462108"/>
                <a:gd name="connsiteX11" fmla="*/ 160065 w 277689"/>
                <a:gd name="connsiteY11" fmla="*/ 1462107 h 1462108"/>
                <a:gd name="connsiteX12" fmla="*/ 42440 w 277689"/>
                <a:gd name="connsiteY12" fmla="*/ 1316972 h 1462108"/>
                <a:gd name="connsiteX13" fmla="*/ 83670 w 277689"/>
                <a:gd name="connsiteY13" fmla="*/ 524870 h 1462108"/>
                <a:gd name="connsiteX14" fmla="*/ 81424 w 277689"/>
                <a:gd name="connsiteY14" fmla="*/ 524947 h 1462108"/>
                <a:gd name="connsiteX15" fmla="*/ 53741 w 277689"/>
                <a:gd name="connsiteY15" fmla="*/ 517690 h 1462108"/>
                <a:gd name="connsiteX16" fmla="*/ 4164 w 277689"/>
                <a:gd name="connsiteY16" fmla="*/ 420570 h 1462108"/>
                <a:gd name="connsiteX17" fmla="*/ 19380 w 277689"/>
                <a:gd name="connsiteY17" fmla="*/ 250287 h 1462108"/>
                <a:gd name="connsiteX18" fmla="*/ 55609 w 277689"/>
                <a:gd name="connsiteY18" fmla="*/ 225440 h 1462108"/>
                <a:gd name="connsiteX19" fmla="*/ 65455 w 277689"/>
                <a:gd name="connsiteY19" fmla="*/ 222143 h 1462108"/>
                <a:gd name="connsiteX20" fmla="*/ 72521 w 277689"/>
                <a:gd name="connsiteY20" fmla="*/ 208613 h 1462108"/>
                <a:gd name="connsiteX21" fmla="*/ 103810 w 277689"/>
                <a:gd name="connsiteY21" fmla="*/ 191883 h 1462108"/>
                <a:gd name="connsiteX22" fmla="*/ 122404 w 277689"/>
                <a:gd name="connsiteY22" fmla="*/ 201826 h 1462108"/>
                <a:gd name="connsiteX23" fmla="*/ 122528 w 277689"/>
                <a:gd name="connsiteY23" fmla="*/ 201029 h 1462108"/>
                <a:gd name="connsiteX24" fmla="*/ 163300 w 277689"/>
                <a:gd name="connsiteY24" fmla="*/ 166143 h 1462108"/>
                <a:gd name="connsiteX25" fmla="*/ 190208 w 277689"/>
                <a:gd name="connsiteY25" fmla="*/ 180530 h 1462108"/>
                <a:gd name="connsiteX26" fmla="*/ 192472 w 277689"/>
                <a:gd name="connsiteY26" fmla="*/ 179281 h 1462108"/>
                <a:gd name="connsiteX27" fmla="*/ 192472 w 277689"/>
                <a:gd name="connsiteY27" fmla="*/ 113211 h 1462108"/>
                <a:gd name="connsiteX28" fmla="*/ 175049 w 277689"/>
                <a:gd name="connsiteY28" fmla="*/ 74029 h 1462108"/>
                <a:gd name="connsiteX29" fmla="*/ 188959 w 277689"/>
                <a:gd name="connsiteY29" fmla="*/ 6619 h 1462108"/>
                <a:gd name="connsiteX30" fmla="*/ 217798 w 277689"/>
                <a:gd name="connsiteY30" fmla="*/ 1689 h 1462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7689" h="1462108">
                  <a:moveTo>
                    <a:pt x="217798" y="1689"/>
                  </a:moveTo>
                  <a:cubicBezTo>
                    <a:pt x="227193" y="4958"/>
                    <a:pt x="235627" y="12880"/>
                    <a:pt x="240874" y="24681"/>
                  </a:cubicBezTo>
                  <a:lnTo>
                    <a:pt x="262234" y="72723"/>
                  </a:lnTo>
                  <a:cubicBezTo>
                    <a:pt x="264857" y="78623"/>
                    <a:pt x="266436" y="84935"/>
                    <a:pt x="267044" y="91297"/>
                  </a:cubicBezTo>
                  <a:cubicBezTo>
                    <a:pt x="266957" y="92926"/>
                    <a:pt x="266869" y="94555"/>
                    <a:pt x="266782" y="96183"/>
                  </a:cubicBezTo>
                  <a:lnTo>
                    <a:pt x="268479" y="107102"/>
                  </a:lnTo>
                  <a:cubicBezTo>
                    <a:pt x="268689" y="161166"/>
                    <a:pt x="281642" y="350759"/>
                    <a:pt x="268041" y="420570"/>
                  </a:cubicBezTo>
                  <a:cubicBezTo>
                    <a:pt x="268041" y="435124"/>
                    <a:pt x="265769" y="448988"/>
                    <a:pt x="261662" y="461598"/>
                  </a:cubicBezTo>
                  <a:lnTo>
                    <a:pt x="244900" y="512042"/>
                  </a:lnTo>
                  <a:lnTo>
                    <a:pt x="277689" y="1316973"/>
                  </a:lnTo>
                  <a:cubicBezTo>
                    <a:pt x="277689" y="1397130"/>
                    <a:pt x="225027" y="1462108"/>
                    <a:pt x="160064" y="1462108"/>
                  </a:cubicBezTo>
                  <a:lnTo>
                    <a:pt x="160065" y="1462107"/>
                  </a:lnTo>
                  <a:cubicBezTo>
                    <a:pt x="95102" y="1462107"/>
                    <a:pt x="42440" y="1397129"/>
                    <a:pt x="42440" y="1316972"/>
                  </a:cubicBezTo>
                  <a:lnTo>
                    <a:pt x="83670" y="524870"/>
                  </a:lnTo>
                  <a:lnTo>
                    <a:pt x="81424" y="524947"/>
                  </a:lnTo>
                  <a:lnTo>
                    <a:pt x="53741" y="517690"/>
                  </a:lnTo>
                  <a:cubicBezTo>
                    <a:pt x="24607" y="501689"/>
                    <a:pt x="4164" y="464230"/>
                    <a:pt x="4164" y="420570"/>
                  </a:cubicBezTo>
                  <a:cubicBezTo>
                    <a:pt x="4164" y="374785"/>
                    <a:pt x="-12005" y="290502"/>
                    <a:pt x="19380" y="250287"/>
                  </a:cubicBezTo>
                  <a:cubicBezTo>
                    <a:pt x="27225" y="240234"/>
                    <a:pt x="40164" y="232197"/>
                    <a:pt x="55609" y="225440"/>
                  </a:cubicBezTo>
                  <a:lnTo>
                    <a:pt x="65455" y="222143"/>
                  </a:lnTo>
                  <a:lnTo>
                    <a:pt x="72521" y="208613"/>
                  </a:lnTo>
                  <a:cubicBezTo>
                    <a:pt x="80528" y="198276"/>
                    <a:pt x="91590" y="191883"/>
                    <a:pt x="103810" y="191883"/>
                  </a:cubicBezTo>
                  <a:lnTo>
                    <a:pt x="122404" y="201826"/>
                  </a:lnTo>
                  <a:cubicBezTo>
                    <a:pt x="122446" y="201561"/>
                    <a:pt x="122487" y="201294"/>
                    <a:pt x="122528" y="201029"/>
                  </a:cubicBezTo>
                  <a:cubicBezTo>
                    <a:pt x="129246" y="180527"/>
                    <a:pt x="144971" y="166143"/>
                    <a:pt x="163300" y="166143"/>
                  </a:cubicBezTo>
                  <a:lnTo>
                    <a:pt x="190208" y="180530"/>
                  </a:lnTo>
                  <a:lnTo>
                    <a:pt x="192472" y="179281"/>
                  </a:lnTo>
                  <a:lnTo>
                    <a:pt x="192472" y="113211"/>
                  </a:lnTo>
                  <a:lnTo>
                    <a:pt x="175049" y="74029"/>
                  </a:lnTo>
                  <a:cubicBezTo>
                    <a:pt x="164555" y="50426"/>
                    <a:pt x="170783" y="20246"/>
                    <a:pt x="188959" y="6619"/>
                  </a:cubicBezTo>
                  <a:cubicBezTo>
                    <a:pt x="198048" y="-195"/>
                    <a:pt x="208403" y="-1579"/>
                    <a:pt x="217798" y="1689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2" name="片側の 2 つの角を丸めた四角形 92">
              <a:extLst>
                <a:ext uri="{FF2B5EF4-FFF2-40B4-BE49-F238E27FC236}">
                  <a16:creationId xmlns:a16="http://schemas.microsoft.com/office/drawing/2014/main" id="{84EE1750-5EF6-49E4-B798-7266F0BC10CF}"/>
                </a:ext>
              </a:extLst>
            </p:cNvPr>
            <p:cNvSpPr/>
            <p:nvPr/>
          </p:nvSpPr>
          <p:spPr>
            <a:xfrm rot="9854429" flipH="1">
              <a:off x="2455808" y="5566036"/>
              <a:ext cx="233530" cy="7559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5" name="楕円 22">
              <a:extLst>
                <a:ext uri="{FF2B5EF4-FFF2-40B4-BE49-F238E27FC236}">
                  <a16:creationId xmlns:a16="http://schemas.microsoft.com/office/drawing/2014/main" id="{664D1CB3-C86D-4E29-8C37-C721435D611B}"/>
                </a:ext>
              </a:extLst>
            </p:cNvPr>
            <p:cNvSpPr/>
            <p:nvPr/>
          </p:nvSpPr>
          <p:spPr>
            <a:xfrm>
              <a:off x="1621370" y="4284442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3430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F28C5639-7649-491D-9B7E-DF6019267C41}"/>
              </a:ext>
            </a:extLst>
          </p:cNvPr>
          <p:cNvGrpSpPr/>
          <p:nvPr/>
        </p:nvGrpSpPr>
        <p:grpSpPr>
          <a:xfrm>
            <a:off x="978146" y="1100235"/>
            <a:ext cx="2221324" cy="2435164"/>
            <a:chOff x="978146" y="1100235"/>
            <a:chExt cx="2221324" cy="2435164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CBD89B2-1032-439F-9F09-1806892FB605}"/>
                </a:ext>
              </a:extLst>
            </p:cNvPr>
            <p:cNvSpPr/>
            <p:nvPr/>
          </p:nvSpPr>
          <p:spPr>
            <a:xfrm>
              <a:off x="1788975" y="2282020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2214041-3461-474B-B845-1412AAB4CAC3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1340465"/>
              <a:chOff x="4260278" y="1003492"/>
              <a:chExt cx="1297181" cy="1340465"/>
            </a:xfrm>
          </p:grpSpPr>
          <p:sp>
            <p:nvSpPr>
              <p:cNvPr id="38" name="円/楕円 373">
                <a:extLst>
                  <a:ext uri="{FF2B5EF4-FFF2-40B4-BE49-F238E27FC236}">
                    <a16:creationId xmlns:a16="http://schemas.microsoft.com/office/drawing/2014/main" id="{D26AA2ED-E034-4321-A094-4A206A7BD3D3}"/>
                  </a:ext>
                </a:extLst>
              </p:cNvPr>
              <p:cNvSpPr/>
              <p:nvPr/>
            </p:nvSpPr>
            <p:spPr>
              <a:xfrm>
                <a:off x="4328842" y="1003492"/>
                <a:ext cx="1146281" cy="11462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月 823">
                <a:extLst>
                  <a:ext uri="{FF2B5EF4-FFF2-40B4-BE49-F238E27FC236}">
                    <a16:creationId xmlns:a16="http://schemas.microsoft.com/office/drawing/2014/main" id="{D22E9E2E-E58C-4FE5-AEDA-1853BA140C0D}"/>
                  </a:ext>
                </a:extLst>
              </p:cNvPr>
              <p:cNvSpPr/>
              <p:nvPr/>
            </p:nvSpPr>
            <p:spPr>
              <a:xfrm flipH="1">
                <a:off x="4260278" y="1476890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月 823">
                <a:extLst>
                  <a:ext uri="{FF2B5EF4-FFF2-40B4-BE49-F238E27FC236}">
                    <a16:creationId xmlns:a16="http://schemas.microsoft.com/office/drawing/2014/main" id="{3FAE72F3-D25B-468C-872A-C2620FB18053}"/>
                  </a:ext>
                </a:extLst>
              </p:cNvPr>
              <p:cNvSpPr/>
              <p:nvPr/>
            </p:nvSpPr>
            <p:spPr>
              <a:xfrm>
                <a:off x="4913102" y="1476890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04557EBB-6E15-4A22-94B9-2BCEB0D903C7}"/>
                  </a:ext>
                </a:extLst>
              </p:cNvPr>
              <p:cNvGrpSpPr/>
              <p:nvPr/>
            </p:nvGrpSpPr>
            <p:grpSpPr>
              <a:xfrm>
                <a:off x="4290454" y="1107003"/>
                <a:ext cx="1234507" cy="1164732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751EC75D-0287-4BBD-BEAF-7B357686F2F1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9" name="円/楕円 407">
                    <a:extLst>
                      <a:ext uri="{FF2B5EF4-FFF2-40B4-BE49-F238E27FC236}">
                        <a16:creationId xmlns:a16="http://schemas.microsoft.com/office/drawing/2014/main" id="{952B391D-56DD-486A-BFDD-3F30E84A4F0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円/楕円 408">
                    <a:extLst>
                      <a:ext uri="{FF2B5EF4-FFF2-40B4-BE49-F238E27FC236}">
                        <a16:creationId xmlns:a16="http://schemas.microsoft.com/office/drawing/2014/main" id="{2FF1288E-3CC8-4F63-BC26-78A278EC827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77B772E7-3671-448B-9220-3E9FDD2ACFD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7" name="円/楕円 405">
                    <a:extLst>
                      <a:ext uri="{FF2B5EF4-FFF2-40B4-BE49-F238E27FC236}">
                        <a16:creationId xmlns:a16="http://schemas.microsoft.com/office/drawing/2014/main" id="{813AE7D1-A5E1-4B9C-98F4-B4B35DA728F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円/楕円 406">
                    <a:extLst>
                      <a:ext uri="{FF2B5EF4-FFF2-40B4-BE49-F238E27FC236}">
                        <a16:creationId xmlns:a16="http://schemas.microsoft.com/office/drawing/2014/main" id="{6F0D964D-7D72-44BF-9E5F-B8D21212D08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" name="円/楕円 404">
                  <a:extLst>
                    <a:ext uri="{FF2B5EF4-FFF2-40B4-BE49-F238E27FC236}">
                      <a16:creationId xmlns:a16="http://schemas.microsoft.com/office/drawing/2014/main" id="{B9DF3E59-89BE-49DF-AE9F-D6006F824B83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3" name="円/楕円 27">
                <a:extLst>
                  <a:ext uri="{FF2B5EF4-FFF2-40B4-BE49-F238E27FC236}">
                    <a16:creationId xmlns:a16="http://schemas.microsoft.com/office/drawing/2014/main" id="{4F9BA480-4891-4BB7-9E40-F1524989DC92}"/>
                  </a:ext>
                </a:extLst>
              </p:cNvPr>
              <p:cNvSpPr/>
              <p:nvPr/>
            </p:nvSpPr>
            <p:spPr>
              <a:xfrm rot="20700000">
                <a:off x="4486502" y="1463912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円/楕円 27">
                <a:extLst>
                  <a:ext uri="{FF2B5EF4-FFF2-40B4-BE49-F238E27FC236}">
                    <a16:creationId xmlns:a16="http://schemas.microsoft.com/office/drawing/2014/main" id="{52C72360-62EB-4F31-8445-6829C5CB789E}"/>
                  </a:ext>
                </a:extLst>
              </p:cNvPr>
              <p:cNvSpPr/>
              <p:nvPr/>
            </p:nvSpPr>
            <p:spPr>
              <a:xfrm rot="900000">
                <a:off x="5017372" y="1463912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正方形/長方形 67">
                <a:extLst>
                  <a:ext uri="{FF2B5EF4-FFF2-40B4-BE49-F238E27FC236}">
                    <a16:creationId xmlns:a16="http://schemas.microsoft.com/office/drawing/2014/main" id="{87972717-981F-4C3E-8B71-95F8E1C57478}"/>
                  </a:ext>
                </a:extLst>
              </p:cNvPr>
              <p:cNvSpPr/>
              <p:nvPr/>
            </p:nvSpPr>
            <p:spPr>
              <a:xfrm>
                <a:off x="4882157" y="1957346"/>
                <a:ext cx="74151" cy="38008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1DACF500-0016-4B41-BD56-0446783038B9}"/>
                  </a:ext>
                </a:extLst>
              </p:cNvPr>
              <p:cNvSpPr/>
              <p:nvPr/>
            </p:nvSpPr>
            <p:spPr>
              <a:xfrm rot="900000">
                <a:off x="4361852" y="1113904"/>
                <a:ext cx="220452" cy="633470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2BA2D578-AFBE-413C-B086-C87DFA5FB3E5}"/>
                  </a:ext>
                </a:extLst>
              </p:cNvPr>
              <p:cNvSpPr/>
              <p:nvPr/>
            </p:nvSpPr>
            <p:spPr>
              <a:xfrm>
                <a:off x="4550424" y="1140578"/>
                <a:ext cx="140985" cy="436053"/>
              </a:xfrm>
              <a:prstGeom prst="moon">
                <a:avLst>
                  <a:gd name="adj" fmla="val 6351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A9F30B83-EFA3-4BD5-A3B8-501F10175514}"/>
                  </a:ext>
                </a:extLst>
              </p:cNvPr>
              <p:cNvSpPr/>
              <p:nvPr/>
            </p:nvSpPr>
            <p:spPr>
              <a:xfrm>
                <a:off x="4454629" y="1180943"/>
                <a:ext cx="140985" cy="436053"/>
              </a:xfrm>
              <a:prstGeom prst="moon">
                <a:avLst>
                  <a:gd name="adj" fmla="val 5168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C3C352FE-B04F-4624-858F-DE5040B99A18}"/>
                  </a:ext>
                </a:extLst>
              </p:cNvPr>
              <p:cNvSpPr/>
              <p:nvPr/>
            </p:nvSpPr>
            <p:spPr>
              <a:xfrm>
                <a:off x="4660526" y="1070687"/>
                <a:ext cx="128445" cy="421111"/>
              </a:xfrm>
              <a:prstGeom prst="moon">
                <a:avLst>
                  <a:gd name="adj" fmla="val 4324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" name="片側の 2 つの角を丸めた四角形 144">
              <a:extLst>
                <a:ext uri="{FF2B5EF4-FFF2-40B4-BE49-F238E27FC236}">
                  <a16:creationId xmlns:a16="http://schemas.microsoft.com/office/drawing/2014/main" id="{2F01298E-B2C5-4EEF-B7FD-CBFD584D540F}"/>
                </a:ext>
              </a:extLst>
            </p:cNvPr>
            <p:cNvSpPr/>
            <p:nvPr/>
          </p:nvSpPr>
          <p:spPr>
            <a:xfrm>
              <a:off x="1540450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75D21D16-47ED-43BB-86BC-52B6BD468749}"/>
                </a:ext>
              </a:extLst>
            </p:cNvPr>
            <p:cNvSpPr/>
            <p:nvPr/>
          </p:nvSpPr>
          <p:spPr>
            <a:xfrm>
              <a:off x="1980590" y="3354340"/>
              <a:ext cx="85725" cy="8572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110D3123-D5D6-4CD6-A7C0-5B6F5407ADFE}"/>
                </a:ext>
              </a:extLst>
            </p:cNvPr>
            <p:cNvSpPr/>
            <p:nvPr/>
          </p:nvSpPr>
          <p:spPr>
            <a:xfrm rot="10800000">
              <a:off x="1820839" y="2514471"/>
              <a:ext cx="409782" cy="696117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926B131-C572-4954-B479-A5C0EF39FECD}"/>
                </a:ext>
              </a:extLst>
            </p:cNvPr>
            <p:cNvSpPr/>
            <p:nvPr/>
          </p:nvSpPr>
          <p:spPr>
            <a:xfrm>
              <a:off x="1704628" y="2514472"/>
              <a:ext cx="641144" cy="177183"/>
            </a:xfrm>
            <a:custGeom>
              <a:avLst/>
              <a:gdLst>
                <a:gd name="connsiteX0" fmla="*/ 112458 w 641144"/>
                <a:gd name="connsiteY0" fmla="*/ 0 h 124824"/>
                <a:gd name="connsiteX1" fmla="*/ 530581 w 641144"/>
                <a:gd name="connsiteY1" fmla="*/ 0 h 124824"/>
                <a:gd name="connsiteX2" fmla="*/ 638769 w 641144"/>
                <a:gd name="connsiteY2" fmla="*/ 21842 h 124824"/>
                <a:gd name="connsiteX3" fmla="*/ 641144 w 641144"/>
                <a:gd name="connsiteY3" fmla="*/ 23131 h 124824"/>
                <a:gd name="connsiteX4" fmla="*/ 487674 w 641144"/>
                <a:gd name="connsiteY4" fmla="*/ 124824 h 124824"/>
                <a:gd name="connsiteX5" fmla="*/ 319796 w 641144"/>
                <a:gd name="connsiteY5" fmla="*/ 13583 h 124824"/>
                <a:gd name="connsiteX6" fmla="*/ 151917 w 641144"/>
                <a:gd name="connsiteY6" fmla="*/ 124824 h 124824"/>
                <a:gd name="connsiteX7" fmla="*/ 0 w 641144"/>
                <a:gd name="connsiteY7" fmla="*/ 24160 h 124824"/>
                <a:gd name="connsiteX8" fmla="*/ 4270 w 641144"/>
                <a:gd name="connsiteY8" fmla="*/ 21842 h 124824"/>
                <a:gd name="connsiteX9" fmla="*/ 112458 w 641144"/>
                <a:gd name="connsiteY9" fmla="*/ 0 h 12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1144" h="124824">
                  <a:moveTo>
                    <a:pt x="112458" y="0"/>
                  </a:moveTo>
                  <a:lnTo>
                    <a:pt x="530581" y="0"/>
                  </a:lnTo>
                  <a:cubicBezTo>
                    <a:pt x="568957" y="0"/>
                    <a:pt x="605517" y="7778"/>
                    <a:pt x="638769" y="21842"/>
                  </a:cubicBezTo>
                  <a:lnTo>
                    <a:pt x="641144" y="23131"/>
                  </a:lnTo>
                  <a:lnTo>
                    <a:pt x="487674" y="124824"/>
                  </a:lnTo>
                  <a:lnTo>
                    <a:pt x="319796" y="13583"/>
                  </a:lnTo>
                  <a:lnTo>
                    <a:pt x="151917" y="124824"/>
                  </a:lnTo>
                  <a:lnTo>
                    <a:pt x="0" y="24160"/>
                  </a:lnTo>
                  <a:lnTo>
                    <a:pt x="4270" y="21842"/>
                  </a:lnTo>
                  <a:cubicBezTo>
                    <a:pt x="37523" y="7778"/>
                    <a:pt x="74082" y="0"/>
                    <a:pt x="112458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7BF8D7E2-55C8-40C0-B6EA-78C52C0D7623}"/>
                </a:ext>
              </a:extLst>
            </p:cNvPr>
            <p:cNvSpPr/>
            <p:nvPr/>
          </p:nvSpPr>
          <p:spPr>
            <a:xfrm>
              <a:off x="1663455" y="1729407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65115898-248E-4C08-BA94-7CCC9017E161}"/>
                </a:ext>
              </a:extLst>
            </p:cNvPr>
            <p:cNvSpPr/>
            <p:nvPr/>
          </p:nvSpPr>
          <p:spPr>
            <a:xfrm>
              <a:off x="2167457" y="1729407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7DCC608-B4A7-4DDC-97DF-ADEE0930D8A9}"/>
                </a:ext>
              </a:extLst>
            </p:cNvPr>
            <p:cNvGrpSpPr/>
            <p:nvPr/>
          </p:nvGrpSpPr>
          <p:grpSpPr>
            <a:xfrm>
              <a:off x="2250390" y="1311455"/>
              <a:ext cx="826528" cy="1387009"/>
              <a:chOff x="2263196" y="1311455"/>
              <a:chExt cx="826528" cy="1387009"/>
            </a:xfrm>
          </p:grpSpPr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0DC4F3F6-4C9F-4249-90CF-3D90F00CE830}"/>
                  </a:ext>
                </a:extLst>
              </p:cNvPr>
              <p:cNvGrpSpPr/>
              <p:nvPr/>
            </p:nvGrpSpPr>
            <p:grpSpPr>
              <a:xfrm rot="20965850">
                <a:off x="2411341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9677EAEC-007A-4A72-A72C-5AB8FBC8443C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93722781-C2BF-4B35-8BCF-F8807DB79DF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9904EDAD-1599-4753-BAEF-ABFF22C5984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8CAB292F-9C41-4B29-AC5F-36060B23E57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451CD299-C076-4FB9-AB87-63270AF656AD}"/>
                  </a:ext>
                </a:extLst>
              </p:cNvPr>
              <p:cNvSpPr/>
              <p:nvPr/>
            </p:nvSpPr>
            <p:spPr>
              <a:xfrm rot="3600000">
                <a:off x="2268101" y="1876842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666C5E1C-D678-41E2-AD4C-8807611F5A9E}"/>
                </a:ext>
              </a:extLst>
            </p:cNvPr>
            <p:cNvGrpSpPr/>
            <p:nvPr/>
          </p:nvGrpSpPr>
          <p:grpSpPr>
            <a:xfrm flipH="1">
              <a:off x="978146" y="1311455"/>
              <a:ext cx="826528" cy="1387009"/>
              <a:chOff x="2263196" y="1311455"/>
              <a:chExt cx="826528" cy="1387009"/>
            </a:xfrm>
          </p:grpSpPr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AED51D67-D224-4105-9671-3BCD6A713581}"/>
                  </a:ext>
                </a:extLst>
              </p:cNvPr>
              <p:cNvGrpSpPr/>
              <p:nvPr/>
            </p:nvGrpSpPr>
            <p:grpSpPr>
              <a:xfrm rot="20965850">
                <a:off x="2411341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918FFD2A-0CD8-4AC1-BBB2-BCE365CC7507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BFCB9660-8C88-4237-A20D-7192C2F8C404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DB8B3956-C92D-4981-8C6A-0AC918C6FBC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9719FDC2-E738-4184-8E4A-CCFEDB24D97D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A86B9C60-119F-4F2B-A7F4-9C2147F81A4D}"/>
                  </a:ext>
                </a:extLst>
              </p:cNvPr>
              <p:cNvSpPr/>
              <p:nvPr/>
            </p:nvSpPr>
            <p:spPr>
              <a:xfrm rot="3600000">
                <a:off x="2268101" y="1876842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0A2E1064-2C6B-4D27-A197-CD6AE2D64775}"/>
                </a:ext>
              </a:extLst>
            </p:cNvPr>
            <p:cNvSpPr/>
            <p:nvPr/>
          </p:nvSpPr>
          <p:spPr>
            <a:xfrm rot="10800000">
              <a:off x="1610708" y="2514473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5250419B-567E-4218-8D7A-3BA82954CDAC}"/>
                </a:ext>
              </a:extLst>
            </p:cNvPr>
            <p:cNvGrpSpPr/>
            <p:nvPr/>
          </p:nvGrpSpPr>
          <p:grpSpPr>
            <a:xfrm>
              <a:off x="1839481" y="2532981"/>
              <a:ext cx="366290" cy="289145"/>
              <a:chOff x="1540248" y="2990850"/>
              <a:chExt cx="419939" cy="331498"/>
            </a:xfrm>
          </p:grpSpPr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DA9E8506-6C62-4868-9A96-D4DA2B77604F}"/>
                  </a:ext>
                </a:extLst>
              </p:cNvPr>
              <p:cNvGrpSpPr/>
              <p:nvPr/>
            </p:nvGrpSpPr>
            <p:grpSpPr>
              <a:xfrm rot="17534486">
                <a:off x="1540566" y="3098314"/>
                <a:ext cx="279419" cy="168288"/>
                <a:chOff x="2147800" y="2981327"/>
                <a:chExt cx="1443125" cy="881064"/>
              </a:xfrm>
            </p:grpSpPr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2E522724-9C2B-4ED8-812F-96547DEAC94E}"/>
                    </a:ext>
                  </a:extLst>
                </p:cNvPr>
                <p:cNvSpPr/>
                <p:nvPr/>
              </p:nvSpPr>
              <p:spPr>
                <a:xfrm>
                  <a:off x="2147800" y="2981327"/>
                  <a:ext cx="1443125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FB99512F-7057-4EF6-A883-11A1CDF9F605}"/>
                    </a:ext>
                  </a:extLst>
                </p:cNvPr>
                <p:cNvSpPr/>
                <p:nvPr/>
              </p:nvSpPr>
              <p:spPr>
                <a:xfrm>
                  <a:off x="2412307" y="3148020"/>
                  <a:ext cx="1095548" cy="547691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ADB7BA79-A4B9-4468-A3AF-B3A53600C963}"/>
                  </a:ext>
                </a:extLst>
              </p:cNvPr>
              <p:cNvGrpSpPr/>
              <p:nvPr/>
            </p:nvGrpSpPr>
            <p:grpSpPr>
              <a:xfrm rot="4125484" flipH="1">
                <a:off x="1689491" y="3098494"/>
                <a:ext cx="279420" cy="168288"/>
                <a:chOff x="2147780" y="2981332"/>
                <a:chExt cx="1443132" cy="881064"/>
              </a:xfrm>
            </p:grpSpPr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57F629D8-F262-443F-8A72-1A3FE1C11229}"/>
                    </a:ext>
                  </a:extLst>
                </p:cNvPr>
                <p:cNvSpPr/>
                <p:nvPr/>
              </p:nvSpPr>
              <p:spPr>
                <a:xfrm>
                  <a:off x="2147780" y="2981332"/>
                  <a:ext cx="1443132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BED6CA3D-8491-4655-9AEB-8C55A7F49205}"/>
                    </a:ext>
                  </a:extLst>
                </p:cNvPr>
                <p:cNvSpPr/>
                <p:nvPr/>
              </p:nvSpPr>
              <p:spPr>
                <a:xfrm>
                  <a:off x="2412319" y="3148018"/>
                  <a:ext cx="1095549" cy="547691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692FE201-0B1E-42B2-A6FD-FA777F25F55F}"/>
                  </a:ext>
                </a:extLst>
              </p:cNvPr>
              <p:cNvGrpSpPr/>
              <p:nvPr/>
            </p:nvGrpSpPr>
            <p:grpSpPr>
              <a:xfrm>
                <a:off x="1540248" y="2990850"/>
                <a:ext cx="199366" cy="171215"/>
                <a:chOff x="2426796" y="2981326"/>
                <a:chExt cx="1164128" cy="881064"/>
              </a:xfrm>
            </p:grpSpPr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4356BC2E-CBF3-4CC9-B04E-4D51BE541CE2}"/>
                    </a:ext>
                  </a:extLst>
                </p:cNvPr>
                <p:cNvSpPr/>
                <p:nvPr/>
              </p:nvSpPr>
              <p:spPr>
                <a:xfrm>
                  <a:off x="2426796" y="2981326"/>
                  <a:ext cx="1164128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8B0B8DE8-CA29-4D9F-B720-FDE9FC2F685E}"/>
                    </a:ext>
                  </a:extLst>
                </p:cNvPr>
                <p:cNvSpPr/>
                <p:nvPr/>
              </p:nvSpPr>
              <p:spPr>
                <a:xfrm>
                  <a:off x="2554745" y="3148013"/>
                  <a:ext cx="953138" cy="54769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73853B50-BE7E-42B6-8CAA-DB47935F4629}"/>
                  </a:ext>
                </a:extLst>
              </p:cNvPr>
              <p:cNvGrpSpPr/>
              <p:nvPr/>
            </p:nvGrpSpPr>
            <p:grpSpPr>
              <a:xfrm flipH="1">
                <a:off x="1760821" y="2990850"/>
                <a:ext cx="199366" cy="171215"/>
                <a:chOff x="2426796" y="2981326"/>
                <a:chExt cx="1164128" cy="881064"/>
              </a:xfrm>
            </p:grpSpPr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9B38782E-F5D1-4850-869E-DE5F4217E9ED}"/>
                    </a:ext>
                  </a:extLst>
                </p:cNvPr>
                <p:cNvSpPr/>
                <p:nvPr/>
              </p:nvSpPr>
              <p:spPr>
                <a:xfrm>
                  <a:off x="2426796" y="2981326"/>
                  <a:ext cx="1164128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48C8E217-9EE6-48A0-BA31-46AD53D44B74}"/>
                    </a:ext>
                  </a:extLst>
                </p:cNvPr>
                <p:cNvSpPr/>
                <p:nvPr/>
              </p:nvSpPr>
              <p:spPr>
                <a:xfrm>
                  <a:off x="2554745" y="3148013"/>
                  <a:ext cx="953138" cy="54769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0" name="四角形: 角を丸くする 469">
                <a:extLst>
                  <a:ext uri="{FF2B5EF4-FFF2-40B4-BE49-F238E27FC236}">
                    <a16:creationId xmlns:a16="http://schemas.microsoft.com/office/drawing/2014/main" id="{1AE5BB6E-D550-4EA5-98B7-66B87FD59734}"/>
                  </a:ext>
                </a:extLst>
              </p:cNvPr>
              <p:cNvSpPr/>
              <p:nvPr/>
            </p:nvSpPr>
            <p:spPr>
              <a:xfrm>
                <a:off x="1702401" y="3020273"/>
                <a:ext cx="99137" cy="109729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二等辺三角形 33">
              <a:extLst>
                <a:ext uri="{FF2B5EF4-FFF2-40B4-BE49-F238E27FC236}">
                  <a16:creationId xmlns:a16="http://schemas.microsoft.com/office/drawing/2014/main" id="{007DACC5-778A-4A8C-BA89-7B5D9151B507}"/>
                </a:ext>
              </a:extLst>
            </p:cNvPr>
            <p:cNvSpPr/>
            <p:nvPr/>
          </p:nvSpPr>
          <p:spPr>
            <a:xfrm>
              <a:off x="1909576" y="2194305"/>
              <a:ext cx="257226" cy="93534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3E2A09C0-4682-4239-973B-80A46A954F79}"/>
                </a:ext>
              </a:extLst>
            </p:cNvPr>
            <p:cNvSpPr/>
            <p:nvPr/>
          </p:nvSpPr>
          <p:spPr>
            <a:xfrm rot="2700000">
              <a:off x="2713690" y="1058169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E0D5FA6E-81A3-4E3C-BAAF-97DD6038FB3F}"/>
              </a:ext>
            </a:extLst>
          </p:cNvPr>
          <p:cNvGrpSpPr/>
          <p:nvPr/>
        </p:nvGrpSpPr>
        <p:grpSpPr>
          <a:xfrm>
            <a:off x="3888325" y="1100236"/>
            <a:ext cx="2287258" cy="2435162"/>
            <a:chOff x="3888325" y="1100236"/>
            <a:chExt cx="2287258" cy="2435162"/>
          </a:xfrm>
        </p:grpSpPr>
        <p:sp>
          <p:nvSpPr>
            <p:cNvPr id="62" name="円/楕円 637">
              <a:extLst>
                <a:ext uri="{FF2B5EF4-FFF2-40B4-BE49-F238E27FC236}">
                  <a16:creationId xmlns:a16="http://schemas.microsoft.com/office/drawing/2014/main" id="{068A9ACB-F8A3-4B5B-BD32-BC67D5C22C16}"/>
                </a:ext>
              </a:extLst>
            </p:cNvPr>
            <p:cNvSpPr/>
            <p:nvPr/>
          </p:nvSpPr>
          <p:spPr>
            <a:xfrm>
              <a:off x="5293970" y="2236561"/>
              <a:ext cx="142556" cy="515165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" name="円/楕円 637">
              <a:extLst>
                <a:ext uri="{FF2B5EF4-FFF2-40B4-BE49-F238E27FC236}">
                  <a16:creationId xmlns:a16="http://schemas.microsoft.com/office/drawing/2014/main" id="{A245871E-4F92-454C-9CA6-19B9469AC00B}"/>
                </a:ext>
              </a:extLst>
            </p:cNvPr>
            <p:cNvSpPr/>
            <p:nvPr/>
          </p:nvSpPr>
          <p:spPr>
            <a:xfrm>
              <a:off x="4505194" y="2236561"/>
              <a:ext cx="142556" cy="515165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" name="片側の 2 つの角を丸めた四角形 144">
              <a:extLst>
                <a:ext uri="{FF2B5EF4-FFF2-40B4-BE49-F238E27FC236}">
                  <a16:creationId xmlns:a16="http://schemas.microsoft.com/office/drawing/2014/main" id="{AF52B817-59EE-4C73-8D38-E3D8E550776F}"/>
                </a:ext>
              </a:extLst>
            </p:cNvPr>
            <p:cNvSpPr/>
            <p:nvPr/>
          </p:nvSpPr>
          <p:spPr>
            <a:xfrm>
              <a:off x="4499480" y="2557224"/>
              <a:ext cx="933222" cy="978174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8BEF6C70-7011-4FE1-BEF3-4BF02127E9B2}"/>
                </a:ext>
              </a:extLst>
            </p:cNvPr>
            <p:cNvSpPr/>
            <p:nvPr/>
          </p:nvSpPr>
          <p:spPr>
            <a:xfrm>
              <a:off x="4742161" y="2327890"/>
              <a:ext cx="448249" cy="364827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ECA612AC-B1B8-44D1-8200-39219ED3A85B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1183065"/>
              <a:chOff x="4071792" y="5335155"/>
              <a:chExt cx="834570" cy="833893"/>
            </a:xfrm>
          </p:grpSpPr>
          <p:sp>
            <p:nvSpPr>
              <p:cNvPr id="116" name="円/楕円 899">
                <a:extLst>
                  <a:ext uri="{FF2B5EF4-FFF2-40B4-BE49-F238E27FC236}">
                    <a16:creationId xmlns:a16="http://schemas.microsoft.com/office/drawing/2014/main" id="{D10615EF-8169-4DB6-B054-29F421980CE7}"/>
                  </a:ext>
                </a:extLst>
              </p:cNvPr>
              <p:cNvSpPr/>
              <p:nvPr/>
            </p:nvSpPr>
            <p:spPr>
              <a:xfrm>
                <a:off x="4081536" y="5335155"/>
                <a:ext cx="807653" cy="80425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22829148-4725-446B-A9F9-7B6CEA929D82}"/>
                  </a:ext>
                </a:extLst>
              </p:cNvPr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5DD77486-D9A2-495D-870A-19231FC54B0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7" name="円/楕円 914">
                    <a:extLst>
                      <a:ext uri="{FF2B5EF4-FFF2-40B4-BE49-F238E27FC236}">
                        <a16:creationId xmlns:a16="http://schemas.microsoft.com/office/drawing/2014/main" id="{B51421AD-D5DB-4AE7-B773-C262A0D5574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8" name="円/楕円 915">
                    <a:extLst>
                      <a:ext uri="{FF2B5EF4-FFF2-40B4-BE49-F238E27FC236}">
                        <a16:creationId xmlns:a16="http://schemas.microsoft.com/office/drawing/2014/main" id="{153B5A51-7CEA-490C-A6AB-DA308D7D6B7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1E519154-3B70-437C-92F5-19A891CF8DA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5" name="円/楕円 912">
                    <a:extLst>
                      <a:ext uri="{FF2B5EF4-FFF2-40B4-BE49-F238E27FC236}">
                        <a16:creationId xmlns:a16="http://schemas.microsoft.com/office/drawing/2014/main" id="{211428DC-6212-42B7-B3F2-648A903047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" name="円/楕円 913">
                    <a:extLst>
                      <a:ext uri="{FF2B5EF4-FFF2-40B4-BE49-F238E27FC236}">
                        <a16:creationId xmlns:a16="http://schemas.microsoft.com/office/drawing/2014/main" id="{9026A51D-11A4-4512-8B1C-1EC3E5D4076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4" name="円/楕円 911">
                  <a:extLst>
                    <a:ext uri="{FF2B5EF4-FFF2-40B4-BE49-F238E27FC236}">
                      <a16:creationId xmlns:a16="http://schemas.microsoft.com/office/drawing/2014/main" id="{DA4F16EA-F59B-4671-ADA1-3ACAAC88F3C1}"/>
                    </a:ext>
                  </a:extLst>
                </p:cNvPr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9" name="円/楕円 27">
                <a:extLst>
                  <a:ext uri="{FF2B5EF4-FFF2-40B4-BE49-F238E27FC236}">
                    <a16:creationId xmlns:a16="http://schemas.microsoft.com/office/drawing/2014/main" id="{7DF3F91E-2B97-496E-8ECB-339898AF0763}"/>
                  </a:ext>
                </a:extLst>
              </p:cNvPr>
              <p:cNvSpPr/>
              <p:nvPr/>
            </p:nvSpPr>
            <p:spPr>
              <a:xfrm rot="207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円/楕円 27">
                <a:extLst>
                  <a:ext uri="{FF2B5EF4-FFF2-40B4-BE49-F238E27FC236}">
                    <a16:creationId xmlns:a16="http://schemas.microsoft.com/office/drawing/2014/main" id="{399BA30B-7889-46FB-83BA-1DA2C9E045D8}"/>
                  </a:ext>
                </a:extLst>
              </p:cNvPr>
              <p:cNvSpPr/>
              <p:nvPr/>
            </p:nvSpPr>
            <p:spPr>
              <a:xfrm rot="9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正方形/長方形 67">
                <a:extLst>
                  <a:ext uri="{FF2B5EF4-FFF2-40B4-BE49-F238E27FC236}">
                    <a16:creationId xmlns:a16="http://schemas.microsoft.com/office/drawing/2014/main" id="{5D1665D8-3DE9-494E-B094-066BEC25F995}"/>
                  </a:ext>
                </a:extLst>
              </p:cNvPr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B020BF9B-4B6F-4BE5-BDFA-A699E01D69CF}"/>
                </a:ext>
              </a:extLst>
            </p:cNvPr>
            <p:cNvSpPr/>
            <p:nvPr/>
          </p:nvSpPr>
          <p:spPr>
            <a:xfrm>
              <a:off x="4604929" y="1766676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2A0EA7FF-7B31-4238-BD9A-5CAA2125DECC}"/>
                </a:ext>
              </a:extLst>
            </p:cNvPr>
            <p:cNvSpPr/>
            <p:nvPr/>
          </p:nvSpPr>
          <p:spPr>
            <a:xfrm>
              <a:off x="5108931" y="1766676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41A3A32-8982-4B95-83E2-24933AD692AB}"/>
                </a:ext>
              </a:extLst>
            </p:cNvPr>
            <p:cNvGrpSpPr/>
            <p:nvPr/>
          </p:nvGrpSpPr>
          <p:grpSpPr>
            <a:xfrm>
              <a:off x="5173375" y="1311455"/>
              <a:ext cx="863778" cy="1439138"/>
              <a:chOff x="5173375" y="1311455"/>
              <a:chExt cx="863778" cy="1439138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B04C9CF4-1897-4318-96B0-635E5E7651DA}"/>
                  </a:ext>
                </a:extLst>
              </p:cNvPr>
              <p:cNvGrpSpPr/>
              <p:nvPr/>
            </p:nvGrpSpPr>
            <p:grpSpPr>
              <a:xfrm rot="20965850">
                <a:off x="5325990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54C84EED-969C-44DC-80EB-C1AC61854D1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FD32B8C5-D182-491F-91A7-31D9519599AE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C8C73EE3-7C25-48E2-B8A5-542BCF88D5B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ACE4F85F-402D-4E32-B1EF-1959727CD491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E4689407-D8B0-4B70-9F11-41081D3CBA05}"/>
                  </a:ext>
                </a:extLst>
              </p:cNvPr>
              <p:cNvGrpSpPr/>
              <p:nvPr/>
            </p:nvGrpSpPr>
            <p:grpSpPr>
              <a:xfrm>
                <a:off x="5173375" y="1801825"/>
                <a:ext cx="863778" cy="948768"/>
                <a:chOff x="5174111" y="1815710"/>
                <a:chExt cx="863778" cy="948768"/>
              </a:xfrm>
            </p:grpSpPr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4D30D0BF-5791-4E8F-8F21-CF77EB47AC58}"/>
                    </a:ext>
                  </a:extLst>
                </p:cNvPr>
                <p:cNvGrpSpPr/>
                <p:nvPr/>
              </p:nvGrpSpPr>
              <p:grpSpPr>
                <a:xfrm rot="19959376">
                  <a:off x="5455763" y="1815710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377" name="片側の 2 つの角を丸めた四角形 92">
                    <a:extLst>
                      <a:ext uri="{FF2B5EF4-FFF2-40B4-BE49-F238E27FC236}">
                        <a16:creationId xmlns:a16="http://schemas.microsoft.com/office/drawing/2014/main" id="{FBB7126F-4134-456C-A6B9-7B49A98E9EEB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8" name="フリーフォーム: 図形 377">
                    <a:extLst>
                      <a:ext uri="{FF2B5EF4-FFF2-40B4-BE49-F238E27FC236}">
                        <a16:creationId xmlns:a16="http://schemas.microsoft.com/office/drawing/2014/main" id="{5FF787DA-8E7C-46E4-92B3-5FEBA29C7868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9927F593-D565-4745-81EF-347304858841}"/>
                    </a:ext>
                  </a:extLst>
                </p:cNvPr>
                <p:cNvSpPr/>
                <p:nvPr/>
              </p:nvSpPr>
              <p:spPr>
                <a:xfrm rot="3600000">
                  <a:off x="5212165" y="1938755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259AC2D2-7498-4D89-BFBB-F7A2B679A4D8}"/>
                </a:ext>
              </a:extLst>
            </p:cNvPr>
            <p:cNvGrpSpPr/>
            <p:nvPr/>
          </p:nvGrpSpPr>
          <p:grpSpPr>
            <a:xfrm flipH="1">
              <a:off x="3888325" y="1311455"/>
              <a:ext cx="863778" cy="1439138"/>
              <a:chOff x="5173375" y="1311455"/>
              <a:chExt cx="863778" cy="1439138"/>
            </a:xfrm>
          </p:grpSpPr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0175B5FC-0CB3-45E0-8F24-25ACAE80147D}"/>
                  </a:ext>
                </a:extLst>
              </p:cNvPr>
              <p:cNvGrpSpPr/>
              <p:nvPr/>
            </p:nvGrpSpPr>
            <p:grpSpPr>
              <a:xfrm rot="20965850">
                <a:off x="5325990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743673AD-436E-4FBB-B553-1440795A694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435CBBD8-F6B8-40FB-969C-62AFBE261BB5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CB127994-FC8C-454F-9692-A8C13D70731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7D330C54-5B10-479C-AF25-F94A85BAC03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B514BDE3-8C9B-4A00-A503-DF9CCBC3AA08}"/>
                  </a:ext>
                </a:extLst>
              </p:cNvPr>
              <p:cNvGrpSpPr/>
              <p:nvPr/>
            </p:nvGrpSpPr>
            <p:grpSpPr>
              <a:xfrm>
                <a:off x="5173375" y="1801825"/>
                <a:ext cx="863778" cy="948768"/>
                <a:chOff x="5174111" y="1815710"/>
                <a:chExt cx="863778" cy="948768"/>
              </a:xfrm>
            </p:grpSpPr>
            <p:grpSp>
              <p:nvGrpSpPr>
                <p:cNvPr id="428" name="グループ化 427">
                  <a:extLst>
                    <a:ext uri="{FF2B5EF4-FFF2-40B4-BE49-F238E27FC236}">
                      <a16:creationId xmlns:a16="http://schemas.microsoft.com/office/drawing/2014/main" id="{5993155C-9ECD-4A74-8F04-37BE4EE5FBA7}"/>
                    </a:ext>
                  </a:extLst>
                </p:cNvPr>
                <p:cNvGrpSpPr/>
                <p:nvPr/>
              </p:nvGrpSpPr>
              <p:grpSpPr>
                <a:xfrm rot="19959376">
                  <a:off x="5455763" y="1815710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430" name="片側の 2 つの角を丸めた四角形 92">
                    <a:extLst>
                      <a:ext uri="{FF2B5EF4-FFF2-40B4-BE49-F238E27FC236}">
                        <a16:creationId xmlns:a16="http://schemas.microsoft.com/office/drawing/2014/main" id="{E095A9A4-183E-4921-8C0A-57BC953131CD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87AC9895-861C-4C82-A173-54A788D86E11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3B71FE53-BD5F-4892-A37C-923E7E661DE0}"/>
                    </a:ext>
                  </a:extLst>
                </p:cNvPr>
                <p:cNvSpPr/>
                <p:nvPr/>
              </p:nvSpPr>
              <p:spPr>
                <a:xfrm rot="3600000">
                  <a:off x="5212165" y="1938755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569467D0-A438-4A66-AAFD-83BEEDFCF143}"/>
                </a:ext>
              </a:extLst>
            </p:cNvPr>
            <p:cNvGrpSpPr/>
            <p:nvPr/>
          </p:nvGrpSpPr>
          <p:grpSpPr>
            <a:xfrm>
              <a:off x="4566245" y="2558606"/>
              <a:ext cx="796603" cy="838891"/>
              <a:chOff x="4566245" y="2558606"/>
              <a:chExt cx="796603" cy="838891"/>
            </a:xfrm>
          </p:grpSpPr>
          <p:sp>
            <p:nvSpPr>
              <p:cNvPr id="480" name="楕円 20">
                <a:extLst>
                  <a:ext uri="{FF2B5EF4-FFF2-40B4-BE49-F238E27FC236}">
                    <a16:creationId xmlns:a16="http://schemas.microsoft.com/office/drawing/2014/main" id="{ABF2F7B4-6E94-4BBD-8CA8-B859094FB861}"/>
                  </a:ext>
                </a:extLst>
              </p:cNvPr>
              <p:cNvSpPr/>
              <p:nvPr/>
            </p:nvSpPr>
            <p:spPr>
              <a:xfrm rot="19251567">
                <a:off x="4706033" y="2608588"/>
                <a:ext cx="99453" cy="590776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C5538F92-80E5-4FAC-9BB4-DA6BB387FE0F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137" y="2557224"/>
                <a:chExt cx="796603" cy="838891"/>
              </a:xfrm>
            </p:grpSpPr>
            <p:sp>
              <p:nvSpPr>
                <p:cNvPr id="482" name="二等辺三角形 481">
                  <a:extLst>
                    <a:ext uri="{FF2B5EF4-FFF2-40B4-BE49-F238E27FC236}">
                      <a16:creationId xmlns:a16="http://schemas.microsoft.com/office/drawing/2014/main" id="{87D07E86-CEE8-4B4E-84B6-B657C8994ECA}"/>
                    </a:ext>
                  </a:extLst>
                </p:cNvPr>
                <p:cNvSpPr/>
                <p:nvPr/>
              </p:nvSpPr>
              <p:spPr>
                <a:xfrm rot="10800000">
                  <a:off x="4778370" y="2661265"/>
                  <a:ext cx="392622" cy="415472"/>
                </a:xfrm>
                <a:prstGeom prst="triangle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3" name="楕円 20">
                  <a:extLst>
                    <a:ext uri="{FF2B5EF4-FFF2-40B4-BE49-F238E27FC236}">
                      <a16:creationId xmlns:a16="http://schemas.microsoft.com/office/drawing/2014/main" id="{A6713B64-645E-4AF6-A542-215A4D08B637}"/>
                    </a:ext>
                  </a:extLst>
                </p:cNvPr>
                <p:cNvSpPr/>
                <p:nvPr/>
              </p:nvSpPr>
              <p:spPr>
                <a:xfrm rot="2348433" flipH="1">
                  <a:off x="5128206" y="2607206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4" name="グループ化 483">
                  <a:extLst>
                    <a:ext uri="{FF2B5EF4-FFF2-40B4-BE49-F238E27FC236}">
                      <a16:creationId xmlns:a16="http://schemas.microsoft.com/office/drawing/2014/main" id="{56B3FE72-ABE7-4761-AC10-A4343ACAA9F2}"/>
                    </a:ext>
                  </a:extLst>
                </p:cNvPr>
                <p:cNvGrpSpPr/>
                <p:nvPr/>
              </p:nvGrpSpPr>
              <p:grpSpPr>
                <a:xfrm rot="1800000">
                  <a:off x="4772172" y="3072440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494" name="フリーフォーム: 図形 493">
                    <a:extLst>
                      <a:ext uri="{FF2B5EF4-FFF2-40B4-BE49-F238E27FC236}">
                        <a16:creationId xmlns:a16="http://schemas.microsoft.com/office/drawing/2014/main" id="{E289FB46-292E-40C7-AFC8-780E8B520A3D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0981CDBF-C7BB-40BC-B794-894D64405FEF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5" name="グループ化 484">
                  <a:extLst>
                    <a:ext uri="{FF2B5EF4-FFF2-40B4-BE49-F238E27FC236}">
                      <a16:creationId xmlns:a16="http://schemas.microsoft.com/office/drawing/2014/main" id="{72338491-3652-42C3-939D-E4AA15BE4FE0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84404" y="3072438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D55ED1DA-B9A5-4B5B-8220-81D2FB82E9C7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F92A7CE2-E63D-4B1F-9DF0-123B9ADAED96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6" name="楕円 20">
                  <a:extLst>
                    <a:ext uri="{FF2B5EF4-FFF2-40B4-BE49-F238E27FC236}">
                      <a16:creationId xmlns:a16="http://schemas.microsoft.com/office/drawing/2014/main" id="{F095A1AF-8986-43D9-BD8D-E18ED8AE0606}"/>
                    </a:ext>
                  </a:extLst>
                </p:cNvPr>
                <p:cNvSpPr/>
                <p:nvPr/>
              </p:nvSpPr>
              <p:spPr>
                <a:xfrm rot="19251567">
                  <a:off x="4749780" y="2667033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楕円 20">
                  <a:extLst>
                    <a:ext uri="{FF2B5EF4-FFF2-40B4-BE49-F238E27FC236}">
                      <a16:creationId xmlns:a16="http://schemas.microsoft.com/office/drawing/2014/main" id="{9383DC7B-5B36-4A9A-BA5E-E81E5E1F1041}"/>
                    </a:ext>
                  </a:extLst>
                </p:cNvPr>
                <p:cNvSpPr/>
                <p:nvPr/>
              </p:nvSpPr>
              <p:spPr>
                <a:xfrm rot="2348433" flipH="1">
                  <a:off x="5103772" y="2667032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166B9337-1E2A-4C5E-806D-E0E272195A05}"/>
                    </a:ext>
                  </a:extLst>
                </p:cNvPr>
                <p:cNvSpPr/>
                <p:nvPr/>
              </p:nvSpPr>
              <p:spPr>
                <a:xfrm rot="10800000">
                  <a:off x="4566137" y="2557224"/>
                  <a:ext cx="796603" cy="55416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419" h="578385">
                      <a:moveTo>
                        <a:pt x="629616" y="578385"/>
                      </a:moveTo>
                      <a:lnTo>
                        <a:pt x="574036" y="578385"/>
                      </a:lnTo>
                      <a:lnTo>
                        <a:pt x="409133" y="56263"/>
                      </a:lnTo>
                      <a:lnTo>
                        <a:pt x="244230" y="578385"/>
                      </a:lnTo>
                      <a:lnTo>
                        <a:pt x="211493" y="578385"/>
                      </a:lnTo>
                      <a:cubicBezTo>
                        <a:pt x="134741" y="578385"/>
                        <a:pt x="65255" y="547275"/>
                        <a:pt x="14958" y="496978"/>
                      </a:cubicBezTo>
                      <a:lnTo>
                        <a:pt x="0" y="478849"/>
                      </a:lnTo>
                      <a:lnTo>
                        <a:pt x="410674" y="0"/>
                      </a:lnTo>
                      <a:lnTo>
                        <a:pt x="831419" y="490593"/>
                      </a:lnTo>
                      <a:lnTo>
                        <a:pt x="826152" y="496978"/>
                      </a:lnTo>
                      <a:cubicBezTo>
                        <a:pt x="775854" y="547275"/>
                        <a:pt x="706368" y="578385"/>
                        <a:pt x="629616" y="57838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5A49F396-BE63-437A-9866-D41CCF1E1CB6}"/>
                    </a:ext>
                  </a:extLst>
                </p:cNvPr>
                <p:cNvSpPr/>
                <p:nvPr/>
              </p:nvSpPr>
              <p:spPr>
                <a:xfrm rot="10800000">
                  <a:off x="4598196" y="2608872"/>
                  <a:ext cx="369733" cy="502516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893" h="524479">
                      <a:moveTo>
                        <a:pt x="368324" y="524479"/>
                      </a:moveTo>
                      <a:lnTo>
                        <a:pt x="0" y="0"/>
                      </a:lnTo>
                      <a:lnTo>
                        <a:pt x="385893" y="510257"/>
                      </a:lnTo>
                      <a:lnTo>
                        <a:pt x="369292" y="523953"/>
                      </a:lnTo>
                      <a:lnTo>
                        <a:pt x="368324" y="5244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2E0E6D76-BB1E-4E99-9E57-C4E4D1EEE56F}"/>
                    </a:ext>
                  </a:extLst>
                </p:cNvPr>
                <p:cNvSpPr/>
                <p:nvPr/>
              </p:nvSpPr>
              <p:spPr>
                <a:xfrm rot="10800000">
                  <a:off x="4965295" y="2615827"/>
                  <a:ext cx="367533" cy="499496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3596" h="521327">
                      <a:moveTo>
                        <a:pt x="17573" y="521327"/>
                      </a:moveTo>
                      <a:lnTo>
                        <a:pt x="0" y="506828"/>
                      </a:lnTo>
                      <a:lnTo>
                        <a:pt x="381803" y="1980"/>
                      </a:lnTo>
                      <a:lnTo>
                        <a:pt x="383501" y="0"/>
                      </a:lnTo>
                      <a:lnTo>
                        <a:pt x="383596" y="125"/>
                      </a:lnTo>
                      <a:lnTo>
                        <a:pt x="17573" y="5213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1" name="四角形: 角を丸くする 490">
                  <a:extLst>
                    <a:ext uri="{FF2B5EF4-FFF2-40B4-BE49-F238E27FC236}">
                      <a16:creationId xmlns:a16="http://schemas.microsoft.com/office/drawing/2014/main" id="{C734E392-F3EE-48D5-A773-6802E0B075D2}"/>
                    </a:ext>
                  </a:extLst>
                </p:cNvPr>
                <p:cNvSpPr/>
                <p:nvPr/>
              </p:nvSpPr>
              <p:spPr>
                <a:xfrm>
                  <a:off x="4909095" y="3045604"/>
                  <a:ext cx="117044" cy="11962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05" name="二等辺三角形 33">
              <a:extLst>
                <a:ext uri="{FF2B5EF4-FFF2-40B4-BE49-F238E27FC236}">
                  <a16:creationId xmlns:a16="http://schemas.microsoft.com/office/drawing/2014/main" id="{0E0E5BAF-C32E-4A5D-B6A1-F679E649C127}"/>
                </a:ext>
              </a:extLst>
            </p:cNvPr>
            <p:cNvSpPr/>
            <p:nvPr/>
          </p:nvSpPr>
          <p:spPr>
            <a:xfrm>
              <a:off x="4886255" y="2245102"/>
              <a:ext cx="173224" cy="91695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7" name="フリーフォーム: 図形 516">
              <a:extLst>
                <a:ext uri="{FF2B5EF4-FFF2-40B4-BE49-F238E27FC236}">
                  <a16:creationId xmlns:a16="http://schemas.microsoft.com/office/drawing/2014/main" id="{08D88B2D-4242-4CF2-8D9A-AAC4ACDC85DF}"/>
                </a:ext>
              </a:extLst>
            </p:cNvPr>
            <p:cNvSpPr/>
            <p:nvPr/>
          </p:nvSpPr>
          <p:spPr>
            <a:xfrm rot="2700000">
              <a:off x="5689803" y="1058170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B9299663-AA70-42F9-A2D3-06D9C83968F4}"/>
              </a:ext>
            </a:extLst>
          </p:cNvPr>
          <p:cNvGrpSpPr/>
          <p:nvPr/>
        </p:nvGrpSpPr>
        <p:grpSpPr>
          <a:xfrm>
            <a:off x="6811967" y="1100236"/>
            <a:ext cx="2331103" cy="2435163"/>
            <a:chOff x="6811967" y="1100236"/>
            <a:chExt cx="2331103" cy="2435163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DF92CFA7-7A91-4ED0-9EB5-43AFD1B5DBBB}"/>
                </a:ext>
              </a:extLst>
            </p:cNvPr>
            <p:cNvGrpSpPr/>
            <p:nvPr/>
          </p:nvGrpSpPr>
          <p:grpSpPr>
            <a:xfrm>
              <a:off x="7341525" y="1272209"/>
              <a:ext cx="1136982" cy="2263190"/>
              <a:chOff x="3900908" y="495108"/>
              <a:chExt cx="1136982" cy="2263190"/>
            </a:xfrm>
          </p:grpSpPr>
          <p:sp>
            <p:nvSpPr>
              <p:cNvPr id="152" name="片側の 2 つの角を丸めた四角形 144">
                <a:extLst>
                  <a:ext uri="{FF2B5EF4-FFF2-40B4-BE49-F238E27FC236}">
                    <a16:creationId xmlns:a16="http://schemas.microsoft.com/office/drawing/2014/main" id="{87C22ABD-1470-41FB-BF9D-6213C8BAD005}"/>
                  </a:ext>
                </a:extLst>
              </p:cNvPr>
              <p:cNvSpPr/>
              <p:nvPr/>
            </p:nvSpPr>
            <p:spPr>
              <a:xfrm>
                <a:off x="3977037" y="1737372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BEFBD5D8-654D-4425-94DA-F9A84B39DD03}"/>
                  </a:ext>
                </a:extLst>
              </p:cNvPr>
              <p:cNvSpPr/>
              <p:nvPr/>
            </p:nvSpPr>
            <p:spPr>
              <a:xfrm>
                <a:off x="4230325" y="1498015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二等辺三角形 153">
                <a:extLst>
                  <a:ext uri="{FF2B5EF4-FFF2-40B4-BE49-F238E27FC236}">
                    <a16:creationId xmlns:a16="http://schemas.microsoft.com/office/drawing/2014/main" id="{4704D3CC-DE04-4B95-8610-58696944A46B}"/>
                  </a:ext>
                </a:extLst>
              </p:cNvPr>
              <p:cNvSpPr/>
              <p:nvPr/>
            </p:nvSpPr>
            <p:spPr>
              <a:xfrm rot="10800000">
                <a:off x="4268116" y="1845960"/>
                <a:ext cx="409782" cy="433630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A6759C75-737E-481D-BB08-D91112C23BCB}"/>
                  </a:ext>
                </a:extLst>
              </p:cNvPr>
              <p:cNvGrpSpPr/>
              <p:nvPr/>
            </p:nvGrpSpPr>
            <p:grpSpPr>
              <a:xfrm>
                <a:off x="3900908" y="495108"/>
                <a:ext cx="1136982" cy="1243602"/>
                <a:chOff x="4449879" y="2772559"/>
                <a:chExt cx="834570" cy="912832"/>
              </a:xfrm>
            </p:grpSpPr>
            <p:sp>
              <p:nvSpPr>
                <p:cNvPr id="168" name="円/楕円 708">
                  <a:extLst>
                    <a:ext uri="{FF2B5EF4-FFF2-40B4-BE49-F238E27FC236}">
                      <a16:creationId xmlns:a16="http://schemas.microsoft.com/office/drawing/2014/main" id="{B2699310-C8C6-4D85-B490-3C509452394B}"/>
                    </a:ext>
                  </a:extLst>
                </p:cNvPr>
                <p:cNvSpPr/>
                <p:nvPr/>
              </p:nvSpPr>
              <p:spPr>
                <a:xfrm>
                  <a:off x="4469464" y="2772559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B74CE661-E5D0-487B-997D-2C24F25C1927}"/>
                    </a:ext>
                  </a:extLst>
                </p:cNvPr>
                <p:cNvGrpSpPr/>
                <p:nvPr/>
              </p:nvGrpSpPr>
              <p:grpSpPr>
                <a:xfrm>
                  <a:off x="4449879" y="2829728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87EFA5C6-E99B-4BEC-83F5-75D5BC3F62E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1" name="円/楕円 302">
                      <a:extLst>
                        <a:ext uri="{FF2B5EF4-FFF2-40B4-BE49-F238E27FC236}">
                          <a16:creationId xmlns:a16="http://schemas.microsoft.com/office/drawing/2014/main" id="{8B15DB8F-2F3E-4711-B3F2-03779997A6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" name="円/楕円 303">
                      <a:extLst>
                        <a:ext uri="{FF2B5EF4-FFF2-40B4-BE49-F238E27FC236}">
                          <a16:creationId xmlns:a16="http://schemas.microsoft.com/office/drawing/2014/main" id="{99F1EBC5-E76B-4FF7-BAF3-2876606AF9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7" name="グループ化 176">
                    <a:extLst>
                      <a:ext uri="{FF2B5EF4-FFF2-40B4-BE49-F238E27FC236}">
                        <a16:creationId xmlns:a16="http://schemas.microsoft.com/office/drawing/2014/main" id="{5388BD59-90C5-4F96-A35C-46B17F84CD1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9" name="円/楕円 300">
                      <a:extLst>
                        <a:ext uri="{FF2B5EF4-FFF2-40B4-BE49-F238E27FC236}">
                          <a16:creationId xmlns:a16="http://schemas.microsoft.com/office/drawing/2014/main" id="{7D75DA83-E436-4409-A33D-0BF15FA121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0" name="円/楕円 301">
                      <a:extLst>
                        <a:ext uri="{FF2B5EF4-FFF2-40B4-BE49-F238E27FC236}">
                          <a16:creationId xmlns:a16="http://schemas.microsoft.com/office/drawing/2014/main" id="{4A5B6F71-C215-40BA-9369-275971DF2A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8" name="円/楕円 299">
                    <a:extLst>
                      <a:ext uri="{FF2B5EF4-FFF2-40B4-BE49-F238E27FC236}">
                        <a16:creationId xmlns:a16="http://schemas.microsoft.com/office/drawing/2014/main" id="{91CED25D-C53C-4C48-B75F-7C6F911AE5C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1" name="円/楕円 27">
                  <a:extLst>
                    <a:ext uri="{FF2B5EF4-FFF2-40B4-BE49-F238E27FC236}">
                      <a16:creationId xmlns:a16="http://schemas.microsoft.com/office/drawing/2014/main" id="{B63C73CB-4AB6-495E-AC6B-39D938055C6B}"/>
                    </a:ext>
                  </a:extLst>
                </p:cNvPr>
                <p:cNvSpPr/>
                <p:nvPr/>
              </p:nvSpPr>
              <p:spPr>
                <a:xfrm rot="20700000">
                  <a:off x="4593212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円/楕円 27">
                  <a:extLst>
                    <a:ext uri="{FF2B5EF4-FFF2-40B4-BE49-F238E27FC236}">
                      <a16:creationId xmlns:a16="http://schemas.microsoft.com/office/drawing/2014/main" id="{5EA390D9-4100-42B0-BAFF-B87BC761576D}"/>
                    </a:ext>
                  </a:extLst>
                </p:cNvPr>
                <p:cNvSpPr/>
                <p:nvPr/>
              </p:nvSpPr>
              <p:spPr>
                <a:xfrm rot="900000">
                  <a:off x="4984928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正方形/長方形 67">
                  <a:extLst>
                    <a:ext uri="{FF2B5EF4-FFF2-40B4-BE49-F238E27FC236}">
                      <a16:creationId xmlns:a16="http://schemas.microsoft.com/office/drawing/2014/main" id="{9660C525-2E92-4281-AA6E-B7F6B54D2582}"/>
                    </a:ext>
                  </a:extLst>
                </p:cNvPr>
                <p:cNvSpPr/>
                <p:nvPr/>
              </p:nvSpPr>
              <p:spPr>
                <a:xfrm>
                  <a:off x="4844104" y="3404590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月 173">
                  <a:extLst>
                    <a:ext uri="{FF2B5EF4-FFF2-40B4-BE49-F238E27FC236}">
                      <a16:creationId xmlns:a16="http://schemas.microsoft.com/office/drawing/2014/main" id="{893FA0B0-78CE-4244-9125-CA9240032B7E}"/>
                    </a:ext>
                  </a:extLst>
                </p:cNvPr>
                <p:cNvSpPr/>
                <p:nvPr/>
              </p:nvSpPr>
              <p:spPr>
                <a:xfrm>
                  <a:off x="4509029" y="2909752"/>
                  <a:ext cx="63424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月 174">
                  <a:extLst>
                    <a:ext uri="{FF2B5EF4-FFF2-40B4-BE49-F238E27FC236}">
                      <a16:creationId xmlns:a16="http://schemas.microsoft.com/office/drawing/2014/main" id="{8222404D-C06B-4213-B5BB-B80AD2D81C2D}"/>
                    </a:ext>
                  </a:extLst>
                </p:cNvPr>
                <p:cNvSpPr/>
                <p:nvPr/>
              </p:nvSpPr>
              <p:spPr>
                <a:xfrm flipH="1">
                  <a:off x="5169936" y="2909752"/>
                  <a:ext cx="56763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B432C850-4127-434C-9947-C4D9645E379B}"/>
                  </a:ext>
                </a:extLst>
              </p:cNvPr>
              <p:cNvSpPr/>
              <p:nvPr/>
            </p:nvSpPr>
            <p:spPr>
              <a:xfrm>
                <a:off x="4044609" y="525640"/>
                <a:ext cx="851646" cy="312616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48F05484-42D2-40CB-AFBB-F0BC42676750}"/>
                </a:ext>
              </a:extLst>
            </p:cNvPr>
            <p:cNvSpPr/>
            <p:nvPr/>
          </p:nvSpPr>
          <p:spPr>
            <a:xfrm>
              <a:off x="7564967" y="1779635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2DCE1535-B389-4BC7-A4BB-842A25880011}"/>
                </a:ext>
              </a:extLst>
            </p:cNvPr>
            <p:cNvSpPr/>
            <p:nvPr/>
          </p:nvSpPr>
          <p:spPr>
            <a:xfrm>
              <a:off x="8068969" y="1779635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F9D503D1-9774-4365-BE17-07E92B2F6C72}"/>
                </a:ext>
              </a:extLst>
            </p:cNvPr>
            <p:cNvGrpSpPr/>
            <p:nvPr/>
          </p:nvGrpSpPr>
          <p:grpSpPr>
            <a:xfrm>
              <a:off x="8127341" y="1311456"/>
              <a:ext cx="863778" cy="1425399"/>
              <a:chOff x="8127341" y="1311456"/>
              <a:chExt cx="863778" cy="1425399"/>
            </a:xfrm>
          </p:grpSpPr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6B6820C1-D5B6-4DF1-9A91-44B4269BBC44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D2C3AB94-D2DC-4430-9D19-01CF16441AAF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92551FA5-E0FC-4FC2-AB15-7FF9133BA18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14469841-422E-4C6F-91A7-6CCF79D8C78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D8122C39-2018-4765-A5B0-4105FC59BEA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F9135EE8-4CFF-434C-9100-283F16062F01}"/>
                  </a:ext>
                </a:extLst>
              </p:cNvPr>
              <p:cNvGrpSpPr/>
              <p:nvPr/>
            </p:nvGrpSpPr>
            <p:grpSpPr>
              <a:xfrm>
                <a:off x="8127341" y="1788087"/>
                <a:ext cx="863778" cy="948768"/>
                <a:chOff x="8128077" y="1801972"/>
                <a:chExt cx="863778" cy="948768"/>
              </a:xfrm>
            </p:grpSpPr>
            <p:grpSp>
              <p:nvGrpSpPr>
                <p:cNvPr id="370" name="グループ化 369">
                  <a:extLst>
                    <a:ext uri="{FF2B5EF4-FFF2-40B4-BE49-F238E27FC236}">
                      <a16:creationId xmlns:a16="http://schemas.microsoft.com/office/drawing/2014/main" id="{2813517B-10F8-4E2C-A3A5-9D6A679D50C6}"/>
                    </a:ext>
                  </a:extLst>
                </p:cNvPr>
                <p:cNvGrpSpPr/>
                <p:nvPr/>
              </p:nvGrpSpPr>
              <p:grpSpPr>
                <a:xfrm rot="19959376">
                  <a:off x="8409729" y="1801972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372" name="片側の 2 つの角を丸めた四角形 92">
                    <a:extLst>
                      <a:ext uri="{FF2B5EF4-FFF2-40B4-BE49-F238E27FC236}">
                        <a16:creationId xmlns:a16="http://schemas.microsoft.com/office/drawing/2014/main" id="{A2742258-ADDA-493D-BF62-FCE2413E503A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FC7FCEAB-5620-4FDF-8766-94E68CEA5871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7CBB301E-9AAA-4383-9405-E98F020AEA11}"/>
                    </a:ext>
                  </a:extLst>
                </p:cNvPr>
                <p:cNvSpPr/>
                <p:nvPr/>
              </p:nvSpPr>
              <p:spPr>
                <a:xfrm rot="3600000">
                  <a:off x="8166131" y="1925017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D0C7532F-E2CF-4C67-9A82-5359875DEF67}"/>
                </a:ext>
              </a:extLst>
            </p:cNvPr>
            <p:cNvGrpSpPr/>
            <p:nvPr/>
          </p:nvGrpSpPr>
          <p:grpSpPr>
            <a:xfrm flipH="1">
              <a:off x="6811967" y="1311456"/>
              <a:ext cx="863778" cy="1425399"/>
              <a:chOff x="8127341" y="1311456"/>
              <a:chExt cx="863778" cy="1425399"/>
            </a:xfrm>
          </p:grpSpPr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A59A8F22-F691-4DE8-9F0A-A201BE880591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732B819E-08FD-4BA8-A787-832E22C517D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37758F79-9C65-47FB-8FFF-C3FE63B849CD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CCB2479A-1856-4B62-B630-F67FE278498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7AA90573-7E46-4537-9909-9CA7E45D15B7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D44263A2-AFA9-42F6-8E32-34A62CDDDF76}"/>
                  </a:ext>
                </a:extLst>
              </p:cNvPr>
              <p:cNvGrpSpPr/>
              <p:nvPr/>
            </p:nvGrpSpPr>
            <p:grpSpPr>
              <a:xfrm>
                <a:off x="8127341" y="1788087"/>
                <a:ext cx="863778" cy="948768"/>
                <a:chOff x="8128077" y="1801972"/>
                <a:chExt cx="863778" cy="948768"/>
              </a:xfrm>
            </p:grpSpPr>
            <p:grpSp>
              <p:nvGrpSpPr>
                <p:cNvPr id="417" name="グループ化 416">
                  <a:extLst>
                    <a:ext uri="{FF2B5EF4-FFF2-40B4-BE49-F238E27FC236}">
                      <a16:creationId xmlns:a16="http://schemas.microsoft.com/office/drawing/2014/main" id="{12ECCAB9-0024-4525-B619-67AA00DC6790}"/>
                    </a:ext>
                  </a:extLst>
                </p:cNvPr>
                <p:cNvGrpSpPr/>
                <p:nvPr/>
              </p:nvGrpSpPr>
              <p:grpSpPr>
                <a:xfrm rot="19959376">
                  <a:off x="8409729" y="1801972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419" name="片側の 2 つの角を丸めた四角形 92">
                    <a:extLst>
                      <a:ext uri="{FF2B5EF4-FFF2-40B4-BE49-F238E27FC236}">
                        <a16:creationId xmlns:a16="http://schemas.microsoft.com/office/drawing/2014/main" id="{18EDE260-7A3F-47BF-95E6-F645BBE2764D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125104D3-657F-4D7D-AA57-22C5DE886962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ECBA1286-9F45-47A4-89B4-D88BA5E7FBC8}"/>
                    </a:ext>
                  </a:extLst>
                </p:cNvPr>
                <p:cNvSpPr/>
                <p:nvPr/>
              </p:nvSpPr>
              <p:spPr>
                <a:xfrm rot="3600000">
                  <a:off x="8166131" y="1925017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B8C68860-8974-4E8D-9B49-8C0A45A3DEE8}"/>
                </a:ext>
              </a:extLst>
            </p:cNvPr>
            <p:cNvGrpSpPr/>
            <p:nvPr/>
          </p:nvGrpSpPr>
          <p:grpSpPr>
            <a:xfrm>
              <a:off x="7487224" y="2514473"/>
              <a:ext cx="831419" cy="582491"/>
              <a:chOff x="7487224" y="2514473"/>
              <a:chExt cx="831419" cy="582491"/>
            </a:xfrm>
          </p:grpSpPr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F2D76404-F8F9-46BB-8B7A-F04E19EA9553}"/>
                  </a:ext>
                </a:extLst>
              </p:cNvPr>
              <p:cNvSpPr/>
              <p:nvPr/>
            </p:nvSpPr>
            <p:spPr>
              <a:xfrm rot="10800000">
                <a:off x="7487224" y="2514473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950DC6F6-CBA5-447B-B041-CDC00DCC910B}"/>
                  </a:ext>
                </a:extLst>
              </p:cNvPr>
              <p:cNvSpPr/>
              <p:nvPr/>
            </p:nvSpPr>
            <p:spPr>
              <a:xfrm rot="10800000">
                <a:off x="7520684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5355B59E-CAE2-4B5B-8AD6-321FE734F6E9}"/>
                  </a:ext>
                </a:extLst>
              </p:cNvPr>
              <p:cNvSpPr/>
              <p:nvPr/>
            </p:nvSpPr>
            <p:spPr>
              <a:xfrm rot="10800000">
                <a:off x="7903828" y="2575637"/>
                <a:ext cx="383596" cy="521327"/>
              </a:xfrm>
              <a:custGeom>
                <a:avLst/>
                <a:gdLst>
                  <a:gd name="connsiteX0" fmla="*/ 17573 w 383596"/>
                  <a:gd name="connsiteY0" fmla="*/ 521327 h 521327"/>
                  <a:gd name="connsiteX1" fmla="*/ 0 w 383596"/>
                  <a:gd name="connsiteY1" fmla="*/ 506828 h 521327"/>
                  <a:gd name="connsiteX2" fmla="*/ 381803 w 383596"/>
                  <a:gd name="connsiteY2" fmla="*/ 1980 h 521327"/>
                  <a:gd name="connsiteX3" fmla="*/ 383501 w 383596"/>
                  <a:gd name="connsiteY3" fmla="*/ 0 h 521327"/>
                  <a:gd name="connsiteX4" fmla="*/ 383596 w 383596"/>
                  <a:gd name="connsiteY4" fmla="*/ 125 h 521327"/>
                  <a:gd name="connsiteX5" fmla="*/ 17573 w 383596"/>
                  <a:gd name="connsiteY5" fmla="*/ 521327 h 52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3596" h="521327">
                    <a:moveTo>
                      <a:pt x="17573" y="521327"/>
                    </a:moveTo>
                    <a:lnTo>
                      <a:pt x="0" y="506828"/>
                    </a:lnTo>
                    <a:lnTo>
                      <a:pt x="381803" y="1980"/>
                    </a:lnTo>
                    <a:lnTo>
                      <a:pt x="383501" y="0"/>
                    </a:lnTo>
                    <a:lnTo>
                      <a:pt x="383596" y="125"/>
                    </a:lnTo>
                    <a:lnTo>
                      <a:pt x="17573" y="521327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06" name="二等辺三角形 33">
              <a:extLst>
                <a:ext uri="{FF2B5EF4-FFF2-40B4-BE49-F238E27FC236}">
                  <a16:creationId xmlns:a16="http://schemas.microsoft.com/office/drawing/2014/main" id="{7362E479-9246-4664-AC2D-EBE75D99CA89}"/>
                </a:ext>
              </a:extLst>
            </p:cNvPr>
            <p:cNvSpPr/>
            <p:nvPr/>
          </p:nvSpPr>
          <p:spPr>
            <a:xfrm>
              <a:off x="7793084" y="2223991"/>
              <a:ext cx="265066" cy="45720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8" name="フリーフォーム: 図形 517">
              <a:extLst>
                <a:ext uri="{FF2B5EF4-FFF2-40B4-BE49-F238E27FC236}">
                  <a16:creationId xmlns:a16="http://schemas.microsoft.com/office/drawing/2014/main" id="{6A366BCB-4DCE-47AF-8A14-FFC1DDBE4810}"/>
                </a:ext>
              </a:extLst>
            </p:cNvPr>
            <p:cNvSpPr/>
            <p:nvPr/>
          </p:nvSpPr>
          <p:spPr>
            <a:xfrm rot="2700000">
              <a:off x="8657290" y="1058170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F2331991-6A68-48E6-8FD6-34F2AB70DFE9}"/>
              </a:ext>
            </a:extLst>
          </p:cNvPr>
          <p:cNvGrpSpPr/>
          <p:nvPr/>
        </p:nvGrpSpPr>
        <p:grpSpPr>
          <a:xfrm>
            <a:off x="1152537" y="4041842"/>
            <a:ext cx="2046932" cy="2352334"/>
            <a:chOff x="1152537" y="4041842"/>
            <a:chExt cx="2046932" cy="2352334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B9F2D25-1828-4BAC-AF5E-46C6B719F468}"/>
                </a:ext>
              </a:extLst>
            </p:cNvPr>
            <p:cNvGrpSpPr/>
            <p:nvPr/>
          </p:nvGrpSpPr>
          <p:grpSpPr>
            <a:xfrm>
              <a:off x="1501933" y="4281315"/>
              <a:ext cx="1041922" cy="2112861"/>
              <a:chOff x="864110" y="3513564"/>
              <a:chExt cx="1041922" cy="2112861"/>
            </a:xfrm>
          </p:grpSpPr>
          <p:sp>
            <p:nvSpPr>
              <p:cNvPr id="199" name="円/楕円 637">
                <a:extLst>
                  <a:ext uri="{FF2B5EF4-FFF2-40B4-BE49-F238E27FC236}">
                    <a16:creationId xmlns:a16="http://schemas.microsoft.com/office/drawing/2014/main" id="{F514B439-35B6-4642-AA85-45F0A8221C9C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637">
                <a:extLst>
                  <a:ext uri="{FF2B5EF4-FFF2-40B4-BE49-F238E27FC236}">
                    <a16:creationId xmlns:a16="http://schemas.microsoft.com/office/drawing/2014/main" id="{457D5D22-28BE-4EC7-A434-B277B0EF5BD9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8CDDBC5-5D95-4112-87AB-022EA9463B3E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4F22910-CDE3-45BC-AF3C-6B24D2D55EF4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78E6D7E-6A46-4A79-8198-122425160894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ハート 63">
                <a:extLst>
                  <a:ext uri="{FF2B5EF4-FFF2-40B4-BE49-F238E27FC236}">
                    <a16:creationId xmlns:a16="http://schemas.microsoft.com/office/drawing/2014/main" id="{DB7412E3-B3CF-4424-8255-2EC11EF076C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ハート 63">
                <a:extLst>
                  <a:ext uri="{FF2B5EF4-FFF2-40B4-BE49-F238E27FC236}">
                    <a16:creationId xmlns:a16="http://schemas.microsoft.com/office/drawing/2014/main" id="{B69EB34E-7956-4383-B247-AB73766723BC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864110" y="3513564"/>
                <a:ext cx="1041922" cy="1041073"/>
                <a:chOff x="4071792" y="5335155"/>
                <a:chExt cx="834570" cy="833890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69"/>
                  <a:ext cx="834570" cy="755776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4" name="円/楕円 27">
                  <a:extLst>
                    <a:ext uri="{FF2B5EF4-FFF2-40B4-BE49-F238E27FC236}">
                      <a16:creationId xmlns:a16="http://schemas.microsoft.com/office/drawing/2014/main" id="{978D37BF-8540-4C60-863B-966A0CE3AD6C}"/>
                    </a:ext>
                  </a:extLst>
                </p:cNvPr>
                <p:cNvSpPr/>
                <p:nvPr/>
              </p:nvSpPr>
              <p:spPr>
                <a:xfrm rot="207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7">
                  <a:extLst>
                    <a:ext uri="{FF2B5EF4-FFF2-40B4-BE49-F238E27FC236}">
                      <a16:creationId xmlns:a16="http://schemas.microsoft.com/office/drawing/2014/main" id="{E7ABC7EE-5EA9-4F5E-B017-4CCC71C5425E}"/>
                    </a:ext>
                  </a:extLst>
                </p:cNvPr>
                <p:cNvSpPr/>
                <p:nvPr/>
              </p:nvSpPr>
              <p:spPr>
                <a:xfrm rot="9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15A2CDC-72C0-4A54-881D-247B89CA349A}"/>
                </a:ext>
              </a:extLst>
            </p:cNvPr>
            <p:cNvSpPr/>
            <p:nvPr/>
          </p:nvSpPr>
          <p:spPr>
            <a:xfrm>
              <a:off x="1688851" y="4731667"/>
              <a:ext cx="176268" cy="155513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E5E21136-3F57-46E1-95EE-31703DE576FB}"/>
                </a:ext>
              </a:extLst>
            </p:cNvPr>
            <p:cNvSpPr/>
            <p:nvPr/>
          </p:nvSpPr>
          <p:spPr>
            <a:xfrm>
              <a:off x="2174626" y="4731667"/>
              <a:ext cx="176268" cy="155513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CDC437C8-ECAC-4634-8201-11CF90574219}"/>
                </a:ext>
              </a:extLst>
            </p:cNvPr>
            <p:cNvGrpSpPr/>
            <p:nvPr/>
          </p:nvGrpSpPr>
          <p:grpSpPr>
            <a:xfrm>
              <a:off x="2218191" y="4257382"/>
              <a:ext cx="691067" cy="1246564"/>
              <a:chOff x="2218191" y="4257382"/>
              <a:chExt cx="691067" cy="1246564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5C8F5CF7-460D-45D3-9864-6A1E96EB5E74}"/>
                  </a:ext>
                </a:extLst>
              </p:cNvPr>
              <p:cNvGrpSpPr/>
              <p:nvPr/>
            </p:nvGrpSpPr>
            <p:grpSpPr>
              <a:xfrm rot="20965850">
                <a:off x="2307221" y="4257382"/>
                <a:ext cx="548376" cy="1058484"/>
                <a:chOff x="2957063" y="5076572"/>
                <a:chExt cx="797584" cy="1483326"/>
              </a:xfrm>
            </p:grpSpPr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F5E7289E-65BE-443B-9D82-BCE143C2BD3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790F5623-CB64-4808-9081-D30DE88B471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85BF0F16-BB37-41FF-8127-1089BE979A2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52F3A691-CD63-4517-BE71-DAC129F309B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D9B0CE50-08D6-45E5-B1D9-8409D23B8464}"/>
                  </a:ext>
                </a:extLst>
              </p:cNvPr>
              <p:cNvSpPr/>
              <p:nvPr/>
            </p:nvSpPr>
            <p:spPr>
              <a:xfrm rot="3600000">
                <a:off x="2220531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3DD7B03D-F5A6-42D5-A348-F21DE86D7735}"/>
                </a:ext>
              </a:extLst>
            </p:cNvPr>
            <p:cNvGrpSpPr/>
            <p:nvPr/>
          </p:nvGrpSpPr>
          <p:grpSpPr>
            <a:xfrm flipH="1">
              <a:off x="1152537" y="4257382"/>
              <a:ext cx="691067" cy="1246564"/>
              <a:chOff x="2218191" y="4257382"/>
              <a:chExt cx="691067" cy="1246564"/>
            </a:xfrm>
          </p:grpSpPr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1E0D0B03-8576-4A30-84A5-2DB5ECA0A63E}"/>
                  </a:ext>
                </a:extLst>
              </p:cNvPr>
              <p:cNvGrpSpPr/>
              <p:nvPr/>
            </p:nvGrpSpPr>
            <p:grpSpPr>
              <a:xfrm rot="20965850">
                <a:off x="2307221" y="4257382"/>
                <a:ext cx="548376" cy="1058484"/>
                <a:chOff x="2957063" y="5076572"/>
                <a:chExt cx="797584" cy="1483326"/>
              </a:xfrm>
            </p:grpSpPr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7473A0DB-AD3A-4F85-B261-DB7960F929A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F811AF38-E4FF-4660-BB82-E1AE3766751A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BC78DA31-0328-4229-A06E-B020F74B9C5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7D09C49A-A2C3-447C-A27B-9CFF1E503D7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99009AB8-9230-4B98-9B05-5DA99C0A7A05}"/>
                  </a:ext>
                </a:extLst>
              </p:cNvPr>
              <p:cNvSpPr/>
              <p:nvPr/>
            </p:nvSpPr>
            <p:spPr>
              <a:xfrm rot="3600000">
                <a:off x="2220531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09" name="二等辺三角形 33">
              <a:extLst>
                <a:ext uri="{FF2B5EF4-FFF2-40B4-BE49-F238E27FC236}">
                  <a16:creationId xmlns:a16="http://schemas.microsoft.com/office/drawing/2014/main" id="{0B77F8FE-6ADB-4AE3-8CA9-BFD86D96333F}"/>
                </a:ext>
              </a:extLst>
            </p:cNvPr>
            <p:cNvSpPr/>
            <p:nvPr/>
          </p:nvSpPr>
          <p:spPr>
            <a:xfrm>
              <a:off x="1916062" y="5150088"/>
              <a:ext cx="193915" cy="82312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DD46A1F3-ECF5-497C-BB25-9A76BBC53C7B}"/>
                </a:ext>
              </a:extLst>
            </p:cNvPr>
            <p:cNvSpPr/>
            <p:nvPr/>
          </p:nvSpPr>
          <p:spPr>
            <a:xfrm rot="2700000">
              <a:off x="2713689" y="3999776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DCAB0663-3727-47D7-9AEA-BF1B3F8DE5BE}"/>
              </a:ext>
            </a:extLst>
          </p:cNvPr>
          <p:cNvGrpSpPr/>
          <p:nvPr/>
        </p:nvGrpSpPr>
        <p:grpSpPr>
          <a:xfrm>
            <a:off x="4076762" y="4041843"/>
            <a:ext cx="2098820" cy="2416979"/>
            <a:chOff x="4076762" y="4041843"/>
            <a:chExt cx="2098820" cy="2416979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0249767-7F24-49C9-BA46-ED6A25B422AE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141483"/>
              <a:chOff x="2419481" y="3484942"/>
              <a:chExt cx="1101779" cy="2141483"/>
            </a:xfrm>
          </p:grpSpPr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19B043C-2C40-4F60-BBF1-C5F2AC23972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71990BB-3243-4571-99F4-8A64DF6CD743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9864E8A2-2A6C-4F59-8830-9CAD73C384CE}"/>
                  </a:ext>
                </a:extLst>
              </p:cNvPr>
              <p:cNvSpPr/>
              <p:nvPr/>
            </p:nvSpPr>
            <p:spPr>
              <a:xfrm rot="207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E0E05C58-ACCF-42F7-A601-7FDF8C09511C}"/>
                  </a:ext>
                </a:extLst>
              </p:cNvPr>
              <p:cNvSpPr/>
              <p:nvPr/>
            </p:nvSpPr>
            <p:spPr>
              <a:xfrm rot="9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AB60E5E-39D0-4ABD-9C0B-DF3D3AECF798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63C6627C-8832-4CF3-8042-75E4A419E455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8B4E50B9-0400-43B8-8D2B-C39B7EEB4C2B}"/>
                </a:ext>
              </a:extLst>
            </p:cNvPr>
            <p:cNvSpPr/>
            <p:nvPr/>
          </p:nvSpPr>
          <p:spPr>
            <a:xfrm>
              <a:off x="5077370" y="4731667"/>
              <a:ext cx="176268" cy="155513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5C9202FE-20AF-4087-A13F-E4D412C40E26}"/>
                </a:ext>
              </a:extLst>
            </p:cNvPr>
            <p:cNvSpPr/>
            <p:nvPr/>
          </p:nvSpPr>
          <p:spPr>
            <a:xfrm>
              <a:off x="4674938" y="4731667"/>
              <a:ext cx="176268" cy="155513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698EFA4-7C68-44D7-AD0F-825400BED71A}"/>
                </a:ext>
              </a:extLst>
            </p:cNvPr>
            <p:cNvGrpSpPr/>
            <p:nvPr/>
          </p:nvGrpSpPr>
          <p:grpSpPr>
            <a:xfrm>
              <a:off x="5145653" y="4257382"/>
              <a:ext cx="691067" cy="1246564"/>
              <a:chOff x="5145653" y="4257382"/>
              <a:chExt cx="691067" cy="1246564"/>
            </a:xfrm>
          </p:grpSpPr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62E20EEA-DF6C-4FAC-A206-6051866CE259}"/>
                  </a:ext>
                </a:extLst>
              </p:cNvPr>
              <p:cNvGrpSpPr/>
              <p:nvPr/>
            </p:nvGrpSpPr>
            <p:grpSpPr>
              <a:xfrm rot="20965850">
                <a:off x="5240921" y="4257382"/>
                <a:ext cx="548376" cy="1058484"/>
                <a:chOff x="2957063" y="5076572"/>
                <a:chExt cx="797584" cy="1483326"/>
              </a:xfrm>
            </p:grpSpPr>
            <p:grpSp>
              <p:nvGrpSpPr>
                <p:cNvPr id="393" name="グループ化 392">
                  <a:extLst>
                    <a:ext uri="{FF2B5EF4-FFF2-40B4-BE49-F238E27FC236}">
                      <a16:creationId xmlns:a16="http://schemas.microsoft.com/office/drawing/2014/main" id="{E1AB9F5F-5639-497A-B02E-D7DE1EB6CBCA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28356614-C3FD-4F87-9585-20C5825F16C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08FBA0E2-B5F6-403C-8AE8-4128BB659AB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ADC6AD12-D221-4A66-80BF-A709F75C620B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93DB029B-BBBA-418B-BF7E-5083B5A78AC3}"/>
                  </a:ext>
                </a:extLst>
              </p:cNvPr>
              <p:cNvSpPr/>
              <p:nvPr/>
            </p:nvSpPr>
            <p:spPr>
              <a:xfrm rot="3600000">
                <a:off x="5147993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1AC85369-3458-472E-8483-BFB2F2FA3633}"/>
                </a:ext>
              </a:extLst>
            </p:cNvPr>
            <p:cNvGrpSpPr/>
            <p:nvPr/>
          </p:nvGrpSpPr>
          <p:grpSpPr>
            <a:xfrm flipH="1">
              <a:off x="4076762" y="4257382"/>
              <a:ext cx="691067" cy="1246564"/>
              <a:chOff x="5145653" y="4257382"/>
              <a:chExt cx="691067" cy="1246564"/>
            </a:xfrm>
          </p:grpSpPr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E06BBE72-9957-40AA-A44E-9A0DAF849EEB}"/>
                  </a:ext>
                </a:extLst>
              </p:cNvPr>
              <p:cNvGrpSpPr/>
              <p:nvPr/>
            </p:nvGrpSpPr>
            <p:grpSpPr>
              <a:xfrm rot="20965850">
                <a:off x="5240921" y="4257382"/>
                <a:ext cx="548376" cy="1058484"/>
                <a:chOff x="2957063" y="5076572"/>
                <a:chExt cx="797584" cy="1483326"/>
              </a:xfrm>
            </p:grpSpPr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E18B0796-3996-4B7C-929E-2A12F5E5C0EA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6AE25296-E1E0-4104-9E71-F99B0CBBD144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2D7CD8AC-93D0-4B2C-BF9C-0E5E2BB4D76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88D13642-FB9A-4908-9270-FA331E33C6D9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4829EC56-368C-46B6-B62E-9BBE763080AC}"/>
                  </a:ext>
                </a:extLst>
              </p:cNvPr>
              <p:cNvSpPr/>
              <p:nvPr/>
            </p:nvSpPr>
            <p:spPr>
              <a:xfrm rot="3600000">
                <a:off x="5147993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01" name="四角形: 角を丸くする 500">
              <a:extLst>
                <a:ext uri="{FF2B5EF4-FFF2-40B4-BE49-F238E27FC236}">
                  <a16:creationId xmlns:a16="http://schemas.microsoft.com/office/drawing/2014/main" id="{02BC8D97-0233-4456-9F56-8480FBC2AB95}"/>
                </a:ext>
              </a:extLst>
            </p:cNvPr>
            <p:cNvSpPr/>
            <p:nvPr/>
          </p:nvSpPr>
          <p:spPr>
            <a:xfrm rot="19479653">
              <a:off x="4946182" y="5289354"/>
              <a:ext cx="45719" cy="11056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2" name="フローチャート: 論理積ゲート 501">
              <a:extLst>
                <a:ext uri="{FF2B5EF4-FFF2-40B4-BE49-F238E27FC236}">
                  <a16:creationId xmlns:a16="http://schemas.microsoft.com/office/drawing/2014/main" id="{9889249E-4A3D-4313-B254-A7E9E88577EF}"/>
                </a:ext>
              </a:extLst>
            </p:cNvPr>
            <p:cNvSpPr/>
            <p:nvPr/>
          </p:nvSpPr>
          <p:spPr>
            <a:xfrm rot="5400000">
              <a:off x="5076156" y="6144068"/>
              <a:ext cx="314754" cy="314754"/>
            </a:xfrm>
            <a:prstGeom prst="flowChartDelay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3" name="フローチャート: 論理積ゲート 502">
              <a:extLst>
                <a:ext uri="{FF2B5EF4-FFF2-40B4-BE49-F238E27FC236}">
                  <a16:creationId xmlns:a16="http://schemas.microsoft.com/office/drawing/2014/main" id="{71AB815F-1EBB-43D1-9F48-7A1AE8CE1654}"/>
                </a:ext>
              </a:extLst>
            </p:cNvPr>
            <p:cNvSpPr/>
            <p:nvPr/>
          </p:nvSpPr>
          <p:spPr>
            <a:xfrm rot="5400000">
              <a:off x="5101203" y="6109167"/>
              <a:ext cx="264660" cy="314754"/>
            </a:xfrm>
            <a:prstGeom prst="flowChartDelay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4" name="楕円 503">
              <a:extLst>
                <a:ext uri="{FF2B5EF4-FFF2-40B4-BE49-F238E27FC236}">
                  <a16:creationId xmlns:a16="http://schemas.microsoft.com/office/drawing/2014/main" id="{86EF53DF-7A62-4E24-BF48-F738700697B0}"/>
                </a:ext>
              </a:extLst>
            </p:cNvPr>
            <p:cNvSpPr/>
            <p:nvPr/>
          </p:nvSpPr>
          <p:spPr>
            <a:xfrm>
              <a:off x="5208913" y="6298587"/>
              <a:ext cx="62855" cy="62855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8" name="二等辺三角形 33">
              <a:extLst>
                <a:ext uri="{FF2B5EF4-FFF2-40B4-BE49-F238E27FC236}">
                  <a16:creationId xmlns:a16="http://schemas.microsoft.com/office/drawing/2014/main" id="{E38AD737-04B1-423F-AE64-BADF67BB407C}"/>
                </a:ext>
              </a:extLst>
            </p:cNvPr>
            <p:cNvSpPr/>
            <p:nvPr/>
          </p:nvSpPr>
          <p:spPr>
            <a:xfrm>
              <a:off x="4868812" y="5150088"/>
              <a:ext cx="193915" cy="82312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C15EF883-870E-4E82-A5E9-4BA197D74162}"/>
                </a:ext>
              </a:extLst>
            </p:cNvPr>
            <p:cNvSpPr/>
            <p:nvPr/>
          </p:nvSpPr>
          <p:spPr>
            <a:xfrm rot="2700000">
              <a:off x="5689802" y="3999777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DB92D9B6-C56A-4DAB-9A27-8FB16BE58059}"/>
              </a:ext>
            </a:extLst>
          </p:cNvPr>
          <p:cNvGrpSpPr/>
          <p:nvPr/>
        </p:nvGrpSpPr>
        <p:grpSpPr>
          <a:xfrm>
            <a:off x="6819057" y="4041843"/>
            <a:ext cx="2324012" cy="2346554"/>
            <a:chOff x="6819057" y="4041843"/>
            <a:chExt cx="2324012" cy="2346554"/>
          </a:xfrm>
        </p:grpSpPr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4CC9AE6F-8CAC-4186-8528-D0E198B637CB}"/>
                </a:ext>
              </a:extLst>
            </p:cNvPr>
            <p:cNvGrpSpPr/>
            <p:nvPr/>
          </p:nvGrpSpPr>
          <p:grpSpPr>
            <a:xfrm>
              <a:off x="7296707" y="4223801"/>
              <a:ext cx="1211385" cy="2164596"/>
              <a:chOff x="4063366" y="3456050"/>
              <a:chExt cx="1211385" cy="2164596"/>
            </a:xfrm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3C2C9DF0-0193-4A6B-BF7B-D2BD1CF479F5}"/>
                  </a:ext>
                </a:extLst>
              </p:cNvPr>
              <p:cNvSpPr/>
              <p:nvPr/>
            </p:nvSpPr>
            <p:spPr>
              <a:xfrm>
                <a:off x="4120702" y="3484942"/>
                <a:ext cx="1083847" cy="1769638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C30D5472-3F07-4493-A213-6768C7193B94}"/>
                  </a:ext>
                </a:extLst>
              </p:cNvPr>
              <p:cNvGrpSpPr/>
              <p:nvPr/>
            </p:nvGrpSpPr>
            <p:grpSpPr>
              <a:xfrm>
                <a:off x="4063366" y="4448290"/>
                <a:ext cx="1211385" cy="1172356"/>
                <a:chOff x="4023051" y="4448290"/>
                <a:chExt cx="1291530" cy="1172356"/>
              </a:xfrm>
            </p:grpSpPr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AE00D676-6715-4E3B-8256-99C1FD204AC3}"/>
                    </a:ext>
                  </a:extLst>
                </p:cNvPr>
                <p:cNvGrpSpPr/>
                <p:nvPr/>
              </p:nvGrpSpPr>
              <p:grpSpPr>
                <a:xfrm>
                  <a:off x="4023051" y="4615747"/>
                  <a:ext cx="1291530" cy="1004899"/>
                  <a:chOff x="4023051" y="4615747"/>
                  <a:chExt cx="1291530" cy="1004899"/>
                </a:xfrm>
              </p:grpSpPr>
              <p:sp>
                <p:nvSpPr>
                  <p:cNvPr id="342" name="片側の 2 つの角を丸めた四角形 87">
                    <a:extLst>
                      <a:ext uri="{FF2B5EF4-FFF2-40B4-BE49-F238E27FC236}">
                        <a16:creationId xmlns:a16="http://schemas.microsoft.com/office/drawing/2014/main" id="{EBA844F4-CD1B-4033-B65F-DFFBE5702721}"/>
                      </a:ext>
                    </a:extLst>
                  </p:cNvPr>
                  <p:cNvSpPr/>
                  <p:nvPr/>
                </p:nvSpPr>
                <p:spPr>
                  <a:xfrm>
                    <a:off x="4023051" y="4615747"/>
                    <a:ext cx="1291530" cy="10048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01667" h="1090593">
                        <a:moveTo>
                          <a:pt x="262489" y="0"/>
                        </a:moveTo>
                        <a:cubicBezTo>
                          <a:pt x="332983" y="0"/>
                          <a:pt x="396986" y="27788"/>
                          <a:pt x="443816" y="73349"/>
                        </a:cubicBezTo>
                        <a:cubicBezTo>
                          <a:pt x="455699" y="70294"/>
                          <a:pt x="467944" y="69667"/>
                          <a:pt x="480336" y="69667"/>
                        </a:cubicBezTo>
                        <a:lnTo>
                          <a:pt x="917554" y="69667"/>
                        </a:lnTo>
                        <a:lnTo>
                          <a:pt x="957441" y="73688"/>
                        </a:lnTo>
                        <a:cubicBezTo>
                          <a:pt x="1004334" y="27939"/>
                          <a:pt x="1068493" y="0"/>
                          <a:pt x="1139178" y="0"/>
                        </a:cubicBezTo>
                        <a:cubicBezTo>
                          <a:pt x="1284147" y="0"/>
                          <a:pt x="1401667" y="117520"/>
                          <a:pt x="1401667" y="262489"/>
                        </a:cubicBezTo>
                        <a:cubicBezTo>
                          <a:pt x="1401667" y="356694"/>
                          <a:pt x="1352042" y="439307"/>
                          <a:pt x="1277094" y="484950"/>
                        </a:cubicBezTo>
                        <a:lnTo>
                          <a:pt x="1277094" y="1090593"/>
                        </a:lnTo>
                        <a:lnTo>
                          <a:pt x="120796" y="1090593"/>
                        </a:lnTo>
                        <a:lnTo>
                          <a:pt x="120796" y="482900"/>
                        </a:lnTo>
                        <a:cubicBezTo>
                          <a:pt x="48017" y="436605"/>
                          <a:pt x="0" y="355155"/>
                          <a:pt x="0" y="262489"/>
                        </a:cubicBezTo>
                        <a:cubicBezTo>
                          <a:pt x="0" y="117520"/>
                          <a:pt x="117520" y="0"/>
                          <a:pt x="262489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3" name="片側の 2 つの角を丸めた四角形 89">
                    <a:extLst>
                      <a:ext uri="{FF2B5EF4-FFF2-40B4-BE49-F238E27FC236}">
                        <a16:creationId xmlns:a16="http://schemas.microsoft.com/office/drawing/2014/main" id="{2D32E533-AA50-4FE5-BBE5-6D02125FB4A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32889" y="4682284"/>
                    <a:ext cx="468377" cy="7580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F16F2E08-F86B-4A9C-B707-B10171E2E8A0}"/>
                    </a:ext>
                  </a:extLst>
                </p:cNvPr>
                <p:cNvSpPr/>
                <p:nvPr/>
              </p:nvSpPr>
              <p:spPr>
                <a:xfrm>
                  <a:off x="4432888" y="4448290"/>
                  <a:ext cx="468377" cy="406013"/>
                </a:xfrm>
                <a:custGeom>
                  <a:avLst/>
                  <a:gdLst>
                    <a:gd name="connsiteX0" fmla="*/ 151963 w 468377"/>
                    <a:gd name="connsiteY0" fmla="*/ 0 h 448629"/>
                    <a:gd name="connsiteX1" fmla="*/ 317214 w 468377"/>
                    <a:gd name="connsiteY1" fmla="*/ 0 h 448629"/>
                    <a:gd name="connsiteX2" fmla="*/ 336363 w 468377"/>
                    <a:gd name="connsiteY2" fmla="*/ 253903 h 448629"/>
                    <a:gd name="connsiteX3" fmla="*/ 468377 w 468377"/>
                    <a:gd name="connsiteY3" fmla="*/ 253903 h 448629"/>
                    <a:gd name="connsiteX4" fmla="*/ 468377 w 468377"/>
                    <a:gd name="connsiteY4" fmla="*/ 351266 h 448629"/>
                    <a:gd name="connsiteX5" fmla="*/ 371014 w 468377"/>
                    <a:gd name="connsiteY5" fmla="*/ 448629 h 448629"/>
                    <a:gd name="connsiteX6" fmla="*/ 97363 w 468377"/>
                    <a:gd name="connsiteY6" fmla="*/ 448629 h 448629"/>
                    <a:gd name="connsiteX7" fmla="*/ 0 w 468377"/>
                    <a:gd name="connsiteY7" fmla="*/ 351266 h 448629"/>
                    <a:gd name="connsiteX8" fmla="*/ 0 w 468377"/>
                    <a:gd name="connsiteY8" fmla="*/ 253903 h 448629"/>
                    <a:gd name="connsiteX9" fmla="*/ 132814 w 468377"/>
                    <a:gd name="connsiteY9" fmla="*/ 253903 h 448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8377" h="448629">
                      <a:moveTo>
                        <a:pt x="151963" y="0"/>
                      </a:moveTo>
                      <a:lnTo>
                        <a:pt x="317214" y="0"/>
                      </a:lnTo>
                      <a:lnTo>
                        <a:pt x="336363" y="253903"/>
                      </a:lnTo>
                      <a:lnTo>
                        <a:pt x="468377" y="253903"/>
                      </a:lnTo>
                      <a:lnTo>
                        <a:pt x="468377" y="351266"/>
                      </a:lnTo>
                      <a:cubicBezTo>
                        <a:pt x="468377" y="405038"/>
                        <a:pt x="424786" y="448629"/>
                        <a:pt x="371014" y="448629"/>
                      </a:cubicBezTo>
                      <a:lnTo>
                        <a:pt x="97363" y="448629"/>
                      </a:lnTo>
                      <a:cubicBezTo>
                        <a:pt x="43591" y="448629"/>
                        <a:pt x="0" y="405038"/>
                        <a:pt x="0" y="351266"/>
                      </a:cubicBezTo>
                      <a:lnTo>
                        <a:pt x="0" y="253903"/>
                      </a:lnTo>
                      <a:lnTo>
                        <a:pt x="132814" y="25390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4472D6B6-AEC4-4DDA-8C0C-0ACBBB3C8AB9}"/>
                  </a:ext>
                </a:extLst>
              </p:cNvPr>
              <p:cNvGrpSpPr/>
              <p:nvPr/>
            </p:nvGrpSpPr>
            <p:grpSpPr>
              <a:xfrm>
                <a:off x="41159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4B5AEA65-BBF5-49DB-B05B-0CC01CE0FA79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36" name="円/楕円 204">
                    <a:extLst>
                      <a:ext uri="{FF2B5EF4-FFF2-40B4-BE49-F238E27FC236}">
                        <a16:creationId xmlns:a16="http://schemas.microsoft.com/office/drawing/2014/main" id="{02F3EFB0-CDF0-4D21-B150-6AF5C974B83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7" name="円/楕円 205">
                    <a:extLst>
                      <a:ext uri="{FF2B5EF4-FFF2-40B4-BE49-F238E27FC236}">
                        <a16:creationId xmlns:a16="http://schemas.microsoft.com/office/drawing/2014/main" id="{8B744B99-A10F-470A-BEBF-95ED2DBBB2B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03BEC375-C4DD-401B-AA94-3022665251B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34" name="円/楕円 202">
                    <a:extLst>
                      <a:ext uri="{FF2B5EF4-FFF2-40B4-BE49-F238E27FC236}">
                        <a16:creationId xmlns:a16="http://schemas.microsoft.com/office/drawing/2014/main" id="{6C952947-16BB-4938-8169-38A30AE293F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5" name="円/楕円 203">
                    <a:extLst>
                      <a:ext uri="{FF2B5EF4-FFF2-40B4-BE49-F238E27FC236}">
                        <a16:creationId xmlns:a16="http://schemas.microsoft.com/office/drawing/2014/main" id="{4573C38A-2192-4E91-9F1A-1C0A614C994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3" name="円/楕円 201">
                  <a:extLst>
                    <a:ext uri="{FF2B5EF4-FFF2-40B4-BE49-F238E27FC236}">
                      <a16:creationId xmlns:a16="http://schemas.microsoft.com/office/drawing/2014/main" id="{44A941F0-29CA-462D-A378-508C2F003EBD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06" name="正方形/長方形 67">
                <a:extLst>
                  <a:ext uri="{FF2B5EF4-FFF2-40B4-BE49-F238E27FC236}">
                    <a16:creationId xmlns:a16="http://schemas.microsoft.com/office/drawing/2014/main" id="{AA58C271-50D5-4474-AF6D-927D4AE1E2FC}"/>
                  </a:ext>
                </a:extLst>
              </p:cNvPr>
              <p:cNvSpPr/>
              <p:nvPr/>
            </p:nvSpPr>
            <p:spPr>
              <a:xfrm>
                <a:off x="46357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7" name="円/楕円 189">
                <a:extLst>
                  <a:ext uri="{FF2B5EF4-FFF2-40B4-BE49-F238E27FC236}">
                    <a16:creationId xmlns:a16="http://schemas.microsoft.com/office/drawing/2014/main" id="{7D838D17-07AA-4F77-93BA-C19C1C18B57B}"/>
                  </a:ext>
                </a:extLst>
              </p:cNvPr>
              <p:cNvSpPr/>
              <p:nvPr/>
            </p:nvSpPr>
            <p:spPr>
              <a:xfrm>
                <a:off x="43045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8" name="円/楕円 190">
                <a:extLst>
                  <a:ext uri="{FF2B5EF4-FFF2-40B4-BE49-F238E27FC236}">
                    <a16:creationId xmlns:a16="http://schemas.microsoft.com/office/drawing/2014/main" id="{52313725-116C-4775-A797-9A9BD904359D}"/>
                  </a:ext>
                </a:extLst>
              </p:cNvPr>
              <p:cNvSpPr/>
              <p:nvPr/>
            </p:nvSpPr>
            <p:spPr>
              <a:xfrm>
                <a:off x="48942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C7C5ED03-F4E2-446D-9303-0D59ABF8F948}"/>
                  </a:ext>
                </a:extLst>
              </p:cNvPr>
              <p:cNvSpPr/>
              <p:nvPr/>
            </p:nvSpPr>
            <p:spPr>
              <a:xfrm>
                <a:off x="4255207" y="3526139"/>
                <a:ext cx="814653" cy="340882"/>
              </a:xfrm>
              <a:custGeom>
                <a:avLst/>
                <a:gdLst>
                  <a:gd name="connsiteX0" fmla="*/ 381026 w 814653"/>
                  <a:gd name="connsiteY0" fmla="*/ 412 h 312454"/>
                  <a:gd name="connsiteX1" fmla="*/ 407329 w 814653"/>
                  <a:gd name="connsiteY1" fmla="*/ 5958 h 312454"/>
                  <a:gd name="connsiteX2" fmla="*/ 433628 w 814653"/>
                  <a:gd name="connsiteY2" fmla="*/ 413 h 312454"/>
                  <a:gd name="connsiteX3" fmla="*/ 642614 w 814653"/>
                  <a:gd name="connsiteY3" fmla="*/ 58755 h 312454"/>
                  <a:gd name="connsiteX4" fmla="*/ 814653 w 814653"/>
                  <a:gd name="connsiteY4" fmla="*/ 262669 h 312454"/>
                  <a:gd name="connsiteX5" fmla="*/ 814515 w 814653"/>
                  <a:gd name="connsiteY5" fmla="*/ 287966 h 312454"/>
                  <a:gd name="connsiteX6" fmla="*/ 792677 w 814653"/>
                  <a:gd name="connsiteY6" fmla="*/ 300733 h 312454"/>
                  <a:gd name="connsiteX7" fmla="*/ 530063 w 814653"/>
                  <a:gd name="connsiteY7" fmla="*/ 253700 h 312454"/>
                  <a:gd name="connsiteX8" fmla="*/ 410854 w 814653"/>
                  <a:gd name="connsiteY8" fmla="*/ 155629 h 312454"/>
                  <a:gd name="connsiteX9" fmla="*/ 407326 w 814653"/>
                  <a:gd name="connsiteY9" fmla="*/ 150335 h 312454"/>
                  <a:gd name="connsiteX10" fmla="*/ 403800 w 814653"/>
                  <a:gd name="connsiteY10" fmla="*/ 155628 h 312454"/>
                  <a:gd name="connsiteX11" fmla="*/ 284590 w 814653"/>
                  <a:gd name="connsiteY11" fmla="*/ 253699 h 312454"/>
                  <a:gd name="connsiteX12" fmla="*/ 21976 w 814653"/>
                  <a:gd name="connsiteY12" fmla="*/ 300732 h 312454"/>
                  <a:gd name="connsiteX13" fmla="*/ 138 w 814653"/>
                  <a:gd name="connsiteY13" fmla="*/ 287965 h 312454"/>
                  <a:gd name="connsiteX14" fmla="*/ 0 w 814653"/>
                  <a:gd name="connsiteY14" fmla="*/ 262668 h 312454"/>
                  <a:gd name="connsiteX15" fmla="*/ 172039 w 814653"/>
                  <a:gd name="connsiteY15" fmla="*/ 58754 h 312454"/>
                  <a:gd name="connsiteX16" fmla="*/ 381026 w 814653"/>
                  <a:gd name="connsiteY16" fmla="*/ 412 h 31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14653" h="312454">
                    <a:moveTo>
                      <a:pt x="381026" y="412"/>
                    </a:moveTo>
                    <a:lnTo>
                      <a:pt x="407329" y="5958"/>
                    </a:lnTo>
                    <a:lnTo>
                      <a:pt x="433628" y="413"/>
                    </a:lnTo>
                    <a:cubicBezTo>
                      <a:pt x="493368" y="-3154"/>
                      <a:pt x="569342" y="16451"/>
                      <a:pt x="642614" y="58755"/>
                    </a:cubicBezTo>
                    <a:cubicBezTo>
                      <a:pt x="740312" y="115161"/>
                      <a:pt x="805461" y="195900"/>
                      <a:pt x="814653" y="262669"/>
                    </a:cubicBezTo>
                    <a:lnTo>
                      <a:pt x="814515" y="287966"/>
                    </a:lnTo>
                    <a:lnTo>
                      <a:pt x="792677" y="300733"/>
                    </a:lnTo>
                    <a:cubicBezTo>
                      <a:pt x="730257" y="326157"/>
                      <a:pt x="627760" y="310106"/>
                      <a:pt x="530063" y="253700"/>
                    </a:cubicBezTo>
                    <a:cubicBezTo>
                      <a:pt x="481215" y="225497"/>
                      <a:pt x="440503" y="191211"/>
                      <a:pt x="410854" y="155629"/>
                    </a:cubicBezTo>
                    <a:lnTo>
                      <a:pt x="407326" y="150335"/>
                    </a:lnTo>
                    <a:lnTo>
                      <a:pt x="403800" y="155628"/>
                    </a:lnTo>
                    <a:cubicBezTo>
                      <a:pt x="374151" y="191210"/>
                      <a:pt x="333439" y="225496"/>
                      <a:pt x="284590" y="253699"/>
                    </a:cubicBezTo>
                    <a:cubicBezTo>
                      <a:pt x="186893" y="310105"/>
                      <a:pt x="84396" y="326156"/>
                      <a:pt x="21976" y="300732"/>
                    </a:cubicBezTo>
                    <a:lnTo>
                      <a:pt x="138" y="287965"/>
                    </a:lnTo>
                    <a:lnTo>
                      <a:pt x="0" y="262668"/>
                    </a:lnTo>
                    <a:cubicBezTo>
                      <a:pt x="9192" y="195899"/>
                      <a:pt x="74341" y="115160"/>
                      <a:pt x="172039" y="58754"/>
                    </a:cubicBezTo>
                    <a:cubicBezTo>
                      <a:pt x="245312" y="16450"/>
                      <a:pt x="321285" y="-3155"/>
                      <a:pt x="381026" y="4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円/楕円 91">
                <a:extLst>
                  <a:ext uri="{FF2B5EF4-FFF2-40B4-BE49-F238E27FC236}">
                    <a16:creationId xmlns:a16="http://schemas.microsoft.com/office/drawing/2014/main" id="{EDCDBE11-9AEC-4225-924D-20923268A9BD}"/>
                  </a:ext>
                </a:extLst>
              </p:cNvPr>
              <p:cNvSpPr/>
              <p:nvPr/>
            </p:nvSpPr>
            <p:spPr>
              <a:xfrm>
                <a:off x="4632699" y="4919965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円/楕円 92">
                <a:extLst>
                  <a:ext uri="{FF2B5EF4-FFF2-40B4-BE49-F238E27FC236}">
                    <a16:creationId xmlns:a16="http://schemas.microsoft.com/office/drawing/2014/main" id="{94C17BAE-2015-4E5A-8872-8740139BB451}"/>
                  </a:ext>
                </a:extLst>
              </p:cNvPr>
              <p:cNvSpPr/>
              <p:nvPr/>
            </p:nvSpPr>
            <p:spPr>
              <a:xfrm>
                <a:off x="4632699" y="5054381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円/楕円 93">
                <a:extLst>
                  <a:ext uri="{FF2B5EF4-FFF2-40B4-BE49-F238E27FC236}">
                    <a16:creationId xmlns:a16="http://schemas.microsoft.com/office/drawing/2014/main" id="{63345DF9-A549-4D2F-83E9-158AB46A0486}"/>
                  </a:ext>
                </a:extLst>
              </p:cNvPr>
              <p:cNvSpPr/>
              <p:nvPr/>
            </p:nvSpPr>
            <p:spPr>
              <a:xfrm>
                <a:off x="4632699" y="5188796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98BF01F5-E842-4020-B825-4FAED599ADD5}"/>
                  </a:ext>
                </a:extLst>
              </p:cNvPr>
              <p:cNvGrpSpPr/>
              <p:nvPr/>
            </p:nvGrpSpPr>
            <p:grpSpPr>
              <a:xfrm rot="2700000">
                <a:off x="4815862" y="3519379"/>
                <a:ext cx="324369" cy="197711"/>
                <a:chOff x="5774806" y="3688995"/>
                <a:chExt cx="746934" cy="451547"/>
              </a:xfrm>
            </p:grpSpPr>
            <p:sp>
              <p:nvSpPr>
                <p:cNvPr id="316" name="台形 315">
                  <a:extLst>
                    <a:ext uri="{FF2B5EF4-FFF2-40B4-BE49-F238E27FC236}">
                      <a16:creationId xmlns:a16="http://schemas.microsoft.com/office/drawing/2014/main" id="{83230E74-75E4-4B7F-A192-ED69B8237CAC}"/>
                    </a:ext>
                  </a:extLst>
                </p:cNvPr>
                <p:cNvSpPr/>
                <p:nvPr/>
              </p:nvSpPr>
              <p:spPr>
                <a:xfrm rot="5400000">
                  <a:off x="5714392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台形 316">
                  <a:extLst>
                    <a:ext uri="{FF2B5EF4-FFF2-40B4-BE49-F238E27FC236}">
                      <a16:creationId xmlns:a16="http://schemas.microsoft.com/office/drawing/2014/main" id="{12217DA4-32B4-410F-AD03-F073E99B6785}"/>
                    </a:ext>
                  </a:extLst>
                </p:cNvPr>
                <p:cNvSpPr/>
                <p:nvPr/>
              </p:nvSpPr>
              <p:spPr>
                <a:xfrm rot="16200000" flipH="1">
                  <a:off x="6130607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楕円 317">
                  <a:extLst>
                    <a:ext uri="{FF2B5EF4-FFF2-40B4-BE49-F238E27FC236}">
                      <a16:creationId xmlns:a16="http://schemas.microsoft.com/office/drawing/2014/main" id="{7BD174DB-B820-4B6C-A6D2-FFD7CE6A124D}"/>
                    </a:ext>
                  </a:extLst>
                </p:cNvPr>
                <p:cNvSpPr/>
                <p:nvPr/>
              </p:nvSpPr>
              <p:spPr>
                <a:xfrm>
                  <a:off x="6032271" y="3775075"/>
                  <a:ext cx="232004" cy="27938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7D86910E-BD55-4C20-8C85-9652411E47E7}"/>
                </a:ext>
              </a:extLst>
            </p:cNvPr>
            <p:cNvSpPr/>
            <p:nvPr/>
          </p:nvSpPr>
          <p:spPr>
            <a:xfrm>
              <a:off x="7564967" y="4726035"/>
              <a:ext cx="176268" cy="155513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5DB5F87F-19FF-48FB-BD71-19C453F86DC8}"/>
                </a:ext>
              </a:extLst>
            </p:cNvPr>
            <p:cNvSpPr/>
            <p:nvPr/>
          </p:nvSpPr>
          <p:spPr>
            <a:xfrm>
              <a:off x="8057201" y="4726035"/>
              <a:ext cx="176268" cy="155513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9" name="円/楕円 27">
              <a:extLst>
                <a:ext uri="{FF2B5EF4-FFF2-40B4-BE49-F238E27FC236}">
                  <a16:creationId xmlns:a16="http://schemas.microsoft.com/office/drawing/2014/main" id="{BD546741-DF3E-4EC5-86C9-A118B8AF226D}"/>
                </a:ext>
              </a:extLst>
            </p:cNvPr>
            <p:cNvSpPr/>
            <p:nvPr/>
          </p:nvSpPr>
          <p:spPr>
            <a:xfrm rot="20700000">
              <a:off x="7537367" y="4649108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2" name="円/楕円 27">
              <a:extLst>
                <a:ext uri="{FF2B5EF4-FFF2-40B4-BE49-F238E27FC236}">
                  <a16:creationId xmlns:a16="http://schemas.microsoft.com/office/drawing/2014/main" id="{3A67FB39-82C3-4D1F-8257-77FAC97ABEBE}"/>
                </a:ext>
              </a:extLst>
            </p:cNvPr>
            <p:cNvSpPr/>
            <p:nvPr/>
          </p:nvSpPr>
          <p:spPr>
            <a:xfrm rot="900000">
              <a:off x="8024876" y="4649108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C316E18C-3B4F-4BD3-8813-3A47D8ACC301}"/>
                </a:ext>
              </a:extLst>
            </p:cNvPr>
            <p:cNvGrpSpPr/>
            <p:nvPr/>
          </p:nvGrpSpPr>
          <p:grpSpPr>
            <a:xfrm>
              <a:off x="8269100" y="4193536"/>
              <a:ext cx="716419" cy="1501630"/>
              <a:chOff x="8269100" y="4193536"/>
              <a:chExt cx="716419" cy="1501630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CE852619-A47E-4CA9-82BC-98A62369963E}"/>
                  </a:ext>
                </a:extLst>
              </p:cNvPr>
              <p:cNvGrpSpPr/>
              <p:nvPr/>
            </p:nvGrpSpPr>
            <p:grpSpPr>
              <a:xfrm>
                <a:off x="8269100" y="4193536"/>
                <a:ext cx="716419" cy="1369987"/>
                <a:chOff x="9034121" y="4219790"/>
                <a:chExt cx="716419" cy="1369987"/>
              </a:xfrm>
            </p:grpSpPr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622D53AB-5D22-457C-BE35-DC29BFE8CFFC}"/>
                    </a:ext>
                  </a:extLst>
                </p:cNvPr>
                <p:cNvGrpSpPr/>
                <p:nvPr/>
              </p:nvGrpSpPr>
              <p:grpSpPr>
                <a:xfrm rot="20965850">
                  <a:off x="9034121" y="4246396"/>
                  <a:ext cx="253739" cy="279178"/>
                  <a:chOff x="2926637" y="3499228"/>
                  <a:chExt cx="361165" cy="407550"/>
                </a:xfrm>
              </p:grpSpPr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6921DE75-817E-4358-8B2D-2562ACADAF7A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36FDB026-CD72-411D-A3A2-2434D4AC7DB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D990D694-A3A2-44BB-8C2E-007E3CCB7EF8}"/>
                    </a:ext>
                  </a:extLst>
                </p:cNvPr>
                <p:cNvSpPr/>
                <p:nvPr/>
              </p:nvSpPr>
              <p:spPr>
                <a:xfrm rot="20965850">
                  <a:off x="9089299" y="4219790"/>
                  <a:ext cx="661241" cy="1369987"/>
                </a:xfrm>
                <a:custGeom>
                  <a:avLst/>
                  <a:gdLst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233286 w 661241"/>
                    <a:gd name="connsiteY17" fmla="*/ 503767 h 1369987"/>
                    <a:gd name="connsiteX18" fmla="*/ 133628 w 661241"/>
                    <a:gd name="connsiteY18" fmla="*/ 527954 h 1369987"/>
                    <a:gd name="connsiteX19" fmla="*/ 117843 w 661241"/>
                    <a:gd name="connsiteY19" fmla="*/ 513305 h 1369987"/>
                    <a:gd name="connsiteX20" fmla="*/ 67859 w 661241"/>
                    <a:gd name="connsiteY20" fmla="*/ 347213 h 1369987"/>
                    <a:gd name="connsiteX21" fmla="*/ 117843 w 661241"/>
                    <a:gd name="connsiteY21" fmla="*/ 181120 h 1369987"/>
                    <a:gd name="connsiteX22" fmla="*/ 162038 w 661241"/>
                    <a:gd name="connsiteY22" fmla="*/ 140108 h 1369987"/>
                    <a:gd name="connsiteX23" fmla="*/ 139298 w 661241"/>
                    <a:gd name="connsiteY23" fmla="*/ 117936 h 1369987"/>
                    <a:gd name="connsiteX24" fmla="*/ 84888 w 661241"/>
                    <a:gd name="connsiteY24" fmla="*/ 170988 h 1369987"/>
                    <a:gd name="connsiteX25" fmla="*/ 14564 w 661241"/>
                    <a:gd name="connsiteY25" fmla="*/ 170988 h 1369987"/>
                    <a:gd name="connsiteX26" fmla="*/ 14564 w 661241"/>
                    <a:gd name="connsiteY26" fmla="*/ 102419 h 1369987"/>
                    <a:gd name="connsiteX27" fmla="*/ 105042 w 661241"/>
                    <a:gd name="connsiteY27" fmla="*/ 14200 h 1369987"/>
                    <a:gd name="connsiteX28" fmla="*/ 121492 w 661241"/>
                    <a:gd name="connsiteY28" fmla="*/ 3550 h 1369987"/>
                    <a:gd name="connsiteX29" fmla="*/ 149702 w 661241"/>
                    <a:gd name="connsiteY29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33628 w 661241"/>
                    <a:gd name="connsiteY17" fmla="*/ 527954 h 1369987"/>
                    <a:gd name="connsiteX18" fmla="*/ 117843 w 661241"/>
                    <a:gd name="connsiteY18" fmla="*/ 513305 h 1369987"/>
                    <a:gd name="connsiteX19" fmla="*/ 67859 w 661241"/>
                    <a:gd name="connsiteY19" fmla="*/ 347213 h 1369987"/>
                    <a:gd name="connsiteX20" fmla="*/ 117843 w 661241"/>
                    <a:gd name="connsiteY20" fmla="*/ 181120 h 1369987"/>
                    <a:gd name="connsiteX21" fmla="*/ 162038 w 661241"/>
                    <a:gd name="connsiteY21" fmla="*/ 140108 h 1369987"/>
                    <a:gd name="connsiteX22" fmla="*/ 139298 w 661241"/>
                    <a:gd name="connsiteY22" fmla="*/ 117936 h 1369987"/>
                    <a:gd name="connsiteX23" fmla="*/ 84888 w 661241"/>
                    <a:gd name="connsiteY23" fmla="*/ 170988 h 1369987"/>
                    <a:gd name="connsiteX24" fmla="*/ 14564 w 661241"/>
                    <a:gd name="connsiteY24" fmla="*/ 170988 h 1369987"/>
                    <a:gd name="connsiteX25" fmla="*/ 14564 w 661241"/>
                    <a:gd name="connsiteY25" fmla="*/ 102419 h 1369987"/>
                    <a:gd name="connsiteX26" fmla="*/ 105042 w 661241"/>
                    <a:gd name="connsiteY26" fmla="*/ 14200 h 1369987"/>
                    <a:gd name="connsiteX27" fmla="*/ 121492 w 661241"/>
                    <a:gd name="connsiteY27" fmla="*/ 3550 h 1369987"/>
                    <a:gd name="connsiteX28" fmla="*/ 149702 w 661241"/>
                    <a:gd name="connsiteY28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17843 w 661241"/>
                    <a:gd name="connsiteY17" fmla="*/ 513305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61241" h="1369987">
                      <a:moveTo>
                        <a:pt x="149702" y="887"/>
                      </a:moveTo>
                      <a:cubicBezTo>
                        <a:pt x="159105" y="2662"/>
                        <a:pt x="168083" y="7100"/>
                        <a:pt x="175367" y="14200"/>
                      </a:cubicBezTo>
                      <a:lnTo>
                        <a:pt x="178948" y="19459"/>
                      </a:lnTo>
                      <a:lnTo>
                        <a:pt x="285457" y="123308"/>
                      </a:lnTo>
                      <a:cubicBezTo>
                        <a:pt x="290312" y="128042"/>
                        <a:pt x="293953" y="133510"/>
                        <a:pt x="296380" y="139348"/>
                      </a:cubicBezTo>
                      <a:lnTo>
                        <a:pt x="297933" y="147130"/>
                      </a:lnTo>
                      <a:lnTo>
                        <a:pt x="300946" y="152438"/>
                      </a:lnTo>
                      <a:cubicBezTo>
                        <a:pt x="315801" y="194649"/>
                        <a:pt x="304927" y="266134"/>
                        <a:pt x="304927" y="347213"/>
                      </a:cubicBezTo>
                      <a:cubicBezTo>
                        <a:pt x="304927" y="379645"/>
                        <a:pt x="306666" y="410541"/>
                        <a:pt x="307803" y="438643"/>
                      </a:cubicBezTo>
                      <a:lnTo>
                        <a:pt x="307374" y="482025"/>
                      </a:lnTo>
                      <a:lnTo>
                        <a:pt x="313531" y="492065"/>
                      </a:lnTo>
                      <a:cubicBezTo>
                        <a:pt x="412268" y="648205"/>
                        <a:pt x="646128" y="995066"/>
                        <a:pt x="652320" y="1033641"/>
                      </a:cubicBezTo>
                      <a:cubicBezTo>
                        <a:pt x="659396" y="1077726"/>
                        <a:pt x="684675" y="1119560"/>
                        <a:pt x="598126" y="1175618"/>
                      </a:cubicBezTo>
                      <a:cubicBezTo>
                        <a:pt x="511577" y="1231675"/>
                        <a:pt x="320840" y="1292398"/>
                        <a:pt x="133029" y="1369987"/>
                      </a:cubicBezTo>
                      <a:lnTo>
                        <a:pt x="59487" y="1183940"/>
                      </a:lnTo>
                      <a:lnTo>
                        <a:pt x="443087" y="1031635"/>
                      </a:lnTo>
                      <a:lnTo>
                        <a:pt x="179743" y="535957"/>
                      </a:lnTo>
                      <a:cubicBezTo>
                        <a:pt x="160763" y="523870"/>
                        <a:pt x="157453" y="531664"/>
                        <a:pt x="122804" y="499696"/>
                      </a:cubicBezTo>
                      <a:cubicBezTo>
                        <a:pt x="88155" y="467728"/>
                        <a:pt x="67858" y="412076"/>
                        <a:pt x="67859" y="347213"/>
                      </a:cubicBezTo>
                      <a:cubicBezTo>
                        <a:pt x="67858" y="282349"/>
                        <a:pt x="86959" y="223626"/>
                        <a:pt x="117843" y="181120"/>
                      </a:cubicBezTo>
                      <a:lnTo>
                        <a:pt x="162038" y="140108"/>
                      </a:lnTo>
                      <a:lnTo>
                        <a:pt x="139298" y="117936"/>
                      </a:lnTo>
                      <a:lnTo>
                        <a:pt x="84888" y="170988"/>
                      </a:lnTo>
                      <a:cubicBezTo>
                        <a:pt x="65470" y="189922"/>
                        <a:pt x="33984" y="189922"/>
                        <a:pt x="14564" y="170988"/>
                      </a:cubicBezTo>
                      <a:cubicBezTo>
                        <a:pt x="-4855" y="152053"/>
                        <a:pt x="-4855" y="121354"/>
                        <a:pt x="14564" y="102419"/>
                      </a:cubicBezTo>
                      <a:lnTo>
                        <a:pt x="105042" y="14200"/>
                      </a:lnTo>
                      <a:cubicBezTo>
                        <a:pt x="109897" y="9467"/>
                        <a:pt x="115506" y="5917"/>
                        <a:pt x="121492" y="3550"/>
                      </a:cubicBezTo>
                      <a:cubicBezTo>
                        <a:pt x="130472" y="-1"/>
                        <a:pt x="140298" y="-888"/>
                        <a:pt x="149702" y="88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9D9D951A-37D4-4840-9873-A7EEA6F379AD}"/>
                  </a:ext>
                </a:extLst>
              </p:cNvPr>
              <p:cNvGrpSpPr/>
              <p:nvPr/>
            </p:nvGrpSpPr>
            <p:grpSpPr>
              <a:xfrm rot="15481056">
                <a:off x="8323622" y="5409784"/>
                <a:ext cx="385320" cy="185443"/>
                <a:chOff x="8308361" y="5778115"/>
                <a:chExt cx="256111" cy="130967"/>
              </a:xfrm>
            </p:grpSpPr>
            <p:sp>
              <p:nvSpPr>
                <p:cNvPr id="359" name="台形 358">
                  <a:extLst>
                    <a:ext uri="{FF2B5EF4-FFF2-40B4-BE49-F238E27FC236}">
                      <a16:creationId xmlns:a16="http://schemas.microsoft.com/office/drawing/2014/main" id="{6F0476CE-4AB2-46AD-9112-37299F002FB4}"/>
                    </a:ext>
                  </a:extLst>
                </p:cNvPr>
                <p:cNvSpPr/>
                <p:nvPr/>
              </p:nvSpPr>
              <p:spPr>
                <a:xfrm rot="20700000" flipH="1">
                  <a:off x="8308361" y="5778208"/>
                  <a:ext cx="256111" cy="120076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台形 359">
                  <a:extLst>
                    <a:ext uri="{FF2B5EF4-FFF2-40B4-BE49-F238E27FC236}">
                      <a16:creationId xmlns:a16="http://schemas.microsoft.com/office/drawing/2014/main" id="{D0FB41B3-4998-4887-BA50-46606FDEAC3C}"/>
                    </a:ext>
                  </a:extLst>
                </p:cNvPr>
                <p:cNvSpPr/>
                <p:nvPr/>
              </p:nvSpPr>
              <p:spPr>
                <a:xfrm rot="20700000" flipH="1">
                  <a:off x="8344059" y="5778115"/>
                  <a:ext cx="187661" cy="13096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E5ECE513-3E25-40AA-BBEE-9D9EB71BA57C}"/>
                </a:ext>
              </a:extLst>
            </p:cNvPr>
            <p:cNvGrpSpPr/>
            <p:nvPr/>
          </p:nvGrpSpPr>
          <p:grpSpPr>
            <a:xfrm flipH="1">
              <a:off x="6819057" y="4193536"/>
              <a:ext cx="716419" cy="1501630"/>
              <a:chOff x="8269100" y="4193536"/>
              <a:chExt cx="716419" cy="1501630"/>
            </a:xfrm>
          </p:grpSpPr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7FCC9E2C-4D21-45FC-81BA-5ABF6C995303}"/>
                  </a:ext>
                </a:extLst>
              </p:cNvPr>
              <p:cNvGrpSpPr/>
              <p:nvPr/>
            </p:nvGrpSpPr>
            <p:grpSpPr>
              <a:xfrm>
                <a:off x="8269100" y="4193536"/>
                <a:ext cx="716419" cy="1369987"/>
                <a:chOff x="9034121" y="4219790"/>
                <a:chExt cx="716419" cy="1369987"/>
              </a:xfrm>
            </p:grpSpPr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D7F213E4-FA4E-4E74-AB4A-303A5A6E0A55}"/>
                    </a:ext>
                  </a:extLst>
                </p:cNvPr>
                <p:cNvGrpSpPr/>
                <p:nvPr/>
              </p:nvGrpSpPr>
              <p:grpSpPr>
                <a:xfrm rot="20965850">
                  <a:off x="9034121" y="4246396"/>
                  <a:ext cx="253739" cy="279178"/>
                  <a:chOff x="2926637" y="3499228"/>
                  <a:chExt cx="361165" cy="407550"/>
                </a:xfrm>
              </p:grpSpPr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1D4C1CDD-03CE-4AF8-8B1A-4BC6DDE74436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FAC000A8-C4FE-48DC-9DEA-65FB79CB6AA2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DF387E9D-BE9B-4C0C-872D-6D8C743F0F38}"/>
                    </a:ext>
                  </a:extLst>
                </p:cNvPr>
                <p:cNvSpPr/>
                <p:nvPr/>
              </p:nvSpPr>
              <p:spPr>
                <a:xfrm rot="20965850">
                  <a:off x="9089299" y="4219790"/>
                  <a:ext cx="661241" cy="1369987"/>
                </a:xfrm>
                <a:custGeom>
                  <a:avLst/>
                  <a:gdLst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233286 w 661241"/>
                    <a:gd name="connsiteY17" fmla="*/ 503767 h 1369987"/>
                    <a:gd name="connsiteX18" fmla="*/ 133628 w 661241"/>
                    <a:gd name="connsiteY18" fmla="*/ 527954 h 1369987"/>
                    <a:gd name="connsiteX19" fmla="*/ 117843 w 661241"/>
                    <a:gd name="connsiteY19" fmla="*/ 513305 h 1369987"/>
                    <a:gd name="connsiteX20" fmla="*/ 67859 w 661241"/>
                    <a:gd name="connsiteY20" fmla="*/ 347213 h 1369987"/>
                    <a:gd name="connsiteX21" fmla="*/ 117843 w 661241"/>
                    <a:gd name="connsiteY21" fmla="*/ 181120 h 1369987"/>
                    <a:gd name="connsiteX22" fmla="*/ 162038 w 661241"/>
                    <a:gd name="connsiteY22" fmla="*/ 140108 h 1369987"/>
                    <a:gd name="connsiteX23" fmla="*/ 139298 w 661241"/>
                    <a:gd name="connsiteY23" fmla="*/ 117936 h 1369987"/>
                    <a:gd name="connsiteX24" fmla="*/ 84888 w 661241"/>
                    <a:gd name="connsiteY24" fmla="*/ 170988 h 1369987"/>
                    <a:gd name="connsiteX25" fmla="*/ 14564 w 661241"/>
                    <a:gd name="connsiteY25" fmla="*/ 170988 h 1369987"/>
                    <a:gd name="connsiteX26" fmla="*/ 14564 w 661241"/>
                    <a:gd name="connsiteY26" fmla="*/ 102419 h 1369987"/>
                    <a:gd name="connsiteX27" fmla="*/ 105042 w 661241"/>
                    <a:gd name="connsiteY27" fmla="*/ 14200 h 1369987"/>
                    <a:gd name="connsiteX28" fmla="*/ 121492 w 661241"/>
                    <a:gd name="connsiteY28" fmla="*/ 3550 h 1369987"/>
                    <a:gd name="connsiteX29" fmla="*/ 149702 w 661241"/>
                    <a:gd name="connsiteY29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33628 w 661241"/>
                    <a:gd name="connsiteY17" fmla="*/ 527954 h 1369987"/>
                    <a:gd name="connsiteX18" fmla="*/ 117843 w 661241"/>
                    <a:gd name="connsiteY18" fmla="*/ 513305 h 1369987"/>
                    <a:gd name="connsiteX19" fmla="*/ 67859 w 661241"/>
                    <a:gd name="connsiteY19" fmla="*/ 347213 h 1369987"/>
                    <a:gd name="connsiteX20" fmla="*/ 117843 w 661241"/>
                    <a:gd name="connsiteY20" fmla="*/ 181120 h 1369987"/>
                    <a:gd name="connsiteX21" fmla="*/ 162038 w 661241"/>
                    <a:gd name="connsiteY21" fmla="*/ 140108 h 1369987"/>
                    <a:gd name="connsiteX22" fmla="*/ 139298 w 661241"/>
                    <a:gd name="connsiteY22" fmla="*/ 117936 h 1369987"/>
                    <a:gd name="connsiteX23" fmla="*/ 84888 w 661241"/>
                    <a:gd name="connsiteY23" fmla="*/ 170988 h 1369987"/>
                    <a:gd name="connsiteX24" fmla="*/ 14564 w 661241"/>
                    <a:gd name="connsiteY24" fmla="*/ 170988 h 1369987"/>
                    <a:gd name="connsiteX25" fmla="*/ 14564 w 661241"/>
                    <a:gd name="connsiteY25" fmla="*/ 102419 h 1369987"/>
                    <a:gd name="connsiteX26" fmla="*/ 105042 w 661241"/>
                    <a:gd name="connsiteY26" fmla="*/ 14200 h 1369987"/>
                    <a:gd name="connsiteX27" fmla="*/ 121492 w 661241"/>
                    <a:gd name="connsiteY27" fmla="*/ 3550 h 1369987"/>
                    <a:gd name="connsiteX28" fmla="*/ 149702 w 661241"/>
                    <a:gd name="connsiteY28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17843 w 661241"/>
                    <a:gd name="connsiteY17" fmla="*/ 513305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61241" h="1369987">
                      <a:moveTo>
                        <a:pt x="149702" y="887"/>
                      </a:moveTo>
                      <a:cubicBezTo>
                        <a:pt x="159105" y="2662"/>
                        <a:pt x="168083" y="7100"/>
                        <a:pt x="175367" y="14200"/>
                      </a:cubicBezTo>
                      <a:lnTo>
                        <a:pt x="178948" y="19459"/>
                      </a:lnTo>
                      <a:lnTo>
                        <a:pt x="285457" y="123308"/>
                      </a:lnTo>
                      <a:cubicBezTo>
                        <a:pt x="290312" y="128042"/>
                        <a:pt x="293953" y="133510"/>
                        <a:pt x="296380" y="139348"/>
                      </a:cubicBezTo>
                      <a:lnTo>
                        <a:pt x="297933" y="147130"/>
                      </a:lnTo>
                      <a:lnTo>
                        <a:pt x="300946" y="152438"/>
                      </a:lnTo>
                      <a:cubicBezTo>
                        <a:pt x="315801" y="194649"/>
                        <a:pt x="304927" y="266134"/>
                        <a:pt x="304927" y="347213"/>
                      </a:cubicBezTo>
                      <a:cubicBezTo>
                        <a:pt x="304927" y="379645"/>
                        <a:pt x="306666" y="410541"/>
                        <a:pt x="307803" y="438643"/>
                      </a:cubicBezTo>
                      <a:lnTo>
                        <a:pt x="307374" y="482025"/>
                      </a:lnTo>
                      <a:lnTo>
                        <a:pt x="313531" y="492065"/>
                      </a:lnTo>
                      <a:cubicBezTo>
                        <a:pt x="412268" y="648205"/>
                        <a:pt x="646128" y="995066"/>
                        <a:pt x="652320" y="1033641"/>
                      </a:cubicBezTo>
                      <a:cubicBezTo>
                        <a:pt x="659396" y="1077726"/>
                        <a:pt x="684675" y="1119560"/>
                        <a:pt x="598126" y="1175618"/>
                      </a:cubicBezTo>
                      <a:cubicBezTo>
                        <a:pt x="511577" y="1231675"/>
                        <a:pt x="320840" y="1292398"/>
                        <a:pt x="133029" y="1369987"/>
                      </a:cubicBezTo>
                      <a:lnTo>
                        <a:pt x="59487" y="1183940"/>
                      </a:lnTo>
                      <a:lnTo>
                        <a:pt x="443087" y="1031635"/>
                      </a:lnTo>
                      <a:lnTo>
                        <a:pt x="179743" y="535957"/>
                      </a:lnTo>
                      <a:cubicBezTo>
                        <a:pt x="160763" y="523870"/>
                        <a:pt x="157453" y="531664"/>
                        <a:pt x="122804" y="499696"/>
                      </a:cubicBezTo>
                      <a:cubicBezTo>
                        <a:pt x="88155" y="467728"/>
                        <a:pt x="67858" y="412076"/>
                        <a:pt x="67859" y="347213"/>
                      </a:cubicBezTo>
                      <a:cubicBezTo>
                        <a:pt x="67858" y="282349"/>
                        <a:pt x="86959" y="223626"/>
                        <a:pt x="117843" y="181120"/>
                      </a:cubicBezTo>
                      <a:lnTo>
                        <a:pt x="162038" y="140108"/>
                      </a:lnTo>
                      <a:lnTo>
                        <a:pt x="139298" y="117936"/>
                      </a:lnTo>
                      <a:lnTo>
                        <a:pt x="84888" y="170988"/>
                      </a:lnTo>
                      <a:cubicBezTo>
                        <a:pt x="65470" y="189922"/>
                        <a:pt x="33984" y="189922"/>
                        <a:pt x="14564" y="170988"/>
                      </a:cubicBezTo>
                      <a:cubicBezTo>
                        <a:pt x="-4855" y="152053"/>
                        <a:pt x="-4855" y="121354"/>
                        <a:pt x="14564" y="102419"/>
                      </a:cubicBezTo>
                      <a:lnTo>
                        <a:pt x="105042" y="14200"/>
                      </a:lnTo>
                      <a:cubicBezTo>
                        <a:pt x="109897" y="9467"/>
                        <a:pt x="115506" y="5917"/>
                        <a:pt x="121492" y="3550"/>
                      </a:cubicBezTo>
                      <a:cubicBezTo>
                        <a:pt x="130472" y="-1"/>
                        <a:pt x="140298" y="-888"/>
                        <a:pt x="149702" y="88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1DF76254-3ABD-4C27-830B-7F3329F9E4E8}"/>
                  </a:ext>
                </a:extLst>
              </p:cNvPr>
              <p:cNvGrpSpPr/>
              <p:nvPr/>
            </p:nvGrpSpPr>
            <p:grpSpPr>
              <a:xfrm rot="15481056">
                <a:off x="8323622" y="5409784"/>
                <a:ext cx="385320" cy="185443"/>
                <a:chOff x="8308361" y="5778115"/>
                <a:chExt cx="256111" cy="130967"/>
              </a:xfrm>
            </p:grpSpPr>
            <p:sp>
              <p:nvSpPr>
                <p:cNvPr id="408" name="台形 407">
                  <a:extLst>
                    <a:ext uri="{FF2B5EF4-FFF2-40B4-BE49-F238E27FC236}">
                      <a16:creationId xmlns:a16="http://schemas.microsoft.com/office/drawing/2014/main" id="{7CD00AD0-D08D-4947-816B-58DF16279D78}"/>
                    </a:ext>
                  </a:extLst>
                </p:cNvPr>
                <p:cNvSpPr/>
                <p:nvPr/>
              </p:nvSpPr>
              <p:spPr>
                <a:xfrm rot="20700000" flipH="1">
                  <a:off x="8308361" y="5778208"/>
                  <a:ext cx="256111" cy="120076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9" name="台形 408">
                  <a:extLst>
                    <a:ext uri="{FF2B5EF4-FFF2-40B4-BE49-F238E27FC236}">
                      <a16:creationId xmlns:a16="http://schemas.microsoft.com/office/drawing/2014/main" id="{E7885255-7636-4F92-837C-1E95D6D03F38}"/>
                    </a:ext>
                  </a:extLst>
                </p:cNvPr>
                <p:cNvSpPr/>
                <p:nvPr/>
              </p:nvSpPr>
              <p:spPr>
                <a:xfrm rot="20700000" flipH="1">
                  <a:off x="8344059" y="5778115"/>
                  <a:ext cx="187661" cy="13096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07" name="二等辺三角形 33">
              <a:extLst>
                <a:ext uri="{FF2B5EF4-FFF2-40B4-BE49-F238E27FC236}">
                  <a16:creationId xmlns:a16="http://schemas.microsoft.com/office/drawing/2014/main" id="{A6132BA6-4275-42CA-8D8C-EA6D51694C04}"/>
                </a:ext>
              </a:extLst>
            </p:cNvPr>
            <p:cNvSpPr/>
            <p:nvPr/>
          </p:nvSpPr>
          <p:spPr>
            <a:xfrm>
              <a:off x="7802619" y="5135182"/>
              <a:ext cx="193915" cy="100818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17D56771-F0C0-446B-8147-96EBAC88F56E}"/>
                </a:ext>
              </a:extLst>
            </p:cNvPr>
            <p:cNvSpPr/>
            <p:nvPr/>
          </p:nvSpPr>
          <p:spPr>
            <a:xfrm rot="2700000">
              <a:off x="8657289" y="3999777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7220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2525D6C-77F2-4B74-A59D-114E8E815D64}"/>
              </a:ext>
            </a:extLst>
          </p:cNvPr>
          <p:cNvGrpSpPr/>
          <p:nvPr/>
        </p:nvGrpSpPr>
        <p:grpSpPr>
          <a:xfrm>
            <a:off x="1374304" y="1140658"/>
            <a:ext cx="1461388" cy="2394741"/>
            <a:chOff x="1374304" y="1140658"/>
            <a:chExt cx="1461388" cy="2394741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CBD89B2-1032-439F-9F09-1806892FB605}"/>
                </a:ext>
              </a:extLst>
            </p:cNvPr>
            <p:cNvSpPr/>
            <p:nvPr/>
          </p:nvSpPr>
          <p:spPr>
            <a:xfrm>
              <a:off x="1788975" y="2282020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73E3467-0444-40ED-8B5D-D975F315E99A}"/>
                </a:ext>
              </a:extLst>
            </p:cNvPr>
            <p:cNvSpPr/>
            <p:nvPr/>
          </p:nvSpPr>
          <p:spPr>
            <a:xfrm>
              <a:off x="1456507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2214041-3461-474B-B845-1412AAB4CAC3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1340465"/>
              <a:chOff x="4260278" y="1003492"/>
              <a:chExt cx="1297181" cy="1340465"/>
            </a:xfrm>
          </p:grpSpPr>
          <p:sp>
            <p:nvSpPr>
              <p:cNvPr id="38" name="円/楕円 373">
                <a:extLst>
                  <a:ext uri="{FF2B5EF4-FFF2-40B4-BE49-F238E27FC236}">
                    <a16:creationId xmlns:a16="http://schemas.microsoft.com/office/drawing/2014/main" id="{D26AA2ED-E034-4321-A094-4A206A7BD3D3}"/>
                  </a:ext>
                </a:extLst>
              </p:cNvPr>
              <p:cNvSpPr/>
              <p:nvPr/>
            </p:nvSpPr>
            <p:spPr>
              <a:xfrm>
                <a:off x="4328842" y="1003492"/>
                <a:ext cx="1146281" cy="11462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月 823">
                <a:extLst>
                  <a:ext uri="{FF2B5EF4-FFF2-40B4-BE49-F238E27FC236}">
                    <a16:creationId xmlns:a16="http://schemas.microsoft.com/office/drawing/2014/main" id="{D22E9E2E-E58C-4FE5-AEDA-1853BA140C0D}"/>
                  </a:ext>
                </a:extLst>
              </p:cNvPr>
              <p:cNvSpPr/>
              <p:nvPr/>
            </p:nvSpPr>
            <p:spPr>
              <a:xfrm flipH="1">
                <a:off x="4260278" y="1476890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月 823">
                <a:extLst>
                  <a:ext uri="{FF2B5EF4-FFF2-40B4-BE49-F238E27FC236}">
                    <a16:creationId xmlns:a16="http://schemas.microsoft.com/office/drawing/2014/main" id="{3FAE72F3-D25B-468C-872A-C2620FB18053}"/>
                  </a:ext>
                </a:extLst>
              </p:cNvPr>
              <p:cNvSpPr/>
              <p:nvPr/>
            </p:nvSpPr>
            <p:spPr>
              <a:xfrm>
                <a:off x="4913102" y="1476890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04557EBB-6E15-4A22-94B9-2BCEB0D903C7}"/>
                  </a:ext>
                </a:extLst>
              </p:cNvPr>
              <p:cNvGrpSpPr/>
              <p:nvPr/>
            </p:nvGrpSpPr>
            <p:grpSpPr>
              <a:xfrm>
                <a:off x="4290454" y="1107003"/>
                <a:ext cx="1234507" cy="1164732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751EC75D-0287-4BBD-BEAF-7B357686F2F1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9" name="円/楕円 407">
                    <a:extLst>
                      <a:ext uri="{FF2B5EF4-FFF2-40B4-BE49-F238E27FC236}">
                        <a16:creationId xmlns:a16="http://schemas.microsoft.com/office/drawing/2014/main" id="{952B391D-56DD-486A-BFDD-3F30E84A4F0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円/楕円 408">
                    <a:extLst>
                      <a:ext uri="{FF2B5EF4-FFF2-40B4-BE49-F238E27FC236}">
                        <a16:creationId xmlns:a16="http://schemas.microsoft.com/office/drawing/2014/main" id="{2FF1288E-3CC8-4F63-BC26-78A278EC827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77B772E7-3671-448B-9220-3E9FDD2ACFD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7" name="円/楕円 405">
                    <a:extLst>
                      <a:ext uri="{FF2B5EF4-FFF2-40B4-BE49-F238E27FC236}">
                        <a16:creationId xmlns:a16="http://schemas.microsoft.com/office/drawing/2014/main" id="{813AE7D1-A5E1-4B9C-98F4-B4B35DA728F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円/楕円 406">
                    <a:extLst>
                      <a:ext uri="{FF2B5EF4-FFF2-40B4-BE49-F238E27FC236}">
                        <a16:creationId xmlns:a16="http://schemas.microsoft.com/office/drawing/2014/main" id="{6F0D964D-7D72-44BF-9E5F-B8D21212D08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" name="円/楕円 404">
                  <a:extLst>
                    <a:ext uri="{FF2B5EF4-FFF2-40B4-BE49-F238E27FC236}">
                      <a16:creationId xmlns:a16="http://schemas.microsoft.com/office/drawing/2014/main" id="{B9DF3E59-89BE-49DF-AE9F-D6006F824B83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" name="円/楕円 27">
                <a:extLst>
                  <a:ext uri="{FF2B5EF4-FFF2-40B4-BE49-F238E27FC236}">
                    <a16:creationId xmlns:a16="http://schemas.microsoft.com/office/drawing/2014/main" id="{87FD1E28-3A96-4565-9439-A045C530C35C}"/>
                  </a:ext>
                </a:extLst>
              </p:cNvPr>
              <p:cNvSpPr/>
              <p:nvPr/>
            </p:nvSpPr>
            <p:spPr>
              <a:xfrm rot="10800000">
                <a:off x="4789194" y="2085551"/>
                <a:ext cx="24295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円/楕円 27">
                <a:extLst>
                  <a:ext uri="{FF2B5EF4-FFF2-40B4-BE49-F238E27FC236}">
                    <a16:creationId xmlns:a16="http://schemas.microsoft.com/office/drawing/2014/main" id="{4F9BA480-4891-4BB7-9E40-F1524989DC92}"/>
                  </a:ext>
                </a:extLst>
              </p:cNvPr>
              <p:cNvSpPr/>
              <p:nvPr/>
            </p:nvSpPr>
            <p:spPr>
              <a:xfrm rot="20700000">
                <a:off x="4486502" y="1463912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円/楕円 27">
                <a:extLst>
                  <a:ext uri="{FF2B5EF4-FFF2-40B4-BE49-F238E27FC236}">
                    <a16:creationId xmlns:a16="http://schemas.microsoft.com/office/drawing/2014/main" id="{52C72360-62EB-4F31-8445-6829C5CB789E}"/>
                  </a:ext>
                </a:extLst>
              </p:cNvPr>
              <p:cNvSpPr/>
              <p:nvPr/>
            </p:nvSpPr>
            <p:spPr>
              <a:xfrm rot="900000">
                <a:off x="5017372" y="1463912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正方形/長方形 67">
                <a:extLst>
                  <a:ext uri="{FF2B5EF4-FFF2-40B4-BE49-F238E27FC236}">
                    <a16:creationId xmlns:a16="http://schemas.microsoft.com/office/drawing/2014/main" id="{87972717-981F-4C3E-8B71-95F8E1C57478}"/>
                  </a:ext>
                </a:extLst>
              </p:cNvPr>
              <p:cNvSpPr/>
              <p:nvPr/>
            </p:nvSpPr>
            <p:spPr>
              <a:xfrm>
                <a:off x="4882157" y="1957346"/>
                <a:ext cx="74151" cy="38008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1DACF500-0016-4B41-BD56-0446783038B9}"/>
                  </a:ext>
                </a:extLst>
              </p:cNvPr>
              <p:cNvSpPr/>
              <p:nvPr/>
            </p:nvSpPr>
            <p:spPr>
              <a:xfrm rot="900000">
                <a:off x="4361852" y="1113904"/>
                <a:ext cx="220452" cy="633470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円/楕円 388">
                <a:extLst>
                  <a:ext uri="{FF2B5EF4-FFF2-40B4-BE49-F238E27FC236}">
                    <a16:creationId xmlns:a16="http://schemas.microsoft.com/office/drawing/2014/main" id="{2C06E65A-1512-4C95-89EB-34BB448846DE}"/>
                  </a:ext>
                </a:extLst>
              </p:cNvPr>
              <p:cNvSpPr/>
              <p:nvPr/>
            </p:nvSpPr>
            <p:spPr>
              <a:xfrm>
                <a:off x="4616006" y="1601517"/>
                <a:ext cx="81417" cy="1791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円/楕円 389">
                <a:extLst>
                  <a:ext uri="{FF2B5EF4-FFF2-40B4-BE49-F238E27FC236}">
                    <a16:creationId xmlns:a16="http://schemas.microsoft.com/office/drawing/2014/main" id="{DDEADB93-3183-4BBB-B52F-A6237E719F5F}"/>
                  </a:ext>
                </a:extLst>
              </p:cNvPr>
              <p:cNvSpPr/>
              <p:nvPr/>
            </p:nvSpPr>
            <p:spPr>
              <a:xfrm>
                <a:off x="5126015" y="1601517"/>
                <a:ext cx="81417" cy="1791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2BA2D578-AFBE-413C-B086-C87DFA5FB3E5}"/>
                  </a:ext>
                </a:extLst>
              </p:cNvPr>
              <p:cNvSpPr/>
              <p:nvPr/>
            </p:nvSpPr>
            <p:spPr>
              <a:xfrm>
                <a:off x="4550424" y="1140578"/>
                <a:ext cx="140985" cy="436053"/>
              </a:xfrm>
              <a:prstGeom prst="moon">
                <a:avLst>
                  <a:gd name="adj" fmla="val 6351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A9F30B83-EFA3-4BD5-A3B8-501F10175514}"/>
                  </a:ext>
                </a:extLst>
              </p:cNvPr>
              <p:cNvSpPr/>
              <p:nvPr/>
            </p:nvSpPr>
            <p:spPr>
              <a:xfrm>
                <a:off x="4454629" y="1180943"/>
                <a:ext cx="140985" cy="436053"/>
              </a:xfrm>
              <a:prstGeom prst="moon">
                <a:avLst>
                  <a:gd name="adj" fmla="val 5168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C3C352FE-B04F-4624-858F-DE5040B99A18}"/>
                  </a:ext>
                </a:extLst>
              </p:cNvPr>
              <p:cNvSpPr/>
              <p:nvPr/>
            </p:nvSpPr>
            <p:spPr>
              <a:xfrm>
                <a:off x="4660526" y="1070687"/>
                <a:ext cx="128445" cy="421111"/>
              </a:xfrm>
              <a:prstGeom prst="moon">
                <a:avLst>
                  <a:gd name="adj" fmla="val 4324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388">
                <a:extLst>
                  <a:ext uri="{FF2B5EF4-FFF2-40B4-BE49-F238E27FC236}">
                    <a16:creationId xmlns:a16="http://schemas.microsoft.com/office/drawing/2014/main" id="{84034E95-286B-48B5-A642-6F162BB1BBAD}"/>
                  </a:ext>
                </a:extLst>
              </p:cNvPr>
              <p:cNvSpPr/>
              <p:nvPr/>
            </p:nvSpPr>
            <p:spPr>
              <a:xfrm>
                <a:off x="4633855" y="161879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円/楕円 389">
                <a:extLst>
                  <a:ext uri="{FF2B5EF4-FFF2-40B4-BE49-F238E27FC236}">
                    <a16:creationId xmlns:a16="http://schemas.microsoft.com/office/drawing/2014/main" id="{A629DAA2-8FEB-4641-8369-8D9DBC7AD2B7}"/>
                  </a:ext>
                </a:extLst>
              </p:cNvPr>
              <p:cNvSpPr/>
              <p:nvPr/>
            </p:nvSpPr>
            <p:spPr>
              <a:xfrm>
                <a:off x="5143864" y="161879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" name="片側の 2 つの角を丸めた四角形 144">
              <a:extLst>
                <a:ext uri="{FF2B5EF4-FFF2-40B4-BE49-F238E27FC236}">
                  <a16:creationId xmlns:a16="http://schemas.microsoft.com/office/drawing/2014/main" id="{2F01298E-B2C5-4EEF-B7FD-CBFD584D540F}"/>
                </a:ext>
              </a:extLst>
            </p:cNvPr>
            <p:cNvSpPr/>
            <p:nvPr/>
          </p:nvSpPr>
          <p:spPr>
            <a:xfrm>
              <a:off x="1540450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75D21D16-47ED-43BB-86BC-52B6BD468749}"/>
                </a:ext>
              </a:extLst>
            </p:cNvPr>
            <p:cNvSpPr/>
            <p:nvPr/>
          </p:nvSpPr>
          <p:spPr>
            <a:xfrm>
              <a:off x="1980590" y="3354340"/>
              <a:ext cx="85725" cy="8572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110D3123-D5D6-4CD6-A7C0-5B6F5407ADFE}"/>
                </a:ext>
              </a:extLst>
            </p:cNvPr>
            <p:cNvSpPr/>
            <p:nvPr/>
          </p:nvSpPr>
          <p:spPr>
            <a:xfrm rot="10800000">
              <a:off x="1820839" y="2514471"/>
              <a:ext cx="409782" cy="696117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926B131-C572-4954-B479-A5C0EF39FECD}"/>
                </a:ext>
              </a:extLst>
            </p:cNvPr>
            <p:cNvSpPr/>
            <p:nvPr/>
          </p:nvSpPr>
          <p:spPr>
            <a:xfrm>
              <a:off x="1704628" y="2514472"/>
              <a:ext cx="641144" cy="177183"/>
            </a:xfrm>
            <a:custGeom>
              <a:avLst/>
              <a:gdLst>
                <a:gd name="connsiteX0" fmla="*/ 112458 w 641144"/>
                <a:gd name="connsiteY0" fmla="*/ 0 h 124824"/>
                <a:gd name="connsiteX1" fmla="*/ 530581 w 641144"/>
                <a:gd name="connsiteY1" fmla="*/ 0 h 124824"/>
                <a:gd name="connsiteX2" fmla="*/ 638769 w 641144"/>
                <a:gd name="connsiteY2" fmla="*/ 21842 h 124824"/>
                <a:gd name="connsiteX3" fmla="*/ 641144 w 641144"/>
                <a:gd name="connsiteY3" fmla="*/ 23131 h 124824"/>
                <a:gd name="connsiteX4" fmla="*/ 487674 w 641144"/>
                <a:gd name="connsiteY4" fmla="*/ 124824 h 124824"/>
                <a:gd name="connsiteX5" fmla="*/ 319796 w 641144"/>
                <a:gd name="connsiteY5" fmla="*/ 13583 h 124824"/>
                <a:gd name="connsiteX6" fmla="*/ 151917 w 641144"/>
                <a:gd name="connsiteY6" fmla="*/ 124824 h 124824"/>
                <a:gd name="connsiteX7" fmla="*/ 0 w 641144"/>
                <a:gd name="connsiteY7" fmla="*/ 24160 h 124824"/>
                <a:gd name="connsiteX8" fmla="*/ 4270 w 641144"/>
                <a:gd name="connsiteY8" fmla="*/ 21842 h 124824"/>
                <a:gd name="connsiteX9" fmla="*/ 112458 w 641144"/>
                <a:gd name="connsiteY9" fmla="*/ 0 h 12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1144" h="124824">
                  <a:moveTo>
                    <a:pt x="112458" y="0"/>
                  </a:moveTo>
                  <a:lnTo>
                    <a:pt x="530581" y="0"/>
                  </a:lnTo>
                  <a:cubicBezTo>
                    <a:pt x="568957" y="0"/>
                    <a:pt x="605517" y="7778"/>
                    <a:pt x="638769" y="21842"/>
                  </a:cubicBezTo>
                  <a:lnTo>
                    <a:pt x="641144" y="23131"/>
                  </a:lnTo>
                  <a:lnTo>
                    <a:pt x="487674" y="124824"/>
                  </a:lnTo>
                  <a:lnTo>
                    <a:pt x="319796" y="13583"/>
                  </a:lnTo>
                  <a:lnTo>
                    <a:pt x="151917" y="124824"/>
                  </a:lnTo>
                  <a:lnTo>
                    <a:pt x="0" y="24160"/>
                  </a:lnTo>
                  <a:lnTo>
                    <a:pt x="4270" y="21842"/>
                  </a:lnTo>
                  <a:cubicBezTo>
                    <a:pt x="37523" y="7778"/>
                    <a:pt x="74082" y="0"/>
                    <a:pt x="112458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D6CEE8A-4C9D-455B-B0C9-5667BB10B03D}"/>
                </a:ext>
              </a:extLst>
            </p:cNvPr>
            <p:cNvSpPr/>
            <p:nvPr/>
          </p:nvSpPr>
          <p:spPr>
            <a:xfrm rot="10800000">
              <a:off x="1610708" y="2514473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57BE1EC4-A3CE-461D-B038-241E064E90AB}"/>
                </a:ext>
              </a:extLst>
            </p:cNvPr>
            <p:cNvGrpSpPr/>
            <p:nvPr/>
          </p:nvGrpSpPr>
          <p:grpSpPr>
            <a:xfrm>
              <a:off x="1839481" y="2532981"/>
              <a:ext cx="366290" cy="289145"/>
              <a:chOff x="1540248" y="2990850"/>
              <a:chExt cx="419939" cy="331498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28F3BC27-FF30-47B3-8503-31F632B5B0B3}"/>
                  </a:ext>
                </a:extLst>
              </p:cNvPr>
              <p:cNvGrpSpPr/>
              <p:nvPr/>
            </p:nvGrpSpPr>
            <p:grpSpPr>
              <a:xfrm rot="17534486">
                <a:off x="1540566" y="3098314"/>
                <a:ext cx="279419" cy="168288"/>
                <a:chOff x="2147800" y="2981327"/>
                <a:chExt cx="1443125" cy="881064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760431F7-76E1-4586-B86A-53B22BF0BA88}"/>
                    </a:ext>
                  </a:extLst>
                </p:cNvPr>
                <p:cNvSpPr/>
                <p:nvPr/>
              </p:nvSpPr>
              <p:spPr>
                <a:xfrm>
                  <a:off x="2147800" y="2981327"/>
                  <a:ext cx="1443125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27FD308F-DBCB-4BB7-8D05-7936BA510C0C}"/>
                    </a:ext>
                  </a:extLst>
                </p:cNvPr>
                <p:cNvSpPr/>
                <p:nvPr/>
              </p:nvSpPr>
              <p:spPr>
                <a:xfrm>
                  <a:off x="2412307" y="3148020"/>
                  <a:ext cx="1095548" cy="547691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3B7254B4-83D3-4A53-9062-6D87F9F4E195}"/>
                  </a:ext>
                </a:extLst>
              </p:cNvPr>
              <p:cNvGrpSpPr/>
              <p:nvPr/>
            </p:nvGrpSpPr>
            <p:grpSpPr>
              <a:xfrm rot="4125484" flipH="1">
                <a:off x="1689491" y="3098494"/>
                <a:ext cx="279420" cy="168288"/>
                <a:chOff x="2147780" y="2981332"/>
                <a:chExt cx="1443132" cy="881064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53B362FF-78E2-4767-97C3-4DE4B6B93E2E}"/>
                    </a:ext>
                  </a:extLst>
                </p:cNvPr>
                <p:cNvSpPr/>
                <p:nvPr/>
              </p:nvSpPr>
              <p:spPr>
                <a:xfrm>
                  <a:off x="2147780" y="2981332"/>
                  <a:ext cx="1443132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4439848A-2C11-410A-9CF0-D26EB439590E}"/>
                    </a:ext>
                  </a:extLst>
                </p:cNvPr>
                <p:cNvSpPr/>
                <p:nvPr/>
              </p:nvSpPr>
              <p:spPr>
                <a:xfrm>
                  <a:off x="2412319" y="3148018"/>
                  <a:ext cx="1095549" cy="547691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651A629B-6030-4CFE-95A5-F4A5C77B30DD}"/>
                  </a:ext>
                </a:extLst>
              </p:cNvPr>
              <p:cNvGrpSpPr/>
              <p:nvPr/>
            </p:nvGrpSpPr>
            <p:grpSpPr>
              <a:xfrm>
                <a:off x="1540248" y="2990850"/>
                <a:ext cx="199366" cy="171215"/>
                <a:chOff x="2426796" y="2981326"/>
                <a:chExt cx="1164128" cy="881064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5A4C3273-7ACB-4E7F-964E-14B012EE0E8C}"/>
                    </a:ext>
                  </a:extLst>
                </p:cNvPr>
                <p:cNvSpPr/>
                <p:nvPr/>
              </p:nvSpPr>
              <p:spPr>
                <a:xfrm>
                  <a:off x="2426796" y="2981326"/>
                  <a:ext cx="1164128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FCEC8144-FF75-4FB9-9DEE-1F8239FF7255}"/>
                    </a:ext>
                  </a:extLst>
                </p:cNvPr>
                <p:cNvSpPr/>
                <p:nvPr/>
              </p:nvSpPr>
              <p:spPr>
                <a:xfrm>
                  <a:off x="2554745" y="3148013"/>
                  <a:ext cx="953138" cy="54769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3D3318D8-1087-460C-A43B-F20F6040B271}"/>
                  </a:ext>
                </a:extLst>
              </p:cNvPr>
              <p:cNvGrpSpPr/>
              <p:nvPr/>
            </p:nvGrpSpPr>
            <p:grpSpPr>
              <a:xfrm flipH="1">
                <a:off x="1760821" y="2990850"/>
                <a:ext cx="199366" cy="171215"/>
                <a:chOff x="2426796" y="2981326"/>
                <a:chExt cx="1164128" cy="881064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288A210B-1765-4176-94B2-B42D24010FC2}"/>
                    </a:ext>
                  </a:extLst>
                </p:cNvPr>
                <p:cNvSpPr/>
                <p:nvPr/>
              </p:nvSpPr>
              <p:spPr>
                <a:xfrm>
                  <a:off x="2426796" y="2981326"/>
                  <a:ext cx="1164128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540C040D-BD3D-4949-9931-24F66DCBBCF0}"/>
                    </a:ext>
                  </a:extLst>
                </p:cNvPr>
                <p:cNvSpPr/>
                <p:nvPr/>
              </p:nvSpPr>
              <p:spPr>
                <a:xfrm>
                  <a:off x="2554745" y="3148013"/>
                  <a:ext cx="953138" cy="54769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95DD52F6-81F3-43F3-AD55-3C82C2C53A65}"/>
                  </a:ext>
                </a:extLst>
              </p:cNvPr>
              <p:cNvSpPr/>
              <p:nvPr/>
            </p:nvSpPr>
            <p:spPr>
              <a:xfrm>
                <a:off x="1702401" y="3020273"/>
                <a:ext cx="99137" cy="109729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36DC7278-63B8-411F-ACCD-2098C844DA9D}"/>
                </a:ext>
              </a:extLst>
            </p:cNvPr>
            <p:cNvSpPr/>
            <p:nvPr/>
          </p:nvSpPr>
          <p:spPr>
            <a:xfrm rot="20216363">
              <a:off x="2299614" y="2150092"/>
              <a:ext cx="309016" cy="558670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327F52F8-68DD-458E-BE72-CA0F3243A04D}"/>
                </a:ext>
              </a:extLst>
            </p:cNvPr>
            <p:cNvGrpSpPr/>
            <p:nvPr/>
          </p:nvGrpSpPr>
          <p:grpSpPr>
            <a:xfrm>
              <a:off x="2441346" y="2588406"/>
              <a:ext cx="394346" cy="855155"/>
              <a:chOff x="2433488" y="2716438"/>
              <a:chExt cx="394346" cy="855155"/>
            </a:xfrm>
          </p:grpSpPr>
          <p:sp>
            <p:nvSpPr>
              <p:cNvPr id="359" name="片側の 2 つの角を丸めた四角形 92">
                <a:extLst>
                  <a:ext uri="{FF2B5EF4-FFF2-40B4-BE49-F238E27FC236}">
                    <a16:creationId xmlns:a16="http://schemas.microsoft.com/office/drawing/2014/main" id="{32FB9A43-1D09-49EF-A28F-EAE58987A53A}"/>
                  </a:ext>
                </a:extLst>
              </p:cNvPr>
              <p:cNvSpPr/>
              <p:nvPr/>
            </p:nvSpPr>
            <p:spPr>
              <a:xfrm rot="9854429" flipH="1">
                <a:off x="2496299" y="2716438"/>
                <a:ext cx="331535" cy="8551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F77774DC-F27D-44B9-94CF-F48377358002}"/>
                  </a:ext>
                </a:extLst>
              </p:cNvPr>
              <p:cNvSpPr/>
              <p:nvPr/>
            </p:nvSpPr>
            <p:spPr>
              <a:xfrm rot="20700000">
                <a:off x="2433488" y="2801165"/>
                <a:ext cx="71088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FF63DA36-B105-424D-858C-6C1CD5DF2D68}"/>
                  </a:ext>
                </a:extLst>
              </p:cNvPr>
              <p:cNvSpPr/>
              <p:nvPr/>
            </p:nvSpPr>
            <p:spPr>
              <a:xfrm rot="20700000">
                <a:off x="2469206" y="2924990"/>
                <a:ext cx="71088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0" name="楕円 22">
              <a:extLst>
                <a:ext uri="{FF2B5EF4-FFF2-40B4-BE49-F238E27FC236}">
                  <a16:creationId xmlns:a16="http://schemas.microsoft.com/office/drawing/2014/main" id="{A09AB59D-6BA4-4F6A-ADA4-0692CAE39CEB}"/>
                </a:ext>
              </a:extLst>
            </p:cNvPr>
            <p:cNvSpPr/>
            <p:nvPr/>
          </p:nvSpPr>
          <p:spPr>
            <a:xfrm>
              <a:off x="2237320" y="1191992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9CFB816-BC68-47CF-AB15-5BB1C2D3080A}"/>
              </a:ext>
            </a:extLst>
          </p:cNvPr>
          <p:cNvGrpSpPr/>
          <p:nvPr/>
        </p:nvGrpSpPr>
        <p:grpSpPr>
          <a:xfrm>
            <a:off x="4372488" y="1267878"/>
            <a:ext cx="1397772" cy="2267520"/>
            <a:chOff x="4372488" y="1267878"/>
            <a:chExt cx="1397772" cy="2267520"/>
          </a:xfrm>
        </p:grpSpPr>
        <p:sp>
          <p:nvSpPr>
            <p:cNvPr id="62" name="円/楕円 637">
              <a:extLst>
                <a:ext uri="{FF2B5EF4-FFF2-40B4-BE49-F238E27FC236}">
                  <a16:creationId xmlns:a16="http://schemas.microsoft.com/office/drawing/2014/main" id="{068A9ACB-F8A3-4B5B-BD32-BC67D5C22C16}"/>
                </a:ext>
              </a:extLst>
            </p:cNvPr>
            <p:cNvSpPr/>
            <p:nvPr/>
          </p:nvSpPr>
          <p:spPr>
            <a:xfrm>
              <a:off x="5293970" y="2236561"/>
              <a:ext cx="142556" cy="515165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" name="円/楕円 637">
              <a:extLst>
                <a:ext uri="{FF2B5EF4-FFF2-40B4-BE49-F238E27FC236}">
                  <a16:creationId xmlns:a16="http://schemas.microsoft.com/office/drawing/2014/main" id="{A245871E-4F92-454C-9CA6-19B9469AC00B}"/>
                </a:ext>
              </a:extLst>
            </p:cNvPr>
            <p:cNvSpPr/>
            <p:nvPr/>
          </p:nvSpPr>
          <p:spPr>
            <a:xfrm>
              <a:off x="4505194" y="2236561"/>
              <a:ext cx="142556" cy="515165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1CEDADF9-1FC9-4B8A-8E4E-0B6F4060DDCE}"/>
                </a:ext>
              </a:extLst>
            </p:cNvPr>
            <p:cNvSpPr/>
            <p:nvPr/>
          </p:nvSpPr>
          <p:spPr>
            <a:xfrm>
              <a:off x="4419052" y="2671749"/>
              <a:ext cx="115223" cy="863649"/>
            </a:xfrm>
            <a:custGeom>
              <a:avLst/>
              <a:gdLst>
                <a:gd name="connsiteX0" fmla="*/ 115223 w 115223"/>
                <a:gd name="connsiteY0" fmla="*/ 0 h 863649"/>
                <a:gd name="connsiteX1" fmla="*/ 115223 w 115223"/>
                <a:gd name="connsiteY1" fmla="*/ 863649 h 863649"/>
                <a:gd name="connsiteX2" fmla="*/ 0 w 115223"/>
                <a:gd name="connsiteY2" fmla="*/ 863649 h 863649"/>
                <a:gd name="connsiteX3" fmla="*/ 0 w 115223"/>
                <a:gd name="connsiteY3" fmla="*/ 270213 h 863649"/>
                <a:gd name="connsiteX4" fmla="*/ 110214 w 115223"/>
                <a:gd name="connsiteY4" fmla="*/ 4133 h 863649"/>
                <a:gd name="connsiteX5" fmla="*/ 115223 w 115223"/>
                <a:gd name="connsiteY5" fmla="*/ 0 h 863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223" h="863649">
                  <a:moveTo>
                    <a:pt x="115223" y="0"/>
                  </a:moveTo>
                  <a:lnTo>
                    <a:pt x="115223" y="863649"/>
                  </a:lnTo>
                  <a:lnTo>
                    <a:pt x="0" y="863649"/>
                  </a:lnTo>
                  <a:lnTo>
                    <a:pt x="0" y="270213"/>
                  </a:lnTo>
                  <a:cubicBezTo>
                    <a:pt x="0" y="166303"/>
                    <a:pt x="42118" y="72229"/>
                    <a:pt x="110214" y="4133"/>
                  </a:cubicBezTo>
                  <a:lnTo>
                    <a:pt x="115223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片側の 2 つの角を丸めた四角形 144">
              <a:extLst>
                <a:ext uri="{FF2B5EF4-FFF2-40B4-BE49-F238E27FC236}">
                  <a16:creationId xmlns:a16="http://schemas.microsoft.com/office/drawing/2014/main" id="{AF52B817-59EE-4C73-8D38-E3D8E550776F}"/>
                </a:ext>
              </a:extLst>
            </p:cNvPr>
            <p:cNvSpPr/>
            <p:nvPr/>
          </p:nvSpPr>
          <p:spPr>
            <a:xfrm>
              <a:off x="4499480" y="2557224"/>
              <a:ext cx="933222" cy="978174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8BEF6C70-7011-4FE1-BEF3-4BF02127E9B2}"/>
                </a:ext>
              </a:extLst>
            </p:cNvPr>
            <p:cNvSpPr/>
            <p:nvPr/>
          </p:nvSpPr>
          <p:spPr>
            <a:xfrm>
              <a:off x="4742161" y="2327890"/>
              <a:ext cx="448249" cy="364827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ECA612AC-B1B8-44D1-8200-39219ED3A85B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1183065"/>
              <a:chOff x="4071792" y="5335155"/>
              <a:chExt cx="834570" cy="833893"/>
            </a:xfrm>
          </p:grpSpPr>
          <p:sp>
            <p:nvSpPr>
              <p:cNvPr id="116" name="円/楕円 899">
                <a:extLst>
                  <a:ext uri="{FF2B5EF4-FFF2-40B4-BE49-F238E27FC236}">
                    <a16:creationId xmlns:a16="http://schemas.microsoft.com/office/drawing/2014/main" id="{D10615EF-8169-4DB6-B054-29F421980CE7}"/>
                  </a:ext>
                </a:extLst>
              </p:cNvPr>
              <p:cNvSpPr/>
              <p:nvPr/>
            </p:nvSpPr>
            <p:spPr>
              <a:xfrm>
                <a:off x="4081536" y="5335155"/>
                <a:ext cx="807653" cy="80425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22829148-4725-446B-A9F9-7B6CEA929D82}"/>
                  </a:ext>
                </a:extLst>
              </p:cNvPr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5DD77486-D9A2-495D-870A-19231FC54B0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7" name="円/楕円 914">
                    <a:extLst>
                      <a:ext uri="{FF2B5EF4-FFF2-40B4-BE49-F238E27FC236}">
                        <a16:creationId xmlns:a16="http://schemas.microsoft.com/office/drawing/2014/main" id="{B51421AD-D5DB-4AE7-B773-C262A0D5574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8" name="円/楕円 915">
                    <a:extLst>
                      <a:ext uri="{FF2B5EF4-FFF2-40B4-BE49-F238E27FC236}">
                        <a16:creationId xmlns:a16="http://schemas.microsoft.com/office/drawing/2014/main" id="{153B5A51-7CEA-490C-A6AB-DA308D7D6B7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1E519154-3B70-437C-92F5-19A891CF8DA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5" name="円/楕円 912">
                    <a:extLst>
                      <a:ext uri="{FF2B5EF4-FFF2-40B4-BE49-F238E27FC236}">
                        <a16:creationId xmlns:a16="http://schemas.microsoft.com/office/drawing/2014/main" id="{211428DC-6212-42B7-B3F2-648A903047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" name="円/楕円 913">
                    <a:extLst>
                      <a:ext uri="{FF2B5EF4-FFF2-40B4-BE49-F238E27FC236}">
                        <a16:creationId xmlns:a16="http://schemas.microsoft.com/office/drawing/2014/main" id="{9026A51D-11A4-4512-8B1C-1EC3E5D4076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4" name="円/楕円 911">
                  <a:extLst>
                    <a:ext uri="{FF2B5EF4-FFF2-40B4-BE49-F238E27FC236}">
                      <a16:creationId xmlns:a16="http://schemas.microsoft.com/office/drawing/2014/main" id="{DA4F16EA-F59B-4671-ADA1-3ACAAC88F3C1}"/>
                    </a:ext>
                  </a:extLst>
                </p:cNvPr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8" name="円/楕円 27">
                <a:extLst>
                  <a:ext uri="{FF2B5EF4-FFF2-40B4-BE49-F238E27FC236}">
                    <a16:creationId xmlns:a16="http://schemas.microsoft.com/office/drawing/2014/main" id="{32A37096-3ABA-4798-9BC5-DB3C21A1E627}"/>
                  </a:ext>
                </a:extLst>
              </p:cNvPr>
              <p:cNvSpPr/>
              <p:nvPr/>
            </p:nvSpPr>
            <p:spPr>
              <a:xfrm rot="10800000">
                <a:off x="4408958" y="6043181"/>
                <a:ext cx="164248" cy="3222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" name="円/楕円 27">
                <a:extLst>
                  <a:ext uri="{FF2B5EF4-FFF2-40B4-BE49-F238E27FC236}">
                    <a16:creationId xmlns:a16="http://schemas.microsoft.com/office/drawing/2014/main" id="{7DF3F91E-2B97-496E-8ECB-339898AF0763}"/>
                  </a:ext>
                </a:extLst>
              </p:cNvPr>
              <p:cNvSpPr/>
              <p:nvPr/>
            </p:nvSpPr>
            <p:spPr>
              <a:xfrm rot="207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円/楕円 27">
                <a:extLst>
                  <a:ext uri="{FF2B5EF4-FFF2-40B4-BE49-F238E27FC236}">
                    <a16:creationId xmlns:a16="http://schemas.microsoft.com/office/drawing/2014/main" id="{399BA30B-7889-46FB-83BA-1DA2C9E045D8}"/>
                  </a:ext>
                </a:extLst>
              </p:cNvPr>
              <p:cNvSpPr/>
              <p:nvPr/>
            </p:nvSpPr>
            <p:spPr>
              <a:xfrm rot="9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正方形/長方形 67">
                <a:extLst>
                  <a:ext uri="{FF2B5EF4-FFF2-40B4-BE49-F238E27FC236}">
                    <a16:creationId xmlns:a16="http://schemas.microsoft.com/office/drawing/2014/main" id="{5D1665D8-3DE9-494E-B094-066BEC25F995}"/>
                  </a:ext>
                </a:extLst>
              </p:cNvPr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1716D819-A1C6-49E7-B8EB-228B2C0B9CD5}"/>
                </a:ext>
              </a:extLst>
            </p:cNvPr>
            <p:cNvGrpSpPr/>
            <p:nvPr/>
          </p:nvGrpSpPr>
          <p:grpSpPr>
            <a:xfrm>
              <a:off x="4613905" y="1732873"/>
              <a:ext cx="187370" cy="244533"/>
              <a:chOff x="2165452" y="5688429"/>
              <a:chExt cx="126104" cy="167115"/>
            </a:xfrm>
          </p:grpSpPr>
          <p:sp>
            <p:nvSpPr>
              <p:cNvPr id="110" name="二等辺三角形 109">
                <a:extLst>
                  <a:ext uri="{FF2B5EF4-FFF2-40B4-BE49-F238E27FC236}">
                    <a16:creationId xmlns:a16="http://schemas.microsoft.com/office/drawing/2014/main" id="{3275A75F-2C7A-4CA7-A648-E49A2AD04AD1}"/>
                  </a:ext>
                </a:extLst>
              </p:cNvPr>
              <p:cNvSpPr/>
              <p:nvPr/>
            </p:nvSpPr>
            <p:spPr>
              <a:xfrm rot="18900000">
                <a:off x="2165782" y="5688429"/>
                <a:ext cx="30770" cy="96985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2ACF4FCB-E352-4253-A6D3-B00F9F956D22}"/>
                  </a:ext>
                </a:extLst>
              </p:cNvPr>
              <p:cNvGrpSpPr/>
              <p:nvPr/>
            </p:nvGrpSpPr>
            <p:grpSpPr>
              <a:xfrm>
                <a:off x="2165452" y="5697472"/>
                <a:ext cx="126104" cy="158072"/>
                <a:chOff x="2896919" y="3691681"/>
                <a:chExt cx="138000" cy="203092"/>
              </a:xfrm>
            </p:grpSpPr>
            <p:sp>
              <p:nvSpPr>
                <p:cNvPr id="112" name="円/楕円 333">
                  <a:extLst>
                    <a:ext uri="{FF2B5EF4-FFF2-40B4-BE49-F238E27FC236}">
                      <a16:creationId xmlns:a16="http://schemas.microsoft.com/office/drawing/2014/main" id="{4423973B-A6F2-4AFB-B75D-BF505E192988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円/楕円 334">
                  <a:extLst>
                    <a:ext uri="{FF2B5EF4-FFF2-40B4-BE49-F238E27FC236}">
                      <a16:creationId xmlns:a16="http://schemas.microsoft.com/office/drawing/2014/main" id="{8370DFBC-FF40-4132-89E2-BB3513CAE886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円/楕円 335">
                  <a:extLst>
                    <a:ext uri="{FF2B5EF4-FFF2-40B4-BE49-F238E27FC236}">
                      <a16:creationId xmlns:a16="http://schemas.microsoft.com/office/drawing/2014/main" id="{0371133E-E6A3-4432-B7A2-328451222C7E}"/>
                    </a:ext>
                  </a:extLst>
                </p:cNvPr>
                <p:cNvSpPr/>
                <p:nvPr/>
              </p:nvSpPr>
              <p:spPr>
                <a:xfrm>
                  <a:off x="2903755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円/楕円 336">
                  <a:extLst>
                    <a:ext uri="{FF2B5EF4-FFF2-40B4-BE49-F238E27FC236}">
                      <a16:creationId xmlns:a16="http://schemas.microsoft.com/office/drawing/2014/main" id="{D104F756-46D5-4CEF-B136-2AAF155E4FA6}"/>
                    </a:ext>
                  </a:extLst>
                </p:cNvPr>
                <p:cNvSpPr/>
                <p:nvPr/>
              </p:nvSpPr>
              <p:spPr>
                <a:xfrm>
                  <a:off x="2925410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DF29CB79-5772-4EF3-8A53-8AE52B0A30A9}"/>
                </a:ext>
              </a:extLst>
            </p:cNvPr>
            <p:cNvGrpSpPr/>
            <p:nvPr/>
          </p:nvGrpSpPr>
          <p:grpSpPr>
            <a:xfrm>
              <a:off x="5130636" y="1732873"/>
              <a:ext cx="187370" cy="244533"/>
              <a:chOff x="2165452" y="5688429"/>
              <a:chExt cx="126104" cy="167115"/>
            </a:xfrm>
          </p:grpSpPr>
          <p:sp>
            <p:nvSpPr>
              <p:cNvPr id="104" name="二等辺三角形 103">
                <a:extLst>
                  <a:ext uri="{FF2B5EF4-FFF2-40B4-BE49-F238E27FC236}">
                    <a16:creationId xmlns:a16="http://schemas.microsoft.com/office/drawing/2014/main" id="{E622A3BD-CDC3-4900-A998-9AE2DABF5B20}"/>
                  </a:ext>
                </a:extLst>
              </p:cNvPr>
              <p:cNvSpPr/>
              <p:nvPr/>
            </p:nvSpPr>
            <p:spPr>
              <a:xfrm rot="18900000">
                <a:off x="2165782" y="5688429"/>
                <a:ext cx="30770" cy="96985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53578114-2952-49EE-80EE-301C8B144E9F}"/>
                  </a:ext>
                </a:extLst>
              </p:cNvPr>
              <p:cNvGrpSpPr/>
              <p:nvPr/>
            </p:nvGrpSpPr>
            <p:grpSpPr>
              <a:xfrm>
                <a:off x="2165452" y="5697472"/>
                <a:ext cx="126104" cy="158072"/>
                <a:chOff x="2896919" y="3691681"/>
                <a:chExt cx="138000" cy="203092"/>
              </a:xfrm>
            </p:grpSpPr>
            <p:sp>
              <p:nvSpPr>
                <p:cNvPr id="106" name="円/楕円 333">
                  <a:extLst>
                    <a:ext uri="{FF2B5EF4-FFF2-40B4-BE49-F238E27FC236}">
                      <a16:creationId xmlns:a16="http://schemas.microsoft.com/office/drawing/2014/main" id="{4A1EBC35-82E0-495C-B7E6-7A0ECF7BDE70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" name="円/楕円 334">
                  <a:extLst>
                    <a:ext uri="{FF2B5EF4-FFF2-40B4-BE49-F238E27FC236}">
                      <a16:creationId xmlns:a16="http://schemas.microsoft.com/office/drawing/2014/main" id="{92889D6D-97BE-4609-9AED-3B925173128E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円/楕円 335">
                  <a:extLst>
                    <a:ext uri="{FF2B5EF4-FFF2-40B4-BE49-F238E27FC236}">
                      <a16:creationId xmlns:a16="http://schemas.microsoft.com/office/drawing/2014/main" id="{365EE04C-C69C-4277-9420-85BD4A8DA8CB}"/>
                    </a:ext>
                  </a:extLst>
                </p:cNvPr>
                <p:cNvSpPr/>
                <p:nvPr/>
              </p:nvSpPr>
              <p:spPr>
                <a:xfrm>
                  <a:off x="2901390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円/楕円 336">
                  <a:extLst>
                    <a:ext uri="{FF2B5EF4-FFF2-40B4-BE49-F238E27FC236}">
                      <a16:creationId xmlns:a16="http://schemas.microsoft.com/office/drawing/2014/main" id="{17B8C640-A936-4F79-8122-3759BF0DA85E}"/>
                    </a:ext>
                  </a:extLst>
                </p:cNvPr>
                <p:cNvSpPr/>
                <p:nvPr/>
              </p:nvSpPr>
              <p:spPr>
                <a:xfrm>
                  <a:off x="2923045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8F3E822D-DCD6-48CF-A341-B5599754F877}"/>
                </a:ext>
              </a:extLst>
            </p:cNvPr>
            <p:cNvGrpSpPr/>
            <p:nvPr/>
          </p:nvGrpSpPr>
          <p:grpSpPr>
            <a:xfrm>
              <a:off x="4566245" y="2558606"/>
              <a:ext cx="796603" cy="838891"/>
              <a:chOff x="4566245" y="2558606"/>
              <a:chExt cx="796603" cy="838891"/>
            </a:xfrm>
          </p:grpSpPr>
          <p:sp>
            <p:nvSpPr>
              <p:cNvPr id="75" name="楕円 20">
                <a:extLst>
                  <a:ext uri="{FF2B5EF4-FFF2-40B4-BE49-F238E27FC236}">
                    <a16:creationId xmlns:a16="http://schemas.microsoft.com/office/drawing/2014/main" id="{95403BAE-3692-46DC-A020-DEA77F18D8CE}"/>
                  </a:ext>
                </a:extLst>
              </p:cNvPr>
              <p:cNvSpPr/>
              <p:nvPr/>
            </p:nvSpPr>
            <p:spPr>
              <a:xfrm rot="19251567">
                <a:off x="4706033" y="2608588"/>
                <a:ext cx="99453" cy="590776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55A196F1-1366-4E1B-8FD5-7522545DE968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137" y="2557224"/>
                <a:chExt cx="796603" cy="838891"/>
              </a:xfrm>
            </p:grpSpPr>
            <p:sp>
              <p:nvSpPr>
                <p:cNvPr id="77" name="二等辺三角形 76">
                  <a:extLst>
                    <a:ext uri="{FF2B5EF4-FFF2-40B4-BE49-F238E27FC236}">
                      <a16:creationId xmlns:a16="http://schemas.microsoft.com/office/drawing/2014/main" id="{BCB4A947-031F-4699-900F-264D08F4D279}"/>
                    </a:ext>
                  </a:extLst>
                </p:cNvPr>
                <p:cNvSpPr/>
                <p:nvPr/>
              </p:nvSpPr>
              <p:spPr>
                <a:xfrm rot="10800000">
                  <a:off x="4778370" y="2661265"/>
                  <a:ext cx="392622" cy="415472"/>
                </a:xfrm>
                <a:prstGeom prst="triangle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楕円 20">
                  <a:extLst>
                    <a:ext uri="{FF2B5EF4-FFF2-40B4-BE49-F238E27FC236}">
                      <a16:creationId xmlns:a16="http://schemas.microsoft.com/office/drawing/2014/main" id="{44F2A9DB-BD3D-4BD8-A971-8449C5DD32E7}"/>
                    </a:ext>
                  </a:extLst>
                </p:cNvPr>
                <p:cNvSpPr/>
                <p:nvPr/>
              </p:nvSpPr>
              <p:spPr>
                <a:xfrm rot="2348433" flipH="1">
                  <a:off x="5128206" y="2607206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BE5E2ED9-DA04-44A7-A247-F7616B3A1D0F}"/>
                    </a:ext>
                  </a:extLst>
                </p:cNvPr>
                <p:cNvGrpSpPr/>
                <p:nvPr/>
              </p:nvGrpSpPr>
              <p:grpSpPr>
                <a:xfrm rot="1800000">
                  <a:off x="4772172" y="3072440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63CADD54-B5C1-4BA3-A255-511EF5EC5E38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22F589DB-48F3-473B-A5D2-661C7C6AE8ED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04626573-1811-4A30-86EB-DBE7A66EF070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84404" y="3072438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C94A534F-0BB4-41DA-932A-5438A19E4ADC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F0F9FF59-D66F-49B4-929F-B4CBC5CD08F0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" name="楕円 20">
                  <a:extLst>
                    <a:ext uri="{FF2B5EF4-FFF2-40B4-BE49-F238E27FC236}">
                      <a16:creationId xmlns:a16="http://schemas.microsoft.com/office/drawing/2014/main" id="{BB30B0D8-E82C-4CF5-9FD4-9198AF41C152}"/>
                    </a:ext>
                  </a:extLst>
                </p:cNvPr>
                <p:cNvSpPr/>
                <p:nvPr/>
              </p:nvSpPr>
              <p:spPr>
                <a:xfrm rot="19251567">
                  <a:off x="4749780" y="2667033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20">
                  <a:extLst>
                    <a:ext uri="{FF2B5EF4-FFF2-40B4-BE49-F238E27FC236}">
                      <a16:creationId xmlns:a16="http://schemas.microsoft.com/office/drawing/2014/main" id="{D2E13303-3318-4B0A-B0B3-0178E2D655CB}"/>
                    </a:ext>
                  </a:extLst>
                </p:cNvPr>
                <p:cNvSpPr/>
                <p:nvPr/>
              </p:nvSpPr>
              <p:spPr>
                <a:xfrm rot="2348433" flipH="1">
                  <a:off x="5103772" y="2667032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B40C21-BF02-44AA-BCEE-BA958069B640}"/>
                    </a:ext>
                  </a:extLst>
                </p:cNvPr>
                <p:cNvSpPr/>
                <p:nvPr/>
              </p:nvSpPr>
              <p:spPr>
                <a:xfrm rot="10800000">
                  <a:off x="4566137" y="2557224"/>
                  <a:ext cx="796603" cy="55416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419" h="578385">
                      <a:moveTo>
                        <a:pt x="629616" y="578385"/>
                      </a:moveTo>
                      <a:lnTo>
                        <a:pt x="574036" y="578385"/>
                      </a:lnTo>
                      <a:lnTo>
                        <a:pt x="409133" y="56263"/>
                      </a:lnTo>
                      <a:lnTo>
                        <a:pt x="244230" y="578385"/>
                      </a:lnTo>
                      <a:lnTo>
                        <a:pt x="211493" y="578385"/>
                      </a:lnTo>
                      <a:cubicBezTo>
                        <a:pt x="134741" y="578385"/>
                        <a:pt x="65255" y="547275"/>
                        <a:pt x="14958" y="496978"/>
                      </a:cubicBezTo>
                      <a:lnTo>
                        <a:pt x="0" y="478849"/>
                      </a:lnTo>
                      <a:lnTo>
                        <a:pt x="410674" y="0"/>
                      </a:lnTo>
                      <a:lnTo>
                        <a:pt x="831419" y="490593"/>
                      </a:lnTo>
                      <a:lnTo>
                        <a:pt x="826152" y="496978"/>
                      </a:lnTo>
                      <a:cubicBezTo>
                        <a:pt x="775854" y="547275"/>
                        <a:pt x="706368" y="578385"/>
                        <a:pt x="629616" y="57838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76A57976-6324-4F8C-BF9C-4098EDEF933F}"/>
                    </a:ext>
                  </a:extLst>
                </p:cNvPr>
                <p:cNvSpPr/>
                <p:nvPr/>
              </p:nvSpPr>
              <p:spPr>
                <a:xfrm rot="10800000">
                  <a:off x="4598196" y="2608872"/>
                  <a:ext cx="369733" cy="502516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893" h="524479">
                      <a:moveTo>
                        <a:pt x="368324" y="524479"/>
                      </a:moveTo>
                      <a:lnTo>
                        <a:pt x="0" y="0"/>
                      </a:lnTo>
                      <a:lnTo>
                        <a:pt x="385893" y="510257"/>
                      </a:lnTo>
                      <a:lnTo>
                        <a:pt x="369292" y="523953"/>
                      </a:lnTo>
                      <a:lnTo>
                        <a:pt x="368324" y="5244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02AB7004-EB27-416A-8128-6BE4015FD832}"/>
                    </a:ext>
                  </a:extLst>
                </p:cNvPr>
                <p:cNvSpPr/>
                <p:nvPr/>
              </p:nvSpPr>
              <p:spPr>
                <a:xfrm rot="10800000">
                  <a:off x="4965295" y="2615827"/>
                  <a:ext cx="367533" cy="499496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3596" h="521327">
                      <a:moveTo>
                        <a:pt x="17573" y="521327"/>
                      </a:moveTo>
                      <a:lnTo>
                        <a:pt x="0" y="506828"/>
                      </a:lnTo>
                      <a:lnTo>
                        <a:pt x="381803" y="1980"/>
                      </a:lnTo>
                      <a:lnTo>
                        <a:pt x="383501" y="0"/>
                      </a:lnTo>
                      <a:lnTo>
                        <a:pt x="383596" y="125"/>
                      </a:lnTo>
                      <a:lnTo>
                        <a:pt x="17573" y="5213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四角形: 角を丸くする 85">
                  <a:extLst>
                    <a:ext uri="{FF2B5EF4-FFF2-40B4-BE49-F238E27FC236}">
                      <a16:creationId xmlns:a16="http://schemas.microsoft.com/office/drawing/2014/main" id="{EDBB0750-81C9-463A-82FF-C44A1C5C89F0}"/>
                    </a:ext>
                  </a:extLst>
                </p:cNvPr>
                <p:cNvSpPr/>
                <p:nvPr/>
              </p:nvSpPr>
              <p:spPr>
                <a:xfrm>
                  <a:off x="4909095" y="3045604"/>
                  <a:ext cx="117044" cy="11962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C383493E-DC6D-423B-BCB2-1DDABCCCA805}"/>
                </a:ext>
              </a:extLst>
            </p:cNvPr>
            <p:cNvSpPr/>
            <p:nvPr/>
          </p:nvSpPr>
          <p:spPr>
            <a:xfrm rot="20216363">
              <a:off x="5249848" y="2150093"/>
              <a:ext cx="309016" cy="558670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E831A2D9-9522-4DF8-9817-E5D7CA4A6AB1}"/>
                </a:ext>
              </a:extLst>
            </p:cNvPr>
            <p:cNvGrpSpPr/>
            <p:nvPr/>
          </p:nvGrpSpPr>
          <p:grpSpPr>
            <a:xfrm>
              <a:off x="5383332" y="2625059"/>
              <a:ext cx="386928" cy="833174"/>
              <a:chOff x="5397765" y="2736091"/>
              <a:chExt cx="386928" cy="833174"/>
            </a:xfrm>
          </p:grpSpPr>
          <p:sp>
            <p:nvSpPr>
              <p:cNvPr id="363" name="片側の 2 つの角を丸めた四角形 92">
                <a:extLst>
                  <a:ext uri="{FF2B5EF4-FFF2-40B4-BE49-F238E27FC236}">
                    <a16:creationId xmlns:a16="http://schemas.microsoft.com/office/drawing/2014/main" id="{EB401061-0259-4136-AF8C-2B178D05F0BA}"/>
                  </a:ext>
                </a:extLst>
              </p:cNvPr>
              <p:cNvSpPr/>
              <p:nvPr/>
            </p:nvSpPr>
            <p:spPr>
              <a:xfrm rot="10281136" flipH="1">
                <a:off x="5397765" y="2736091"/>
                <a:ext cx="260438" cy="205454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4" name="片側の 2 つの角を丸めた四角形 92">
                <a:extLst>
                  <a:ext uri="{FF2B5EF4-FFF2-40B4-BE49-F238E27FC236}">
                    <a16:creationId xmlns:a16="http://schemas.microsoft.com/office/drawing/2014/main" id="{E8E69D51-4F94-42EA-97C3-031E7B28C15D}"/>
                  </a:ext>
                </a:extLst>
              </p:cNvPr>
              <p:cNvSpPr/>
              <p:nvPr/>
            </p:nvSpPr>
            <p:spPr>
              <a:xfrm rot="9854429" flipH="1">
                <a:off x="5453158" y="2837888"/>
                <a:ext cx="331535" cy="731377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C6BE156B-0F8E-40A7-B471-EDC83401D562}"/>
                  </a:ext>
                </a:extLst>
              </p:cNvPr>
              <p:cNvSpPr/>
              <p:nvPr/>
            </p:nvSpPr>
            <p:spPr>
              <a:xfrm rot="10281136" flipH="1">
                <a:off x="5398293" y="2772109"/>
                <a:ext cx="246243" cy="16352"/>
              </a:xfrm>
              <a:custGeom>
                <a:avLst/>
                <a:gdLst>
                  <a:gd name="connsiteX0" fmla="*/ 255758 w 260438"/>
                  <a:gd name="connsiteY0" fmla="*/ 28250 h 28250"/>
                  <a:gd name="connsiteX1" fmla="*/ 260438 w 260438"/>
                  <a:gd name="connsiteY1" fmla="*/ 16952 h 28250"/>
                  <a:gd name="connsiteX2" fmla="*/ 260438 w 260438"/>
                  <a:gd name="connsiteY2" fmla="*/ 0 h 28250"/>
                  <a:gd name="connsiteX3" fmla="*/ 0 w 260438"/>
                  <a:gd name="connsiteY3" fmla="*/ 0 h 28250"/>
                  <a:gd name="connsiteX4" fmla="*/ 0 w 260438"/>
                  <a:gd name="connsiteY4" fmla="*/ 16952 h 28250"/>
                  <a:gd name="connsiteX5" fmla="*/ 4680 w 260438"/>
                  <a:gd name="connsiteY5" fmla="*/ 28250 h 28250"/>
                  <a:gd name="connsiteX6" fmla="*/ 255758 w 260438"/>
                  <a:gd name="connsiteY6" fmla="*/ 28250 h 2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0438" h="28250">
                    <a:moveTo>
                      <a:pt x="255758" y="28250"/>
                    </a:moveTo>
                    <a:lnTo>
                      <a:pt x="260438" y="16952"/>
                    </a:lnTo>
                    <a:lnTo>
                      <a:pt x="260438" y="0"/>
                    </a:lnTo>
                    <a:lnTo>
                      <a:pt x="0" y="0"/>
                    </a:lnTo>
                    <a:lnTo>
                      <a:pt x="0" y="16952"/>
                    </a:lnTo>
                    <a:lnTo>
                      <a:pt x="4680" y="28250"/>
                    </a:lnTo>
                    <a:lnTo>
                      <a:pt x="255758" y="2825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1" name="楕円 22">
              <a:extLst>
                <a:ext uri="{FF2B5EF4-FFF2-40B4-BE49-F238E27FC236}">
                  <a16:creationId xmlns:a16="http://schemas.microsoft.com/office/drawing/2014/main" id="{00B4C26B-9059-4FD0-8574-04DC09614008}"/>
                </a:ext>
              </a:extLst>
            </p:cNvPr>
            <p:cNvSpPr/>
            <p:nvPr/>
          </p:nvSpPr>
          <p:spPr>
            <a:xfrm>
              <a:off x="5126570" y="1318992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E6FDF11-92FD-4C27-86CF-B7E5C7AE0EFA}"/>
              </a:ext>
            </a:extLst>
          </p:cNvPr>
          <p:cNvGrpSpPr/>
          <p:nvPr/>
        </p:nvGrpSpPr>
        <p:grpSpPr>
          <a:xfrm>
            <a:off x="7333711" y="1268192"/>
            <a:ext cx="1366582" cy="2267207"/>
            <a:chOff x="7333711" y="1268192"/>
            <a:chExt cx="1366582" cy="2267207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DF92CFA7-7A91-4ED0-9EB5-43AFD1B5DBBB}"/>
                </a:ext>
              </a:extLst>
            </p:cNvPr>
            <p:cNvGrpSpPr/>
            <p:nvPr/>
          </p:nvGrpSpPr>
          <p:grpSpPr>
            <a:xfrm>
              <a:off x="7333711" y="1272209"/>
              <a:ext cx="1144796" cy="2263190"/>
              <a:chOff x="3893094" y="495108"/>
              <a:chExt cx="1144796" cy="2263190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AF349633-1F77-43BD-9722-7E1CD713D2BC}"/>
                  </a:ext>
                </a:extLst>
              </p:cNvPr>
              <p:cNvSpPr/>
              <p:nvPr/>
            </p:nvSpPr>
            <p:spPr>
              <a:xfrm>
                <a:off x="3893094" y="1841389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片側の 2 つの角を丸めた四角形 144">
                <a:extLst>
                  <a:ext uri="{FF2B5EF4-FFF2-40B4-BE49-F238E27FC236}">
                    <a16:creationId xmlns:a16="http://schemas.microsoft.com/office/drawing/2014/main" id="{87C22ABD-1470-41FB-BF9D-6213C8BAD005}"/>
                  </a:ext>
                </a:extLst>
              </p:cNvPr>
              <p:cNvSpPr/>
              <p:nvPr/>
            </p:nvSpPr>
            <p:spPr>
              <a:xfrm>
                <a:off x="3977037" y="1737372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BEFBD5D8-654D-4425-94DA-F9A84B39DD03}"/>
                  </a:ext>
                </a:extLst>
              </p:cNvPr>
              <p:cNvSpPr/>
              <p:nvPr/>
            </p:nvSpPr>
            <p:spPr>
              <a:xfrm>
                <a:off x="4230325" y="1498015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二等辺三角形 153">
                <a:extLst>
                  <a:ext uri="{FF2B5EF4-FFF2-40B4-BE49-F238E27FC236}">
                    <a16:creationId xmlns:a16="http://schemas.microsoft.com/office/drawing/2014/main" id="{4704D3CC-DE04-4B95-8610-58696944A46B}"/>
                  </a:ext>
                </a:extLst>
              </p:cNvPr>
              <p:cNvSpPr/>
              <p:nvPr/>
            </p:nvSpPr>
            <p:spPr>
              <a:xfrm rot="10800000">
                <a:off x="4268116" y="1845960"/>
                <a:ext cx="409782" cy="433630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A6759C75-737E-481D-BB08-D91112C23BCB}"/>
                  </a:ext>
                </a:extLst>
              </p:cNvPr>
              <p:cNvGrpSpPr/>
              <p:nvPr/>
            </p:nvGrpSpPr>
            <p:grpSpPr>
              <a:xfrm>
                <a:off x="3900908" y="495108"/>
                <a:ext cx="1136982" cy="1243602"/>
                <a:chOff x="4449879" y="2772559"/>
                <a:chExt cx="834570" cy="912832"/>
              </a:xfrm>
            </p:grpSpPr>
            <p:sp>
              <p:nvSpPr>
                <p:cNvPr id="168" name="円/楕円 708">
                  <a:extLst>
                    <a:ext uri="{FF2B5EF4-FFF2-40B4-BE49-F238E27FC236}">
                      <a16:creationId xmlns:a16="http://schemas.microsoft.com/office/drawing/2014/main" id="{B2699310-C8C6-4D85-B490-3C509452394B}"/>
                    </a:ext>
                  </a:extLst>
                </p:cNvPr>
                <p:cNvSpPr/>
                <p:nvPr/>
              </p:nvSpPr>
              <p:spPr>
                <a:xfrm>
                  <a:off x="4469464" y="2772559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B74CE661-E5D0-487B-997D-2C24F25C1927}"/>
                    </a:ext>
                  </a:extLst>
                </p:cNvPr>
                <p:cNvGrpSpPr/>
                <p:nvPr/>
              </p:nvGrpSpPr>
              <p:grpSpPr>
                <a:xfrm>
                  <a:off x="4449879" y="2829728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87EFA5C6-E99B-4BEC-83F5-75D5BC3F62E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1" name="円/楕円 302">
                      <a:extLst>
                        <a:ext uri="{FF2B5EF4-FFF2-40B4-BE49-F238E27FC236}">
                          <a16:creationId xmlns:a16="http://schemas.microsoft.com/office/drawing/2014/main" id="{8B15DB8F-2F3E-4711-B3F2-03779997A6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" name="円/楕円 303">
                      <a:extLst>
                        <a:ext uri="{FF2B5EF4-FFF2-40B4-BE49-F238E27FC236}">
                          <a16:creationId xmlns:a16="http://schemas.microsoft.com/office/drawing/2014/main" id="{99F1EBC5-E76B-4FF7-BAF3-2876606AF9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7" name="グループ化 176">
                    <a:extLst>
                      <a:ext uri="{FF2B5EF4-FFF2-40B4-BE49-F238E27FC236}">
                        <a16:creationId xmlns:a16="http://schemas.microsoft.com/office/drawing/2014/main" id="{5388BD59-90C5-4F96-A35C-46B17F84CD1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9" name="円/楕円 300">
                      <a:extLst>
                        <a:ext uri="{FF2B5EF4-FFF2-40B4-BE49-F238E27FC236}">
                          <a16:creationId xmlns:a16="http://schemas.microsoft.com/office/drawing/2014/main" id="{7D75DA83-E436-4409-A33D-0BF15FA121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0" name="円/楕円 301">
                      <a:extLst>
                        <a:ext uri="{FF2B5EF4-FFF2-40B4-BE49-F238E27FC236}">
                          <a16:creationId xmlns:a16="http://schemas.microsoft.com/office/drawing/2014/main" id="{4A5B6F71-C215-40BA-9369-275971DF2A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8" name="円/楕円 299">
                    <a:extLst>
                      <a:ext uri="{FF2B5EF4-FFF2-40B4-BE49-F238E27FC236}">
                        <a16:creationId xmlns:a16="http://schemas.microsoft.com/office/drawing/2014/main" id="{91CED25D-C53C-4C48-B75F-7C6F911AE5C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0" name="円/楕円 27">
                  <a:extLst>
                    <a:ext uri="{FF2B5EF4-FFF2-40B4-BE49-F238E27FC236}">
                      <a16:creationId xmlns:a16="http://schemas.microsoft.com/office/drawing/2014/main" id="{4E4722C8-EE9B-448A-84B0-5AA3940CCF47}"/>
                    </a:ext>
                  </a:extLst>
                </p:cNvPr>
                <p:cNvSpPr/>
                <p:nvPr/>
              </p:nvSpPr>
              <p:spPr>
                <a:xfrm rot="10800000">
                  <a:off x="4787045" y="3507871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" name="円/楕円 27">
                  <a:extLst>
                    <a:ext uri="{FF2B5EF4-FFF2-40B4-BE49-F238E27FC236}">
                      <a16:creationId xmlns:a16="http://schemas.microsoft.com/office/drawing/2014/main" id="{B63C73CB-4AB6-495E-AC6B-39D938055C6B}"/>
                    </a:ext>
                  </a:extLst>
                </p:cNvPr>
                <p:cNvSpPr/>
                <p:nvPr/>
              </p:nvSpPr>
              <p:spPr>
                <a:xfrm rot="20700000">
                  <a:off x="4593212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円/楕円 27">
                  <a:extLst>
                    <a:ext uri="{FF2B5EF4-FFF2-40B4-BE49-F238E27FC236}">
                      <a16:creationId xmlns:a16="http://schemas.microsoft.com/office/drawing/2014/main" id="{5EA390D9-4100-42B0-BAFF-B87BC761576D}"/>
                    </a:ext>
                  </a:extLst>
                </p:cNvPr>
                <p:cNvSpPr/>
                <p:nvPr/>
              </p:nvSpPr>
              <p:spPr>
                <a:xfrm rot="900000">
                  <a:off x="4984928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正方形/長方形 67">
                  <a:extLst>
                    <a:ext uri="{FF2B5EF4-FFF2-40B4-BE49-F238E27FC236}">
                      <a16:creationId xmlns:a16="http://schemas.microsoft.com/office/drawing/2014/main" id="{9660C525-2E92-4281-AA6E-B7F6B54D2582}"/>
                    </a:ext>
                  </a:extLst>
                </p:cNvPr>
                <p:cNvSpPr/>
                <p:nvPr/>
              </p:nvSpPr>
              <p:spPr>
                <a:xfrm>
                  <a:off x="4844104" y="3404590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月 173">
                  <a:extLst>
                    <a:ext uri="{FF2B5EF4-FFF2-40B4-BE49-F238E27FC236}">
                      <a16:creationId xmlns:a16="http://schemas.microsoft.com/office/drawing/2014/main" id="{893FA0B0-78CE-4244-9125-CA9240032B7E}"/>
                    </a:ext>
                  </a:extLst>
                </p:cNvPr>
                <p:cNvSpPr/>
                <p:nvPr/>
              </p:nvSpPr>
              <p:spPr>
                <a:xfrm>
                  <a:off x="4509029" y="2909752"/>
                  <a:ext cx="63424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月 174">
                  <a:extLst>
                    <a:ext uri="{FF2B5EF4-FFF2-40B4-BE49-F238E27FC236}">
                      <a16:creationId xmlns:a16="http://schemas.microsoft.com/office/drawing/2014/main" id="{8222404D-C06B-4213-B5BB-B80AD2D81C2D}"/>
                    </a:ext>
                  </a:extLst>
                </p:cNvPr>
                <p:cNvSpPr/>
                <p:nvPr/>
              </p:nvSpPr>
              <p:spPr>
                <a:xfrm flipH="1">
                  <a:off x="5169936" y="2909752"/>
                  <a:ext cx="56763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B432C850-4127-434C-9947-C4D9645E379B}"/>
                  </a:ext>
                </a:extLst>
              </p:cNvPr>
              <p:cNvSpPr/>
              <p:nvPr/>
            </p:nvSpPr>
            <p:spPr>
              <a:xfrm>
                <a:off x="4044609" y="525640"/>
                <a:ext cx="851646" cy="312616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8BA81E1C-3898-4DBC-AA5F-7396735DBF20}"/>
                  </a:ext>
                </a:extLst>
              </p:cNvPr>
              <p:cNvGrpSpPr/>
              <p:nvPr/>
            </p:nvGrpSpPr>
            <p:grpSpPr>
              <a:xfrm>
                <a:off x="4125428" y="975743"/>
                <a:ext cx="695496" cy="267467"/>
                <a:chOff x="3646838" y="4046352"/>
                <a:chExt cx="695496" cy="267467"/>
              </a:xfrm>
            </p:grpSpPr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412B6C8A-E89A-4130-832D-E83D94769AE3}"/>
                    </a:ext>
                  </a:extLst>
                </p:cNvPr>
                <p:cNvGrpSpPr/>
                <p:nvPr/>
              </p:nvGrpSpPr>
              <p:grpSpPr>
                <a:xfrm>
                  <a:off x="3646838" y="4046352"/>
                  <a:ext cx="204959" cy="267467"/>
                  <a:chOff x="2896919" y="3691681"/>
                  <a:chExt cx="138000" cy="203092"/>
                </a:xfrm>
              </p:grpSpPr>
              <p:sp>
                <p:nvSpPr>
                  <p:cNvPr id="164" name="円/楕円 333">
                    <a:extLst>
                      <a:ext uri="{FF2B5EF4-FFF2-40B4-BE49-F238E27FC236}">
                        <a16:creationId xmlns:a16="http://schemas.microsoft.com/office/drawing/2014/main" id="{B7E338CC-0B52-43B0-BB9C-1297BCECEB3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円/楕円 334">
                    <a:extLst>
                      <a:ext uri="{FF2B5EF4-FFF2-40B4-BE49-F238E27FC236}">
                        <a16:creationId xmlns:a16="http://schemas.microsoft.com/office/drawing/2014/main" id="{60C3DCAF-570A-485A-97B3-ED40350F227D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円/楕円 335">
                    <a:extLst>
                      <a:ext uri="{FF2B5EF4-FFF2-40B4-BE49-F238E27FC236}">
                        <a16:creationId xmlns:a16="http://schemas.microsoft.com/office/drawing/2014/main" id="{D879FC84-1F56-4E11-B04F-D6114417C3E5}"/>
                      </a:ext>
                    </a:extLst>
                  </p:cNvPr>
                  <p:cNvSpPr/>
                  <p:nvPr/>
                </p:nvSpPr>
                <p:spPr>
                  <a:xfrm>
                    <a:off x="2903186" y="3743002"/>
                    <a:ext cx="80235" cy="11048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円/楕円 335">
                    <a:extLst>
                      <a:ext uri="{FF2B5EF4-FFF2-40B4-BE49-F238E27FC236}">
                        <a16:creationId xmlns:a16="http://schemas.microsoft.com/office/drawing/2014/main" id="{F0B36967-4511-4BE4-8010-9126E5C916E5}"/>
                      </a:ext>
                    </a:extLst>
                  </p:cNvPr>
                  <p:cNvSpPr/>
                  <p:nvPr/>
                </p:nvSpPr>
                <p:spPr>
                  <a:xfrm>
                    <a:off x="2927912" y="3755422"/>
                    <a:ext cx="30784" cy="46321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E9FE58B3-B371-4175-A00D-BBB802C82DA1}"/>
                    </a:ext>
                  </a:extLst>
                </p:cNvPr>
                <p:cNvGrpSpPr/>
                <p:nvPr/>
              </p:nvGrpSpPr>
              <p:grpSpPr>
                <a:xfrm>
                  <a:off x="4137375" y="4046352"/>
                  <a:ext cx="204959" cy="267467"/>
                  <a:chOff x="2896919" y="3691681"/>
                  <a:chExt cx="138000" cy="203092"/>
                </a:xfrm>
              </p:grpSpPr>
              <p:sp>
                <p:nvSpPr>
                  <p:cNvPr id="160" name="円/楕円 333">
                    <a:extLst>
                      <a:ext uri="{FF2B5EF4-FFF2-40B4-BE49-F238E27FC236}">
                        <a16:creationId xmlns:a16="http://schemas.microsoft.com/office/drawing/2014/main" id="{83719D86-5ABD-4145-B6B8-5B5E6CD8944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1" name="円/楕円 334">
                    <a:extLst>
                      <a:ext uri="{FF2B5EF4-FFF2-40B4-BE49-F238E27FC236}">
                        <a16:creationId xmlns:a16="http://schemas.microsoft.com/office/drawing/2014/main" id="{FB088FE6-6D29-4091-943B-7C5FB535463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" name="円/楕円 335">
                    <a:extLst>
                      <a:ext uri="{FF2B5EF4-FFF2-40B4-BE49-F238E27FC236}">
                        <a16:creationId xmlns:a16="http://schemas.microsoft.com/office/drawing/2014/main" id="{6DB53028-4ED4-4F06-A33C-9ED9F17693DC}"/>
                      </a:ext>
                    </a:extLst>
                  </p:cNvPr>
                  <p:cNvSpPr/>
                  <p:nvPr/>
                </p:nvSpPr>
                <p:spPr>
                  <a:xfrm>
                    <a:off x="2905118" y="3743002"/>
                    <a:ext cx="80235" cy="11048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3" name="円/楕円 335">
                    <a:extLst>
                      <a:ext uri="{FF2B5EF4-FFF2-40B4-BE49-F238E27FC236}">
                        <a16:creationId xmlns:a16="http://schemas.microsoft.com/office/drawing/2014/main" id="{9EE56961-D658-441D-AA9B-C0302065F69D}"/>
                      </a:ext>
                    </a:extLst>
                  </p:cNvPr>
                  <p:cNvSpPr/>
                  <p:nvPr/>
                </p:nvSpPr>
                <p:spPr>
                  <a:xfrm>
                    <a:off x="2929844" y="3755422"/>
                    <a:ext cx="30784" cy="46321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7A7822D4-EFA7-4F6C-B5DC-31BFA88A5B95}"/>
                </a:ext>
              </a:extLst>
            </p:cNvPr>
            <p:cNvSpPr/>
            <p:nvPr/>
          </p:nvSpPr>
          <p:spPr>
            <a:xfrm rot="10800000">
              <a:off x="7487224" y="2514473"/>
              <a:ext cx="831419" cy="578385"/>
            </a:xfrm>
            <a:custGeom>
              <a:avLst/>
              <a:gdLst>
                <a:gd name="connsiteX0" fmla="*/ 629616 w 831419"/>
                <a:gd name="connsiteY0" fmla="*/ 578385 h 578385"/>
                <a:gd name="connsiteX1" fmla="*/ 574036 w 831419"/>
                <a:gd name="connsiteY1" fmla="*/ 578385 h 578385"/>
                <a:gd name="connsiteX2" fmla="*/ 409133 w 831419"/>
                <a:gd name="connsiteY2" fmla="*/ 56263 h 578385"/>
                <a:gd name="connsiteX3" fmla="*/ 244230 w 831419"/>
                <a:gd name="connsiteY3" fmla="*/ 578385 h 578385"/>
                <a:gd name="connsiteX4" fmla="*/ 211493 w 831419"/>
                <a:gd name="connsiteY4" fmla="*/ 578385 h 578385"/>
                <a:gd name="connsiteX5" fmla="*/ 14958 w 831419"/>
                <a:gd name="connsiteY5" fmla="*/ 496978 h 578385"/>
                <a:gd name="connsiteX6" fmla="*/ 0 w 831419"/>
                <a:gd name="connsiteY6" fmla="*/ 478849 h 578385"/>
                <a:gd name="connsiteX7" fmla="*/ 410674 w 831419"/>
                <a:gd name="connsiteY7" fmla="*/ 0 h 578385"/>
                <a:gd name="connsiteX8" fmla="*/ 831419 w 831419"/>
                <a:gd name="connsiteY8" fmla="*/ 490593 h 578385"/>
                <a:gd name="connsiteX9" fmla="*/ 826152 w 831419"/>
                <a:gd name="connsiteY9" fmla="*/ 496978 h 578385"/>
                <a:gd name="connsiteX10" fmla="*/ 629616 w 831419"/>
                <a:gd name="connsiteY10" fmla="*/ 578385 h 57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419" h="578385">
                  <a:moveTo>
                    <a:pt x="629616" y="578385"/>
                  </a:moveTo>
                  <a:lnTo>
                    <a:pt x="574036" y="578385"/>
                  </a:lnTo>
                  <a:lnTo>
                    <a:pt x="409133" y="56263"/>
                  </a:lnTo>
                  <a:lnTo>
                    <a:pt x="244230" y="578385"/>
                  </a:lnTo>
                  <a:lnTo>
                    <a:pt x="211493" y="578385"/>
                  </a:lnTo>
                  <a:cubicBezTo>
                    <a:pt x="134741" y="578385"/>
                    <a:pt x="65255" y="547275"/>
                    <a:pt x="14958" y="496978"/>
                  </a:cubicBezTo>
                  <a:lnTo>
                    <a:pt x="0" y="478849"/>
                  </a:lnTo>
                  <a:lnTo>
                    <a:pt x="410674" y="0"/>
                  </a:lnTo>
                  <a:lnTo>
                    <a:pt x="831419" y="490593"/>
                  </a:lnTo>
                  <a:lnTo>
                    <a:pt x="826152" y="496978"/>
                  </a:lnTo>
                  <a:cubicBezTo>
                    <a:pt x="775854" y="547275"/>
                    <a:pt x="706368" y="578385"/>
                    <a:pt x="629616" y="578385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B5F36496-51FF-4163-AB25-CDFA2BCFFF49}"/>
                </a:ext>
              </a:extLst>
            </p:cNvPr>
            <p:cNvSpPr/>
            <p:nvPr/>
          </p:nvSpPr>
          <p:spPr>
            <a:xfrm rot="10800000">
              <a:off x="7520684" y="2568379"/>
              <a:ext cx="385893" cy="524479"/>
            </a:xfrm>
            <a:custGeom>
              <a:avLst/>
              <a:gdLst>
                <a:gd name="connsiteX0" fmla="*/ 368324 w 385893"/>
                <a:gd name="connsiteY0" fmla="*/ 524479 h 524479"/>
                <a:gd name="connsiteX1" fmla="*/ 0 w 385893"/>
                <a:gd name="connsiteY1" fmla="*/ 0 h 524479"/>
                <a:gd name="connsiteX2" fmla="*/ 385893 w 385893"/>
                <a:gd name="connsiteY2" fmla="*/ 510257 h 524479"/>
                <a:gd name="connsiteX3" fmla="*/ 369292 w 385893"/>
                <a:gd name="connsiteY3" fmla="*/ 523953 h 524479"/>
                <a:gd name="connsiteX4" fmla="*/ 368324 w 385893"/>
                <a:gd name="connsiteY4" fmla="*/ 524479 h 52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893" h="524479">
                  <a:moveTo>
                    <a:pt x="368324" y="524479"/>
                  </a:moveTo>
                  <a:lnTo>
                    <a:pt x="0" y="0"/>
                  </a:lnTo>
                  <a:lnTo>
                    <a:pt x="385893" y="510257"/>
                  </a:lnTo>
                  <a:lnTo>
                    <a:pt x="369292" y="523953"/>
                  </a:lnTo>
                  <a:lnTo>
                    <a:pt x="368324" y="524479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3FBCE4F7-7994-4AA0-9F87-D68673692BD1}"/>
                </a:ext>
              </a:extLst>
            </p:cNvPr>
            <p:cNvSpPr/>
            <p:nvPr/>
          </p:nvSpPr>
          <p:spPr>
            <a:xfrm rot="10800000">
              <a:off x="7903828" y="2575637"/>
              <a:ext cx="383596" cy="521327"/>
            </a:xfrm>
            <a:custGeom>
              <a:avLst/>
              <a:gdLst>
                <a:gd name="connsiteX0" fmla="*/ 17573 w 383596"/>
                <a:gd name="connsiteY0" fmla="*/ 521327 h 521327"/>
                <a:gd name="connsiteX1" fmla="*/ 0 w 383596"/>
                <a:gd name="connsiteY1" fmla="*/ 506828 h 521327"/>
                <a:gd name="connsiteX2" fmla="*/ 381803 w 383596"/>
                <a:gd name="connsiteY2" fmla="*/ 1980 h 521327"/>
                <a:gd name="connsiteX3" fmla="*/ 383501 w 383596"/>
                <a:gd name="connsiteY3" fmla="*/ 0 h 521327"/>
                <a:gd name="connsiteX4" fmla="*/ 383596 w 383596"/>
                <a:gd name="connsiteY4" fmla="*/ 125 h 521327"/>
                <a:gd name="connsiteX5" fmla="*/ 17573 w 383596"/>
                <a:gd name="connsiteY5" fmla="*/ 521327 h 521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3596" h="521327">
                  <a:moveTo>
                    <a:pt x="17573" y="521327"/>
                  </a:moveTo>
                  <a:lnTo>
                    <a:pt x="0" y="506828"/>
                  </a:lnTo>
                  <a:lnTo>
                    <a:pt x="381803" y="1980"/>
                  </a:lnTo>
                  <a:lnTo>
                    <a:pt x="383501" y="0"/>
                  </a:lnTo>
                  <a:lnTo>
                    <a:pt x="383596" y="125"/>
                  </a:lnTo>
                  <a:lnTo>
                    <a:pt x="17573" y="521327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D4EA7B7C-B094-46F6-9659-47BD571E1115}"/>
                </a:ext>
              </a:extLst>
            </p:cNvPr>
            <p:cNvSpPr/>
            <p:nvPr/>
          </p:nvSpPr>
          <p:spPr>
            <a:xfrm rot="20216363">
              <a:off x="8182830" y="2150093"/>
              <a:ext cx="309016" cy="558670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4280A0D4-5BBC-4F86-A57D-9268717EC334}"/>
                </a:ext>
              </a:extLst>
            </p:cNvPr>
            <p:cNvGrpSpPr/>
            <p:nvPr/>
          </p:nvGrpSpPr>
          <p:grpSpPr>
            <a:xfrm>
              <a:off x="8313365" y="2625059"/>
              <a:ext cx="386928" cy="833174"/>
              <a:chOff x="8327798" y="2736091"/>
              <a:chExt cx="386928" cy="833174"/>
            </a:xfrm>
          </p:grpSpPr>
          <p:sp>
            <p:nvSpPr>
              <p:cNvPr id="367" name="片側の 2 つの角を丸めた四角形 92">
                <a:extLst>
                  <a:ext uri="{FF2B5EF4-FFF2-40B4-BE49-F238E27FC236}">
                    <a16:creationId xmlns:a16="http://schemas.microsoft.com/office/drawing/2014/main" id="{DDA0FC7E-EAF1-43A8-A168-9F6FF07C38FE}"/>
                  </a:ext>
                </a:extLst>
              </p:cNvPr>
              <p:cNvSpPr/>
              <p:nvPr/>
            </p:nvSpPr>
            <p:spPr>
              <a:xfrm rot="10281136" flipH="1">
                <a:off x="8327798" y="2736091"/>
                <a:ext cx="260438" cy="205454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片側の 2 つの角を丸めた四角形 92">
                <a:extLst>
                  <a:ext uri="{FF2B5EF4-FFF2-40B4-BE49-F238E27FC236}">
                    <a16:creationId xmlns:a16="http://schemas.microsoft.com/office/drawing/2014/main" id="{EDB83BB3-CAE7-47C6-873D-619AA79B8460}"/>
                  </a:ext>
                </a:extLst>
              </p:cNvPr>
              <p:cNvSpPr/>
              <p:nvPr/>
            </p:nvSpPr>
            <p:spPr>
              <a:xfrm rot="9854429" flipH="1">
                <a:off x="8383191" y="2837888"/>
                <a:ext cx="331535" cy="731377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839EA9BC-66CC-4BD7-99A4-965B64251F2E}"/>
                  </a:ext>
                </a:extLst>
              </p:cNvPr>
              <p:cNvSpPr/>
              <p:nvPr/>
            </p:nvSpPr>
            <p:spPr>
              <a:xfrm rot="10281136" flipH="1">
                <a:off x="8328326" y="2772109"/>
                <a:ext cx="246243" cy="16352"/>
              </a:xfrm>
              <a:custGeom>
                <a:avLst/>
                <a:gdLst>
                  <a:gd name="connsiteX0" fmla="*/ 255758 w 260438"/>
                  <a:gd name="connsiteY0" fmla="*/ 28250 h 28250"/>
                  <a:gd name="connsiteX1" fmla="*/ 260438 w 260438"/>
                  <a:gd name="connsiteY1" fmla="*/ 16952 h 28250"/>
                  <a:gd name="connsiteX2" fmla="*/ 260438 w 260438"/>
                  <a:gd name="connsiteY2" fmla="*/ 0 h 28250"/>
                  <a:gd name="connsiteX3" fmla="*/ 0 w 260438"/>
                  <a:gd name="connsiteY3" fmla="*/ 0 h 28250"/>
                  <a:gd name="connsiteX4" fmla="*/ 0 w 260438"/>
                  <a:gd name="connsiteY4" fmla="*/ 16952 h 28250"/>
                  <a:gd name="connsiteX5" fmla="*/ 4680 w 260438"/>
                  <a:gd name="connsiteY5" fmla="*/ 28250 h 28250"/>
                  <a:gd name="connsiteX6" fmla="*/ 255758 w 260438"/>
                  <a:gd name="connsiteY6" fmla="*/ 28250 h 2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0438" h="28250">
                    <a:moveTo>
                      <a:pt x="255758" y="28250"/>
                    </a:moveTo>
                    <a:lnTo>
                      <a:pt x="260438" y="16952"/>
                    </a:lnTo>
                    <a:lnTo>
                      <a:pt x="260438" y="0"/>
                    </a:lnTo>
                    <a:lnTo>
                      <a:pt x="0" y="0"/>
                    </a:lnTo>
                    <a:lnTo>
                      <a:pt x="0" y="16952"/>
                    </a:lnTo>
                    <a:lnTo>
                      <a:pt x="4680" y="28250"/>
                    </a:lnTo>
                    <a:lnTo>
                      <a:pt x="255758" y="2825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2" name="楕円 22">
              <a:extLst>
                <a:ext uri="{FF2B5EF4-FFF2-40B4-BE49-F238E27FC236}">
                  <a16:creationId xmlns:a16="http://schemas.microsoft.com/office/drawing/2014/main" id="{E9BBBCBC-2DB2-4107-A4CA-8401FFF62CA9}"/>
                </a:ext>
              </a:extLst>
            </p:cNvPr>
            <p:cNvSpPr/>
            <p:nvPr/>
          </p:nvSpPr>
          <p:spPr>
            <a:xfrm>
              <a:off x="7380820" y="1268192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80ED9227-1D1C-4F2C-9EFF-483F61E6D429}"/>
              </a:ext>
            </a:extLst>
          </p:cNvPr>
          <p:cNvGrpSpPr/>
          <p:nvPr/>
        </p:nvGrpSpPr>
        <p:grpSpPr>
          <a:xfrm>
            <a:off x="7254399" y="4220942"/>
            <a:ext cx="1312860" cy="2167455"/>
            <a:chOff x="7254399" y="4220942"/>
            <a:chExt cx="1312860" cy="2167455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A125DB2-F6B0-4732-9A7E-1C7B7D5637D7}"/>
                </a:ext>
              </a:extLst>
            </p:cNvPr>
            <p:cNvGrpSpPr/>
            <p:nvPr/>
          </p:nvGrpSpPr>
          <p:grpSpPr>
            <a:xfrm rot="13500000" flipH="1">
              <a:off x="8281877" y="5644568"/>
              <a:ext cx="185443" cy="385320"/>
              <a:chOff x="8423110" y="5311418"/>
              <a:chExt cx="185443" cy="385320"/>
            </a:xfrm>
          </p:grpSpPr>
          <p:sp>
            <p:nvSpPr>
              <p:cNvPr id="356" name="台形 355">
                <a:extLst>
                  <a:ext uri="{FF2B5EF4-FFF2-40B4-BE49-F238E27FC236}">
                    <a16:creationId xmlns:a16="http://schemas.microsoft.com/office/drawing/2014/main" id="{BBBB51F0-0B88-4D60-B066-138FB1ECBABE}"/>
                  </a:ext>
                </a:extLst>
              </p:cNvPr>
              <p:cNvSpPr/>
              <p:nvPr/>
            </p:nvSpPr>
            <p:spPr>
              <a:xfrm rot="14581056" flipH="1">
                <a:off x="8316210" y="5419067"/>
                <a:ext cx="385320" cy="170022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49E758A4-C5B1-4C66-8322-775D8BCA2BA7}"/>
                  </a:ext>
                </a:extLst>
              </p:cNvPr>
              <p:cNvSpPr/>
              <p:nvPr/>
            </p:nvSpPr>
            <p:spPr>
              <a:xfrm rot="14581056" flipH="1">
                <a:off x="8374663" y="5407614"/>
                <a:ext cx="282337" cy="185443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4CC9AE6F-8CAC-4186-8528-D0E198B637CB}"/>
                </a:ext>
              </a:extLst>
            </p:cNvPr>
            <p:cNvGrpSpPr/>
            <p:nvPr/>
          </p:nvGrpSpPr>
          <p:grpSpPr>
            <a:xfrm>
              <a:off x="7254399" y="4223801"/>
              <a:ext cx="1253694" cy="2164596"/>
              <a:chOff x="4021058" y="3456050"/>
              <a:chExt cx="1253694" cy="2164596"/>
            </a:xfrm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3C2C9DF0-0193-4A6B-BF7B-D2BD1CF479F5}"/>
                  </a:ext>
                </a:extLst>
              </p:cNvPr>
              <p:cNvSpPr/>
              <p:nvPr/>
            </p:nvSpPr>
            <p:spPr>
              <a:xfrm>
                <a:off x="4120702" y="3484942"/>
                <a:ext cx="1083847" cy="1769638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6E69B1A5-EFD9-4607-BF35-6C81F2AB1374}"/>
                  </a:ext>
                </a:extLst>
              </p:cNvPr>
              <p:cNvSpPr/>
              <p:nvPr/>
            </p:nvSpPr>
            <p:spPr>
              <a:xfrm>
                <a:off x="4094809" y="4783247"/>
                <a:ext cx="183230" cy="837399"/>
              </a:xfrm>
              <a:custGeom>
                <a:avLst/>
                <a:gdLst>
                  <a:gd name="connsiteX0" fmla="*/ 58241 w 183230"/>
                  <a:gd name="connsiteY0" fmla="*/ 0 h 837399"/>
                  <a:gd name="connsiteX1" fmla="*/ 183230 w 183230"/>
                  <a:gd name="connsiteY1" fmla="*/ 0 h 837399"/>
                  <a:gd name="connsiteX2" fmla="*/ 183230 w 183230"/>
                  <a:gd name="connsiteY2" fmla="*/ 837399 h 837399"/>
                  <a:gd name="connsiteX3" fmla="*/ 0 w 183230"/>
                  <a:gd name="connsiteY3" fmla="*/ 837399 h 837399"/>
                  <a:gd name="connsiteX4" fmla="*/ 0 w 183230"/>
                  <a:gd name="connsiteY4" fmla="*/ 58241 h 837399"/>
                  <a:gd name="connsiteX5" fmla="*/ 58241 w 183230"/>
                  <a:gd name="connsiteY5" fmla="*/ 0 h 8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3230" h="837399">
                    <a:moveTo>
                      <a:pt x="58241" y="0"/>
                    </a:moveTo>
                    <a:lnTo>
                      <a:pt x="183230" y="0"/>
                    </a:lnTo>
                    <a:lnTo>
                      <a:pt x="183230" y="837399"/>
                    </a:lnTo>
                    <a:lnTo>
                      <a:pt x="0" y="837399"/>
                    </a:lnTo>
                    <a:lnTo>
                      <a:pt x="0" y="58241"/>
                    </a:lnTo>
                    <a:cubicBezTo>
                      <a:pt x="0" y="26075"/>
                      <a:pt x="26075" y="0"/>
                      <a:pt x="582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C30D5472-3F07-4493-A213-6768C7193B94}"/>
                  </a:ext>
                </a:extLst>
              </p:cNvPr>
              <p:cNvGrpSpPr/>
              <p:nvPr/>
            </p:nvGrpSpPr>
            <p:grpSpPr>
              <a:xfrm>
                <a:off x="4021058" y="4448290"/>
                <a:ext cx="1253694" cy="1172356"/>
                <a:chOff x="3977943" y="4448290"/>
                <a:chExt cx="1336638" cy="1172356"/>
              </a:xfrm>
            </p:grpSpPr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AE00D676-6715-4E3B-8256-99C1FD204AC3}"/>
                    </a:ext>
                  </a:extLst>
                </p:cNvPr>
                <p:cNvGrpSpPr/>
                <p:nvPr/>
              </p:nvGrpSpPr>
              <p:grpSpPr>
                <a:xfrm>
                  <a:off x="3977943" y="4615747"/>
                  <a:ext cx="1336638" cy="1004899"/>
                  <a:chOff x="3977943" y="4615747"/>
                  <a:chExt cx="1336638" cy="1004899"/>
                </a:xfrm>
              </p:grpSpPr>
              <p:sp>
                <p:nvSpPr>
                  <p:cNvPr id="340" name="台形 339">
                    <a:extLst>
                      <a:ext uri="{FF2B5EF4-FFF2-40B4-BE49-F238E27FC236}">
                        <a16:creationId xmlns:a16="http://schemas.microsoft.com/office/drawing/2014/main" id="{DF4ABD22-5247-47D2-A79B-BC375E35F7A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977943" y="4968514"/>
                    <a:ext cx="273055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1" name="台形 340">
                    <a:extLst>
                      <a:ext uri="{FF2B5EF4-FFF2-40B4-BE49-F238E27FC236}">
                        <a16:creationId xmlns:a16="http://schemas.microsoft.com/office/drawing/2014/main" id="{AAE7BC52-64DF-4CE4-B7AE-695D2E4DB61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014432" y="4995279"/>
                    <a:ext cx="200078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2" name="片側の 2 つの角を丸めた四角形 87">
                    <a:extLst>
                      <a:ext uri="{FF2B5EF4-FFF2-40B4-BE49-F238E27FC236}">
                        <a16:creationId xmlns:a16="http://schemas.microsoft.com/office/drawing/2014/main" id="{EBA844F4-CD1B-4033-B65F-DFFBE5702721}"/>
                      </a:ext>
                    </a:extLst>
                  </p:cNvPr>
                  <p:cNvSpPr/>
                  <p:nvPr/>
                </p:nvSpPr>
                <p:spPr>
                  <a:xfrm>
                    <a:off x="4023051" y="4615747"/>
                    <a:ext cx="1291530" cy="10048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01667" h="1090593">
                        <a:moveTo>
                          <a:pt x="262489" y="0"/>
                        </a:moveTo>
                        <a:cubicBezTo>
                          <a:pt x="332983" y="0"/>
                          <a:pt x="396986" y="27788"/>
                          <a:pt x="443816" y="73349"/>
                        </a:cubicBezTo>
                        <a:cubicBezTo>
                          <a:pt x="455699" y="70294"/>
                          <a:pt x="467944" y="69667"/>
                          <a:pt x="480336" y="69667"/>
                        </a:cubicBezTo>
                        <a:lnTo>
                          <a:pt x="917554" y="69667"/>
                        </a:lnTo>
                        <a:lnTo>
                          <a:pt x="957441" y="73688"/>
                        </a:lnTo>
                        <a:cubicBezTo>
                          <a:pt x="1004334" y="27939"/>
                          <a:pt x="1068493" y="0"/>
                          <a:pt x="1139178" y="0"/>
                        </a:cubicBezTo>
                        <a:cubicBezTo>
                          <a:pt x="1284147" y="0"/>
                          <a:pt x="1401667" y="117520"/>
                          <a:pt x="1401667" y="262489"/>
                        </a:cubicBezTo>
                        <a:cubicBezTo>
                          <a:pt x="1401667" y="356694"/>
                          <a:pt x="1352042" y="439307"/>
                          <a:pt x="1277094" y="484950"/>
                        </a:cubicBezTo>
                        <a:lnTo>
                          <a:pt x="1277094" y="1090593"/>
                        </a:lnTo>
                        <a:lnTo>
                          <a:pt x="120796" y="1090593"/>
                        </a:lnTo>
                        <a:lnTo>
                          <a:pt x="120796" y="482900"/>
                        </a:lnTo>
                        <a:cubicBezTo>
                          <a:pt x="48017" y="436605"/>
                          <a:pt x="0" y="355155"/>
                          <a:pt x="0" y="262489"/>
                        </a:cubicBezTo>
                        <a:cubicBezTo>
                          <a:pt x="0" y="117520"/>
                          <a:pt x="117520" y="0"/>
                          <a:pt x="262489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3" name="片側の 2 つの角を丸めた四角形 89">
                    <a:extLst>
                      <a:ext uri="{FF2B5EF4-FFF2-40B4-BE49-F238E27FC236}">
                        <a16:creationId xmlns:a16="http://schemas.microsoft.com/office/drawing/2014/main" id="{2D32E533-AA50-4FE5-BBE5-6D02125FB4A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32889" y="4682284"/>
                    <a:ext cx="468377" cy="7580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F16F2E08-F86B-4A9C-B707-B10171E2E8A0}"/>
                    </a:ext>
                  </a:extLst>
                </p:cNvPr>
                <p:cNvSpPr/>
                <p:nvPr/>
              </p:nvSpPr>
              <p:spPr>
                <a:xfrm>
                  <a:off x="4432888" y="4448290"/>
                  <a:ext cx="468377" cy="406013"/>
                </a:xfrm>
                <a:custGeom>
                  <a:avLst/>
                  <a:gdLst>
                    <a:gd name="connsiteX0" fmla="*/ 151963 w 468377"/>
                    <a:gd name="connsiteY0" fmla="*/ 0 h 448629"/>
                    <a:gd name="connsiteX1" fmla="*/ 317214 w 468377"/>
                    <a:gd name="connsiteY1" fmla="*/ 0 h 448629"/>
                    <a:gd name="connsiteX2" fmla="*/ 336363 w 468377"/>
                    <a:gd name="connsiteY2" fmla="*/ 253903 h 448629"/>
                    <a:gd name="connsiteX3" fmla="*/ 468377 w 468377"/>
                    <a:gd name="connsiteY3" fmla="*/ 253903 h 448629"/>
                    <a:gd name="connsiteX4" fmla="*/ 468377 w 468377"/>
                    <a:gd name="connsiteY4" fmla="*/ 351266 h 448629"/>
                    <a:gd name="connsiteX5" fmla="*/ 371014 w 468377"/>
                    <a:gd name="connsiteY5" fmla="*/ 448629 h 448629"/>
                    <a:gd name="connsiteX6" fmla="*/ 97363 w 468377"/>
                    <a:gd name="connsiteY6" fmla="*/ 448629 h 448629"/>
                    <a:gd name="connsiteX7" fmla="*/ 0 w 468377"/>
                    <a:gd name="connsiteY7" fmla="*/ 351266 h 448629"/>
                    <a:gd name="connsiteX8" fmla="*/ 0 w 468377"/>
                    <a:gd name="connsiteY8" fmla="*/ 253903 h 448629"/>
                    <a:gd name="connsiteX9" fmla="*/ 132814 w 468377"/>
                    <a:gd name="connsiteY9" fmla="*/ 253903 h 448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8377" h="448629">
                      <a:moveTo>
                        <a:pt x="151963" y="0"/>
                      </a:moveTo>
                      <a:lnTo>
                        <a:pt x="317214" y="0"/>
                      </a:lnTo>
                      <a:lnTo>
                        <a:pt x="336363" y="253903"/>
                      </a:lnTo>
                      <a:lnTo>
                        <a:pt x="468377" y="253903"/>
                      </a:lnTo>
                      <a:lnTo>
                        <a:pt x="468377" y="351266"/>
                      </a:lnTo>
                      <a:cubicBezTo>
                        <a:pt x="468377" y="405038"/>
                        <a:pt x="424786" y="448629"/>
                        <a:pt x="371014" y="448629"/>
                      </a:cubicBezTo>
                      <a:lnTo>
                        <a:pt x="97363" y="448629"/>
                      </a:lnTo>
                      <a:cubicBezTo>
                        <a:pt x="43591" y="448629"/>
                        <a:pt x="0" y="405038"/>
                        <a:pt x="0" y="351266"/>
                      </a:cubicBezTo>
                      <a:lnTo>
                        <a:pt x="0" y="253903"/>
                      </a:lnTo>
                      <a:lnTo>
                        <a:pt x="132814" y="25390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4472D6B6-AEC4-4DDA-8C0C-0ACBBB3C8AB9}"/>
                  </a:ext>
                </a:extLst>
              </p:cNvPr>
              <p:cNvGrpSpPr/>
              <p:nvPr/>
            </p:nvGrpSpPr>
            <p:grpSpPr>
              <a:xfrm>
                <a:off x="41159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4B5AEA65-BBF5-49DB-B05B-0CC01CE0FA79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36" name="円/楕円 204">
                    <a:extLst>
                      <a:ext uri="{FF2B5EF4-FFF2-40B4-BE49-F238E27FC236}">
                        <a16:creationId xmlns:a16="http://schemas.microsoft.com/office/drawing/2014/main" id="{02F3EFB0-CDF0-4D21-B150-6AF5C974B83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7" name="円/楕円 205">
                    <a:extLst>
                      <a:ext uri="{FF2B5EF4-FFF2-40B4-BE49-F238E27FC236}">
                        <a16:creationId xmlns:a16="http://schemas.microsoft.com/office/drawing/2014/main" id="{8B744B99-A10F-470A-BEBF-95ED2DBBB2B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03BEC375-C4DD-401B-AA94-3022665251B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34" name="円/楕円 202">
                    <a:extLst>
                      <a:ext uri="{FF2B5EF4-FFF2-40B4-BE49-F238E27FC236}">
                        <a16:creationId xmlns:a16="http://schemas.microsoft.com/office/drawing/2014/main" id="{6C952947-16BB-4938-8169-38A30AE293F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5" name="円/楕円 203">
                    <a:extLst>
                      <a:ext uri="{FF2B5EF4-FFF2-40B4-BE49-F238E27FC236}">
                        <a16:creationId xmlns:a16="http://schemas.microsoft.com/office/drawing/2014/main" id="{4573C38A-2192-4E91-9F1A-1C0A614C994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3" name="円/楕円 201">
                  <a:extLst>
                    <a:ext uri="{FF2B5EF4-FFF2-40B4-BE49-F238E27FC236}">
                      <a16:creationId xmlns:a16="http://schemas.microsoft.com/office/drawing/2014/main" id="{44A941F0-29CA-462D-A378-508C2F003EBD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03" name="円/楕円 27">
                <a:extLst>
                  <a:ext uri="{FF2B5EF4-FFF2-40B4-BE49-F238E27FC236}">
                    <a16:creationId xmlns:a16="http://schemas.microsoft.com/office/drawing/2014/main" id="{9371BB4C-898E-4E36-B2A1-D3A8FBDC0959}"/>
                  </a:ext>
                </a:extLst>
              </p:cNvPr>
              <p:cNvSpPr/>
              <p:nvPr/>
            </p:nvSpPr>
            <p:spPr>
              <a:xfrm rot="10800000">
                <a:off x="4554956" y="4403740"/>
                <a:ext cx="22222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4" name="円/楕円 27">
                <a:extLst>
                  <a:ext uri="{FF2B5EF4-FFF2-40B4-BE49-F238E27FC236}">
                    <a16:creationId xmlns:a16="http://schemas.microsoft.com/office/drawing/2014/main" id="{CC7416ED-A8CC-4E47-AC3E-E7847917152C}"/>
                  </a:ext>
                </a:extLst>
              </p:cNvPr>
              <p:cNvSpPr/>
              <p:nvPr/>
            </p:nvSpPr>
            <p:spPr>
              <a:xfrm rot="20700000">
                <a:off x="4304027" y="3875819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5" name="円/楕円 27">
                <a:extLst>
                  <a:ext uri="{FF2B5EF4-FFF2-40B4-BE49-F238E27FC236}">
                    <a16:creationId xmlns:a16="http://schemas.microsoft.com/office/drawing/2014/main" id="{FAA3BCE2-DC96-4975-A6C0-17B94C25819A}"/>
                  </a:ext>
                </a:extLst>
              </p:cNvPr>
              <p:cNvSpPr/>
              <p:nvPr/>
            </p:nvSpPr>
            <p:spPr>
              <a:xfrm rot="900000">
                <a:off x="4791536" y="3875819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6" name="正方形/長方形 67">
                <a:extLst>
                  <a:ext uri="{FF2B5EF4-FFF2-40B4-BE49-F238E27FC236}">
                    <a16:creationId xmlns:a16="http://schemas.microsoft.com/office/drawing/2014/main" id="{AA58C271-50D5-4474-AF6D-927D4AE1E2FC}"/>
                  </a:ext>
                </a:extLst>
              </p:cNvPr>
              <p:cNvSpPr/>
              <p:nvPr/>
            </p:nvSpPr>
            <p:spPr>
              <a:xfrm>
                <a:off x="46357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7" name="円/楕円 189">
                <a:extLst>
                  <a:ext uri="{FF2B5EF4-FFF2-40B4-BE49-F238E27FC236}">
                    <a16:creationId xmlns:a16="http://schemas.microsoft.com/office/drawing/2014/main" id="{7D838D17-07AA-4F77-93BA-C19C1C18B57B}"/>
                  </a:ext>
                </a:extLst>
              </p:cNvPr>
              <p:cNvSpPr/>
              <p:nvPr/>
            </p:nvSpPr>
            <p:spPr>
              <a:xfrm>
                <a:off x="43045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8" name="円/楕円 190">
                <a:extLst>
                  <a:ext uri="{FF2B5EF4-FFF2-40B4-BE49-F238E27FC236}">
                    <a16:creationId xmlns:a16="http://schemas.microsoft.com/office/drawing/2014/main" id="{52313725-116C-4775-A797-9A9BD904359D}"/>
                  </a:ext>
                </a:extLst>
              </p:cNvPr>
              <p:cNvSpPr/>
              <p:nvPr/>
            </p:nvSpPr>
            <p:spPr>
              <a:xfrm>
                <a:off x="48942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B5B2D17E-CE68-48E9-8019-8EC566E4A355}"/>
                  </a:ext>
                </a:extLst>
              </p:cNvPr>
              <p:cNvGrpSpPr/>
              <p:nvPr/>
            </p:nvGrpSpPr>
            <p:grpSpPr>
              <a:xfrm>
                <a:off x="4328149" y="3932382"/>
                <a:ext cx="164281" cy="206841"/>
                <a:chOff x="2595588" y="3926381"/>
                <a:chExt cx="164281" cy="206841"/>
              </a:xfrm>
            </p:grpSpPr>
            <p:sp>
              <p:nvSpPr>
                <p:cNvPr id="325" name="二等辺三角形 324">
                  <a:extLst>
                    <a:ext uri="{FF2B5EF4-FFF2-40B4-BE49-F238E27FC236}">
                      <a16:creationId xmlns:a16="http://schemas.microsoft.com/office/drawing/2014/main" id="{2380C404-D0B7-4678-BDAE-5EB0CECBC897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3A52421F-4702-4D09-9F1B-2BAF43CFD6A6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327" name="円/楕円 195">
                    <a:extLst>
                      <a:ext uri="{FF2B5EF4-FFF2-40B4-BE49-F238E27FC236}">
                        <a16:creationId xmlns:a16="http://schemas.microsoft.com/office/drawing/2014/main" id="{35AAFD8A-0CDA-4FA2-BAA1-0DD50A257DE2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8" name="円/楕円 196">
                    <a:extLst>
                      <a:ext uri="{FF2B5EF4-FFF2-40B4-BE49-F238E27FC236}">
                        <a16:creationId xmlns:a16="http://schemas.microsoft.com/office/drawing/2014/main" id="{33ADDE5D-897A-4206-B379-CE3C7D00FF8F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9" name="円/楕円 197">
                    <a:extLst>
                      <a:ext uri="{FF2B5EF4-FFF2-40B4-BE49-F238E27FC236}">
                        <a16:creationId xmlns:a16="http://schemas.microsoft.com/office/drawing/2014/main" id="{C00C8509-5CA9-4271-85B1-4DA4C1940750}"/>
                      </a:ext>
                    </a:extLst>
                  </p:cNvPr>
                  <p:cNvSpPr/>
                  <p:nvPr/>
                </p:nvSpPr>
                <p:spPr>
                  <a:xfrm>
                    <a:off x="2904813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0" name="円/楕円 198">
                    <a:extLst>
                      <a:ext uri="{FF2B5EF4-FFF2-40B4-BE49-F238E27FC236}">
                        <a16:creationId xmlns:a16="http://schemas.microsoft.com/office/drawing/2014/main" id="{D51E48AD-3554-4D56-858E-7A731B232A7F}"/>
                      </a:ext>
                    </a:extLst>
                  </p:cNvPr>
                  <p:cNvSpPr/>
                  <p:nvPr/>
                </p:nvSpPr>
                <p:spPr>
                  <a:xfrm>
                    <a:off x="2926467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4E798465-C150-4A2E-B396-23871011D74C}"/>
                  </a:ext>
                </a:extLst>
              </p:cNvPr>
              <p:cNvGrpSpPr/>
              <p:nvPr/>
            </p:nvGrpSpPr>
            <p:grpSpPr>
              <a:xfrm>
                <a:off x="4818687" y="3932382"/>
                <a:ext cx="164281" cy="206841"/>
                <a:chOff x="2595588" y="3926381"/>
                <a:chExt cx="164281" cy="206841"/>
              </a:xfrm>
            </p:grpSpPr>
            <p:sp>
              <p:nvSpPr>
                <p:cNvPr id="319" name="二等辺三角形 318">
                  <a:extLst>
                    <a:ext uri="{FF2B5EF4-FFF2-40B4-BE49-F238E27FC236}">
                      <a16:creationId xmlns:a16="http://schemas.microsoft.com/office/drawing/2014/main" id="{DEA71384-0B31-4D05-B25D-F85F6D9E6CD9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1262DD3C-C551-48C8-960C-62BE7D51761D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321" name="円/楕円 195">
                    <a:extLst>
                      <a:ext uri="{FF2B5EF4-FFF2-40B4-BE49-F238E27FC236}">
                        <a16:creationId xmlns:a16="http://schemas.microsoft.com/office/drawing/2014/main" id="{1D824114-642C-4EDD-8626-53F2CA6F2E3D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2" name="円/楕円 196">
                    <a:extLst>
                      <a:ext uri="{FF2B5EF4-FFF2-40B4-BE49-F238E27FC236}">
                        <a16:creationId xmlns:a16="http://schemas.microsoft.com/office/drawing/2014/main" id="{71ED0D3E-5321-4E39-9675-418F83FA20E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3" name="円/楕円 197">
                    <a:extLst>
                      <a:ext uri="{FF2B5EF4-FFF2-40B4-BE49-F238E27FC236}">
                        <a16:creationId xmlns:a16="http://schemas.microsoft.com/office/drawing/2014/main" id="{ED6F4E1E-E9F7-47DB-BC4D-8F071C879657}"/>
                      </a:ext>
                    </a:extLst>
                  </p:cNvPr>
                  <p:cNvSpPr/>
                  <p:nvPr/>
                </p:nvSpPr>
                <p:spPr>
                  <a:xfrm>
                    <a:off x="2904813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4" name="円/楕円 198">
                    <a:extLst>
                      <a:ext uri="{FF2B5EF4-FFF2-40B4-BE49-F238E27FC236}">
                        <a16:creationId xmlns:a16="http://schemas.microsoft.com/office/drawing/2014/main" id="{7A7CC82D-020B-4303-9267-8EE6B182AEF6}"/>
                      </a:ext>
                    </a:extLst>
                  </p:cNvPr>
                  <p:cNvSpPr/>
                  <p:nvPr/>
                </p:nvSpPr>
                <p:spPr>
                  <a:xfrm>
                    <a:off x="2926467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C7C5ED03-F4E2-446D-9303-0D59ABF8F948}"/>
                  </a:ext>
                </a:extLst>
              </p:cNvPr>
              <p:cNvSpPr/>
              <p:nvPr/>
            </p:nvSpPr>
            <p:spPr>
              <a:xfrm>
                <a:off x="4255207" y="3526139"/>
                <a:ext cx="814653" cy="340882"/>
              </a:xfrm>
              <a:custGeom>
                <a:avLst/>
                <a:gdLst>
                  <a:gd name="connsiteX0" fmla="*/ 381026 w 814653"/>
                  <a:gd name="connsiteY0" fmla="*/ 412 h 312454"/>
                  <a:gd name="connsiteX1" fmla="*/ 407329 w 814653"/>
                  <a:gd name="connsiteY1" fmla="*/ 5958 h 312454"/>
                  <a:gd name="connsiteX2" fmla="*/ 433628 w 814653"/>
                  <a:gd name="connsiteY2" fmla="*/ 413 h 312454"/>
                  <a:gd name="connsiteX3" fmla="*/ 642614 w 814653"/>
                  <a:gd name="connsiteY3" fmla="*/ 58755 h 312454"/>
                  <a:gd name="connsiteX4" fmla="*/ 814653 w 814653"/>
                  <a:gd name="connsiteY4" fmla="*/ 262669 h 312454"/>
                  <a:gd name="connsiteX5" fmla="*/ 814515 w 814653"/>
                  <a:gd name="connsiteY5" fmla="*/ 287966 h 312454"/>
                  <a:gd name="connsiteX6" fmla="*/ 792677 w 814653"/>
                  <a:gd name="connsiteY6" fmla="*/ 300733 h 312454"/>
                  <a:gd name="connsiteX7" fmla="*/ 530063 w 814653"/>
                  <a:gd name="connsiteY7" fmla="*/ 253700 h 312454"/>
                  <a:gd name="connsiteX8" fmla="*/ 410854 w 814653"/>
                  <a:gd name="connsiteY8" fmla="*/ 155629 h 312454"/>
                  <a:gd name="connsiteX9" fmla="*/ 407326 w 814653"/>
                  <a:gd name="connsiteY9" fmla="*/ 150335 h 312454"/>
                  <a:gd name="connsiteX10" fmla="*/ 403800 w 814653"/>
                  <a:gd name="connsiteY10" fmla="*/ 155628 h 312454"/>
                  <a:gd name="connsiteX11" fmla="*/ 284590 w 814653"/>
                  <a:gd name="connsiteY11" fmla="*/ 253699 h 312454"/>
                  <a:gd name="connsiteX12" fmla="*/ 21976 w 814653"/>
                  <a:gd name="connsiteY12" fmla="*/ 300732 h 312454"/>
                  <a:gd name="connsiteX13" fmla="*/ 138 w 814653"/>
                  <a:gd name="connsiteY13" fmla="*/ 287965 h 312454"/>
                  <a:gd name="connsiteX14" fmla="*/ 0 w 814653"/>
                  <a:gd name="connsiteY14" fmla="*/ 262668 h 312454"/>
                  <a:gd name="connsiteX15" fmla="*/ 172039 w 814653"/>
                  <a:gd name="connsiteY15" fmla="*/ 58754 h 312454"/>
                  <a:gd name="connsiteX16" fmla="*/ 381026 w 814653"/>
                  <a:gd name="connsiteY16" fmla="*/ 412 h 31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14653" h="312454">
                    <a:moveTo>
                      <a:pt x="381026" y="412"/>
                    </a:moveTo>
                    <a:lnTo>
                      <a:pt x="407329" y="5958"/>
                    </a:lnTo>
                    <a:lnTo>
                      <a:pt x="433628" y="413"/>
                    </a:lnTo>
                    <a:cubicBezTo>
                      <a:pt x="493368" y="-3154"/>
                      <a:pt x="569342" y="16451"/>
                      <a:pt x="642614" y="58755"/>
                    </a:cubicBezTo>
                    <a:cubicBezTo>
                      <a:pt x="740312" y="115161"/>
                      <a:pt x="805461" y="195900"/>
                      <a:pt x="814653" y="262669"/>
                    </a:cubicBezTo>
                    <a:lnTo>
                      <a:pt x="814515" y="287966"/>
                    </a:lnTo>
                    <a:lnTo>
                      <a:pt x="792677" y="300733"/>
                    </a:lnTo>
                    <a:cubicBezTo>
                      <a:pt x="730257" y="326157"/>
                      <a:pt x="627760" y="310106"/>
                      <a:pt x="530063" y="253700"/>
                    </a:cubicBezTo>
                    <a:cubicBezTo>
                      <a:pt x="481215" y="225497"/>
                      <a:pt x="440503" y="191211"/>
                      <a:pt x="410854" y="155629"/>
                    </a:cubicBezTo>
                    <a:lnTo>
                      <a:pt x="407326" y="150335"/>
                    </a:lnTo>
                    <a:lnTo>
                      <a:pt x="403800" y="155628"/>
                    </a:lnTo>
                    <a:cubicBezTo>
                      <a:pt x="374151" y="191210"/>
                      <a:pt x="333439" y="225496"/>
                      <a:pt x="284590" y="253699"/>
                    </a:cubicBezTo>
                    <a:cubicBezTo>
                      <a:pt x="186893" y="310105"/>
                      <a:pt x="84396" y="326156"/>
                      <a:pt x="21976" y="300732"/>
                    </a:cubicBezTo>
                    <a:lnTo>
                      <a:pt x="138" y="287965"/>
                    </a:lnTo>
                    <a:lnTo>
                      <a:pt x="0" y="262668"/>
                    </a:lnTo>
                    <a:cubicBezTo>
                      <a:pt x="9192" y="195899"/>
                      <a:pt x="74341" y="115160"/>
                      <a:pt x="172039" y="58754"/>
                    </a:cubicBezTo>
                    <a:cubicBezTo>
                      <a:pt x="245312" y="16450"/>
                      <a:pt x="321285" y="-3155"/>
                      <a:pt x="381026" y="4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円/楕円 91">
                <a:extLst>
                  <a:ext uri="{FF2B5EF4-FFF2-40B4-BE49-F238E27FC236}">
                    <a16:creationId xmlns:a16="http://schemas.microsoft.com/office/drawing/2014/main" id="{EDCDBE11-9AEC-4225-924D-20923268A9BD}"/>
                  </a:ext>
                </a:extLst>
              </p:cNvPr>
              <p:cNvSpPr/>
              <p:nvPr/>
            </p:nvSpPr>
            <p:spPr>
              <a:xfrm>
                <a:off x="4632699" y="4919965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円/楕円 92">
                <a:extLst>
                  <a:ext uri="{FF2B5EF4-FFF2-40B4-BE49-F238E27FC236}">
                    <a16:creationId xmlns:a16="http://schemas.microsoft.com/office/drawing/2014/main" id="{94C17BAE-2015-4E5A-8872-8740139BB451}"/>
                  </a:ext>
                </a:extLst>
              </p:cNvPr>
              <p:cNvSpPr/>
              <p:nvPr/>
            </p:nvSpPr>
            <p:spPr>
              <a:xfrm>
                <a:off x="4632699" y="5054381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円/楕円 93">
                <a:extLst>
                  <a:ext uri="{FF2B5EF4-FFF2-40B4-BE49-F238E27FC236}">
                    <a16:creationId xmlns:a16="http://schemas.microsoft.com/office/drawing/2014/main" id="{63345DF9-A549-4D2F-83E9-158AB46A0486}"/>
                  </a:ext>
                </a:extLst>
              </p:cNvPr>
              <p:cNvSpPr/>
              <p:nvPr/>
            </p:nvSpPr>
            <p:spPr>
              <a:xfrm>
                <a:off x="4632699" y="5188796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98BF01F5-E842-4020-B825-4FAED599ADD5}"/>
                  </a:ext>
                </a:extLst>
              </p:cNvPr>
              <p:cNvGrpSpPr/>
              <p:nvPr/>
            </p:nvGrpSpPr>
            <p:grpSpPr>
              <a:xfrm rot="2700000">
                <a:off x="4815862" y="3519379"/>
                <a:ext cx="324369" cy="197711"/>
                <a:chOff x="5774806" y="3688995"/>
                <a:chExt cx="746934" cy="451547"/>
              </a:xfrm>
            </p:grpSpPr>
            <p:sp>
              <p:nvSpPr>
                <p:cNvPr id="316" name="台形 315">
                  <a:extLst>
                    <a:ext uri="{FF2B5EF4-FFF2-40B4-BE49-F238E27FC236}">
                      <a16:creationId xmlns:a16="http://schemas.microsoft.com/office/drawing/2014/main" id="{83230E74-75E4-4B7F-A192-ED69B8237CAC}"/>
                    </a:ext>
                  </a:extLst>
                </p:cNvPr>
                <p:cNvSpPr/>
                <p:nvPr/>
              </p:nvSpPr>
              <p:spPr>
                <a:xfrm rot="5400000">
                  <a:off x="5714392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台形 316">
                  <a:extLst>
                    <a:ext uri="{FF2B5EF4-FFF2-40B4-BE49-F238E27FC236}">
                      <a16:creationId xmlns:a16="http://schemas.microsoft.com/office/drawing/2014/main" id="{12217DA4-32B4-410F-AD03-F073E99B6785}"/>
                    </a:ext>
                  </a:extLst>
                </p:cNvPr>
                <p:cNvSpPr/>
                <p:nvPr/>
              </p:nvSpPr>
              <p:spPr>
                <a:xfrm rot="16200000" flipH="1">
                  <a:off x="6130607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楕円 317">
                  <a:extLst>
                    <a:ext uri="{FF2B5EF4-FFF2-40B4-BE49-F238E27FC236}">
                      <a16:creationId xmlns:a16="http://schemas.microsoft.com/office/drawing/2014/main" id="{7BD174DB-B820-4B6C-A6D2-FFD7CE6A124D}"/>
                    </a:ext>
                  </a:extLst>
                </p:cNvPr>
                <p:cNvSpPr/>
                <p:nvPr/>
              </p:nvSpPr>
              <p:spPr>
                <a:xfrm>
                  <a:off x="6032271" y="3775075"/>
                  <a:ext cx="232004" cy="27938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5236E3C1-A536-4959-9001-C7C3F28B335F}"/>
                </a:ext>
              </a:extLst>
            </p:cNvPr>
            <p:cNvSpPr/>
            <p:nvPr/>
          </p:nvSpPr>
          <p:spPr>
            <a:xfrm rot="20700000">
              <a:off x="8266198" y="5068268"/>
              <a:ext cx="239616" cy="1241809"/>
            </a:xfrm>
            <a:custGeom>
              <a:avLst/>
              <a:gdLst>
                <a:gd name="connsiteX0" fmla="*/ 217798 w 277689"/>
                <a:gd name="connsiteY0" fmla="*/ 1689 h 1462108"/>
                <a:gd name="connsiteX1" fmla="*/ 240874 w 277689"/>
                <a:gd name="connsiteY1" fmla="*/ 24681 h 1462108"/>
                <a:gd name="connsiteX2" fmla="*/ 262234 w 277689"/>
                <a:gd name="connsiteY2" fmla="*/ 72723 h 1462108"/>
                <a:gd name="connsiteX3" fmla="*/ 267044 w 277689"/>
                <a:gd name="connsiteY3" fmla="*/ 91297 h 1462108"/>
                <a:gd name="connsiteX4" fmla="*/ 266782 w 277689"/>
                <a:gd name="connsiteY4" fmla="*/ 96183 h 1462108"/>
                <a:gd name="connsiteX5" fmla="*/ 268479 w 277689"/>
                <a:gd name="connsiteY5" fmla="*/ 107102 h 1462108"/>
                <a:gd name="connsiteX6" fmla="*/ 268041 w 277689"/>
                <a:gd name="connsiteY6" fmla="*/ 420570 h 1462108"/>
                <a:gd name="connsiteX7" fmla="*/ 261662 w 277689"/>
                <a:gd name="connsiteY7" fmla="*/ 461598 h 1462108"/>
                <a:gd name="connsiteX8" fmla="*/ 244900 w 277689"/>
                <a:gd name="connsiteY8" fmla="*/ 512042 h 1462108"/>
                <a:gd name="connsiteX9" fmla="*/ 277689 w 277689"/>
                <a:gd name="connsiteY9" fmla="*/ 1316973 h 1462108"/>
                <a:gd name="connsiteX10" fmla="*/ 160064 w 277689"/>
                <a:gd name="connsiteY10" fmla="*/ 1462108 h 1462108"/>
                <a:gd name="connsiteX11" fmla="*/ 160065 w 277689"/>
                <a:gd name="connsiteY11" fmla="*/ 1462107 h 1462108"/>
                <a:gd name="connsiteX12" fmla="*/ 42440 w 277689"/>
                <a:gd name="connsiteY12" fmla="*/ 1316972 h 1462108"/>
                <a:gd name="connsiteX13" fmla="*/ 83670 w 277689"/>
                <a:gd name="connsiteY13" fmla="*/ 524870 h 1462108"/>
                <a:gd name="connsiteX14" fmla="*/ 81424 w 277689"/>
                <a:gd name="connsiteY14" fmla="*/ 524947 h 1462108"/>
                <a:gd name="connsiteX15" fmla="*/ 53741 w 277689"/>
                <a:gd name="connsiteY15" fmla="*/ 517690 h 1462108"/>
                <a:gd name="connsiteX16" fmla="*/ 4164 w 277689"/>
                <a:gd name="connsiteY16" fmla="*/ 420570 h 1462108"/>
                <a:gd name="connsiteX17" fmla="*/ 19380 w 277689"/>
                <a:gd name="connsiteY17" fmla="*/ 250287 h 1462108"/>
                <a:gd name="connsiteX18" fmla="*/ 55609 w 277689"/>
                <a:gd name="connsiteY18" fmla="*/ 225440 h 1462108"/>
                <a:gd name="connsiteX19" fmla="*/ 65455 w 277689"/>
                <a:gd name="connsiteY19" fmla="*/ 222143 h 1462108"/>
                <a:gd name="connsiteX20" fmla="*/ 72521 w 277689"/>
                <a:gd name="connsiteY20" fmla="*/ 208613 h 1462108"/>
                <a:gd name="connsiteX21" fmla="*/ 103810 w 277689"/>
                <a:gd name="connsiteY21" fmla="*/ 191883 h 1462108"/>
                <a:gd name="connsiteX22" fmla="*/ 122404 w 277689"/>
                <a:gd name="connsiteY22" fmla="*/ 201826 h 1462108"/>
                <a:gd name="connsiteX23" fmla="*/ 122528 w 277689"/>
                <a:gd name="connsiteY23" fmla="*/ 201029 h 1462108"/>
                <a:gd name="connsiteX24" fmla="*/ 163300 w 277689"/>
                <a:gd name="connsiteY24" fmla="*/ 166143 h 1462108"/>
                <a:gd name="connsiteX25" fmla="*/ 190208 w 277689"/>
                <a:gd name="connsiteY25" fmla="*/ 180530 h 1462108"/>
                <a:gd name="connsiteX26" fmla="*/ 192472 w 277689"/>
                <a:gd name="connsiteY26" fmla="*/ 179281 h 1462108"/>
                <a:gd name="connsiteX27" fmla="*/ 192472 w 277689"/>
                <a:gd name="connsiteY27" fmla="*/ 113211 h 1462108"/>
                <a:gd name="connsiteX28" fmla="*/ 175049 w 277689"/>
                <a:gd name="connsiteY28" fmla="*/ 74029 h 1462108"/>
                <a:gd name="connsiteX29" fmla="*/ 188959 w 277689"/>
                <a:gd name="connsiteY29" fmla="*/ 6619 h 1462108"/>
                <a:gd name="connsiteX30" fmla="*/ 217798 w 277689"/>
                <a:gd name="connsiteY30" fmla="*/ 1689 h 1462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7689" h="1462108">
                  <a:moveTo>
                    <a:pt x="217798" y="1689"/>
                  </a:moveTo>
                  <a:cubicBezTo>
                    <a:pt x="227193" y="4958"/>
                    <a:pt x="235627" y="12880"/>
                    <a:pt x="240874" y="24681"/>
                  </a:cubicBezTo>
                  <a:lnTo>
                    <a:pt x="262234" y="72723"/>
                  </a:lnTo>
                  <a:cubicBezTo>
                    <a:pt x="264857" y="78623"/>
                    <a:pt x="266436" y="84935"/>
                    <a:pt x="267044" y="91297"/>
                  </a:cubicBezTo>
                  <a:cubicBezTo>
                    <a:pt x="266957" y="92926"/>
                    <a:pt x="266869" y="94555"/>
                    <a:pt x="266782" y="96183"/>
                  </a:cubicBezTo>
                  <a:lnTo>
                    <a:pt x="268479" y="107102"/>
                  </a:lnTo>
                  <a:cubicBezTo>
                    <a:pt x="268689" y="161166"/>
                    <a:pt x="281642" y="350759"/>
                    <a:pt x="268041" y="420570"/>
                  </a:cubicBezTo>
                  <a:cubicBezTo>
                    <a:pt x="268041" y="435124"/>
                    <a:pt x="265769" y="448988"/>
                    <a:pt x="261662" y="461598"/>
                  </a:cubicBezTo>
                  <a:lnTo>
                    <a:pt x="244900" y="512042"/>
                  </a:lnTo>
                  <a:lnTo>
                    <a:pt x="277689" y="1316973"/>
                  </a:lnTo>
                  <a:cubicBezTo>
                    <a:pt x="277689" y="1397130"/>
                    <a:pt x="225027" y="1462108"/>
                    <a:pt x="160064" y="1462108"/>
                  </a:cubicBezTo>
                  <a:lnTo>
                    <a:pt x="160065" y="1462107"/>
                  </a:lnTo>
                  <a:cubicBezTo>
                    <a:pt x="95102" y="1462107"/>
                    <a:pt x="42440" y="1397129"/>
                    <a:pt x="42440" y="1316972"/>
                  </a:cubicBezTo>
                  <a:lnTo>
                    <a:pt x="83670" y="524870"/>
                  </a:lnTo>
                  <a:lnTo>
                    <a:pt x="81424" y="524947"/>
                  </a:lnTo>
                  <a:lnTo>
                    <a:pt x="53741" y="517690"/>
                  </a:lnTo>
                  <a:cubicBezTo>
                    <a:pt x="24607" y="501689"/>
                    <a:pt x="4164" y="464230"/>
                    <a:pt x="4164" y="420570"/>
                  </a:cubicBezTo>
                  <a:cubicBezTo>
                    <a:pt x="4164" y="374785"/>
                    <a:pt x="-12005" y="290502"/>
                    <a:pt x="19380" y="250287"/>
                  </a:cubicBezTo>
                  <a:cubicBezTo>
                    <a:pt x="27225" y="240234"/>
                    <a:pt x="40164" y="232197"/>
                    <a:pt x="55609" y="225440"/>
                  </a:cubicBezTo>
                  <a:lnTo>
                    <a:pt x="65455" y="222143"/>
                  </a:lnTo>
                  <a:lnTo>
                    <a:pt x="72521" y="208613"/>
                  </a:lnTo>
                  <a:cubicBezTo>
                    <a:pt x="80528" y="198276"/>
                    <a:pt x="91590" y="191883"/>
                    <a:pt x="103810" y="191883"/>
                  </a:cubicBezTo>
                  <a:lnTo>
                    <a:pt x="122404" y="201826"/>
                  </a:lnTo>
                  <a:cubicBezTo>
                    <a:pt x="122446" y="201561"/>
                    <a:pt x="122487" y="201294"/>
                    <a:pt x="122528" y="201029"/>
                  </a:cubicBezTo>
                  <a:cubicBezTo>
                    <a:pt x="129246" y="180527"/>
                    <a:pt x="144971" y="166143"/>
                    <a:pt x="163300" y="166143"/>
                  </a:cubicBezTo>
                  <a:lnTo>
                    <a:pt x="190208" y="180530"/>
                  </a:lnTo>
                  <a:lnTo>
                    <a:pt x="192472" y="179281"/>
                  </a:lnTo>
                  <a:lnTo>
                    <a:pt x="192472" y="113211"/>
                  </a:lnTo>
                  <a:lnTo>
                    <a:pt x="175049" y="74029"/>
                  </a:lnTo>
                  <a:cubicBezTo>
                    <a:pt x="164555" y="50426"/>
                    <a:pt x="170783" y="20246"/>
                    <a:pt x="188959" y="6619"/>
                  </a:cubicBezTo>
                  <a:cubicBezTo>
                    <a:pt x="198048" y="-195"/>
                    <a:pt x="208403" y="-1579"/>
                    <a:pt x="217798" y="1689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3" name="楕円 22">
              <a:extLst>
                <a:ext uri="{FF2B5EF4-FFF2-40B4-BE49-F238E27FC236}">
                  <a16:creationId xmlns:a16="http://schemas.microsoft.com/office/drawing/2014/main" id="{7EE31B17-E854-45AC-A16C-5B9FD4353C9F}"/>
                </a:ext>
              </a:extLst>
            </p:cNvPr>
            <p:cNvSpPr/>
            <p:nvPr/>
          </p:nvSpPr>
          <p:spPr>
            <a:xfrm>
              <a:off x="7476070" y="4220942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49979C0-97CA-42D0-BB9F-DA0D22630037}"/>
              </a:ext>
            </a:extLst>
          </p:cNvPr>
          <p:cNvGrpSpPr/>
          <p:nvPr/>
        </p:nvGrpSpPr>
        <p:grpSpPr>
          <a:xfrm>
            <a:off x="4413612" y="4252693"/>
            <a:ext cx="1215603" cy="2206129"/>
            <a:chOff x="4413612" y="4252693"/>
            <a:chExt cx="1215603" cy="2206129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0249767-7F24-49C9-BA46-ED6A25B422AE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19B043C-2C40-4F60-BBF1-C5F2AC23972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2B9E6D16-6227-4192-AE62-3CE8B6B2C89D}"/>
                  </a:ext>
                </a:extLst>
              </p:cNvPr>
              <p:cNvSpPr/>
              <p:nvPr/>
            </p:nvSpPr>
            <p:spPr>
              <a:xfrm>
                <a:off x="2463298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71990BB-3243-4571-99F4-8A64DF6CD743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794B13-B344-47EF-8A20-29A31707E6F3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4319706A-8809-4AB7-A210-9AEC6EC1A4DB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ローチャート: 論理積ゲート 277">
                  <a:extLst>
                    <a:ext uri="{FF2B5EF4-FFF2-40B4-BE49-F238E27FC236}">
                      <a16:creationId xmlns:a16="http://schemas.microsoft.com/office/drawing/2014/main" id="{E401C0DF-F018-4FCE-8DFD-AB10D21EC15A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ローチャート: 論理積ゲート 278">
                  <a:extLst>
                    <a:ext uri="{FF2B5EF4-FFF2-40B4-BE49-F238E27FC236}">
                      <a16:creationId xmlns:a16="http://schemas.microsoft.com/office/drawing/2014/main" id="{E3F90D64-5B32-46C2-A003-E0FE9CCD1273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F725133F-8B15-4A9A-8C67-29EA1BB3998F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76DF24B3-70C2-465C-B1F4-2AD7E9F02B89}"/>
                  </a:ext>
                </a:extLst>
              </p:cNvPr>
              <p:cNvSpPr/>
              <p:nvPr/>
            </p:nvSpPr>
            <p:spPr>
              <a:xfrm rot="10800000">
                <a:off x="2853271" y="4403740"/>
                <a:ext cx="23259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9864E8A2-2A6C-4F59-8830-9CAD73C384CE}"/>
                  </a:ext>
                </a:extLst>
              </p:cNvPr>
              <p:cNvSpPr/>
              <p:nvPr/>
            </p:nvSpPr>
            <p:spPr>
              <a:xfrm rot="207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E0E05C58-ACCF-42F7-A601-7FDF8C09511C}"/>
                  </a:ext>
                </a:extLst>
              </p:cNvPr>
              <p:cNvSpPr/>
              <p:nvPr/>
            </p:nvSpPr>
            <p:spPr>
              <a:xfrm rot="9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8D9ABDDF-A0A0-4BC2-B127-34E58D10E100}"/>
                  </a:ext>
                </a:extLst>
              </p:cNvPr>
              <p:cNvGrpSpPr/>
              <p:nvPr/>
            </p:nvGrpSpPr>
            <p:grpSpPr>
              <a:xfrm>
                <a:off x="2695988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64" name="二等辺三角形 263">
                  <a:extLst>
                    <a:ext uri="{FF2B5EF4-FFF2-40B4-BE49-F238E27FC236}">
                      <a16:creationId xmlns:a16="http://schemas.microsoft.com/office/drawing/2014/main" id="{CB83642C-15A7-44F9-968F-B60DCB681CA1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A1C5A6FF-5302-4FE0-96D6-6EA898F61075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6" name="円/楕円 195">
                    <a:extLst>
                      <a:ext uri="{FF2B5EF4-FFF2-40B4-BE49-F238E27FC236}">
                        <a16:creationId xmlns:a16="http://schemas.microsoft.com/office/drawing/2014/main" id="{74519C61-1164-4DEA-A11C-2828B5A17FDF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7" name="円/楕円 196">
                    <a:extLst>
                      <a:ext uri="{FF2B5EF4-FFF2-40B4-BE49-F238E27FC236}">
                        <a16:creationId xmlns:a16="http://schemas.microsoft.com/office/drawing/2014/main" id="{75630B79-6446-43D1-97B0-BB37AA35FE2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197">
                    <a:extLst>
                      <a:ext uri="{FF2B5EF4-FFF2-40B4-BE49-F238E27FC236}">
                        <a16:creationId xmlns:a16="http://schemas.microsoft.com/office/drawing/2014/main" id="{C214807D-5827-4663-8DB4-00C2B742BED3}"/>
                      </a:ext>
                    </a:extLst>
                  </p:cNvPr>
                  <p:cNvSpPr/>
                  <p:nvPr/>
                </p:nvSpPr>
                <p:spPr>
                  <a:xfrm>
                    <a:off x="2899208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9" name="円/楕円 198">
                    <a:extLst>
                      <a:ext uri="{FF2B5EF4-FFF2-40B4-BE49-F238E27FC236}">
                        <a16:creationId xmlns:a16="http://schemas.microsoft.com/office/drawing/2014/main" id="{7F5EC5E9-A973-4DF2-8AF2-7F75F6935F88}"/>
                      </a:ext>
                    </a:extLst>
                  </p:cNvPr>
                  <p:cNvSpPr/>
                  <p:nvPr/>
                </p:nvSpPr>
                <p:spPr>
                  <a:xfrm>
                    <a:off x="2920863" y="3745686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9BE0AB97-FC1B-4851-B56F-9A5A33B84787}"/>
                  </a:ext>
                </a:extLst>
              </p:cNvPr>
              <p:cNvGrpSpPr/>
              <p:nvPr/>
            </p:nvGrpSpPr>
            <p:grpSpPr>
              <a:xfrm>
                <a:off x="3104723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58" name="二等辺三角形 257">
                  <a:extLst>
                    <a:ext uri="{FF2B5EF4-FFF2-40B4-BE49-F238E27FC236}">
                      <a16:creationId xmlns:a16="http://schemas.microsoft.com/office/drawing/2014/main" id="{147E155C-2709-4B2B-A54A-E966BD52E703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A6256AF0-0C40-4F2B-9E53-4B48690FA6E6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0" name="円/楕円 195">
                    <a:extLst>
                      <a:ext uri="{FF2B5EF4-FFF2-40B4-BE49-F238E27FC236}">
                        <a16:creationId xmlns:a16="http://schemas.microsoft.com/office/drawing/2014/main" id="{0AB48613-D2FA-46E3-BF05-E300B9F5FFD7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196">
                    <a:extLst>
                      <a:ext uri="{FF2B5EF4-FFF2-40B4-BE49-F238E27FC236}">
                        <a16:creationId xmlns:a16="http://schemas.microsoft.com/office/drawing/2014/main" id="{2EB0CD00-1B5F-435A-8F5C-7AFC2B6647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円/楕円 197">
                    <a:extLst>
                      <a:ext uri="{FF2B5EF4-FFF2-40B4-BE49-F238E27FC236}">
                        <a16:creationId xmlns:a16="http://schemas.microsoft.com/office/drawing/2014/main" id="{05FA17E8-C77C-4279-AE99-0C87DAD4188F}"/>
                      </a:ext>
                    </a:extLst>
                  </p:cNvPr>
                  <p:cNvSpPr/>
                  <p:nvPr/>
                </p:nvSpPr>
                <p:spPr>
                  <a:xfrm>
                    <a:off x="2899208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円/楕円 198">
                    <a:extLst>
                      <a:ext uri="{FF2B5EF4-FFF2-40B4-BE49-F238E27FC236}">
                        <a16:creationId xmlns:a16="http://schemas.microsoft.com/office/drawing/2014/main" id="{960318A1-3E28-463C-99BB-F73D3E273CB3}"/>
                      </a:ext>
                    </a:extLst>
                  </p:cNvPr>
                  <p:cNvSpPr/>
                  <p:nvPr/>
                </p:nvSpPr>
                <p:spPr>
                  <a:xfrm>
                    <a:off x="2920863" y="3745686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AB60E5E-39D0-4ABD-9C0B-DF3D3AECF798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63C6627C-8832-4CF3-8042-75E4A419E455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B3F0506B-E65A-4453-86A6-47AD212712C6}"/>
                </a:ext>
              </a:extLst>
            </p:cNvPr>
            <p:cNvSpPr/>
            <p:nvPr/>
          </p:nvSpPr>
          <p:spPr>
            <a:xfrm rot="20700000">
              <a:off x="5320701" y="5068268"/>
              <a:ext cx="239616" cy="1241809"/>
            </a:xfrm>
            <a:custGeom>
              <a:avLst/>
              <a:gdLst>
                <a:gd name="connsiteX0" fmla="*/ 217798 w 277689"/>
                <a:gd name="connsiteY0" fmla="*/ 1689 h 1462108"/>
                <a:gd name="connsiteX1" fmla="*/ 240874 w 277689"/>
                <a:gd name="connsiteY1" fmla="*/ 24681 h 1462108"/>
                <a:gd name="connsiteX2" fmla="*/ 262234 w 277689"/>
                <a:gd name="connsiteY2" fmla="*/ 72723 h 1462108"/>
                <a:gd name="connsiteX3" fmla="*/ 267044 w 277689"/>
                <a:gd name="connsiteY3" fmla="*/ 91297 h 1462108"/>
                <a:gd name="connsiteX4" fmla="*/ 266782 w 277689"/>
                <a:gd name="connsiteY4" fmla="*/ 96183 h 1462108"/>
                <a:gd name="connsiteX5" fmla="*/ 268479 w 277689"/>
                <a:gd name="connsiteY5" fmla="*/ 107102 h 1462108"/>
                <a:gd name="connsiteX6" fmla="*/ 268041 w 277689"/>
                <a:gd name="connsiteY6" fmla="*/ 420570 h 1462108"/>
                <a:gd name="connsiteX7" fmla="*/ 261662 w 277689"/>
                <a:gd name="connsiteY7" fmla="*/ 461598 h 1462108"/>
                <a:gd name="connsiteX8" fmla="*/ 244900 w 277689"/>
                <a:gd name="connsiteY8" fmla="*/ 512042 h 1462108"/>
                <a:gd name="connsiteX9" fmla="*/ 277689 w 277689"/>
                <a:gd name="connsiteY9" fmla="*/ 1316973 h 1462108"/>
                <a:gd name="connsiteX10" fmla="*/ 160064 w 277689"/>
                <a:gd name="connsiteY10" fmla="*/ 1462108 h 1462108"/>
                <a:gd name="connsiteX11" fmla="*/ 160065 w 277689"/>
                <a:gd name="connsiteY11" fmla="*/ 1462107 h 1462108"/>
                <a:gd name="connsiteX12" fmla="*/ 42440 w 277689"/>
                <a:gd name="connsiteY12" fmla="*/ 1316972 h 1462108"/>
                <a:gd name="connsiteX13" fmla="*/ 83670 w 277689"/>
                <a:gd name="connsiteY13" fmla="*/ 524870 h 1462108"/>
                <a:gd name="connsiteX14" fmla="*/ 81424 w 277689"/>
                <a:gd name="connsiteY14" fmla="*/ 524947 h 1462108"/>
                <a:gd name="connsiteX15" fmla="*/ 53741 w 277689"/>
                <a:gd name="connsiteY15" fmla="*/ 517690 h 1462108"/>
                <a:gd name="connsiteX16" fmla="*/ 4164 w 277689"/>
                <a:gd name="connsiteY16" fmla="*/ 420570 h 1462108"/>
                <a:gd name="connsiteX17" fmla="*/ 19380 w 277689"/>
                <a:gd name="connsiteY17" fmla="*/ 250287 h 1462108"/>
                <a:gd name="connsiteX18" fmla="*/ 55609 w 277689"/>
                <a:gd name="connsiteY18" fmla="*/ 225440 h 1462108"/>
                <a:gd name="connsiteX19" fmla="*/ 65455 w 277689"/>
                <a:gd name="connsiteY19" fmla="*/ 222143 h 1462108"/>
                <a:gd name="connsiteX20" fmla="*/ 72521 w 277689"/>
                <a:gd name="connsiteY20" fmla="*/ 208613 h 1462108"/>
                <a:gd name="connsiteX21" fmla="*/ 103810 w 277689"/>
                <a:gd name="connsiteY21" fmla="*/ 191883 h 1462108"/>
                <a:gd name="connsiteX22" fmla="*/ 122404 w 277689"/>
                <a:gd name="connsiteY22" fmla="*/ 201826 h 1462108"/>
                <a:gd name="connsiteX23" fmla="*/ 122528 w 277689"/>
                <a:gd name="connsiteY23" fmla="*/ 201029 h 1462108"/>
                <a:gd name="connsiteX24" fmla="*/ 163300 w 277689"/>
                <a:gd name="connsiteY24" fmla="*/ 166143 h 1462108"/>
                <a:gd name="connsiteX25" fmla="*/ 190208 w 277689"/>
                <a:gd name="connsiteY25" fmla="*/ 180530 h 1462108"/>
                <a:gd name="connsiteX26" fmla="*/ 192472 w 277689"/>
                <a:gd name="connsiteY26" fmla="*/ 179281 h 1462108"/>
                <a:gd name="connsiteX27" fmla="*/ 192472 w 277689"/>
                <a:gd name="connsiteY27" fmla="*/ 113211 h 1462108"/>
                <a:gd name="connsiteX28" fmla="*/ 175049 w 277689"/>
                <a:gd name="connsiteY28" fmla="*/ 74029 h 1462108"/>
                <a:gd name="connsiteX29" fmla="*/ 188959 w 277689"/>
                <a:gd name="connsiteY29" fmla="*/ 6619 h 1462108"/>
                <a:gd name="connsiteX30" fmla="*/ 217798 w 277689"/>
                <a:gd name="connsiteY30" fmla="*/ 1689 h 1462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7689" h="1462108">
                  <a:moveTo>
                    <a:pt x="217798" y="1689"/>
                  </a:moveTo>
                  <a:cubicBezTo>
                    <a:pt x="227193" y="4958"/>
                    <a:pt x="235627" y="12880"/>
                    <a:pt x="240874" y="24681"/>
                  </a:cubicBezTo>
                  <a:lnTo>
                    <a:pt x="262234" y="72723"/>
                  </a:lnTo>
                  <a:cubicBezTo>
                    <a:pt x="264857" y="78623"/>
                    <a:pt x="266436" y="84935"/>
                    <a:pt x="267044" y="91297"/>
                  </a:cubicBezTo>
                  <a:cubicBezTo>
                    <a:pt x="266957" y="92926"/>
                    <a:pt x="266869" y="94555"/>
                    <a:pt x="266782" y="96183"/>
                  </a:cubicBezTo>
                  <a:lnTo>
                    <a:pt x="268479" y="107102"/>
                  </a:lnTo>
                  <a:cubicBezTo>
                    <a:pt x="268689" y="161166"/>
                    <a:pt x="281642" y="350759"/>
                    <a:pt x="268041" y="420570"/>
                  </a:cubicBezTo>
                  <a:cubicBezTo>
                    <a:pt x="268041" y="435124"/>
                    <a:pt x="265769" y="448988"/>
                    <a:pt x="261662" y="461598"/>
                  </a:cubicBezTo>
                  <a:lnTo>
                    <a:pt x="244900" y="512042"/>
                  </a:lnTo>
                  <a:lnTo>
                    <a:pt x="277689" y="1316973"/>
                  </a:lnTo>
                  <a:cubicBezTo>
                    <a:pt x="277689" y="1397130"/>
                    <a:pt x="225027" y="1462108"/>
                    <a:pt x="160064" y="1462108"/>
                  </a:cubicBezTo>
                  <a:lnTo>
                    <a:pt x="160065" y="1462107"/>
                  </a:lnTo>
                  <a:cubicBezTo>
                    <a:pt x="95102" y="1462107"/>
                    <a:pt x="42440" y="1397129"/>
                    <a:pt x="42440" y="1316972"/>
                  </a:cubicBezTo>
                  <a:lnTo>
                    <a:pt x="83670" y="524870"/>
                  </a:lnTo>
                  <a:lnTo>
                    <a:pt x="81424" y="524947"/>
                  </a:lnTo>
                  <a:lnTo>
                    <a:pt x="53741" y="517690"/>
                  </a:lnTo>
                  <a:cubicBezTo>
                    <a:pt x="24607" y="501689"/>
                    <a:pt x="4164" y="464230"/>
                    <a:pt x="4164" y="420570"/>
                  </a:cubicBezTo>
                  <a:cubicBezTo>
                    <a:pt x="4164" y="374785"/>
                    <a:pt x="-12005" y="290502"/>
                    <a:pt x="19380" y="250287"/>
                  </a:cubicBezTo>
                  <a:cubicBezTo>
                    <a:pt x="27225" y="240234"/>
                    <a:pt x="40164" y="232197"/>
                    <a:pt x="55609" y="225440"/>
                  </a:cubicBezTo>
                  <a:lnTo>
                    <a:pt x="65455" y="222143"/>
                  </a:lnTo>
                  <a:lnTo>
                    <a:pt x="72521" y="208613"/>
                  </a:lnTo>
                  <a:cubicBezTo>
                    <a:pt x="80528" y="198276"/>
                    <a:pt x="91590" y="191883"/>
                    <a:pt x="103810" y="191883"/>
                  </a:cubicBezTo>
                  <a:lnTo>
                    <a:pt x="122404" y="201826"/>
                  </a:lnTo>
                  <a:cubicBezTo>
                    <a:pt x="122446" y="201561"/>
                    <a:pt x="122487" y="201294"/>
                    <a:pt x="122528" y="201029"/>
                  </a:cubicBezTo>
                  <a:cubicBezTo>
                    <a:pt x="129246" y="180527"/>
                    <a:pt x="144971" y="166143"/>
                    <a:pt x="163300" y="166143"/>
                  </a:cubicBezTo>
                  <a:lnTo>
                    <a:pt x="190208" y="180530"/>
                  </a:lnTo>
                  <a:lnTo>
                    <a:pt x="192472" y="179281"/>
                  </a:lnTo>
                  <a:lnTo>
                    <a:pt x="192472" y="113211"/>
                  </a:lnTo>
                  <a:lnTo>
                    <a:pt x="175049" y="74029"/>
                  </a:lnTo>
                  <a:cubicBezTo>
                    <a:pt x="164555" y="50426"/>
                    <a:pt x="170783" y="20246"/>
                    <a:pt x="188959" y="6619"/>
                  </a:cubicBezTo>
                  <a:cubicBezTo>
                    <a:pt x="198048" y="-195"/>
                    <a:pt x="208403" y="-1579"/>
                    <a:pt x="217798" y="1689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4" name="片側の 2 つの角を丸めた四角形 92">
              <a:extLst>
                <a:ext uri="{FF2B5EF4-FFF2-40B4-BE49-F238E27FC236}">
                  <a16:creationId xmlns:a16="http://schemas.microsoft.com/office/drawing/2014/main" id="{501434B7-C49A-45DC-83EC-468C7D88F485}"/>
                </a:ext>
              </a:extLst>
            </p:cNvPr>
            <p:cNvSpPr/>
            <p:nvPr/>
          </p:nvSpPr>
          <p:spPr>
            <a:xfrm rot="9854429" flipH="1">
              <a:off x="5395685" y="5582326"/>
              <a:ext cx="233530" cy="75594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4" name="楕円 22">
              <a:extLst>
                <a:ext uri="{FF2B5EF4-FFF2-40B4-BE49-F238E27FC236}">
                  <a16:creationId xmlns:a16="http://schemas.microsoft.com/office/drawing/2014/main" id="{B53A2D66-EFE2-433C-89AC-89D46D25F210}"/>
                </a:ext>
              </a:extLst>
            </p:cNvPr>
            <p:cNvSpPr/>
            <p:nvPr/>
          </p:nvSpPr>
          <p:spPr>
            <a:xfrm>
              <a:off x="4529670" y="4303492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EB520CD-DFFB-42A8-B197-E21599CB5337}"/>
              </a:ext>
            </a:extLst>
          </p:cNvPr>
          <p:cNvGrpSpPr/>
          <p:nvPr/>
        </p:nvGrpSpPr>
        <p:grpSpPr>
          <a:xfrm>
            <a:off x="1501933" y="4281317"/>
            <a:ext cx="1187405" cy="2112859"/>
            <a:chOff x="1501933" y="4281317"/>
            <a:chExt cx="1187405" cy="2112859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B9F2D25-1828-4BAC-AF5E-46C6B719F468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199" name="円/楕円 637">
                <a:extLst>
                  <a:ext uri="{FF2B5EF4-FFF2-40B4-BE49-F238E27FC236}">
                    <a16:creationId xmlns:a16="http://schemas.microsoft.com/office/drawing/2014/main" id="{F514B439-35B6-4642-AA85-45F0A8221C9C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637">
                <a:extLst>
                  <a:ext uri="{FF2B5EF4-FFF2-40B4-BE49-F238E27FC236}">
                    <a16:creationId xmlns:a16="http://schemas.microsoft.com/office/drawing/2014/main" id="{457D5D22-28BE-4EC7-A434-B277B0EF5BD9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8CDDBC5-5D95-4112-87AB-022EA9463B3E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B5C74990-CF63-4D4A-AE75-1A49EF2CD918}"/>
                  </a:ext>
                </a:extLst>
              </p:cNvPr>
              <p:cNvSpPr/>
              <p:nvPr/>
            </p:nvSpPr>
            <p:spPr>
              <a:xfrm>
                <a:off x="893578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4F22910-CDE3-45BC-AF3C-6B24D2D55EF4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78E6D7E-6A46-4A79-8198-122425160894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ハート 63">
                <a:extLst>
                  <a:ext uri="{FF2B5EF4-FFF2-40B4-BE49-F238E27FC236}">
                    <a16:creationId xmlns:a16="http://schemas.microsoft.com/office/drawing/2014/main" id="{DB7412E3-B3CF-4424-8255-2EC11EF076C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ハート 63">
                <a:extLst>
                  <a:ext uri="{FF2B5EF4-FFF2-40B4-BE49-F238E27FC236}">
                    <a16:creationId xmlns:a16="http://schemas.microsoft.com/office/drawing/2014/main" id="{B69EB34E-7956-4383-B247-AB73766723BC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2" name="円/楕円 127">
                  <a:extLst>
                    <a:ext uri="{FF2B5EF4-FFF2-40B4-BE49-F238E27FC236}">
                      <a16:creationId xmlns:a16="http://schemas.microsoft.com/office/drawing/2014/main" id="{860A89C4-B145-4802-9E6A-3D29B86777D0}"/>
                    </a:ext>
                  </a:extLst>
                </p:cNvPr>
                <p:cNvSpPr/>
                <p:nvPr/>
              </p:nvSpPr>
              <p:spPr>
                <a:xfrm>
                  <a:off x="4253449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27">
                  <a:extLst>
                    <a:ext uri="{FF2B5EF4-FFF2-40B4-BE49-F238E27FC236}">
                      <a16:creationId xmlns:a16="http://schemas.microsoft.com/office/drawing/2014/main" id="{9FCF84FF-B5F2-47A0-A227-4894E066A9DC}"/>
                    </a:ext>
                  </a:extLst>
                </p:cNvPr>
                <p:cNvSpPr/>
                <p:nvPr/>
              </p:nvSpPr>
              <p:spPr>
                <a:xfrm rot="10800000">
                  <a:off x="4408958" y="6043182"/>
                  <a:ext cx="16424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27">
                  <a:extLst>
                    <a:ext uri="{FF2B5EF4-FFF2-40B4-BE49-F238E27FC236}">
                      <a16:creationId xmlns:a16="http://schemas.microsoft.com/office/drawing/2014/main" id="{978D37BF-8540-4C60-863B-966A0CE3AD6C}"/>
                    </a:ext>
                  </a:extLst>
                </p:cNvPr>
                <p:cNvSpPr/>
                <p:nvPr/>
              </p:nvSpPr>
              <p:spPr>
                <a:xfrm rot="207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7">
                  <a:extLst>
                    <a:ext uri="{FF2B5EF4-FFF2-40B4-BE49-F238E27FC236}">
                      <a16:creationId xmlns:a16="http://schemas.microsoft.com/office/drawing/2014/main" id="{E7ABC7EE-5EA9-4F5E-B017-4CCC71C5425E}"/>
                    </a:ext>
                  </a:extLst>
                </p:cNvPr>
                <p:cNvSpPr/>
                <p:nvPr/>
              </p:nvSpPr>
              <p:spPr>
                <a:xfrm rot="9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" name="円/楕円 127">
                  <a:extLst>
                    <a:ext uri="{FF2B5EF4-FFF2-40B4-BE49-F238E27FC236}">
                      <a16:creationId xmlns:a16="http://schemas.microsoft.com/office/drawing/2014/main" id="{6C25F15D-4279-42CD-BC21-BE50B6C4F82E}"/>
                    </a:ext>
                  </a:extLst>
                </p:cNvPr>
                <p:cNvSpPr/>
                <p:nvPr/>
              </p:nvSpPr>
              <p:spPr>
                <a:xfrm>
                  <a:off x="4651627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8" name="円/楕円 388">
                <a:extLst>
                  <a:ext uri="{FF2B5EF4-FFF2-40B4-BE49-F238E27FC236}">
                    <a16:creationId xmlns:a16="http://schemas.microsoft.com/office/drawing/2014/main" id="{810834A3-7FA2-4874-97F5-5D8C122CD3CD}"/>
                  </a:ext>
                </a:extLst>
              </p:cNvPr>
              <p:cNvSpPr/>
              <p:nvPr/>
            </p:nvSpPr>
            <p:spPr>
              <a:xfrm>
                <a:off x="1120735" y="399257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388">
                <a:extLst>
                  <a:ext uri="{FF2B5EF4-FFF2-40B4-BE49-F238E27FC236}">
                    <a16:creationId xmlns:a16="http://schemas.microsoft.com/office/drawing/2014/main" id="{36F457CF-7919-418D-BA7C-0093A82237F1}"/>
                  </a:ext>
                </a:extLst>
              </p:cNvPr>
              <p:cNvSpPr/>
              <p:nvPr/>
            </p:nvSpPr>
            <p:spPr>
              <a:xfrm>
                <a:off x="1616035" y="399257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324A0846-A905-4184-8D25-438FDE0036EB}"/>
                </a:ext>
              </a:extLst>
            </p:cNvPr>
            <p:cNvSpPr/>
            <p:nvPr/>
          </p:nvSpPr>
          <p:spPr>
            <a:xfrm rot="20700000">
              <a:off x="2367952" y="5068269"/>
              <a:ext cx="239616" cy="1241809"/>
            </a:xfrm>
            <a:custGeom>
              <a:avLst/>
              <a:gdLst>
                <a:gd name="connsiteX0" fmla="*/ 217798 w 277689"/>
                <a:gd name="connsiteY0" fmla="*/ 1689 h 1462108"/>
                <a:gd name="connsiteX1" fmla="*/ 240874 w 277689"/>
                <a:gd name="connsiteY1" fmla="*/ 24681 h 1462108"/>
                <a:gd name="connsiteX2" fmla="*/ 262234 w 277689"/>
                <a:gd name="connsiteY2" fmla="*/ 72723 h 1462108"/>
                <a:gd name="connsiteX3" fmla="*/ 267044 w 277689"/>
                <a:gd name="connsiteY3" fmla="*/ 91297 h 1462108"/>
                <a:gd name="connsiteX4" fmla="*/ 266782 w 277689"/>
                <a:gd name="connsiteY4" fmla="*/ 96183 h 1462108"/>
                <a:gd name="connsiteX5" fmla="*/ 268479 w 277689"/>
                <a:gd name="connsiteY5" fmla="*/ 107102 h 1462108"/>
                <a:gd name="connsiteX6" fmla="*/ 268041 w 277689"/>
                <a:gd name="connsiteY6" fmla="*/ 420570 h 1462108"/>
                <a:gd name="connsiteX7" fmla="*/ 261662 w 277689"/>
                <a:gd name="connsiteY7" fmla="*/ 461598 h 1462108"/>
                <a:gd name="connsiteX8" fmla="*/ 244900 w 277689"/>
                <a:gd name="connsiteY8" fmla="*/ 512042 h 1462108"/>
                <a:gd name="connsiteX9" fmla="*/ 277689 w 277689"/>
                <a:gd name="connsiteY9" fmla="*/ 1316973 h 1462108"/>
                <a:gd name="connsiteX10" fmla="*/ 160064 w 277689"/>
                <a:gd name="connsiteY10" fmla="*/ 1462108 h 1462108"/>
                <a:gd name="connsiteX11" fmla="*/ 160065 w 277689"/>
                <a:gd name="connsiteY11" fmla="*/ 1462107 h 1462108"/>
                <a:gd name="connsiteX12" fmla="*/ 42440 w 277689"/>
                <a:gd name="connsiteY12" fmla="*/ 1316972 h 1462108"/>
                <a:gd name="connsiteX13" fmla="*/ 83670 w 277689"/>
                <a:gd name="connsiteY13" fmla="*/ 524870 h 1462108"/>
                <a:gd name="connsiteX14" fmla="*/ 81424 w 277689"/>
                <a:gd name="connsiteY14" fmla="*/ 524947 h 1462108"/>
                <a:gd name="connsiteX15" fmla="*/ 53741 w 277689"/>
                <a:gd name="connsiteY15" fmla="*/ 517690 h 1462108"/>
                <a:gd name="connsiteX16" fmla="*/ 4164 w 277689"/>
                <a:gd name="connsiteY16" fmla="*/ 420570 h 1462108"/>
                <a:gd name="connsiteX17" fmla="*/ 19380 w 277689"/>
                <a:gd name="connsiteY17" fmla="*/ 250287 h 1462108"/>
                <a:gd name="connsiteX18" fmla="*/ 55609 w 277689"/>
                <a:gd name="connsiteY18" fmla="*/ 225440 h 1462108"/>
                <a:gd name="connsiteX19" fmla="*/ 65455 w 277689"/>
                <a:gd name="connsiteY19" fmla="*/ 222143 h 1462108"/>
                <a:gd name="connsiteX20" fmla="*/ 72521 w 277689"/>
                <a:gd name="connsiteY20" fmla="*/ 208613 h 1462108"/>
                <a:gd name="connsiteX21" fmla="*/ 103810 w 277689"/>
                <a:gd name="connsiteY21" fmla="*/ 191883 h 1462108"/>
                <a:gd name="connsiteX22" fmla="*/ 122404 w 277689"/>
                <a:gd name="connsiteY22" fmla="*/ 201826 h 1462108"/>
                <a:gd name="connsiteX23" fmla="*/ 122528 w 277689"/>
                <a:gd name="connsiteY23" fmla="*/ 201029 h 1462108"/>
                <a:gd name="connsiteX24" fmla="*/ 163300 w 277689"/>
                <a:gd name="connsiteY24" fmla="*/ 166143 h 1462108"/>
                <a:gd name="connsiteX25" fmla="*/ 190208 w 277689"/>
                <a:gd name="connsiteY25" fmla="*/ 180530 h 1462108"/>
                <a:gd name="connsiteX26" fmla="*/ 192472 w 277689"/>
                <a:gd name="connsiteY26" fmla="*/ 179281 h 1462108"/>
                <a:gd name="connsiteX27" fmla="*/ 192472 w 277689"/>
                <a:gd name="connsiteY27" fmla="*/ 113211 h 1462108"/>
                <a:gd name="connsiteX28" fmla="*/ 175049 w 277689"/>
                <a:gd name="connsiteY28" fmla="*/ 74029 h 1462108"/>
                <a:gd name="connsiteX29" fmla="*/ 188959 w 277689"/>
                <a:gd name="connsiteY29" fmla="*/ 6619 h 1462108"/>
                <a:gd name="connsiteX30" fmla="*/ 217798 w 277689"/>
                <a:gd name="connsiteY30" fmla="*/ 1689 h 1462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7689" h="1462108">
                  <a:moveTo>
                    <a:pt x="217798" y="1689"/>
                  </a:moveTo>
                  <a:cubicBezTo>
                    <a:pt x="227193" y="4958"/>
                    <a:pt x="235627" y="12880"/>
                    <a:pt x="240874" y="24681"/>
                  </a:cubicBezTo>
                  <a:lnTo>
                    <a:pt x="262234" y="72723"/>
                  </a:lnTo>
                  <a:cubicBezTo>
                    <a:pt x="264857" y="78623"/>
                    <a:pt x="266436" y="84935"/>
                    <a:pt x="267044" y="91297"/>
                  </a:cubicBezTo>
                  <a:cubicBezTo>
                    <a:pt x="266957" y="92926"/>
                    <a:pt x="266869" y="94555"/>
                    <a:pt x="266782" y="96183"/>
                  </a:cubicBezTo>
                  <a:lnTo>
                    <a:pt x="268479" y="107102"/>
                  </a:lnTo>
                  <a:cubicBezTo>
                    <a:pt x="268689" y="161166"/>
                    <a:pt x="281642" y="350759"/>
                    <a:pt x="268041" y="420570"/>
                  </a:cubicBezTo>
                  <a:cubicBezTo>
                    <a:pt x="268041" y="435124"/>
                    <a:pt x="265769" y="448988"/>
                    <a:pt x="261662" y="461598"/>
                  </a:cubicBezTo>
                  <a:lnTo>
                    <a:pt x="244900" y="512042"/>
                  </a:lnTo>
                  <a:lnTo>
                    <a:pt x="277689" y="1316973"/>
                  </a:lnTo>
                  <a:cubicBezTo>
                    <a:pt x="277689" y="1397130"/>
                    <a:pt x="225027" y="1462108"/>
                    <a:pt x="160064" y="1462108"/>
                  </a:cubicBezTo>
                  <a:lnTo>
                    <a:pt x="160065" y="1462107"/>
                  </a:lnTo>
                  <a:cubicBezTo>
                    <a:pt x="95102" y="1462107"/>
                    <a:pt x="42440" y="1397129"/>
                    <a:pt x="42440" y="1316972"/>
                  </a:cubicBezTo>
                  <a:lnTo>
                    <a:pt x="83670" y="524870"/>
                  </a:lnTo>
                  <a:lnTo>
                    <a:pt x="81424" y="524947"/>
                  </a:lnTo>
                  <a:lnTo>
                    <a:pt x="53741" y="517690"/>
                  </a:lnTo>
                  <a:cubicBezTo>
                    <a:pt x="24607" y="501689"/>
                    <a:pt x="4164" y="464230"/>
                    <a:pt x="4164" y="420570"/>
                  </a:cubicBezTo>
                  <a:cubicBezTo>
                    <a:pt x="4164" y="374785"/>
                    <a:pt x="-12005" y="290502"/>
                    <a:pt x="19380" y="250287"/>
                  </a:cubicBezTo>
                  <a:cubicBezTo>
                    <a:pt x="27225" y="240234"/>
                    <a:pt x="40164" y="232197"/>
                    <a:pt x="55609" y="225440"/>
                  </a:cubicBezTo>
                  <a:lnTo>
                    <a:pt x="65455" y="222143"/>
                  </a:lnTo>
                  <a:lnTo>
                    <a:pt x="72521" y="208613"/>
                  </a:lnTo>
                  <a:cubicBezTo>
                    <a:pt x="80528" y="198276"/>
                    <a:pt x="91590" y="191883"/>
                    <a:pt x="103810" y="191883"/>
                  </a:cubicBezTo>
                  <a:lnTo>
                    <a:pt x="122404" y="201826"/>
                  </a:lnTo>
                  <a:cubicBezTo>
                    <a:pt x="122446" y="201561"/>
                    <a:pt x="122487" y="201294"/>
                    <a:pt x="122528" y="201029"/>
                  </a:cubicBezTo>
                  <a:cubicBezTo>
                    <a:pt x="129246" y="180527"/>
                    <a:pt x="144971" y="166143"/>
                    <a:pt x="163300" y="166143"/>
                  </a:cubicBezTo>
                  <a:lnTo>
                    <a:pt x="190208" y="180530"/>
                  </a:lnTo>
                  <a:lnTo>
                    <a:pt x="192472" y="179281"/>
                  </a:lnTo>
                  <a:lnTo>
                    <a:pt x="192472" y="113211"/>
                  </a:lnTo>
                  <a:lnTo>
                    <a:pt x="175049" y="74029"/>
                  </a:lnTo>
                  <a:cubicBezTo>
                    <a:pt x="164555" y="50426"/>
                    <a:pt x="170783" y="20246"/>
                    <a:pt x="188959" y="6619"/>
                  </a:cubicBezTo>
                  <a:cubicBezTo>
                    <a:pt x="198048" y="-195"/>
                    <a:pt x="208403" y="-1579"/>
                    <a:pt x="217798" y="1689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2" name="片側の 2 つの角を丸めた四角形 92">
              <a:extLst>
                <a:ext uri="{FF2B5EF4-FFF2-40B4-BE49-F238E27FC236}">
                  <a16:creationId xmlns:a16="http://schemas.microsoft.com/office/drawing/2014/main" id="{84EE1750-5EF6-49E4-B798-7266F0BC10CF}"/>
                </a:ext>
              </a:extLst>
            </p:cNvPr>
            <p:cNvSpPr/>
            <p:nvPr/>
          </p:nvSpPr>
          <p:spPr>
            <a:xfrm rot="9854429" flipH="1">
              <a:off x="2455808" y="5566036"/>
              <a:ext cx="233530" cy="7559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5" name="楕円 22">
              <a:extLst>
                <a:ext uri="{FF2B5EF4-FFF2-40B4-BE49-F238E27FC236}">
                  <a16:creationId xmlns:a16="http://schemas.microsoft.com/office/drawing/2014/main" id="{664D1CB3-C86D-4E29-8C37-C721435D611B}"/>
                </a:ext>
              </a:extLst>
            </p:cNvPr>
            <p:cNvSpPr/>
            <p:nvPr/>
          </p:nvSpPr>
          <p:spPr>
            <a:xfrm>
              <a:off x="1621370" y="4284442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63790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F28C5639-7649-491D-9B7E-DF6019267C41}"/>
              </a:ext>
            </a:extLst>
          </p:cNvPr>
          <p:cNvGrpSpPr/>
          <p:nvPr/>
        </p:nvGrpSpPr>
        <p:grpSpPr>
          <a:xfrm>
            <a:off x="978146" y="1100235"/>
            <a:ext cx="2221324" cy="2435164"/>
            <a:chOff x="978146" y="1100235"/>
            <a:chExt cx="2221324" cy="2435164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CBD89B2-1032-439F-9F09-1806892FB605}"/>
                </a:ext>
              </a:extLst>
            </p:cNvPr>
            <p:cNvSpPr/>
            <p:nvPr/>
          </p:nvSpPr>
          <p:spPr>
            <a:xfrm>
              <a:off x="1788975" y="2282020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2214041-3461-474B-B845-1412AAB4CAC3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1340465"/>
              <a:chOff x="4260278" y="1003492"/>
              <a:chExt cx="1297181" cy="1340465"/>
            </a:xfrm>
          </p:grpSpPr>
          <p:sp>
            <p:nvSpPr>
              <p:cNvPr id="38" name="円/楕円 373">
                <a:extLst>
                  <a:ext uri="{FF2B5EF4-FFF2-40B4-BE49-F238E27FC236}">
                    <a16:creationId xmlns:a16="http://schemas.microsoft.com/office/drawing/2014/main" id="{D26AA2ED-E034-4321-A094-4A206A7BD3D3}"/>
                  </a:ext>
                </a:extLst>
              </p:cNvPr>
              <p:cNvSpPr/>
              <p:nvPr/>
            </p:nvSpPr>
            <p:spPr>
              <a:xfrm>
                <a:off x="4328842" y="1003492"/>
                <a:ext cx="1146281" cy="11462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月 823">
                <a:extLst>
                  <a:ext uri="{FF2B5EF4-FFF2-40B4-BE49-F238E27FC236}">
                    <a16:creationId xmlns:a16="http://schemas.microsoft.com/office/drawing/2014/main" id="{D22E9E2E-E58C-4FE5-AEDA-1853BA140C0D}"/>
                  </a:ext>
                </a:extLst>
              </p:cNvPr>
              <p:cNvSpPr/>
              <p:nvPr/>
            </p:nvSpPr>
            <p:spPr>
              <a:xfrm flipH="1">
                <a:off x="4260278" y="1476890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月 823">
                <a:extLst>
                  <a:ext uri="{FF2B5EF4-FFF2-40B4-BE49-F238E27FC236}">
                    <a16:creationId xmlns:a16="http://schemas.microsoft.com/office/drawing/2014/main" id="{3FAE72F3-D25B-468C-872A-C2620FB18053}"/>
                  </a:ext>
                </a:extLst>
              </p:cNvPr>
              <p:cNvSpPr/>
              <p:nvPr/>
            </p:nvSpPr>
            <p:spPr>
              <a:xfrm>
                <a:off x="4913102" y="1476890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04557EBB-6E15-4A22-94B9-2BCEB0D903C7}"/>
                  </a:ext>
                </a:extLst>
              </p:cNvPr>
              <p:cNvGrpSpPr/>
              <p:nvPr/>
            </p:nvGrpSpPr>
            <p:grpSpPr>
              <a:xfrm>
                <a:off x="4290454" y="1107003"/>
                <a:ext cx="1234507" cy="1164732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751EC75D-0287-4BBD-BEAF-7B357686F2F1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9" name="円/楕円 407">
                    <a:extLst>
                      <a:ext uri="{FF2B5EF4-FFF2-40B4-BE49-F238E27FC236}">
                        <a16:creationId xmlns:a16="http://schemas.microsoft.com/office/drawing/2014/main" id="{952B391D-56DD-486A-BFDD-3F30E84A4F0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円/楕円 408">
                    <a:extLst>
                      <a:ext uri="{FF2B5EF4-FFF2-40B4-BE49-F238E27FC236}">
                        <a16:creationId xmlns:a16="http://schemas.microsoft.com/office/drawing/2014/main" id="{2FF1288E-3CC8-4F63-BC26-78A278EC827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77B772E7-3671-448B-9220-3E9FDD2ACFD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7" name="円/楕円 405">
                    <a:extLst>
                      <a:ext uri="{FF2B5EF4-FFF2-40B4-BE49-F238E27FC236}">
                        <a16:creationId xmlns:a16="http://schemas.microsoft.com/office/drawing/2014/main" id="{813AE7D1-A5E1-4B9C-98F4-B4B35DA728F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円/楕円 406">
                    <a:extLst>
                      <a:ext uri="{FF2B5EF4-FFF2-40B4-BE49-F238E27FC236}">
                        <a16:creationId xmlns:a16="http://schemas.microsoft.com/office/drawing/2014/main" id="{6F0D964D-7D72-44BF-9E5F-B8D21212D08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" name="円/楕円 404">
                  <a:extLst>
                    <a:ext uri="{FF2B5EF4-FFF2-40B4-BE49-F238E27FC236}">
                      <a16:creationId xmlns:a16="http://schemas.microsoft.com/office/drawing/2014/main" id="{B9DF3E59-89BE-49DF-AE9F-D6006F824B83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3" name="円/楕円 27">
                <a:extLst>
                  <a:ext uri="{FF2B5EF4-FFF2-40B4-BE49-F238E27FC236}">
                    <a16:creationId xmlns:a16="http://schemas.microsoft.com/office/drawing/2014/main" id="{4F9BA480-4891-4BB7-9E40-F1524989DC92}"/>
                  </a:ext>
                </a:extLst>
              </p:cNvPr>
              <p:cNvSpPr/>
              <p:nvPr/>
            </p:nvSpPr>
            <p:spPr>
              <a:xfrm rot="20700000">
                <a:off x="4486502" y="1463912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円/楕円 27">
                <a:extLst>
                  <a:ext uri="{FF2B5EF4-FFF2-40B4-BE49-F238E27FC236}">
                    <a16:creationId xmlns:a16="http://schemas.microsoft.com/office/drawing/2014/main" id="{52C72360-62EB-4F31-8445-6829C5CB789E}"/>
                  </a:ext>
                </a:extLst>
              </p:cNvPr>
              <p:cNvSpPr/>
              <p:nvPr/>
            </p:nvSpPr>
            <p:spPr>
              <a:xfrm rot="900000">
                <a:off x="5017372" y="1463912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正方形/長方形 67">
                <a:extLst>
                  <a:ext uri="{FF2B5EF4-FFF2-40B4-BE49-F238E27FC236}">
                    <a16:creationId xmlns:a16="http://schemas.microsoft.com/office/drawing/2014/main" id="{87972717-981F-4C3E-8B71-95F8E1C57478}"/>
                  </a:ext>
                </a:extLst>
              </p:cNvPr>
              <p:cNvSpPr/>
              <p:nvPr/>
            </p:nvSpPr>
            <p:spPr>
              <a:xfrm>
                <a:off x="4882157" y="1957346"/>
                <a:ext cx="74151" cy="38008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1DACF500-0016-4B41-BD56-0446783038B9}"/>
                  </a:ext>
                </a:extLst>
              </p:cNvPr>
              <p:cNvSpPr/>
              <p:nvPr/>
            </p:nvSpPr>
            <p:spPr>
              <a:xfrm rot="900000">
                <a:off x="4361852" y="1113904"/>
                <a:ext cx="220452" cy="633470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2BA2D578-AFBE-413C-B086-C87DFA5FB3E5}"/>
                  </a:ext>
                </a:extLst>
              </p:cNvPr>
              <p:cNvSpPr/>
              <p:nvPr/>
            </p:nvSpPr>
            <p:spPr>
              <a:xfrm>
                <a:off x="4550424" y="1140578"/>
                <a:ext cx="140985" cy="436053"/>
              </a:xfrm>
              <a:prstGeom prst="moon">
                <a:avLst>
                  <a:gd name="adj" fmla="val 6351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A9F30B83-EFA3-4BD5-A3B8-501F10175514}"/>
                  </a:ext>
                </a:extLst>
              </p:cNvPr>
              <p:cNvSpPr/>
              <p:nvPr/>
            </p:nvSpPr>
            <p:spPr>
              <a:xfrm>
                <a:off x="4454629" y="1180943"/>
                <a:ext cx="140985" cy="436053"/>
              </a:xfrm>
              <a:prstGeom prst="moon">
                <a:avLst>
                  <a:gd name="adj" fmla="val 5168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C3C352FE-B04F-4624-858F-DE5040B99A18}"/>
                  </a:ext>
                </a:extLst>
              </p:cNvPr>
              <p:cNvSpPr/>
              <p:nvPr/>
            </p:nvSpPr>
            <p:spPr>
              <a:xfrm>
                <a:off x="4660526" y="1070687"/>
                <a:ext cx="128445" cy="421111"/>
              </a:xfrm>
              <a:prstGeom prst="moon">
                <a:avLst>
                  <a:gd name="adj" fmla="val 4324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" name="片側の 2 つの角を丸めた四角形 144">
              <a:extLst>
                <a:ext uri="{FF2B5EF4-FFF2-40B4-BE49-F238E27FC236}">
                  <a16:creationId xmlns:a16="http://schemas.microsoft.com/office/drawing/2014/main" id="{2F01298E-B2C5-4EEF-B7FD-CBFD584D540F}"/>
                </a:ext>
              </a:extLst>
            </p:cNvPr>
            <p:cNvSpPr/>
            <p:nvPr/>
          </p:nvSpPr>
          <p:spPr>
            <a:xfrm>
              <a:off x="1540450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75D21D16-47ED-43BB-86BC-52B6BD468749}"/>
                </a:ext>
              </a:extLst>
            </p:cNvPr>
            <p:cNvSpPr/>
            <p:nvPr/>
          </p:nvSpPr>
          <p:spPr>
            <a:xfrm>
              <a:off x="1980590" y="3354340"/>
              <a:ext cx="85725" cy="8572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110D3123-D5D6-4CD6-A7C0-5B6F5407ADFE}"/>
                </a:ext>
              </a:extLst>
            </p:cNvPr>
            <p:cNvSpPr/>
            <p:nvPr/>
          </p:nvSpPr>
          <p:spPr>
            <a:xfrm rot="10800000">
              <a:off x="1820839" y="2514471"/>
              <a:ext cx="409782" cy="696117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926B131-C572-4954-B479-A5C0EF39FECD}"/>
                </a:ext>
              </a:extLst>
            </p:cNvPr>
            <p:cNvSpPr/>
            <p:nvPr/>
          </p:nvSpPr>
          <p:spPr>
            <a:xfrm>
              <a:off x="1704628" y="2514472"/>
              <a:ext cx="641144" cy="177183"/>
            </a:xfrm>
            <a:custGeom>
              <a:avLst/>
              <a:gdLst>
                <a:gd name="connsiteX0" fmla="*/ 112458 w 641144"/>
                <a:gd name="connsiteY0" fmla="*/ 0 h 124824"/>
                <a:gd name="connsiteX1" fmla="*/ 530581 w 641144"/>
                <a:gd name="connsiteY1" fmla="*/ 0 h 124824"/>
                <a:gd name="connsiteX2" fmla="*/ 638769 w 641144"/>
                <a:gd name="connsiteY2" fmla="*/ 21842 h 124824"/>
                <a:gd name="connsiteX3" fmla="*/ 641144 w 641144"/>
                <a:gd name="connsiteY3" fmla="*/ 23131 h 124824"/>
                <a:gd name="connsiteX4" fmla="*/ 487674 w 641144"/>
                <a:gd name="connsiteY4" fmla="*/ 124824 h 124824"/>
                <a:gd name="connsiteX5" fmla="*/ 319796 w 641144"/>
                <a:gd name="connsiteY5" fmla="*/ 13583 h 124824"/>
                <a:gd name="connsiteX6" fmla="*/ 151917 w 641144"/>
                <a:gd name="connsiteY6" fmla="*/ 124824 h 124824"/>
                <a:gd name="connsiteX7" fmla="*/ 0 w 641144"/>
                <a:gd name="connsiteY7" fmla="*/ 24160 h 124824"/>
                <a:gd name="connsiteX8" fmla="*/ 4270 w 641144"/>
                <a:gd name="connsiteY8" fmla="*/ 21842 h 124824"/>
                <a:gd name="connsiteX9" fmla="*/ 112458 w 641144"/>
                <a:gd name="connsiteY9" fmla="*/ 0 h 12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1144" h="124824">
                  <a:moveTo>
                    <a:pt x="112458" y="0"/>
                  </a:moveTo>
                  <a:lnTo>
                    <a:pt x="530581" y="0"/>
                  </a:lnTo>
                  <a:cubicBezTo>
                    <a:pt x="568957" y="0"/>
                    <a:pt x="605517" y="7778"/>
                    <a:pt x="638769" y="21842"/>
                  </a:cubicBezTo>
                  <a:lnTo>
                    <a:pt x="641144" y="23131"/>
                  </a:lnTo>
                  <a:lnTo>
                    <a:pt x="487674" y="124824"/>
                  </a:lnTo>
                  <a:lnTo>
                    <a:pt x="319796" y="13583"/>
                  </a:lnTo>
                  <a:lnTo>
                    <a:pt x="151917" y="124824"/>
                  </a:lnTo>
                  <a:lnTo>
                    <a:pt x="0" y="24160"/>
                  </a:lnTo>
                  <a:lnTo>
                    <a:pt x="4270" y="21842"/>
                  </a:lnTo>
                  <a:cubicBezTo>
                    <a:pt x="37523" y="7778"/>
                    <a:pt x="74082" y="0"/>
                    <a:pt x="112458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7BF8D7E2-55C8-40C0-B6EA-78C52C0D7623}"/>
                </a:ext>
              </a:extLst>
            </p:cNvPr>
            <p:cNvSpPr/>
            <p:nvPr/>
          </p:nvSpPr>
          <p:spPr>
            <a:xfrm>
              <a:off x="1663455" y="1729407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65115898-248E-4C08-BA94-7CCC9017E161}"/>
                </a:ext>
              </a:extLst>
            </p:cNvPr>
            <p:cNvSpPr/>
            <p:nvPr/>
          </p:nvSpPr>
          <p:spPr>
            <a:xfrm>
              <a:off x="2167457" y="1729407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7DCC608-B4A7-4DDC-97DF-ADEE0930D8A9}"/>
                </a:ext>
              </a:extLst>
            </p:cNvPr>
            <p:cNvGrpSpPr/>
            <p:nvPr/>
          </p:nvGrpSpPr>
          <p:grpSpPr>
            <a:xfrm>
              <a:off x="2250390" y="1311455"/>
              <a:ext cx="826528" cy="1387009"/>
              <a:chOff x="2263196" y="1311455"/>
              <a:chExt cx="826528" cy="1387009"/>
            </a:xfrm>
          </p:grpSpPr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0DC4F3F6-4C9F-4249-90CF-3D90F00CE830}"/>
                  </a:ext>
                </a:extLst>
              </p:cNvPr>
              <p:cNvGrpSpPr/>
              <p:nvPr/>
            </p:nvGrpSpPr>
            <p:grpSpPr>
              <a:xfrm rot="20965850">
                <a:off x="2411341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9677EAEC-007A-4A72-A72C-5AB8FBC8443C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93722781-C2BF-4B35-8BCF-F8807DB79DF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9904EDAD-1599-4753-BAEF-ABFF22C5984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8CAB292F-9C41-4B29-AC5F-36060B23E57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451CD299-C076-4FB9-AB87-63270AF656AD}"/>
                  </a:ext>
                </a:extLst>
              </p:cNvPr>
              <p:cNvSpPr/>
              <p:nvPr/>
            </p:nvSpPr>
            <p:spPr>
              <a:xfrm rot="3600000">
                <a:off x="2268101" y="1876842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666C5E1C-D678-41E2-AD4C-8807611F5A9E}"/>
                </a:ext>
              </a:extLst>
            </p:cNvPr>
            <p:cNvGrpSpPr/>
            <p:nvPr/>
          </p:nvGrpSpPr>
          <p:grpSpPr>
            <a:xfrm flipH="1">
              <a:off x="978146" y="1311455"/>
              <a:ext cx="826528" cy="1387009"/>
              <a:chOff x="2263196" y="1311455"/>
              <a:chExt cx="826528" cy="1387009"/>
            </a:xfrm>
          </p:grpSpPr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AED51D67-D224-4105-9671-3BCD6A713581}"/>
                  </a:ext>
                </a:extLst>
              </p:cNvPr>
              <p:cNvGrpSpPr/>
              <p:nvPr/>
            </p:nvGrpSpPr>
            <p:grpSpPr>
              <a:xfrm rot="20965850">
                <a:off x="2411341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918FFD2A-0CD8-4AC1-BBB2-BCE365CC7507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BFCB9660-8C88-4237-A20D-7192C2F8C404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DB8B3956-C92D-4981-8C6A-0AC918C6FBC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9719FDC2-E738-4184-8E4A-CCFEDB24D97D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A86B9C60-119F-4F2B-A7F4-9C2147F81A4D}"/>
                  </a:ext>
                </a:extLst>
              </p:cNvPr>
              <p:cNvSpPr/>
              <p:nvPr/>
            </p:nvSpPr>
            <p:spPr>
              <a:xfrm rot="3600000">
                <a:off x="2268101" y="1876842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0A2E1064-2C6B-4D27-A197-CD6AE2D64775}"/>
                </a:ext>
              </a:extLst>
            </p:cNvPr>
            <p:cNvSpPr/>
            <p:nvPr/>
          </p:nvSpPr>
          <p:spPr>
            <a:xfrm rot="10800000">
              <a:off x="1610708" y="2514473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5250419B-567E-4218-8D7A-3BA82954CDAC}"/>
                </a:ext>
              </a:extLst>
            </p:cNvPr>
            <p:cNvGrpSpPr/>
            <p:nvPr/>
          </p:nvGrpSpPr>
          <p:grpSpPr>
            <a:xfrm>
              <a:off x="1839481" y="2532981"/>
              <a:ext cx="366290" cy="289145"/>
              <a:chOff x="1540248" y="2990850"/>
              <a:chExt cx="419939" cy="331498"/>
            </a:xfrm>
          </p:grpSpPr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DA9E8506-6C62-4868-9A96-D4DA2B77604F}"/>
                  </a:ext>
                </a:extLst>
              </p:cNvPr>
              <p:cNvGrpSpPr/>
              <p:nvPr/>
            </p:nvGrpSpPr>
            <p:grpSpPr>
              <a:xfrm rot="17534486">
                <a:off x="1540566" y="3098314"/>
                <a:ext cx="279419" cy="168288"/>
                <a:chOff x="2147800" y="2981327"/>
                <a:chExt cx="1443125" cy="881064"/>
              </a:xfrm>
            </p:grpSpPr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2E522724-9C2B-4ED8-812F-96547DEAC94E}"/>
                    </a:ext>
                  </a:extLst>
                </p:cNvPr>
                <p:cNvSpPr/>
                <p:nvPr/>
              </p:nvSpPr>
              <p:spPr>
                <a:xfrm>
                  <a:off x="2147800" y="2981327"/>
                  <a:ext cx="1443125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FB99512F-7057-4EF6-A883-11A1CDF9F605}"/>
                    </a:ext>
                  </a:extLst>
                </p:cNvPr>
                <p:cNvSpPr/>
                <p:nvPr/>
              </p:nvSpPr>
              <p:spPr>
                <a:xfrm>
                  <a:off x="2412307" y="3148020"/>
                  <a:ext cx="1095548" cy="547691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ADB7BA79-A4B9-4468-A3AF-B3A53600C963}"/>
                  </a:ext>
                </a:extLst>
              </p:cNvPr>
              <p:cNvGrpSpPr/>
              <p:nvPr/>
            </p:nvGrpSpPr>
            <p:grpSpPr>
              <a:xfrm rot="4125484" flipH="1">
                <a:off x="1689491" y="3098494"/>
                <a:ext cx="279420" cy="168288"/>
                <a:chOff x="2147780" y="2981332"/>
                <a:chExt cx="1443132" cy="881064"/>
              </a:xfrm>
            </p:grpSpPr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57F629D8-F262-443F-8A72-1A3FE1C11229}"/>
                    </a:ext>
                  </a:extLst>
                </p:cNvPr>
                <p:cNvSpPr/>
                <p:nvPr/>
              </p:nvSpPr>
              <p:spPr>
                <a:xfrm>
                  <a:off x="2147780" y="2981332"/>
                  <a:ext cx="1443132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BED6CA3D-8491-4655-9AEB-8C55A7F49205}"/>
                    </a:ext>
                  </a:extLst>
                </p:cNvPr>
                <p:cNvSpPr/>
                <p:nvPr/>
              </p:nvSpPr>
              <p:spPr>
                <a:xfrm>
                  <a:off x="2412319" y="3148018"/>
                  <a:ext cx="1095549" cy="547691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692FE201-0B1E-42B2-A6FD-FA777F25F55F}"/>
                  </a:ext>
                </a:extLst>
              </p:cNvPr>
              <p:cNvGrpSpPr/>
              <p:nvPr/>
            </p:nvGrpSpPr>
            <p:grpSpPr>
              <a:xfrm>
                <a:off x="1540248" y="2990850"/>
                <a:ext cx="199366" cy="171215"/>
                <a:chOff x="2426796" y="2981326"/>
                <a:chExt cx="1164128" cy="881064"/>
              </a:xfrm>
            </p:grpSpPr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4356BC2E-CBF3-4CC9-B04E-4D51BE541CE2}"/>
                    </a:ext>
                  </a:extLst>
                </p:cNvPr>
                <p:cNvSpPr/>
                <p:nvPr/>
              </p:nvSpPr>
              <p:spPr>
                <a:xfrm>
                  <a:off x="2426796" y="2981326"/>
                  <a:ext cx="1164128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8B0B8DE8-CA29-4D9F-B720-FDE9FC2F685E}"/>
                    </a:ext>
                  </a:extLst>
                </p:cNvPr>
                <p:cNvSpPr/>
                <p:nvPr/>
              </p:nvSpPr>
              <p:spPr>
                <a:xfrm>
                  <a:off x="2554745" y="3148013"/>
                  <a:ext cx="953138" cy="54769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73853B50-BE7E-42B6-8CAA-DB47935F4629}"/>
                  </a:ext>
                </a:extLst>
              </p:cNvPr>
              <p:cNvGrpSpPr/>
              <p:nvPr/>
            </p:nvGrpSpPr>
            <p:grpSpPr>
              <a:xfrm flipH="1">
                <a:off x="1760821" y="2990850"/>
                <a:ext cx="199366" cy="171215"/>
                <a:chOff x="2426796" y="2981326"/>
                <a:chExt cx="1164128" cy="881064"/>
              </a:xfrm>
            </p:grpSpPr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9B38782E-F5D1-4850-869E-DE5F4217E9ED}"/>
                    </a:ext>
                  </a:extLst>
                </p:cNvPr>
                <p:cNvSpPr/>
                <p:nvPr/>
              </p:nvSpPr>
              <p:spPr>
                <a:xfrm>
                  <a:off x="2426796" y="2981326"/>
                  <a:ext cx="1164128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48C8E217-9EE6-48A0-BA31-46AD53D44B74}"/>
                    </a:ext>
                  </a:extLst>
                </p:cNvPr>
                <p:cNvSpPr/>
                <p:nvPr/>
              </p:nvSpPr>
              <p:spPr>
                <a:xfrm>
                  <a:off x="2554745" y="3148013"/>
                  <a:ext cx="953138" cy="54769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0" name="四角形: 角を丸くする 469">
                <a:extLst>
                  <a:ext uri="{FF2B5EF4-FFF2-40B4-BE49-F238E27FC236}">
                    <a16:creationId xmlns:a16="http://schemas.microsoft.com/office/drawing/2014/main" id="{1AE5BB6E-D550-4EA5-98B7-66B87FD59734}"/>
                  </a:ext>
                </a:extLst>
              </p:cNvPr>
              <p:cNvSpPr/>
              <p:nvPr/>
            </p:nvSpPr>
            <p:spPr>
              <a:xfrm>
                <a:off x="1702401" y="3020273"/>
                <a:ext cx="99137" cy="109729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二等辺三角形 33">
              <a:extLst>
                <a:ext uri="{FF2B5EF4-FFF2-40B4-BE49-F238E27FC236}">
                  <a16:creationId xmlns:a16="http://schemas.microsoft.com/office/drawing/2014/main" id="{007DACC5-778A-4A8C-BA89-7B5D9151B507}"/>
                </a:ext>
              </a:extLst>
            </p:cNvPr>
            <p:cNvSpPr/>
            <p:nvPr/>
          </p:nvSpPr>
          <p:spPr>
            <a:xfrm>
              <a:off x="1909576" y="2194305"/>
              <a:ext cx="257226" cy="93534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3E2A09C0-4682-4239-973B-80A46A954F79}"/>
                </a:ext>
              </a:extLst>
            </p:cNvPr>
            <p:cNvSpPr/>
            <p:nvPr/>
          </p:nvSpPr>
          <p:spPr>
            <a:xfrm rot="2700000">
              <a:off x="2713690" y="1058169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E0D5FA6E-81A3-4E3C-BAAF-97DD6038FB3F}"/>
              </a:ext>
            </a:extLst>
          </p:cNvPr>
          <p:cNvGrpSpPr/>
          <p:nvPr/>
        </p:nvGrpSpPr>
        <p:grpSpPr>
          <a:xfrm>
            <a:off x="3888325" y="1100236"/>
            <a:ext cx="2287258" cy="2435162"/>
            <a:chOff x="3888325" y="1100236"/>
            <a:chExt cx="2287258" cy="2435162"/>
          </a:xfrm>
        </p:grpSpPr>
        <p:sp>
          <p:nvSpPr>
            <p:cNvPr id="62" name="円/楕円 637">
              <a:extLst>
                <a:ext uri="{FF2B5EF4-FFF2-40B4-BE49-F238E27FC236}">
                  <a16:creationId xmlns:a16="http://schemas.microsoft.com/office/drawing/2014/main" id="{068A9ACB-F8A3-4B5B-BD32-BC67D5C22C16}"/>
                </a:ext>
              </a:extLst>
            </p:cNvPr>
            <p:cNvSpPr/>
            <p:nvPr/>
          </p:nvSpPr>
          <p:spPr>
            <a:xfrm>
              <a:off x="5293970" y="2236561"/>
              <a:ext cx="142556" cy="515165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" name="円/楕円 637">
              <a:extLst>
                <a:ext uri="{FF2B5EF4-FFF2-40B4-BE49-F238E27FC236}">
                  <a16:creationId xmlns:a16="http://schemas.microsoft.com/office/drawing/2014/main" id="{A245871E-4F92-454C-9CA6-19B9469AC00B}"/>
                </a:ext>
              </a:extLst>
            </p:cNvPr>
            <p:cNvSpPr/>
            <p:nvPr/>
          </p:nvSpPr>
          <p:spPr>
            <a:xfrm>
              <a:off x="4505194" y="2236561"/>
              <a:ext cx="142556" cy="515165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" name="片側の 2 つの角を丸めた四角形 144">
              <a:extLst>
                <a:ext uri="{FF2B5EF4-FFF2-40B4-BE49-F238E27FC236}">
                  <a16:creationId xmlns:a16="http://schemas.microsoft.com/office/drawing/2014/main" id="{AF52B817-59EE-4C73-8D38-E3D8E550776F}"/>
                </a:ext>
              </a:extLst>
            </p:cNvPr>
            <p:cNvSpPr/>
            <p:nvPr/>
          </p:nvSpPr>
          <p:spPr>
            <a:xfrm>
              <a:off x="4499480" y="2557224"/>
              <a:ext cx="933222" cy="978174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8BEF6C70-7011-4FE1-BEF3-4BF02127E9B2}"/>
                </a:ext>
              </a:extLst>
            </p:cNvPr>
            <p:cNvSpPr/>
            <p:nvPr/>
          </p:nvSpPr>
          <p:spPr>
            <a:xfrm>
              <a:off x="4742161" y="2327890"/>
              <a:ext cx="448249" cy="364827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ECA612AC-B1B8-44D1-8200-39219ED3A85B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1183065"/>
              <a:chOff x="4071792" y="5335155"/>
              <a:chExt cx="834570" cy="833893"/>
            </a:xfrm>
          </p:grpSpPr>
          <p:sp>
            <p:nvSpPr>
              <p:cNvPr id="116" name="円/楕円 899">
                <a:extLst>
                  <a:ext uri="{FF2B5EF4-FFF2-40B4-BE49-F238E27FC236}">
                    <a16:creationId xmlns:a16="http://schemas.microsoft.com/office/drawing/2014/main" id="{D10615EF-8169-4DB6-B054-29F421980CE7}"/>
                  </a:ext>
                </a:extLst>
              </p:cNvPr>
              <p:cNvSpPr/>
              <p:nvPr/>
            </p:nvSpPr>
            <p:spPr>
              <a:xfrm>
                <a:off x="4081536" y="5335155"/>
                <a:ext cx="807653" cy="80425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22829148-4725-446B-A9F9-7B6CEA929D82}"/>
                  </a:ext>
                </a:extLst>
              </p:cNvPr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5DD77486-D9A2-495D-870A-19231FC54B0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7" name="円/楕円 914">
                    <a:extLst>
                      <a:ext uri="{FF2B5EF4-FFF2-40B4-BE49-F238E27FC236}">
                        <a16:creationId xmlns:a16="http://schemas.microsoft.com/office/drawing/2014/main" id="{B51421AD-D5DB-4AE7-B773-C262A0D5574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8" name="円/楕円 915">
                    <a:extLst>
                      <a:ext uri="{FF2B5EF4-FFF2-40B4-BE49-F238E27FC236}">
                        <a16:creationId xmlns:a16="http://schemas.microsoft.com/office/drawing/2014/main" id="{153B5A51-7CEA-490C-A6AB-DA308D7D6B7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1E519154-3B70-437C-92F5-19A891CF8DA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5" name="円/楕円 912">
                    <a:extLst>
                      <a:ext uri="{FF2B5EF4-FFF2-40B4-BE49-F238E27FC236}">
                        <a16:creationId xmlns:a16="http://schemas.microsoft.com/office/drawing/2014/main" id="{211428DC-6212-42B7-B3F2-648A903047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" name="円/楕円 913">
                    <a:extLst>
                      <a:ext uri="{FF2B5EF4-FFF2-40B4-BE49-F238E27FC236}">
                        <a16:creationId xmlns:a16="http://schemas.microsoft.com/office/drawing/2014/main" id="{9026A51D-11A4-4512-8B1C-1EC3E5D4076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4" name="円/楕円 911">
                  <a:extLst>
                    <a:ext uri="{FF2B5EF4-FFF2-40B4-BE49-F238E27FC236}">
                      <a16:creationId xmlns:a16="http://schemas.microsoft.com/office/drawing/2014/main" id="{DA4F16EA-F59B-4671-ADA1-3ACAAC88F3C1}"/>
                    </a:ext>
                  </a:extLst>
                </p:cNvPr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9" name="円/楕円 27">
                <a:extLst>
                  <a:ext uri="{FF2B5EF4-FFF2-40B4-BE49-F238E27FC236}">
                    <a16:creationId xmlns:a16="http://schemas.microsoft.com/office/drawing/2014/main" id="{7DF3F91E-2B97-496E-8ECB-339898AF0763}"/>
                  </a:ext>
                </a:extLst>
              </p:cNvPr>
              <p:cNvSpPr/>
              <p:nvPr/>
            </p:nvSpPr>
            <p:spPr>
              <a:xfrm rot="207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円/楕円 27">
                <a:extLst>
                  <a:ext uri="{FF2B5EF4-FFF2-40B4-BE49-F238E27FC236}">
                    <a16:creationId xmlns:a16="http://schemas.microsoft.com/office/drawing/2014/main" id="{399BA30B-7889-46FB-83BA-1DA2C9E045D8}"/>
                  </a:ext>
                </a:extLst>
              </p:cNvPr>
              <p:cNvSpPr/>
              <p:nvPr/>
            </p:nvSpPr>
            <p:spPr>
              <a:xfrm rot="9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正方形/長方形 67">
                <a:extLst>
                  <a:ext uri="{FF2B5EF4-FFF2-40B4-BE49-F238E27FC236}">
                    <a16:creationId xmlns:a16="http://schemas.microsoft.com/office/drawing/2014/main" id="{5D1665D8-3DE9-494E-B094-066BEC25F995}"/>
                  </a:ext>
                </a:extLst>
              </p:cNvPr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B020BF9B-4B6F-4BE5-BDFA-A699E01D69CF}"/>
                </a:ext>
              </a:extLst>
            </p:cNvPr>
            <p:cNvSpPr/>
            <p:nvPr/>
          </p:nvSpPr>
          <p:spPr>
            <a:xfrm>
              <a:off x="4604929" y="1766676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2A0EA7FF-7B31-4238-BD9A-5CAA2125DECC}"/>
                </a:ext>
              </a:extLst>
            </p:cNvPr>
            <p:cNvSpPr/>
            <p:nvPr/>
          </p:nvSpPr>
          <p:spPr>
            <a:xfrm>
              <a:off x="5108931" y="1766676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41A3A32-8982-4B95-83E2-24933AD692AB}"/>
                </a:ext>
              </a:extLst>
            </p:cNvPr>
            <p:cNvGrpSpPr/>
            <p:nvPr/>
          </p:nvGrpSpPr>
          <p:grpSpPr>
            <a:xfrm>
              <a:off x="5173375" y="1311455"/>
              <a:ext cx="863778" cy="1439138"/>
              <a:chOff x="5173375" y="1311455"/>
              <a:chExt cx="863778" cy="1439138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B04C9CF4-1897-4318-96B0-635E5E7651DA}"/>
                  </a:ext>
                </a:extLst>
              </p:cNvPr>
              <p:cNvGrpSpPr/>
              <p:nvPr/>
            </p:nvGrpSpPr>
            <p:grpSpPr>
              <a:xfrm rot="20965850">
                <a:off x="5325990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54C84EED-969C-44DC-80EB-C1AC61854D1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FD32B8C5-D182-491F-91A7-31D9519599AE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C8C73EE3-7C25-48E2-B8A5-542BCF88D5B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ACE4F85F-402D-4E32-B1EF-1959727CD491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E4689407-D8B0-4B70-9F11-41081D3CBA05}"/>
                  </a:ext>
                </a:extLst>
              </p:cNvPr>
              <p:cNvGrpSpPr/>
              <p:nvPr/>
            </p:nvGrpSpPr>
            <p:grpSpPr>
              <a:xfrm>
                <a:off x="5173375" y="1801825"/>
                <a:ext cx="863778" cy="948768"/>
                <a:chOff x="5174111" y="1815710"/>
                <a:chExt cx="863778" cy="948768"/>
              </a:xfrm>
            </p:grpSpPr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4D30D0BF-5791-4E8F-8F21-CF77EB47AC58}"/>
                    </a:ext>
                  </a:extLst>
                </p:cNvPr>
                <p:cNvGrpSpPr/>
                <p:nvPr/>
              </p:nvGrpSpPr>
              <p:grpSpPr>
                <a:xfrm rot="19959376">
                  <a:off x="5455763" y="1815710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377" name="片側の 2 つの角を丸めた四角形 92">
                    <a:extLst>
                      <a:ext uri="{FF2B5EF4-FFF2-40B4-BE49-F238E27FC236}">
                        <a16:creationId xmlns:a16="http://schemas.microsoft.com/office/drawing/2014/main" id="{FBB7126F-4134-456C-A6B9-7B49A98E9EEB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8" name="フリーフォーム: 図形 377">
                    <a:extLst>
                      <a:ext uri="{FF2B5EF4-FFF2-40B4-BE49-F238E27FC236}">
                        <a16:creationId xmlns:a16="http://schemas.microsoft.com/office/drawing/2014/main" id="{5FF787DA-8E7C-46E4-92B3-5FEBA29C7868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9927F593-D565-4745-81EF-347304858841}"/>
                    </a:ext>
                  </a:extLst>
                </p:cNvPr>
                <p:cNvSpPr/>
                <p:nvPr/>
              </p:nvSpPr>
              <p:spPr>
                <a:xfrm rot="3600000">
                  <a:off x="5212165" y="1938755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259AC2D2-7498-4D89-BFBB-F7A2B679A4D8}"/>
                </a:ext>
              </a:extLst>
            </p:cNvPr>
            <p:cNvGrpSpPr/>
            <p:nvPr/>
          </p:nvGrpSpPr>
          <p:grpSpPr>
            <a:xfrm flipH="1">
              <a:off x="3888325" y="1311455"/>
              <a:ext cx="863778" cy="1439138"/>
              <a:chOff x="5173375" y="1311455"/>
              <a:chExt cx="863778" cy="1439138"/>
            </a:xfrm>
          </p:grpSpPr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0175B5FC-0CB3-45E0-8F24-25ACAE80147D}"/>
                  </a:ext>
                </a:extLst>
              </p:cNvPr>
              <p:cNvGrpSpPr/>
              <p:nvPr/>
            </p:nvGrpSpPr>
            <p:grpSpPr>
              <a:xfrm rot="20965850">
                <a:off x="5325990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743673AD-436E-4FBB-B553-1440795A694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435CBBD8-F6B8-40FB-969C-62AFBE261BB5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CB127994-FC8C-454F-9692-A8C13D70731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7D330C54-5B10-479C-AF25-F94A85BAC03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B514BDE3-8C9B-4A00-A503-DF9CCBC3AA08}"/>
                  </a:ext>
                </a:extLst>
              </p:cNvPr>
              <p:cNvGrpSpPr/>
              <p:nvPr/>
            </p:nvGrpSpPr>
            <p:grpSpPr>
              <a:xfrm>
                <a:off x="5173375" y="1801825"/>
                <a:ext cx="863778" cy="948768"/>
                <a:chOff x="5174111" y="1815710"/>
                <a:chExt cx="863778" cy="948768"/>
              </a:xfrm>
            </p:grpSpPr>
            <p:grpSp>
              <p:nvGrpSpPr>
                <p:cNvPr id="428" name="グループ化 427">
                  <a:extLst>
                    <a:ext uri="{FF2B5EF4-FFF2-40B4-BE49-F238E27FC236}">
                      <a16:creationId xmlns:a16="http://schemas.microsoft.com/office/drawing/2014/main" id="{5993155C-9ECD-4A74-8F04-37BE4EE5FBA7}"/>
                    </a:ext>
                  </a:extLst>
                </p:cNvPr>
                <p:cNvGrpSpPr/>
                <p:nvPr/>
              </p:nvGrpSpPr>
              <p:grpSpPr>
                <a:xfrm rot="19959376">
                  <a:off x="5455763" y="1815710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430" name="片側の 2 つの角を丸めた四角形 92">
                    <a:extLst>
                      <a:ext uri="{FF2B5EF4-FFF2-40B4-BE49-F238E27FC236}">
                        <a16:creationId xmlns:a16="http://schemas.microsoft.com/office/drawing/2014/main" id="{E095A9A4-183E-4921-8C0A-57BC953131CD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87AC9895-861C-4C82-A173-54A788D86E11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3B71FE53-BD5F-4892-A37C-923E7E661DE0}"/>
                    </a:ext>
                  </a:extLst>
                </p:cNvPr>
                <p:cNvSpPr/>
                <p:nvPr/>
              </p:nvSpPr>
              <p:spPr>
                <a:xfrm rot="3600000">
                  <a:off x="5212165" y="1938755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569467D0-A438-4A66-AAFD-83BEEDFCF143}"/>
                </a:ext>
              </a:extLst>
            </p:cNvPr>
            <p:cNvGrpSpPr/>
            <p:nvPr/>
          </p:nvGrpSpPr>
          <p:grpSpPr>
            <a:xfrm>
              <a:off x="4566245" y="2558606"/>
              <a:ext cx="796603" cy="838891"/>
              <a:chOff x="4566245" y="2558606"/>
              <a:chExt cx="796603" cy="838891"/>
            </a:xfrm>
          </p:grpSpPr>
          <p:sp>
            <p:nvSpPr>
              <p:cNvPr id="480" name="楕円 20">
                <a:extLst>
                  <a:ext uri="{FF2B5EF4-FFF2-40B4-BE49-F238E27FC236}">
                    <a16:creationId xmlns:a16="http://schemas.microsoft.com/office/drawing/2014/main" id="{ABF2F7B4-6E94-4BBD-8CA8-B859094FB861}"/>
                  </a:ext>
                </a:extLst>
              </p:cNvPr>
              <p:cNvSpPr/>
              <p:nvPr/>
            </p:nvSpPr>
            <p:spPr>
              <a:xfrm rot="19251567">
                <a:off x="4706033" y="2608588"/>
                <a:ext cx="99453" cy="590776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C5538F92-80E5-4FAC-9BB4-DA6BB387FE0F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137" y="2557224"/>
                <a:chExt cx="796603" cy="838891"/>
              </a:xfrm>
            </p:grpSpPr>
            <p:sp>
              <p:nvSpPr>
                <p:cNvPr id="482" name="二等辺三角形 481">
                  <a:extLst>
                    <a:ext uri="{FF2B5EF4-FFF2-40B4-BE49-F238E27FC236}">
                      <a16:creationId xmlns:a16="http://schemas.microsoft.com/office/drawing/2014/main" id="{87D07E86-CEE8-4B4E-84B6-B657C8994ECA}"/>
                    </a:ext>
                  </a:extLst>
                </p:cNvPr>
                <p:cNvSpPr/>
                <p:nvPr/>
              </p:nvSpPr>
              <p:spPr>
                <a:xfrm rot="10800000">
                  <a:off x="4778370" y="2661265"/>
                  <a:ext cx="392622" cy="415472"/>
                </a:xfrm>
                <a:prstGeom prst="triangle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3" name="楕円 20">
                  <a:extLst>
                    <a:ext uri="{FF2B5EF4-FFF2-40B4-BE49-F238E27FC236}">
                      <a16:creationId xmlns:a16="http://schemas.microsoft.com/office/drawing/2014/main" id="{A6713B64-645E-4AF6-A542-215A4D08B637}"/>
                    </a:ext>
                  </a:extLst>
                </p:cNvPr>
                <p:cNvSpPr/>
                <p:nvPr/>
              </p:nvSpPr>
              <p:spPr>
                <a:xfrm rot="2348433" flipH="1">
                  <a:off x="5128206" y="2607206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4" name="グループ化 483">
                  <a:extLst>
                    <a:ext uri="{FF2B5EF4-FFF2-40B4-BE49-F238E27FC236}">
                      <a16:creationId xmlns:a16="http://schemas.microsoft.com/office/drawing/2014/main" id="{56B3FE72-ABE7-4761-AC10-A4343ACAA9F2}"/>
                    </a:ext>
                  </a:extLst>
                </p:cNvPr>
                <p:cNvGrpSpPr/>
                <p:nvPr/>
              </p:nvGrpSpPr>
              <p:grpSpPr>
                <a:xfrm rot="1800000">
                  <a:off x="4772172" y="3072440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494" name="フリーフォーム: 図形 493">
                    <a:extLst>
                      <a:ext uri="{FF2B5EF4-FFF2-40B4-BE49-F238E27FC236}">
                        <a16:creationId xmlns:a16="http://schemas.microsoft.com/office/drawing/2014/main" id="{E289FB46-292E-40C7-AFC8-780E8B520A3D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0981CDBF-C7BB-40BC-B794-894D64405FEF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5" name="グループ化 484">
                  <a:extLst>
                    <a:ext uri="{FF2B5EF4-FFF2-40B4-BE49-F238E27FC236}">
                      <a16:creationId xmlns:a16="http://schemas.microsoft.com/office/drawing/2014/main" id="{72338491-3652-42C3-939D-E4AA15BE4FE0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84404" y="3072438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D55ED1DA-B9A5-4B5B-8220-81D2FB82E9C7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F92A7CE2-E63D-4B1F-9DF0-123B9ADAED96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6" name="楕円 20">
                  <a:extLst>
                    <a:ext uri="{FF2B5EF4-FFF2-40B4-BE49-F238E27FC236}">
                      <a16:creationId xmlns:a16="http://schemas.microsoft.com/office/drawing/2014/main" id="{F095A1AF-8986-43D9-BD8D-E18ED8AE0606}"/>
                    </a:ext>
                  </a:extLst>
                </p:cNvPr>
                <p:cNvSpPr/>
                <p:nvPr/>
              </p:nvSpPr>
              <p:spPr>
                <a:xfrm rot="19251567">
                  <a:off x="4749780" y="2667033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楕円 20">
                  <a:extLst>
                    <a:ext uri="{FF2B5EF4-FFF2-40B4-BE49-F238E27FC236}">
                      <a16:creationId xmlns:a16="http://schemas.microsoft.com/office/drawing/2014/main" id="{9383DC7B-5B36-4A9A-BA5E-E81E5E1F1041}"/>
                    </a:ext>
                  </a:extLst>
                </p:cNvPr>
                <p:cNvSpPr/>
                <p:nvPr/>
              </p:nvSpPr>
              <p:spPr>
                <a:xfrm rot="2348433" flipH="1">
                  <a:off x="5103772" y="2667032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166B9337-1E2A-4C5E-806D-E0E272195A05}"/>
                    </a:ext>
                  </a:extLst>
                </p:cNvPr>
                <p:cNvSpPr/>
                <p:nvPr/>
              </p:nvSpPr>
              <p:spPr>
                <a:xfrm rot="10800000">
                  <a:off x="4566137" y="2557224"/>
                  <a:ext cx="796603" cy="55416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419" h="578385">
                      <a:moveTo>
                        <a:pt x="629616" y="578385"/>
                      </a:moveTo>
                      <a:lnTo>
                        <a:pt x="574036" y="578385"/>
                      </a:lnTo>
                      <a:lnTo>
                        <a:pt x="409133" y="56263"/>
                      </a:lnTo>
                      <a:lnTo>
                        <a:pt x="244230" y="578385"/>
                      </a:lnTo>
                      <a:lnTo>
                        <a:pt x="211493" y="578385"/>
                      </a:lnTo>
                      <a:cubicBezTo>
                        <a:pt x="134741" y="578385"/>
                        <a:pt x="65255" y="547275"/>
                        <a:pt x="14958" y="496978"/>
                      </a:cubicBezTo>
                      <a:lnTo>
                        <a:pt x="0" y="478849"/>
                      </a:lnTo>
                      <a:lnTo>
                        <a:pt x="410674" y="0"/>
                      </a:lnTo>
                      <a:lnTo>
                        <a:pt x="831419" y="490593"/>
                      </a:lnTo>
                      <a:lnTo>
                        <a:pt x="826152" y="496978"/>
                      </a:lnTo>
                      <a:cubicBezTo>
                        <a:pt x="775854" y="547275"/>
                        <a:pt x="706368" y="578385"/>
                        <a:pt x="629616" y="57838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5A49F396-BE63-437A-9866-D41CCF1E1CB6}"/>
                    </a:ext>
                  </a:extLst>
                </p:cNvPr>
                <p:cNvSpPr/>
                <p:nvPr/>
              </p:nvSpPr>
              <p:spPr>
                <a:xfrm rot="10800000">
                  <a:off x="4598196" y="2608872"/>
                  <a:ext cx="369733" cy="502516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893" h="524479">
                      <a:moveTo>
                        <a:pt x="368324" y="524479"/>
                      </a:moveTo>
                      <a:lnTo>
                        <a:pt x="0" y="0"/>
                      </a:lnTo>
                      <a:lnTo>
                        <a:pt x="385893" y="510257"/>
                      </a:lnTo>
                      <a:lnTo>
                        <a:pt x="369292" y="523953"/>
                      </a:lnTo>
                      <a:lnTo>
                        <a:pt x="368324" y="5244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2E0E6D76-BB1E-4E99-9E57-C4E4D1EEE56F}"/>
                    </a:ext>
                  </a:extLst>
                </p:cNvPr>
                <p:cNvSpPr/>
                <p:nvPr/>
              </p:nvSpPr>
              <p:spPr>
                <a:xfrm rot="10800000">
                  <a:off x="4965295" y="2615827"/>
                  <a:ext cx="367533" cy="499496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3596" h="521327">
                      <a:moveTo>
                        <a:pt x="17573" y="521327"/>
                      </a:moveTo>
                      <a:lnTo>
                        <a:pt x="0" y="506828"/>
                      </a:lnTo>
                      <a:lnTo>
                        <a:pt x="381803" y="1980"/>
                      </a:lnTo>
                      <a:lnTo>
                        <a:pt x="383501" y="0"/>
                      </a:lnTo>
                      <a:lnTo>
                        <a:pt x="383596" y="125"/>
                      </a:lnTo>
                      <a:lnTo>
                        <a:pt x="17573" y="5213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1" name="四角形: 角を丸くする 490">
                  <a:extLst>
                    <a:ext uri="{FF2B5EF4-FFF2-40B4-BE49-F238E27FC236}">
                      <a16:creationId xmlns:a16="http://schemas.microsoft.com/office/drawing/2014/main" id="{C734E392-F3EE-48D5-A773-6802E0B075D2}"/>
                    </a:ext>
                  </a:extLst>
                </p:cNvPr>
                <p:cNvSpPr/>
                <p:nvPr/>
              </p:nvSpPr>
              <p:spPr>
                <a:xfrm>
                  <a:off x="4909095" y="3045604"/>
                  <a:ext cx="117044" cy="11962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05" name="二等辺三角形 33">
              <a:extLst>
                <a:ext uri="{FF2B5EF4-FFF2-40B4-BE49-F238E27FC236}">
                  <a16:creationId xmlns:a16="http://schemas.microsoft.com/office/drawing/2014/main" id="{0E0E5BAF-C32E-4A5D-B6A1-F679E649C127}"/>
                </a:ext>
              </a:extLst>
            </p:cNvPr>
            <p:cNvSpPr/>
            <p:nvPr/>
          </p:nvSpPr>
          <p:spPr>
            <a:xfrm>
              <a:off x="4886255" y="2245102"/>
              <a:ext cx="173224" cy="91695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7" name="フリーフォーム: 図形 516">
              <a:extLst>
                <a:ext uri="{FF2B5EF4-FFF2-40B4-BE49-F238E27FC236}">
                  <a16:creationId xmlns:a16="http://schemas.microsoft.com/office/drawing/2014/main" id="{08D88B2D-4242-4CF2-8D9A-AAC4ACDC85DF}"/>
                </a:ext>
              </a:extLst>
            </p:cNvPr>
            <p:cNvSpPr/>
            <p:nvPr/>
          </p:nvSpPr>
          <p:spPr>
            <a:xfrm rot="2700000">
              <a:off x="5689803" y="1058170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B9299663-AA70-42F9-A2D3-06D9C83968F4}"/>
              </a:ext>
            </a:extLst>
          </p:cNvPr>
          <p:cNvGrpSpPr/>
          <p:nvPr/>
        </p:nvGrpSpPr>
        <p:grpSpPr>
          <a:xfrm>
            <a:off x="6811967" y="1100236"/>
            <a:ext cx="2331103" cy="2435163"/>
            <a:chOff x="6811967" y="1100236"/>
            <a:chExt cx="2331103" cy="2435163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DF92CFA7-7A91-4ED0-9EB5-43AFD1B5DBBB}"/>
                </a:ext>
              </a:extLst>
            </p:cNvPr>
            <p:cNvGrpSpPr/>
            <p:nvPr/>
          </p:nvGrpSpPr>
          <p:grpSpPr>
            <a:xfrm>
              <a:off x="7341525" y="1272209"/>
              <a:ext cx="1136982" cy="2263190"/>
              <a:chOff x="3900908" y="495108"/>
              <a:chExt cx="1136982" cy="2263190"/>
            </a:xfrm>
          </p:grpSpPr>
          <p:sp>
            <p:nvSpPr>
              <p:cNvPr id="152" name="片側の 2 つの角を丸めた四角形 144">
                <a:extLst>
                  <a:ext uri="{FF2B5EF4-FFF2-40B4-BE49-F238E27FC236}">
                    <a16:creationId xmlns:a16="http://schemas.microsoft.com/office/drawing/2014/main" id="{87C22ABD-1470-41FB-BF9D-6213C8BAD005}"/>
                  </a:ext>
                </a:extLst>
              </p:cNvPr>
              <p:cNvSpPr/>
              <p:nvPr/>
            </p:nvSpPr>
            <p:spPr>
              <a:xfrm>
                <a:off x="3977037" y="1737372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BEFBD5D8-654D-4425-94DA-F9A84B39DD03}"/>
                  </a:ext>
                </a:extLst>
              </p:cNvPr>
              <p:cNvSpPr/>
              <p:nvPr/>
            </p:nvSpPr>
            <p:spPr>
              <a:xfrm>
                <a:off x="4230325" y="1498015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二等辺三角形 153">
                <a:extLst>
                  <a:ext uri="{FF2B5EF4-FFF2-40B4-BE49-F238E27FC236}">
                    <a16:creationId xmlns:a16="http://schemas.microsoft.com/office/drawing/2014/main" id="{4704D3CC-DE04-4B95-8610-58696944A46B}"/>
                  </a:ext>
                </a:extLst>
              </p:cNvPr>
              <p:cNvSpPr/>
              <p:nvPr/>
            </p:nvSpPr>
            <p:spPr>
              <a:xfrm rot="10800000">
                <a:off x="4268116" y="1845960"/>
                <a:ext cx="409782" cy="433630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A6759C75-737E-481D-BB08-D91112C23BCB}"/>
                  </a:ext>
                </a:extLst>
              </p:cNvPr>
              <p:cNvGrpSpPr/>
              <p:nvPr/>
            </p:nvGrpSpPr>
            <p:grpSpPr>
              <a:xfrm>
                <a:off x="3900908" y="495108"/>
                <a:ext cx="1136982" cy="1243602"/>
                <a:chOff x="4449879" y="2772559"/>
                <a:chExt cx="834570" cy="912832"/>
              </a:xfrm>
            </p:grpSpPr>
            <p:sp>
              <p:nvSpPr>
                <p:cNvPr id="168" name="円/楕円 708">
                  <a:extLst>
                    <a:ext uri="{FF2B5EF4-FFF2-40B4-BE49-F238E27FC236}">
                      <a16:creationId xmlns:a16="http://schemas.microsoft.com/office/drawing/2014/main" id="{B2699310-C8C6-4D85-B490-3C509452394B}"/>
                    </a:ext>
                  </a:extLst>
                </p:cNvPr>
                <p:cNvSpPr/>
                <p:nvPr/>
              </p:nvSpPr>
              <p:spPr>
                <a:xfrm>
                  <a:off x="4469464" y="2772559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B74CE661-E5D0-487B-997D-2C24F25C1927}"/>
                    </a:ext>
                  </a:extLst>
                </p:cNvPr>
                <p:cNvGrpSpPr/>
                <p:nvPr/>
              </p:nvGrpSpPr>
              <p:grpSpPr>
                <a:xfrm>
                  <a:off x="4449879" y="2829728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87EFA5C6-E99B-4BEC-83F5-75D5BC3F62E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1" name="円/楕円 302">
                      <a:extLst>
                        <a:ext uri="{FF2B5EF4-FFF2-40B4-BE49-F238E27FC236}">
                          <a16:creationId xmlns:a16="http://schemas.microsoft.com/office/drawing/2014/main" id="{8B15DB8F-2F3E-4711-B3F2-03779997A6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" name="円/楕円 303">
                      <a:extLst>
                        <a:ext uri="{FF2B5EF4-FFF2-40B4-BE49-F238E27FC236}">
                          <a16:creationId xmlns:a16="http://schemas.microsoft.com/office/drawing/2014/main" id="{99F1EBC5-E76B-4FF7-BAF3-2876606AF9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7" name="グループ化 176">
                    <a:extLst>
                      <a:ext uri="{FF2B5EF4-FFF2-40B4-BE49-F238E27FC236}">
                        <a16:creationId xmlns:a16="http://schemas.microsoft.com/office/drawing/2014/main" id="{5388BD59-90C5-4F96-A35C-46B17F84CD1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9" name="円/楕円 300">
                      <a:extLst>
                        <a:ext uri="{FF2B5EF4-FFF2-40B4-BE49-F238E27FC236}">
                          <a16:creationId xmlns:a16="http://schemas.microsoft.com/office/drawing/2014/main" id="{7D75DA83-E436-4409-A33D-0BF15FA121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0" name="円/楕円 301">
                      <a:extLst>
                        <a:ext uri="{FF2B5EF4-FFF2-40B4-BE49-F238E27FC236}">
                          <a16:creationId xmlns:a16="http://schemas.microsoft.com/office/drawing/2014/main" id="{4A5B6F71-C215-40BA-9369-275971DF2A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8" name="円/楕円 299">
                    <a:extLst>
                      <a:ext uri="{FF2B5EF4-FFF2-40B4-BE49-F238E27FC236}">
                        <a16:creationId xmlns:a16="http://schemas.microsoft.com/office/drawing/2014/main" id="{91CED25D-C53C-4C48-B75F-7C6F911AE5C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1" name="円/楕円 27">
                  <a:extLst>
                    <a:ext uri="{FF2B5EF4-FFF2-40B4-BE49-F238E27FC236}">
                      <a16:creationId xmlns:a16="http://schemas.microsoft.com/office/drawing/2014/main" id="{B63C73CB-4AB6-495E-AC6B-39D938055C6B}"/>
                    </a:ext>
                  </a:extLst>
                </p:cNvPr>
                <p:cNvSpPr/>
                <p:nvPr/>
              </p:nvSpPr>
              <p:spPr>
                <a:xfrm rot="20700000">
                  <a:off x="4593212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円/楕円 27">
                  <a:extLst>
                    <a:ext uri="{FF2B5EF4-FFF2-40B4-BE49-F238E27FC236}">
                      <a16:creationId xmlns:a16="http://schemas.microsoft.com/office/drawing/2014/main" id="{5EA390D9-4100-42B0-BAFF-B87BC761576D}"/>
                    </a:ext>
                  </a:extLst>
                </p:cNvPr>
                <p:cNvSpPr/>
                <p:nvPr/>
              </p:nvSpPr>
              <p:spPr>
                <a:xfrm rot="900000">
                  <a:off x="4984928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正方形/長方形 67">
                  <a:extLst>
                    <a:ext uri="{FF2B5EF4-FFF2-40B4-BE49-F238E27FC236}">
                      <a16:creationId xmlns:a16="http://schemas.microsoft.com/office/drawing/2014/main" id="{9660C525-2E92-4281-AA6E-B7F6B54D2582}"/>
                    </a:ext>
                  </a:extLst>
                </p:cNvPr>
                <p:cNvSpPr/>
                <p:nvPr/>
              </p:nvSpPr>
              <p:spPr>
                <a:xfrm>
                  <a:off x="4844104" y="3404590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月 173">
                  <a:extLst>
                    <a:ext uri="{FF2B5EF4-FFF2-40B4-BE49-F238E27FC236}">
                      <a16:creationId xmlns:a16="http://schemas.microsoft.com/office/drawing/2014/main" id="{893FA0B0-78CE-4244-9125-CA9240032B7E}"/>
                    </a:ext>
                  </a:extLst>
                </p:cNvPr>
                <p:cNvSpPr/>
                <p:nvPr/>
              </p:nvSpPr>
              <p:spPr>
                <a:xfrm>
                  <a:off x="4509029" y="2909752"/>
                  <a:ext cx="63424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月 174">
                  <a:extLst>
                    <a:ext uri="{FF2B5EF4-FFF2-40B4-BE49-F238E27FC236}">
                      <a16:creationId xmlns:a16="http://schemas.microsoft.com/office/drawing/2014/main" id="{8222404D-C06B-4213-B5BB-B80AD2D81C2D}"/>
                    </a:ext>
                  </a:extLst>
                </p:cNvPr>
                <p:cNvSpPr/>
                <p:nvPr/>
              </p:nvSpPr>
              <p:spPr>
                <a:xfrm flipH="1">
                  <a:off x="5169936" y="2909752"/>
                  <a:ext cx="56763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B432C850-4127-434C-9947-C4D9645E379B}"/>
                  </a:ext>
                </a:extLst>
              </p:cNvPr>
              <p:cNvSpPr/>
              <p:nvPr/>
            </p:nvSpPr>
            <p:spPr>
              <a:xfrm>
                <a:off x="4044609" y="525640"/>
                <a:ext cx="851646" cy="312616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48F05484-42D2-40CB-AFBB-F0BC42676750}"/>
                </a:ext>
              </a:extLst>
            </p:cNvPr>
            <p:cNvSpPr/>
            <p:nvPr/>
          </p:nvSpPr>
          <p:spPr>
            <a:xfrm>
              <a:off x="7564967" y="1779635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2DCE1535-B389-4BC7-A4BB-842A25880011}"/>
                </a:ext>
              </a:extLst>
            </p:cNvPr>
            <p:cNvSpPr/>
            <p:nvPr/>
          </p:nvSpPr>
          <p:spPr>
            <a:xfrm>
              <a:off x="8068969" y="1779635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F9D503D1-9774-4365-BE17-07E92B2F6C72}"/>
                </a:ext>
              </a:extLst>
            </p:cNvPr>
            <p:cNvGrpSpPr/>
            <p:nvPr/>
          </p:nvGrpSpPr>
          <p:grpSpPr>
            <a:xfrm>
              <a:off x="8127341" y="1311456"/>
              <a:ext cx="863778" cy="1425399"/>
              <a:chOff x="8127341" y="1311456"/>
              <a:chExt cx="863778" cy="1425399"/>
            </a:xfrm>
          </p:grpSpPr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6B6820C1-D5B6-4DF1-9A91-44B4269BBC44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D2C3AB94-D2DC-4430-9D19-01CF16441AAF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92551FA5-E0FC-4FC2-AB15-7FF9133BA18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14469841-422E-4C6F-91A7-6CCF79D8C78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D8122C39-2018-4765-A5B0-4105FC59BEA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F9135EE8-4CFF-434C-9100-283F16062F01}"/>
                  </a:ext>
                </a:extLst>
              </p:cNvPr>
              <p:cNvGrpSpPr/>
              <p:nvPr/>
            </p:nvGrpSpPr>
            <p:grpSpPr>
              <a:xfrm>
                <a:off x="8127341" y="1788087"/>
                <a:ext cx="863778" cy="948768"/>
                <a:chOff x="8128077" y="1801972"/>
                <a:chExt cx="863778" cy="948768"/>
              </a:xfrm>
            </p:grpSpPr>
            <p:grpSp>
              <p:nvGrpSpPr>
                <p:cNvPr id="370" name="グループ化 369">
                  <a:extLst>
                    <a:ext uri="{FF2B5EF4-FFF2-40B4-BE49-F238E27FC236}">
                      <a16:creationId xmlns:a16="http://schemas.microsoft.com/office/drawing/2014/main" id="{2813517B-10F8-4E2C-A3A5-9D6A679D50C6}"/>
                    </a:ext>
                  </a:extLst>
                </p:cNvPr>
                <p:cNvGrpSpPr/>
                <p:nvPr/>
              </p:nvGrpSpPr>
              <p:grpSpPr>
                <a:xfrm rot="19959376">
                  <a:off x="8409729" y="1801972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372" name="片側の 2 つの角を丸めた四角形 92">
                    <a:extLst>
                      <a:ext uri="{FF2B5EF4-FFF2-40B4-BE49-F238E27FC236}">
                        <a16:creationId xmlns:a16="http://schemas.microsoft.com/office/drawing/2014/main" id="{A2742258-ADDA-493D-BF62-FCE2413E503A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FC7FCEAB-5620-4FDF-8766-94E68CEA5871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7CBB301E-9AAA-4383-9405-E98F020AEA11}"/>
                    </a:ext>
                  </a:extLst>
                </p:cNvPr>
                <p:cNvSpPr/>
                <p:nvPr/>
              </p:nvSpPr>
              <p:spPr>
                <a:xfrm rot="3600000">
                  <a:off x="8166131" y="1925017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D0C7532F-E2CF-4C67-9A82-5359875DEF67}"/>
                </a:ext>
              </a:extLst>
            </p:cNvPr>
            <p:cNvGrpSpPr/>
            <p:nvPr/>
          </p:nvGrpSpPr>
          <p:grpSpPr>
            <a:xfrm flipH="1">
              <a:off x="6811967" y="1311456"/>
              <a:ext cx="863778" cy="1425399"/>
              <a:chOff x="8127341" y="1311456"/>
              <a:chExt cx="863778" cy="1425399"/>
            </a:xfrm>
          </p:grpSpPr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A59A8F22-F691-4DE8-9F0A-A201BE880591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732B819E-08FD-4BA8-A787-832E22C517D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37758F79-9C65-47FB-8FFF-C3FE63B849CD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CCB2479A-1856-4B62-B630-F67FE278498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7AA90573-7E46-4537-9909-9CA7E45D15B7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D44263A2-AFA9-42F6-8E32-34A62CDDDF76}"/>
                  </a:ext>
                </a:extLst>
              </p:cNvPr>
              <p:cNvGrpSpPr/>
              <p:nvPr/>
            </p:nvGrpSpPr>
            <p:grpSpPr>
              <a:xfrm>
                <a:off x="8127341" y="1788087"/>
                <a:ext cx="863778" cy="948768"/>
                <a:chOff x="8128077" y="1801972"/>
                <a:chExt cx="863778" cy="948768"/>
              </a:xfrm>
            </p:grpSpPr>
            <p:grpSp>
              <p:nvGrpSpPr>
                <p:cNvPr id="417" name="グループ化 416">
                  <a:extLst>
                    <a:ext uri="{FF2B5EF4-FFF2-40B4-BE49-F238E27FC236}">
                      <a16:creationId xmlns:a16="http://schemas.microsoft.com/office/drawing/2014/main" id="{12ECCAB9-0024-4525-B619-67AA00DC6790}"/>
                    </a:ext>
                  </a:extLst>
                </p:cNvPr>
                <p:cNvGrpSpPr/>
                <p:nvPr/>
              </p:nvGrpSpPr>
              <p:grpSpPr>
                <a:xfrm rot="19959376">
                  <a:off x="8409729" y="1801972"/>
                  <a:ext cx="236537" cy="205454"/>
                  <a:chOff x="5397765" y="2736091"/>
                  <a:chExt cx="260438" cy="205454"/>
                </a:xfrm>
              </p:grpSpPr>
              <p:sp>
                <p:nvSpPr>
                  <p:cNvPr id="419" name="片側の 2 つの角を丸めた四角形 92">
                    <a:extLst>
                      <a:ext uri="{FF2B5EF4-FFF2-40B4-BE49-F238E27FC236}">
                        <a16:creationId xmlns:a16="http://schemas.microsoft.com/office/drawing/2014/main" id="{18EDE260-7A3F-47BF-95E6-F645BBE2764D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7765" y="2736091"/>
                    <a:ext cx="260438" cy="205454"/>
                  </a:xfrm>
                  <a:prstGeom prst="round2SameRect">
                    <a:avLst>
                      <a:gd name="adj1" fmla="val 50000"/>
                      <a:gd name="adj2" fmla="val 2039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125104D3-657F-4D7D-AA57-22C5DE886962}"/>
                      </a:ext>
                    </a:extLst>
                  </p:cNvPr>
                  <p:cNvSpPr/>
                  <p:nvPr/>
                </p:nvSpPr>
                <p:spPr>
                  <a:xfrm rot="10281136" flipH="1">
                    <a:off x="5398293" y="2772109"/>
                    <a:ext cx="246243" cy="16352"/>
                  </a:xfrm>
                  <a:custGeom>
                    <a:avLst/>
                    <a:gdLst>
                      <a:gd name="connsiteX0" fmla="*/ 255758 w 260438"/>
                      <a:gd name="connsiteY0" fmla="*/ 28250 h 28250"/>
                      <a:gd name="connsiteX1" fmla="*/ 260438 w 260438"/>
                      <a:gd name="connsiteY1" fmla="*/ 16952 h 28250"/>
                      <a:gd name="connsiteX2" fmla="*/ 260438 w 260438"/>
                      <a:gd name="connsiteY2" fmla="*/ 0 h 28250"/>
                      <a:gd name="connsiteX3" fmla="*/ 0 w 260438"/>
                      <a:gd name="connsiteY3" fmla="*/ 0 h 28250"/>
                      <a:gd name="connsiteX4" fmla="*/ 0 w 260438"/>
                      <a:gd name="connsiteY4" fmla="*/ 16952 h 28250"/>
                      <a:gd name="connsiteX5" fmla="*/ 4680 w 260438"/>
                      <a:gd name="connsiteY5" fmla="*/ 28250 h 28250"/>
                      <a:gd name="connsiteX6" fmla="*/ 255758 w 260438"/>
                      <a:gd name="connsiteY6" fmla="*/ 28250 h 28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438" h="28250">
                        <a:moveTo>
                          <a:pt x="255758" y="28250"/>
                        </a:moveTo>
                        <a:lnTo>
                          <a:pt x="260438" y="16952"/>
                        </a:lnTo>
                        <a:lnTo>
                          <a:pt x="260438" y="0"/>
                        </a:lnTo>
                        <a:lnTo>
                          <a:pt x="0" y="0"/>
                        </a:lnTo>
                        <a:lnTo>
                          <a:pt x="0" y="16952"/>
                        </a:lnTo>
                        <a:lnTo>
                          <a:pt x="4680" y="28250"/>
                        </a:lnTo>
                        <a:lnTo>
                          <a:pt x="255758" y="282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ECBA1286-9F45-47A4-89B4-D88BA5E7FBC8}"/>
                    </a:ext>
                  </a:extLst>
                </p:cNvPr>
                <p:cNvSpPr/>
                <p:nvPr/>
              </p:nvSpPr>
              <p:spPr>
                <a:xfrm rot="3600000">
                  <a:off x="8166131" y="1925017"/>
                  <a:ext cx="787669" cy="86377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13591 w 816717"/>
                    <a:gd name="connsiteY0" fmla="*/ 800847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16717"/>
                    <a:gd name="connsiteY0" fmla="*/ 800294 h 826528"/>
                    <a:gd name="connsiteX1" fmla="*/ 516044 w 816717"/>
                    <a:gd name="connsiteY1" fmla="*/ 28636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43314 w 807979"/>
                    <a:gd name="connsiteY2" fmla="*/ 378244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522159 w 807979"/>
                    <a:gd name="connsiteY0" fmla="*/ 800294 h 865477"/>
                    <a:gd name="connsiteX1" fmla="*/ 516044 w 807979"/>
                    <a:gd name="connsiteY1" fmla="*/ 286360 h 865477"/>
                    <a:gd name="connsiteX2" fmla="*/ 66275 w 807979"/>
                    <a:gd name="connsiteY2" fmla="*/ 351173 h 865477"/>
                    <a:gd name="connsiteX3" fmla="*/ 0 w 807979"/>
                    <a:gd name="connsiteY3" fmla="*/ 119223 h 865477"/>
                    <a:gd name="connsiteX4" fmla="*/ 660660 w 807979"/>
                    <a:gd name="connsiteY4" fmla="*/ 1930 h 865477"/>
                    <a:gd name="connsiteX5" fmla="*/ 778556 w 807979"/>
                    <a:gd name="connsiteY5" fmla="*/ 102155 h 865477"/>
                    <a:gd name="connsiteX6" fmla="*/ 807979 w 807979"/>
                    <a:gd name="connsiteY6" fmla="*/ 865477 h 865477"/>
                    <a:gd name="connsiteX0" fmla="*/ 498539 w 784359"/>
                    <a:gd name="connsiteY0" fmla="*/ 804535 h 869718"/>
                    <a:gd name="connsiteX1" fmla="*/ 492424 w 784359"/>
                    <a:gd name="connsiteY1" fmla="*/ 290601 h 869718"/>
                    <a:gd name="connsiteX2" fmla="*/ 42655 w 784359"/>
                    <a:gd name="connsiteY2" fmla="*/ 355414 h 869718"/>
                    <a:gd name="connsiteX3" fmla="*/ 8753 w 784359"/>
                    <a:gd name="connsiteY3" fmla="*/ 105492 h 869718"/>
                    <a:gd name="connsiteX4" fmla="*/ 637040 w 784359"/>
                    <a:gd name="connsiteY4" fmla="*/ 6171 h 869718"/>
                    <a:gd name="connsiteX5" fmla="*/ 754936 w 784359"/>
                    <a:gd name="connsiteY5" fmla="*/ 106396 h 869718"/>
                    <a:gd name="connsiteX6" fmla="*/ 784359 w 784359"/>
                    <a:gd name="connsiteY6" fmla="*/ 869718 h 869718"/>
                    <a:gd name="connsiteX0" fmla="*/ 510197 w 796017"/>
                    <a:gd name="connsiteY0" fmla="*/ 804535 h 869718"/>
                    <a:gd name="connsiteX1" fmla="*/ 504082 w 796017"/>
                    <a:gd name="connsiteY1" fmla="*/ 290601 h 869718"/>
                    <a:gd name="connsiteX2" fmla="*/ 54313 w 796017"/>
                    <a:gd name="connsiteY2" fmla="*/ 355414 h 869718"/>
                    <a:gd name="connsiteX3" fmla="*/ 20411 w 796017"/>
                    <a:gd name="connsiteY3" fmla="*/ 105492 h 869718"/>
                    <a:gd name="connsiteX4" fmla="*/ 648698 w 796017"/>
                    <a:gd name="connsiteY4" fmla="*/ 6171 h 869718"/>
                    <a:gd name="connsiteX5" fmla="*/ 766594 w 796017"/>
                    <a:gd name="connsiteY5" fmla="*/ 106396 h 869718"/>
                    <a:gd name="connsiteX6" fmla="*/ 796017 w 796017"/>
                    <a:gd name="connsiteY6" fmla="*/ 869718 h 869718"/>
                    <a:gd name="connsiteX0" fmla="*/ 510197 w 796017"/>
                    <a:gd name="connsiteY0" fmla="*/ 801398 h 866581"/>
                    <a:gd name="connsiteX1" fmla="*/ 504082 w 796017"/>
                    <a:gd name="connsiteY1" fmla="*/ 287464 h 866581"/>
                    <a:gd name="connsiteX2" fmla="*/ 54313 w 796017"/>
                    <a:gd name="connsiteY2" fmla="*/ 352277 h 866581"/>
                    <a:gd name="connsiteX3" fmla="*/ 20411 w 796017"/>
                    <a:gd name="connsiteY3" fmla="*/ 102355 h 866581"/>
                    <a:gd name="connsiteX4" fmla="*/ 648698 w 796017"/>
                    <a:gd name="connsiteY4" fmla="*/ 3034 h 866581"/>
                    <a:gd name="connsiteX5" fmla="*/ 766594 w 796017"/>
                    <a:gd name="connsiteY5" fmla="*/ 103259 h 866581"/>
                    <a:gd name="connsiteX6" fmla="*/ 796017 w 796017"/>
                    <a:gd name="connsiteY6" fmla="*/ 866581 h 866581"/>
                    <a:gd name="connsiteX0" fmla="*/ 510197 w 796017"/>
                    <a:gd name="connsiteY0" fmla="*/ 798838 h 864021"/>
                    <a:gd name="connsiteX1" fmla="*/ 504082 w 796017"/>
                    <a:gd name="connsiteY1" fmla="*/ 284904 h 864021"/>
                    <a:gd name="connsiteX2" fmla="*/ 54313 w 796017"/>
                    <a:gd name="connsiteY2" fmla="*/ 349717 h 864021"/>
                    <a:gd name="connsiteX3" fmla="*/ 20411 w 796017"/>
                    <a:gd name="connsiteY3" fmla="*/ 99795 h 864021"/>
                    <a:gd name="connsiteX4" fmla="*/ 648698 w 796017"/>
                    <a:gd name="connsiteY4" fmla="*/ 474 h 864021"/>
                    <a:gd name="connsiteX5" fmla="*/ 766594 w 796017"/>
                    <a:gd name="connsiteY5" fmla="*/ 100699 h 864021"/>
                    <a:gd name="connsiteX6" fmla="*/ 796017 w 796017"/>
                    <a:gd name="connsiteY6" fmla="*/ 864021 h 864021"/>
                    <a:gd name="connsiteX0" fmla="*/ 510197 w 801768"/>
                    <a:gd name="connsiteY0" fmla="*/ 798610 h 863793"/>
                    <a:gd name="connsiteX1" fmla="*/ 504082 w 801768"/>
                    <a:gd name="connsiteY1" fmla="*/ 284676 h 863793"/>
                    <a:gd name="connsiteX2" fmla="*/ 54313 w 801768"/>
                    <a:gd name="connsiteY2" fmla="*/ 349489 h 863793"/>
                    <a:gd name="connsiteX3" fmla="*/ 20411 w 801768"/>
                    <a:gd name="connsiteY3" fmla="*/ 99567 h 863793"/>
                    <a:gd name="connsiteX4" fmla="*/ 648698 w 801768"/>
                    <a:gd name="connsiteY4" fmla="*/ 246 h 863793"/>
                    <a:gd name="connsiteX5" fmla="*/ 793239 w 801768"/>
                    <a:gd name="connsiteY5" fmla="*/ 130518 h 863793"/>
                    <a:gd name="connsiteX6" fmla="*/ 796017 w 801768"/>
                    <a:gd name="connsiteY6" fmla="*/ 863793 h 863793"/>
                    <a:gd name="connsiteX0" fmla="*/ 496230 w 787801"/>
                    <a:gd name="connsiteY0" fmla="*/ 798610 h 863793"/>
                    <a:gd name="connsiteX1" fmla="*/ 490115 w 787801"/>
                    <a:gd name="connsiteY1" fmla="*/ 284676 h 863793"/>
                    <a:gd name="connsiteX2" fmla="*/ 40346 w 787801"/>
                    <a:gd name="connsiteY2" fmla="*/ 349489 h 863793"/>
                    <a:gd name="connsiteX3" fmla="*/ 6444 w 787801"/>
                    <a:gd name="connsiteY3" fmla="*/ 99567 h 863793"/>
                    <a:gd name="connsiteX4" fmla="*/ 634731 w 787801"/>
                    <a:gd name="connsiteY4" fmla="*/ 246 h 863793"/>
                    <a:gd name="connsiteX5" fmla="*/ 779272 w 787801"/>
                    <a:gd name="connsiteY5" fmla="*/ 130518 h 863793"/>
                    <a:gd name="connsiteX6" fmla="*/ 782050 w 787801"/>
                    <a:gd name="connsiteY6" fmla="*/ 863793 h 863793"/>
                    <a:gd name="connsiteX0" fmla="*/ 496098 w 787669"/>
                    <a:gd name="connsiteY0" fmla="*/ 798595 h 863778"/>
                    <a:gd name="connsiteX1" fmla="*/ 489983 w 787669"/>
                    <a:gd name="connsiteY1" fmla="*/ 284661 h 863778"/>
                    <a:gd name="connsiteX2" fmla="*/ 40214 w 787669"/>
                    <a:gd name="connsiteY2" fmla="*/ 349474 h 863778"/>
                    <a:gd name="connsiteX3" fmla="*/ 6312 w 787669"/>
                    <a:gd name="connsiteY3" fmla="*/ 99552 h 863778"/>
                    <a:gd name="connsiteX4" fmla="*/ 634599 w 787669"/>
                    <a:gd name="connsiteY4" fmla="*/ 231 h 863778"/>
                    <a:gd name="connsiteX5" fmla="*/ 779140 w 787669"/>
                    <a:gd name="connsiteY5" fmla="*/ 130503 h 863778"/>
                    <a:gd name="connsiteX6" fmla="*/ 781918 w 787669"/>
                    <a:gd name="connsiteY6" fmla="*/ 863778 h 86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669" h="863778">
                      <a:moveTo>
                        <a:pt x="496098" y="798595"/>
                      </a:moveTo>
                      <a:cubicBezTo>
                        <a:pt x="496916" y="627099"/>
                        <a:pt x="489165" y="456157"/>
                        <a:pt x="489983" y="284661"/>
                      </a:cubicBezTo>
                      <a:cubicBezTo>
                        <a:pt x="332406" y="315289"/>
                        <a:pt x="66805" y="373881"/>
                        <a:pt x="40214" y="349474"/>
                      </a:cubicBezTo>
                      <a:cubicBezTo>
                        <a:pt x="13623" y="325067"/>
                        <a:pt x="-12296" y="121235"/>
                        <a:pt x="6312" y="99552"/>
                      </a:cubicBezTo>
                      <a:cubicBezTo>
                        <a:pt x="24920" y="77869"/>
                        <a:pt x="505794" y="-4928"/>
                        <a:pt x="634599" y="231"/>
                      </a:cubicBezTo>
                      <a:cubicBezTo>
                        <a:pt x="763404" y="5390"/>
                        <a:pt x="755832" y="60621"/>
                        <a:pt x="779140" y="130503"/>
                      </a:cubicBezTo>
                      <a:cubicBezTo>
                        <a:pt x="802448" y="200385"/>
                        <a:pt x="769198" y="622320"/>
                        <a:pt x="781918" y="86377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B8C68860-8974-4E8D-9B49-8C0A45A3DEE8}"/>
                </a:ext>
              </a:extLst>
            </p:cNvPr>
            <p:cNvGrpSpPr/>
            <p:nvPr/>
          </p:nvGrpSpPr>
          <p:grpSpPr>
            <a:xfrm>
              <a:off x="7487224" y="2514473"/>
              <a:ext cx="831419" cy="582491"/>
              <a:chOff x="7487224" y="2514473"/>
              <a:chExt cx="831419" cy="582491"/>
            </a:xfrm>
          </p:grpSpPr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F2D76404-F8F9-46BB-8B7A-F04E19EA9553}"/>
                  </a:ext>
                </a:extLst>
              </p:cNvPr>
              <p:cNvSpPr/>
              <p:nvPr/>
            </p:nvSpPr>
            <p:spPr>
              <a:xfrm rot="10800000">
                <a:off x="7487224" y="2514473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950DC6F6-CBA5-447B-B041-CDC00DCC910B}"/>
                  </a:ext>
                </a:extLst>
              </p:cNvPr>
              <p:cNvSpPr/>
              <p:nvPr/>
            </p:nvSpPr>
            <p:spPr>
              <a:xfrm rot="10800000">
                <a:off x="7520684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5355B59E-CAE2-4B5B-8AD6-321FE734F6E9}"/>
                  </a:ext>
                </a:extLst>
              </p:cNvPr>
              <p:cNvSpPr/>
              <p:nvPr/>
            </p:nvSpPr>
            <p:spPr>
              <a:xfrm rot="10800000">
                <a:off x="7903828" y="2575637"/>
                <a:ext cx="383596" cy="521327"/>
              </a:xfrm>
              <a:custGeom>
                <a:avLst/>
                <a:gdLst>
                  <a:gd name="connsiteX0" fmla="*/ 17573 w 383596"/>
                  <a:gd name="connsiteY0" fmla="*/ 521327 h 521327"/>
                  <a:gd name="connsiteX1" fmla="*/ 0 w 383596"/>
                  <a:gd name="connsiteY1" fmla="*/ 506828 h 521327"/>
                  <a:gd name="connsiteX2" fmla="*/ 381803 w 383596"/>
                  <a:gd name="connsiteY2" fmla="*/ 1980 h 521327"/>
                  <a:gd name="connsiteX3" fmla="*/ 383501 w 383596"/>
                  <a:gd name="connsiteY3" fmla="*/ 0 h 521327"/>
                  <a:gd name="connsiteX4" fmla="*/ 383596 w 383596"/>
                  <a:gd name="connsiteY4" fmla="*/ 125 h 521327"/>
                  <a:gd name="connsiteX5" fmla="*/ 17573 w 383596"/>
                  <a:gd name="connsiteY5" fmla="*/ 521327 h 52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3596" h="521327">
                    <a:moveTo>
                      <a:pt x="17573" y="521327"/>
                    </a:moveTo>
                    <a:lnTo>
                      <a:pt x="0" y="506828"/>
                    </a:lnTo>
                    <a:lnTo>
                      <a:pt x="381803" y="1980"/>
                    </a:lnTo>
                    <a:lnTo>
                      <a:pt x="383501" y="0"/>
                    </a:lnTo>
                    <a:lnTo>
                      <a:pt x="383596" y="125"/>
                    </a:lnTo>
                    <a:lnTo>
                      <a:pt x="17573" y="521327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06" name="二等辺三角形 33">
              <a:extLst>
                <a:ext uri="{FF2B5EF4-FFF2-40B4-BE49-F238E27FC236}">
                  <a16:creationId xmlns:a16="http://schemas.microsoft.com/office/drawing/2014/main" id="{7362E479-9246-4664-AC2D-EBE75D99CA89}"/>
                </a:ext>
              </a:extLst>
            </p:cNvPr>
            <p:cNvSpPr/>
            <p:nvPr/>
          </p:nvSpPr>
          <p:spPr>
            <a:xfrm>
              <a:off x="7793084" y="2223991"/>
              <a:ext cx="265066" cy="45720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8" name="フリーフォーム: 図形 517">
              <a:extLst>
                <a:ext uri="{FF2B5EF4-FFF2-40B4-BE49-F238E27FC236}">
                  <a16:creationId xmlns:a16="http://schemas.microsoft.com/office/drawing/2014/main" id="{6A366BCB-4DCE-47AF-8A14-FFC1DDBE4810}"/>
                </a:ext>
              </a:extLst>
            </p:cNvPr>
            <p:cNvSpPr/>
            <p:nvPr/>
          </p:nvSpPr>
          <p:spPr>
            <a:xfrm rot="2700000">
              <a:off x="8657290" y="1058170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F2331991-6A68-48E6-8FD6-34F2AB70DFE9}"/>
              </a:ext>
            </a:extLst>
          </p:cNvPr>
          <p:cNvGrpSpPr/>
          <p:nvPr/>
        </p:nvGrpSpPr>
        <p:grpSpPr>
          <a:xfrm>
            <a:off x="1152537" y="4041842"/>
            <a:ext cx="2046932" cy="2352334"/>
            <a:chOff x="1152537" y="4041842"/>
            <a:chExt cx="2046932" cy="2352334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B9F2D25-1828-4BAC-AF5E-46C6B719F468}"/>
                </a:ext>
              </a:extLst>
            </p:cNvPr>
            <p:cNvGrpSpPr/>
            <p:nvPr/>
          </p:nvGrpSpPr>
          <p:grpSpPr>
            <a:xfrm>
              <a:off x="1501933" y="4281315"/>
              <a:ext cx="1041922" cy="2112861"/>
              <a:chOff x="864110" y="3513564"/>
              <a:chExt cx="1041922" cy="2112861"/>
            </a:xfrm>
          </p:grpSpPr>
          <p:sp>
            <p:nvSpPr>
              <p:cNvPr id="199" name="円/楕円 637">
                <a:extLst>
                  <a:ext uri="{FF2B5EF4-FFF2-40B4-BE49-F238E27FC236}">
                    <a16:creationId xmlns:a16="http://schemas.microsoft.com/office/drawing/2014/main" id="{F514B439-35B6-4642-AA85-45F0A8221C9C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637">
                <a:extLst>
                  <a:ext uri="{FF2B5EF4-FFF2-40B4-BE49-F238E27FC236}">
                    <a16:creationId xmlns:a16="http://schemas.microsoft.com/office/drawing/2014/main" id="{457D5D22-28BE-4EC7-A434-B277B0EF5BD9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8CDDBC5-5D95-4112-87AB-022EA9463B3E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4F22910-CDE3-45BC-AF3C-6B24D2D55EF4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78E6D7E-6A46-4A79-8198-122425160894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ハート 63">
                <a:extLst>
                  <a:ext uri="{FF2B5EF4-FFF2-40B4-BE49-F238E27FC236}">
                    <a16:creationId xmlns:a16="http://schemas.microsoft.com/office/drawing/2014/main" id="{DB7412E3-B3CF-4424-8255-2EC11EF076C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ハート 63">
                <a:extLst>
                  <a:ext uri="{FF2B5EF4-FFF2-40B4-BE49-F238E27FC236}">
                    <a16:creationId xmlns:a16="http://schemas.microsoft.com/office/drawing/2014/main" id="{B69EB34E-7956-4383-B247-AB73766723BC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864110" y="3513564"/>
                <a:ext cx="1041922" cy="1041073"/>
                <a:chOff x="4071792" y="5335155"/>
                <a:chExt cx="834570" cy="833890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69"/>
                  <a:ext cx="834570" cy="755776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4" name="円/楕円 27">
                  <a:extLst>
                    <a:ext uri="{FF2B5EF4-FFF2-40B4-BE49-F238E27FC236}">
                      <a16:creationId xmlns:a16="http://schemas.microsoft.com/office/drawing/2014/main" id="{978D37BF-8540-4C60-863B-966A0CE3AD6C}"/>
                    </a:ext>
                  </a:extLst>
                </p:cNvPr>
                <p:cNvSpPr/>
                <p:nvPr/>
              </p:nvSpPr>
              <p:spPr>
                <a:xfrm rot="207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7">
                  <a:extLst>
                    <a:ext uri="{FF2B5EF4-FFF2-40B4-BE49-F238E27FC236}">
                      <a16:creationId xmlns:a16="http://schemas.microsoft.com/office/drawing/2014/main" id="{E7ABC7EE-5EA9-4F5E-B017-4CCC71C5425E}"/>
                    </a:ext>
                  </a:extLst>
                </p:cNvPr>
                <p:cNvSpPr/>
                <p:nvPr/>
              </p:nvSpPr>
              <p:spPr>
                <a:xfrm rot="9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15A2CDC-72C0-4A54-881D-247B89CA349A}"/>
                </a:ext>
              </a:extLst>
            </p:cNvPr>
            <p:cNvSpPr/>
            <p:nvPr/>
          </p:nvSpPr>
          <p:spPr>
            <a:xfrm>
              <a:off x="1688851" y="4731667"/>
              <a:ext cx="176268" cy="155513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E5E21136-3F57-46E1-95EE-31703DE576FB}"/>
                </a:ext>
              </a:extLst>
            </p:cNvPr>
            <p:cNvSpPr/>
            <p:nvPr/>
          </p:nvSpPr>
          <p:spPr>
            <a:xfrm>
              <a:off x="2174626" y="4731667"/>
              <a:ext cx="176268" cy="155513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CDC437C8-ECAC-4634-8201-11CF90574219}"/>
                </a:ext>
              </a:extLst>
            </p:cNvPr>
            <p:cNvGrpSpPr/>
            <p:nvPr/>
          </p:nvGrpSpPr>
          <p:grpSpPr>
            <a:xfrm>
              <a:off x="2218191" y="4257382"/>
              <a:ext cx="691067" cy="1246564"/>
              <a:chOff x="2218191" y="4257382"/>
              <a:chExt cx="691067" cy="1246564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5C8F5CF7-460D-45D3-9864-6A1E96EB5E74}"/>
                  </a:ext>
                </a:extLst>
              </p:cNvPr>
              <p:cNvGrpSpPr/>
              <p:nvPr/>
            </p:nvGrpSpPr>
            <p:grpSpPr>
              <a:xfrm rot="20965850">
                <a:off x="2307221" y="4257382"/>
                <a:ext cx="548376" cy="1058484"/>
                <a:chOff x="2957063" y="5076572"/>
                <a:chExt cx="797584" cy="1483326"/>
              </a:xfrm>
            </p:grpSpPr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F5E7289E-65BE-443B-9D82-BCE143C2BD3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790F5623-CB64-4808-9081-D30DE88B471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85BF0F16-BB37-41FF-8127-1089BE979A2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52F3A691-CD63-4517-BE71-DAC129F309B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D9B0CE50-08D6-45E5-B1D9-8409D23B8464}"/>
                  </a:ext>
                </a:extLst>
              </p:cNvPr>
              <p:cNvSpPr/>
              <p:nvPr/>
            </p:nvSpPr>
            <p:spPr>
              <a:xfrm rot="3600000">
                <a:off x="2220531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3DD7B03D-F5A6-42D5-A348-F21DE86D7735}"/>
                </a:ext>
              </a:extLst>
            </p:cNvPr>
            <p:cNvGrpSpPr/>
            <p:nvPr/>
          </p:nvGrpSpPr>
          <p:grpSpPr>
            <a:xfrm flipH="1">
              <a:off x="1152537" y="4257382"/>
              <a:ext cx="691067" cy="1246564"/>
              <a:chOff x="2218191" y="4257382"/>
              <a:chExt cx="691067" cy="1246564"/>
            </a:xfrm>
          </p:grpSpPr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1E0D0B03-8576-4A30-84A5-2DB5ECA0A63E}"/>
                  </a:ext>
                </a:extLst>
              </p:cNvPr>
              <p:cNvGrpSpPr/>
              <p:nvPr/>
            </p:nvGrpSpPr>
            <p:grpSpPr>
              <a:xfrm rot="20965850">
                <a:off x="2307221" y="4257382"/>
                <a:ext cx="548376" cy="1058484"/>
                <a:chOff x="2957063" y="5076572"/>
                <a:chExt cx="797584" cy="1483326"/>
              </a:xfrm>
            </p:grpSpPr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7473A0DB-AD3A-4F85-B261-DB7960F929A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F811AF38-E4FF-4660-BB82-E1AE3766751A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BC78DA31-0328-4229-A06E-B020F74B9C5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7D09C49A-A2C3-447C-A27B-9CFF1E503D7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99009AB8-9230-4B98-9B05-5DA99C0A7A05}"/>
                  </a:ext>
                </a:extLst>
              </p:cNvPr>
              <p:cNvSpPr/>
              <p:nvPr/>
            </p:nvSpPr>
            <p:spPr>
              <a:xfrm rot="3600000">
                <a:off x="2220531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09" name="二等辺三角形 33">
              <a:extLst>
                <a:ext uri="{FF2B5EF4-FFF2-40B4-BE49-F238E27FC236}">
                  <a16:creationId xmlns:a16="http://schemas.microsoft.com/office/drawing/2014/main" id="{0B77F8FE-6ADB-4AE3-8CA9-BFD86D96333F}"/>
                </a:ext>
              </a:extLst>
            </p:cNvPr>
            <p:cNvSpPr/>
            <p:nvPr/>
          </p:nvSpPr>
          <p:spPr>
            <a:xfrm>
              <a:off x="1916062" y="5150088"/>
              <a:ext cx="193915" cy="82312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DD46A1F3-ECF5-497C-BB25-9A76BBC53C7B}"/>
                </a:ext>
              </a:extLst>
            </p:cNvPr>
            <p:cNvSpPr/>
            <p:nvPr/>
          </p:nvSpPr>
          <p:spPr>
            <a:xfrm rot="2700000">
              <a:off x="2713689" y="3999776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DCAB0663-3727-47D7-9AEA-BF1B3F8DE5BE}"/>
              </a:ext>
            </a:extLst>
          </p:cNvPr>
          <p:cNvGrpSpPr/>
          <p:nvPr/>
        </p:nvGrpSpPr>
        <p:grpSpPr>
          <a:xfrm>
            <a:off x="4076762" y="4041843"/>
            <a:ext cx="2098820" cy="2416979"/>
            <a:chOff x="4076762" y="4041843"/>
            <a:chExt cx="2098820" cy="2416979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0249767-7F24-49C9-BA46-ED6A25B422AE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141483"/>
              <a:chOff x="2419481" y="3484942"/>
              <a:chExt cx="1101779" cy="2141483"/>
            </a:xfrm>
          </p:grpSpPr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19B043C-2C40-4F60-BBF1-C5F2AC23972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71990BB-3243-4571-99F4-8A64DF6CD743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9864E8A2-2A6C-4F59-8830-9CAD73C384CE}"/>
                  </a:ext>
                </a:extLst>
              </p:cNvPr>
              <p:cNvSpPr/>
              <p:nvPr/>
            </p:nvSpPr>
            <p:spPr>
              <a:xfrm rot="207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E0E05C58-ACCF-42F7-A601-7FDF8C09511C}"/>
                  </a:ext>
                </a:extLst>
              </p:cNvPr>
              <p:cNvSpPr/>
              <p:nvPr/>
            </p:nvSpPr>
            <p:spPr>
              <a:xfrm rot="9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AB60E5E-39D0-4ABD-9C0B-DF3D3AECF798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63C6627C-8832-4CF3-8042-75E4A419E455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8B4E50B9-0400-43B8-8D2B-C39B7EEB4C2B}"/>
                </a:ext>
              </a:extLst>
            </p:cNvPr>
            <p:cNvSpPr/>
            <p:nvPr/>
          </p:nvSpPr>
          <p:spPr>
            <a:xfrm>
              <a:off x="5077370" y="4731667"/>
              <a:ext cx="176268" cy="155513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5C9202FE-20AF-4087-A13F-E4D412C40E26}"/>
                </a:ext>
              </a:extLst>
            </p:cNvPr>
            <p:cNvSpPr/>
            <p:nvPr/>
          </p:nvSpPr>
          <p:spPr>
            <a:xfrm>
              <a:off x="4674938" y="4731667"/>
              <a:ext cx="176268" cy="155513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698EFA4-7C68-44D7-AD0F-825400BED71A}"/>
                </a:ext>
              </a:extLst>
            </p:cNvPr>
            <p:cNvGrpSpPr/>
            <p:nvPr/>
          </p:nvGrpSpPr>
          <p:grpSpPr>
            <a:xfrm>
              <a:off x="5145653" y="4257382"/>
              <a:ext cx="691067" cy="1246564"/>
              <a:chOff x="5145653" y="4257382"/>
              <a:chExt cx="691067" cy="1246564"/>
            </a:xfrm>
          </p:grpSpPr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62E20EEA-DF6C-4FAC-A206-6051866CE259}"/>
                  </a:ext>
                </a:extLst>
              </p:cNvPr>
              <p:cNvGrpSpPr/>
              <p:nvPr/>
            </p:nvGrpSpPr>
            <p:grpSpPr>
              <a:xfrm rot="20965850">
                <a:off x="5240921" y="4257382"/>
                <a:ext cx="548376" cy="1058484"/>
                <a:chOff x="2957063" y="5076572"/>
                <a:chExt cx="797584" cy="1483326"/>
              </a:xfrm>
            </p:grpSpPr>
            <p:grpSp>
              <p:nvGrpSpPr>
                <p:cNvPr id="393" name="グループ化 392">
                  <a:extLst>
                    <a:ext uri="{FF2B5EF4-FFF2-40B4-BE49-F238E27FC236}">
                      <a16:creationId xmlns:a16="http://schemas.microsoft.com/office/drawing/2014/main" id="{E1AB9F5F-5639-497A-B02E-D7DE1EB6CBCA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28356614-C3FD-4F87-9585-20C5825F16C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08FBA0E2-B5F6-403C-8AE8-4128BB659AB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ADC6AD12-D221-4A66-80BF-A709F75C620B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93DB029B-BBBA-418B-BF7E-5083B5A78AC3}"/>
                  </a:ext>
                </a:extLst>
              </p:cNvPr>
              <p:cNvSpPr/>
              <p:nvPr/>
            </p:nvSpPr>
            <p:spPr>
              <a:xfrm rot="3600000">
                <a:off x="5147993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1AC85369-3458-472E-8483-BFB2F2FA3633}"/>
                </a:ext>
              </a:extLst>
            </p:cNvPr>
            <p:cNvGrpSpPr/>
            <p:nvPr/>
          </p:nvGrpSpPr>
          <p:grpSpPr>
            <a:xfrm flipH="1">
              <a:off x="4076762" y="4257382"/>
              <a:ext cx="691067" cy="1246564"/>
              <a:chOff x="5145653" y="4257382"/>
              <a:chExt cx="691067" cy="1246564"/>
            </a:xfrm>
          </p:grpSpPr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E06BBE72-9957-40AA-A44E-9A0DAF849EEB}"/>
                  </a:ext>
                </a:extLst>
              </p:cNvPr>
              <p:cNvGrpSpPr/>
              <p:nvPr/>
            </p:nvGrpSpPr>
            <p:grpSpPr>
              <a:xfrm rot="20965850">
                <a:off x="5240921" y="4257382"/>
                <a:ext cx="548376" cy="1058484"/>
                <a:chOff x="2957063" y="5076572"/>
                <a:chExt cx="797584" cy="1483326"/>
              </a:xfrm>
            </p:grpSpPr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E18B0796-3996-4B7C-929E-2A12F5E5C0EA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6AE25296-E1E0-4104-9E71-F99B0CBBD144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2D7CD8AC-93D0-4B2C-BF9C-0E5E2BB4D76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88D13642-FB9A-4908-9270-FA331E33C6D9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4829EC56-368C-46B6-B62E-9BBE763080AC}"/>
                  </a:ext>
                </a:extLst>
              </p:cNvPr>
              <p:cNvSpPr/>
              <p:nvPr/>
            </p:nvSpPr>
            <p:spPr>
              <a:xfrm rot="3600000">
                <a:off x="5147993" y="4815218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01" name="四角形: 角を丸くする 500">
              <a:extLst>
                <a:ext uri="{FF2B5EF4-FFF2-40B4-BE49-F238E27FC236}">
                  <a16:creationId xmlns:a16="http://schemas.microsoft.com/office/drawing/2014/main" id="{02BC8D97-0233-4456-9F56-8480FBC2AB95}"/>
                </a:ext>
              </a:extLst>
            </p:cNvPr>
            <p:cNvSpPr/>
            <p:nvPr/>
          </p:nvSpPr>
          <p:spPr>
            <a:xfrm rot="19479653">
              <a:off x="4946182" y="5289354"/>
              <a:ext cx="45719" cy="11056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2" name="フローチャート: 論理積ゲート 501">
              <a:extLst>
                <a:ext uri="{FF2B5EF4-FFF2-40B4-BE49-F238E27FC236}">
                  <a16:creationId xmlns:a16="http://schemas.microsoft.com/office/drawing/2014/main" id="{9889249E-4A3D-4313-B254-A7E9E88577EF}"/>
                </a:ext>
              </a:extLst>
            </p:cNvPr>
            <p:cNvSpPr/>
            <p:nvPr/>
          </p:nvSpPr>
          <p:spPr>
            <a:xfrm rot="5400000">
              <a:off x="5076156" y="6144068"/>
              <a:ext cx="314754" cy="314754"/>
            </a:xfrm>
            <a:prstGeom prst="flowChartDelay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3" name="フローチャート: 論理積ゲート 502">
              <a:extLst>
                <a:ext uri="{FF2B5EF4-FFF2-40B4-BE49-F238E27FC236}">
                  <a16:creationId xmlns:a16="http://schemas.microsoft.com/office/drawing/2014/main" id="{71AB815F-1EBB-43D1-9F48-7A1AE8CE1654}"/>
                </a:ext>
              </a:extLst>
            </p:cNvPr>
            <p:cNvSpPr/>
            <p:nvPr/>
          </p:nvSpPr>
          <p:spPr>
            <a:xfrm rot="5400000">
              <a:off x="5101203" y="6109167"/>
              <a:ext cx="264660" cy="314754"/>
            </a:xfrm>
            <a:prstGeom prst="flowChartDelay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4" name="楕円 503">
              <a:extLst>
                <a:ext uri="{FF2B5EF4-FFF2-40B4-BE49-F238E27FC236}">
                  <a16:creationId xmlns:a16="http://schemas.microsoft.com/office/drawing/2014/main" id="{86EF53DF-7A62-4E24-BF48-F738700697B0}"/>
                </a:ext>
              </a:extLst>
            </p:cNvPr>
            <p:cNvSpPr/>
            <p:nvPr/>
          </p:nvSpPr>
          <p:spPr>
            <a:xfrm>
              <a:off x="5208913" y="6298587"/>
              <a:ext cx="62855" cy="62855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8" name="二等辺三角形 33">
              <a:extLst>
                <a:ext uri="{FF2B5EF4-FFF2-40B4-BE49-F238E27FC236}">
                  <a16:creationId xmlns:a16="http://schemas.microsoft.com/office/drawing/2014/main" id="{E38AD737-04B1-423F-AE64-BADF67BB407C}"/>
                </a:ext>
              </a:extLst>
            </p:cNvPr>
            <p:cNvSpPr/>
            <p:nvPr/>
          </p:nvSpPr>
          <p:spPr>
            <a:xfrm>
              <a:off x="4868812" y="5150088"/>
              <a:ext cx="193915" cy="82312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C15EF883-870E-4E82-A5E9-4BA197D74162}"/>
                </a:ext>
              </a:extLst>
            </p:cNvPr>
            <p:cNvSpPr/>
            <p:nvPr/>
          </p:nvSpPr>
          <p:spPr>
            <a:xfrm rot="2700000">
              <a:off x="5689802" y="3999777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DB92D9B6-C56A-4DAB-9A27-8FB16BE58059}"/>
              </a:ext>
            </a:extLst>
          </p:cNvPr>
          <p:cNvGrpSpPr/>
          <p:nvPr/>
        </p:nvGrpSpPr>
        <p:grpSpPr>
          <a:xfrm>
            <a:off x="6819057" y="4041843"/>
            <a:ext cx="2324012" cy="2346554"/>
            <a:chOff x="6819057" y="4041843"/>
            <a:chExt cx="2324012" cy="2346554"/>
          </a:xfrm>
        </p:grpSpPr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4CC9AE6F-8CAC-4186-8528-D0E198B637CB}"/>
                </a:ext>
              </a:extLst>
            </p:cNvPr>
            <p:cNvGrpSpPr/>
            <p:nvPr/>
          </p:nvGrpSpPr>
          <p:grpSpPr>
            <a:xfrm>
              <a:off x="7296707" y="4223801"/>
              <a:ext cx="1211385" cy="2164596"/>
              <a:chOff x="4063366" y="3456050"/>
              <a:chExt cx="1211385" cy="2164596"/>
            </a:xfrm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3C2C9DF0-0193-4A6B-BF7B-D2BD1CF479F5}"/>
                  </a:ext>
                </a:extLst>
              </p:cNvPr>
              <p:cNvSpPr/>
              <p:nvPr/>
            </p:nvSpPr>
            <p:spPr>
              <a:xfrm>
                <a:off x="4120702" y="3484942"/>
                <a:ext cx="1083847" cy="1769638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C30D5472-3F07-4493-A213-6768C7193B94}"/>
                  </a:ext>
                </a:extLst>
              </p:cNvPr>
              <p:cNvGrpSpPr/>
              <p:nvPr/>
            </p:nvGrpSpPr>
            <p:grpSpPr>
              <a:xfrm>
                <a:off x="4063366" y="4448290"/>
                <a:ext cx="1211385" cy="1172356"/>
                <a:chOff x="4023051" y="4448290"/>
                <a:chExt cx="1291530" cy="1172356"/>
              </a:xfrm>
            </p:grpSpPr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AE00D676-6715-4E3B-8256-99C1FD204AC3}"/>
                    </a:ext>
                  </a:extLst>
                </p:cNvPr>
                <p:cNvGrpSpPr/>
                <p:nvPr/>
              </p:nvGrpSpPr>
              <p:grpSpPr>
                <a:xfrm>
                  <a:off x="4023051" y="4615747"/>
                  <a:ext cx="1291530" cy="1004899"/>
                  <a:chOff x="4023051" y="4615747"/>
                  <a:chExt cx="1291530" cy="1004899"/>
                </a:xfrm>
              </p:grpSpPr>
              <p:sp>
                <p:nvSpPr>
                  <p:cNvPr id="342" name="片側の 2 つの角を丸めた四角形 87">
                    <a:extLst>
                      <a:ext uri="{FF2B5EF4-FFF2-40B4-BE49-F238E27FC236}">
                        <a16:creationId xmlns:a16="http://schemas.microsoft.com/office/drawing/2014/main" id="{EBA844F4-CD1B-4033-B65F-DFFBE5702721}"/>
                      </a:ext>
                    </a:extLst>
                  </p:cNvPr>
                  <p:cNvSpPr/>
                  <p:nvPr/>
                </p:nvSpPr>
                <p:spPr>
                  <a:xfrm>
                    <a:off x="4023051" y="4615747"/>
                    <a:ext cx="1291530" cy="10048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01667" h="1090593">
                        <a:moveTo>
                          <a:pt x="262489" y="0"/>
                        </a:moveTo>
                        <a:cubicBezTo>
                          <a:pt x="332983" y="0"/>
                          <a:pt x="396986" y="27788"/>
                          <a:pt x="443816" y="73349"/>
                        </a:cubicBezTo>
                        <a:cubicBezTo>
                          <a:pt x="455699" y="70294"/>
                          <a:pt x="467944" y="69667"/>
                          <a:pt x="480336" y="69667"/>
                        </a:cubicBezTo>
                        <a:lnTo>
                          <a:pt x="917554" y="69667"/>
                        </a:lnTo>
                        <a:lnTo>
                          <a:pt x="957441" y="73688"/>
                        </a:lnTo>
                        <a:cubicBezTo>
                          <a:pt x="1004334" y="27939"/>
                          <a:pt x="1068493" y="0"/>
                          <a:pt x="1139178" y="0"/>
                        </a:cubicBezTo>
                        <a:cubicBezTo>
                          <a:pt x="1284147" y="0"/>
                          <a:pt x="1401667" y="117520"/>
                          <a:pt x="1401667" y="262489"/>
                        </a:cubicBezTo>
                        <a:cubicBezTo>
                          <a:pt x="1401667" y="356694"/>
                          <a:pt x="1352042" y="439307"/>
                          <a:pt x="1277094" y="484950"/>
                        </a:cubicBezTo>
                        <a:lnTo>
                          <a:pt x="1277094" y="1090593"/>
                        </a:lnTo>
                        <a:lnTo>
                          <a:pt x="120796" y="1090593"/>
                        </a:lnTo>
                        <a:lnTo>
                          <a:pt x="120796" y="482900"/>
                        </a:lnTo>
                        <a:cubicBezTo>
                          <a:pt x="48017" y="436605"/>
                          <a:pt x="0" y="355155"/>
                          <a:pt x="0" y="262489"/>
                        </a:cubicBezTo>
                        <a:cubicBezTo>
                          <a:pt x="0" y="117520"/>
                          <a:pt x="117520" y="0"/>
                          <a:pt x="262489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3" name="片側の 2 つの角を丸めた四角形 89">
                    <a:extLst>
                      <a:ext uri="{FF2B5EF4-FFF2-40B4-BE49-F238E27FC236}">
                        <a16:creationId xmlns:a16="http://schemas.microsoft.com/office/drawing/2014/main" id="{2D32E533-AA50-4FE5-BBE5-6D02125FB4A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32889" y="4682284"/>
                    <a:ext cx="468377" cy="7580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F16F2E08-F86B-4A9C-B707-B10171E2E8A0}"/>
                    </a:ext>
                  </a:extLst>
                </p:cNvPr>
                <p:cNvSpPr/>
                <p:nvPr/>
              </p:nvSpPr>
              <p:spPr>
                <a:xfrm>
                  <a:off x="4432888" y="4448290"/>
                  <a:ext cx="468377" cy="406013"/>
                </a:xfrm>
                <a:custGeom>
                  <a:avLst/>
                  <a:gdLst>
                    <a:gd name="connsiteX0" fmla="*/ 151963 w 468377"/>
                    <a:gd name="connsiteY0" fmla="*/ 0 h 448629"/>
                    <a:gd name="connsiteX1" fmla="*/ 317214 w 468377"/>
                    <a:gd name="connsiteY1" fmla="*/ 0 h 448629"/>
                    <a:gd name="connsiteX2" fmla="*/ 336363 w 468377"/>
                    <a:gd name="connsiteY2" fmla="*/ 253903 h 448629"/>
                    <a:gd name="connsiteX3" fmla="*/ 468377 w 468377"/>
                    <a:gd name="connsiteY3" fmla="*/ 253903 h 448629"/>
                    <a:gd name="connsiteX4" fmla="*/ 468377 w 468377"/>
                    <a:gd name="connsiteY4" fmla="*/ 351266 h 448629"/>
                    <a:gd name="connsiteX5" fmla="*/ 371014 w 468377"/>
                    <a:gd name="connsiteY5" fmla="*/ 448629 h 448629"/>
                    <a:gd name="connsiteX6" fmla="*/ 97363 w 468377"/>
                    <a:gd name="connsiteY6" fmla="*/ 448629 h 448629"/>
                    <a:gd name="connsiteX7" fmla="*/ 0 w 468377"/>
                    <a:gd name="connsiteY7" fmla="*/ 351266 h 448629"/>
                    <a:gd name="connsiteX8" fmla="*/ 0 w 468377"/>
                    <a:gd name="connsiteY8" fmla="*/ 253903 h 448629"/>
                    <a:gd name="connsiteX9" fmla="*/ 132814 w 468377"/>
                    <a:gd name="connsiteY9" fmla="*/ 253903 h 448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8377" h="448629">
                      <a:moveTo>
                        <a:pt x="151963" y="0"/>
                      </a:moveTo>
                      <a:lnTo>
                        <a:pt x="317214" y="0"/>
                      </a:lnTo>
                      <a:lnTo>
                        <a:pt x="336363" y="253903"/>
                      </a:lnTo>
                      <a:lnTo>
                        <a:pt x="468377" y="253903"/>
                      </a:lnTo>
                      <a:lnTo>
                        <a:pt x="468377" y="351266"/>
                      </a:lnTo>
                      <a:cubicBezTo>
                        <a:pt x="468377" y="405038"/>
                        <a:pt x="424786" y="448629"/>
                        <a:pt x="371014" y="448629"/>
                      </a:cubicBezTo>
                      <a:lnTo>
                        <a:pt x="97363" y="448629"/>
                      </a:lnTo>
                      <a:cubicBezTo>
                        <a:pt x="43591" y="448629"/>
                        <a:pt x="0" y="405038"/>
                        <a:pt x="0" y="351266"/>
                      </a:cubicBezTo>
                      <a:lnTo>
                        <a:pt x="0" y="253903"/>
                      </a:lnTo>
                      <a:lnTo>
                        <a:pt x="132814" y="25390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4472D6B6-AEC4-4DDA-8C0C-0ACBBB3C8AB9}"/>
                  </a:ext>
                </a:extLst>
              </p:cNvPr>
              <p:cNvGrpSpPr/>
              <p:nvPr/>
            </p:nvGrpSpPr>
            <p:grpSpPr>
              <a:xfrm>
                <a:off x="41159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4B5AEA65-BBF5-49DB-B05B-0CC01CE0FA79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36" name="円/楕円 204">
                    <a:extLst>
                      <a:ext uri="{FF2B5EF4-FFF2-40B4-BE49-F238E27FC236}">
                        <a16:creationId xmlns:a16="http://schemas.microsoft.com/office/drawing/2014/main" id="{02F3EFB0-CDF0-4D21-B150-6AF5C974B83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7" name="円/楕円 205">
                    <a:extLst>
                      <a:ext uri="{FF2B5EF4-FFF2-40B4-BE49-F238E27FC236}">
                        <a16:creationId xmlns:a16="http://schemas.microsoft.com/office/drawing/2014/main" id="{8B744B99-A10F-470A-BEBF-95ED2DBBB2B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03BEC375-C4DD-401B-AA94-3022665251B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34" name="円/楕円 202">
                    <a:extLst>
                      <a:ext uri="{FF2B5EF4-FFF2-40B4-BE49-F238E27FC236}">
                        <a16:creationId xmlns:a16="http://schemas.microsoft.com/office/drawing/2014/main" id="{6C952947-16BB-4938-8169-38A30AE293F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5" name="円/楕円 203">
                    <a:extLst>
                      <a:ext uri="{FF2B5EF4-FFF2-40B4-BE49-F238E27FC236}">
                        <a16:creationId xmlns:a16="http://schemas.microsoft.com/office/drawing/2014/main" id="{4573C38A-2192-4E91-9F1A-1C0A614C994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3" name="円/楕円 201">
                  <a:extLst>
                    <a:ext uri="{FF2B5EF4-FFF2-40B4-BE49-F238E27FC236}">
                      <a16:creationId xmlns:a16="http://schemas.microsoft.com/office/drawing/2014/main" id="{44A941F0-29CA-462D-A378-508C2F003EBD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06" name="正方形/長方形 67">
                <a:extLst>
                  <a:ext uri="{FF2B5EF4-FFF2-40B4-BE49-F238E27FC236}">
                    <a16:creationId xmlns:a16="http://schemas.microsoft.com/office/drawing/2014/main" id="{AA58C271-50D5-4474-AF6D-927D4AE1E2FC}"/>
                  </a:ext>
                </a:extLst>
              </p:cNvPr>
              <p:cNvSpPr/>
              <p:nvPr/>
            </p:nvSpPr>
            <p:spPr>
              <a:xfrm>
                <a:off x="46357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7" name="円/楕円 189">
                <a:extLst>
                  <a:ext uri="{FF2B5EF4-FFF2-40B4-BE49-F238E27FC236}">
                    <a16:creationId xmlns:a16="http://schemas.microsoft.com/office/drawing/2014/main" id="{7D838D17-07AA-4F77-93BA-C19C1C18B57B}"/>
                  </a:ext>
                </a:extLst>
              </p:cNvPr>
              <p:cNvSpPr/>
              <p:nvPr/>
            </p:nvSpPr>
            <p:spPr>
              <a:xfrm>
                <a:off x="43045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8" name="円/楕円 190">
                <a:extLst>
                  <a:ext uri="{FF2B5EF4-FFF2-40B4-BE49-F238E27FC236}">
                    <a16:creationId xmlns:a16="http://schemas.microsoft.com/office/drawing/2014/main" id="{52313725-116C-4775-A797-9A9BD904359D}"/>
                  </a:ext>
                </a:extLst>
              </p:cNvPr>
              <p:cNvSpPr/>
              <p:nvPr/>
            </p:nvSpPr>
            <p:spPr>
              <a:xfrm>
                <a:off x="48942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C7C5ED03-F4E2-446D-9303-0D59ABF8F948}"/>
                  </a:ext>
                </a:extLst>
              </p:cNvPr>
              <p:cNvSpPr/>
              <p:nvPr/>
            </p:nvSpPr>
            <p:spPr>
              <a:xfrm>
                <a:off x="4255207" y="3526139"/>
                <a:ext cx="814653" cy="340882"/>
              </a:xfrm>
              <a:custGeom>
                <a:avLst/>
                <a:gdLst>
                  <a:gd name="connsiteX0" fmla="*/ 381026 w 814653"/>
                  <a:gd name="connsiteY0" fmla="*/ 412 h 312454"/>
                  <a:gd name="connsiteX1" fmla="*/ 407329 w 814653"/>
                  <a:gd name="connsiteY1" fmla="*/ 5958 h 312454"/>
                  <a:gd name="connsiteX2" fmla="*/ 433628 w 814653"/>
                  <a:gd name="connsiteY2" fmla="*/ 413 h 312454"/>
                  <a:gd name="connsiteX3" fmla="*/ 642614 w 814653"/>
                  <a:gd name="connsiteY3" fmla="*/ 58755 h 312454"/>
                  <a:gd name="connsiteX4" fmla="*/ 814653 w 814653"/>
                  <a:gd name="connsiteY4" fmla="*/ 262669 h 312454"/>
                  <a:gd name="connsiteX5" fmla="*/ 814515 w 814653"/>
                  <a:gd name="connsiteY5" fmla="*/ 287966 h 312454"/>
                  <a:gd name="connsiteX6" fmla="*/ 792677 w 814653"/>
                  <a:gd name="connsiteY6" fmla="*/ 300733 h 312454"/>
                  <a:gd name="connsiteX7" fmla="*/ 530063 w 814653"/>
                  <a:gd name="connsiteY7" fmla="*/ 253700 h 312454"/>
                  <a:gd name="connsiteX8" fmla="*/ 410854 w 814653"/>
                  <a:gd name="connsiteY8" fmla="*/ 155629 h 312454"/>
                  <a:gd name="connsiteX9" fmla="*/ 407326 w 814653"/>
                  <a:gd name="connsiteY9" fmla="*/ 150335 h 312454"/>
                  <a:gd name="connsiteX10" fmla="*/ 403800 w 814653"/>
                  <a:gd name="connsiteY10" fmla="*/ 155628 h 312454"/>
                  <a:gd name="connsiteX11" fmla="*/ 284590 w 814653"/>
                  <a:gd name="connsiteY11" fmla="*/ 253699 h 312454"/>
                  <a:gd name="connsiteX12" fmla="*/ 21976 w 814653"/>
                  <a:gd name="connsiteY12" fmla="*/ 300732 h 312454"/>
                  <a:gd name="connsiteX13" fmla="*/ 138 w 814653"/>
                  <a:gd name="connsiteY13" fmla="*/ 287965 h 312454"/>
                  <a:gd name="connsiteX14" fmla="*/ 0 w 814653"/>
                  <a:gd name="connsiteY14" fmla="*/ 262668 h 312454"/>
                  <a:gd name="connsiteX15" fmla="*/ 172039 w 814653"/>
                  <a:gd name="connsiteY15" fmla="*/ 58754 h 312454"/>
                  <a:gd name="connsiteX16" fmla="*/ 381026 w 814653"/>
                  <a:gd name="connsiteY16" fmla="*/ 412 h 31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14653" h="312454">
                    <a:moveTo>
                      <a:pt x="381026" y="412"/>
                    </a:moveTo>
                    <a:lnTo>
                      <a:pt x="407329" y="5958"/>
                    </a:lnTo>
                    <a:lnTo>
                      <a:pt x="433628" y="413"/>
                    </a:lnTo>
                    <a:cubicBezTo>
                      <a:pt x="493368" y="-3154"/>
                      <a:pt x="569342" y="16451"/>
                      <a:pt x="642614" y="58755"/>
                    </a:cubicBezTo>
                    <a:cubicBezTo>
                      <a:pt x="740312" y="115161"/>
                      <a:pt x="805461" y="195900"/>
                      <a:pt x="814653" y="262669"/>
                    </a:cubicBezTo>
                    <a:lnTo>
                      <a:pt x="814515" y="287966"/>
                    </a:lnTo>
                    <a:lnTo>
                      <a:pt x="792677" y="300733"/>
                    </a:lnTo>
                    <a:cubicBezTo>
                      <a:pt x="730257" y="326157"/>
                      <a:pt x="627760" y="310106"/>
                      <a:pt x="530063" y="253700"/>
                    </a:cubicBezTo>
                    <a:cubicBezTo>
                      <a:pt x="481215" y="225497"/>
                      <a:pt x="440503" y="191211"/>
                      <a:pt x="410854" y="155629"/>
                    </a:cubicBezTo>
                    <a:lnTo>
                      <a:pt x="407326" y="150335"/>
                    </a:lnTo>
                    <a:lnTo>
                      <a:pt x="403800" y="155628"/>
                    </a:lnTo>
                    <a:cubicBezTo>
                      <a:pt x="374151" y="191210"/>
                      <a:pt x="333439" y="225496"/>
                      <a:pt x="284590" y="253699"/>
                    </a:cubicBezTo>
                    <a:cubicBezTo>
                      <a:pt x="186893" y="310105"/>
                      <a:pt x="84396" y="326156"/>
                      <a:pt x="21976" y="300732"/>
                    </a:cubicBezTo>
                    <a:lnTo>
                      <a:pt x="138" y="287965"/>
                    </a:lnTo>
                    <a:lnTo>
                      <a:pt x="0" y="262668"/>
                    </a:lnTo>
                    <a:cubicBezTo>
                      <a:pt x="9192" y="195899"/>
                      <a:pt x="74341" y="115160"/>
                      <a:pt x="172039" y="58754"/>
                    </a:cubicBezTo>
                    <a:cubicBezTo>
                      <a:pt x="245312" y="16450"/>
                      <a:pt x="321285" y="-3155"/>
                      <a:pt x="381026" y="4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円/楕円 91">
                <a:extLst>
                  <a:ext uri="{FF2B5EF4-FFF2-40B4-BE49-F238E27FC236}">
                    <a16:creationId xmlns:a16="http://schemas.microsoft.com/office/drawing/2014/main" id="{EDCDBE11-9AEC-4225-924D-20923268A9BD}"/>
                  </a:ext>
                </a:extLst>
              </p:cNvPr>
              <p:cNvSpPr/>
              <p:nvPr/>
            </p:nvSpPr>
            <p:spPr>
              <a:xfrm>
                <a:off x="4632699" y="4919965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円/楕円 92">
                <a:extLst>
                  <a:ext uri="{FF2B5EF4-FFF2-40B4-BE49-F238E27FC236}">
                    <a16:creationId xmlns:a16="http://schemas.microsoft.com/office/drawing/2014/main" id="{94C17BAE-2015-4E5A-8872-8740139BB451}"/>
                  </a:ext>
                </a:extLst>
              </p:cNvPr>
              <p:cNvSpPr/>
              <p:nvPr/>
            </p:nvSpPr>
            <p:spPr>
              <a:xfrm>
                <a:off x="4632699" y="5054381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円/楕円 93">
                <a:extLst>
                  <a:ext uri="{FF2B5EF4-FFF2-40B4-BE49-F238E27FC236}">
                    <a16:creationId xmlns:a16="http://schemas.microsoft.com/office/drawing/2014/main" id="{63345DF9-A549-4D2F-83E9-158AB46A0486}"/>
                  </a:ext>
                </a:extLst>
              </p:cNvPr>
              <p:cNvSpPr/>
              <p:nvPr/>
            </p:nvSpPr>
            <p:spPr>
              <a:xfrm>
                <a:off x="4632699" y="5188796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98BF01F5-E842-4020-B825-4FAED599ADD5}"/>
                  </a:ext>
                </a:extLst>
              </p:cNvPr>
              <p:cNvGrpSpPr/>
              <p:nvPr/>
            </p:nvGrpSpPr>
            <p:grpSpPr>
              <a:xfrm rot="2700000">
                <a:off x="4815862" y="3519379"/>
                <a:ext cx="324369" cy="197711"/>
                <a:chOff x="5774806" y="3688995"/>
                <a:chExt cx="746934" cy="451547"/>
              </a:xfrm>
            </p:grpSpPr>
            <p:sp>
              <p:nvSpPr>
                <p:cNvPr id="316" name="台形 315">
                  <a:extLst>
                    <a:ext uri="{FF2B5EF4-FFF2-40B4-BE49-F238E27FC236}">
                      <a16:creationId xmlns:a16="http://schemas.microsoft.com/office/drawing/2014/main" id="{83230E74-75E4-4B7F-A192-ED69B8237CAC}"/>
                    </a:ext>
                  </a:extLst>
                </p:cNvPr>
                <p:cNvSpPr/>
                <p:nvPr/>
              </p:nvSpPr>
              <p:spPr>
                <a:xfrm rot="5400000">
                  <a:off x="5714392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台形 316">
                  <a:extLst>
                    <a:ext uri="{FF2B5EF4-FFF2-40B4-BE49-F238E27FC236}">
                      <a16:creationId xmlns:a16="http://schemas.microsoft.com/office/drawing/2014/main" id="{12217DA4-32B4-410F-AD03-F073E99B6785}"/>
                    </a:ext>
                  </a:extLst>
                </p:cNvPr>
                <p:cNvSpPr/>
                <p:nvPr/>
              </p:nvSpPr>
              <p:spPr>
                <a:xfrm rot="16200000" flipH="1">
                  <a:off x="6130607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楕円 317">
                  <a:extLst>
                    <a:ext uri="{FF2B5EF4-FFF2-40B4-BE49-F238E27FC236}">
                      <a16:creationId xmlns:a16="http://schemas.microsoft.com/office/drawing/2014/main" id="{7BD174DB-B820-4B6C-A6D2-FFD7CE6A124D}"/>
                    </a:ext>
                  </a:extLst>
                </p:cNvPr>
                <p:cNvSpPr/>
                <p:nvPr/>
              </p:nvSpPr>
              <p:spPr>
                <a:xfrm>
                  <a:off x="6032271" y="3775075"/>
                  <a:ext cx="232004" cy="27938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7D86910E-BD55-4C20-8C85-9652411E47E7}"/>
                </a:ext>
              </a:extLst>
            </p:cNvPr>
            <p:cNvSpPr/>
            <p:nvPr/>
          </p:nvSpPr>
          <p:spPr>
            <a:xfrm>
              <a:off x="7564967" y="4726035"/>
              <a:ext cx="176268" cy="155513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5DB5F87F-19FF-48FB-BD71-19C453F86DC8}"/>
                </a:ext>
              </a:extLst>
            </p:cNvPr>
            <p:cNvSpPr/>
            <p:nvPr/>
          </p:nvSpPr>
          <p:spPr>
            <a:xfrm>
              <a:off x="8057201" y="4726035"/>
              <a:ext cx="176268" cy="155513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9" name="円/楕円 27">
              <a:extLst>
                <a:ext uri="{FF2B5EF4-FFF2-40B4-BE49-F238E27FC236}">
                  <a16:creationId xmlns:a16="http://schemas.microsoft.com/office/drawing/2014/main" id="{BD546741-DF3E-4EC5-86C9-A118B8AF226D}"/>
                </a:ext>
              </a:extLst>
            </p:cNvPr>
            <p:cNvSpPr/>
            <p:nvPr/>
          </p:nvSpPr>
          <p:spPr>
            <a:xfrm rot="20700000">
              <a:off x="7537367" y="4649108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2" name="円/楕円 27">
              <a:extLst>
                <a:ext uri="{FF2B5EF4-FFF2-40B4-BE49-F238E27FC236}">
                  <a16:creationId xmlns:a16="http://schemas.microsoft.com/office/drawing/2014/main" id="{3A67FB39-82C3-4D1F-8257-77FAC97ABEBE}"/>
                </a:ext>
              </a:extLst>
            </p:cNvPr>
            <p:cNvSpPr/>
            <p:nvPr/>
          </p:nvSpPr>
          <p:spPr>
            <a:xfrm rot="900000">
              <a:off x="8024876" y="4649108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C316E18C-3B4F-4BD3-8813-3A47D8ACC301}"/>
                </a:ext>
              </a:extLst>
            </p:cNvPr>
            <p:cNvGrpSpPr/>
            <p:nvPr/>
          </p:nvGrpSpPr>
          <p:grpSpPr>
            <a:xfrm>
              <a:off x="8269100" y="4193536"/>
              <a:ext cx="716419" cy="1501630"/>
              <a:chOff x="8269100" y="4193536"/>
              <a:chExt cx="716419" cy="1501630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CE852619-A47E-4CA9-82BC-98A62369963E}"/>
                  </a:ext>
                </a:extLst>
              </p:cNvPr>
              <p:cNvGrpSpPr/>
              <p:nvPr/>
            </p:nvGrpSpPr>
            <p:grpSpPr>
              <a:xfrm>
                <a:off x="8269100" y="4193536"/>
                <a:ext cx="716419" cy="1369987"/>
                <a:chOff x="9034121" y="4219790"/>
                <a:chExt cx="716419" cy="1369987"/>
              </a:xfrm>
            </p:grpSpPr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622D53AB-5D22-457C-BE35-DC29BFE8CFFC}"/>
                    </a:ext>
                  </a:extLst>
                </p:cNvPr>
                <p:cNvGrpSpPr/>
                <p:nvPr/>
              </p:nvGrpSpPr>
              <p:grpSpPr>
                <a:xfrm rot="20965850">
                  <a:off x="9034121" y="4246396"/>
                  <a:ext cx="253739" cy="279178"/>
                  <a:chOff x="2926637" y="3499228"/>
                  <a:chExt cx="361165" cy="407550"/>
                </a:xfrm>
              </p:grpSpPr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6921DE75-817E-4358-8B2D-2562ACADAF7A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36FDB026-CD72-411D-A3A2-2434D4AC7DB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D990D694-A3A2-44BB-8C2E-007E3CCB7EF8}"/>
                    </a:ext>
                  </a:extLst>
                </p:cNvPr>
                <p:cNvSpPr/>
                <p:nvPr/>
              </p:nvSpPr>
              <p:spPr>
                <a:xfrm rot="20965850">
                  <a:off x="9089299" y="4219790"/>
                  <a:ext cx="661241" cy="1369987"/>
                </a:xfrm>
                <a:custGeom>
                  <a:avLst/>
                  <a:gdLst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233286 w 661241"/>
                    <a:gd name="connsiteY17" fmla="*/ 503767 h 1369987"/>
                    <a:gd name="connsiteX18" fmla="*/ 133628 w 661241"/>
                    <a:gd name="connsiteY18" fmla="*/ 527954 h 1369987"/>
                    <a:gd name="connsiteX19" fmla="*/ 117843 w 661241"/>
                    <a:gd name="connsiteY19" fmla="*/ 513305 h 1369987"/>
                    <a:gd name="connsiteX20" fmla="*/ 67859 w 661241"/>
                    <a:gd name="connsiteY20" fmla="*/ 347213 h 1369987"/>
                    <a:gd name="connsiteX21" fmla="*/ 117843 w 661241"/>
                    <a:gd name="connsiteY21" fmla="*/ 181120 h 1369987"/>
                    <a:gd name="connsiteX22" fmla="*/ 162038 w 661241"/>
                    <a:gd name="connsiteY22" fmla="*/ 140108 h 1369987"/>
                    <a:gd name="connsiteX23" fmla="*/ 139298 w 661241"/>
                    <a:gd name="connsiteY23" fmla="*/ 117936 h 1369987"/>
                    <a:gd name="connsiteX24" fmla="*/ 84888 w 661241"/>
                    <a:gd name="connsiteY24" fmla="*/ 170988 h 1369987"/>
                    <a:gd name="connsiteX25" fmla="*/ 14564 w 661241"/>
                    <a:gd name="connsiteY25" fmla="*/ 170988 h 1369987"/>
                    <a:gd name="connsiteX26" fmla="*/ 14564 w 661241"/>
                    <a:gd name="connsiteY26" fmla="*/ 102419 h 1369987"/>
                    <a:gd name="connsiteX27" fmla="*/ 105042 w 661241"/>
                    <a:gd name="connsiteY27" fmla="*/ 14200 h 1369987"/>
                    <a:gd name="connsiteX28" fmla="*/ 121492 w 661241"/>
                    <a:gd name="connsiteY28" fmla="*/ 3550 h 1369987"/>
                    <a:gd name="connsiteX29" fmla="*/ 149702 w 661241"/>
                    <a:gd name="connsiteY29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33628 w 661241"/>
                    <a:gd name="connsiteY17" fmla="*/ 527954 h 1369987"/>
                    <a:gd name="connsiteX18" fmla="*/ 117843 w 661241"/>
                    <a:gd name="connsiteY18" fmla="*/ 513305 h 1369987"/>
                    <a:gd name="connsiteX19" fmla="*/ 67859 w 661241"/>
                    <a:gd name="connsiteY19" fmla="*/ 347213 h 1369987"/>
                    <a:gd name="connsiteX20" fmla="*/ 117843 w 661241"/>
                    <a:gd name="connsiteY20" fmla="*/ 181120 h 1369987"/>
                    <a:gd name="connsiteX21" fmla="*/ 162038 w 661241"/>
                    <a:gd name="connsiteY21" fmla="*/ 140108 h 1369987"/>
                    <a:gd name="connsiteX22" fmla="*/ 139298 w 661241"/>
                    <a:gd name="connsiteY22" fmla="*/ 117936 h 1369987"/>
                    <a:gd name="connsiteX23" fmla="*/ 84888 w 661241"/>
                    <a:gd name="connsiteY23" fmla="*/ 170988 h 1369987"/>
                    <a:gd name="connsiteX24" fmla="*/ 14564 w 661241"/>
                    <a:gd name="connsiteY24" fmla="*/ 170988 h 1369987"/>
                    <a:gd name="connsiteX25" fmla="*/ 14564 w 661241"/>
                    <a:gd name="connsiteY25" fmla="*/ 102419 h 1369987"/>
                    <a:gd name="connsiteX26" fmla="*/ 105042 w 661241"/>
                    <a:gd name="connsiteY26" fmla="*/ 14200 h 1369987"/>
                    <a:gd name="connsiteX27" fmla="*/ 121492 w 661241"/>
                    <a:gd name="connsiteY27" fmla="*/ 3550 h 1369987"/>
                    <a:gd name="connsiteX28" fmla="*/ 149702 w 661241"/>
                    <a:gd name="connsiteY28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17843 w 661241"/>
                    <a:gd name="connsiteY17" fmla="*/ 513305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61241" h="1369987">
                      <a:moveTo>
                        <a:pt x="149702" y="887"/>
                      </a:moveTo>
                      <a:cubicBezTo>
                        <a:pt x="159105" y="2662"/>
                        <a:pt x="168083" y="7100"/>
                        <a:pt x="175367" y="14200"/>
                      </a:cubicBezTo>
                      <a:lnTo>
                        <a:pt x="178948" y="19459"/>
                      </a:lnTo>
                      <a:lnTo>
                        <a:pt x="285457" y="123308"/>
                      </a:lnTo>
                      <a:cubicBezTo>
                        <a:pt x="290312" y="128042"/>
                        <a:pt x="293953" y="133510"/>
                        <a:pt x="296380" y="139348"/>
                      </a:cubicBezTo>
                      <a:lnTo>
                        <a:pt x="297933" y="147130"/>
                      </a:lnTo>
                      <a:lnTo>
                        <a:pt x="300946" y="152438"/>
                      </a:lnTo>
                      <a:cubicBezTo>
                        <a:pt x="315801" y="194649"/>
                        <a:pt x="304927" y="266134"/>
                        <a:pt x="304927" y="347213"/>
                      </a:cubicBezTo>
                      <a:cubicBezTo>
                        <a:pt x="304927" y="379645"/>
                        <a:pt x="306666" y="410541"/>
                        <a:pt x="307803" y="438643"/>
                      </a:cubicBezTo>
                      <a:lnTo>
                        <a:pt x="307374" y="482025"/>
                      </a:lnTo>
                      <a:lnTo>
                        <a:pt x="313531" y="492065"/>
                      </a:lnTo>
                      <a:cubicBezTo>
                        <a:pt x="412268" y="648205"/>
                        <a:pt x="646128" y="995066"/>
                        <a:pt x="652320" y="1033641"/>
                      </a:cubicBezTo>
                      <a:cubicBezTo>
                        <a:pt x="659396" y="1077726"/>
                        <a:pt x="684675" y="1119560"/>
                        <a:pt x="598126" y="1175618"/>
                      </a:cubicBezTo>
                      <a:cubicBezTo>
                        <a:pt x="511577" y="1231675"/>
                        <a:pt x="320840" y="1292398"/>
                        <a:pt x="133029" y="1369987"/>
                      </a:cubicBezTo>
                      <a:lnTo>
                        <a:pt x="59487" y="1183940"/>
                      </a:lnTo>
                      <a:lnTo>
                        <a:pt x="443087" y="1031635"/>
                      </a:lnTo>
                      <a:lnTo>
                        <a:pt x="179743" y="535957"/>
                      </a:lnTo>
                      <a:cubicBezTo>
                        <a:pt x="160763" y="523870"/>
                        <a:pt x="157453" y="531664"/>
                        <a:pt x="122804" y="499696"/>
                      </a:cubicBezTo>
                      <a:cubicBezTo>
                        <a:pt x="88155" y="467728"/>
                        <a:pt x="67858" y="412076"/>
                        <a:pt x="67859" y="347213"/>
                      </a:cubicBezTo>
                      <a:cubicBezTo>
                        <a:pt x="67858" y="282349"/>
                        <a:pt x="86959" y="223626"/>
                        <a:pt x="117843" y="181120"/>
                      </a:cubicBezTo>
                      <a:lnTo>
                        <a:pt x="162038" y="140108"/>
                      </a:lnTo>
                      <a:lnTo>
                        <a:pt x="139298" y="117936"/>
                      </a:lnTo>
                      <a:lnTo>
                        <a:pt x="84888" y="170988"/>
                      </a:lnTo>
                      <a:cubicBezTo>
                        <a:pt x="65470" y="189922"/>
                        <a:pt x="33984" y="189922"/>
                        <a:pt x="14564" y="170988"/>
                      </a:cubicBezTo>
                      <a:cubicBezTo>
                        <a:pt x="-4855" y="152053"/>
                        <a:pt x="-4855" y="121354"/>
                        <a:pt x="14564" y="102419"/>
                      </a:cubicBezTo>
                      <a:lnTo>
                        <a:pt x="105042" y="14200"/>
                      </a:lnTo>
                      <a:cubicBezTo>
                        <a:pt x="109897" y="9467"/>
                        <a:pt x="115506" y="5917"/>
                        <a:pt x="121492" y="3550"/>
                      </a:cubicBezTo>
                      <a:cubicBezTo>
                        <a:pt x="130472" y="-1"/>
                        <a:pt x="140298" y="-888"/>
                        <a:pt x="149702" y="88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9D9D951A-37D4-4840-9873-A7EEA6F379AD}"/>
                  </a:ext>
                </a:extLst>
              </p:cNvPr>
              <p:cNvGrpSpPr/>
              <p:nvPr/>
            </p:nvGrpSpPr>
            <p:grpSpPr>
              <a:xfrm rot="15481056">
                <a:off x="8323622" y="5409784"/>
                <a:ext cx="385320" cy="185443"/>
                <a:chOff x="8308361" y="5778115"/>
                <a:chExt cx="256111" cy="130967"/>
              </a:xfrm>
            </p:grpSpPr>
            <p:sp>
              <p:nvSpPr>
                <p:cNvPr id="359" name="台形 358">
                  <a:extLst>
                    <a:ext uri="{FF2B5EF4-FFF2-40B4-BE49-F238E27FC236}">
                      <a16:creationId xmlns:a16="http://schemas.microsoft.com/office/drawing/2014/main" id="{6F0476CE-4AB2-46AD-9112-37299F002FB4}"/>
                    </a:ext>
                  </a:extLst>
                </p:cNvPr>
                <p:cNvSpPr/>
                <p:nvPr/>
              </p:nvSpPr>
              <p:spPr>
                <a:xfrm rot="20700000" flipH="1">
                  <a:off x="8308361" y="5778208"/>
                  <a:ext cx="256111" cy="120076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台形 359">
                  <a:extLst>
                    <a:ext uri="{FF2B5EF4-FFF2-40B4-BE49-F238E27FC236}">
                      <a16:creationId xmlns:a16="http://schemas.microsoft.com/office/drawing/2014/main" id="{D0FB41B3-4998-4887-BA50-46606FDEAC3C}"/>
                    </a:ext>
                  </a:extLst>
                </p:cNvPr>
                <p:cNvSpPr/>
                <p:nvPr/>
              </p:nvSpPr>
              <p:spPr>
                <a:xfrm rot="20700000" flipH="1">
                  <a:off x="8344059" y="5778115"/>
                  <a:ext cx="187661" cy="13096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E5ECE513-3E25-40AA-BBEE-9D9EB71BA57C}"/>
                </a:ext>
              </a:extLst>
            </p:cNvPr>
            <p:cNvGrpSpPr/>
            <p:nvPr/>
          </p:nvGrpSpPr>
          <p:grpSpPr>
            <a:xfrm flipH="1">
              <a:off x="6819057" y="4193536"/>
              <a:ext cx="716419" cy="1501630"/>
              <a:chOff x="8269100" y="4193536"/>
              <a:chExt cx="716419" cy="1501630"/>
            </a:xfrm>
          </p:grpSpPr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7FCC9E2C-4D21-45FC-81BA-5ABF6C995303}"/>
                  </a:ext>
                </a:extLst>
              </p:cNvPr>
              <p:cNvGrpSpPr/>
              <p:nvPr/>
            </p:nvGrpSpPr>
            <p:grpSpPr>
              <a:xfrm>
                <a:off x="8269100" y="4193536"/>
                <a:ext cx="716419" cy="1369987"/>
                <a:chOff x="9034121" y="4219790"/>
                <a:chExt cx="716419" cy="1369987"/>
              </a:xfrm>
            </p:grpSpPr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D7F213E4-FA4E-4E74-AB4A-303A5A6E0A55}"/>
                    </a:ext>
                  </a:extLst>
                </p:cNvPr>
                <p:cNvGrpSpPr/>
                <p:nvPr/>
              </p:nvGrpSpPr>
              <p:grpSpPr>
                <a:xfrm rot="20965850">
                  <a:off x="9034121" y="4246396"/>
                  <a:ext cx="253739" cy="279178"/>
                  <a:chOff x="2926637" y="3499228"/>
                  <a:chExt cx="361165" cy="407550"/>
                </a:xfrm>
              </p:grpSpPr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1D4C1CDD-03CE-4AF8-8B1A-4BC6DDE74436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FAC000A8-C4FE-48DC-9DEA-65FB79CB6AA2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DF387E9D-BE9B-4C0C-872D-6D8C743F0F38}"/>
                    </a:ext>
                  </a:extLst>
                </p:cNvPr>
                <p:cNvSpPr/>
                <p:nvPr/>
              </p:nvSpPr>
              <p:spPr>
                <a:xfrm rot="20965850">
                  <a:off x="9089299" y="4219790"/>
                  <a:ext cx="661241" cy="1369987"/>
                </a:xfrm>
                <a:custGeom>
                  <a:avLst/>
                  <a:gdLst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233286 w 661241"/>
                    <a:gd name="connsiteY17" fmla="*/ 503767 h 1369987"/>
                    <a:gd name="connsiteX18" fmla="*/ 133628 w 661241"/>
                    <a:gd name="connsiteY18" fmla="*/ 527954 h 1369987"/>
                    <a:gd name="connsiteX19" fmla="*/ 117843 w 661241"/>
                    <a:gd name="connsiteY19" fmla="*/ 513305 h 1369987"/>
                    <a:gd name="connsiteX20" fmla="*/ 67859 w 661241"/>
                    <a:gd name="connsiteY20" fmla="*/ 347213 h 1369987"/>
                    <a:gd name="connsiteX21" fmla="*/ 117843 w 661241"/>
                    <a:gd name="connsiteY21" fmla="*/ 181120 h 1369987"/>
                    <a:gd name="connsiteX22" fmla="*/ 162038 w 661241"/>
                    <a:gd name="connsiteY22" fmla="*/ 140108 h 1369987"/>
                    <a:gd name="connsiteX23" fmla="*/ 139298 w 661241"/>
                    <a:gd name="connsiteY23" fmla="*/ 117936 h 1369987"/>
                    <a:gd name="connsiteX24" fmla="*/ 84888 w 661241"/>
                    <a:gd name="connsiteY24" fmla="*/ 170988 h 1369987"/>
                    <a:gd name="connsiteX25" fmla="*/ 14564 w 661241"/>
                    <a:gd name="connsiteY25" fmla="*/ 170988 h 1369987"/>
                    <a:gd name="connsiteX26" fmla="*/ 14564 w 661241"/>
                    <a:gd name="connsiteY26" fmla="*/ 102419 h 1369987"/>
                    <a:gd name="connsiteX27" fmla="*/ 105042 w 661241"/>
                    <a:gd name="connsiteY27" fmla="*/ 14200 h 1369987"/>
                    <a:gd name="connsiteX28" fmla="*/ 121492 w 661241"/>
                    <a:gd name="connsiteY28" fmla="*/ 3550 h 1369987"/>
                    <a:gd name="connsiteX29" fmla="*/ 149702 w 661241"/>
                    <a:gd name="connsiteY29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33628 w 661241"/>
                    <a:gd name="connsiteY17" fmla="*/ 527954 h 1369987"/>
                    <a:gd name="connsiteX18" fmla="*/ 117843 w 661241"/>
                    <a:gd name="connsiteY18" fmla="*/ 513305 h 1369987"/>
                    <a:gd name="connsiteX19" fmla="*/ 67859 w 661241"/>
                    <a:gd name="connsiteY19" fmla="*/ 347213 h 1369987"/>
                    <a:gd name="connsiteX20" fmla="*/ 117843 w 661241"/>
                    <a:gd name="connsiteY20" fmla="*/ 181120 h 1369987"/>
                    <a:gd name="connsiteX21" fmla="*/ 162038 w 661241"/>
                    <a:gd name="connsiteY21" fmla="*/ 140108 h 1369987"/>
                    <a:gd name="connsiteX22" fmla="*/ 139298 w 661241"/>
                    <a:gd name="connsiteY22" fmla="*/ 117936 h 1369987"/>
                    <a:gd name="connsiteX23" fmla="*/ 84888 w 661241"/>
                    <a:gd name="connsiteY23" fmla="*/ 170988 h 1369987"/>
                    <a:gd name="connsiteX24" fmla="*/ 14564 w 661241"/>
                    <a:gd name="connsiteY24" fmla="*/ 170988 h 1369987"/>
                    <a:gd name="connsiteX25" fmla="*/ 14564 w 661241"/>
                    <a:gd name="connsiteY25" fmla="*/ 102419 h 1369987"/>
                    <a:gd name="connsiteX26" fmla="*/ 105042 w 661241"/>
                    <a:gd name="connsiteY26" fmla="*/ 14200 h 1369987"/>
                    <a:gd name="connsiteX27" fmla="*/ 121492 w 661241"/>
                    <a:gd name="connsiteY27" fmla="*/ 3550 h 1369987"/>
                    <a:gd name="connsiteX28" fmla="*/ 149702 w 661241"/>
                    <a:gd name="connsiteY28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17843 w 661241"/>
                    <a:gd name="connsiteY17" fmla="*/ 513305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  <a:gd name="connsiteX0" fmla="*/ 149702 w 661241"/>
                    <a:gd name="connsiteY0" fmla="*/ 887 h 1369987"/>
                    <a:gd name="connsiteX1" fmla="*/ 175367 w 661241"/>
                    <a:gd name="connsiteY1" fmla="*/ 14200 h 1369987"/>
                    <a:gd name="connsiteX2" fmla="*/ 178948 w 661241"/>
                    <a:gd name="connsiteY2" fmla="*/ 19459 h 1369987"/>
                    <a:gd name="connsiteX3" fmla="*/ 285457 w 661241"/>
                    <a:gd name="connsiteY3" fmla="*/ 123308 h 1369987"/>
                    <a:gd name="connsiteX4" fmla="*/ 296380 w 661241"/>
                    <a:gd name="connsiteY4" fmla="*/ 139348 h 1369987"/>
                    <a:gd name="connsiteX5" fmla="*/ 297933 w 661241"/>
                    <a:gd name="connsiteY5" fmla="*/ 147130 h 1369987"/>
                    <a:gd name="connsiteX6" fmla="*/ 300946 w 661241"/>
                    <a:gd name="connsiteY6" fmla="*/ 152438 h 1369987"/>
                    <a:gd name="connsiteX7" fmla="*/ 304927 w 661241"/>
                    <a:gd name="connsiteY7" fmla="*/ 347213 h 1369987"/>
                    <a:gd name="connsiteX8" fmla="*/ 307803 w 661241"/>
                    <a:gd name="connsiteY8" fmla="*/ 438643 h 1369987"/>
                    <a:gd name="connsiteX9" fmla="*/ 307374 w 661241"/>
                    <a:gd name="connsiteY9" fmla="*/ 482025 h 1369987"/>
                    <a:gd name="connsiteX10" fmla="*/ 313531 w 661241"/>
                    <a:gd name="connsiteY10" fmla="*/ 492065 h 1369987"/>
                    <a:gd name="connsiteX11" fmla="*/ 652320 w 661241"/>
                    <a:gd name="connsiteY11" fmla="*/ 1033641 h 1369987"/>
                    <a:gd name="connsiteX12" fmla="*/ 598126 w 661241"/>
                    <a:gd name="connsiteY12" fmla="*/ 1175618 h 1369987"/>
                    <a:gd name="connsiteX13" fmla="*/ 133029 w 661241"/>
                    <a:gd name="connsiteY13" fmla="*/ 1369987 h 1369987"/>
                    <a:gd name="connsiteX14" fmla="*/ 59487 w 661241"/>
                    <a:gd name="connsiteY14" fmla="*/ 1183940 h 1369987"/>
                    <a:gd name="connsiteX15" fmla="*/ 443087 w 661241"/>
                    <a:gd name="connsiteY15" fmla="*/ 1031635 h 1369987"/>
                    <a:gd name="connsiteX16" fmla="*/ 179743 w 661241"/>
                    <a:gd name="connsiteY16" fmla="*/ 535957 h 1369987"/>
                    <a:gd name="connsiteX17" fmla="*/ 122804 w 661241"/>
                    <a:gd name="connsiteY17" fmla="*/ 499696 h 1369987"/>
                    <a:gd name="connsiteX18" fmla="*/ 67859 w 661241"/>
                    <a:gd name="connsiteY18" fmla="*/ 347213 h 1369987"/>
                    <a:gd name="connsiteX19" fmla="*/ 117843 w 661241"/>
                    <a:gd name="connsiteY19" fmla="*/ 181120 h 1369987"/>
                    <a:gd name="connsiteX20" fmla="*/ 162038 w 661241"/>
                    <a:gd name="connsiteY20" fmla="*/ 140108 h 1369987"/>
                    <a:gd name="connsiteX21" fmla="*/ 139298 w 661241"/>
                    <a:gd name="connsiteY21" fmla="*/ 117936 h 1369987"/>
                    <a:gd name="connsiteX22" fmla="*/ 84888 w 661241"/>
                    <a:gd name="connsiteY22" fmla="*/ 170988 h 1369987"/>
                    <a:gd name="connsiteX23" fmla="*/ 14564 w 661241"/>
                    <a:gd name="connsiteY23" fmla="*/ 170988 h 1369987"/>
                    <a:gd name="connsiteX24" fmla="*/ 14564 w 661241"/>
                    <a:gd name="connsiteY24" fmla="*/ 102419 h 1369987"/>
                    <a:gd name="connsiteX25" fmla="*/ 105042 w 661241"/>
                    <a:gd name="connsiteY25" fmla="*/ 14200 h 1369987"/>
                    <a:gd name="connsiteX26" fmla="*/ 121492 w 661241"/>
                    <a:gd name="connsiteY26" fmla="*/ 3550 h 1369987"/>
                    <a:gd name="connsiteX27" fmla="*/ 149702 w 661241"/>
                    <a:gd name="connsiteY27" fmla="*/ 887 h 1369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61241" h="1369987">
                      <a:moveTo>
                        <a:pt x="149702" y="887"/>
                      </a:moveTo>
                      <a:cubicBezTo>
                        <a:pt x="159105" y="2662"/>
                        <a:pt x="168083" y="7100"/>
                        <a:pt x="175367" y="14200"/>
                      </a:cubicBezTo>
                      <a:lnTo>
                        <a:pt x="178948" y="19459"/>
                      </a:lnTo>
                      <a:lnTo>
                        <a:pt x="285457" y="123308"/>
                      </a:lnTo>
                      <a:cubicBezTo>
                        <a:pt x="290312" y="128042"/>
                        <a:pt x="293953" y="133510"/>
                        <a:pt x="296380" y="139348"/>
                      </a:cubicBezTo>
                      <a:lnTo>
                        <a:pt x="297933" y="147130"/>
                      </a:lnTo>
                      <a:lnTo>
                        <a:pt x="300946" y="152438"/>
                      </a:lnTo>
                      <a:cubicBezTo>
                        <a:pt x="315801" y="194649"/>
                        <a:pt x="304927" y="266134"/>
                        <a:pt x="304927" y="347213"/>
                      </a:cubicBezTo>
                      <a:cubicBezTo>
                        <a:pt x="304927" y="379645"/>
                        <a:pt x="306666" y="410541"/>
                        <a:pt x="307803" y="438643"/>
                      </a:cubicBezTo>
                      <a:lnTo>
                        <a:pt x="307374" y="482025"/>
                      </a:lnTo>
                      <a:lnTo>
                        <a:pt x="313531" y="492065"/>
                      </a:lnTo>
                      <a:cubicBezTo>
                        <a:pt x="412268" y="648205"/>
                        <a:pt x="646128" y="995066"/>
                        <a:pt x="652320" y="1033641"/>
                      </a:cubicBezTo>
                      <a:cubicBezTo>
                        <a:pt x="659396" y="1077726"/>
                        <a:pt x="684675" y="1119560"/>
                        <a:pt x="598126" y="1175618"/>
                      </a:cubicBezTo>
                      <a:cubicBezTo>
                        <a:pt x="511577" y="1231675"/>
                        <a:pt x="320840" y="1292398"/>
                        <a:pt x="133029" y="1369987"/>
                      </a:cubicBezTo>
                      <a:lnTo>
                        <a:pt x="59487" y="1183940"/>
                      </a:lnTo>
                      <a:lnTo>
                        <a:pt x="443087" y="1031635"/>
                      </a:lnTo>
                      <a:lnTo>
                        <a:pt x="179743" y="535957"/>
                      </a:lnTo>
                      <a:cubicBezTo>
                        <a:pt x="160763" y="523870"/>
                        <a:pt x="157453" y="531664"/>
                        <a:pt x="122804" y="499696"/>
                      </a:cubicBezTo>
                      <a:cubicBezTo>
                        <a:pt x="88155" y="467728"/>
                        <a:pt x="67858" y="412076"/>
                        <a:pt x="67859" y="347213"/>
                      </a:cubicBezTo>
                      <a:cubicBezTo>
                        <a:pt x="67858" y="282349"/>
                        <a:pt x="86959" y="223626"/>
                        <a:pt x="117843" y="181120"/>
                      </a:cubicBezTo>
                      <a:lnTo>
                        <a:pt x="162038" y="140108"/>
                      </a:lnTo>
                      <a:lnTo>
                        <a:pt x="139298" y="117936"/>
                      </a:lnTo>
                      <a:lnTo>
                        <a:pt x="84888" y="170988"/>
                      </a:lnTo>
                      <a:cubicBezTo>
                        <a:pt x="65470" y="189922"/>
                        <a:pt x="33984" y="189922"/>
                        <a:pt x="14564" y="170988"/>
                      </a:cubicBezTo>
                      <a:cubicBezTo>
                        <a:pt x="-4855" y="152053"/>
                        <a:pt x="-4855" y="121354"/>
                        <a:pt x="14564" y="102419"/>
                      </a:cubicBezTo>
                      <a:lnTo>
                        <a:pt x="105042" y="14200"/>
                      </a:lnTo>
                      <a:cubicBezTo>
                        <a:pt x="109897" y="9467"/>
                        <a:pt x="115506" y="5917"/>
                        <a:pt x="121492" y="3550"/>
                      </a:cubicBezTo>
                      <a:cubicBezTo>
                        <a:pt x="130472" y="-1"/>
                        <a:pt x="140298" y="-888"/>
                        <a:pt x="149702" y="88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1DF76254-3ABD-4C27-830B-7F3329F9E4E8}"/>
                  </a:ext>
                </a:extLst>
              </p:cNvPr>
              <p:cNvGrpSpPr/>
              <p:nvPr/>
            </p:nvGrpSpPr>
            <p:grpSpPr>
              <a:xfrm rot="15481056">
                <a:off x="8323622" y="5409784"/>
                <a:ext cx="385320" cy="185443"/>
                <a:chOff x="8308361" y="5778115"/>
                <a:chExt cx="256111" cy="130967"/>
              </a:xfrm>
            </p:grpSpPr>
            <p:sp>
              <p:nvSpPr>
                <p:cNvPr id="408" name="台形 407">
                  <a:extLst>
                    <a:ext uri="{FF2B5EF4-FFF2-40B4-BE49-F238E27FC236}">
                      <a16:creationId xmlns:a16="http://schemas.microsoft.com/office/drawing/2014/main" id="{7CD00AD0-D08D-4947-816B-58DF16279D78}"/>
                    </a:ext>
                  </a:extLst>
                </p:cNvPr>
                <p:cNvSpPr/>
                <p:nvPr/>
              </p:nvSpPr>
              <p:spPr>
                <a:xfrm rot="20700000" flipH="1">
                  <a:off x="8308361" y="5778208"/>
                  <a:ext cx="256111" cy="120076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9" name="台形 408">
                  <a:extLst>
                    <a:ext uri="{FF2B5EF4-FFF2-40B4-BE49-F238E27FC236}">
                      <a16:creationId xmlns:a16="http://schemas.microsoft.com/office/drawing/2014/main" id="{E7885255-7636-4F92-837C-1E95D6D03F38}"/>
                    </a:ext>
                  </a:extLst>
                </p:cNvPr>
                <p:cNvSpPr/>
                <p:nvPr/>
              </p:nvSpPr>
              <p:spPr>
                <a:xfrm rot="20700000" flipH="1">
                  <a:off x="8344059" y="5778115"/>
                  <a:ext cx="187661" cy="13096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07" name="二等辺三角形 33">
              <a:extLst>
                <a:ext uri="{FF2B5EF4-FFF2-40B4-BE49-F238E27FC236}">
                  <a16:creationId xmlns:a16="http://schemas.microsoft.com/office/drawing/2014/main" id="{A6132BA6-4275-42CA-8D8C-EA6D51694C04}"/>
                </a:ext>
              </a:extLst>
            </p:cNvPr>
            <p:cNvSpPr/>
            <p:nvPr/>
          </p:nvSpPr>
          <p:spPr>
            <a:xfrm>
              <a:off x="7802619" y="5135182"/>
              <a:ext cx="193915" cy="100818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17D56771-F0C0-446B-8147-96EBAC88F56E}"/>
                </a:ext>
              </a:extLst>
            </p:cNvPr>
            <p:cNvSpPr/>
            <p:nvPr/>
          </p:nvSpPr>
          <p:spPr>
            <a:xfrm rot="2700000">
              <a:off x="8657289" y="3999777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8907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pptxc34_困るしぐさの子供、女の子のイラスト</dc:title>
  <dc:subject>pptxc34_困るしぐさの子供、女の子のイラスト</dc:subject>
  <dc:creator>でじけろお</dc:creator>
  <cp:revision>1</cp:revision>
  <dcterms:created xsi:type="dcterms:W3CDTF">2018-05-20T00:31:01Z</dcterms:created>
  <dcterms:modified xsi:type="dcterms:W3CDTF">2019-11-16T02:07:31Z</dcterms:modified>
  <cp:version>1</cp:version>
</cp:coreProperties>
</file>