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54" r:id="rId2"/>
    <p:sldId id="459" r:id="rId3"/>
    <p:sldId id="460" r:id="rId4"/>
    <p:sldId id="461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7" d="100"/>
          <a:sy n="67" d="100"/>
        </p:scale>
        <p:origin x="78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A7A9BB4-AD15-47E9-8BBE-143A5FB14E0A}"/>
              </a:ext>
            </a:extLst>
          </p:cNvPr>
          <p:cNvGrpSpPr/>
          <p:nvPr/>
        </p:nvGrpSpPr>
        <p:grpSpPr>
          <a:xfrm>
            <a:off x="1445453" y="1152475"/>
            <a:ext cx="1398162" cy="2379797"/>
            <a:chOff x="1445453" y="1152475"/>
            <a:chExt cx="1398162" cy="2379797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3F1519C2-CB17-4FB5-BCB2-EAE973F1F4CC}"/>
                </a:ext>
              </a:extLst>
            </p:cNvPr>
            <p:cNvGrpSpPr/>
            <p:nvPr/>
          </p:nvGrpSpPr>
          <p:grpSpPr>
            <a:xfrm>
              <a:off x="1445453" y="1152475"/>
              <a:ext cx="1154882" cy="2379797"/>
              <a:chOff x="756128" y="601639"/>
              <a:chExt cx="1154882" cy="2379797"/>
            </a:xfrm>
          </p:grpSpPr>
          <p:sp>
            <p:nvSpPr>
              <p:cNvPr id="15" name="月 14">
                <a:extLst>
                  <a:ext uri="{FF2B5EF4-FFF2-40B4-BE49-F238E27FC236}">
                    <a16:creationId xmlns:a16="http://schemas.microsoft.com/office/drawing/2014/main" id="{9920317E-100C-4097-B48B-D86434CB90C0}"/>
                  </a:ext>
                </a:extLst>
              </p:cNvPr>
              <p:cNvSpPr/>
              <p:nvPr/>
            </p:nvSpPr>
            <p:spPr>
              <a:xfrm flipH="1">
                <a:off x="1707357" y="1378342"/>
                <a:ext cx="88900" cy="52221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" name="月 15">
                <a:extLst>
                  <a:ext uri="{FF2B5EF4-FFF2-40B4-BE49-F238E27FC236}">
                    <a16:creationId xmlns:a16="http://schemas.microsoft.com/office/drawing/2014/main" id="{5913C914-F828-44CE-A1E0-0D723C50D319}"/>
                  </a:ext>
                </a:extLst>
              </p:cNvPr>
              <p:cNvSpPr/>
              <p:nvPr/>
            </p:nvSpPr>
            <p:spPr>
              <a:xfrm>
                <a:off x="893546" y="1378342"/>
                <a:ext cx="88900" cy="52221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D609B232-9E77-41D5-9B22-845D40CB4B1B}"/>
                  </a:ext>
                </a:extLst>
              </p:cNvPr>
              <p:cNvSpPr/>
              <p:nvPr/>
            </p:nvSpPr>
            <p:spPr>
              <a:xfrm>
                <a:off x="780355" y="601639"/>
                <a:ext cx="1117919" cy="980595"/>
              </a:xfrm>
              <a:custGeom>
                <a:avLst/>
                <a:gdLst>
                  <a:gd name="connsiteX0" fmla="*/ 564194 w 1117919"/>
                  <a:gd name="connsiteY0" fmla="*/ 0 h 980595"/>
                  <a:gd name="connsiteX1" fmla="*/ 875248 w 1117919"/>
                  <a:gd name="connsiteY1" fmla="*/ 128843 h 980595"/>
                  <a:gd name="connsiteX2" fmla="*/ 906088 w 1117919"/>
                  <a:gd name="connsiteY2" fmla="*/ 166221 h 980595"/>
                  <a:gd name="connsiteX3" fmla="*/ 923972 w 1117919"/>
                  <a:gd name="connsiteY3" fmla="*/ 175929 h 980595"/>
                  <a:gd name="connsiteX4" fmla="*/ 1117919 w 1117919"/>
                  <a:gd name="connsiteY4" fmla="*/ 540698 h 980595"/>
                  <a:gd name="connsiteX5" fmla="*/ 678022 w 1117919"/>
                  <a:gd name="connsiteY5" fmla="*/ 980595 h 980595"/>
                  <a:gd name="connsiteX6" fmla="*/ 589368 w 1117919"/>
                  <a:gd name="connsiteY6" fmla="*/ 971658 h 980595"/>
                  <a:gd name="connsiteX7" fmla="*/ 558960 w 1117919"/>
                  <a:gd name="connsiteY7" fmla="*/ 962219 h 980595"/>
                  <a:gd name="connsiteX8" fmla="*/ 528552 w 1117919"/>
                  <a:gd name="connsiteY8" fmla="*/ 971658 h 980595"/>
                  <a:gd name="connsiteX9" fmla="*/ 439897 w 1117919"/>
                  <a:gd name="connsiteY9" fmla="*/ 980595 h 980595"/>
                  <a:gd name="connsiteX10" fmla="*/ 0 w 1117919"/>
                  <a:gd name="connsiteY10" fmla="*/ 540698 h 980595"/>
                  <a:gd name="connsiteX11" fmla="*/ 193947 w 1117919"/>
                  <a:gd name="connsiteY11" fmla="*/ 175929 h 980595"/>
                  <a:gd name="connsiteX12" fmla="*/ 230791 w 1117919"/>
                  <a:gd name="connsiteY12" fmla="*/ 155930 h 980595"/>
                  <a:gd name="connsiteX13" fmla="*/ 253140 w 1117919"/>
                  <a:gd name="connsiteY13" fmla="*/ 128843 h 980595"/>
                  <a:gd name="connsiteX14" fmla="*/ 564194 w 1117919"/>
                  <a:gd name="connsiteY14" fmla="*/ 0 h 980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17919" h="980595">
                    <a:moveTo>
                      <a:pt x="564194" y="0"/>
                    </a:moveTo>
                    <a:cubicBezTo>
                      <a:pt x="685668" y="0"/>
                      <a:pt x="795642" y="49237"/>
                      <a:pt x="875248" y="128843"/>
                    </a:cubicBezTo>
                    <a:lnTo>
                      <a:pt x="906088" y="166221"/>
                    </a:lnTo>
                    <a:lnTo>
                      <a:pt x="923972" y="175929"/>
                    </a:lnTo>
                    <a:cubicBezTo>
                      <a:pt x="1040986" y="254981"/>
                      <a:pt x="1117919" y="388856"/>
                      <a:pt x="1117919" y="540698"/>
                    </a:cubicBezTo>
                    <a:cubicBezTo>
                      <a:pt x="1117919" y="783646"/>
                      <a:pt x="920970" y="980595"/>
                      <a:pt x="678022" y="980595"/>
                    </a:cubicBezTo>
                    <a:cubicBezTo>
                      <a:pt x="647654" y="980595"/>
                      <a:pt x="618004" y="977518"/>
                      <a:pt x="589368" y="971658"/>
                    </a:cubicBezTo>
                    <a:lnTo>
                      <a:pt x="558960" y="962219"/>
                    </a:lnTo>
                    <a:lnTo>
                      <a:pt x="528552" y="971658"/>
                    </a:lnTo>
                    <a:cubicBezTo>
                      <a:pt x="499915" y="977518"/>
                      <a:pt x="470266" y="980595"/>
                      <a:pt x="439897" y="980595"/>
                    </a:cubicBezTo>
                    <a:cubicBezTo>
                      <a:pt x="196949" y="980595"/>
                      <a:pt x="0" y="783646"/>
                      <a:pt x="0" y="540698"/>
                    </a:cubicBezTo>
                    <a:cubicBezTo>
                      <a:pt x="0" y="388856"/>
                      <a:pt x="76933" y="254981"/>
                      <a:pt x="193947" y="175929"/>
                    </a:cubicBezTo>
                    <a:lnTo>
                      <a:pt x="230791" y="155930"/>
                    </a:lnTo>
                    <a:lnTo>
                      <a:pt x="253140" y="128843"/>
                    </a:lnTo>
                    <a:cubicBezTo>
                      <a:pt x="332746" y="49237"/>
                      <a:pt x="442720" y="0"/>
                      <a:pt x="56419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DDD5F034-1F62-4713-AB40-69B7C584170A}"/>
                  </a:ext>
                </a:extLst>
              </p:cNvPr>
              <p:cNvSpPr/>
              <p:nvPr/>
            </p:nvSpPr>
            <p:spPr>
              <a:xfrm>
                <a:off x="1068497" y="1694957"/>
                <a:ext cx="529322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8229CBF0-EA22-4890-A9E3-8E8C8926AB23}"/>
                  </a:ext>
                </a:extLst>
              </p:cNvPr>
              <p:cNvSpPr/>
              <p:nvPr/>
            </p:nvSpPr>
            <p:spPr>
              <a:xfrm>
                <a:off x="756128" y="2080536"/>
                <a:ext cx="139060" cy="900900"/>
              </a:xfrm>
              <a:custGeom>
                <a:avLst/>
                <a:gdLst>
                  <a:gd name="connsiteX0" fmla="*/ 139060 w 139060"/>
                  <a:gd name="connsiteY0" fmla="*/ 0 h 918777"/>
                  <a:gd name="connsiteX1" fmla="*/ 139060 w 139060"/>
                  <a:gd name="connsiteY1" fmla="*/ 918777 h 918777"/>
                  <a:gd name="connsiteX2" fmla="*/ 0 w 139060"/>
                  <a:gd name="connsiteY2" fmla="*/ 918777 h 918777"/>
                  <a:gd name="connsiteX3" fmla="*/ 0 w 139060"/>
                  <a:gd name="connsiteY3" fmla="*/ 299404 h 918777"/>
                  <a:gd name="connsiteX4" fmla="*/ 135721 w 139060"/>
                  <a:gd name="connsiteY4" fmla="*/ 2435 h 918777"/>
                  <a:gd name="connsiteX5" fmla="*/ 139060 w 139060"/>
                  <a:gd name="connsiteY5" fmla="*/ 0 h 918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8777">
                    <a:moveTo>
                      <a:pt x="139060" y="0"/>
                    </a:moveTo>
                    <a:lnTo>
                      <a:pt x="139060" y="918777"/>
                    </a:lnTo>
                    <a:lnTo>
                      <a:pt x="0" y="918777"/>
                    </a:lnTo>
                    <a:lnTo>
                      <a:pt x="0" y="299404"/>
                    </a:lnTo>
                    <a:cubicBezTo>
                      <a:pt x="0" y="180785"/>
                      <a:pt x="52588" y="74448"/>
                      <a:pt x="135721" y="2435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2E186F56-D8E4-4312-8490-9EC9C3205EDC}"/>
                  </a:ext>
                </a:extLst>
              </p:cNvPr>
              <p:cNvGrpSpPr/>
              <p:nvPr/>
            </p:nvGrpSpPr>
            <p:grpSpPr>
              <a:xfrm>
                <a:off x="772520" y="774115"/>
                <a:ext cx="1138490" cy="1074143"/>
                <a:chOff x="4049500" y="3943264"/>
                <a:chExt cx="834570" cy="787400"/>
              </a:xfrm>
            </p:grpSpPr>
            <p:grpSp>
              <p:nvGrpSpPr>
                <p:cNvPr id="31" name="グループ化 30">
                  <a:extLst>
                    <a:ext uri="{FF2B5EF4-FFF2-40B4-BE49-F238E27FC236}">
                      <a16:creationId xmlns:a16="http://schemas.microsoft.com/office/drawing/2014/main" id="{AF34E0A6-54E0-4F60-80E5-0B6136124690}"/>
                    </a:ext>
                  </a:extLst>
                </p:cNvPr>
                <p:cNvGrpSpPr/>
                <p:nvPr/>
              </p:nvGrpSpPr>
              <p:grpSpPr>
                <a:xfrm>
                  <a:off x="4049500" y="3943264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38" name="グループ化 37">
                    <a:extLst>
                      <a:ext uri="{FF2B5EF4-FFF2-40B4-BE49-F238E27FC236}">
                        <a16:creationId xmlns:a16="http://schemas.microsoft.com/office/drawing/2014/main" id="{E0A9D4E6-6F26-4D4D-BA80-AA1905B3FDD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3" name="円/楕円 177">
                      <a:extLst>
                        <a:ext uri="{FF2B5EF4-FFF2-40B4-BE49-F238E27FC236}">
                          <a16:creationId xmlns:a16="http://schemas.microsoft.com/office/drawing/2014/main" id="{E3D30D9A-8313-4264-8299-4E7FE878F4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4" name="円/楕円 178">
                      <a:extLst>
                        <a:ext uri="{FF2B5EF4-FFF2-40B4-BE49-F238E27FC236}">
                          <a16:creationId xmlns:a16="http://schemas.microsoft.com/office/drawing/2014/main" id="{A262A915-A1F8-4978-9425-58D86B3BACF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9" name="グループ化 38">
                    <a:extLst>
                      <a:ext uri="{FF2B5EF4-FFF2-40B4-BE49-F238E27FC236}">
                        <a16:creationId xmlns:a16="http://schemas.microsoft.com/office/drawing/2014/main" id="{59CC2619-CDC0-462C-8431-22E5ABCB0B2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1" name="円/楕円 175">
                      <a:extLst>
                        <a:ext uri="{FF2B5EF4-FFF2-40B4-BE49-F238E27FC236}">
                          <a16:creationId xmlns:a16="http://schemas.microsoft.com/office/drawing/2014/main" id="{28818498-881C-49B9-96AC-D2CBD7F00FB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2" name="円/楕円 176">
                      <a:extLst>
                        <a:ext uri="{FF2B5EF4-FFF2-40B4-BE49-F238E27FC236}">
                          <a16:creationId xmlns:a16="http://schemas.microsoft.com/office/drawing/2014/main" id="{6951489F-2F59-45C6-B9CB-EB445424406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0" name="円/楕円 174">
                    <a:extLst>
                      <a:ext uri="{FF2B5EF4-FFF2-40B4-BE49-F238E27FC236}">
                        <a16:creationId xmlns:a16="http://schemas.microsoft.com/office/drawing/2014/main" id="{886DA41B-5C01-4B4F-8061-1636B88CF520}"/>
                      </a:ext>
                    </a:extLst>
                  </p:cNvPr>
                  <p:cNvSpPr/>
                  <p:nvPr/>
                </p:nvSpPr>
                <p:spPr>
                  <a:xfrm>
                    <a:off x="2889403" y="2017486"/>
                    <a:ext cx="955820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2" name="円/楕円 127">
                  <a:extLst>
                    <a:ext uri="{FF2B5EF4-FFF2-40B4-BE49-F238E27FC236}">
                      <a16:creationId xmlns:a16="http://schemas.microsoft.com/office/drawing/2014/main" id="{0F5537C7-96DB-4CE8-82CB-0D720AB92E1C}"/>
                    </a:ext>
                  </a:extLst>
                </p:cNvPr>
                <p:cNvSpPr/>
                <p:nvPr/>
              </p:nvSpPr>
              <p:spPr>
                <a:xfrm>
                  <a:off x="4221414" y="4250187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" name="円/楕円 27">
                  <a:extLst>
                    <a:ext uri="{FF2B5EF4-FFF2-40B4-BE49-F238E27FC236}">
                      <a16:creationId xmlns:a16="http://schemas.microsoft.com/office/drawing/2014/main" id="{88B08243-7877-489A-B47D-EB58EDB02A99}"/>
                    </a:ext>
                  </a:extLst>
                </p:cNvPr>
                <p:cNvSpPr/>
                <p:nvPr/>
              </p:nvSpPr>
              <p:spPr>
                <a:xfrm rot="10800000">
                  <a:off x="4376923" y="462140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" name="円/楕円 27">
                  <a:extLst>
                    <a:ext uri="{FF2B5EF4-FFF2-40B4-BE49-F238E27FC236}">
                      <a16:creationId xmlns:a16="http://schemas.microsoft.com/office/drawing/2014/main" id="{35A621A6-A523-43F4-A4E2-0A159E1E2F49}"/>
                    </a:ext>
                  </a:extLst>
                </p:cNvPr>
                <p:cNvSpPr/>
                <p:nvPr/>
              </p:nvSpPr>
              <p:spPr>
                <a:xfrm rot="20700000">
                  <a:off x="4183090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" name="円/楕円 27">
                  <a:extLst>
                    <a:ext uri="{FF2B5EF4-FFF2-40B4-BE49-F238E27FC236}">
                      <a16:creationId xmlns:a16="http://schemas.microsoft.com/office/drawing/2014/main" id="{3BB449C6-C95D-4E99-84AC-7146AC15B8F1}"/>
                    </a:ext>
                  </a:extLst>
                </p:cNvPr>
                <p:cNvSpPr/>
                <p:nvPr/>
              </p:nvSpPr>
              <p:spPr>
                <a:xfrm rot="900000">
                  <a:off x="4589490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" name="円/楕円 127">
                  <a:extLst>
                    <a:ext uri="{FF2B5EF4-FFF2-40B4-BE49-F238E27FC236}">
                      <a16:creationId xmlns:a16="http://schemas.microsoft.com/office/drawing/2014/main" id="{9BA1FDFB-C223-41BF-81D7-64BF4B11B61B}"/>
                    </a:ext>
                  </a:extLst>
                </p:cNvPr>
                <p:cNvSpPr/>
                <p:nvPr/>
              </p:nvSpPr>
              <p:spPr>
                <a:xfrm>
                  <a:off x="4619592" y="4250187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" name="正方形/長方形 67">
                  <a:extLst>
                    <a:ext uri="{FF2B5EF4-FFF2-40B4-BE49-F238E27FC236}">
                      <a16:creationId xmlns:a16="http://schemas.microsoft.com/office/drawing/2014/main" id="{699BEC4C-7BE9-4EA8-A77F-61F7CFB7F9E8}"/>
                    </a:ext>
                  </a:extLst>
                </p:cNvPr>
                <p:cNvSpPr/>
                <p:nvPr/>
              </p:nvSpPr>
              <p:spPr>
                <a:xfrm>
                  <a:off x="4437514" y="4542354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1" name="片側の 2 つの角を丸めた四角形 66">
                <a:extLst>
                  <a:ext uri="{FF2B5EF4-FFF2-40B4-BE49-F238E27FC236}">
                    <a16:creationId xmlns:a16="http://schemas.microsoft.com/office/drawing/2014/main" id="{448C1BCF-36C3-43C9-BF4E-70E383060170}"/>
                  </a:ext>
                </a:extLst>
              </p:cNvPr>
              <p:cNvSpPr/>
              <p:nvPr/>
            </p:nvSpPr>
            <p:spPr>
              <a:xfrm>
                <a:off x="980774" y="1953059"/>
                <a:ext cx="690864" cy="1028377"/>
              </a:xfrm>
              <a:prstGeom prst="round2SameRect">
                <a:avLst>
                  <a:gd name="adj1" fmla="val 35217"/>
                  <a:gd name="adj2" fmla="val 0"/>
                </a:avLst>
              </a:prstGeom>
              <a:solidFill>
                <a:srgbClr val="00206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" name="ホームベース 73">
                <a:extLst>
                  <a:ext uri="{FF2B5EF4-FFF2-40B4-BE49-F238E27FC236}">
                    <a16:creationId xmlns:a16="http://schemas.microsoft.com/office/drawing/2014/main" id="{79EA3BFA-EAA2-4EA8-B946-C3DFCDF5E957}"/>
                  </a:ext>
                </a:extLst>
              </p:cNvPr>
              <p:cNvSpPr/>
              <p:nvPr/>
            </p:nvSpPr>
            <p:spPr>
              <a:xfrm rot="5400000">
                <a:off x="1100973" y="1971351"/>
                <a:ext cx="434959" cy="448966"/>
              </a:xfrm>
              <a:prstGeom prst="homePlate">
                <a:avLst>
                  <a:gd name="adj" fmla="val 60511"/>
                </a:avLst>
              </a:prstGeom>
              <a:solidFill>
                <a:srgbClr val="FF99CC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" name="片側の 2 つの角を丸めた四角形 64">
                <a:extLst>
                  <a:ext uri="{FF2B5EF4-FFF2-40B4-BE49-F238E27FC236}">
                    <a16:creationId xmlns:a16="http://schemas.microsoft.com/office/drawing/2014/main" id="{0D4B615A-AF32-4574-A0AD-EDE79378BDA8}"/>
                  </a:ext>
                </a:extLst>
              </p:cNvPr>
              <p:cNvSpPr/>
              <p:nvPr/>
            </p:nvSpPr>
            <p:spPr>
              <a:xfrm>
                <a:off x="814087" y="1955622"/>
                <a:ext cx="1024238" cy="1025814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18382">
                    <a:moveTo>
                      <a:pt x="821989" y="0"/>
                    </a:moveTo>
                    <a:cubicBezTo>
                      <a:pt x="1008846" y="11341"/>
                      <a:pt x="1156298" y="166950"/>
                      <a:pt x="1156298" y="356996"/>
                    </a:cubicBezTo>
                    <a:lnTo>
                      <a:pt x="1156298" y="1018382"/>
                    </a:lnTo>
                    <a:lnTo>
                      <a:pt x="821989" y="1018382"/>
                    </a:lnTo>
                    <a:close/>
                    <a:moveTo>
                      <a:pt x="334309" y="0"/>
                    </a:moveTo>
                    <a:lnTo>
                      <a:pt x="334309" y="1018382"/>
                    </a:lnTo>
                    <a:lnTo>
                      <a:pt x="0" y="1018382"/>
                    </a:lnTo>
                    <a:lnTo>
                      <a:pt x="0" y="356996"/>
                    </a:lnTo>
                    <a:cubicBezTo>
                      <a:pt x="0" y="166950"/>
                      <a:pt x="147453" y="11341"/>
                      <a:pt x="334309" y="0"/>
                    </a:cubicBezTo>
                    <a:close/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" name="台形 23">
                <a:extLst>
                  <a:ext uri="{FF2B5EF4-FFF2-40B4-BE49-F238E27FC236}">
                    <a16:creationId xmlns:a16="http://schemas.microsoft.com/office/drawing/2014/main" id="{1676B981-3188-43BE-B3E1-F4C9F8E1A32D}"/>
                  </a:ext>
                </a:extLst>
              </p:cNvPr>
              <p:cNvSpPr/>
              <p:nvPr/>
            </p:nvSpPr>
            <p:spPr>
              <a:xfrm rot="10800000">
                <a:off x="1180017" y="1955604"/>
                <a:ext cx="296150" cy="190277"/>
              </a:xfrm>
              <a:prstGeom prst="trapezoid">
                <a:avLst>
                  <a:gd name="adj" fmla="val 53033"/>
                </a:avLst>
              </a:prstGeom>
              <a:solidFill>
                <a:srgbClr val="FF99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07042431-1BCB-47DC-A534-685CE95EA3F3}"/>
                  </a:ext>
                </a:extLst>
              </p:cNvPr>
              <p:cNvSpPr/>
              <p:nvPr/>
            </p:nvSpPr>
            <p:spPr>
              <a:xfrm>
                <a:off x="1009036" y="1865525"/>
                <a:ext cx="643336" cy="323816"/>
              </a:xfrm>
              <a:custGeom>
                <a:avLst/>
                <a:gdLst>
                  <a:gd name="connsiteX0" fmla="*/ 164617 w 643336"/>
                  <a:gd name="connsiteY0" fmla="*/ 1 h 323816"/>
                  <a:gd name="connsiteX1" fmla="*/ 320804 w 643336"/>
                  <a:gd name="connsiteY1" fmla="*/ 323816 h 323816"/>
                  <a:gd name="connsiteX2" fmla="*/ 0 w 643336"/>
                  <a:gd name="connsiteY2" fmla="*/ 165087 h 323816"/>
                  <a:gd name="connsiteX3" fmla="*/ 478719 w 643336"/>
                  <a:gd name="connsiteY3" fmla="*/ 0 h 323816"/>
                  <a:gd name="connsiteX4" fmla="*/ 643336 w 643336"/>
                  <a:gd name="connsiteY4" fmla="*/ 165086 h 323816"/>
                  <a:gd name="connsiteX5" fmla="*/ 322532 w 643336"/>
                  <a:gd name="connsiteY5" fmla="*/ 323815 h 323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3336" h="323816">
                    <a:moveTo>
                      <a:pt x="164617" y="1"/>
                    </a:moveTo>
                    <a:lnTo>
                      <a:pt x="320804" y="323816"/>
                    </a:lnTo>
                    <a:lnTo>
                      <a:pt x="0" y="165087"/>
                    </a:lnTo>
                    <a:close/>
                    <a:moveTo>
                      <a:pt x="478719" y="0"/>
                    </a:moveTo>
                    <a:lnTo>
                      <a:pt x="643336" y="165086"/>
                    </a:lnTo>
                    <a:lnTo>
                      <a:pt x="322532" y="323815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円/楕円 82">
                <a:extLst>
                  <a:ext uri="{FF2B5EF4-FFF2-40B4-BE49-F238E27FC236}">
                    <a16:creationId xmlns:a16="http://schemas.microsoft.com/office/drawing/2014/main" id="{B8B821D0-1031-4A79-929E-C8B681F51D71}"/>
                  </a:ext>
                </a:extLst>
              </p:cNvPr>
              <p:cNvSpPr/>
              <p:nvPr/>
            </p:nvSpPr>
            <p:spPr>
              <a:xfrm>
                <a:off x="1250479" y="2106718"/>
                <a:ext cx="146946" cy="201806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円/楕円 83">
                <a:extLst>
                  <a:ext uri="{FF2B5EF4-FFF2-40B4-BE49-F238E27FC236}">
                    <a16:creationId xmlns:a16="http://schemas.microsoft.com/office/drawing/2014/main" id="{6F8D4CA4-8F1F-4B5D-9325-8542B3D1327D}"/>
                  </a:ext>
                </a:extLst>
              </p:cNvPr>
              <p:cNvSpPr/>
              <p:nvPr/>
            </p:nvSpPr>
            <p:spPr>
              <a:xfrm flipH="1">
                <a:off x="1275786" y="2133698"/>
                <a:ext cx="96333" cy="14784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円/楕円 83">
                <a:extLst>
                  <a:ext uri="{FF2B5EF4-FFF2-40B4-BE49-F238E27FC236}">
                    <a16:creationId xmlns:a16="http://schemas.microsoft.com/office/drawing/2014/main" id="{86D46075-C351-472D-A089-A35FE8D3777D}"/>
                  </a:ext>
                </a:extLst>
              </p:cNvPr>
              <p:cNvSpPr/>
              <p:nvPr/>
            </p:nvSpPr>
            <p:spPr>
              <a:xfrm flipH="1">
                <a:off x="1301092" y="2153096"/>
                <a:ext cx="45719" cy="575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楕円 28">
                <a:extLst>
                  <a:ext uri="{FF2B5EF4-FFF2-40B4-BE49-F238E27FC236}">
                    <a16:creationId xmlns:a16="http://schemas.microsoft.com/office/drawing/2014/main" id="{1E9F6C77-C410-4AC6-B860-390E5B949857}"/>
                  </a:ext>
                </a:extLst>
              </p:cNvPr>
              <p:cNvSpPr/>
              <p:nvPr/>
            </p:nvSpPr>
            <p:spPr>
              <a:xfrm>
                <a:off x="1047316" y="1250121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CCA3DC3C-01C2-41AA-8B2A-744323944E60}"/>
                  </a:ext>
                </a:extLst>
              </p:cNvPr>
              <p:cNvSpPr/>
              <p:nvPr/>
            </p:nvSpPr>
            <p:spPr>
              <a:xfrm>
                <a:off x="1587859" y="1250121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47E1E3F8-3E42-4685-A4C8-DF92FD3C95D8}"/>
                </a:ext>
              </a:extLst>
            </p:cNvPr>
            <p:cNvSpPr/>
            <p:nvPr/>
          </p:nvSpPr>
          <p:spPr>
            <a:xfrm rot="20216363">
              <a:off x="2312268" y="2118973"/>
              <a:ext cx="340304" cy="615236"/>
            </a:xfrm>
            <a:custGeom>
              <a:avLst/>
              <a:gdLst>
                <a:gd name="connsiteX0" fmla="*/ 270255 w 340304"/>
                <a:gd name="connsiteY0" fmla="*/ 1718 h 615236"/>
                <a:gd name="connsiteX1" fmla="*/ 298889 w 340304"/>
                <a:gd name="connsiteY1" fmla="*/ 25116 h 615236"/>
                <a:gd name="connsiteX2" fmla="*/ 325393 w 340304"/>
                <a:gd name="connsiteY2" fmla="*/ 74004 h 615236"/>
                <a:gd name="connsiteX3" fmla="*/ 331363 w 340304"/>
                <a:gd name="connsiteY3" fmla="*/ 92905 h 615236"/>
                <a:gd name="connsiteX4" fmla="*/ 331037 w 340304"/>
                <a:gd name="connsiteY4" fmla="*/ 97878 h 615236"/>
                <a:gd name="connsiteX5" fmla="*/ 333143 w 340304"/>
                <a:gd name="connsiteY5" fmla="*/ 108989 h 615236"/>
                <a:gd name="connsiteX6" fmla="*/ 332599 w 340304"/>
                <a:gd name="connsiteY6" fmla="*/ 427981 h 615236"/>
                <a:gd name="connsiteX7" fmla="*/ 303097 w 340304"/>
                <a:gd name="connsiteY7" fmla="*/ 503826 h 615236"/>
                <a:gd name="connsiteX8" fmla="*/ 282017 w 340304"/>
                <a:gd name="connsiteY8" fmla="*/ 518961 h 615236"/>
                <a:gd name="connsiteX9" fmla="*/ 286700 w 340304"/>
                <a:gd name="connsiteY9" fmla="*/ 615236 h 615236"/>
                <a:gd name="connsiteX10" fmla="*/ 77922 w 340304"/>
                <a:gd name="connsiteY10" fmla="*/ 615236 h 615236"/>
                <a:gd name="connsiteX11" fmla="*/ 83197 w 340304"/>
                <a:gd name="connsiteY11" fmla="*/ 530362 h 615236"/>
                <a:gd name="connsiteX12" fmla="*/ 66685 w 340304"/>
                <a:gd name="connsiteY12" fmla="*/ 526812 h 615236"/>
                <a:gd name="connsiteX13" fmla="*/ 5167 w 340304"/>
                <a:gd name="connsiteY13" fmla="*/ 427981 h 615236"/>
                <a:gd name="connsiteX14" fmla="*/ 24047 w 340304"/>
                <a:gd name="connsiteY14" fmla="*/ 254697 h 615236"/>
                <a:gd name="connsiteX15" fmla="*/ 69002 w 340304"/>
                <a:gd name="connsiteY15" fmla="*/ 229412 h 615236"/>
                <a:gd name="connsiteX16" fmla="*/ 81220 w 340304"/>
                <a:gd name="connsiteY16" fmla="*/ 226057 h 615236"/>
                <a:gd name="connsiteX17" fmla="*/ 89988 w 340304"/>
                <a:gd name="connsiteY17" fmla="*/ 212289 h 615236"/>
                <a:gd name="connsiteX18" fmla="*/ 128812 w 340304"/>
                <a:gd name="connsiteY18" fmla="*/ 195264 h 615236"/>
                <a:gd name="connsiteX19" fmla="*/ 151885 w 340304"/>
                <a:gd name="connsiteY19" fmla="*/ 205382 h 615236"/>
                <a:gd name="connsiteX20" fmla="*/ 152040 w 340304"/>
                <a:gd name="connsiteY20" fmla="*/ 204571 h 615236"/>
                <a:gd name="connsiteX21" fmla="*/ 202631 w 340304"/>
                <a:gd name="connsiteY21" fmla="*/ 169070 h 615236"/>
                <a:gd name="connsiteX22" fmla="*/ 236020 w 340304"/>
                <a:gd name="connsiteY22" fmla="*/ 183711 h 615236"/>
                <a:gd name="connsiteX23" fmla="*/ 238829 w 340304"/>
                <a:gd name="connsiteY23" fmla="*/ 182440 h 615236"/>
                <a:gd name="connsiteX24" fmla="*/ 238829 w 340304"/>
                <a:gd name="connsiteY24" fmla="*/ 115206 h 615236"/>
                <a:gd name="connsiteX25" fmla="*/ 217211 w 340304"/>
                <a:gd name="connsiteY25" fmla="*/ 75333 h 615236"/>
                <a:gd name="connsiteX26" fmla="*/ 234471 w 340304"/>
                <a:gd name="connsiteY26" fmla="*/ 6735 h 615236"/>
                <a:gd name="connsiteX27" fmla="*/ 270255 w 340304"/>
                <a:gd name="connsiteY27" fmla="*/ 1718 h 615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40304" h="615236">
                  <a:moveTo>
                    <a:pt x="270255" y="1718"/>
                  </a:moveTo>
                  <a:cubicBezTo>
                    <a:pt x="281913" y="5045"/>
                    <a:pt x="292378" y="13107"/>
                    <a:pt x="298889" y="25116"/>
                  </a:cubicBezTo>
                  <a:lnTo>
                    <a:pt x="325393" y="74004"/>
                  </a:lnTo>
                  <a:cubicBezTo>
                    <a:pt x="328649" y="80008"/>
                    <a:pt x="330608" y="86431"/>
                    <a:pt x="331363" y="92905"/>
                  </a:cubicBezTo>
                  <a:cubicBezTo>
                    <a:pt x="331254" y="94563"/>
                    <a:pt x="331145" y="96221"/>
                    <a:pt x="331037" y="97878"/>
                  </a:cubicBezTo>
                  <a:lnTo>
                    <a:pt x="333143" y="108989"/>
                  </a:lnTo>
                  <a:cubicBezTo>
                    <a:pt x="333404" y="164006"/>
                    <a:pt x="349477" y="356939"/>
                    <a:pt x="332599" y="427981"/>
                  </a:cubicBezTo>
                  <a:cubicBezTo>
                    <a:pt x="332599" y="457600"/>
                    <a:pt x="321325" y="484415"/>
                    <a:pt x="303097" y="503826"/>
                  </a:cubicBezTo>
                  <a:lnTo>
                    <a:pt x="282017" y="518961"/>
                  </a:lnTo>
                  <a:lnTo>
                    <a:pt x="286700" y="615236"/>
                  </a:lnTo>
                  <a:lnTo>
                    <a:pt x="77922" y="615236"/>
                  </a:lnTo>
                  <a:lnTo>
                    <a:pt x="83197" y="530362"/>
                  </a:lnTo>
                  <a:lnTo>
                    <a:pt x="66685" y="526812"/>
                  </a:lnTo>
                  <a:cubicBezTo>
                    <a:pt x="30534" y="510529"/>
                    <a:pt x="5167" y="472410"/>
                    <a:pt x="5167" y="427981"/>
                  </a:cubicBezTo>
                  <a:cubicBezTo>
                    <a:pt x="5167" y="381389"/>
                    <a:pt x="-14897" y="295621"/>
                    <a:pt x="24047" y="254697"/>
                  </a:cubicBezTo>
                  <a:cubicBezTo>
                    <a:pt x="33783" y="244467"/>
                    <a:pt x="49837" y="236288"/>
                    <a:pt x="69002" y="229412"/>
                  </a:cubicBezTo>
                  <a:lnTo>
                    <a:pt x="81220" y="226057"/>
                  </a:lnTo>
                  <a:lnTo>
                    <a:pt x="89988" y="212289"/>
                  </a:lnTo>
                  <a:cubicBezTo>
                    <a:pt x="99924" y="201770"/>
                    <a:pt x="113650" y="195264"/>
                    <a:pt x="128812" y="195264"/>
                  </a:cubicBezTo>
                  <a:lnTo>
                    <a:pt x="151885" y="205382"/>
                  </a:lnTo>
                  <a:lnTo>
                    <a:pt x="152040" y="204571"/>
                  </a:lnTo>
                  <a:cubicBezTo>
                    <a:pt x="160375" y="183708"/>
                    <a:pt x="179888" y="169070"/>
                    <a:pt x="202631" y="169070"/>
                  </a:cubicBezTo>
                  <a:lnTo>
                    <a:pt x="236020" y="183711"/>
                  </a:lnTo>
                  <a:lnTo>
                    <a:pt x="238829" y="182440"/>
                  </a:lnTo>
                  <a:lnTo>
                    <a:pt x="238829" y="115206"/>
                  </a:lnTo>
                  <a:lnTo>
                    <a:pt x="217211" y="75333"/>
                  </a:lnTo>
                  <a:cubicBezTo>
                    <a:pt x="204189" y="51314"/>
                    <a:pt x="211917" y="20602"/>
                    <a:pt x="234471" y="6735"/>
                  </a:cubicBezTo>
                  <a:cubicBezTo>
                    <a:pt x="245749" y="-198"/>
                    <a:pt x="258598" y="-1607"/>
                    <a:pt x="270255" y="1718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3" name="片側の 2 つの角を丸めた四角形 92">
              <a:extLst>
                <a:ext uri="{FF2B5EF4-FFF2-40B4-BE49-F238E27FC236}">
                  <a16:creationId xmlns:a16="http://schemas.microsoft.com/office/drawing/2014/main" id="{C37153AA-89FB-423E-B74A-81510E0A3400}"/>
                </a:ext>
              </a:extLst>
            </p:cNvPr>
            <p:cNvSpPr/>
            <p:nvPr/>
          </p:nvSpPr>
          <p:spPr>
            <a:xfrm rot="9854429" flipH="1">
              <a:off x="2512080" y="2644078"/>
              <a:ext cx="331535" cy="855155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plaid">
              <a:fgClr>
                <a:srgbClr val="FF0000"/>
              </a:fgClr>
              <a:bgClr>
                <a:srgbClr val="FF6699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3" name="楕円 22">
              <a:extLst>
                <a:ext uri="{FF2B5EF4-FFF2-40B4-BE49-F238E27FC236}">
                  <a16:creationId xmlns:a16="http://schemas.microsoft.com/office/drawing/2014/main" id="{ECB8A109-EC44-465F-B541-2C74931A2904}"/>
                </a:ext>
              </a:extLst>
            </p:cNvPr>
            <p:cNvSpPr/>
            <p:nvPr/>
          </p:nvSpPr>
          <p:spPr>
            <a:xfrm>
              <a:off x="1487160" y="1274058"/>
              <a:ext cx="191422" cy="290262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F934F3F-D735-48DC-8976-73447935157A}"/>
              </a:ext>
            </a:extLst>
          </p:cNvPr>
          <p:cNvGrpSpPr/>
          <p:nvPr/>
        </p:nvGrpSpPr>
        <p:grpSpPr>
          <a:xfrm>
            <a:off x="4395278" y="1290440"/>
            <a:ext cx="1356930" cy="2273076"/>
            <a:chOff x="4395278" y="1290440"/>
            <a:chExt cx="1356930" cy="2273076"/>
          </a:xfrm>
        </p:grpSpPr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311CA217-3FDC-46F7-BF16-4CDFF3CA8B3F}"/>
                </a:ext>
              </a:extLst>
            </p:cNvPr>
            <p:cNvGrpSpPr/>
            <p:nvPr/>
          </p:nvGrpSpPr>
          <p:grpSpPr>
            <a:xfrm>
              <a:off x="4395278" y="1290440"/>
              <a:ext cx="1099566" cy="2257841"/>
              <a:chOff x="2342717" y="739604"/>
              <a:chExt cx="1099566" cy="2257841"/>
            </a:xfrm>
          </p:grpSpPr>
          <p:sp>
            <p:nvSpPr>
              <p:cNvPr id="61" name="片側の 2 つの角を丸めた四角形 128">
                <a:extLst>
                  <a:ext uri="{FF2B5EF4-FFF2-40B4-BE49-F238E27FC236}">
                    <a16:creationId xmlns:a16="http://schemas.microsoft.com/office/drawing/2014/main" id="{384645CF-A8C7-400C-AE1C-E4F46A41A049}"/>
                  </a:ext>
                </a:extLst>
              </p:cNvPr>
              <p:cNvSpPr/>
              <p:nvPr/>
            </p:nvSpPr>
            <p:spPr>
              <a:xfrm>
                <a:off x="2427322" y="817459"/>
                <a:ext cx="944787" cy="112107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3DDB5C46-D703-46EF-A421-6DDB042D3E0A}"/>
                  </a:ext>
                </a:extLst>
              </p:cNvPr>
              <p:cNvSpPr/>
              <p:nvPr/>
            </p:nvSpPr>
            <p:spPr>
              <a:xfrm>
                <a:off x="2342717" y="20805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" name="片側の 2 つの角を丸めた四角形 144">
                <a:extLst>
                  <a:ext uri="{FF2B5EF4-FFF2-40B4-BE49-F238E27FC236}">
                    <a16:creationId xmlns:a16="http://schemas.microsoft.com/office/drawing/2014/main" id="{757A90C3-0AFA-4A29-80D4-CF7A4A0DBC44}"/>
                  </a:ext>
                </a:extLst>
              </p:cNvPr>
              <p:cNvSpPr/>
              <p:nvPr/>
            </p:nvSpPr>
            <p:spPr>
              <a:xfrm>
                <a:off x="2426660" y="19765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526AA5D6-04C3-4126-97FE-6BCE579A6AB1}"/>
                  </a:ext>
                </a:extLst>
              </p:cNvPr>
              <p:cNvSpPr/>
              <p:nvPr/>
            </p:nvSpPr>
            <p:spPr>
              <a:xfrm>
                <a:off x="2675185" y="17440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" name="二等辺三角形 64">
                <a:extLst>
                  <a:ext uri="{FF2B5EF4-FFF2-40B4-BE49-F238E27FC236}">
                    <a16:creationId xmlns:a16="http://schemas.microsoft.com/office/drawing/2014/main" id="{6E8B1764-0D37-4344-B6D0-D2B96E8AEF81}"/>
                  </a:ext>
                </a:extLst>
              </p:cNvPr>
              <p:cNvSpPr/>
              <p:nvPr/>
            </p:nvSpPr>
            <p:spPr>
              <a:xfrm rot="10800000">
                <a:off x="2707049" y="2078936"/>
                <a:ext cx="409782" cy="593697"/>
              </a:xfrm>
              <a:prstGeom prst="triangle">
                <a:avLst/>
              </a:prstGeom>
              <a:solidFill>
                <a:schemeClr val="accent6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7937462F-878B-40FD-A300-73FD538AF734}"/>
                  </a:ext>
                </a:extLst>
              </p:cNvPr>
              <p:cNvGrpSpPr/>
              <p:nvPr/>
            </p:nvGrpSpPr>
            <p:grpSpPr>
              <a:xfrm>
                <a:off x="2355996" y="880575"/>
                <a:ext cx="1086287" cy="1024894"/>
                <a:chOff x="2791859" y="2017486"/>
                <a:chExt cx="1150915" cy="1045028"/>
              </a:xfrm>
              <a:solidFill>
                <a:srgbClr val="FFCC99"/>
              </a:solidFill>
            </p:grpSpPr>
            <p:grpSp>
              <p:nvGrpSpPr>
                <p:cNvPr id="90" name="グループ化 89">
                  <a:extLst>
                    <a:ext uri="{FF2B5EF4-FFF2-40B4-BE49-F238E27FC236}">
                      <a16:creationId xmlns:a16="http://schemas.microsoft.com/office/drawing/2014/main" id="{8B7B924D-1210-432C-8CE7-3B7C746CAD20}"/>
                    </a:ext>
                  </a:extLst>
                </p:cNvPr>
                <p:cNvGrpSpPr/>
                <p:nvPr/>
              </p:nvGrpSpPr>
              <p:grpSpPr>
                <a:xfrm rot="20700000">
                  <a:off x="2791859" y="2459313"/>
                  <a:ext cx="222006" cy="333009"/>
                  <a:chOff x="2680607" y="2825750"/>
                  <a:chExt cx="157843" cy="236764"/>
                </a:xfrm>
                <a:grpFill/>
              </p:grpSpPr>
              <p:sp>
                <p:nvSpPr>
                  <p:cNvPr id="95" name="円/楕円 159">
                    <a:extLst>
                      <a:ext uri="{FF2B5EF4-FFF2-40B4-BE49-F238E27FC236}">
                        <a16:creationId xmlns:a16="http://schemas.microsoft.com/office/drawing/2014/main" id="{7E37B21D-EE58-4B74-B07D-7B0D3F73AF5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6" name="円/楕円 160">
                    <a:extLst>
                      <a:ext uri="{FF2B5EF4-FFF2-40B4-BE49-F238E27FC236}">
                        <a16:creationId xmlns:a16="http://schemas.microsoft.com/office/drawing/2014/main" id="{64EA628A-A9F8-49CF-80D6-408BD515EB67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91" name="グループ化 90">
                  <a:extLst>
                    <a:ext uri="{FF2B5EF4-FFF2-40B4-BE49-F238E27FC236}">
                      <a16:creationId xmlns:a16="http://schemas.microsoft.com/office/drawing/2014/main" id="{B81077A6-A95E-4628-883E-002564D575B3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93" name="円/楕円 157">
                    <a:extLst>
                      <a:ext uri="{FF2B5EF4-FFF2-40B4-BE49-F238E27FC236}">
                        <a16:creationId xmlns:a16="http://schemas.microsoft.com/office/drawing/2014/main" id="{93129F28-0BE0-42AC-B26D-999DC387BAB5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4" name="円/楕円 158">
                    <a:extLst>
                      <a:ext uri="{FF2B5EF4-FFF2-40B4-BE49-F238E27FC236}">
                        <a16:creationId xmlns:a16="http://schemas.microsoft.com/office/drawing/2014/main" id="{08483F9A-42DF-417D-8C02-B360FF906550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2" name="円/楕円 156">
                  <a:extLst>
                    <a:ext uri="{FF2B5EF4-FFF2-40B4-BE49-F238E27FC236}">
                      <a16:creationId xmlns:a16="http://schemas.microsoft.com/office/drawing/2014/main" id="{1A14EB50-1E30-4482-AE08-E23A4E68A9AE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7" name="円/楕円 27">
                <a:extLst>
                  <a:ext uri="{FF2B5EF4-FFF2-40B4-BE49-F238E27FC236}">
                    <a16:creationId xmlns:a16="http://schemas.microsoft.com/office/drawing/2014/main" id="{8DC00364-78F4-4143-A0BF-0B3101F53253}"/>
                  </a:ext>
                </a:extLst>
              </p:cNvPr>
              <p:cNvSpPr/>
              <p:nvPr/>
            </p:nvSpPr>
            <p:spPr>
              <a:xfrm rot="10800000">
                <a:off x="2793804" y="1781382"/>
                <a:ext cx="213788" cy="3788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" name="月 67">
                <a:extLst>
                  <a:ext uri="{FF2B5EF4-FFF2-40B4-BE49-F238E27FC236}">
                    <a16:creationId xmlns:a16="http://schemas.microsoft.com/office/drawing/2014/main" id="{12BA4252-BBD0-40F9-96BB-49464FC424B0}"/>
                  </a:ext>
                </a:extLst>
              </p:cNvPr>
              <p:cNvSpPr/>
              <p:nvPr/>
            </p:nvSpPr>
            <p:spPr>
              <a:xfrm>
                <a:off x="2459311" y="1053789"/>
                <a:ext cx="104457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" name="月 68">
                <a:extLst>
                  <a:ext uri="{FF2B5EF4-FFF2-40B4-BE49-F238E27FC236}">
                    <a16:creationId xmlns:a16="http://schemas.microsoft.com/office/drawing/2014/main" id="{92DA92E0-9BBC-443D-9094-E9C77AE2525E}"/>
                  </a:ext>
                </a:extLst>
              </p:cNvPr>
              <p:cNvSpPr/>
              <p:nvPr/>
            </p:nvSpPr>
            <p:spPr>
              <a:xfrm flipH="1">
                <a:off x="3234510" y="1053789"/>
                <a:ext cx="104457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" name="正方形/長方形 67">
                <a:extLst>
                  <a:ext uri="{FF2B5EF4-FFF2-40B4-BE49-F238E27FC236}">
                    <a16:creationId xmlns:a16="http://schemas.microsoft.com/office/drawing/2014/main" id="{FBEB13C0-1F56-45FE-85DE-1BA36F9FAC90}"/>
                  </a:ext>
                </a:extLst>
              </p:cNvPr>
              <p:cNvSpPr/>
              <p:nvPr/>
            </p:nvSpPr>
            <p:spPr>
              <a:xfrm>
                <a:off x="2867091" y="1685158"/>
                <a:ext cx="65249" cy="3344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D445676A-BFA3-44B4-85E1-D61A308390EF}"/>
                  </a:ext>
                </a:extLst>
              </p:cNvPr>
              <p:cNvSpPr/>
              <p:nvPr/>
            </p:nvSpPr>
            <p:spPr>
              <a:xfrm>
                <a:off x="2394411" y="739604"/>
                <a:ext cx="1028240" cy="651784"/>
              </a:xfrm>
              <a:custGeom>
                <a:avLst/>
                <a:gdLst>
                  <a:gd name="connsiteX0" fmla="*/ 474085 w 1031382"/>
                  <a:gd name="connsiteY0" fmla="*/ 0 h 594179"/>
                  <a:gd name="connsiteX1" fmla="*/ 520965 w 1031382"/>
                  <a:gd name="connsiteY1" fmla="*/ 3715 h 594179"/>
                  <a:gd name="connsiteX2" fmla="*/ 557297 w 1031382"/>
                  <a:gd name="connsiteY2" fmla="*/ 1 h 594179"/>
                  <a:gd name="connsiteX3" fmla="*/ 796709 w 1031382"/>
                  <a:gd name="connsiteY3" fmla="*/ 67334 h 594179"/>
                  <a:gd name="connsiteX4" fmla="*/ 990269 w 1031382"/>
                  <a:gd name="connsiteY4" fmla="*/ 594179 h 594179"/>
                  <a:gd name="connsiteX5" fmla="*/ 990268 w 1031382"/>
                  <a:gd name="connsiteY5" fmla="*/ 594179 h 594179"/>
                  <a:gd name="connsiteX6" fmla="*/ 639436 w 1031382"/>
                  <a:gd name="connsiteY6" fmla="*/ 339739 h 594179"/>
                  <a:gd name="connsiteX7" fmla="*/ 515690 w 1031382"/>
                  <a:gd name="connsiteY7" fmla="*/ 276595 h 594179"/>
                  <a:gd name="connsiteX8" fmla="*/ 391946 w 1031382"/>
                  <a:gd name="connsiteY8" fmla="*/ 339738 h 594179"/>
                  <a:gd name="connsiteX9" fmla="*/ 41114 w 1031382"/>
                  <a:gd name="connsiteY9" fmla="*/ 594178 h 594179"/>
                  <a:gd name="connsiteX10" fmla="*/ 41113 w 1031382"/>
                  <a:gd name="connsiteY10" fmla="*/ 594178 h 594179"/>
                  <a:gd name="connsiteX11" fmla="*/ 234673 w 1031382"/>
                  <a:gd name="connsiteY11" fmla="*/ 67333 h 594179"/>
                  <a:gd name="connsiteX12" fmla="*/ 474085 w 1031382"/>
                  <a:gd name="connsiteY12" fmla="*/ 0 h 594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1382" h="594179">
                    <a:moveTo>
                      <a:pt x="474085" y="0"/>
                    </a:moveTo>
                    <a:lnTo>
                      <a:pt x="520965" y="3715"/>
                    </a:lnTo>
                    <a:lnTo>
                      <a:pt x="557297" y="1"/>
                    </a:lnTo>
                    <a:cubicBezTo>
                      <a:pt x="636256" y="831"/>
                      <a:pt x="719396" y="22698"/>
                      <a:pt x="796709" y="67334"/>
                    </a:cubicBezTo>
                    <a:cubicBezTo>
                      <a:pt x="1002877" y="186366"/>
                      <a:pt x="1089537" y="422242"/>
                      <a:pt x="990269" y="594179"/>
                    </a:cubicBezTo>
                    <a:lnTo>
                      <a:pt x="990268" y="594179"/>
                    </a:lnTo>
                    <a:cubicBezTo>
                      <a:pt x="882758" y="497516"/>
                      <a:pt x="764842" y="412142"/>
                      <a:pt x="639436" y="339739"/>
                    </a:cubicBezTo>
                    <a:lnTo>
                      <a:pt x="515690" y="276595"/>
                    </a:lnTo>
                    <a:lnTo>
                      <a:pt x="391946" y="339738"/>
                    </a:lnTo>
                    <a:cubicBezTo>
                      <a:pt x="266540" y="412141"/>
                      <a:pt x="148624" y="497515"/>
                      <a:pt x="41114" y="594178"/>
                    </a:cubicBezTo>
                    <a:lnTo>
                      <a:pt x="41113" y="594178"/>
                    </a:lnTo>
                    <a:cubicBezTo>
                      <a:pt x="-58155" y="422241"/>
                      <a:pt x="28505" y="186365"/>
                      <a:pt x="234673" y="67333"/>
                    </a:cubicBezTo>
                    <a:cubicBezTo>
                      <a:pt x="311986" y="22697"/>
                      <a:pt x="395126" y="830"/>
                      <a:pt x="474085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" name="月 71">
                <a:extLst>
                  <a:ext uri="{FF2B5EF4-FFF2-40B4-BE49-F238E27FC236}">
                    <a16:creationId xmlns:a16="http://schemas.microsoft.com/office/drawing/2014/main" id="{9D1D1C81-C9BD-46FD-86EE-D62E8006031F}"/>
                  </a:ext>
                </a:extLst>
              </p:cNvPr>
              <p:cNvSpPr/>
              <p:nvPr/>
            </p:nvSpPr>
            <p:spPr>
              <a:xfrm rot="15300000">
                <a:off x="2631235" y="1122921"/>
                <a:ext cx="59509" cy="22558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3" name="月 72">
                <a:extLst>
                  <a:ext uri="{FF2B5EF4-FFF2-40B4-BE49-F238E27FC236}">
                    <a16:creationId xmlns:a16="http://schemas.microsoft.com/office/drawing/2014/main" id="{292CC4F3-6962-4D44-AEC3-CA63F846C055}"/>
                  </a:ext>
                </a:extLst>
              </p:cNvPr>
              <p:cNvSpPr/>
              <p:nvPr/>
            </p:nvSpPr>
            <p:spPr>
              <a:xfrm rot="17100000">
                <a:off x="3113988" y="1122923"/>
                <a:ext cx="59509" cy="22558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1D1FEE62-DB70-4892-9259-A0DC428BFBEE}"/>
                  </a:ext>
                </a:extLst>
              </p:cNvPr>
              <p:cNvGrpSpPr/>
              <p:nvPr/>
            </p:nvGrpSpPr>
            <p:grpSpPr>
              <a:xfrm>
                <a:off x="2551722" y="1271341"/>
                <a:ext cx="205719" cy="280405"/>
                <a:chOff x="2551722" y="1271341"/>
                <a:chExt cx="205719" cy="280405"/>
              </a:xfrm>
            </p:grpSpPr>
            <p:sp>
              <p:nvSpPr>
                <p:cNvPr id="83" name="二等辺三角形 82">
                  <a:extLst>
                    <a:ext uri="{FF2B5EF4-FFF2-40B4-BE49-F238E27FC236}">
                      <a16:creationId xmlns:a16="http://schemas.microsoft.com/office/drawing/2014/main" id="{409E3DB7-0D90-4051-89E5-21DAF34D1321}"/>
                    </a:ext>
                  </a:extLst>
                </p:cNvPr>
                <p:cNvSpPr/>
                <p:nvPr/>
              </p:nvSpPr>
              <p:spPr>
                <a:xfrm rot="18900000">
                  <a:off x="2573946" y="1271341"/>
                  <a:ext cx="45719" cy="7311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二等辺三角形 83">
                  <a:extLst>
                    <a:ext uri="{FF2B5EF4-FFF2-40B4-BE49-F238E27FC236}">
                      <a16:creationId xmlns:a16="http://schemas.microsoft.com/office/drawing/2014/main" id="{CAD53C93-A6FB-48CA-8584-8A6230F27354}"/>
                    </a:ext>
                  </a:extLst>
                </p:cNvPr>
                <p:cNvSpPr/>
                <p:nvPr/>
              </p:nvSpPr>
              <p:spPr>
                <a:xfrm rot="18900000">
                  <a:off x="2551722" y="1306266"/>
                  <a:ext cx="45719" cy="7311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5" name="グループ化 84">
                  <a:extLst>
                    <a:ext uri="{FF2B5EF4-FFF2-40B4-BE49-F238E27FC236}">
                      <a16:creationId xmlns:a16="http://schemas.microsoft.com/office/drawing/2014/main" id="{5529629C-FB69-4BC6-A67E-A7E4E99A5917}"/>
                    </a:ext>
                  </a:extLst>
                </p:cNvPr>
                <p:cNvGrpSpPr/>
                <p:nvPr/>
              </p:nvGrpSpPr>
              <p:grpSpPr>
                <a:xfrm>
                  <a:off x="2577818" y="1287398"/>
                  <a:ext cx="179623" cy="264348"/>
                  <a:chOff x="2896919" y="3691681"/>
                  <a:chExt cx="138000" cy="203092"/>
                </a:xfrm>
              </p:grpSpPr>
              <p:sp>
                <p:nvSpPr>
                  <p:cNvPr id="86" name="円/楕円 148">
                    <a:extLst>
                      <a:ext uri="{FF2B5EF4-FFF2-40B4-BE49-F238E27FC236}">
                        <a16:creationId xmlns:a16="http://schemas.microsoft.com/office/drawing/2014/main" id="{383A37BF-9781-4FB9-B265-9F9DBBDFBE85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7" name="円/楕円 149">
                    <a:extLst>
                      <a:ext uri="{FF2B5EF4-FFF2-40B4-BE49-F238E27FC236}">
                        <a16:creationId xmlns:a16="http://schemas.microsoft.com/office/drawing/2014/main" id="{55EC9DA7-0612-4200-B678-09469078DD9B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8" name="円/楕円 150">
                    <a:extLst>
                      <a:ext uri="{FF2B5EF4-FFF2-40B4-BE49-F238E27FC236}">
                        <a16:creationId xmlns:a16="http://schemas.microsoft.com/office/drawing/2014/main" id="{B4FD295A-A679-4344-A510-6B009C8334DA}"/>
                      </a:ext>
                    </a:extLst>
                  </p:cNvPr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9" name="円/楕円 151">
                    <a:extLst>
                      <a:ext uri="{FF2B5EF4-FFF2-40B4-BE49-F238E27FC236}">
                        <a16:creationId xmlns:a16="http://schemas.microsoft.com/office/drawing/2014/main" id="{4091545A-F0C2-4B9B-B2D8-E7DF439ECA26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A055D484-3732-44D9-B25A-A775268CE0CE}"/>
                  </a:ext>
                </a:extLst>
              </p:cNvPr>
              <p:cNvGrpSpPr/>
              <p:nvPr/>
            </p:nvGrpSpPr>
            <p:grpSpPr>
              <a:xfrm>
                <a:off x="3024797" y="1271341"/>
                <a:ext cx="205719" cy="280405"/>
                <a:chOff x="2551722" y="1271341"/>
                <a:chExt cx="205719" cy="280405"/>
              </a:xfrm>
            </p:grpSpPr>
            <p:sp>
              <p:nvSpPr>
                <p:cNvPr id="76" name="二等辺三角形 75">
                  <a:extLst>
                    <a:ext uri="{FF2B5EF4-FFF2-40B4-BE49-F238E27FC236}">
                      <a16:creationId xmlns:a16="http://schemas.microsoft.com/office/drawing/2014/main" id="{8989F7F1-243F-4A0D-A9CE-59C13643E7D7}"/>
                    </a:ext>
                  </a:extLst>
                </p:cNvPr>
                <p:cNvSpPr/>
                <p:nvPr/>
              </p:nvSpPr>
              <p:spPr>
                <a:xfrm rot="18900000">
                  <a:off x="2573946" y="1271341"/>
                  <a:ext cx="45719" cy="7311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二等辺三角形 76">
                  <a:extLst>
                    <a:ext uri="{FF2B5EF4-FFF2-40B4-BE49-F238E27FC236}">
                      <a16:creationId xmlns:a16="http://schemas.microsoft.com/office/drawing/2014/main" id="{F7B81002-9086-47C0-9FBE-BDBF9E433704}"/>
                    </a:ext>
                  </a:extLst>
                </p:cNvPr>
                <p:cNvSpPr/>
                <p:nvPr/>
              </p:nvSpPr>
              <p:spPr>
                <a:xfrm rot="18900000">
                  <a:off x="2551722" y="1306266"/>
                  <a:ext cx="45719" cy="7311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8" name="グループ化 77">
                  <a:extLst>
                    <a:ext uri="{FF2B5EF4-FFF2-40B4-BE49-F238E27FC236}">
                      <a16:creationId xmlns:a16="http://schemas.microsoft.com/office/drawing/2014/main" id="{3AA40DAC-D012-4B7A-B29E-BAF330C72182}"/>
                    </a:ext>
                  </a:extLst>
                </p:cNvPr>
                <p:cNvGrpSpPr/>
                <p:nvPr/>
              </p:nvGrpSpPr>
              <p:grpSpPr>
                <a:xfrm>
                  <a:off x="2577818" y="1287398"/>
                  <a:ext cx="179623" cy="264348"/>
                  <a:chOff x="2896919" y="3691681"/>
                  <a:chExt cx="138000" cy="203092"/>
                </a:xfrm>
              </p:grpSpPr>
              <p:sp>
                <p:nvSpPr>
                  <p:cNvPr id="79" name="円/楕円 148">
                    <a:extLst>
                      <a:ext uri="{FF2B5EF4-FFF2-40B4-BE49-F238E27FC236}">
                        <a16:creationId xmlns:a16="http://schemas.microsoft.com/office/drawing/2014/main" id="{22C5EB73-CD51-4144-867B-3F82B69E9C4C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0" name="円/楕円 149">
                    <a:extLst>
                      <a:ext uri="{FF2B5EF4-FFF2-40B4-BE49-F238E27FC236}">
                        <a16:creationId xmlns:a16="http://schemas.microsoft.com/office/drawing/2014/main" id="{A9E05E4E-F2EC-4F53-B66C-8BA7DE21ADD6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1" name="円/楕円 150">
                    <a:extLst>
                      <a:ext uri="{FF2B5EF4-FFF2-40B4-BE49-F238E27FC236}">
                        <a16:creationId xmlns:a16="http://schemas.microsoft.com/office/drawing/2014/main" id="{3146CBAF-7291-4BCD-8C99-EEE145314A99}"/>
                      </a:ext>
                    </a:extLst>
                  </p:cNvPr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2" name="円/楕円 151">
                    <a:extLst>
                      <a:ext uri="{FF2B5EF4-FFF2-40B4-BE49-F238E27FC236}">
                        <a16:creationId xmlns:a16="http://schemas.microsoft.com/office/drawing/2014/main" id="{F88D90FB-7D45-4140-AE66-F972AF66CF63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A557A820-C1B7-4341-9DE3-EAB1A634C3DA}"/>
                </a:ext>
              </a:extLst>
            </p:cNvPr>
            <p:cNvSpPr/>
            <p:nvPr/>
          </p:nvSpPr>
          <p:spPr>
            <a:xfrm rot="10800000">
              <a:off x="4549479" y="2527355"/>
              <a:ext cx="830602" cy="721595"/>
            </a:xfrm>
            <a:custGeom>
              <a:avLst/>
              <a:gdLst>
                <a:gd name="connsiteX0" fmla="*/ 624642 w 830602"/>
                <a:gd name="connsiteY0" fmla="*/ 721595 h 721595"/>
                <a:gd name="connsiteX1" fmla="*/ 606501 w 830602"/>
                <a:gd name="connsiteY1" fmla="*/ 721595 h 721595"/>
                <a:gd name="connsiteX2" fmla="*/ 415581 w 830602"/>
                <a:gd name="connsiteY2" fmla="*/ 28575 h 721595"/>
                <a:gd name="connsiteX3" fmla="*/ 224661 w 830602"/>
                <a:gd name="connsiteY3" fmla="*/ 721595 h 721595"/>
                <a:gd name="connsiteX4" fmla="*/ 206519 w 830602"/>
                <a:gd name="connsiteY4" fmla="*/ 721595 h 721595"/>
                <a:gd name="connsiteX5" fmla="*/ 9984 w 830602"/>
                <a:gd name="connsiteY5" fmla="*/ 640188 h 721595"/>
                <a:gd name="connsiteX6" fmla="*/ 0 w 830602"/>
                <a:gd name="connsiteY6" fmla="*/ 628088 h 721595"/>
                <a:gd name="connsiteX7" fmla="*/ 2380 w 830602"/>
                <a:gd name="connsiteY7" fmla="*/ 624492 h 721595"/>
                <a:gd name="connsiteX8" fmla="*/ 175932 w 830602"/>
                <a:gd name="connsiteY8" fmla="*/ 497556 h 721595"/>
                <a:gd name="connsiteX9" fmla="*/ 139262 w 830602"/>
                <a:gd name="connsiteY9" fmla="*/ 417616 h 721595"/>
                <a:gd name="connsiteX10" fmla="*/ 415582 w 830602"/>
                <a:gd name="connsiteY10" fmla="*/ 0 h 721595"/>
                <a:gd name="connsiteX11" fmla="*/ 689524 w 830602"/>
                <a:gd name="connsiteY11" fmla="*/ 414021 h 721595"/>
                <a:gd name="connsiteX12" fmla="*/ 651205 w 830602"/>
                <a:gd name="connsiteY12" fmla="*/ 497556 h 721595"/>
                <a:gd name="connsiteX13" fmla="*/ 830602 w 830602"/>
                <a:gd name="connsiteY13" fmla="*/ 628766 h 721595"/>
                <a:gd name="connsiteX14" fmla="*/ 821178 w 830602"/>
                <a:gd name="connsiteY14" fmla="*/ 640188 h 721595"/>
                <a:gd name="connsiteX15" fmla="*/ 624642 w 830602"/>
                <a:gd name="connsiteY15" fmla="*/ 721595 h 72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30602" h="721595">
                  <a:moveTo>
                    <a:pt x="624642" y="721595"/>
                  </a:moveTo>
                  <a:lnTo>
                    <a:pt x="606501" y="721595"/>
                  </a:lnTo>
                  <a:lnTo>
                    <a:pt x="415581" y="28575"/>
                  </a:lnTo>
                  <a:lnTo>
                    <a:pt x="224661" y="721595"/>
                  </a:lnTo>
                  <a:lnTo>
                    <a:pt x="206519" y="721595"/>
                  </a:lnTo>
                  <a:cubicBezTo>
                    <a:pt x="129767" y="721595"/>
                    <a:pt x="60281" y="690485"/>
                    <a:pt x="9984" y="640188"/>
                  </a:cubicBezTo>
                  <a:lnTo>
                    <a:pt x="0" y="628088"/>
                  </a:lnTo>
                  <a:lnTo>
                    <a:pt x="2380" y="624492"/>
                  </a:lnTo>
                  <a:lnTo>
                    <a:pt x="175932" y="497556"/>
                  </a:lnTo>
                  <a:lnTo>
                    <a:pt x="139262" y="417616"/>
                  </a:lnTo>
                  <a:lnTo>
                    <a:pt x="415582" y="0"/>
                  </a:lnTo>
                  <a:lnTo>
                    <a:pt x="689524" y="414021"/>
                  </a:lnTo>
                  <a:lnTo>
                    <a:pt x="651205" y="497556"/>
                  </a:lnTo>
                  <a:lnTo>
                    <a:pt x="830602" y="628766"/>
                  </a:lnTo>
                  <a:lnTo>
                    <a:pt x="821178" y="640188"/>
                  </a:lnTo>
                  <a:cubicBezTo>
                    <a:pt x="770880" y="690485"/>
                    <a:pt x="701394" y="721595"/>
                    <a:pt x="624642" y="721595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1" name="フリーフォーム: 図形 230">
              <a:extLst>
                <a:ext uri="{FF2B5EF4-FFF2-40B4-BE49-F238E27FC236}">
                  <a16:creationId xmlns:a16="http://schemas.microsoft.com/office/drawing/2014/main" id="{FD0A5BA8-E022-4BCF-AD7D-41B61FFCC55B}"/>
                </a:ext>
              </a:extLst>
            </p:cNvPr>
            <p:cNvSpPr/>
            <p:nvPr/>
          </p:nvSpPr>
          <p:spPr>
            <a:xfrm rot="20216363">
              <a:off x="5180741" y="2202057"/>
              <a:ext cx="340304" cy="615236"/>
            </a:xfrm>
            <a:custGeom>
              <a:avLst/>
              <a:gdLst>
                <a:gd name="connsiteX0" fmla="*/ 270255 w 340304"/>
                <a:gd name="connsiteY0" fmla="*/ 1718 h 615236"/>
                <a:gd name="connsiteX1" fmla="*/ 298889 w 340304"/>
                <a:gd name="connsiteY1" fmla="*/ 25116 h 615236"/>
                <a:gd name="connsiteX2" fmla="*/ 325393 w 340304"/>
                <a:gd name="connsiteY2" fmla="*/ 74004 h 615236"/>
                <a:gd name="connsiteX3" fmla="*/ 331363 w 340304"/>
                <a:gd name="connsiteY3" fmla="*/ 92905 h 615236"/>
                <a:gd name="connsiteX4" fmla="*/ 331037 w 340304"/>
                <a:gd name="connsiteY4" fmla="*/ 97878 h 615236"/>
                <a:gd name="connsiteX5" fmla="*/ 333143 w 340304"/>
                <a:gd name="connsiteY5" fmla="*/ 108989 h 615236"/>
                <a:gd name="connsiteX6" fmla="*/ 332599 w 340304"/>
                <a:gd name="connsiteY6" fmla="*/ 427981 h 615236"/>
                <a:gd name="connsiteX7" fmla="*/ 303097 w 340304"/>
                <a:gd name="connsiteY7" fmla="*/ 503826 h 615236"/>
                <a:gd name="connsiteX8" fmla="*/ 282017 w 340304"/>
                <a:gd name="connsiteY8" fmla="*/ 518961 h 615236"/>
                <a:gd name="connsiteX9" fmla="*/ 286700 w 340304"/>
                <a:gd name="connsiteY9" fmla="*/ 615236 h 615236"/>
                <a:gd name="connsiteX10" fmla="*/ 77922 w 340304"/>
                <a:gd name="connsiteY10" fmla="*/ 615236 h 615236"/>
                <a:gd name="connsiteX11" fmla="*/ 83197 w 340304"/>
                <a:gd name="connsiteY11" fmla="*/ 530362 h 615236"/>
                <a:gd name="connsiteX12" fmla="*/ 66685 w 340304"/>
                <a:gd name="connsiteY12" fmla="*/ 526812 h 615236"/>
                <a:gd name="connsiteX13" fmla="*/ 5167 w 340304"/>
                <a:gd name="connsiteY13" fmla="*/ 427981 h 615236"/>
                <a:gd name="connsiteX14" fmla="*/ 24047 w 340304"/>
                <a:gd name="connsiteY14" fmla="*/ 254697 h 615236"/>
                <a:gd name="connsiteX15" fmla="*/ 69002 w 340304"/>
                <a:gd name="connsiteY15" fmla="*/ 229412 h 615236"/>
                <a:gd name="connsiteX16" fmla="*/ 81220 w 340304"/>
                <a:gd name="connsiteY16" fmla="*/ 226057 h 615236"/>
                <a:gd name="connsiteX17" fmla="*/ 89988 w 340304"/>
                <a:gd name="connsiteY17" fmla="*/ 212289 h 615236"/>
                <a:gd name="connsiteX18" fmla="*/ 128812 w 340304"/>
                <a:gd name="connsiteY18" fmla="*/ 195264 h 615236"/>
                <a:gd name="connsiteX19" fmla="*/ 151885 w 340304"/>
                <a:gd name="connsiteY19" fmla="*/ 205382 h 615236"/>
                <a:gd name="connsiteX20" fmla="*/ 152040 w 340304"/>
                <a:gd name="connsiteY20" fmla="*/ 204571 h 615236"/>
                <a:gd name="connsiteX21" fmla="*/ 202631 w 340304"/>
                <a:gd name="connsiteY21" fmla="*/ 169070 h 615236"/>
                <a:gd name="connsiteX22" fmla="*/ 236020 w 340304"/>
                <a:gd name="connsiteY22" fmla="*/ 183711 h 615236"/>
                <a:gd name="connsiteX23" fmla="*/ 238829 w 340304"/>
                <a:gd name="connsiteY23" fmla="*/ 182440 h 615236"/>
                <a:gd name="connsiteX24" fmla="*/ 238829 w 340304"/>
                <a:gd name="connsiteY24" fmla="*/ 115206 h 615236"/>
                <a:gd name="connsiteX25" fmla="*/ 217211 w 340304"/>
                <a:gd name="connsiteY25" fmla="*/ 75333 h 615236"/>
                <a:gd name="connsiteX26" fmla="*/ 234471 w 340304"/>
                <a:gd name="connsiteY26" fmla="*/ 6735 h 615236"/>
                <a:gd name="connsiteX27" fmla="*/ 270255 w 340304"/>
                <a:gd name="connsiteY27" fmla="*/ 1718 h 615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40304" h="615236">
                  <a:moveTo>
                    <a:pt x="270255" y="1718"/>
                  </a:moveTo>
                  <a:cubicBezTo>
                    <a:pt x="281913" y="5045"/>
                    <a:pt x="292378" y="13107"/>
                    <a:pt x="298889" y="25116"/>
                  </a:cubicBezTo>
                  <a:lnTo>
                    <a:pt x="325393" y="74004"/>
                  </a:lnTo>
                  <a:cubicBezTo>
                    <a:pt x="328649" y="80008"/>
                    <a:pt x="330608" y="86431"/>
                    <a:pt x="331363" y="92905"/>
                  </a:cubicBezTo>
                  <a:cubicBezTo>
                    <a:pt x="331254" y="94563"/>
                    <a:pt x="331145" y="96221"/>
                    <a:pt x="331037" y="97878"/>
                  </a:cubicBezTo>
                  <a:lnTo>
                    <a:pt x="333143" y="108989"/>
                  </a:lnTo>
                  <a:cubicBezTo>
                    <a:pt x="333404" y="164006"/>
                    <a:pt x="349477" y="356939"/>
                    <a:pt x="332599" y="427981"/>
                  </a:cubicBezTo>
                  <a:cubicBezTo>
                    <a:pt x="332599" y="457600"/>
                    <a:pt x="321325" y="484415"/>
                    <a:pt x="303097" y="503826"/>
                  </a:cubicBezTo>
                  <a:lnTo>
                    <a:pt x="282017" y="518961"/>
                  </a:lnTo>
                  <a:lnTo>
                    <a:pt x="286700" y="615236"/>
                  </a:lnTo>
                  <a:lnTo>
                    <a:pt x="77922" y="615236"/>
                  </a:lnTo>
                  <a:lnTo>
                    <a:pt x="83197" y="530362"/>
                  </a:lnTo>
                  <a:lnTo>
                    <a:pt x="66685" y="526812"/>
                  </a:lnTo>
                  <a:cubicBezTo>
                    <a:pt x="30534" y="510529"/>
                    <a:pt x="5167" y="472410"/>
                    <a:pt x="5167" y="427981"/>
                  </a:cubicBezTo>
                  <a:cubicBezTo>
                    <a:pt x="5167" y="381389"/>
                    <a:pt x="-14897" y="295621"/>
                    <a:pt x="24047" y="254697"/>
                  </a:cubicBezTo>
                  <a:cubicBezTo>
                    <a:pt x="33783" y="244467"/>
                    <a:pt x="49837" y="236288"/>
                    <a:pt x="69002" y="229412"/>
                  </a:cubicBezTo>
                  <a:lnTo>
                    <a:pt x="81220" y="226057"/>
                  </a:lnTo>
                  <a:lnTo>
                    <a:pt x="89988" y="212289"/>
                  </a:lnTo>
                  <a:cubicBezTo>
                    <a:pt x="99924" y="201770"/>
                    <a:pt x="113650" y="195264"/>
                    <a:pt x="128812" y="195264"/>
                  </a:cubicBezTo>
                  <a:lnTo>
                    <a:pt x="151885" y="205382"/>
                  </a:lnTo>
                  <a:lnTo>
                    <a:pt x="152040" y="204571"/>
                  </a:lnTo>
                  <a:cubicBezTo>
                    <a:pt x="160375" y="183708"/>
                    <a:pt x="179888" y="169070"/>
                    <a:pt x="202631" y="169070"/>
                  </a:cubicBezTo>
                  <a:lnTo>
                    <a:pt x="236020" y="183711"/>
                  </a:lnTo>
                  <a:lnTo>
                    <a:pt x="238829" y="182440"/>
                  </a:lnTo>
                  <a:lnTo>
                    <a:pt x="238829" y="115206"/>
                  </a:lnTo>
                  <a:lnTo>
                    <a:pt x="217211" y="75333"/>
                  </a:lnTo>
                  <a:cubicBezTo>
                    <a:pt x="204189" y="51314"/>
                    <a:pt x="211917" y="20602"/>
                    <a:pt x="234471" y="6735"/>
                  </a:cubicBezTo>
                  <a:cubicBezTo>
                    <a:pt x="245749" y="-198"/>
                    <a:pt x="258598" y="-1607"/>
                    <a:pt x="270255" y="1718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5" name="片側の 2 つの角を丸めた四角形 92">
              <a:extLst>
                <a:ext uri="{FF2B5EF4-FFF2-40B4-BE49-F238E27FC236}">
                  <a16:creationId xmlns:a16="http://schemas.microsoft.com/office/drawing/2014/main" id="{63632C36-08E2-474F-9ADA-95659D5918ED}"/>
                </a:ext>
              </a:extLst>
            </p:cNvPr>
            <p:cNvSpPr/>
            <p:nvPr/>
          </p:nvSpPr>
          <p:spPr>
            <a:xfrm rot="9854429" flipH="1">
              <a:off x="5420673" y="2708361"/>
              <a:ext cx="331535" cy="85515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6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4" name="楕円 22">
              <a:extLst>
                <a:ext uri="{FF2B5EF4-FFF2-40B4-BE49-F238E27FC236}">
                  <a16:creationId xmlns:a16="http://schemas.microsoft.com/office/drawing/2014/main" id="{FD1AAC42-D68A-446E-99C8-E56942F1AA6F}"/>
                </a:ext>
              </a:extLst>
            </p:cNvPr>
            <p:cNvSpPr/>
            <p:nvPr/>
          </p:nvSpPr>
          <p:spPr>
            <a:xfrm>
              <a:off x="4478333" y="1330373"/>
              <a:ext cx="191422" cy="290262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DDE2C323-34AD-4A25-AB71-E7B4A2A443CE}"/>
              </a:ext>
            </a:extLst>
          </p:cNvPr>
          <p:cNvGrpSpPr/>
          <p:nvPr/>
        </p:nvGrpSpPr>
        <p:grpSpPr>
          <a:xfrm>
            <a:off x="7326151" y="1167401"/>
            <a:ext cx="1410287" cy="2388361"/>
            <a:chOff x="7326151" y="1167401"/>
            <a:chExt cx="1410287" cy="2388361"/>
          </a:xfrm>
        </p:grpSpPr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64D558A7-64EF-4834-B0D7-FC76F9C3BA60}"/>
                </a:ext>
              </a:extLst>
            </p:cNvPr>
            <p:cNvGrpSpPr/>
            <p:nvPr/>
          </p:nvGrpSpPr>
          <p:grpSpPr>
            <a:xfrm>
              <a:off x="7326151" y="1167401"/>
              <a:ext cx="1153186" cy="2380880"/>
              <a:chOff x="3891254" y="616565"/>
              <a:chExt cx="1153186" cy="2380880"/>
            </a:xfrm>
          </p:grpSpPr>
          <p:sp>
            <p:nvSpPr>
              <p:cNvPr id="112" name="円/楕円 351">
                <a:extLst>
                  <a:ext uri="{FF2B5EF4-FFF2-40B4-BE49-F238E27FC236}">
                    <a16:creationId xmlns:a16="http://schemas.microsoft.com/office/drawing/2014/main" id="{C5F87E9F-D7B5-4AAD-862D-69E187065011}"/>
                  </a:ext>
                </a:extLst>
              </p:cNvPr>
              <p:cNvSpPr/>
              <p:nvPr/>
            </p:nvSpPr>
            <p:spPr>
              <a:xfrm>
                <a:off x="4033004" y="1055000"/>
                <a:ext cx="903328" cy="123906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2A2F10D0-0234-4F7A-B615-4D9C7A4094C6}"/>
                  </a:ext>
                </a:extLst>
              </p:cNvPr>
              <p:cNvSpPr/>
              <p:nvPr/>
            </p:nvSpPr>
            <p:spPr>
              <a:xfrm>
                <a:off x="3912724" y="20805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4" name="片側の 2 つの角を丸めた四角形 144">
                <a:extLst>
                  <a:ext uri="{FF2B5EF4-FFF2-40B4-BE49-F238E27FC236}">
                    <a16:creationId xmlns:a16="http://schemas.microsoft.com/office/drawing/2014/main" id="{252D47F2-FF2B-4197-A51B-1D4261F8F939}"/>
                  </a:ext>
                </a:extLst>
              </p:cNvPr>
              <p:cNvSpPr/>
              <p:nvPr/>
            </p:nvSpPr>
            <p:spPr>
              <a:xfrm>
                <a:off x="3996667" y="19765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210206BD-042B-498A-99BD-0FAB0373761E}"/>
                  </a:ext>
                </a:extLst>
              </p:cNvPr>
              <p:cNvSpPr/>
              <p:nvPr/>
            </p:nvSpPr>
            <p:spPr>
              <a:xfrm>
                <a:off x="4245192" y="17440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3D0787C2-C023-4AA6-A53C-B83E9066A885}"/>
                  </a:ext>
                </a:extLst>
              </p:cNvPr>
              <p:cNvGrpSpPr/>
              <p:nvPr/>
            </p:nvGrpSpPr>
            <p:grpSpPr>
              <a:xfrm>
                <a:off x="3891254" y="616565"/>
                <a:ext cx="1153186" cy="1280628"/>
                <a:chOff x="3927963" y="3342038"/>
                <a:chExt cx="1079768" cy="1199097"/>
              </a:xfrm>
            </p:grpSpPr>
            <p:sp>
              <p:nvSpPr>
                <p:cNvPr id="117" name="円/楕円 351">
                  <a:extLst>
                    <a:ext uri="{FF2B5EF4-FFF2-40B4-BE49-F238E27FC236}">
                      <a16:creationId xmlns:a16="http://schemas.microsoft.com/office/drawing/2014/main" id="{564AB004-CA26-473B-963D-70C22426F031}"/>
                    </a:ext>
                  </a:extLst>
                </p:cNvPr>
                <p:cNvSpPr/>
                <p:nvPr/>
              </p:nvSpPr>
              <p:spPr>
                <a:xfrm>
                  <a:off x="3971723" y="3440091"/>
                  <a:ext cx="1025889" cy="108947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8" name="グループ化 117">
                  <a:extLst>
                    <a:ext uri="{FF2B5EF4-FFF2-40B4-BE49-F238E27FC236}">
                      <a16:creationId xmlns:a16="http://schemas.microsoft.com/office/drawing/2014/main" id="{460616D7-147D-409C-A158-759AC1E2E181}"/>
                    </a:ext>
                  </a:extLst>
                </p:cNvPr>
                <p:cNvGrpSpPr/>
                <p:nvPr/>
              </p:nvGrpSpPr>
              <p:grpSpPr>
                <a:xfrm>
                  <a:off x="3958047" y="3550779"/>
                  <a:ext cx="1049684" cy="990356"/>
                  <a:chOff x="1986974" y="3943263"/>
                  <a:chExt cx="834570" cy="787400"/>
                </a:xfrm>
              </p:grpSpPr>
              <p:grpSp>
                <p:nvGrpSpPr>
                  <p:cNvPr id="127" name="グループ化 126">
                    <a:extLst>
                      <a:ext uri="{FF2B5EF4-FFF2-40B4-BE49-F238E27FC236}">
                        <a16:creationId xmlns:a16="http://schemas.microsoft.com/office/drawing/2014/main" id="{E697C004-1DAA-420C-BBCB-CC2CC2083120}"/>
                      </a:ext>
                    </a:extLst>
                  </p:cNvPr>
                  <p:cNvGrpSpPr/>
                  <p:nvPr/>
                </p:nvGrpSpPr>
                <p:grpSpPr>
                  <a:xfrm>
                    <a:off x="1986974" y="3943263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30" name="グループ化 129">
                      <a:extLst>
                        <a:ext uri="{FF2B5EF4-FFF2-40B4-BE49-F238E27FC236}">
                          <a16:creationId xmlns:a16="http://schemas.microsoft.com/office/drawing/2014/main" id="{34048EEF-81D8-4135-BB05-A922E948A9FE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35" name="円/楕円 370">
                        <a:extLst>
                          <a:ext uri="{FF2B5EF4-FFF2-40B4-BE49-F238E27FC236}">
                            <a16:creationId xmlns:a16="http://schemas.microsoft.com/office/drawing/2014/main" id="{BDBDC380-3973-4EEC-86B3-1E01B4E9859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36" name="円/楕円 371">
                        <a:extLst>
                          <a:ext uri="{FF2B5EF4-FFF2-40B4-BE49-F238E27FC236}">
                            <a16:creationId xmlns:a16="http://schemas.microsoft.com/office/drawing/2014/main" id="{A83D4ECD-2013-41CA-B9EC-89B2CDD05A7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31" name="グループ化 130">
                      <a:extLst>
                        <a:ext uri="{FF2B5EF4-FFF2-40B4-BE49-F238E27FC236}">
                          <a16:creationId xmlns:a16="http://schemas.microsoft.com/office/drawing/2014/main" id="{00D60430-2994-494F-81B0-38ABB9FAA30F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33" name="円/楕円 368">
                        <a:extLst>
                          <a:ext uri="{FF2B5EF4-FFF2-40B4-BE49-F238E27FC236}">
                            <a16:creationId xmlns:a16="http://schemas.microsoft.com/office/drawing/2014/main" id="{7F3B55D4-FCDF-48EC-AE75-D4DF5C3414A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34" name="円/楕円 369">
                        <a:extLst>
                          <a:ext uri="{FF2B5EF4-FFF2-40B4-BE49-F238E27FC236}">
                            <a16:creationId xmlns:a16="http://schemas.microsoft.com/office/drawing/2014/main" id="{013F7863-C2D0-4669-A0DB-E1886B5AF36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32" name="円/楕円 367">
                      <a:extLst>
                        <a:ext uri="{FF2B5EF4-FFF2-40B4-BE49-F238E27FC236}">
                          <a16:creationId xmlns:a16="http://schemas.microsoft.com/office/drawing/2014/main" id="{4B72E50C-E4BA-4A46-AA91-E6F23D1F98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28" name="円/楕円 27">
                    <a:extLst>
                      <a:ext uri="{FF2B5EF4-FFF2-40B4-BE49-F238E27FC236}">
                        <a16:creationId xmlns:a16="http://schemas.microsoft.com/office/drawing/2014/main" id="{53E48FD0-83FF-4992-9D7D-F834F353750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314397" y="4621406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9" name="正方形/長方形 67">
                    <a:extLst>
                      <a:ext uri="{FF2B5EF4-FFF2-40B4-BE49-F238E27FC236}">
                        <a16:creationId xmlns:a16="http://schemas.microsoft.com/office/drawing/2014/main" id="{47200B55-D7CE-4BC3-B1DE-D94F561280FD}"/>
                      </a:ext>
                    </a:extLst>
                  </p:cNvPr>
                  <p:cNvSpPr/>
                  <p:nvPr/>
                </p:nvSpPr>
                <p:spPr>
                  <a:xfrm>
                    <a:off x="2379193" y="4553552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9" name="月 118">
                  <a:extLst>
                    <a:ext uri="{FF2B5EF4-FFF2-40B4-BE49-F238E27FC236}">
                      <a16:creationId xmlns:a16="http://schemas.microsoft.com/office/drawing/2014/main" id="{318E659D-DB7F-4981-AF12-833A057AD2D5}"/>
                    </a:ext>
                  </a:extLst>
                </p:cNvPr>
                <p:cNvSpPr/>
                <p:nvPr/>
              </p:nvSpPr>
              <p:spPr>
                <a:xfrm rot="2700000">
                  <a:off x="4120383" y="3342037"/>
                  <a:ext cx="244486" cy="62932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" name="月 119">
                  <a:extLst>
                    <a:ext uri="{FF2B5EF4-FFF2-40B4-BE49-F238E27FC236}">
                      <a16:creationId xmlns:a16="http://schemas.microsoft.com/office/drawing/2014/main" id="{62071C7A-5EAC-4432-A3A3-925FE5168FB1}"/>
                    </a:ext>
                  </a:extLst>
                </p:cNvPr>
                <p:cNvSpPr/>
                <p:nvPr/>
              </p:nvSpPr>
              <p:spPr>
                <a:xfrm rot="18900000" flipH="1">
                  <a:off x="4606529" y="3342038"/>
                  <a:ext cx="244486" cy="62932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1" name="円/楕円 355">
                  <a:extLst>
                    <a:ext uri="{FF2B5EF4-FFF2-40B4-BE49-F238E27FC236}">
                      <a16:creationId xmlns:a16="http://schemas.microsoft.com/office/drawing/2014/main" id="{49FB7B0B-A3AF-4617-A1FA-50D5B36BE3A8}"/>
                    </a:ext>
                  </a:extLst>
                </p:cNvPr>
                <p:cNvSpPr/>
                <p:nvPr/>
              </p:nvSpPr>
              <p:spPr>
                <a:xfrm>
                  <a:off x="4208156" y="3953079"/>
                  <a:ext cx="100936" cy="16411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2" name="月 121">
                  <a:extLst>
                    <a:ext uri="{FF2B5EF4-FFF2-40B4-BE49-F238E27FC236}">
                      <a16:creationId xmlns:a16="http://schemas.microsoft.com/office/drawing/2014/main" id="{DC1E4503-75C7-49DA-93DC-4F68FFC7FAB3}"/>
                    </a:ext>
                  </a:extLst>
                </p:cNvPr>
                <p:cNvSpPr/>
                <p:nvPr/>
              </p:nvSpPr>
              <p:spPr>
                <a:xfrm rot="15300000">
                  <a:off x="4222462" y="3795271"/>
                  <a:ext cx="56686" cy="15581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3" name="円/楕円 355">
                  <a:extLst>
                    <a:ext uri="{FF2B5EF4-FFF2-40B4-BE49-F238E27FC236}">
                      <a16:creationId xmlns:a16="http://schemas.microsoft.com/office/drawing/2014/main" id="{B5168F9B-20FE-4920-854B-28C9694E486C}"/>
                    </a:ext>
                  </a:extLst>
                </p:cNvPr>
                <p:cNvSpPr/>
                <p:nvPr/>
              </p:nvSpPr>
              <p:spPr>
                <a:xfrm>
                  <a:off x="4674881" y="3953079"/>
                  <a:ext cx="100936" cy="16411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4" name="月 123">
                  <a:extLst>
                    <a:ext uri="{FF2B5EF4-FFF2-40B4-BE49-F238E27FC236}">
                      <a16:creationId xmlns:a16="http://schemas.microsoft.com/office/drawing/2014/main" id="{7E4ACCC1-23CF-458B-9043-78A963DDE6AF}"/>
                    </a:ext>
                  </a:extLst>
                </p:cNvPr>
                <p:cNvSpPr/>
                <p:nvPr/>
              </p:nvSpPr>
              <p:spPr>
                <a:xfrm rot="16200000">
                  <a:off x="4689187" y="3795271"/>
                  <a:ext cx="56686" cy="15581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" name="円/楕円 355">
                  <a:extLst>
                    <a:ext uri="{FF2B5EF4-FFF2-40B4-BE49-F238E27FC236}">
                      <a16:creationId xmlns:a16="http://schemas.microsoft.com/office/drawing/2014/main" id="{0BEA64ED-7D96-4E76-8AAF-A43172A5F2AF}"/>
                    </a:ext>
                  </a:extLst>
                </p:cNvPr>
                <p:cNvSpPr/>
                <p:nvPr/>
              </p:nvSpPr>
              <p:spPr>
                <a:xfrm>
                  <a:off x="4235764" y="3981673"/>
                  <a:ext cx="45720" cy="45720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" name="円/楕円 355">
                  <a:extLst>
                    <a:ext uri="{FF2B5EF4-FFF2-40B4-BE49-F238E27FC236}">
                      <a16:creationId xmlns:a16="http://schemas.microsoft.com/office/drawing/2014/main" id="{49EAAE9D-ED6C-4624-8BD0-4156975F877D}"/>
                    </a:ext>
                  </a:extLst>
                </p:cNvPr>
                <p:cNvSpPr/>
                <p:nvPr/>
              </p:nvSpPr>
              <p:spPr>
                <a:xfrm>
                  <a:off x="4702489" y="3981673"/>
                  <a:ext cx="45720" cy="45720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E5C159DB-6A9E-460D-992A-4D9AFD8EE19C}"/>
                </a:ext>
              </a:extLst>
            </p:cNvPr>
            <p:cNvSpPr/>
            <p:nvPr/>
          </p:nvSpPr>
          <p:spPr>
            <a:xfrm rot="20216363">
              <a:off x="8177684" y="2174619"/>
              <a:ext cx="340304" cy="615236"/>
            </a:xfrm>
            <a:custGeom>
              <a:avLst/>
              <a:gdLst>
                <a:gd name="connsiteX0" fmla="*/ 270255 w 340304"/>
                <a:gd name="connsiteY0" fmla="*/ 1718 h 615236"/>
                <a:gd name="connsiteX1" fmla="*/ 298889 w 340304"/>
                <a:gd name="connsiteY1" fmla="*/ 25116 h 615236"/>
                <a:gd name="connsiteX2" fmla="*/ 325393 w 340304"/>
                <a:gd name="connsiteY2" fmla="*/ 74004 h 615236"/>
                <a:gd name="connsiteX3" fmla="*/ 331363 w 340304"/>
                <a:gd name="connsiteY3" fmla="*/ 92905 h 615236"/>
                <a:gd name="connsiteX4" fmla="*/ 331037 w 340304"/>
                <a:gd name="connsiteY4" fmla="*/ 97878 h 615236"/>
                <a:gd name="connsiteX5" fmla="*/ 333143 w 340304"/>
                <a:gd name="connsiteY5" fmla="*/ 108989 h 615236"/>
                <a:gd name="connsiteX6" fmla="*/ 332599 w 340304"/>
                <a:gd name="connsiteY6" fmla="*/ 427981 h 615236"/>
                <a:gd name="connsiteX7" fmla="*/ 303097 w 340304"/>
                <a:gd name="connsiteY7" fmla="*/ 503826 h 615236"/>
                <a:gd name="connsiteX8" fmla="*/ 282017 w 340304"/>
                <a:gd name="connsiteY8" fmla="*/ 518961 h 615236"/>
                <a:gd name="connsiteX9" fmla="*/ 286700 w 340304"/>
                <a:gd name="connsiteY9" fmla="*/ 615236 h 615236"/>
                <a:gd name="connsiteX10" fmla="*/ 77922 w 340304"/>
                <a:gd name="connsiteY10" fmla="*/ 615236 h 615236"/>
                <a:gd name="connsiteX11" fmla="*/ 83197 w 340304"/>
                <a:gd name="connsiteY11" fmla="*/ 530362 h 615236"/>
                <a:gd name="connsiteX12" fmla="*/ 66685 w 340304"/>
                <a:gd name="connsiteY12" fmla="*/ 526812 h 615236"/>
                <a:gd name="connsiteX13" fmla="*/ 5167 w 340304"/>
                <a:gd name="connsiteY13" fmla="*/ 427981 h 615236"/>
                <a:gd name="connsiteX14" fmla="*/ 24047 w 340304"/>
                <a:gd name="connsiteY14" fmla="*/ 254697 h 615236"/>
                <a:gd name="connsiteX15" fmla="*/ 69002 w 340304"/>
                <a:gd name="connsiteY15" fmla="*/ 229412 h 615236"/>
                <a:gd name="connsiteX16" fmla="*/ 81220 w 340304"/>
                <a:gd name="connsiteY16" fmla="*/ 226057 h 615236"/>
                <a:gd name="connsiteX17" fmla="*/ 89988 w 340304"/>
                <a:gd name="connsiteY17" fmla="*/ 212289 h 615236"/>
                <a:gd name="connsiteX18" fmla="*/ 128812 w 340304"/>
                <a:gd name="connsiteY18" fmla="*/ 195264 h 615236"/>
                <a:gd name="connsiteX19" fmla="*/ 151885 w 340304"/>
                <a:gd name="connsiteY19" fmla="*/ 205382 h 615236"/>
                <a:gd name="connsiteX20" fmla="*/ 152040 w 340304"/>
                <a:gd name="connsiteY20" fmla="*/ 204571 h 615236"/>
                <a:gd name="connsiteX21" fmla="*/ 202631 w 340304"/>
                <a:gd name="connsiteY21" fmla="*/ 169070 h 615236"/>
                <a:gd name="connsiteX22" fmla="*/ 236020 w 340304"/>
                <a:gd name="connsiteY22" fmla="*/ 183711 h 615236"/>
                <a:gd name="connsiteX23" fmla="*/ 238829 w 340304"/>
                <a:gd name="connsiteY23" fmla="*/ 182440 h 615236"/>
                <a:gd name="connsiteX24" fmla="*/ 238829 w 340304"/>
                <a:gd name="connsiteY24" fmla="*/ 115206 h 615236"/>
                <a:gd name="connsiteX25" fmla="*/ 217211 w 340304"/>
                <a:gd name="connsiteY25" fmla="*/ 75333 h 615236"/>
                <a:gd name="connsiteX26" fmla="*/ 234471 w 340304"/>
                <a:gd name="connsiteY26" fmla="*/ 6735 h 615236"/>
                <a:gd name="connsiteX27" fmla="*/ 270255 w 340304"/>
                <a:gd name="connsiteY27" fmla="*/ 1718 h 615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40304" h="615236">
                  <a:moveTo>
                    <a:pt x="270255" y="1718"/>
                  </a:moveTo>
                  <a:cubicBezTo>
                    <a:pt x="281913" y="5045"/>
                    <a:pt x="292378" y="13107"/>
                    <a:pt x="298889" y="25116"/>
                  </a:cubicBezTo>
                  <a:lnTo>
                    <a:pt x="325393" y="74004"/>
                  </a:lnTo>
                  <a:cubicBezTo>
                    <a:pt x="328649" y="80008"/>
                    <a:pt x="330608" y="86431"/>
                    <a:pt x="331363" y="92905"/>
                  </a:cubicBezTo>
                  <a:cubicBezTo>
                    <a:pt x="331254" y="94563"/>
                    <a:pt x="331145" y="96221"/>
                    <a:pt x="331037" y="97878"/>
                  </a:cubicBezTo>
                  <a:lnTo>
                    <a:pt x="333143" y="108989"/>
                  </a:lnTo>
                  <a:cubicBezTo>
                    <a:pt x="333404" y="164006"/>
                    <a:pt x="349477" y="356939"/>
                    <a:pt x="332599" y="427981"/>
                  </a:cubicBezTo>
                  <a:cubicBezTo>
                    <a:pt x="332599" y="457600"/>
                    <a:pt x="321325" y="484415"/>
                    <a:pt x="303097" y="503826"/>
                  </a:cubicBezTo>
                  <a:lnTo>
                    <a:pt x="282017" y="518961"/>
                  </a:lnTo>
                  <a:lnTo>
                    <a:pt x="286700" y="615236"/>
                  </a:lnTo>
                  <a:lnTo>
                    <a:pt x="77922" y="615236"/>
                  </a:lnTo>
                  <a:lnTo>
                    <a:pt x="83197" y="530362"/>
                  </a:lnTo>
                  <a:lnTo>
                    <a:pt x="66685" y="526812"/>
                  </a:lnTo>
                  <a:cubicBezTo>
                    <a:pt x="30534" y="510529"/>
                    <a:pt x="5167" y="472410"/>
                    <a:pt x="5167" y="427981"/>
                  </a:cubicBezTo>
                  <a:cubicBezTo>
                    <a:pt x="5167" y="381389"/>
                    <a:pt x="-14897" y="295621"/>
                    <a:pt x="24047" y="254697"/>
                  </a:cubicBezTo>
                  <a:cubicBezTo>
                    <a:pt x="33783" y="244467"/>
                    <a:pt x="49837" y="236288"/>
                    <a:pt x="69002" y="229412"/>
                  </a:cubicBezTo>
                  <a:lnTo>
                    <a:pt x="81220" y="226057"/>
                  </a:lnTo>
                  <a:lnTo>
                    <a:pt x="89988" y="212289"/>
                  </a:lnTo>
                  <a:cubicBezTo>
                    <a:pt x="99924" y="201770"/>
                    <a:pt x="113650" y="195264"/>
                    <a:pt x="128812" y="195264"/>
                  </a:cubicBezTo>
                  <a:lnTo>
                    <a:pt x="151885" y="205382"/>
                  </a:lnTo>
                  <a:lnTo>
                    <a:pt x="152040" y="204571"/>
                  </a:lnTo>
                  <a:cubicBezTo>
                    <a:pt x="160375" y="183708"/>
                    <a:pt x="179888" y="169070"/>
                    <a:pt x="202631" y="169070"/>
                  </a:cubicBezTo>
                  <a:lnTo>
                    <a:pt x="236020" y="183711"/>
                  </a:lnTo>
                  <a:lnTo>
                    <a:pt x="238829" y="182440"/>
                  </a:lnTo>
                  <a:lnTo>
                    <a:pt x="238829" y="115206"/>
                  </a:lnTo>
                  <a:lnTo>
                    <a:pt x="217211" y="75333"/>
                  </a:lnTo>
                  <a:cubicBezTo>
                    <a:pt x="204189" y="51314"/>
                    <a:pt x="211917" y="20602"/>
                    <a:pt x="234471" y="6735"/>
                  </a:cubicBezTo>
                  <a:cubicBezTo>
                    <a:pt x="245749" y="-198"/>
                    <a:pt x="258598" y="-1607"/>
                    <a:pt x="270255" y="1718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7" name="片側の 2 つの角を丸めた四角形 92">
              <a:extLst>
                <a:ext uri="{FF2B5EF4-FFF2-40B4-BE49-F238E27FC236}">
                  <a16:creationId xmlns:a16="http://schemas.microsoft.com/office/drawing/2014/main" id="{B8ECCCA1-BC8C-46AF-BAEE-EA996C54E530}"/>
                </a:ext>
              </a:extLst>
            </p:cNvPr>
            <p:cNvSpPr/>
            <p:nvPr/>
          </p:nvSpPr>
          <p:spPr>
            <a:xfrm rot="9854429" flipH="1">
              <a:off x="8404903" y="2700607"/>
              <a:ext cx="331535" cy="855155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trellis">
              <a:fgClr>
                <a:srgbClr val="0070C0"/>
              </a:fgClr>
              <a:bgClr>
                <a:schemeClr val="accent1">
                  <a:lumMod val="40000"/>
                  <a:lumOff val="60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5" name="楕円 22">
              <a:extLst>
                <a:ext uri="{FF2B5EF4-FFF2-40B4-BE49-F238E27FC236}">
                  <a16:creationId xmlns:a16="http://schemas.microsoft.com/office/drawing/2014/main" id="{EA8D3979-2AD7-4BA1-B773-1655CF39A53D}"/>
                </a:ext>
              </a:extLst>
            </p:cNvPr>
            <p:cNvSpPr/>
            <p:nvPr/>
          </p:nvSpPr>
          <p:spPr>
            <a:xfrm>
              <a:off x="8004136" y="1368295"/>
              <a:ext cx="191422" cy="290262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816D1DE9-7690-4096-BB0A-0CC40F280249}"/>
              </a:ext>
            </a:extLst>
          </p:cNvPr>
          <p:cNvGrpSpPr/>
          <p:nvPr/>
        </p:nvGrpSpPr>
        <p:grpSpPr>
          <a:xfrm>
            <a:off x="7315016" y="4095130"/>
            <a:ext cx="1412181" cy="2361196"/>
            <a:chOff x="7315016" y="4095130"/>
            <a:chExt cx="1412181" cy="2361196"/>
          </a:xfrm>
        </p:grpSpPr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F7C5843C-A9BB-45D9-B9C5-C116721225D5}"/>
                </a:ext>
              </a:extLst>
            </p:cNvPr>
            <p:cNvGrpSpPr/>
            <p:nvPr/>
          </p:nvGrpSpPr>
          <p:grpSpPr>
            <a:xfrm>
              <a:off x="7315016" y="4095130"/>
              <a:ext cx="1182186" cy="2361196"/>
              <a:chOff x="3882425" y="3836649"/>
              <a:chExt cx="1182186" cy="2361196"/>
            </a:xfrm>
          </p:grpSpPr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F30A9E6E-F7D4-4EE3-83B9-B9ECF61993C2}"/>
                  </a:ext>
                </a:extLst>
              </p:cNvPr>
              <p:cNvSpPr/>
              <p:nvPr/>
            </p:nvSpPr>
            <p:spPr>
              <a:xfrm>
                <a:off x="3912724" y="52809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3" name="片側の 2 つの角を丸めた四角形 144">
                <a:extLst>
                  <a:ext uri="{FF2B5EF4-FFF2-40B4-BE49-F238E27FC236}">
                    <a16:creationId xmlns:a16="http://schemas.microsoft.com/office/drawing/2014/main" id="{5FC0260D-C41B-4AEA-915D-60B68BDF1B13}"/>
                  </a:ext>
                </a:extLst>
              </p:cNvPr>
              <p:cNvSpPr/>
              <p:nvPr/>
            </p:nvSpPr>
            <p:spPr>
              <a:xfrm>
                <a:off x="3996667" y="51769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863CDA03-BA61-4EBE-8088-CDF9CDDB86DB}"/>
                  </a:ext>
                </a:extLst>
              </p:cNvPr>
              <p:cNvSpPr/>
              <p:nvPr/>
            </p:nvSpPr>
            <p:spPr>
              <a:xfrm>
                <a:off x="4245192" y="49444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85384892-52DD-4267-8F50-0D276830083D}"/>
                  </a:ext>
                </a:extLst>
              </p:cNvPr>
              <p:cNvGrpSpPr/>
              <p:nvPr/>
            </p:nvGrpSpPr>
            <p:grpSpPr>
              <a:xfrm>
                <a:off x="3882425" y="3836649"/>
                <a:ext cx="1182186" cy="1254189"/>
                <a:chOff x="5138890" y="3817636"/>
                <a:chExt cx="860611" cy="913028"/>
              </a:xfrm>
            </p:grpSpPr>
            <p:sp>
              <p:nvSpPr>
                <p:cNvPr id="157" name="雲 391">
                  <a:extLst>
                    <a:ext uri="{FF2B5EF4-FFF2-40B4-BE49-F238E27FC236}">
                      <a16:creationId xmlns:a16="http://schemas.microsoft.com/office/drawing/2014/main" id="{B39318C2-7B91-48F1-BCA5-D7E1E515D889}"/>
                    </a:ext>
                  </a:extLst>
                </p:cNvPr>
                <p:cNvSpPr/>
                <p:nvPr/>
              </p:nvSpPr>
              <p:spPr>
                <a:xfrm>
                  <a:off x="5138890" y="3817636"/>
                  <a:ext cx="860611" cy="6248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8" name="グループ化 157">
                  <a:extLst>
                    <a:ext uri="{FF2B5EF4-FFF2-40B4-BE49-F238E27FC236}">
                      <a16:creationId xmlns:a16="http://schemas.microsoft.com/office/drawing/2014/main" id="{9997A9D4-5060-4247-A5AD-22577F655D79}"/>
                    </a:ext>
                  </a:extLst>
                </p:cNvPr>
                <p:cNvGrpSpPr/>
                <p:nvPr/>
              </p:nvGrpSpPr>
              <p:grpSpPr>
                <a:xfrm>
                  <a:off x="5151912" y="3943264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67" name="グループ化 166">
                    <a:extLst>
                      <a:ext uri="{FF2B5EF4-FFF2-40B4-BE49-F238E27FC236}">
                        <a16:creationId xmlns:a16="http://schemas.microsoft.com/office/drawing/2014/main" id="{BAFED858-F274-4556-B696-02CA0DAD62BB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72" name="円/楕円 256">
                      <a:extLst>
                        <a:ext uri="{FF2B5EF4-FFF2-40B4-BE49-F238E27FC236}">
                          <a16:creationId xmlns:a16="http://schemas.microsoft.com/office/drawing/2014/main" id="{2EDDD2CE-A20E-48D9-BD3B-D2A3A27EF3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3" name="円/楕円 257">
                      <a:extLst>
                        <a:ext uri="{FF2B5EF4-FFF2-40B4-BE49-F238E27FC236}">
                          <a16:creationId xmlns:a16="http://schemas.microsoft.com/office/drawing/2014/main" id="{10B336E5-5A79-4F16-A60A-A5508F5E31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68" name="グループ化 167">
                    <a:extLst>
                      <a:ext uri="{FF2B5EF4-FFF2-40B4-BE49-F238E27FC236}">
                        <a16:creationId xmlns:a16="http://schemas.microsoft.com/office/drawing/2014/main" id="{B7F3FC30-F659-422E-8C68-E74C89B9F915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70" name="円/楕円 254">
                      <a:extLst>
                        <a:ext uri="{FF2B5EF4-FFF2-40B4-BE49-F238E27FC236}">
                          <a16:creationId xmlns:a16="http://schemas.microsoft.com/office/drawing/2014/main" id="{C35ACC7A-96CC-4818-AEE0-2728D720AC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1" name="円/楕円 255">
                      <a:extLst>
                        <a:ext uri="{FF2B5EF4-FFF2-40B4-BE49-F238E27FC236}">
                          <a16:creationId xmlns:a16="http://schemas.microsoft.com/office/drawing/2014/main" id="{4A56AC60-68DB-47F3-A7BC-1CC9ECB1204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9" name="円/楕円 253">
                    <a:extLst>
                      <a:ext uri="{FF2B5EF4-FFF2-40B4-BE49-F238E27FC236}">
                        <a16:creationId xmlns:a16="http://schemas.microsoft.com/office/drawing/2014/main" id="{F5AB33CE-693D-46AE-8175-F5D038DB78D1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9" name="円/楕円 127">
                  <a:extLst>
                    <a:ext uri="{FF2B5EF4-FFF2-40B4-BE49-F238E27FC236}">
                      <a16:creationId xmlns:a16="http://schemas.microsoft.com/office/drawing/2014/main" id="{0021EC6C-6C63-48CC-B031-48AF5C2B28B1}"/>
                    </a:ext>
                  </a:extLst>
                </p:cNvPr>
                <p:cNvSpPr/>
                <p:nvPr/>
              </p:nvSpPr>
              <p:spPr>
                <a:xfrm>
                  <a:off x="5333569" y="4250187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" name="円/楕円 27">
                  <a:extLst>
                    <a:ext uri="{FF2B5EF4-FFF2-40B4-BE49-F238E27FC236}">
                      <a16:creationId xmlns:a16="http://schemas.microsoft.com/office/drawing/2014/main" id="{3CAC334A-97C9-4C83-895E-6A71E4151D18}"/>
                    </a:ext>
                  </a:extLst>
                </p:cNvPr>
                <p:cNvSpPr/>
                <p:nvPr/>
              </p:nvSpPr>
              <p:spPr>
                <a:xfrm rot="10800000">
                  <a:off x="5489078" y="462140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" name="円/楕円 27">
                  <a:extLst>
                    <a:ext uri="{FF2B5EF4-FFF2-40B4-BE49-F238E27FC236}">
                      <a16:creationId xmlns:a16="http://schemas.microsoft.com/office/drawing/2014/main" id="{AE7CD586-D02D-4F18-A279-C457B7A235A5}"/>
                    </a:ext>
                  </a:extLst>
                </p:cNvPr>
                <p:cNvSpPr/>
                <p:nvPr/>
              </p:nvSpPr>
              <p:spPr>
                <a:xfrm rot="20700000">
                  <a:off x="5295245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2" name="円/楕円 27">
                  <a:extLst>
                    <a:ext uri="{FF2B5EF4-FFF2-40B4-BE49-F238E27FC236}">
                      <a16:creationId xmlns:a16="http://schemas.microsoft.com/office/drawing/2014/main" id="{D981C6B5-DF44-4334-B7BD-CD9E71C2022D}"/>
                    </a:ext>
                  </a:extLst>
                </p:cNvPr>
                <p:cNvSpPr/>
                <p:nvPr/>
              </p:nvSpPr>
              <p:spPr>
                <a:xfrm rot="900000">
                  <a:off x="5687087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3" name="円/楕円 127">
                  <a:extLst>
                    <a:ext uri="{FF2B5EF4-FFF2-40B4-BE49-F238E27FC236}">
                      <a16:creationId xmlns:a16="http://schemas.microsoft.com/office/drawing/2014/main" id="{2CAB2E28-E1BD-4EB7-9D05-1F97DDC6FE8F}"/>
                    </a:ext>
                  </a:extLst>
                </p:cNvPr>
                <p:cNvSpPr/>
                <p:nvPr/>
              </p:nvSpPr>
              <p:spPr>
                <a:xfrm>
                  <a:off x="5725309" y="4250187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" name="円/楕円 247">
                  <a:extLst>
                    <a:ext uri="{FF2B5EF4-FFF2-40B4-BE49-F238E27FC236}">
                      <a16:creationId xmlns:a16="http://schemas.microsoft.com/office/drawing/2014/main" id="{7C3FA14A-8751-4EBE-8130-B53ABF9A7A0A}"/>
                    </a:ext>
                  </a:extLst>
                </p:cNvPr>
                <p:cNvSpPr/>
                <p:nvPr/>
              </p:nvSpPr>
              <p:spPr>
                <a:xfrm>
                  <a:off x="5509070" y="4464806"/>
                  <a:ext cx="118869" cy="69275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5" name="月 164">
                  <a:extLst>
                    <a:ext uri="{FF2B5EF4-FFF2-40B4-BE49-F238E27FC236}">
                      <a16:creationId xmlns:a16="http://schemas.microsoft.com/office/drawing/2014/main" id="{7B95197F-35D5-4795-8FE5-808B1B317FE9}"/>
                    </a:ext>
                  </a:extLst>
                </p:cNvPr>
                <p:cNvSpPr/>
                <p:nvPr/>
              </p:nvSpPr>
              <p:spPr>
                <a:xfrm rot="1800000">
                  <a:off x="5419033" y="4506047"/>
                  <a:ext cx="45719" cy="128698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6" name="月 165">
                  <a:extLst>
                    <a:ext uri="{FF2B5EF4-FFF2-40B4-BE49-F238E27FC236}">
                      <a16:creationId xmlns:a16="http://schemas.microsoft.com/office/drawing/2014/main" id="{143CFD11-7FEB-4334-853E-628366DC93FB}"/>
                    </a:ext>
                  </a:extLst>
                </p:cNvPr>
                <p:cNvSpPr/>
                <p:nvPr/>
              </p:nvSpPr>
              <p:spPr>
                <a:xfrm rot="19800000" flipH="1">
                  <a:off x="5664228" y="4506047"/>
                  <a:ext cx="45719" cy="128698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93854838-1961-408B-AD40-97BB2B226127}"/>
                  </a:ext>
                </a:extLst>
              </p:cNvPr>
              <p:cNvSpPr/>
              <p:nvPr/>
            </p:nvSpPr>
            <p:spPr>
              <a:xfrm>
                <a:off x="4418381" y="4674583"/>
                <a:ext cx="108376" cy="164125"/>
              </a:xfrm>
              <a:custGeom>
                <a:avLst/>
                <a:gdLst>
                  <a:gd name="connsiteX0" fmla="*/ 14178 w 108376"/>
                  <a:gd name="connsiteY0" fmla="*/ 0 h 164125"/>
                  <a:gd name="connsiteX1" fmla="*/ 54189 w 108376"/>
                  <a:gd name="connsiteY1" fmla="*/ 3841 h 164125"/>
                  <a:gd name="connsiteX2" fmla="*/ 94198 w 108376"/>
                  <a:gd name="connsiteY2" fmla="*/ 0 h 164125"/>
                  <a:gd name="connsiteX3" fmla="*/ 104118 w 108376"/>
                  <a:gd name="connsiteY3" fmla="*/ 26832 h 164125"/>
                  <a:gd name="connsiteX4" fmla="*/ 108376 w 108376"/>
                  <a:gd name="connsiteY4" fmla="*/ 65299 h 164125"/>
                  <a:gd name="connsiteX5" fmla="*/ 54188 w 108376"/>
                  <a:gd name="connsiteY5" fmla="*/ 164125 h 164125"/>
                  <a:gd name="connsiteX6" fmla="*/ 0 w 108376"/>
                  <a:gd name="connsiteY6" fmla="*/ 65299 h 164125"/>
                  <a:gd name="connsiteX7" fmla="*/ 4259 w 108376"/>
                  <a:gd name="connsiteY7" fmla="*/ 26832 h 164125"/>
                  <a:gd name="connsiteX0" fmla="*/ 54189 w 145629"/>
                  <a:gd name="connsiteY0" fmla="*/ 3841 h 164125"/>
                  <a:gd name="connsiteX1" fmla="*/ 94198 w 145629"/>
                  <a:gd name="connsiteY1" fmla="*/ 0 h 164125"/>
                  <a:gd name="connsiteX2" fmla="*/ 104118 w 145629"/>
                  <a:gd name="connsiteY2" fmla="*/ 26832 h 164125"/>
                  <a:gd name="connsiteX3" fmla="*/ 108376 w 145629"/>
                  <a:gd name="connsiteY3" fmla="*/ 65299 h 164125"/>
                  <a:gd name="connsiteX4" fmla="*/ 54188 w 145629"/>
                  <a:gd name="connsiteY4" fmla="*/ 164125 h 164125"/>
                  <a:gd name="connsiteX5" fmla="*/ 0 w 145629"/>
                  <a:gd name="connsiteY5" fmla="*/ 65299 h 164125"/>
                  <a:gd name="connsiteX6" fmla="*/ 4259 w 145629"/>
                  <a:gd name="connsiteY6" fmla="*/ 26832 h 164125"/>
                  <a:gd name="connsiteX7" fmla="*/ 14178 w 145629"/>
                  <a:gd name="connsiteY7" fmla="*/ 0 h 164125"/>
                  <a:gd name="connsiteX8" fmla="*/ 145629 w 145629"/>
                  <a:gd name="connsiteY8" fmla="*/ 95281 h 164125"/>
                  <a:gd name="connsiteX0" fmla="*/ 54189 w 108376"/>
                  <a:gd name="connsiteY0" fmla="*/ 3841 h 164125"/>
                  <a:gd name="connsiteX1" fmla="*/ 94198 w 108376"/>
                  <a:gd name="connsiteY1" fmla="*/ 0 h 164125"/>
                  <a:gd name="connsiteX2" fmla="*/ 104118 w 108376"/>
                  <a:gd name="connsiteY2" fmla="*/ 26832 h 164125"/>
                  <a:gd name="connsiteX3" fmla="*/ 108376 w 108376"/>
                  <a:gd name="connsiteY3" fmla="*/ 65299 h 164125"/>
                  <a:gd name="connsiteX4" fmla="*/ 54188 w 108376"/>
                  <a:gd name="connsiteY4" fmla="*/ 164125 h 164125"/>
                  <a:gd name="connsiteX5" fmla="*/ 0 w 108376"/>
                  <a:gd name="connsiteY5" fmla="*/ 65299 h 164125"/>
                  <a:gd name="connsiteX6" fmla="*/ 4259 w 108376"/>
                  <a:gd name="connsiteY6" fmla="*/ 26832 h 164125"/>
                  <a:gd name="connsiteX7" fmla="*/ 14178 w 108376"/>
                  <a:gd name="connsiteY7" fmla="*/ 0 h 164125"/>
                  <a:gd name="connsiteX0" fmla="*/ 94198 w 108376"/>
                  <a:gd name="connsiteY0" fmla="*/ 0 h 164125"/>
                  <a:gd name="connsiteX1" fmla="*/ 104118 w 108376"/>
                  <a:gd name="connsiteY1" fmla="*/ 26832 h 164125"/>
                  <a:gd name="connsiteX2" fmla="*/ 108376 w 108376"/>
                  <a:gd name="connsiteY2" fmla="*/ 65299 h 164125"/>
                  <a:gd name="connsiteX3" fmla="*/ 54188 w 108376"/>
                  <a:gd name="connsiteY3" fmla="*/ 164125 h 164125"/>
                  <a:gd name="connsiteX4" fmla="*/ 0 w 108376"/>
                  <a:gd name="connsiteY4" fmla="*/ 65299 h 164125"/>
                  <a:gd name="connsiteX5" fmla="*/ 4259 w 108376"/>
                  <a:gd name="connsiteY5" fmla="*/ 26832 h 164125"/>
                  <a:gd name="connsiteX6" fmla="*/ 14178 w 108376"/>
                  <a:gd name="connsiteY6" fmla="*/ 0 h 164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8376" h="164125">
                    <a:moveTo>
                      <a:pt x="94198" y="0"/>
                    </a:moveTo>
                    <a:lnTo>
                      <a:pt x="104118" y="26832"/>
                    </a:lnTo>
                    <a:cubicBezTo>
                      <a:pt x="106860" y="38655"/>
                      <a:pt x="108376" y="51654"/>
                      <a:pt x="108376" y="65299"/>
                    </a:cubicBezTo>
                    <a:cubicBezTo>
                      <a:pt x="108376" y="119879"/>
                      <a:pt x="84115" y="164125"/>
                      <a:pt x="54188" y="164125"/>
                    </a:cubicBezTo>
                    <a:cubicBezTo>
                      <a:pt x="24261" y="164125"/>
                      <a:pt x="0" y="119879"/>
                      <a:pt x="0" y="65299"/>
                    </a:cubicBezTo>
                    <a:cubicBezTo>
                      <a:pt x="0" y="51654"/>
                      <a:pt x="1517" y="38655"/>
                      <a:pt x="4259" y="26832"/>
                    </a:cubicBezTo>
                    <a:lnTo>
                      <a:pt x="14178" y="0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69" name="フリーフォーム: 図形 268">
              <a:extLst>
                <a:ext uri="{FF2B5EF4-FFF2-40B4-BE49-F238E27FC236}">
                  <a16:creationId xmlns:a16="http://schemas.microsoft.com/office/drawing/2014/main" id="{34E85C9D-6BC2-4868-BC34-0E7664DB1F21}"/>
                </a:ext>
              </a:extLst>
            </p:cNvPr>
            <p:cNvSpPr/>
            <p:nvPr/>
          </p:nvSpPr>
          <p:spPr>
            <a:xfrm rot="20216363">
              <a:off x="8181804" y="5025213"/>
              <a:ext cx="340304" cy="615236"/>
            </a:xfrm>
            <a:custGeom>
              <a:avLst/>
              <a:gdLst>
                <a:gd name="connsiteX0" fmla="*/ 270255 w 340304"/>
                <a:gd name="connsiteY0" fmla="*/ 1718 h 615236"/>
                <a:gd name="connsiteX1" fmla="*/ 298889 w 340304"/>
                <a:gd name="connsiteY1" fmla="*/ 25116 h 615236"/>
                <a:gd name="connsiteX2" fmla="*/ 325393 w 340304"/>
                <a:gd name="connsiteY2" fmla="*/ 74004 h 615236"/>
                <a:gd name="connsiteX3" fmla="*/ 331363 w 340304"/>
                <a:gd name="connsiteY3" fmla="*/ 92905 h 615236"/>
                <a:gd name="connsiteX4" fmla="*/ 331037 w 340304"/>
                <a:gd name="connsiteY4" fmla="*/ 97878 h 615236"/>
                <a:gd name="connsiteX5" fmla="*/ 333143 w 340304"/>
                <a:gd name="connsiteY5" fmla="*/ 108989 h 615236"/>
                <a:gd name="connsiteX6" fmla="*/ 332599 w 340304"/>
                <a:gd name="connsiteY6" fmla="*/ 427981 h 615236"/>
                <a:gd name="connsiteX7" fmla="*/ 303097 w 340304"/>
                <a:gd name="connsiteY7" fmla="*/ 503826 h 615236"/>
                <a:gd name="connsiteX8" fmla="*/ 282017 w 340304"/>
                <a:gd name="connsiteY8" fmla="*/ 518961 h 615236"/>
                <a:gd name="connsiteX9" fmla="*/ 286700 w 340304"/>
                <a:gd name="connsiteY9" fmla="*/ 615236 h 615236"/>
                <a:gd name="connsiteX10" fmla="*/ 77922 w 340304"/>
                <a:gd name="connsiteY10" fmla="*/ 615236 h 615236"/>
                <a:gd name="connsiteX11" fmla="*/ 83197 w 340304"/>
                <a:gd name="connsiteY11" fmla="*/ 530362 h 615236"/>
                <a:gd name="connsiteX12" fmla="*/ 66685 w 340304"/>
                <a:gd name="connsiteY12" fmla="*/ 526812 h 615236"/>
                <a:gd name="connsiteX13" fmla="*/ 5167 w 340304"/>
                <a:gd name="connsiteY13" fmla="*/ 427981 h 615236"/>
                <a:gd name="connsiteX14" fmla="*/ 24047 w 340304"/>
                <a:gd name="connsiteY14" fmla="*/ 254697 h 615236"/>
                <a:gd name="connsiteX15" fmla="*/ 69002 w 340304"/>
                <a:gd name="connsiteY15" fmla="*/ 229412 h 615236"/>
                <a:gd name="connsiteX16" fmla="*/ 81220 w 340304"/>
                <a:gd name="connsiteY16" fmla="*/ 226057 h 615236"/>
                <a:gd name="connsiteX17" fmla="*/ 89988 w 340304"/>
                <a:gd name="connsiteY17" fmla="*/ 212289 h 615236"/>
                <a:gd name="connsiteX18" fmla="*/ 128812 w 340304"/>
                <a:gd name="connsiteY18" fmla="*/ 195264 h 615236"/>
                <a:gd name="connsiteX19" fmla="*/ 151885 w 340304"/>
                <a:gd name="connsiteY19" fmla="*/ 205382 h 615236"/>
                <a:gd name="connsiteX20" fmla="*/ 152040 w 340304"/>
                <a:gd name="connsiteY20" fmla="*/ 204571 h 615236"/>
                <a:gd name="connsiteX21" fmla="*/ 202631 w 340304"/>
                <a:gd name="connsiteY21" fmla="*/ 169070 h 615236"/>
                <a:gd name="connsiteX22" fmla="*/ 236020 w 340304"/>
                <a:gd name="connsiteY22" fmla="*/ 183711 h 615236"/>
                <a:gd name="connsiteX23" fmla="*/ 238829 w 340304"/>
                <a:gd name="connsiteY23" fmla="*/ 182440 h 615236"/>
                <a:gd name="connsiteX24" fmla="*/ 238829 w 340304"/>
                <a:gd name="connsiteY24" fmla="*/ 115206 h 615236"/>
                <a:gd name="connsiteX25" fmla="*/ 217211 w 340304"/>
                <a:gd name="connsiteY25" fmla="*/ 75333 h 615236"/>
                <a:gd name="connsiteX26" fmla="*/ 234471 w 340304"/>
                <a:gd name="connsiteY26" fmla="*/ 6735 h 615236"/>
                <a:gd name="connsiteX27" fmla="*/ 270255 w 340304"/>
                <a:gd name="connsiteY27" fmla="*/ 1718 h 615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40304" h="615236">
                  <a:moveTo>
                    <a:pt x="270255" y="1718"/>
                  </a:moveTo>
                  <a:cubicBezTo>
                    <a:pt x="281913" y="5045"/>
                    <a:pt x="292378" y="13107"/>
                    <a:pt x="298889" y="25116"/>
                  </a:cubicBezTo>
                  <a:lnTo>
                    <a:pt x="325393" y="74004"/>
                  </a:lnTo>
                  <a:cubicBezTo>
                    <a:pt x="328649" y="80008"/>
                    <a:pt x="330608" y="86431"/>
                    <a:pt x="331363" y="92905"/>
                  </a:cubicBezTo>
                  <a:cubicBezTo>
                    <a:pt x="331254" y="94563"/>
                    <a:pt x="331145" y="96221"/>
                    <a:pt x="331037" y="97878"/>
                  </a:cubicBezTo>
                  <a:lnTo>
                    <a:pt x="333143" y="108989"/>
                  </a:lnTo>
                  <a:cubicBezTo>
                    <a:pt x="333404" y="164006"/>
                    <a:pt x="349477" y="356939"/>
                    <a:pt x="332599" y="427981"/>
                  </a:cubicBezTo>
                  <a:cubicBezTo>
                    <a:pt x="332599" y="457600"/>
                    <a:pt x="321325" y="484415"/>
                    <a:pt x="303097" y="503826"/>
                  </a:cubicBezTo>
                  <a:lnTo>
                    <a:pt x="282017" y="518961"/>
                  </a:lnTo>
                  <a:lnTo>
                    <a:pt x="286700" y="615236"/>
                  </a:lnTo>
                  <a:lnTo>
                    <a:pt x="77922" y="615236"/>
                  </a:lnTo>
                  <a:lnTo>
                    <a:pt x="83197" y="530362"/>
                  </a:lnTo>
                  <a:lnTo>
                    <a:pt x="66685" y="526812"/>
                  </a:lnTo>
                  <a:cubicBezTo>
                    <a:pt x="30534" y="510529"/>
                    <a:pt x="5167" y="472410"/>
                    <a:pt x="5167" y="427981"/>
                  </a:cubicBezTo>
                  <a:cubicBezTo>
                    <a:pt x="5167" y="381389"/>
                    <a:pt x="-14897" y="295621"/>
                    <a:pt x="24047" y="254697"/>
                  </a:cubicBezTo>
                  <a:cubicBezTo>
                    <a:pt x="33783" y="244467"/>
                    <a:pt x="49837" y="236288"/>
                    <a:pt x="69002" y="229412"/>
                  </a:cubicBezTo>
                  <a:lnTo>
                    <a:pt x="81220" y="226057"/>
                  </a:lnTo>
                  <a:lnTo>
                    <a:pt x="89988" y="212289"/>
                  </a:lnTo>
                  <a:cubicBezTo>
                    <a:pt x="99924" y="201770"/>
                    <a:pt x="113650" y="195264"/>
                    <a:pt x="128812" y="195264"/>
                  </a:cubicBezTo>
                  <a:lnTo>
                    <a:pt x="151885" y="205382"/>
                  </a:lnTo>
                  <a:lnTo>
                    <a:pt x="152040" y="204571"/>
                  </a:lnTo>
                  <a:cubicBezTo>
                    <a:pt x="160375" y="183708"/>
                    <a:pt x="179888" y="169070"/>
                    <a:pt x="202631" y="169070"/>
                  </a:cubicBezTo>
                  <a:lnTo>
                    <a:pt x="236020" y="183711"/>
                  </a:lnTo>
                  <a:lnTo>
                    <a:pt x="238829" y="182440"/>
                  </a:lnTo>
                  <a:lnTo>
                    <a:pt x="238829" y="115206"/>
                  </a:lnTo>
                  <a:lnTo>
                    <a:pt x="217211" y="75333"/>
                  </a:lnTo>
                  <a:cubicBezTo>
                    <a:pt x="204189" y="51314"/>
                    <a:pt x="211917" y="20602"/>
                    <a:pt x="234471" y="6735"/>
                  </a:cubicBezTo>
                  <a:cubicBezTo>
                    <a:pt x="245749" y="-198"/>
                    <a:pt x="258598" y="-1607"/>
                    <a:pt x="270255" y="1718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0" name="片側の 2 つの角を丸めた四角形 92">
              <a:extLst>
                <a:ext uri="{FF2B5EF4-FFF2-40B4-BE49-F238E27FC236}">
                  <a16:creationId xmlns:a16="http://schemas.microsoft.com/office/drawing/2014/main" id="{BC67EFFB-4D81-4AE8-A661-857F7964B583}"/>
                </a:ext>
              </a:extLst>
            </p:cNvPr>
            <p:cNvSpPr/>
            <p:nvPr/>
          </p:nvSpPr>
          <p:spPr>
            <a:xfrm rot="9854429" flipH="1">
              <a:off x="8395662" y="5549496"/>
              <a:ext cx="331535" cy="855155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trellis">
              <a:fgClr>
                <a:srgbClr val="00206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6" name="楕円 22">
              <a:extLst>
                <a:ext uri="{FF2B5EF4-FFF2-40B4-BE49-F238E27FC236}">
                  <a16:creationId xmlns:a16="http://schemas.microsoft.com/office/drawing/2014/main" id="{1DC604C3-0289-4D1F-85DF-2F70DD27AAA3}"/>
                </a:ext>
              </a:extLst>
            </p:cNvPr>
            <p:cNvSpPr/>
            <p:nvPr/>
          </p:nvSpPr>
          <p:spPr>
            <a:xfrm>
              <a:off x="8073986" y="4174995"/>
              <a:ext cx="191422" cy="290262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F5EEF6FD-70A6-4CFA-80DF-53801C5CCA88}"/>
              </a:ext>
            </a:extLst>
          </p:cNvPr>
          <p:cNvGrpSpPr/>
          <p:nvPr/>
        </p:nvGrpSpPr>
        <p:grpSpPr>
          <a:xfrm>
            <a:off x="4349584" y="3949344"/>
            <a:ext cx="1409144" cy="2521891"/>
            <a:chOff x="4349584" y="3949344"/>
            <a:chExt cx="1409144" cy="2521891"/>
          </a:xfrm>
        </p:grpSpPr>
        <p:grpSp>
          <p:nvGrpSpPr>
            <p:cNvPr id="178" name="グループ化 177">
              <a:extLst>
                <a:ext uri="{FF2B5EF4-FFF2-40B4-BE49-F238E27FC236}">
                  <a16:creationId xmlns:a16="http://schemas.microsoft.com/office/drawing/2014/main" id="{71641E43-C739-4E9C-BE7E-D330B4407AEC}"/>
                </a:ext>
              </a:extLst>
            </p:cNvPr>
            <p:cNvGrpSpPr/>
            <p:nvPr/>
          </p:nvGrpSpPr>
          <p:grpSpPr>
            <a:xfrm>
              <a:off x="4349584" y="3949344"/>
              <a:ext cx="1229834" cy="2506981"/>
              <a:chOff x="2275365" y="3690863"/>
              <a:chExt cx="1229834" cy="2506981"/>
            </a:xfrm>
          </p:grpSpPr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16788074-C66D-4538-98D4-4758443C8735}"/>
                  </a:ext>
                </a:extLst>
              </p:cNvPr>
              <p:cNvSpPr/>
              <p:nvPr/>
            </p:nvSpPr>
            <p:spPr>
              <a:xfrm>
                <a:off x="2628361" y="4895450"/>
                <a:ext cx="511882" cy="440816"/>
              </a:xfrm>
              <a:custGeom>
                <a:avLst/>
                <a:gdLst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406024 w 511882"/>
                  <a:gd name="connsiteY3" fmla="*/ 277853 h 440816"/>
                  <a:gd name="connsiteX4" fmla="*/ 502480 w 511882"/>
                  <a:gd name="connsiteY4" fmla="*/ 326345 h 440816"/>
                  <a:gd name="connsiteX5" fmla="*/ 511882 w 511882"/>
                  <a:gd name="connsiteY5" fmla="*/ 334919 h 440816"/>
                  <a:gd name="connsiteX6" fmla="*/ 502423 w 511882"/>
                  <a:gd name="connsiteY6" fmla="*/ 351715 h 440816"/>
                  <a:gd name="connsiteX7" fmla="*/ 258560 w 511882"/>
                  <a:gd name="connsiteY7" fmla="*/ 440816 h 440816"/>
                  <a:gd name="connsiteX8" fmla="*/ 14697 w 511882"/>
                  <a:gd name="connsiteY8" fmla="*/ 351715 h 440816"/>
                  <a:gd name="connsiteX9" fmla="*/ 0 w 511882"/>
                  <a:gd name="connsiteY9" fmla="*/ 325615 h 440816"/>
                  <a:gd name="connsiteX10" fmla="*/ 95004 w 511882"/>
                  <a:gd name="connsiteY10" fmla="*/ 277853 h 440816"/>
                  <a:gd name="connsiteX11" fmla="*/ 131174 w 511882"/>
                  <a:gd name="connsiteY11" fmla="*/ 277853 h 440816"/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406024 w 511882"/>
                  <a:gd name="connsiteY3" fmla="*/ 277853 h 440816"/>
                  <a:gd name="connsiteX4" fmla="*/ 502480 w 511882"/>
                  <a:gd name="connsiteY4" fmla="*/ 326345 h 440816"/>
                  <a:gd name="connsiteX5" fmla="*/ 511882 w 511882"/>
                  <a:gd name="connsiteY5" fmla="*/ 334919 h 440816"/>
                  <a:gd name="connsiteX6" fmla="*/ 502423 w 511882"/>
                  <a:gd name="connsiteY6" fmla="*/ 351715 h 440816"/>
                  <a:gd name="connsiteX7" fmla="*/ 258560 w 511882"/>
                  <a:gd name="connsiteY7" fmla="*/ 440816 h 440816"/>
                  <a:gd name="connsiteX8" fmla="*/ 14697 w 511882"/>
                  <a:gd name="connsiteY8" fmla="*/ 351715 h 440816"/>
                  <a:gd name="connsiteX9" fmla="*/ 0 w 511882"/>
                  <a:gd name="connsiteY9" fmla="*/ 325615 h 440816"/>
                  <a:gd name="connsiteX10" fmla="*/ 131174 w 511882"/>
                  <a:gd name="connsiteY10" fmla="*/ 277853 h 440816"/>
                  <a:gd name="connsiteX11" fmla="*/ 155557 w 511882"/>
                  <a:gd name="connsiteY11" fmla="*/ 0 h 440816"/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502480 w 511882"/>
                  <a:gd name="connsiteY3" fmla="*/ 326345 h 440816"/>
                  <a:gd name="connsiteX4" fmla="*/ 511882 w 511882"/>
                  <a:gd name="connsiteY4" fmla="*/ 334919 h 440816"/>
                  <a:gd name="connsiteX5" fmla="*/ 502423 w 511882"/>
                  <a:gd name="connsiteY5" fmla="*/ 351715 h 440816"/>
                  <a:gd name="connsiteX6" fmla="*/ 258560 w 511882"/>
                  <a:gd name="connsiteY6" fmla="*/ 440816 h 440816"/>
                  <a:gd name="connsiteX7" fmla="*/ 14697 w 511882"/>
                  <a:gd name="connsiteY7" fmla="*/ 351715 h 440816"/>
                  <a:gd name="connsiteX8" fmla="*/ 0 w 511882"/>
                  <a:gd name="connsiteY8" fmla="*/ 325615 h 440816"/>
                  <a:gd name="connsiteX9" fmla="*/ 131174 w 511882"/>
                  <a:gd name="connsiteY9" fmla="*/ 277853 h 440816"/>
                  <a:gd name="connsiteX10" fmla="*/ 155557 w 511882"/>
                  <a:gd name="connsiteY10" fmla="*/ 0 h 440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1882" h="440816">
                    <a:moveTo>
                      <a:pt x="155557" y="0"/>
                    </a:moveTo>
                    <a:lnTo>
                      <a:pt x="358276" y="0"/>
                    </a:lnTo>
                    <a:lnTo>
                      <a:pt x="382660" y="277853"/>
                    </a:lnTo>
                    <a:lnTo>
                      <a:pt x="502480" y="326345"/>
                    </a:lnTo>
                    <a:lnTo>
                      <a:pt x="511882" y="334919"/>
                    </a:lnTo>
                    <a:lnTo>
                      <a:pt x="502423" y="351715"/>
                    </a:lnTo>
                    <a:cubicBezTo>
                      <a:pt x="462245" y="404076"/>
                      <a:pt x="368186" y="440816"/>
                      <a:pt x="258560" y="440816"/>
                    </a:cubicBezTo>
                    <a:cubicBezTo>
                      <a:pt x="148934" y="440816"/>
                      <a:pt x="54875" y="404076"/>
                      <a:pt x="14697" y="351715"/>
                    </a:cubicBezTo>
                    <a:lnTo>
                      <a:pt x="0" y="325615"/>
                    </a:lnTo>
                    <a:lnTo>
                      <a:pt x="131174" y="277853"/>
                    </a:lnTo>
                    <a:lnTo>
                      <a:pt x="155557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0" name="台形 189">
                <a:extLst>
                  <a:ext uri="{FF2B5EF4-FFF2-40B4-BE49-F238E27FC236}">
                    <a16:creationId xmlns:a16="http://schemas.microsoft.com/office/drawing/2014/main" id="{BFE3DE37-EA90-485B-9B86-E5870DFF17F9}"/>
                  </a:ext>
                </a:extLst>
              </p:cNvPr>
              <p:cNvSpPr/>
              <p:nvPr/>
            </p:nvSpPr>
            <p:spPr>
              <a:xfrm rot="15300000">
                <a:off x="2804092" y="3544537"/>
                <a:ext cx="45719" cy="663669"/>
              </a:xfrm>
              <a:prstGeom prst="trapezoid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1" name="楕円 190">
                <a:extLst>
                  <a:ext uri="{FF2B5EF4-FFF2-40B4-BE49-F238E27FC236}">
                    <a16:creationId xmlns:a16="http://schemas.microsoft.com/office/drawing/2014/main" id="{BFE09E2F-2EFF-4EB8-8550-6700B1AD936F}"/>
                  </a:ext>
                </a:extLst>
              </p:cNvPr>
              <p:cNvSpPr/>
              <p:nvPr/>
            </p:nvSpPr>
            <p:spPr>
              <a:xfrm>
                <a:off x="2643969" y="3727244"/>
                <a:ext cx="492626" cy="466506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2" name="楕円 191">
                <a:extLst>
                  <a:ext uri="{FF2B5EF4-FFF2-40B4-BE49-F238E27FC236}">
                    <a16:creationId xmlns:a16="http://schemas.microsoft.com/office/drawing/2014/main" id="{362013A6-6775-4B44-861F-9535AFF7FE8B}"/>
                  </a:ext>
                </a:extLst>
              </p:cNvPr>
              <p:cNvSpPr/>
              <p:nvPr/>
            </p:nvSpPr>
            <p:spPr>
              <a:xfrm>
                <a:off x="2275365" y="3923220"/>
                <a:ext cx="1229834" cy="908430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93" name="グループ化 192">
                <a:extLst>
                  <a:ext uri="{FF2B5EF4-FFF2-40B4-BE49-F238E27FC236}">
                    <a16:creationId xmlns:a16="http://schemas.microsoft.com/office/drawing/2014/main" id="{CFE7F9D6-B9CB-432E-BBDA-3AE19DEF39B0}"/>
                  </a:ext>
                </a:extLst>
              </p:cNvPr>
              <p:cNvGrpSpPr/>
              <p:nvPr/>
            </p:nvGrpSpPr>
            <p:grpSpPr>
              <a:xfrm rot="20700000">
                <a:off x="2319307" y="4546259"/>
                <a:ext cx="222287" cy="346460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223" name="円/楕円 125">
                  <a:extLst>
                    <a:ext uri="{FF2B5EF4-FFF2-40B4-BE49-F238E27FC236}">
                      <a16:creationId xmlns:a16="http://schemas.microsoft.com/office/drawing/2014/main" id="{402FC773-E084-47E5-AB93-E8BA1CF1157C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4" name="円/楕円 126">
                  <a:extLst>
                    <a:ext uri="{FF2B5EF4-FFF2-40B4-BE49-F238E27FC236}">
                      <a16:creationId xmlns:a16="http://schemas.microsoft.com/office/drawing/2014/main" id="{F78BA86D-AA74-4708-B3DC-49F73A140445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94" name="グループ化 193">
                <a:extLst>
                  <a:ext uri="{FF2B5EF4-FFF2-40B4-BE49-F238E27FC236}">
                    <a16:creationId xmlns:a16="http://schemas.microsoft.com/office/drawing/2014/main" id="{9AE4053E-91E7-4AEE-BC31-A98A413CA086}"/>
                  </a:ext>
                </a:extLst>
              </p:cNvPr>
              <p:cNvGrpSpPr/>
              <p:nvPr/>
            </p:nvGrpSpPr>
            <p:grpSpPr>
              <a:xfrm rot="900000" flipH="1">
                <a:off x="3249396" y="4546259"/>
                <a:ext cx="222287" cy="346460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221" name="円/楕円 123">
                  <a:extLst>
                    <a:ext uri="{FF2B5EF4-FFF2-40B4-BE49-F238E27FC236}">
                      <a16:creationId xmlns:a16="http://schemas.microsoft.com/office/drawing/2014/main" id="{49D506C9-90EC-4478-89DC-406283AA7FC7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2" name="円/楕円 124">
                  <a:extLst>
                    <a:ext uri="{FF2B5EF4-FFF2-40B4-BE49-F238E27FC236}">
                      <a16:creationId xmlns:a16="http://schemas.microsoft.com/office/drawing/2014/main" id="{0EE37040-95AD-43BE-8970-4CF1B0D2E319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95" name="円/楕円 122">
                <a:extLst>
                  <a:ext uri="{FF2B5EF4-FFF2-40B4-BE49-F238E27FC236}">
                    <a16:creationId xmlns:a16="http://schemas.microsoft.com/office/drawing/2014/main" id="{C803A32B-8133-459E-B382-37D282FE247B}"/>
                  </a:ext>
                </a:extLst>
              </p:cNvPr>
              <p:cNvSpPr/>
              <p:nvPr/>
            </p:nvSpPr>
            <p:spPr>
              <a:xfrm>
                <a:off x="2430450" y="4086596"/>
                <a:ext cx="930090" cy="108724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6" name="円/楕円 27">
                <a:extLst>
                  <a:ext uri="{FF2B5EF4-FFF2-40B4-BE49-F238E27FC236}">
                    <a16:creationId xmlns:a16="http://schemas.microsoft.com/office/drawing/2014/main" id="{A70B5803-C719-4B48-918F-461A8AEB9047}"/>
                  </a:ext>
                </a:extLst>
              </p:cNvPr>
              <p:cNvSpPr/>
              <p:nvPr/>
            </p:nvSpPr>
            <p:spPr>
              <a:xfrm rot="10800000">
                <a:off x="2771413" y="5022977"/>
                <a:ext cx="226794" cy="4019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7" name="円/楕円 27">
                <a:extLst>
                  <a:ext uri="{FF2B5EF4-FFF2-40B4-BE49-F238E27FC236}">
                    <a16:creationId xmlns:a16="http://schemas.microsoft.com/office/drawing/2014/main" id="{A6D9CCA9-5816-437F-801F-E47EEE9F0DF0}"/>
                  </a:ext>
                </a:extLst>
              </p:cNvPr>
              <p:cNvSpPr/>
              <p:nvPr/>
            </p:nvSpPr>
            <p:spPr>
              <a:xfrm rot="20700000">
                <a:off x="2549924" y="4436248"/>
                <a:ext cx="263282" cy="547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8" name="円/楕円 27">
                <a:extLst>
                  <a:ext uri="{FF2B5EF4-FFF2-40B4-BE49-F238E27FC236}">
                    <a16:creationId xmlns:a16="http://schemas.microsoft.com/office/drawing/2014/main" id="{E11AB638-0A9F-4934-8D8A-37E62E030E04}"/>
                  </a:ext>
                </a:extLst>
              </p:cNvPr>
              <p:cNvSpPr/>
              <p:nvPr/>
            </p:nvSpPr>
            <p:spPr>
              <a:xfrm rot="900000">
                <a:off x="2965694" y="4436248"/>
                <a:ext cx="263282" cy="547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9" name="円/楕円 27">
                <a:extLst>
                  <a:ext uri="{FF2B5EF4-FFF2-40B4-BE49-F238E27FC236}">
                    <a16:creationId xmlns:a16="http://schemas.microsoft.com/office/drawing/2014/main" id="{B7CA5A55-4A96-4A27-9EAB-3B19C0F685F8}"/>
                  </a:ext>
                </a:extLst>
              </p:cNvPr>
              <p:cNvSpPr/>
              <p:nvPr/>
            </p:nvSpPr>
            <p:spPr>
              <a:xfrm rot="8100000">
                <a:off x="2611663" y="4911675"/>
                <a:ext cx="169589" cy="631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0" name="円/楕円 27">
                <a:extLst>
                  <a:ext uri="{FF2B5EF4-FFF2-40B4-BE49-F238E27FC236}">
                    <a16:creationId xmlns:a16="http://schemas.microsoft.com/office/drawing/2014/main" id="{571B3FB7-778B-4CFC-B48F-A838C3FECF9B}"/>
                  </a:ext>
                </a:extLst>
              </p:cNvPr>
              <p:cNvSpPr/>
              <p:nvPr/>
            </p:nvSpPr>
            <p:spPr>
              <a:xfrm rot="13500000" flipH="1">
                <a:off x="2987824" y="4911676"/>
                <a:ext cx="169589" cy="631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01" name="グループ化 200">
                <a:extLst>
                  <a:ext uri="{FF2B5EF4-FFF2-40B4-BE49-F238E27FC236}">
                    <a16:creationId xmlns:a16="http://schemas.microsoft.com/office/drawing/2014/main" id="{B037D492-D72B-4D66-94B8-BFB3F801312C}"/>
                  </a:ext>
                </a:extLst>
              </p:cNvPr>
              <p:cNvGrpSpPr/>
              <p:nvPr/>
            </p:nvGrpSpPr>
            <p:grpSpPr>
              <a:xfrm>
                <a:off x="2478029" y="4577632"/>
                <a:ext cx="109476" cy="88048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219" name="円/楕円 27">
                  <a:extLst>
                    <a:ext uri="{FF2B5EF4-FFF2-40B4-BE49-F238E27FC236}">
                      <a16:creationId xmlns:a16="http://schemas.microsoft.com/office/drawing/2014/main" id="{539065FD-A2C4-4318-BB36-D4814438DF49}"/>
                    </a:ext>
                  </a:extLst>
                </p:cNvPr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0" name="円/楕円 27">
                  <a:extLst>
                    <a:ext uri="{FF2B5EF4-FFF2-40B4-BE49-F238E27FC236}">
                      <a16:creationId xmlns:a16="http://schemas.microsoft.com/office/drawing/2014/main" id="{A1A2D930-6D8B-46B7-8678-A3339223BD58}"/>
                    </a:ext>
                  </a:extLst>
                </p:cNvPr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02" name="グループ化 201">
                <a:extLst>
                  <a:ext uri="{FF2B5EF4-FFF2-40B4-BE49-F238E27FC236}">
                    <a16:creationId xmlns:a16="http://schemas.microsoft.com/office/drawing/2014/main" id="{6EC9E0B1-6545-42FC-A618-F5BA43D992B0}"/>
                  </a:ext>
                </a:extLst>
              </p:cNvPr>
              <p:cNvGrpSpPr/>
              <p:nvPr/>
            </p:nvGrpSpPr>
            <p:grpSpPr>
              <a:xfrm flipH="1">
                <a:off x="3193311" y="4577632"/>
                <a:ext cx="109476" cy="88048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217" name="円/楕円 27">
                  <a:extLst>
                    <a:ext uri="{FF2B5EF4-FFF2-40B4-BE49-F238E27FC236}">
                      <a16:creationId xmlns:a16="http://schemas.microsoft.com/office/drawing/2014/main" id="{CB1CCF69-02BE-4F64-96AA-4A3627E5275A}"/>
                    </a:ext>
                  </a:extLst>
                </p:cNvPr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8" name="円/楕円 27">
                  <a:extLst>
                    <a:ext uri="{FF2B5EF4-FFF2-40B4-BE49-F238E27FC236}">
                      <a16:creationId xmlns:a16="http://schemas.microsoft.com/office/drawing/2014/main" id="{BA0C2288-C186-4534-9336-194FBF421F80}"/>
                    </a:ext>
                  </a:extLst>
                </p:cNvPr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03" name="円/楕円 64">
                <a:extLst>
                  <a:ext uri="{FF2B5EF4-FFF2-40B4-BE49-F238E27FC236}">
                    <a16:creationId xmlns:a16="http://schemas.microsoft.com/office/drawing/2014/main" id="{05D1AC75-A504-43E3-8E58-54A3761AA62A}"/>
                  </a:ext>
                </a:extLst>
              </p:cNvPr>
              <p:cNvSpPr/>
              <p:nvPr/>
            </p:nvSpPr>
            <p:spPr>
              <a:xfrm>
                <a:off x="2830643" y="4791969"/>
                <a:ext cx="110478" cy="109714"/>
              </a:xfrm>
              <a:custGeom>
                <a:avLst/>
                <a:gdLst>
                  <a:gd name="connsiteX0" fmla="*/ 24765 w 116205"/>
                  <a:gd name="connsiteY0" fmla="*/ 4629 h 96069"/>
                  <a:gd name="connsiteX1" fmla="*/ 76599 w 116205"/>
                  <a:gd name="connsiteY1" fmla="*/ 0 h 96069"/>
                  <a:gd name="connsiteX2" fmla="*/ 80010 w 116205"/>
                  <a:gd name="connsiteY2" fmla="*/ 13564 h 96069"/>
                  <a:gd name="connsiteX3" fmla="*/ 40005 w 116205"/>
                  <a:gd name="connsiteY3" fmla="*/ 79457 h 96069"/>
                  <a:gd name="connsiteX4" fmla="*/ 0 w 116205"/>
                  <a:gd name="connsiteY4" fmla="*/ 13564 h 96069"/>
                  <a:gd name="connsiteX5" fmla="*/ 2742 w 116205"/>
                  <a:gd name="connsiteY5" fmla="*/ 2662 h 96069"/>
                  <a:gd name="connsiteX6" fmla="*/ 116205 w 116205"/>
                  <a:gd name="connsiteY6" fmla="*/ 96069 h 96069"/>
                  <a:gd name="connsiteX0" fmla="*/ 24765 w 80010"/>
                  <a:gd name="connsiteY0" fmla="*/ 4629 h 79457"/>
                  <a:gd name="connsiteX1" fmla="*/ 76599 w 80010"/>
                  <a:gd name="connsiteY1" fmla="*/ 0 h 79457"/>
                  <a:gd name="connsiteX2" fmla="*/ 80010 w 80010"/>
                  <a:gd name="connsiteY2" fmla="*/ 13564 h 79457"/>
                  <a:gd name="connsiteX3" fmla="*/ 40005 w 80010"/>
                  <a:gd name="connsiteY3" fmla="*/ 79457 h 79457"/>
                  <a:gd name="connsiteX4" fmla="*/ 0 w 80010"/>
                  <a:gd name="connsiteY4" fmla="*/ 13564 h 79457"/>
                  <a:gd name="connsiteX5" fmla="*/ 2742 w 80010"/>
                  <a:gd name="connsiteY5" fmla="*/ 2662 h 79457"/>
                  <a:gd name="connsiteX0" fmla="*/ 76599 w 80010"/>
                  <a:gd name="connsiteY0" fmla="*/ 0 h 79457"/>
                  <a:gd name="connsiteX1" fmla="*/ 80010 w 80010"/>
                  <a:gd name="connsiteY1" fmla="*/ 13564 h 79457"/>
                  <a:gd name="connsiteX2" fmla="*/ 40005 w 80010"/>
                  <a:gd name="connsiteY2" fmla="*/ 79457 h 79457"/>
                  <a:gd name="connsiteX3" fmla="*/ 0 w 80010"/>
                  <a:gd name="connsiteY3" fmla="*/ 13564 h 79457"/>
                  <a:gd name="connsiteX4" fmla="*/ 2742 w 80010"/>
                  <a:gd name="connsiteY4" fmla="*/ 2662 h 79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10" h="79457">
                    <a:moveTo>
                      <a:pt x="76599" y="0"/>
                    </a:moveTo>
                    <a:cubicBezTo>
                      <a:pt x="79703" y="4150"/>
                      <a:pt x="80010" y="8798"/>
                      <a:pt x="80010" y="13564"/>
                    </a:cubicBezTo>
                    <a:cubicBezTo>
                      <a:pt x="80010" y="49956"/>
                      <a:pt x="62099" y="79457"/>
                      <a:pt x="40005" y="79457"/>
                    </a:cubicBezTo>
                    <a:cubicBezTo>
                      <a:pt x="17911" y="79457"/>
                      <a:pt x="0" y="49956"/>
                      <a:pt x="0" y="13564"/>
                    </a:cubicBezTo>
                    <a:lnTo>
                      <a:pt x="2742" y="2662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4" name="楕円 203">
                <a:extLst>
                  <a:ext uri="{FF2B5EF4-FFF2-40B4-BE49-F238E27FC236}">
                    <a16:creationId xmlns:a16="http://schemas.microsoft.com/office/drawing/2014/main" id="{DB2193D1-92E6-43F4-B9C9-96A734B64B24}"/>
                  </a:ext>
                </a:extLst>
              </p:cNvPr>
              <p:cNvSpPr/>
              <p:nvPr/>
            </p:nvSpPr>
            <p:spPr>
              <a:xfrm>
                <a:off x="3050368" y="3690863"/>
                <a:ext cx="172454" cy="170334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10AE8704-A9F1-4DEC-8FAD-B655503A83C6}"/>
                  </a:ext>
                </a:extLst>
              </p:cNvPr>
              <p:cNvSpPr/>
              <p:nvPr/>
            </p:nvSpPr>
            <p:spPr>
              <a:xfrm>
                <a:off x="2315587" y="5345820"/>
                <a:ext cx="181330" cy="852024"/>
              </a:xfrm>
              <a:custGeom>
                <a:avLst/>
                <a:gdLst>
                  <a:gd name="connsiteX0" fmla="*/ 139060 w 139060"/>
                  <a:gd name="connsiteY0" fmla="*/ 0 h 852024"/>
                  <a:gd name="connsiteX1" fmla="*/ 139060 w 139060"/>
                  <a:gd name="connsiteY1" fmla="*/ 852024 h 852024"/>
                  <a:gd name="connsiteX2" fmla="*/ 0 w 139060"/>
                  <a:gd name="connsiteY2" fmla="*/ 852024 h 852024"/>
                  <a:gd name="connsiteX3" fmla="*/ 0 w 139060"/>
                  <a:gd name="connsiteY3" fmla="*/ 345968 h 852024"/>
                  <a:gd name="connsiteX4" fmla="*/ 115559 w 139060"/>
                  <a:gd name="connsiteY4" fmla="*/ 24069 h 852024"/>
                  <a:gd name="connsiteX5" fmla="*/ 139060 w 139060"/>
                  <a:gd name="connsiteY5" fmla="*/ 0 h 852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852024">
                    <a:moveTo>
                      <a:pt x="139060" y="0"/>
                    </a:moveTo>
                    <a:lnTo>
                      <a:pt x="139060" y="852024"/>
                    </a:lnTo>
                    <a:lnTo>
                      <a:pt x="0" y="852024"/>
                    </a:lnTo>
                    <a:lnTo>
                      <a:pt x="0" y="345968"/>
                    </a:lnTo>
                    <a:cubicBezTo>
                      <a:pt x="0" y="223692"/>
                      <a:pt x="43367" y="111545"/>
                      <a:pt x="115559" y="24069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A5700116-8CA7-4013-A033-968833780236}"/>
                  </a:ext>
                </a:extLst>
              </p:cNvPr>
              <p:cNvSpPr/>
              <p:nvPr/>
            </p:nvSpPr>
            <p:spPr>
              <a:xfrm>
                <a:off x="2397805" y="5183647"/>
                <a:ext cx="974010" cy="1014197"/>
              </a:xfrm>
              <a:custGeom>
                <a:avLst/>
                <a:gdLst>
                  <a:gd name="connsiteX0" fmla="*/ 671591 w 974010"/>
                  <a:gd name="connsiteY0" fmla="*/ 0 h 1014197"/>
                  <a:gd name="connsiteX1" fmla="*/ 676569 w 974010"/>
                  <a:gd name="connsiteY1" fmla="*/ 1546 h 1014197"/>
                  <a:gd name="connsiteX2" fmla="*/ 974010 w 974010"/>
                  <a:gd name="connsiteY2" fmla="*/ 450279 h 1014197"/>
                  <a:gd name="connsiteX3" fmla="*/ 974009 w 974010"/>
                  <a:gd name="connsiteY3" fmla="*/ 1014197 h 1014197"/>
                  <a:gd name="connsiteX4" fmla="*/ 0 w 974010"/>
                  <a:gd name="connsiteY4" fmla="*/ 1014197 h 1014197"/>
                  <a:gd name="connsiteX5" fmla="*/ 0 w 974010"/>
                  <a:gd name="connsiteY5" fmla="*/ 450279 h 1014197"/>
                  <a:gd name="connsiteX6" fmla="*/ 297441 w 974010"/>
                  <a:gd name="connsiteY6" fmla="*/ 1546 h 1014197"/>
                  <a:gd name="connsiteX7" fmla="*/ 302418 w 974010"/>
                  <a:gd name="connsiteY7" fmla="*/ 1 h 1014197"/>
                  <a:gd name="connsiteX8" fmla="*/ 342184 w 974010"/>
                  <a:gd name="connsiteY8" fmla="*/ 15668 h 1014197"/>
                  <a:gd name="connsiteX9" fmla="*/ 487004 w 974010"/>
                  <a:gd name="connsiteY9" fmla="*/ 37563 h 1014197"/>
                  <a:gd name="connsiteX10" fmla="*/ 631824 w 974010"/>
                  <a:gd name="connsiteY10" fmla="*/ 15668 h 1014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10" h="1014197">
                    <a:moveTo>
                      <a:pt x="671591" y="0"/>
                    </a:moveTo>
                    <a:lnTo>
                      <a:pt x="676569" y="1546"/>
                    </a:lnTo>
                    <a:cubicBezTo>
                      <a:pt x="851363" y="75477"/>
                      <a:pt x="974010" y="248556"/>
                      <a:pt x="974010" y="450279"/>
                    </a:cubicBezTo>
                    <a:cubicBezTo>
                      <a:pt x="974010" y="638252"/>
                      <a:pt x="974009" y="826224"/>
                      <a:pt x="974009" y="1014197"/>
                    </a:cubicBezTo>
                    <a:lnTo>
                      <a:pt x="0" y="1014197"/>
                    </a:lnTo>
                    <a:lnTo>
                      <a:pt x="0" y="450279"/>
                    </a:lnTo>
                    <a:cubicBezTo>
                      <a:pt x="0" y="248556"/>
                      <a:pt x="122648" y="75477"/>
                      <a:pt x="297441" y="1546"/>
                    </a:cubicBezTo>
                    <a:lnTo>
                      <a:pt x="302418" y="1"/>
                    </a:lnTo>
                    <a:lnTo>
                      <a:pt x="342184" y="15668"/>
                    </a:lnTo>
                    <a:cubicBezTo>
                      <a:pt x="387932" y="29898"/>
                      <a:pt x="436573" y="37563"/>
                      <a:pt x="487004" y="37563"/>
                    </a:cubicBezTo>
                    <a:cubicBezTo>
                      <a:pt x="537435" y="37563"/>
                      <a:pt x="586076" y="29898"/>
                      <a:pt x="631824" y="1566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C15AAEB7-C022-4982-8E64-396B8647124A}"/>
                  </a:ext>
                </a:extLst>
              </p:cNvPr>
              <p:cNvSpPr/>
              <p:nvPr/>
            </p:nvSpPr>
            <p:spPr>
              <a:xfrm>
                <a:off x="2580386" y="5184065"/>
                <a:ext cx="608849" cy="211734"/>
              </a:xfrm>
              <a:custGeom>
                <a:avLst/>
                <a:gdLst>
                  <a:gd name="connsiteX0" fmla="*/ 487949 w 608849"/>
                  <a:gd name="connsiteY0" fmla="*/ 0 h 211734"/>
                  <a:gd name="connsiteX1" fmla="*/ 515562 w 608849"/>
                  <a:gd name="connsiteY1" fmla="*/ 10880 h 211734"/>
                  <a:gd name="connsiteX2" fmla="*/ 576714 w 608849"/>
                  <a:gd name="connsiteY2" fmla="*/ 46029 h 211734"/>
                  <a:gd name="connsiteX3" fmla="*/ 608849 w 608849"/>
                  <a:gd name="connsiteY3" fmla="*/ 72543 h 211734"/>
                  <a:gd name="connsiteX4" fmla="*/ 604281 w 608849"/>
                  <a:gd name="connsiteY4" fmla="*/ 80959 h 211734"/>
                  <a:gd name="connsiteX5" fmla="*/ 358321 w 608849"/>
                  <a:gd name="connsiteY5" fmla="*/ 211734 h 211734"/>
                  <a:gd name="connsiteX6" fmla="*/ 250527 w 608849"/>
                  <a:gd name="connsiteY6" fmla="*/ 211734 h 211734"/>
                  <a:gd name="connsiteX7" fmla="*/ 4568 w 608849"/>
                  <a:gd name="connsiteY7" fmla="*/ 80959 h 211734"/>
                  <a:gd name="connsiteX8" fmla="*/ 0 w 608849"/>
                  <a:gd name="connsiteY8" fmla="*/ 72544 h 211734"/>
                  <a:gd name="connsiteX9" fmla="*/ 32136 w 608849"/>
                  <a:gd name="connsiteY9" fmla="*/ 46029 h 211734"/>
                  <a:gd name="connsiteX10" fmla="*/ 93289 w 608849"/>
                  <a:gd name="connsiteY10" fmla="*/ 10880 h 211734"/>
                  <a:gd name="connsiteX11" fmla="*/ 120901 w 608849"/>
                  <a:gd name="connsiteY11" fmla="*/ 1 h 211734"/>
                  <a:gd name="connsiteX12" fmla="*/ 159604 w 608849"/>
                  <a:gd name="connsiteY12" fmla="*/ 15250 h 211734"/>
                  <a:gd name="connsiteX13" fmla="*/ 304424 w 608849"/>
                  <a:gd name="connsiteY13" fmla="*/ 37145 h 211734"/>
                  <a:gd name="connsiteX14" fmla="*/ 449244 w 608849"/>
                  <a:gd name="connsiteY14" fmla="*/ 15250 h 2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08849" h="211734">
                    <a:moveTo>
                      <a:pt x="487949" y="0"/>
                    </a:moveTo>
                    <a:lnTo>
                      <a:pt x="515562" y="10880"/>
                    </a:lnTo>
                    <a:cubicBezTo>
                      <a:pt x="536853" y="21139"/>
                      <a:pt x="557283" y="32902"/>
                      <a:pt x="576714" y="46029"/>
                    </a:cubicBezTo>
                    <a:lnTo>
                      <a:pt x="608849" y="72543"/>
                    </a:lnTo>
                    <a:lnTo>
                      <a:pt x="604281" y="80959"/>
                    </a:lnTo>
                    <a:cubicBezTo>
                      <a:pt x="550976" y="159859"/>
                      <a:pt x="460707" y="211734"/>
                      <a:pt x="358321" y="211734"/>
                    </a:cubicBezTo>
                    <a:lnTo>
                      <a:pt x="250527" y="211734"/>
                    </a:lnTo>
                    <a:cubicBezTo>
                      <a:pt x="148142" y="211734"/>
                      <a:pt x="57872" y="159859"/>
                      <a:pt x="4568" y="80959"/>
                    </a:cubicBezTo>
                    <a:lnTo>
                      <a:pt x="0" y="72544"/>
                    </a:lnTo>
                    <a:lnTo>
                      <a:pt x="32136" y="46029"/>
                    </a:lnTo>
                    <a:cubicBezTo>
                      <a:pt x="51568" y="32902"/>
                      <a:pt x="71998" y="21139"/>
                      <a:pt x="93289" y="10880"/>
                    </a:cubicBezTo>
                    <a:lnTo>
                      <a:pt x="120901" y="1"/>
                    </a:lnTo>
                    <a:lnTo>
                      <a:pt x="159604" y="15250"/>
                    </a:lnTo>
                    <a:cubicBezTo>
                      <a:pt x="205352" y="29480"/>
                      <a:pt x="253993" y="37145"/>
                      <a:pt x="304424" y="37145"/>
                    </a:cubicBezTo>
                    <a:cubicBezTo>
                      <a:pt x="354855" y="37145"/>
                      <a:pt x="403496" y="29480"/>
                      <a:pt x="449244" y="1525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08" name="グループ化 207">
                <a:extLst>
                  <a:ext uri="{FF2B5EF4-FFF2-40B4-BE49-F238E27FC236}">
                    <a16:creationId xmlns:a16="http://schemas.microsoft.com/office/drawing/2014/main" id="{EB1FA016-8B07-4624-9A41-E771034B9974}"/>
                  </a:ext>
                </a:extLst>
              </p:cNvPr>
              <p:cNvGrpSpPr/>
              <p:nvPr/>
            </p:nvGrpSpPr>
            <p:grpSpPr>
              <a:xfrm>
                <a:off x="2596210" y="4559802"/>
                <a:ext cx="587319" cy="130288"/>
                <a:chOff x="2596210" y="4559802"/>
                <a:chExt cx="587319" cy="130288"/>
              </a:xfrm>
            </p:grpSpPr>
            <p:grpSp>
              <p:nvGrpSpPr>
                <p:cNvPr id="209" name="グループ化 208">
                  <a:extLst>
                    <a:ext uri="{FF2B5EF4-FFF2-40B4-BE49-F238E27FC236}">
                      <a16:creationId xmlns:a16="http://schemas.microsoft.com/office/drawing/2014/main" id="{D1774B11-86EC-46E9-8168-A98B8EDED85F}"/>
                    </a:ext>
                  </a:extLst>
                </p:cNvPr>
                <p:cNvGrpSpPr/>
                <p:nvPr/>
              </p:nvGrpSpPr>
              <p:grpSpPr>
                <a:xfrm>
                  <a:off x="2596210" y="4559802"/>
                  <a:ext cx="152578" cy="130288"/>
                  <a:chOff x="2896919" y="3691681"/>
                  <a:chExt cx="138000" cy="203095"/>
                </a:xfrm>
              </p:grpSpPr>
              <p:sp>
                <p:nvSpPr>
                  <p:cNvPr id="214" name="円/楕円 333">
                    <a:extLst>
                      <a:ext uri="{FF2B5EF4-FFF2-40B4-BE49-F238E27FC236}">
                        <a16:creationId xmlns:a16="http://schemas.microsoft.com/office/drawing/2014/main" id="{68FDC36F-CCBA-4A99-B642-1022A91382A5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5" name="円/楕円 334">
                    <a:extLst>
                      <a:ext uri="{FF2B5EF4-FFF2-40B4-BE49-F238E27FC236}">
                        <a16:creationId xmlns:a16="http://schemas.microsoft.com/office/drawing/2014/main" id="{B9E59D3D-01A1-4E25-B2CA-C99C36BCBF62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29255"/>
                    <a:ext cx="138000" cy="16552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6" name="円/楕円 335">
                    <a:extLst>
                      <a:ext uri="{FF2B5EF4-FFF2-40B4-BE49-F238E27FC236}">
                        <a16:creationId xmlns:a16="http://schemas.microsoft.com/office/drawing/2014/main" id="{E77F1B61-26E9-415D-B3DB-C9AEBBE51C8B}"/>
                      </a:ext>
                    </a:extLst>
                  </p:cNvPr>
                  <p:cNvSpPr/>
                  <p:nvPr/>
                </p:nvSpPr>
                <p:spPr>
                  <a:xfrm>
                    <a:off x="2903869" y="3717465"/>
                    <a:ext cx="64866" cy="119705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10" name="グループ化 209">
                  <a:extLst>
                    <a:ext uri="{FF2B5EF4-FFF2-40B4-BE49-F238E27FC236}">
                      <a16:creationId xmlns:a16="http://schemas.microsoft.com/office/drawing/2014/main" id="{048077AF-A126-4966-9B2B-7DC91C4AB00B}"/>
                    </a:ext>
                  </a:extLst>
                </p:cNvPr>
                <p:cNvGrpSpPr/>
                <p:nvPr/>
              </p:nvGrpSpPr>
              <p:grpSpPr>
                <a:xfrm>
                  <a:off x="3030951" y="4559802"/>
                  <a:ext cx="152578" cy="130288"/>
                  <a:chOff x="2896919" y="3691681"/>
                  <a:chExt cx="138000" cy="203095"/>
                </a:xfrm>
              </p:grpSpPr>
              <p:sp>
                <p:nvSpPr>
                  <p:cNvPr id="211" name="円/楕円 333">
                    <a:extLst>
                      <a:ext uri="{FF2B5EF4-FFF2-40B4-BE49-F238E27FC236}">
                        <a16:creationId xmlns:a16="http://schemas.microsoft.com/office/drawing/2014/main" id="{217CE456-479F-40BA-93D3-166993B1A0E9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2" name="円/楕円 334">
                    <a:extLst>
                      <a:ext uri="{FF2B5EF4-FFF2-40B4-BE49-F238E27FC236}">
                        <a16:creationId xmlns:a16="http://schemas.microsoft.com/office/drawing/2014/main" id="{BD4636D3-0D19-4EBA-84BC-78C77EEC0294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29255"/>
                    <a:ext cx="138000" cy="16552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3" name="円/楕円 335">
                    <a:extLst>
                      <a:ext uri="{FF2B5EF4-FFF2-40B4-BE49-F238E27FC236}">
                        <a16:creationId xmlns:a16="http://schemas.microsoft.com/office/drawing/2014/main" id="{C805D3A2-6754-4E34-946A-F4A0635A57FE}"/>
                      </a:ext>
                    </a:extLst>
                  </p:cNvPr>
                  <p:cNvSpPr/>
                  <p:nvPr/>
                </p:nvSpPr>
                <p:spPr>
                  <a:xfrm>
                    <a:off x="2903869" y="3717465"/>
                    <a:ext cx="64866" cy="119705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239" name="フリーフォーム: 図形 238">
              <a:extLst>
                <a:ext uri="{FF2B5EF4-FFF2-40B4-BE49-F238E27FC236}">
                  <a16:creationId xmlns:a16="http://schemas.microsoft.com/office/drawing/2014/main" id="{ABCE1872-47B2-49EA-9A87-D59C1CCFC5AF}"/>
                </a:ext>
              </a:extLst>
            </p:cNvPr>
            <p:cNvSpPr/>
            <p:nvPr/>
          </p:nvSpPr>
          <p:spPr>
            <a:xfrm rot="20216363">
              <a:off x="5192001" y="5148000"/>
              <a:ext cx="340304" cy="615236"/>
            </a:xfrm>
            <a:custGeom>
              <a:avLst/>
              <a:gdLst>
                <a:gd name="connsiteX0" fmla="*/ 270255 w 340304"/>
                <a:gd name="connsiteY0" fmla="*/ 1718 h 615236"/>
                <a:gd name="connsiteX1" fmla="*/ 298889 w 340304"/>
                <a:gd name="connsiteY1" fmla="*/ 25116 h 615236"/>
                <a:gd name="connsiteX2" fmla="*/ 325393 w 340304"/>
                <a:gd name="connsiteY2" fmla="*/ 74004 h 615236"/>
                <a:gd name="connsiteX3" fmla="*/ 331363 w 340304"/>
                <a:gd name="connsiteY3" fmla="*/ 92905 h 615236"/>
                <a:gd name="connsiteX4" fmla="*/ 331037 w 340304"/>
                <a:gd name="connsiteY4" fmla="*/ 97878 h 615236"/>
                <a:gd name="connsiteX5" fmla="*/ 333143 w 340304"/>
                <a:gd name="connsiteY5" fmla="*/ 108989 h 615236"/>
                <a:gd name="connsiteX6" fmla="*/ 332599 w 340304"/>
                <a:gd name="connsiteY6" fmla="*/ 427981 h 615236"/>
                <a:gd name="connsiteX7" fmla="*/ 303097 w 340304"/>
                <a:gd name="connsiteY7" fmla="*/ 503826 h 615236"/>
                <a:gd name="connsiteX8" fmla="*/ 282017 w 340304"/>
                <a:gd name="connsiteY8" fmla="*/ 518961 h 615236"/>
                <a:gd name="connsiteX9" fmla="*/ 286700 w 340304"/>
                <a:gd name="connsiteY9" fmla="*/ 615236 h 615236"/>
                <a:gd name="connsiteX10" fmla="*/ 77922 w 340304"/>
                <a:gd name="connsiteY10" fmla="*/ 615236 h 615236"/>
                <a:gd name="connsiteX11" fmla="*/ 83197 w 340304"/>
                <a:gd name="connsiteY11" fmla="*/ 530362 h 615236"/>
                <a:gd name="connsiteX12" fmla="*/ 66685 w 340304"/>
                <a:gd name="connsiteY12" fmla="*/ 526812 h 615236"/>
                <a:gd name="connsiteX13" fmla="*/ 5167 w 340304"/>
                <a:gd name="connsiteY13" fmla="*/ 427981 h 615236"/>
                <a:gd name="connsiteX14" fmla="*/ 24047 w 340304"/>
                <a:gd name="connsiteY14" fmla="*/ 254697 h 615236"/>
                <a:gd name="connsiteX15" fmla="*/ 69002 w 340304"/>
                <a:gd name="connsiteY15" fmla="*/ 229412 h 615236"/>
                <a:gd name="connsiteX16" fmla="*/ 81220 w 340304"/>
                <a:gd name="connsiteY16" fmla="*/ 226057 h 615236"/>
                <a:gd name="connsiteX17" fmla="*/ 89988 w 340304"/>
                <a:gd name="connsiteY17" fmla="*/ 212289 h 615236"/>
                <a:gd name="connsiteX18" fmla="*/ 128812 w 340304"/>
                <a:gd name="connsiteY18" fmla="*/ 195264 h 615236"/>
                <a:gd name="connsiteX19" fmla="*/ 151885 w 340304"/>
                <a:gd name="connsiteY19" fmla="*/ 205382 h 615236"/>
                <a:gd name="connsiteX20" fmla="*/ 152040 w 340304"/>
                <a:gd name="connsiteY20" fmla="*/ 204571 h 615236"/>
                <a:gd name="connsiteX21" fmla="*/ 202631 w 340304"/>
                <a:gd name="connsiteY21" fmla="*/ 169070 h 615236"/>
                <a:gd name="connsiteX22" fmla="*/ 236020 w 340304"/>
                <a:gd name="connsiteY22" fmla="*/ 183711 h 615236"/>
                <a:gd name="connsiteX23" fmla="*/ 238829 w 340304"/>
                <a:gd name="connsiteY23" fmla="*/ 182440 h 615236"/>
                <a:gd name="connsiteX24" fmla="*/ 238829 w 340304"/>
                <a:gd name="connsiteY24" fmla="*/ 115206 h 615236"/>
                <a:gd name="connsiteX25" fmla="*/ 217211 w 340304"/>
                <a:gd name="connsiteY25" fmla="*/ 75333 h 615236"/>
                <a:gd name="connsiteX26" fmla="*/ 234471 w 340304"/>
                <a:gd name="connsiteY26" fmla="*/ 6735 h 615236"/>
                <a:gd name="connsiteX27" fmla="*/ 270255 w 340304"/>
                <a:gd name="connsiteY27" fmla="*/ 1718 h 615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40304" h="615236">
                  <a:moveTo>
                    <a:pt x="270255" y="1718"/>
                  </a:moveTo>
                  <a:cubicBezTo>
                    <a:pt x="281913" y="5045"/>
                    <a:pt x="292378" y="13107"/>
                    <a:pt x="298889" y="25116"/>
                  </a:cubicBezTo>
                  <a:lnTo>
                    <a:pt x="325393" y="74004"/>
                  </a:lnTo>
                  <a:cubicBezTo>
                    <a:pt x="328649" y="80008"/>
                    <a:pt x="330608" y="86431"/>
                    <a:pt x="331363" y="92905"/>
                  </a:cubicBezTo>
                  <a:cubicBezTo>
                    <a:pt x="331254" y="94563"/>
                    <a:pt x="331145" y="96221"/>
                    <a:pt x="331037" y="97878"/>
                  </a:cubicBezTo>
                  <a:lnTo>
                    <a:pt x="333143" y="108989"/>
                  </a:lnTo>
                  <a:cubicBezTo>
                    <a:pt x="333404" y="164006"/>
                    <a:pt x="349477" y="356939"/>
                    <a:pt x="332599" y="427981"/>
                  </a:cubicBezTo>
                  <a:cubicBezTo>
                    <a:pt x="332599" y="457600"/>
                    <a:pt x="321325" y="484415"/>
                    <a:pt x="303097" y="503826"/>
                  </a:cubicBezTo>
                  <a:lnTo>
                    <a:pt x="282017" y="518961"/>
                  </a:lnTo>
                  <a:lnTo>
                    <a:pt x="286700" y="615236"/>
                  </a:lnTo>
                  <a:lnTo>
                    <a:pt x="77922" y="615236"/>
                  </a:lnTo>
                  <a:lnTo>
                    <a:pt x="83197" y="530362"/>
                  </a:lnTo>
                  <a:lnTo>
                    <a:pt x="66685" y="526812"/>
                  </a:lnTo>
                  <a:cubicBezTo>
                    <a:pt x="30534" y="510529"/>
                    <a:pt x="5167" y="472410"/>
                    <a:pt x="5167" y="427981"/>
                  </a:cubicBezTo>
                  <a:cubicBezTo>
                    <a:pt x="5167" y="381389"/>
                    <a:pt x="-14897" y="295621"/>
                    <a:pt x="24047" y="254697"/>
                  </a:cubicBezTo>
                  <a:cubicBezTo>
                    <a:pt x="33783" y="244467"/>
                    <a:pt x="49837" y="236288"/>
                    <a:pt x="69002" y="229412"/>
                  </a:cubicBezTo>
                  <a:lnTo>
                    <a:pt x="81220" y="226057"/>
                  </a:lnTo>
                  <a:lnTo>
                    <a:pt x="89988" y="212289"/>
                  </a:lnTo>
                  <a:cubicBezTo>
                    <a:pt x="99924" y="201770"/>
                    <a:pt x="113650" y="195264"/>
                    <a:pt x="128812" y="195264"/>
                  </a:cubicBezTo>
                  <a:lnTo>
                    <a:pt x="151885" y="205382"/>
                  </a:lnTo>
                  <a:lnTo>
                    <a:pt x="152040" y="204571"/>
                  </a:lnTo>
                  <a:cubicBezTo>
                    <a:pt x="160375" y="183708"/>
                    <a:pt x="179888" y="169070"/>
                    <a:pt x="202631" y="169070"/>
                  </a:cubicBezTo>
                  <a:lnTo>
                    <a:pt x="236020" y="183711"/>
                  </a:lnTo>
                  <a:lnTo>
                    <a:pt x="238829" y="182440"/>
                  </a:lnTo>
                  <a:lnTo>
                    <a:pt x="238829" y="115206"/>
                  </a:lnTo>
                  <a:lnTo>
                    <a:pt x="217211" y="75333"/>
                  </a:lnTo>
                  <a:cubicBezTo>
                    <a:pt x="204189" y="51314"/>
                    <a:pt x="211917" y="20602"/>
                    <a:pt x="234471" y="6735"/>
                  </a:cubicBezTo>
                  <a:cubicBezTo>
                    <a:pt x="245749" y="-198"/>
                    <a:pt x="258598" y="-1607"/>
                    <a:pt x="270255" y="1718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1" name="片側の 2 つの角を丸めた四角形 92">
              <a:extLst>
                <a:ext uri="{FF2B5EF4-FFF2-40B4-BE49-F238E27FC236}">
                  <a16:creationId xmlns:a16="http://schemas.microsoft.com/office/drawing/2014/main" id="{C2EA6081-FE30-4C30-8B8A-B20E3BC0189B}"/>
                </a:ext>
              </a:extLst>
            </p:cNvPr>
            <p:cNvSpPr/>
            <p:nvPr/>
          </p:nvSpPr>
          <p:spPr>
            <a:xfrm rot="9854429" flipH="1">
              <a:off x="5418966" y="5590889"/>
              <a:ext cx="339762" cy="880346"/>
            </a:xfrm>
            <a:custGeom>
              <a:avLst/>
              <a:gdLst>
                <a:gd name="connsiteX0" fmla="*/ 165768 w 331535"/>
                <a:gd name="connsiteY0" fmla="*/ 0 h 855155"/>
                <a:gd name="connsiteX1" fmla="*/ 165768 w 331535"/>
                <a:gd name="connsiteY1" fmla="*/ 0 h 855155"/>
                <a:gd name="connsiteX2" fmla="*/ 331536 w 331535"/>
                <a:gd name="connsiteY2" fmla="*/ 165768 h 855155"/>
                <a:gd name="connsiteX3" fmla="*/ 331535 w 331535"/>
                <a:gd name="connsiteY3" fmla="*/ 855155 h 855155"/>
                <a:gd name="connsiteX4" fmla="*/ 331535 w 331535"/>
                <a:gd name="connsiteY4" fmla="*/ 855155 h 855155"/>
                <a:gd name="connsiteX5" fmla="*/ 0 w 331535"/>
                <a:gd name="connsiteY5" fmla="*/ 855155 h 855155"/>
                <a:gd name="connsiteX6" fmla="*/ 0 w 331535"/>
                <a:gd name="connsiteY6" fmla="*/ 855155 h 855155"/>
                <a:gd name="connsiteX7" fmla="*/ 0 w 331535"/>
                <a:gd name="connsiteY7" fmla="*/ 165768 h 855155"/>
                <a:gd name="connsiteX8" fmla="*/ 165768 w 331535"/>
                <a:gd name="connsiteY8" fmla="*/ 0 h 855155"/>
                <a:gd name="connsiteX0" fmla="*/ 165768 w 331536"/>
                <a:gd name="connsiteY0" fmla="*/ 0 h 887648"/>
                <a:gd name="connsiteX1" fmla="*/ 165768 w 331536"/>
                <a:gd name="connsiteY1" fmla="*/ 0 h 887648"/>
                <a:gd name="connsiteX2" fmla="*/ 331536 w 331536"/>
                <a:gd name="connsiteY2" fmla="*/ 165768 h 887648"/>
                <a:gd name="connsiteX3" fmla="*/ 331535 w 331536"/>
                <a:gd name="connsiteY3" fmla="*/ 855155 h 887648"/>
                <a:gd name="connsiteX4" fmla="*/ 331535 w 331536"/>
                <a:gd name="connsiteY4" fmla="*/ 855155 h 887648"/>
                <a:gd name="connsiteX5" fmla="*/ 0 w 331536"/>
                <a:gd name="connsiteY5" fmla="*/ 855155 h 887648"/>
                <a:gd name="connsiteX6" fmla="*/ 0 w 331536"/>
                <a:gd name="connsiteY6" fmla="*/ 855155 h 887648"/>
                <a:gd name="connsiteX7" fmla="*/ 0 w 331536"/>
                <a:gd name="connsiteY7" fmla="*/ 165768 h 887648"/>
                <a:gd name="connsiteX8" fmla="*/ 165768 w 331536"/>
                <a:gd name="connsiteY8" fmla="*/ 0 h 887648"/>
                <a:gd name="connsiteX0" fmla="*/ 165768 w 331536"/>
                <a:gd name="connsiteY0" fmla="*/ 0 h 855155"/>
                <a:gd name="connsiteX1" fmla="*/ 165768 w 331536"/>
                <a:gd name="connsiteY1" fmla="*/ 0 h 855155"/>
                <a:gd name="connsiteX2" fmla="*/ 331536 w 331536"/>
                <a:gd name="connsiteY2" fmla="*/ 165768 h 855155"/>
                <a:gd name="connsiteX3" fmla="*/ 331535 w 331536"/>
                <a:gd name="connsiteY3" fmla="*/ 855155 h 855155"/>
                <a:gd name="connsiteX4" fmla="*/ 0 w 331536"/>
                <a:gd name="connsiteY4" fmla="*/ 855155 h 855155"/>
                <a:gd name="connsiteX5" fmla="*/ 0 w 331536"/>
                <a:gd name="connsiteY5" fmla="*/ 855155 h 855155"/>
                <a:gd name="connsiteX6" fmla="*/ 0 w 331536"/>
                <a:gd name="connsiteY6" fmla="*/ 165768 h 855155"/>
                <a:gd name="connsiteX7" fmla="*/ 165768 w 331536"/>
                <a:gd name="connsiteY7" fmla="*/ 0 h 855155"/>
                <a:gd name="connsiteX0" fmla="*/ 165768 w 331536"/>
                <a:gd name="connsiteY0" fmla="*/ 0 h 893366"/>
                <a:gd name="connsiteX1" fmla="*/ 165768 w 331536"/>
                <a:gd name="connsiteY1" fmla="*/ 0 h 893366"/>
                <a:gd name="connsiteX2" fmla="*/ 331536 w 331536"/>
                <a:gd name="connsiteY2" fmla="*/ 165768 h 893366"/>
                <a:gd name="connsiteX3" fmla="*/ 331535 w 331536"/>
                <a:gd name="connsiteY3" fmla="*/ 855155 h 893366"/>
                <a:gd name="connsiteX4" fmla="*/ 0 w 331536"/>
                <a:gd name="connsiteY4" fmla="*/ 855155 h 893366"/>
                <a:gd name="connsiteX5" fmla="*/ 0 w 331536"/>
                <a:gd name="connsiteY5" fmla="*/ 855155 h 893366"/>
                <a:gd name="connsiteX6" fmla="*/ 0 w 331536"/>
                <a:gd name="connsiteY6" fmla="*/ 165768 h 893366"/>
                <a:gd name="connsiteX7" fmla="*/ 165768 w 331536"/>
                <a:gd name="connsiteY7" fmla="*/ 0 h 893366"/>
                <a:gd name="connsiteX0" fmla="*/ 165768 w 331536"/>
                <a:gd name="connsiteY0" fmla="*/ 0 h 919837"/>
                <a:gd name="connsiteX1" fmla="*/ 165768 w 331536"/>
                <a:gd name="connsiteY1" fmla="*/ 0 h 919837"/>
                <a:gd name="connsiteX2" fmla="*/ 331536 w 331536"/>
                <a:gd name="connsiteY2" fmla="*/ 165768 h 919837"/>
                <a:gd name="connsiteX3" fmla="*/ 331535 w 331536"/>
                <a:gd name="connsiteY3" fmla="*/ 855155 h 919837"/>
                <a:gd name="connsiteX4" fmla="*/ 0 w 331536"/>
                <a:gd name="connsiteY4" fmla="*/ 855155 h 919837"/>
                <a:gd name="connsiteX5" fmla="*/ 0 w 331536"/>
                <a:gd name="connsiteY5" fmla="*/ 855155 h 919837"/>
                <a:gd name="connsiteX6" fmla="*/ 0 w 331536"/>
                <a:gd name="connsiteY6" fmla="*/ 165768 h 919837"/>
                <a:gd name="connsiteX7" fmla="*/ 165768 w 331536"/>
                <a:gd name="connsiteY7" fmla="*/ 0 h 919837"/>
                <a:gd name="connsiteX0" fmla="*/ 165768 w 331536"/>
                <a:gd name="connsiteY0" fmla="*/ 0 h 919837"/>
                <a:gd name="connsiteX1" fmla="*/ 165768 w 331536"/>
                <a:gd name="connsiteY1" fmla="*/ 0 h 919837"/>
                <a:gd name="connsiteX2" fmla="*/ 331536 w 331536"/>
                <a:gd name="connsiteY2" fmla="*/ 165768 h 919837"/>
                <a:gd name="connsiteX3" fmla="*/ 331535 w 331536"/>
                <a:gd name="connsiteY3" fmla="*/ 855155 h 919837"/>
                <a:gd name="connsiteX4" fmla="*/ 0 w 331536"/>
                <a:gd name="connsiteY4" fmla="*/ 855155 h 919837"/>
                <a:gd name="connsiteX5" fmla="*/ 20739 w 331536"/>
                <a:gd name="connsiteY5" fmla="*/ 814662 h 919837"/>
                <a:gd name="connsiteX6" fmla="*/ 0 w 331536"/>
                <a:gd name="connsiteY6" fmla="*/ 165768 h 919837"/>
                <a:gd name="connsiteX7" fmla="*/ 165768 w 331536"/>
                <a:gd name="connsiteY7" fmla="*/ 0 h 919837"/>
                <a:gd name="connsiteX0" fmla="*/ 165768 w 331536"/>
                <a:gd name="connsiteY0" fmla="*/ 0 h 920833"/>
                <a:gd name="connsiteX1" fmla="*/ 165768 w 331536"/>
                <a:gd name="connsiteY1" fmla="*/ 0 h 920833"/>
                <a:gd name="connsiteX2" fmla="*/ 331536 w 331536"/>
                <a:gd name="connsiteY2" fmla="*/ 165768 h 920833"/>
                <a:gd name="connsiteX3" fmla="*/ 331535 w 331536"/>
                <a:gd name="connsiteY3" fmla="*/ 855155 h 920833"/>
                <a:gd name="connsiteX4" fmla="*/ 20739 w 331536"/>
                <a:gd name="connsiteY4" fmla="*/ 814662 h 920833"/>
                <a:gd name="connsiteX5" fmla="*/ 0 w 331536"/>
                <a:gd name="connsiteY5" fmla="*/ 165768 h 920833"/>
                <a:gd name="connsiteX6" fmla="*/ 165768 w 331536"/>
                <a:gd name="connsiteY6" fmla="*/ 0 h 920833"/>
                <a:gd name="connsiteX0" fmla="*/ 165768 w 338164"/>
                <a:gd name="connsiteY0" fmla="*/ 0 h 890431"/>
                <a:gd name="connsiteX1" fmla="*/ 165768 w 338164"/>
                <a:gd name="connsiteY1" fmla="*/ 0 h 890431"/>
                <a:gd name="connsiteX2" fmla="*/ 331536 w 338164"/>
                <a:gd name="connsiteY2" fmla="*/ 165768 h 890431"/>
                <a:gd name="connsiteX3" fmla="*/ 307844 w 338164"/>
                <a:gd name="connsiteY3" fmla="*/ 797510 h 890431"/>
                <a:gd name="connsiteX4" fmla="*/ 20739 w 338164"/>
                <a:gd name="connsiteY4" fmla="*/ 814662 h 890431"/>
                <a:gd name="connsiteX5" fmla="*/ 0 w 338164"/>
                <a:gd name="connsiteY5" fmla="*/ 165768 h 890431"/>
                <a:gd name="connsiteX6" fmla="*/ 165768 w 338164"/>
                <a:gd name="connsiteY6" fmla="*/ 0 h 890431"/>
                <a:gd name="connsiteX0" fmla="*/ 165768 w 349189"/>
                <a:gd name="connsiteY0" fmla="*/ 0 h 884951"/>
                <a:gd name="connsiteX1" fmla="*/ 165768 w 349189"/>
                <a:gd name="connsiteY1" fmla="*/ 0 h 884951"/>
                <a:gd name="connsiteX2" fmla="*/ 331536 w 349189"/>
                <a:gd name="connsiteY2" fmla="*/ 165768 h 884951"/>
                <a:gd name="connsiteX3" fmla="*/ 307844 w 349189"/>
                <a:gd name="connsiteY3" fmla="*/ 797510 h 884951"/>
                <a:gd name="connsiteX4" fmla="*/ 20739 w 349189"/>
                <a:gd name="connsiteY4" fmla="*/ 814662 h 884951"/>
                <a:gd name="connsiteX5" fmla="*/ 0 w 349189"/>
                <a:gd name="connsiteY5" fmla="*/ 165768 h 884951"/>
                <a:gd name="connsiteX6" fmla="*/ 165768 w 349189"/>
                <a:gd name="connsiteY6" fmla="*/ 0 h 884951"/>
                <a:gd name="connsiteX0" fmla="*/ 168439 w 351860"/>
                <a:gd name="connsiteY0" fmla="*/ 0 h 861743"/>
                <a:gd name="connsiteX1" fmla="*/ 168439 w 351860"/>
                <a:gd name="connsiteY1" fmla="*/ 0 h 861743"/>
                <a:gd name="connsiteX2" fmla="*/ 334207 w 351860"/>
                <a:gd name="connsiteY2" fmla="*/ 165768 h 861743"/>
                <a:gd name="connsiteX3" fmla="*/ 310515 w 351860"/>
                <a:gd name="connsiteY3" fmla="*/ 797510 h 861743"/>
                <a:gd name="connsiteX4" fmla="*/ 23410 w 351860"/>
                <a:gd name="connsiteY4" fmla="*/ 814662 h 861743"/>
                <a:gd name="connsiteX5" fmla="*/ 2671 w 351860"/>
                <a:gd name="connsiteY5" fmla="*/ 165768 h 861743"/>
                <a:gd name="connsiteX6" fmla="*/ 168439 w 351860"/>
                <a:gd name="connsiteY6" fmla="*/ 0 h 861743"/>
                <a:gd name="connsiteX0" fmla="*/ 165768 w 347308"/>
                <a:gd name="connsiteY0" fmla="*/ 0 h 872826"/>
                <a:gd name="connsiteX1" fmla="*/ 165768 w 347308"/>
                <a:gd name="connsiteY1" fmla="*/ 0 h 872826"/>
                <a:gd name="connsiteX2" fmla="*/ 331536 w 347308"/>
                <a:gd name="connsiteY2" fmla="*/ 165768 h 872826"/>
                <a:gd name="connsiteX3" fmla="*/ 307844 w 347308"/>
                <a:gd name="connsiteY3" fmla="*/ 797510 h 872826"/>
                <a:gd name="connsiteX4" fmla="*/ 42954 w 347308"/>
                <a:gd name="connsiteY4" fmla="*/ 823239 h 872826"/>
                <a:gd name="connsiteX5" fmla="*/ 0 w 347308"/>
                <a:gd name="connsiteY5" fmla="*/ 165768 h 872826"/>
                <a:gd name="connsiteX6" fmla="*/ 165768 w 347308"/>
                <a:gd name="connsiteY6" fmla="*/ 0 h 872826"/>
                <a:gd name="connsiteX0" fmla="*/ 165768 w 342847"/>
                <a:gd name="connsiteY0" fmla="*/ 0 h 850345"/>
                <a:gd name="connsiteX1" fmla="*/ 165768 w 342847"/>
                <a:gd name="connsiteY1" fmla="*/ 0 h 850345"/>
                <a:gd name="connsiteX2" fmla="*/ 331536 w 342847"/>
                <a:gd name="connsiteY2" fmla="*/ 165768 h 850345"/>
                <a:gd name="connsiteX3" fmla="*/ 307844 w 342847"/>
                <a:gd name="connsiteY3" fmla="*/ 797510 h 850345"/>
                <a:gd name="connsiteX4" fmla="*/ 42954 w 342847"/>
                <a:gd name="connsiteY4" fmla="*/ 823239 h 850345"/>
                <a:gd name="connsiteX5" fmla="*/ 0 w 342847"/>
                <a:gd name="connsiteY5" fmla="*/ 165768 h 850345"/>
                <a:gd name="connsiteX6" fmla="*/ 165768 w 342847"/>
                <a:gd name="connsiteY6" fmla="*/ 0 h 850345"/>
                <a:gd name="connsiteX0" fmla="*/ 165768 w 339762"/>
                <a:gd name="connsiteY0" fmla="*/ 0 h 880346"/>
                <a:gd name="connsiteX1" fmla="*/ 165768 w 339762"/>
                <a:gd name="connsiteY1" fmla="*/ 0 h 880346"/>
                <a:gd name="connsiteX2" fmla="*/ 331536 w 339762"/>
                <a:gd name="connsiteY2" fmla="*/ 165768 h 880346"/>
                <a:gd name="connsiteX3" fmla="*/ 296976 w 339762"/>
                <a:gd name="connsiteY3" fmla="*/ 820371 h 880346"/>
                <a:gd name="connsiteX4" fmla="*/ 42954 w 339762"/>
                <a:gd name="connsiteY4" fmla="*/ 823239 h 880346"/>
                <a:gd name="connsiteX5" fmla="*/ 0 w 339762"/>
                <a:gd name="connsiteY5" fmla="*/ 165768 h 880346"/>
                <a:gd name="connsiteX6" fmla="*/ 165768 w 339762"/>
                <a:gd name="connsiteY6" fmla="*/ 0 h 880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9762" h="880346">
                  <a:moveTo>
                    <a:pt x="165768" y="0"/>
                  </a:moveTo>
                  <a:lnTo>
                    <a:pt x="165768" y="0"/>
                  </a:lnTo>
                  <a:cubicBezTo>
                    <a:pt x="257319" y="0"/>
                    <a:pt x="309668" y="29040"/>
                    <a:pt x="331536" y="165768"/>
                  </a:cubicBezTo>
                  <a:cubicBezTo>
                    <a:pt x="353404" y="302497"/>
                    <a:pt x="328159" y="782370"/>
                    <a:pt x="296976" y="820371"/>
                  </a:cubicBezTo>
                  <a:cubicBezTo>
                    <a:pt x="265793" y="858372"/>
                    <a:pt x="92450" y="932339"/>
                    <a:pt x="42954" y="823239"/>
                  </a:cubicBezTo>
                  <a:cubicBezTo>
                    <a:pt x="-6542" y="714139"/>
                    <a:pt x="6913" y="382066"/>
                    <a:pt x="0" y="165768"/>
                  </a:cubicBezTo>
                  <a:cubicBezTo>
                    <a:pt x="0" y="74217"/>
                    <a:pt x="74217" y="0"/>
                    <a:pt x="165768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7" name="楕円 22">
              <a:extLst>
                <a:ext uri="{FF2B5EF4-FFF2-40B4-BE49-F238E27FC236}">
                  <a16:creationId xmlns:a16="http://schemas.microsoft.com/office/drawing/2014/main" id="{F1544CC3-C4C0-4F23-9C93-4344BEED0C8B}"/>
                </a:ext>
              </a:extLst>
            </p:cNvPr>
            <p:cNvSpPr/>
            <p:nvPr/>
          </p:nvSpPr>
          <p:spPr>
            <a:xfrm>
              <a:off x="4524336" y="4340095"/>
              <a:ext cx="191422" cy="290262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92877EF2-E234-48A7-AF23-B5749B6950D9}"/>
              </a:ext>
            </a:extLst>
          </p:cNvPr>
          <p:cNvGrpSpPr/>
          <p:nvPr/>
        </p:nvGrpSpPr>
        <p:grpSpPr>
          <a:xfrm>
            <a:off x="1389378" y="4081723"/>
            <a:ext cx="1445019" cy="2358577"/>
            <a:chOff x="1389378" y="4081723"/>
            <a:chExt cx="1445019" cy="2358577"/>
          </a:xfrm>
        </p:grpSpPr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8060DF1C-531E-4936-BB4A-921BDD630C53}"/>
                </a:ext>
              </a:extLst>
            </p:cNvPr>
            <p:cNvGrpSpPr/>
            <p:nvPr/>
          </p:nvGrpSpPr>
          <p:grpSpPr>
            <a:xfrm>
              <a:off x="1389378" y="4081723"/>
              <a:ext cx="1267032" cy="2358577"/>
              <a:chOff x="685503" y="3823242"/>
              <a:chExt cx="1267032" cy="2358577"/>
            </a:xfrm>
          </p:grpSpPr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DF1E7168-DDDD-4D55-80E7-421601F33D56}"/>
                  </a:ext>
                </a:extLst>
              </p:cNvPr>
              <p:cNvSpPr/>
              <p:nvPr/>
            </p:nvSpPr>
            <p:spPr>
              <a:xfrm>
                <a:off x="1068497" y="4895357"/>
                <a:ext cx="529322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EB281679-840C-4365-970C-15376A454E70}"/>
                  </a:ext>
                </a:extLst>
              </p:cNvPr>
              <p:cNvSpPr/>
              <p:nvPr/>
            </p:nvSpPr>
            <p:spPr>
              <a:xfrm>
                <a:off x="756127" y="5263042"/>
                <a:ext cx="153587" cy="918776"/>
              </a:xfrm>
              <a:custGeom>
                <a:avLst/>
                <a:gdLst>
                  <a:gd name="connsiteX0" fmla="*/ 139060 w 139060"/>
                  <a:gd name="connsiteY0" fmla="*/ 0 h 918776"/>
                  <a:gd name="connsiteX1" fmla="*/ 139060 w 139060"/>
                  <a:gd name="connsiteY1" fmla="*/ 918776 h 918776"/>
                  <a:gd name="connsiteX2" fmla="*/ 0 w 139060"/>
                  <a:gd name="connsiteY2" fmla="*/ 918776 h 918776"/>
                  <a:gd name="connsiteX3" fmla="*/ 0 w 139060"/>
                  <a:gd name="connsiteY3" fmla="*/ 299403 h 918776"/>
                  <a:gd name="connsiteX4" fmla="*/ 135721 w 139060"/>
                  <a:gd name="connsiteY4" fmla="*/ 2434 h 918776"/>
                  <a:gd name="connsiteX5" fmla="*/ 139060 w 139060"/>
                  <a:gd name="connsiteY5" fmla="*/ 0 h 918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8776">
                    <a:moveTo>
                      <a:pt x="139060" y="0"/>
                    </a:moveTo>
                    <a:lnTo>
                      <a:pt x="139060" y="918776"/>
                    </a:lnTo>
                    <a:lnTo>
                      <a:pt x="0" y="918776"/>
                    </a:lnTo>
                    <a:lnTo>
                      <a:pt x="0" y="299403"/>
                    </a:lnTo>
                    <a:cubicBezTo>
                      <a:pt x="0" y="180784"/>
                      <a:pt x="52588" y="74447"/>
                      <a:pt x="135721" y="2434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8E223342-F678-4C46-A4EF-7849CD164AC7}"/>
                  </a:ext>
                </a:extLst>
              </p:cNvPr>
              <p:cNvSpPr/>
              <p:nvPr/>
            </p:nvSpPr>
            <p:spPr>
              <a:xfrm>
                <a:off x="838347" y="5165637"/>
                <a:ext cx="974009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43" name="グループ化 242">
                <a:extLst>
                  <a:ext uri="{FF2B5EF4-FFF2-40B4-BE49-F238E27FC236}">
                    <a16:creationId xmlns:a16="http://schemas.microsoft.com/office/drawing/2014/main" id="{58173A23-B300-4DE4-BBA3-F7A7A0B79985}"/>
                  </a:ext>
                </a:extLst>
              </p:cNvPr>
              <p:cNvGrpSpPr/>
              <p:nvPr/>
            </p:nvGrpSpPr>
            <p:grpSpPr>
              <a:xfrm>
                <a:off x="685503" y="3823242"/>
                <a:ext cx="1267032" cy="1218324"/>
                <a:chOff x="878044" y="3848329"/>
                <a:chExt cx="917606" cy="882331"/>
              </a:xfrm>
            </p:grpSpPr>
            <p:sp>
              <p:nvSpPr>
                <p:cNvPr id="246" name="円/楕円 473">
                  <a:extLst>
                    <a:ext uri="{FF2B5EF4-FFF2-40B4-BE49-F238E27FC236}">
                      <a16:creationId xmlns:a16="http://schemas.microsoft.com/office/drawing/2014/main" id="{77190E78-EA58-40C0-87AD-495E762D71E0}"/>
                    </a:ext>
                  </a:extLst>
                </p:cNvPr>
                <p:cNvSpPr/>
                <p:nvPr/>
              </p:nvSpPr>
              <p:spPr>
                <a:xfrm>
                  <a:off x="878044" y="3848329"/>
                  <a:ext cx="917606" cy="5607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7606" h="560788">
                      <a:moveTo>
                        <a:pt x="350513" y="0"/>
                      </a:moveTo>
                      <a:cubicBezTo>
                        <a:pt x="389679" y="0"/>
                        <a:pt x="425328" y="15059"/>
                        <a:pt x="451289" y="40456"/>
                      </a:cubicBezTo>
                      <a:cubicBezTo>
                        <a:pt x="477250" y="15059"/>
                        <a:pt x="512899" y="0"/>
                        <a:pt x="552065" y="0"/>
                      </a:cubicBezTo>
                      <a:cubicBezTo>
                        <a:pt x="616429" y="0"/>
                        <a:pt x="671294" y="40669"/>
                        <a:pt x="691209" y="98139"/>
                      </a:cubicBezTo>
                      <a:cubicBezTo>
                        <a:pt x="692807" y="97182"/>
                        <a:pt x="694441" y="97155"/>
                        <a:pt x="696081" y="97155"/>
                      </a:cubicBezTo>
                      <a:cubicBezTo>
                        <a:pt x="778657" y="97155"/>
                        <a:pt x="845598" y="164096"/>
                        <a:pt x="845598" y="246672"/>
                      </a:cubicBezTo>
                      <a:lnTo>
                        <a:pt x="838516" y="281749"/>
                      </a:lnTo>
                      <a:cubicBezTo>
                        <a:pt x="886043" y="305239"/>
                        <a:pt x="917606" y="354569"/>
                        <a:pt x="917606" y="411271"/>
                      </a:cubicBezTo>
                      <a:cubicBezTo>
                        <a:pt x="917606" y="493847"/>
                        <a:pt x="850665" y="560788"/>
                        <a:pt x="768089" y="560788"/>
                      </a:cubicBezTo>
                      <a:cubicBezTo>
                        <a:pt x="685513" y="560788"/>
                        <a:pt x="618572" y="493847"/>
                        <a:pt x="618572" y="411271"/>
                      </a:cubicBezTo>
                      <a:lnTo>
                        <a:pt x="625570" y="376611"/>
                      </a:lnTo>
                      <a:cubicBezTo>
                        <a:pt x="593286" y="360813"/>
                        <a:pt x="568854" y="332439"/>
                        <a:pt x="556937" y="298051"/>
                      </a:cubicBezTo>
                      <a:cubicBezTo>
                        <a:pt x="555339" y="299008"/>
                        <a:pt x="553705" y="299034"/>
                        <a:pt x="552065" y="299034"/>
                      </a:cubicBezTo>
                      <a:cubicBezTo>
                        <a:pt x="512899" y="299034"/>
                        <a:pt x="477250" y="283975"/>
                        <a:pt x="451289" y="258578"/>
                      </a:cubicBezTo>
                      <a:cubicBezTo>
                        <a:pt x="429142" y="280244"/>
                        <a:pt x="399945" y="294386"/>
                        <a:pt x="367269" y="295793"/>
                      </a:cubicBezTo>
                      <a:cubicBezTo>
                        <a:pt x="355155" y="333233"/>
                        <a:pt x="328213" y="363759"/>
                        <a:pt x="292595" y="379380"/>
                      </a:cubicBezTo>
                      <a:cubicBezTo>
                        <a:pt x="297808" y="389212"/>
                        <a:pt x="299034" y="400099"/>
                        <a:pt x="299034" y="411271"/>
                      </a:cubicBezTo>
                      <a:cubicBezTo>
                        <a:pt x="299034" y="493847"/>
                        <a:pt x="232093" y="560788"/>
                        <a:pt x="149517" y="560788"/>
                      </a:cubicBezTo>
                      <a:cubicBezTo>
                        <a:pt x="66941" y="560788"/>
                        <a:pt x="0" y="493847"/>
                        <a:pt x="0" y="411271"/>
                      </a:cubicBezTo>
                      <a:cubicBezTo>
                        <a:pt x="0" y="352234"/>
                        <a:pt x="34217" y="301188"/>
                        <a:pt x="84497" y="278103"/>
                      </a:cubicBezTo>
                      <a:cubicBezTo>
                        <a:pt x="79341" y="268407"/>
                        <a:pt x="78152" y="257678"/>
                        <a:pt x="78152" y="246672"/>
                      </a:cubicBezTo>
                      <a:cubicBezTo>
                        <a:pt x="78152" y="169865"/>
                        <a:pt x="136066" y="106585"/>
                        <a:pt x="210883" y="100544"/>
                      </a:cubicBezTo>
                      <a:cubicBezTo>
                        <a:pt x="229813" y="41769"/>
                        <a:pt x="285285" y="0"/>
                        <a:pt x="350513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47" name="グループ化 246">
                  <a:extLst>
                    <a:ext uri="{FF2B5EF4-FFF2-40B4-BE49-F238E27FC236}">
                      <a16:creationId xmlns:a16="http://schemas.microsoft.com/office/drawing/2014/main" id="{EC301905-86B1-4C15-83EA-45777216C1A9}"/>
                    </a:ext>
                  </a:extLst>
                </p:cNvPr>
                <p:cNvGrpSpPr/>
                <p:nvPr/>
              </p:nvGrpSpPr>
              <p:grpSpPr>
                <a:xfrm>
                  <a:off x="926524" y="3943261"/>
                  <a:ext cx="834570" cy="787399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62" name="グループ化 261">
                    <a:extLst>
                      <a:ext uri="{FF2B5EF4-FFF2-40B4-BE49-F238E27FC236}">
                        <a16:creationId xmlns:a16="http://schemas.microsoft.com/office/drawing/2014/main" id="{A3E22A89-6914-4CF1-BB20-3C858AC5957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67" name="円/楕円 125">
                      <a:extLst>
                        <a:ext uri="{FF2B5EF4-FFF2-40B4-BE49-F238E27FC236}">
                          <a16:creationId xmlns:a16="http://schemas.microsoft.com/office/drawing/2014/main" id="{2738F795-A783-4E3C-950C-DDEF7F5D53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8" name="円/楕円 126">
                      <a:extLst>
                        <a:ext uri="{FF2B5EF4-FFF2-40B4-BE49-F238E27FC236}">
                          <a16:creationId xmlns:a16="http://schemas.microsoft.com/office/drawing/2014/main" id="{09E6CADC-A728-4372-A1AB-643F61B862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63" name="グループ化 262">
                    <a:extLst>
                      <a:ext uri="{FF2B5EF4-FFF2-40B4-BE49-F238E27FC236}">
                        <a16:creationId xmlns:a16="http://schemas.microsoft.com/office/drawing/2014/main" id="{7480476B-306F-442F-BE15-83C6766356E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65" name="円/楕円 123">
                      <a:extLst>
                        <a:ext uri="{FF2B5EF4-FFF2-40B4-BE49-F238E27FC236}">
                          <a16:creationId xmlns:a16="http://schemas.microsoft.com/office/drawing/2014/main" id="{0B5234B6-F69F-4100-B8CB-D83B2DFD34A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6" name="円/楕円 124">
                      <a:extLst>
                        <a:ext uri="{FF2B5EF4-FFF2-40B4-BE49-F238E27FC236}">
                          <a16:creationId xmlns:a16="http://schemas.microsoft.com/office/drawing/2014/main" id="{87F06D85-CA82-4AB6-87E5-DC8AC3FF1B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64" name="円/楕円 122">
                    <a:extLst>
                      <a:ext uri="{FF2B5EF4-FFF2-40B4-BE49-F238E27FC236}">
                        <a16:creationId xmlns:a16="http://schemas.microsoft.com/office/drawing/2014/main" id="{02F2E342-6A55-49B6-B434-C817F6EB8C63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48" name="円/楕円 27">
                  <a:extLst>
                    <a:ext uri="{FF2B5EF4-FFF2-40B4-BE49-F238E27FC236}">
                      <a16:creationId xmlns:a16="http://schemas.microsoft.com/office/drawing/2014/main" id="{45616376-4761-479B-B27E-4356C8E53360}"/>
                    </a:ext>
                  </a:extLst>
                </p:cNvPr>
                <p:cNvSpPr/>
                <p:nvPr/>
              </p:nvSpPr>
              <p:spPr>
                <a:xfrm rot="10800000">
                  <a:off x="1253947" y="4621406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9" name="円/楕円 27">
                  <a:extLst>
                    <a:ext uri="{FF2B5EF4-FFF2-40B4-BE49-F238E27FC236}">
                      <a16:creationId xmlns:a16="http://schemas.microsoft.com/office/drawing/2014/main" id="{0357D39A-B13A-4AAA-918C-8CCF130E67A2}"/>
                    </a:ext>
                  </a:extLst>
                </p:cNvPr>
                <p:cNvSpPr/>
                <p:nvPr/>
              </p:nvSpPr>
              <p:spPr>
                <a:xfrm rot="20700000">
                  <a:off x="1060114" y="420177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0" name="円/楕円 27">
                  <a:extLst>
                    <a:ext uri="{FF2B5EF4-FFF2-40B4-BE49-F238E27FC236}">
                      <a16:creationId xmlns:a16="http://schemas.microsoft.com/office/drawing/2014/main" id="{15A9C585-6867-4ED4-92EC-F9A694D0BBC9}"/>
                    </a:ext>
                  </a:extLst>
                </p:cNvPr>
                <p:cNvSpPr/>
                <p:nvPr/>
              </p:nvSpPr>
              <p:spPr>
                <a:xfrm rot="900000">
                  <a:off x="1466514" y="420177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1" name="円/楕円 27">
                  <a:extLst>
                    <a:ext uri="{FF2B5EF4-FFF2-40B4-BE49-F238E27FC236}">
                      <a16:creationId xmlns:a16="http://schemas.microsoft.com/office/drawing/2014/main" id="{C170E341-0301-455D-8BFD-0E09CF391DFF}"/>
                    </a:ext>
                  </a:extLst>
                </p:cNvPr>
                <p:cNvSpPr/>
                <p:nvPr/>
              </p:nvSpPr>
              <p:spPr>
                <a:xfrm rot="8100000">
                  <a:off x="1138253" y="4540799"/>
                  <a:ext cx="12281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2" name="円/楕円 27">
                  <a:extLst>
                    <a:ext uri="{FF2B5EF4-FFF2-40B4-BE49-F238E27FC236}">
                      <a16:creationId xmlns:a16="http://schemas.microsoft.com/office/drawing/2014/main" id="{60DAEAF1-34BE-40C0-87BD-76B0CB3A322A}"/>
                    </a:ext>
                  </a:extLst>
                </p:cNvPr>
                <p:cNvSpPr/>
                <p:nvPr/>
              </p:nvSpPr>
              <p:spPr>
                <a:xfrm rot="13500000" flipH="1">
                  <a:off x="1410675" y="4540800"/>
                  <a:ext cx="12281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53" name="グループ化 252">
                  <a:extLst>
                    <a:ext uri="{FF2B5EF4-FFF2-40B4-BE49-F238E27FC236}">
                      <a16:creationId xmlns:a16="http://schemas.microsoft.com/office/drawing/2014/main" id="{702A0461-D226-41C7-AC88-FA3134E534D3}"/>
                    </a:ext>
                  </a:extLst>
                </p:cNvPr>
                <p:cNvGrpSpPr/>
                <p:nvPr/>
              </p:nvGrpSpPr>
              <p:grpSpPr>
                <a:xfrm>
                  <a:off x="1041473" y="4298880"/>
                  <a:ext cx="79284" cy="63766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260" name="円/楕円 27">
                    <a:extLst>
                      <a:ext uri="{FF2B5EF4-FFF2-40B4-BE49-F238E27FC236}">
                        <a16:creationId xmlns:a16="http://schemas.microsoft.com/office/drawing/2014/main" id="{62B76FAE-4F6F-4A57-9D58-BA2DD4578AB1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1" name="円/楕円 27">
                    <a:extLst>
                      <a:ext uri="{FF2B5EF4-FFF2-40B4-BE49-F238E27FC236}">
                        <a16:creationId xmlns:a16="http://schemas.microsoft.com/office/drawing/2014/main" id="{44DEF00C-35F9-4811-90E7-C3D643075F36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4" name="円/楕円 112">
                  <a:extLst>
                    <a:ext uri="{FF2B5EF4-FFF2-40B4-BE49-F238E27FC236}">
                      <a16:creationId xmlns:a16="http://schemas.microsoft.com/office/drawing/2014/main" id="{8C8D7337-A590-4935-9DBA-BA1104674D8B}"/>
                    </a:ext>
                  </a:extLst>
                </p:cNvPr>
                <p:cNvSpPr/>
                <p:nvPr/>
              </p:nvSpPr>
              <p:spPr>
                <a:xfrm>
                  <a:off x="1147049" y="4307348"/>
                  <a:ext cx="626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55" name="グループ化 254">
                  <a:extLst>
                    <a:ext uri="{FF2B5EF4-FFF2-40B4-BE49-F238E27FC236}">
                      <a16:creationId xmlns:a16="http://schemas.microsoft.com/office/drawing/2014/main" id="{012FD6E9-4E97-448E-9818-E871AACFEA31}"/>
                    </a:ext>
                  </a:extLst>
                </p:cNvPr>
                <p:cNvGrpSpPr/>
                <p:nvPr/>
              </p:nvGrpSpPr>
              <p:grpSpPr>
                <a:xfrm flipH="1">
                  <a:off x="1559492" y="4298880"/>
                  <a:ext cx="79284" cy="63766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258" name="円/楕円 27">
                    <a:extLst>
                      <a:ext uri="{FF2B5EF4-FFF2-40B4-BE49-F238E27FC236}">
                        <a16:creationId xmlns:a16="http://schemas.microsoft.com/office/drawing/2014/main" id="{8C18F0D7-9284-45F6-AB81-359445356706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9" name="円/楕円 27">
                    <a:extLst>
                      <a:ext uri="{FF2B5EF4-FFF2-40B4-BE49-F238E27FC236}">
                        <a16:creationId xmlns:a16="http://schemas.microsoft.com/office/drawing/2014/main" id="{F1C2AD83-27BA-411E-BE30-F53AAFC1E476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6" name="円/楕円 114">
                  <a:extLst>
                    <a:ext uri="{FF2B5EF4-FFF2-40B4-BE49-F238E27FC236}">
                      <a16:creationId xmlns:a16="http://schemas.microsoft.com/office/drawing/2014/main" id="{7EB8FFF6-083C-4336-BB5B-3D2C46628E58}"/>
                    </a:ext>
                  </a:extLst>
                </p:cNvPr>
                <p:cNvSpPr/>
                <p:nvPr/>
              </p:nvSpPr>
              <p:spPr>
                <a:xfrm>
                  <a:off x="1470899" y="4307348"/>
                  <a:ext cx="626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7" name="円/楕円 64">
                  <a:extLst>
                    <a:ext uri="{FF2B5EF4-FFF2-40B4-BE49-F238E27FC236}">
                      <a16:creationId xmlns:a16="http://schemas.microsoft.com/office/drawing/2014/main" id="{E562C590-822C-484A-A610-7F52FE028D34}"/>
                    </a:ext>
                  </a:extLst>
                </p:cNvPr>
                <p:cNvSpPr/>
                <p:nvPr/>
              </p:nvSpPr>
              <p:spPr>
                <a:xfrm>
                  <a:off x="1296842" y="4454106"/>
                  <a:ext cx="80010" cy="79457"/>
                </a:xfrm>
                <a:custGeom>
                  <a:avLst/>
                  <a:gdLst>
                    <a:gd name="connsiteX0" fmla="*/ 24765 w 116205"/>
                    <a:gd name="connsiteY0" fmla="*/ 4629 h 96069"/>
                    <a:gd name="connsiteX1" fmla="*/ 76599 w 116205"/>
                    <a:gd name="connsiteY1" fmla="*/ 0 h 96069"/>
                    <a:gd name="connsiteX2" fmla="*/ 80010 w 116205"/>
                    <a:gd name="connsiteY2" fmla="*/ 13564 h 96069"/>
                    <a:gd name="connsiteX3" fmla="*/ 40005 w 116205"/>
                    <a:gd name="connsiteY3" fmla="*/ 79457 h 96069"/>
                    <a:gd name="connsiteX4" fmla="*/ 0 w 116205"/>
                    <a:gd name="connsiteY4" fmla="*/ 13564 h 96069"/>
                    <a:gd name="connsiteX5" fmla="*/ 2742 w 116205"/>
                    <a:gd name="connsiteY5" fmla="*/ 2662 h 96069"/>
                    <a:gd name="connsiteX6" fmla="*/ 116205 w 116205"/>
                    <a:gd name="connsiteY6" fmla="*/ 96069 h 96069"/>
                    <a:gd name="connsiteX0" fmla="*/ 24765 w 80010"/>
                    <a:gd name="connsiteY0" fmla="*/ 4629 h 79457"/>
                    <a:gd name="connsiteX1" fmla="*/ 76599 w 80010"/>
                    <a:gd name="connsiteY1" fmla="*/ 0 h 79457"/>
                    <a:gd name="connsiteX2" fmla="*/ 80010 w 80010"/>
                    <a:gd name="connsiteY2" fmla="*/ 13564 h 79457"/>
                    <a:gd name="connsiteX3" fmla="*/ 40005 w 80010"/>
                    <a:gd name="connsiteY3" fmla="*/ 79457 h 79457"/>
                    <a:gd name="connsiteX4" fmla="*/ 0 w 80010"/>
                    <a:gd name="connsiteY4" fmla="*/ 13564 h 79457"/>
                    <a:gd name="connsiteX5" fmla="*/ 2742 w 80010"/>
                    <a:gd name="connsiteY5" fmla="*/ 2662 h 79457"/>
                    <a:gd name="connsiteX0" fmla="*/ 76599 w 80010"/>
                    <a:gd name="connsiteY0" fmla="*/ 0 h 79457"/>
                    <a:gd name="connsiteX1" fmla="*/ 80010 w 80010"/>
                    <a:gd name="connsiteY1" fmla="*/ 13564 h 79457"/>
                    <a:gd name="connsiteX2" fmla="*/ 40005 w 80010"/>
                    <a:gd name="connsiteY2" fmla="*/ 79457 h 79457"/>
                    <a:gd name="connsiteX3" fmla="*/ 0 w 80010"/>
                    <a:gd name="connsiteY3" fmla="*/ 13564 h 79457"/>
                    <a:gd name="connsiteX4" fmla="*/ 2742 w 80010"/>
                    <a:gd name="connsiteY4" fmla="*/ 2662 h 79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10" h="79457">
                      <a:moveTo>
                        <a:pt x="76599" y="0"/>
                      </a:moveTo>
                      <a:cubicBezTo>
                        <a:pt x="79703" y="4150"/>
                        <a:pt x="80010" y="8798"/>
                        <a:pt x="80010" y="13564"/>
                      </a:cubicBezTo>
                      <a:cubicBezTo>
                        <a:pt x="80010" y="49956"/>
                        <a:pt x="62099" y="79457"/>
                        <a:pt x="40005" y="79457"/>
                      </a:cubicBezTo>
                      <a:cubicBezTo>
                        <a:pt x="17911" y="79457"/>
                        <a:pt x="0" y="49956"/>
                        <a:pt x="0" y="13564"/>
                      </a:cubicBezTo>
                      <a:lnTo>
                        <a:pt x="2742" y="2662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5D8357AF-8E28-4EEC-AF4C-36BA28D1D535}"/>
                  </a:ext>
                </a:extLst>
              </p:cNvPr>
              <p:cNvSpPr/>
              <p:nvPr/>
            </p:nvSpPr>
            <p:spPr>
              <a:xfrm>
                <a:off x="914212" y="3917913"/>
                <a:ext cx="805200" cy="231722"/>
              </a:xfrm>
              <a:custGeom>
                <a:avLst/>
                <a:gdLst>
                  <a:gd name="connsiteX0" fmla="*/ 397220 w 936481"/>
                  <a:gd name="connsiteY0" fmla="*/ 0 h 353810"/>
                  <a:gd name="connsiteX1" fmla="*/ 468241 w 936481"/>
                  <a:gd name="connsiteY1" fmla="*/ 1108 h 353810"/>
                  <a:gd name="connsiteX2" fmla="*/ 539261 w 936481"/>
                  <a:gd name="connsiteY2" fmla="*/ 0 h 353810"/>
                  <a:gd name="connsiteX3" fmla="*/ 735498 w 936481"/>
                  <a:gd name="connsiteY3" fmla="*/ 73423 h 353810"/>
                  <a:gd name="connsiteX4" fmla="*/ 929649 w 936481"/>
                  <a:gd name="connsiteY4" fmla="*/ 321656 h 353810"/>
                  <a:gd name="connsiteX5" fmla="*/ 617597 w 936481"/>
                  <a:gd name="connsiteY5" fmla="*/ 277633 h 353810"/>
                  <a:gd name="connsiteX6" fmla="*/ 523711 w 936481"/>
                  <a:gd name="connsiteY6" fmla="*/ 212729 h 353810"/>
                  <a:gd name="connsiteX7" fmla="*/ 468241 w 936481"/>
                  <a:gd name="connsiteY7" fmla="*/ 156840 h 353810"/>
                  <a:gd name="connsiteX8" fmla="*/ 412771 w 936481"/>
                  <a:gd name="connsiteY8" fmla="*/ 212729 h 353810"/>
                  <a:gd name="connsiteX9" fmla="*/ 318884 w 936481"/>
                  <a:gd name="connsiteY9" fmla="*/ 277633 h 353810"/>
                  <a:gd name="connsiteX10" fmla="*/ 6832 w 936481"/>
                  <a:gd name="connsiteY10" fmla="*/ 321656 h 353810"/>
                  <a:gd name="connsiteX11" fmla="*/ 200983 w 936481"/>
                  <a:gd name="connsiteY11" fmla="*/ 73423 h 353810"/>
                  <a:gd name="connsiteX12" fmla="*/ 397220 w 936481"/>
                  <a:gd name="connsiteY12" fmla="*/ 0 h 353810"/>
                  <a:gd name="connsiteX0" fmla="*/ 468241 w 936481"/>
                  <a:gd name="connsiteY0" fmla="*/ 1108 h 353810"/>
                  <a:gd name="connsiteX1" fmla="*/ 539261 w 936481"/>
                  <a:gd name="connsiteY1" fmla="*/ 0 h 353810"/>
                  <a:gd name="connsiteX2" fmla="*/ 735498 w 936481"/>
                  <a:gd name="connsiteY2" fmla="*/ 73423 h 353810"/>
                  <a:gd name="connsiteX3" fmla="*/ 929649 w 936481"/>
                  <a:gd name="connsiteY3" fmla="*/ 321656 h 353810"/>
                  <a:gd name="connsiteX4" fmla="*/ 617597 w 936481"/>
                  <a:gd name="connsiteY4" fmla="*/ 277633 h 353810"/>
                  <a:gd name="connsiteX5" fmla="*/ 523711 w 936481"/>
                  <a:gd name="connsiteY5" fmla="*/ 212729 h 353810"/>
                  <a:gd name="connsiteX6" fmla="*/ 468241 w 936481"/>
                  <a:gd name="connsiteY6" fmla="*/ 156840 h 353810"/>
                  <a:gd name="connsiteX7" fmla="*/ 412771 w 936481"/>
                  <a:gd name="connsiteY7" fmla="*/ 212729 h 353810"/>
                  <a:gd name="connsiteX8" fmla="*/ 318884 w 936481"/>
                  <a:gd name="connsiteY8" fmla="*/ 277633 h 353810"/>
                  <a:gd name="connsiteX9" fmla="*/ 6832 w 936481"/>
                  <a:gd name="connsiteY9" fmla="*/ 321656 h 353810"/>
                  <a:gd name="connsiteX10" fmla="*/ 200983 w 936481"/>
                  <a:gd name="connsiteY10" fmla="*/ 73423 h 353810"/>
                  <a:gd name="connsiteX11" fmla="*/ 397220 w 936481"/>
                  <a:gd name="connsiteY11" fmla="*/ 0 h 353810"/>
                  <a:gd name="connsiteX12" fmla="*/ 559681 w 936481"/>
                  <a:gd name="connsiteY12" fmla="*/ 92548 h 353810"/>
                  <a:gd name="connsiteX0" fmla="*/ 468241 w 936481"/>
                  <a:gd name="connsiteY0" fmla="*/ 1108 h 353810"/>
                  <a:gd name="connsiteX1" fmla="*/ 539261 w 936481"/>
                  <a:gd name="connsiteY1" fmla="*/ 0 h 353810"/>
                  <a:gd name="connsiteX2" fmla="*/ 735498 w 936481"/>
                  <a:gd name="connsiteY2" fmla="*/ 73423 h 353810"/>
                  <a:gd name="connsiteX3" fmla="*/ 929649 w 936481"/>
                  <a:gd name="connsiteY3" fmla="*/ 321656 h 353810"/>
                  <a:gd name="connsiteX4" fmla="*/ 617597 w 936481"/>
                  <a:gd name="connsiteY4" fmla="*/ 277633 h 353810"/>
                  <a:gd name="connsiteX5" fmla="*/ 523711 w 936481"/>
                  <a:gd name="connsiteY5" fmla="*/ 212729 h 353810"/>
                  <a:gd name="connsiteX6" fmla="*/ 468241 w 936481"/>
                  <a:gd name="connsiteY6" fmla="*/ 156840 h 353810"/>
                  <a:gd name="connsiteX7" fmla="*/ 412771 w 936481"/>
                  <a:gd name="connsiteY7" fmla="*/ 212729 h 353810"/>
                  <a:gd name="connsiteX8" fmla="*/ 318884 w 936481"/>
                  <a:gd name="connsiteY8" fmla="*/ 277633 h 353810"/>
                  <a:gd name="connsiteX9" fmla="*/ 6832 w 936481"/>
                  <a:gd name="connsiteY9" fmla="*/ 321656 h 353810"/>
                  <a:gd name="connsiteX10" fmla="*/ 200983 w 936481"/>
                  <a:gd name="connsiteY10" fmla="*/ 73423 h 353810"/>
                  <a:gd name="connsiteX11" fmla="*/ 397220 w 936481"/>
                  <a:gd name="connsiteY11" fmla="*/ 0 h 353810"/>
                  <a:gd name="connsiteX0" fmla="*/ 539261 w 936481"/>
                  <a:gd name="connsiteY0" fmla="*/ 0 h 353810"/>
                  <a:gd name="connsiteX1" fmla="*/ 735498 w 936481"/>
                  <a:gd name="connsiteY1" fmla="*/ 73423 h 353810"/>
                  <a:gd name="connsiteX2" fmla="*/ 929649 w 936481"/>
                  <a:gd name="connsiteY2" fmla="*/ 321656 h 353810"/>
                  <a:gd name="connsiteX3" fmla="*/ 617597 w 936481"/>
                  <a:gd name="connsiteY3" fmla="*/ 277633 h 353810"/>
                  <a:gd name="connsiteX4" fmla="*/ 523711 w 936481"/>
                  <a:gd name="connsiteY4" fmla="*/ 212729 h 353810"/>
                  <a:gd name="connsiteX5" fmla="*/ 468241 w 936481"/>
                  <a:gd name="connsiteY5" fmla="*/ 156840 h 353810"/>
                  <a:gd name="connsiteX6" fmla="*/ 412771 w 936481"/>
                  <a:gd name="connsiteY6" fmla="*/ 212729 h 353810"/>
                  <a:gd name="connsiteX7" fmla="*/ 318884 w 936481"/>
                  <a:gd name="connsiteY7" fmla="*/ 277633 h 353810"/>
                  <a:gd name="connsiteX8" fmla="*/ 6832 w 936481"/>
                  <a:gd name="connsiteY8" fmla="*/ 321656 h 353810"/>
                  <a:gd name="connsiteX9" fmla="*/ 200983 w 936481"/>
                  <a:gd name="connsiteY9" fmla="*/ 73423 h 353810"/>
                  <a:gd name="connsiteX10" fmla="*/ 397220 w 936481"/>
                  <a:gd name="connsiteY10" fmla="*/ 0 h 353810"/>
                  <a:gd name="connsiteX0" fmla="*/ 539261 w 936481"/>
                  <a:gd name="connsiteY0" fmla="*/ 0 h 353810"/>
                  <a:gd name="connsiteX1" fmla="*/ 735498 w 936481"/>
                  <a:gd name="connsiteY1" fmla="*/ 73423 h 353810"/>
                  <a:gd name="connsiteX2" fmla="*/ 929649 w 936481"/>
                  <a:gd name="connsiteY2" fmla="*/ 321656 h 353810"/>
                  <a:gd name="connsiteX3" fmla="*/ 617597 w 936481"/>
                  <a:gd name="connsiteY3" fmla="*/ 277633 h 353810"/>
                  <a:gd name="connsiteX4" fmla="*/ 523711 w 936481"/>
                  <a:gd name="connsiteY4" fmla="*/ 212729 h 353810"/>
                  <a:gd name="connsiteX5" fmla="*/ 468241 w 936481"/>
                  <a:gd name="connsiteY5" fmla="*/ 156840 h 353810"/>
                  <a:gd name="connsiteX6" fmla="*/ 412771 w 936481"/>
                  <a:gd name="connsiteY6" fmla="*/ 212729 h 353810"/>
                  <a:gd name="connsiteX7" fmla="*/ 318884 w 936481"/>
                  <a:gd name="connsiteY7" fmla="*/ 277633 h 353810"/>
                  <a:gd name="connsiteX8" fmla="*/ 6832 w 936481"/>
                  <a:gd name="connsiteY8" fmla="*/ 321656 h 353810"/>
                  <a:gd name="connsiteX9" fmla="*/ 200983 w 936481"/>
                  <a:gd name="connsiteY9" fmla="*/ 73423 h 353810"/>
                  <a:gd name="connsiteX0" fmla="*/ 735498 w 936481"/>
                  <a:gd name="connsiteY0" fmla="*/ 0 h 280387"/>
                  <a:gd name="connsiteX1" fmla="*/ 929649 w 936481"/>
                  <a:gd name="connsiteY1" fmla="*/ 248233 h 280387"/>
                  <a:gd name="connsiteX2" fmla="*/ 617597 w 936481"/>
                  <a:gd name="connsiteY2" fmla="*/ 204210 h 280387"/>
                  <a:gd name="connsiteX3" fmla="*/ 523711 w 936481"/>
                  <a:gd name="connsiteY3" fmla="*/ 139306 h 280387"/>
                  <a:gd name="connsiteX4" fmla="*/ 468241 w 936481"/>
                  <a:gd name="connsiteY4" fmla="*/ 83417 h 280387"/>
                  <a:gd name="connsiteX5" fmla="*/ 412771 w 936481"/>
                  <a:gd name="connsiteY5" fmla="*/ 139306 h 280387"/>
                  <a:gd name="connsiteX6" fmla="*/ 318884 w 936481"/>
                  <a:gd name="connsiteY6" fmla="*/ 204210 h 280387"/>
                  <a:gd name="connsiteX7" fmla="*/ 6832 w 936481"/>
                  <a:gd name="connsiteY7" fmla="*/ 248233 h 280387"/>
                  <a:gd name="connsiteX8" fmla="*/ 200983 w 936481"/>
                  <a:gd name="connsiteY8" fmla="*/ 0 h 280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36481" h="280387">
                    <a:moveTo>
                      <a:pt x="735498" y="0"/>
                    </a:moveTo>
                    <a:cubicBezTo>
                      <a:pt x="875282" y="80704"/>
                      <a:pt x="962207" y="191842"/>
                      <a:pt x="929649" y="248233"/>
                    </a:cubicBezTo>
                    <a:cubicBezTo>
                      <a:pt x="897092" y="304625"/>
                      <a:pt x="757381" y="284915"/>
                      <a:pt x="617597" y="204210"/>
                    </a:cubicBezTo>
                    <a:cubicBezTo>
                      <a:pt x="582651" y="184034"/>
                      <a:pt x="551008" y="161956"/>
                      <a:pt x="523711" y="139306"/>
                    </a:cubicBezTo>
                    <a:lnTo>
                      <a:pt x="468241" y="83417"/>
                    </a:lnTo>
                    <a:lnTo>
                      <a:pt x="412771" y="139306"/>
                    </a:lnTo>
                    <a:cubicBezTo>
                      <a:pt x="385473" y="161956"/>
                      <a:pt x="353830" y="184034"/>
                      <a:pt x="318884" y="204210"/>
                    </a:cubicBezTo>
                    <a:cubicBezTo>
                      <a:pt x="179100" y="284915"/>
                      <a:pt x="39389" y="304625"/>
                      <a:pt x="6832" y="248233"/>
                    </a:cubicBezTo>
                    <a:cubicBezTo>
                      <a:pt x="-25726" y="191842"/>
                      <a:pt x="61199" y="80704"/>
                      <a:pt x="200983" y="0"/>
                    </a:cubicBez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ED0FEF25-910D-4FD1-BA2B-0899EB4E0E7B}"/>
                  </a:ext>
                </a:extLst>
              </p:cNvPr>
              <p:cNvSpPr/>
              <p:nvPr/>
            </p:nvSpPr>
            <p:spPr>
              <a:xfrm>
                <a:off x="1015780" y="5165637"/>
                <a:ext cx="609218" cy="1016182"/>
              </a:xfrm>
              <a:custGeom>
                <a:avLst/>
                <a:gdLst>
                  <a:gd name="connsiteX0" fmla="*/ 53448 w 609218"/>
                  <a:gd name="connsiteY0" fmla="*/ 0 h 1016182"/>
                  <a:gd name="connsiteX1" fmla="*/ 57968 w 609218"/>
                  <a:gd name="connsiteY1" fmla="*/ 7436 h 1016182"/>
                  <a:gd name="connsiteX2" fmla="*/ 309571 w 609218"/>
                  <a:gd name="connsiteY2" fmla="*/ 126882 h 1016182"/>
                  <a:gd name="connsiteX3" fmla="*/ 561174 w 609218"/>
                  <a:gd name="connsiteY3" fmla="*/ 7436 h 1016182"/>
                  <a:gd name="connsiteX4" fmla="*/ 565694 w 609218"/>
                  <a:gd name="connsiteY4" fmla="*/ 0 h 1016182"/>
                  <a:gd name="connsiteX5" fmla="*/ 574648 w 609218"/>
                  <a:gd name="connsiteY5" fmla="*/ 903 h 1016182"/>
                  <a:gd name="connsiteX6" fmla="*/ 609218 w 609218"/>
                  <a:gd name="connsiteY6" fmla="*/ 14476 h 1016182"/>
                  <a:gd name="connsiteX7" fmla="*/ 609218 w 609218"/>
                  <a:gd name="connsiteY7" fmla="*/ 1016182 h 1016182"/>
                  <a:gd name="connsiteX8" fmla="*/ 0 w 609218"/>
                  <a:gd name="connsiteY8" fmla="*/ 1016182 h 1016182"/>
                  <a:gd name="connsiteX9" fmla="*/ 0 w 609218"/>
                  <a:gd name="connsiteY9" fmla="*/ 18372 h 1016182"/>
                  <a:gd name="connsiteX10" fmla="*/ 44495 w 609218"/>
                  <a:gd name="connsiteY10" fmla="*/ 903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9218" h="1016182">
                    <a:moveTo>
                      <a:pt x="53448" y="0"/>
                    </a:moveTo>
                    <a:lnTo>
                      <a:pt x="57968" y="7436"/>
                    </a:lnTo>
                    <a:cubicBezTo>
                      <a:pt x="112495" y="79501"/>
                      <a:pt x="204836" y="126882"/>
                      <a:pt x="309571" y="126882"/>
                    </a:cubicBezTo>
                    <a:cubicBezTo>
                      <a:pt x="414306" y="126882"/>
                      <a:pt x="506647" y="79501"/>
                      <a:pt x="561174" y="7436"/>
                    </a:cubicBezTo>
                    <a:lnTo>
                      <a:pt x="565694" y="0"/>
                    </a:lnTo>
                    <a:lnTo>
                      <a:pt x="574648" y="903"/>
                    </a:lnTo>
                    <a:lnTo>
                      <a:pt x="609218" y="14476"/>
                    </a:lnTo>
                    <a:lnTo>
                      <a:pt x="609218" y="1016182"/>
                    </a:lnTo>
                    <a:lnTo>
                      <a:pt x="0" y="1016182"/>
                    </a:lnTo>
                    <a:lnTo>
                      <a:pt x="0" y="18372"/>
                    </a:lnTo>
                    <a:lnTo>
                      <a:pt x="44495" y="903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8F477321-1E1E-4AA2-94F6-7FC7FBA52A23}"/>
                </a:ext>
              </a:extLst>
            </p:cNvPr>
            <p:cNvSpPr/>
            <p:nvPr/>
          </p:nvSpPr>
          <p:spPr>
            <a:xfrm rot="20216363">
              <a:off x="2276303" y="5025213"/>
              <a:ext cx="340304" cy="615236"/>
            </a:xfrm>
            <a:custGeom>
              <a:avLst/>
              <a:gdLst>
                <a:gd name="connsiteX0" fmla="*/ 270255 w 340304"/>
                <a:gd name="connsiteY0" fmla="*/ 1718 h 615236"/>
                <a:gd name="connsiteX1" fmla="*/ 298889 w 340304"/>
                <a:gd name="connsiteY1" fmla="*/ 25116 h 615236"/>
                <a:gd name="connsiteX2" fmla="*/ 325393 w 340304"/>
                <a:gd name="connsiteY2" fmla="*/ 74004 h 615236"/>
                <a:gd name="connsiteX3" fmla="*/ 331363 w 340304"/>
                <a:gd name="connsiteY3" fmla="*/ 92905 h 615236"/>
                <a:gd name="connsiteX4" fmla="*/ 331037 w 340304"/>
                <a:gd name="connsiteY4" fmla="*/ 97878 h 615236"/>
                <a:gd name="connsiteX5" fmla="*/ 333143 w 340304"/>
                <a:gd name="connsiteY5" fmla="*/ 108989 h 615236"/>
                <a:gd name="connsiteX6" fmla="*/ 332599 w 340304"/>
                <a:gd name="connsiteY6" fmla="*/ 427981 h 615236"/>
                <a:gd name="connsiteX7" fmla="*/ 303097 w 340304"/>
                <a:gd name="connsiteY7" fmla="*/ 503826 h 615236"/>
                <a:gd name="connsiteX8" fmla="*/ 282017 w 340304"/>
                <a:gd name="connsiteY8" fmla="*/ 518961 h 615236"/>
                <a:gd name="connsiteX9" fmla="*/ 286700 w 340304"/>
                <a:gd name="connsiteY9" fmla="*/ 615236 h 615236"/>
                <a:gd name="connsiteX10" fmla="*/ 77922 w 340304"/>
                <a:gd name="connsiteY10" fmla="*/ 615236 h 615236"/>
                <a:gd name="connsiteX11" fmla="*/ 83197 w 340304"/>
                <a:gd name="connsiteY11" fmla="*/ 530362 h 615236"/>
                <a:gd name="connsiteX12" fmla="*/ 66685 w 340304"/>
                <a:gd name="connsiteY12" fmla="*/ 526812 h 615236"/>
                <a:gd name="connsiteX13" fmla="*/ 5167 w 340304"/>
                <a:gd name="connsiteY13" fmla="*/ 427981 h 615236"/>
                <a:gd name="connsiteX14" fmla="*/ 24047 w 340304"/>
                <a:gd name="connsiteY14" fmla="*/ 254697 h 615236"/>
                <a:gd name="connsiteX15" fmla="*/ 69002 w 340304"/>
                <a:gd name="connsiteY15" fmla="*/ 229412 h 615236"/>
                <a:gd name="connsiteX16" fmla="*/ 81220 w 340304"/>
                <a:gd name="connsiteY16" fmla="*/ 226057 h 615236"/>
                <a:gd name="connsiteX17" fmla="*/ 89988 w 340304"/>
                <a:gd name="connsiteY17" fmla="*/ 212289 h 615236"/>
                <a:gd name="connsiteX18" fmla="*/ 128812 w 340304"/>
                <a:gd name="connsiteY18" fmla="*/ 195264 h 615236"/>
                <a:gd name="connsiteX19" fmla="*/ 151885 w 340304"/>
                <a:gd name="connsiteY19" fmla="*/ 205382 h 615236"/>
                <a:gd name="connsiteX20" fmla="*/ 152040 w 340304"/>
                <a:gd name="connsiteY20" fmla="*/ 204571 h 615236"/>
                <a:gd name="connsiteX21" fmla="*/ 202631 w 340304"/>
                <a:gd name="connsiteY21" fmla="*/ 169070 h 615236"/>
                <a:gd name="connsiteX22" fmla="*/ 236020 w 340304"/>
                <a:gd name="connsiteY22" fmla="*/ 183711 h 615236"/>
                <a:gd name="connsiteX23" fmla="*/ 238829 w 340304"/>
                <a:gd name="connsiteY23" fmla="*/ 182440 h 615236"/>
                <a:gd name="connsiteX24" fmla="*/ 238829 w 340304"/>
                <a:gd name="connsiteY24" fmla="*/ 115206 h 615236"/>
                <a:gd name="connsiteX25" fmla="*/ 217211 w 340304"/>
                <a:gd name="connsiteY25" fmla="*/ 75333 h 615236"/>
                <a:gd name="connsiteX26" fmla="*/ 234471 w 340304"/>
                <a:gd name="connsiteY26" fmla="*/ 6735 h 615236"/>
                <a:gd name="connsiteX27" fmla="*/ 270255 w 340304"/>
                <a:gd name="connsiteY27" fmla="*/ 1718 h 615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40304" h="615236">
                  <a:moveTo>
                    <a:pt x="270255" y="1718"/>
                  </a:moveTo>
                  <a:cubicBezTo>
                    <a:pt x="281913" y="5045"/>
                    <a:pt x="292378" y="13107"/>
                    <a:pt x="298889" y="25116"/>
                  </a:cubicBezTo>
                  <a:lnTo>
                    <a:pt x="325393" y="74004"/>
                  </a:lnTo>
                  <a:cubicBezTo>
                    <a:pt x="328649" y="80008"/>
                    <a:pt x="330608" y="86431"/>
                    <a:pt x="331363" y="92905"/>
                  </a:cubicBezTo>
                  <a:cubicBezTo>
                    <a:pt x="331254" y="94563"/>
                    <a:pt x="331145" y="96221"/>
                    <a:pt x="331037" y="97878"/>
                  </a:cubicBezTo>
                  <a:lnTo>
                    <a:pt x="333143" y="108989"/>
                  </a:lnTo>
                  <a:cubicBezTo>
                    <a:pt x="333404" y="164006"/>
                    <a:pt x="349477" y="356939"/>
                    <a:pt x="332599" y="427981"/>
                  </a:cubicBezTo>
                  <a:cubicBezTo>
                    <a:pt x="332599" y="457600"/>
                    <a:pt x="321325" y="484415"/>
                    <a:pt x="303097" y="503826"/>
                  </a:cubicBezTo>
                  <a:lnTo>
                    <a:pt x="282017" y="518961"/>
                  </a:lnTo>
                  <a:lnTo>
                    <a:pt x="286700" y="615236"/>
                  </a:lnTo>
                  <a:lnTo>
                    <a:pt x="77922" y="615236"/>
                  </a:lnTo>
                  <a:lnTo>
                    <a:pt x="83197" y="530362"/>
                  </a:lnTo>
                  <a:lnTo>
                    <a:pt x="66685" y="526812"/>
                  </a:lnTo>
                  <a:cubicBezTo>
                    <a:pt x="30534" y="510529"/>
                    <a:pt x="5167" y="472410"/>
                    <a:pt x="5167" y="427981"/>
                  </a:cubicBezTo>
                  <a:cubicBezTo>
                    <a:pt x="5167" y="381389"/>
                    <a:pt x="-14897" y="295621"/>
                    <a:pt x="24047" y="254697"/>
                  </a:cubicBezTo>
                  <a:cubicBezTo>
                    <a:pt x="33783" y="244467"/>
                    <a:pt x="49837" y="236288"/>
                    <a:pt x="69002" y="229412"/>
                  </a:cubicBezTo>
                  <a:lnTo>
                    <a:pt x="81220" y="226057"/>
                  </a:lnTo>
                  <a:lnTo>
                    <a:pt x="89988" y="212289"/>
                  </a:lnTo>
                  <a:cubicBezTo>
                    <a:pt x="99924" y="201770"/>
                    <a:pt x="113650" y="195264"/>
                    <a:pt x="128812" y="195264"/>
                  </a:cubicBezTo>
                  <a:lnTo>
                    <a:pt x="151885" y="205382"/>
                  </a:lnTo>
                  <a:lnTo>
                    <a:pt x="152040" y="204571"/>
                  </a:lnTo>
                  <a:cubicBezTo>
                    <a:pt x="160375" y="183708"/>
                    <a:pt x="179888" y="169070"/>
                    <a:pt x="202631" y="169070"/>
                  </a:cubicBezTo>
                  <a:lnTo>
                    <a:pt x="236020" y="183711"/>
                  </a:lnTo>
                  <a:lnTo>
                    <a:pt x="238829" y="182440"/>
                  </a:lnTo>
                  <a:lnTo>
                    <a:pt x="238829" y="115206"/>
                  </a:lnTo>
                  <a:lnTo>
                    <a:pt x="217211" y="75333"/>
                  </a:lnTo>
                  <a:cubicBezTo>
                    <a:pt x="204189" y="51314"/>
                    <a:pt x="211917" y="20602"/>
                    <a:pt x="234471" y="6735"/>
                  </a:cubicBezTo>
                  <a:cubicBezTo>
                    <a:pt x="245749" y="-198"/>
                    <a:pt x="258598" y="-1607"/>
                    <a:pt x="270255" y="1718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2" name="片側の 2 つの角を丸めた四角形 92">
              <a:extLst>
                <a:ext uri="{FF2B5EF4-FFF2-40B4-BE49-F238E27FC236}">
                  <a16:creationId xmlns:a16="http://schemas.microsoft.com/office/drawing/2014/main" id="{BAB71F70-F1DF-4AD5-9F68-1B3346866ACF}"/>
                </a:ext>
              </a:extLst>
            </p:cNvPr>
            <p:cNvSpPr/>
            <p:nvPr/>
          </p:nvSpPr>
          <p:spPr>
            <a:xfrm rot="9854429" flipH="1">
              <a:off x="2502862" y="5549496"/>
              <a:ext cx="331535" cy="85515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8" name="楕円 22">
              <a:extLst>
                <a:ext uri="{FF2B5EF4-FFF2-40B4-BE49-F238E27FC236}">
                  <a16:creationId xmlns:a16="http://schemas.microsoft.com/office/drawing/2014/main" id="{43618AD7-3E36-4A97-B6EC-24365F6B830E}"/>
                </a:ext>
              </a:extLst>
            </p:cNvPr>
            <p:cNvSpPr/>
            <p:nvPr/>
          </p:nvSpPr>
          <p:spPr>
            <a:xfrm>
              <a:off x="1584286" y="4213095"/>
              <a:ext cx="191422" cy="290262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55587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2C1D9EBB-A14C-4424-98CE-232145272A27}"/>
              </a:ext>
            </a:extLst>
          </p:cNvPr>
          <p:cNvGrpSpPr/>
          <p:nvPr/>
        </p:nvGrpSpPr>
        <p:grpSpPr>
          <a:xfrm>
            <a:off x="948814" y="1152475"/>
            <a:ext cx="2279450" cy="2379797"/>
            <a:chOff x="948814" y="1152475"/>
            <a:chExt cx="2279450" cy="2379797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3F1519C2-CB17-4FB5-BCB2-EAE973F1F4CC}"/>
                </a:ext>
              </a:extLst>
            </p:cNvPr>
            <p:cNvGrpSpPr/>
            <p:nvPr/>
          </p:nvGrpSpPr>
          <p:grpSpPr>
            <a:xfrm>
              <a:off x="1461845" y="1152475"/>
              <a:ext cx="1138490" cy="2379797"/>
              <a:chOff x="772520" y="601639"/>
              <a:chExt cx="1138490" cy="2379797"/>
            </a:xfrm>
          </p:grpSpPr>
          <p:sp>
            <p:nvSpPr>
              <p:cNvPr id="15" name="月 14">
                <a:extLst>
                  <a:ext uri="{FF2B5EF4-FFF2-40B4-BE49-F238E27FC236}">
                    <a16:creationId xmlns:a16="http://schemas.microsoft.com/office/drawing/2014/main" id="{9920317E-100C-4097-B48B-D86434CB90C0}"/>
                  </a:ext>
                </a:extLst>
              </p:cNvPr>
              <p:cNvSpPr/>
              <p:nvPr/>
            </p:nvSpPr>
            <p:spPr>
              <a:xfrm flipH="1">
                <a:off x="1707357" y="1378342"/>
                <a:ext cx="88900" cy="52221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" name="月 15">
                <a:extLst>
                  <a:ext uri="{FF2B5EF4-FFF2-40B4-BE49-F238E27FC236}">
                    <a16:creationId xmlns:a16="http://schemas.microsoft.com/office/drawing/2014/main" id="{5913C914-F828-44CE-A1E0-0D723C50D319}"/>
                  </a:ext>
                </a:extLst>
              </p:cNvPr>
              <p:cNvSpPr/>
              <p:nvPr/>
            </p:nvSpPr>
            <p:spPr>
              <a:xfrm>
                <a:off x="893546" y="1378342"/>
                <a:ext cx="88900" cy="52221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D609B232-9E77-41D5-9B22-845D40CB4B1B}"/>
                  </a:ext>
                </a:extLst>
              </p:cNvPr>
              <p:cNvSpPr/>
              <p:nvPr/>
            </p:nvSpPr>
            <p:spPr>
              <a:xfrm>
                <a:off x="780355" y="601639"/>
                <a:ext cx="1117919" cy="980595"/>
              </a:xfrm>
              <a:custGeom>
                <a:avLst/>
                <a:gdLst>
                  <a:gd name="connsiteX0" fmla="*/ 564194 w 1117919"/>
                  <a:gd name="connsiteY0" fmla="*/ 0 h 980595"/>
                  <a:gd name="connsiteX1" fmla="*/ 875248 w 1117919"/>
                  <a:gd name="connsiteY1" fmla="*/ 128843 h 980595"/>
                  <a:gd name="connsiteX2" fmla="*/ 906088 w 1117919"/>
                  <a:gd name="connsiteY2" fmla="*/ 166221 h 980595"/>
                  <a:gd name="connsiteX3" fmla="*/ 923972 w 1117919"/>
                  <a:gd name="connsiteY3" fmla="*/ 175929 h 980595"/>
                  <a:gd name="connsiteX4" fmla="*/ 1117919 w 1117919"/>
                  <a:gd name="connsiteY4" fmla="*/ 540698 h 980595"/>
                  <a:gd name="connsiteX5" fmla="*/ 678022 w 1117919"/>
                  <a:gd name="connsiteY5" fmla="*/ 980595 h 980595"/>
                  <a:gd name="connsiteX6" fmla="*/ 589368 w 1117919"/>
                  <a:gd name="connsiteY6" fmla="*/ 971658 h 980595"/>
                  <a:gd name="connsiteX7" fmla="*/ 558960 w 1117919"/>
                  <a:gd name="connsiteY7" fmla="*/ 962219 h 980595"/>
                  <a:gd name="connsiteX8" fmla="*/ 528552 w 1117919"/>
                  <a:gd name="connsiteY8" fmla="*/ 971658 h 980595"/>
                  <a:gd name="connsiteX9" fmla="*/ 439897 w 1117919"/>
                  <a:gd name="connsiteY9" fmla="*/ 980595 h 980595"/>
                  <a:gd name="connsiteX10" fmla="*/ 0 w 1117919"/>
                  <a:gd name="connsiteY10" fmla="*/ 540698 h 980595"/>
                  <a:gd name="connsiteX11" fmla="*/ 193947 w 1117919"/>
                  <a:gd name="connsiteY11" fmla="*/ 175929 h 980595"/>
                  <a:gd name="connsiteX12" fmla="*/ 230791 w 1117919"/>
                  <a:gd name="connsiteY12" fmla="*/ 155930 h 980595"/>
                  <a:gd name="connsiteX13" fmla="*/ 253140 w 1117919"/>
                  <a:gd name="connsiteY13" fmla="*/ 128843 h 980595"/>
                  <a:gd name="connsiteX14" fmla="*/ 564194 w 1117919"/>
                  <a:gd name="connsiteY14" fmla="*/ 0 h 980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17919" h="980595">
                    <a:moveTo>
                      <a:pt x="564194" y="0"/>
                    </a:moveTo>
                    <a:cubicBezTo>
                      <a:pt x="685668" y="0"/>
                      <a:pt x="795642" y="49237"/>
                      <a:pt x="875248" y="128843"/>
                    </a:cubicBezTo>
                    <a:lnTo>
                      <a:pt x="906088" y="166221"/>
                    </a:lnTo>
                    <a:lnTo>
                      <a:pt x="923972" y="175929"/>
                    </a:lnTo>
                    <a:cubicBezTo>
                      <a:pt x="1040986" y="254981"/>
                      <a:pt x="1117919" y="388856"/>
                      <a:pt x="1117919" y="540698"/>
                    </a:cubicBezTo>
                    <a:cubicBezTo>
                      <a:pt x="1117919" y="783646"/>
                      <a:pt x="920970" y="980595"/>
                      <a:pt x="678022" y="980595"/>
                    </a:cubicBezTo>
                    <a:cubicBezTo>
                      <a:pt x="647654" y="980595"/>
                      <a:pt x="618004" y="977518"/>
                      <a:pt x="589368" y="971658"/>
                    </a:cubicBezTo>
                    <a:lnTo>
                      <a:pt x="558960" y="962219"/>
                    </a:lnTo>
                    <a:lnTo>
                      <a:pt x="528552" y="971658"/>
                    </a:lnTo>
                    <a:cubicBezTo>
                      <a:pt x="499915" y="977518"/>
                      <a:pt x="470266" y="980595"/>
                      <a:pt x="439897" y="980595"/>
                    </a:cubicBezTo>
                    <a:cubicBezTo>
                      <a:pt x="196949" y="980595"/>
                      <a:pt x="0" y="783646"/>
                      <a:pt x="0" y="540698"/>
                    </a:cubicBezTo>
                    <a:cubicBezTo>
                      <a:pt x="0" y="388856"/>
                      <a:pt x="76933" y="254981"/>
                      <a:pt x="193947" y="175929"/>
                    </a:cubicBezTo>
                    <a:lnTo>
                      <a:pt x="230791" y="155930"/>
                    </a:lnTo>
                    <a:lnTo>
                      <a:pt x="253140" y="128843"/>
                    </a:lnTo>
                    <a:cubicBezTo>
                      <a:pt x="332746" y="49237"/>
                      <a:pt x="442720" y="0"/>
                      <a:pt x="56419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DDD5F034-1F62-4713-AB40-69B7C584170A}"/>
                  </a:ext>
                </a:extLst>
              </p:cNvPr>
              <p:cNvSpPr/>
              <p:nvPr/>
            </p:nvSpPr>
            <p:spPr>
              <a:xfrm>
                <a:off x="1068497" y="1694957"/>
                <a:ext cx="529322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2E186F56-D8E4-4312-8490-9EC9C3205EDC}"/>
                  </a:ext>
                </a:extLst>
              </p:cNvPr>
              <p:cNvGrpSpPr/>
              <p:nvPr/>
            </p:nvGrpSpPr>
            <p:grpSpPr>
              <a:xfrm>
                <a:off x="772520" y="774115"/>
                <a:ext cx="1138490" cy="1074143"/>
                <a:chOff x="4049500" y="3943264"/>
                <a:chExt cx="834570" cy="787400"/>
              </a:xfrm>
            </p:grpSpPr>
            <p:grpSp>
              <p:nvGrpSpPr>
                <p:cNvPr id="31" name="グループ化 30">
                  <a:extLst>
                    <a:ext uri="{FF2B5EF4-FFF2-40B4-BE49-F238E27FC236}">
                      <a16:creationId xmlns:a16="http://schemas.microsoft.com/office/drawing/2014/main" id="{AF34E0A6-54E0-4F60-80E5-0B6136124690}"/>
                    </a:ext>
                  </a:extLst>
                </p:cNvPr>
                <p:cNvGrpSpPr/>
                <p:nvPr/>
              </p:nvGrpSpPr>
              <p:grpSpPr>
                <a:xfrm>
                  <a:off x="4049500" y="3943264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38" name="グループ化 37">
                    <a:extLst>
                      <a:ext uri="{FF2B5EF4-FFF2-40B4-BE49-F238E27FC236}">
                        <a16:creationId xmlns:a16="http://schemas.microsoft.com/office/drawing/2014/main" id="{E0A9D4E6-6F26-4D4D-BA80-AA1905B3FDD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3" name="円/楕円 177">
                      <a:extLst>
                        <a:ext uri="{FF2B5EF4-FFF2-40B4-BE49-F238E27FC236}">
                          <a16:creationId xmlns:a16="http://schemas.microsoft.com/office/drawing/2014/main" id="{E3D30D9A-8313-4264-8299-4E7FE878F4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4" name="円/楕円 178">
                      <a:extLst>
                        <a:ext uri="{FF2B5EF4-FFF2-40B4-BE49-F238E27FC236}">
                          <a16:creationId xmlns:a16="http://schemas.microsoft.com/office/drawing/2014/main" id="{A262A915-A1F8-4978-9425-58D86B3BACF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9" name="グループ化 38">
                    <a:extLst>
                      <a:ext uri="{FF2B5EF4-FFF2-40B4-BE49-F238E27FC236}">
                        <a16:creationId xmlns:a16="http://schemas.microsoft.com/office/drawing/2014/main" id="{59CC2619-CDC0-462C-8431-22E5ABCB0B2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1" name="円/楕円 175">
                      <a:extLst>
                        <a:ext uri="{FF2B5EF4-FFF2-40B4-BE49-F238E27FC236}">
                          <a16:creationId xmlns:a16="http://schemas.microsoft.com/office/drawing/2014/main" id="{28818498-881C-49B9-96AC-D2CBD7F00FB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2" name="円/楕円 176">
                      <a:extLst>
                        <a:ext uri="{FF2B5EF4-FFF2-40B4-BE49-F238E27FC236}">
                          <a16:creationId xmlns:a16="http://schemas.microsoft.com/office/drawing/2014/main" id="{6951489F-2F59-45C6-B9CB-EB445424406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0" name="円/楕円 174">
                    <a:extLst>
                      <a:ext uri="{FF2B5EF4-FFF2-40B4-BE49-F238E27FC236}">
                        <a16:creationId xmlns:a16="http://schemas.microsoft.com/office/drawing/2014/main" id="{886DA41B-5C01-4B4F-8061-1636B88CF520}"/>
                      </a:ext>
                    </a:extLst>
                  </p:cNvPr>
                  <p:cNvSpPr/>
                  <p:nvPr/>
                </p:nvSpPr>
                <p:spPr>
                  <a:xfrm>
                    <a:off x="2889403" y="2017486"/>
                    <a:ext cx="955820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4" name="円/楕円 27">
                  <a:extLst>
                    <a:ext uri="{FF2B5EF4-FFF2-40B4-BE49-F238E27FC236}">
                      <a16:creationId xmlns:a16="http://schemas.microsoft.com/office/drawing/2014/main" id="{35A621A6-A523-43F4-A4E2-0A159E1E2F49}"/>
                    </a:ext>
                  </a:extLst>
                </p:cNvPr>
                <p:cNvSpPr/>
                <p:nvPr/>
              </p:nvSpPr>
              <p:spPr>
                <a:xfrm rot="20700000">
                  <a:off x="4183090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" name="円/楕円 27">
                  <a:extLst>
                    <a:ext uri="{FF2B5EF4-FFF2-40B4-BE49-F238E27FC236}">
                      <a16:creationId xmlns:a16="http://schemas.microsoft.com/office/drawing/2014/main" id="{3BB449C6-C95D-4E99-84AC-7146AC15B8F1}"/>
                    </a:ext>
                  </a:extLst>
                </p:cNvPr>
                <p:cNvSpPr/>
                <p:nvPr/>
              </p:nvSpPr>
              <p:spPr>
                <a:xfrm rot="900000">
                  <a:off x="4589490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" name="正方形/長方形 67">
                  <a:extLst>
                    <a:ext uri="{FF2B5EF4-FFF2-40B4-BE49-F238E27FC236}">
                      <a16:creationId xmlns:a16="http://schemas.microsoft.com/office/drawing/2014/main" id="{699BEC4C-7BE9-4EA8-A77F-61F7CFB7F9E8}"/>
                    </a:ext>
                  </a:extLst>
                </p:cNvPr>
                <p:cNvSpPr/>
                <p:nvPr/>
              </p:nvSpPr>
              <p:spPr>
                <a:xfrm>
                  <a:off x="4437514" y="4542354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1" name="片側の 2 つの角を丸めた四角形 66">
                <a:extLst>
                  <a:ext uri="{FF2B5EF4-FFF2-40B4-BE49-F238E27FC236}">
                    <a16:creationId xmlns:a16="http://schemas.microsoft.com/office/drawing/2014/main" id="{448C1BCF-36C3-43C9-BF4E-70E383060170}"/>
                  </a:ext>
                </a:extLst>
              </p:cNvPr>
              <p:cNvSpPr/>
              <p:nvPr/>
            </p:nvSpPr>
            <p:spPr>
              <a:xfrm>
                <a:off x="980774" y="1953059"/>
                <a:ext cx="690864" cy="1028377"/>
              </a:xfrm>
              <a:prstGeom prst="round2SameRect">
                <a:avLst>
                  <a:gd name="adj1" fmla="val 35217"/>
                  <a:gd name="adj2" fmla="val 0"/>
                </a:avLst>
              </a:prstGeom>
              <a:solidFill>
                <a:srgbClr val="00206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" name="ホームベース 73">
                <a:extLst>
                  <a:ext uri="{FF2B5EF4-FFF2-40B4-BE49-F238E27FC236}">
                    <a16:creationId xmlns:a16="http://schemas.microsoft.com/office/drawing/2014/main" id="{79EA3BFA-EAA2-4EA8-B946-C3DFCDF5E957}"/>
                  </a:ext>
                </a:extLst>
              </p:cNvPr>
              <p:cNvSpPr/>
              <p:nvPr/>
            </p:nvSpPr>
            <p:spPr>
              <a:xfrm rot="5400000">
                <a:off x="1100973" y="1971351"/>
                <a:ext cx="434959" cy="448966"/>
              </a:xfrm>
              <a:prstGeom prst="homePlate">
                <a:avLst>
                  <a:gd name="adj" fmla="val 60511"/>
                </a:avLst>
              </a:prstGeom>
              <a:solidFill>
                <a:srgbClr val="FF99CC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" name="片側の 2 つの角を丸めた四角形 64">
                <a:extLst>
                  <a:ext uri="{FF2B5EF4-FFF2-40B4-BE49-F238E27FC236}">
                    <a16:creationId xmlns:a16="http://schemas.microsoft.com/office/drawing/2014/main" id="{0D4B615A-AF32-4574-A0AD-EDE79378BDA8}"/>
                  </a:ext>
                </a:extLst>
              </p:cNvPr>
              <p:cNvSpPr/>
              <p:nvPr/>
            </p:nvSpPr>
            <p:spPr>
              <a:xfrm>
                <a:off x="814087" y="1955622"/>
                <a:ext cx="1024238" cy="1025814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18382">
                    <a:moveTo>
                      <a:pt x="821989" y="0"/>
                    </a:moveTo>
                    <a:cubicBezTo>
                      <a:pt x="1008846" y="11341"/>
                      <a:pt x="1156298" y="166950"/>
                      <a:pt x="1156298" y="356996"/>
                    </a:cubicBezTo>
                    <a:lnTo>
                      <a:pt x="1156298" y="1018382"/>
                    </a:lnTo>
                    <a:lnTo>
                      <a:pt x="821989" y="1018382"/>
                    </a:lnTo>
                    <a:close/>
                    <a:moveTo>
                      <a:pt x="334309" y="0"/>
                    </a:moveTo>
                    <a:lnTo>
                      <a:pt x="334309" y="1018382"/>
                    </a:lnTo>
                    <a:lnTo>
                      <a:pt x="0" y="1018382"/>
                    </a:lnTo>
                    <a:lnTo>
                      <a:pt x="0" y="356996"/>
                    </a:lnTo>
                    <a:cubicBezTo>
                      <a:pt x="0" y="166950"/>
                      <a:pt x="147453" y="11341"/>
                      <a:pt x="334309" y="0"/>
                    </a:cubicBezTo>
                    <a:close/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" name="台形 23">
                <a:extLst>
                  <a:ext uri="{FF2B5EF4-FFF2-40B4-BE49-F238E27FC236}">
                    <a16:creationId xmlns:a16="http://schemas.microsoft.com/office/drawing/2014/main" id="{1676B981-3188-43BE-B3E1-F4C9F8E1A32D}"/>
                  </a:ext>
                </a:extLst>
              </p:cNvPr>
              <p:cNvSpPr/>
              <p:nvPr/>
            </p:nvSpPr>
            <p:spPr>
              <a:xfrm rot="10800000">
                <a:off x="1180017" y="1955604"/>
                <a:ext cx="296150" cy="190277"/>
              </a:xfrm>
              <a:prstGeom prst="trapezoid">
                <a:avLst>
                  <a:gd name="adj" fmla="val 53033"/>
                </a:avLst>
              </a:prstGeom>
              <a:solidFill>
                <a:srgbClr val="FF99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07042431-1BCB-47DC-A534-685CE95EA3F3}"/>
                  </a:ext>
                </a:extLst>
              </p:cNvPr>
              <p:cNvSpPr/>
              <p:nvPr/>
            </p:nvSpPr>
            <p:spPr>
              <a:xfrm>
                <a:off x="1009036" y="1865525"/>
                <a:ext cx="643336" cy="323816"/>
              </a:xfrm>
              <a:custGeom>
                <a:avLst/>
                <a:gdLst>
                  <a:gd name="connsiteX0" fmla="*/ 164617 w 643336"/>
                  <a:gd name="connsiteY0" fmla="*/ 1 h 323816"/>
                  <a:gd name="connsiteX1" fmla="*/ 320804 w 643336"/>
                  <a:gd name="connsiteY1" fmla="*/ 323816 h 323816"/>
                  <a:gd name="connsiteX2" fmla="*/ 0 w 643336"/>
                  <a:gd name="connsiteY2" fmla="*/ 165087 h 323816"/>
                  <a:gd name="connsiteX3" fmla="*/ 478719 w 643336"/>
                  <a:gd name="connsiteY3" fmla="*/ 0 h 323816"/>
                  <a:gd name="connsiteX4" fmla="*/ 643336 w 643336"/>
                  <a:gd name="connsiteY4" fmla="*/ 165086 h 323816"/>
                  <a:gd name="connsiteX5" fmla="*/ 322532 w 643336"/>
                  <a:gd name="connsiteY5" fmla="*/ 323815 h 323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3336" h="323816">
                    <a:moveTo>
                      <a:pt x="164617" y="1"/>
                    </a:moveTo>
                    <a:lnTo>
                      <a:pt x="320804" y="323816"/>
                    </a:lnTo>
                    <a:lnTo>
                      <a:pt x="0" y="165087"/>
                    </a:lnTo>
                    <a:close/>
                    <a:moveTo>
                      <a:pt x="478719" y="0"/>
                    </a:moveTo>
                    <a:lnTo>
                      <a:pt x="643336" y="165086"/>
                    </a:lnTo>
                    <a:lnTo>
                      <a:pt x="322532" y="323815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円/楕円 82">
                <a:extLst>
                  <a:ext uri="{FF2B5EF4-FFF2-40B4-BE49-F238E27FC236}">
                    <a16:creationId xmlns:a16="http://schemas.microsoft.com/office/drawing/2014/main" id="{B8B821D0-1031-4A79-929E-C8B681F51D71}"/>
                  </a:ext>
                </a:extLst>
              </p:cNvPr>
              <p:cNvSpPr/>
              <p:nvPr/>
            </p:nvSpPr>
            <p:spPr>
              <a:xfrm>
                <a:off x="1250479" y="2106718"/>
                <a:ext cx="146946" cy="201806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円/楕円 83">
                <a:extLst>
                  <a:ext uri="{FF2B5EF4-FFF2-40B4-BE49-F238E27FC236}">
                    <a16:creationId xmlns:a16="http://schemas.microsoft.com/office/drawing/2014/main" id="{6F8D4CA4-8F1F-4B5D-9325-8542B3D1327D}"/>
                  </a:ext>
                </a:extLst>
              </p:cNvPr>
              <p:cNvSpPr/>
              <p:nvPr/>
            </p:nvSpPr>
            <p:spPr>
              <a:xfrm flipH="1">
                <a:off x="1275786" y="2133698"/>
                <a:ext cx="96333" cy="14784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円/楕円 83">
                <a:extLst>
                  <a:ext uri="{FF2B5EF4-FFF2-40B4-BE49-F238E27FC236}">
                    <a16:creationId xmlns:a16="http://schemas.microsoft.com/office/drawing/2014/main" id="{86D46075-C351-472D-A089-A35FE8D3777D}"/>
                  </a:ext>
                </a:extLst>
              </p:cNvPr>
              <p:cNvSpPr/>
              <p:nvPr/>
            </p:nvSpPr>
            <p:spPr>
              <a:xfrm flipH="1">
                <a:off x="1301092" y="2153096"/>
                <a:ext cx="45719" cy="575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7E614AC6-1F40-4F2E-83C5-F3D30AA302D3}"/>
                </a:ext>
              </a:extLst>
            </p:cNvPr>
            <p:cNvSpPr/>
            <p:nvPr/>
          </p:nvSpPr>
          <p:spPr>
            <a:xfrm>
              <a:off x="1665196" y="1749781"/>
              <a:ext cx="177602" cy="156690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CC9E951F-B328-4C35-B8F5-8041AB5EA3B3}"/>
                </a:ext>
              </a:extLst>
            </p:cNvPr>
            <p:cNvSpPr/>
            <p:nvPr/>
          </p:nvSpPr>
          <p:spPr>
            <a:xfrm>
              <a:off x="2203648" y="1749781"/>
              <a:ext cx="177602" cy="156690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FF3FA3BC-F643-49EE-968E-D8A394F2A4C9}"/>
                </a:ext>
              </a:extLst>
            </p:cNvPr>
            <p:cNvGrpSpPr/>
            <p:nvPr/>
          </p:nvGrpSpPr>
          <p:grpSpPr>
            <a:xfrm>
              <a:off x="2264188" y="1311455"/>
              <a:ext cx="826528" cy="1401860"/>
              <a:chOff x="2264188" y="1311455"/>
              <a:chExt cx="826528" cy="1401860"/>
            </a:xfrm>
          </p:grpSpPr>
          <p:grpSp>
            <p:nvGrpSpPr>
              <p:cNvPr id="208" name="グループ化 207">
                <a:extLst>
                  <a:ext uri="{FF2B5EF4-FFF2-40B4-BE49-F238E27FC236}">
                    <a16:creationId xmlns:a16="http://schemas.microsoft.com/office/drawing/2014/main" id="{62CC843D-E8BC-41D5-A6DE-AC4D6719F338}"/>
                  </a:ext>
                </a:extLst>
              </p:cNvPr>
              <p:cNvGrpSpPr/>
              <p:nvPr/>
            </p:nvGrpSpPr>
            <p:grpSpPr>
              <a:xfrm rot="20965850">
                <a:off x="2411341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209" name="グループ化 208">
                  <a:extLst>
                    <a:ext uri="{FF2B5EF4-FFF2-40B4-BE49-F238E27FC236}">
                      <a16:creationId xmlns:a16="http://schemas.microsoft.com/office/drawing/2014/main" id="{5E6BE026-1A0F-4AEF-862B-FBAE5F80A222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211" name="フリーフォーム: 図形 210">
                    <a:extLst>
                      <a:ext uri="{FF2B5EF4-FFF2-40B4-BE49-F238E27FC236}">
                        <a16:creationId xmlns:a16="http://schemas.microsoft.com/office/drawing/2014/main" id="{A5AF247F-FF59-47E3-86E9-B40E34543B87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2" name="フリーフォーム: 図形 211">
                    <a:extLst>
                      <a:ext uri="{FF2B5EF4-FFF2-40B4-BE49-F238E27FC236}">
                        <a16:creationId xmlns:a16="http://schemas.microsoft.com/office/drawing/2014/main" id="{B162638B-5842-4902-9DCF-06202B97FCA8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C5E92D28-0D5D-466D-89A8-3E8B8326CFA4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076A81F1-AD25-4895-84DD-ACC7E778ACB5}"/>
                  </a:ext>
                </a:extLst>
              </p:cNvPr>
              <p:cNvSpPr/>
              <p:nvPr/>
            </p:nvSpPr>
            <p:spPr>
              <a:xfrm rot="3600000">
                <a:off x="2269093" y="1891693"/>
                <a:ext cx="816717" cy="826528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6528">
                    <a:moveTo>
                      <a:pt x="443772" y="826528"/>
                    </a:moveTo>
                    <a:lnTo>
                      <a:pt x="471695" y="296500"/>
                    </a:lnTo>
                    <a:lnTo>
                      <a:pt x="43314" y="378244"/>
                    </a:lnTo>
                    <a:lnTo>
                      <a:pt x="0" y="119223"/>
                    </a:lnTo>
                    <a:cubicBezTo>
                      <a:pt x="220220" y="80125"/>
                      <a:pt x="593326" y="-14668"/>
                      <a:pt x="660660" y="1930"/>
                    </a:cubicBezTo>
                    <a:cubicBezTo>
                      <a:pt x="727994" y="18528"/>
                      <a:pt x="770780" y="64949"/>
                      <a:pt x="778556" y="102155"/>
                    </a:cubicBezTo>
                    <a:cubicBezTo>
                      <a:pt x="786332" y="139361"/>
                      <a:pt x="803997" y="585070"/>
                      <a:pt x="816717" y="826528"/>
                    </a:cubicBezTo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02" name="グループ化 301">
              <a:extLst>
                <a:ext uri="{FF2B5EF4-FFF2-40B4-BE49-F238E27FC236}">
                  <a16:creationId xmlns:a16="http://schemas.microsoft.com/office/drawing/2014/main" id="{80437565-4420-4D87-8D59-5FCB11B54379}"/>
                </a:ext>
              </a:extLst>
            </p:cNvPr>
            <p:cNvGrpSpPr/>
            <p:nvPr/>
          </p:nvGrpSpPr>
          <p:grpSpPr>
            <a:xfrm flipH="1">
              <a:off x="948814" y="1311455"/>
              <a:ext cx="826528" cy="1401860"/>
              <a:chOff x="2264188" y="1311455"/>
              <a:chExt cx="826528" cy="1401860"/>
            </a:xfrm>
          </p:grpSpPr>
          <p:grpSp>
            <p:nvGrpSpPr>
              <p:cNvPr id="303" name="グループ化 302">
                <a:extLst>
                  <a:ext uri="{FF2B5EF4-FFF2-40B4-BE49-F238E27FC236}">
                    <a16:creationId xmlns:a16="http://schemas.microsoft.com/office/drawing/2014/main" id="{D6B51B6A-D551-4366-A6EE-98FCC2BE2638}"/>
                  </a:ext>
                </a:extLst>
              </p:cNvPr>
              <p:cNvGrpSpPr/>
              <p:nvPr/>
            </p:nvGrpSpPr>
            <p:grpSpPr>
              <a:xfrm rot="20965850">
                <a:off x="2411341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305" name="グループ化 304">
                  <a:extLst>
                    <a:ext uri="{FF2B5EF4-FFF2-40B4-BE49-F238E27FC236}">
                      <a16:creationId xmlns:a16="http://schemas.microsoft.com/office/drawing/2014/main" id="{63669289-865D-4625-80C1-AC9E294EB4D5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307" name="フリーフォーム: 図形 306">
                    <a:extLst>
                      <a:ext uri="{FF2B5EF4-FFF2-40B4-BE49-F238E27FC236}">
                        <a16:creationId xmlns:a16="http://schemas.microsoft.com/office/drawing/2014/main" id="{43BCDB19-CDA5-4308-A7B7-C49C4A94BD6F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8" name="フリーフォーム: 図形 307">
                    <a:extLst>
                      <a:ext uri="{FF2B5EF4-FFF2-40B4-BE49-F238E27FC236}">
                        <a16:creationId xmlns:a16="http://schemas.microsoft.com/office/drawing/2014/main" id="{059B5B82-8F45-4957-86B1-2DF244C9547A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06" name="フリーフォーム: 図形 305">
                  <a:extLst>
                    <a:ext uri="{FF2B5EF4-FFF2-40B4-BE49-F238E27FC236}">
                      <a16:creationId xmlns:a16="http://schemas.microsoft.com/office/drawing/2014/main" id="{B383A5C2-04CB-4956-B68A-5BF0AAB0E71F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B819FCD8-880C-4AFB-AB7E-364836272D94}"/>
                  </a:ext>
                </a:extLst>
              </p:cNvPr>
              <p:cNvSpPr/>
              <p:nvPr/>
            </p:nvSpPr>
            <p:spPr>
              <a:xfrm rot="3600000">
                <a:off x="2269093" y="1891693"/>
                <a:ext cx="816717" cy="826528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6528">
                    <a:moveTo>
                      <a:pt x="443772" y="826528"/>
                    </a:moveTo>
                    <a:lnTo>
                      <a:pt x="471695" y="296500"/>
                    </a:lnTo>
                    <a:lnTo>
                      <a:pt x="43314" y="378244"/>
                    </a:lnTo>
                    <a:lnTo>
                      <a:pt x="0" y="119223"/>
                    </a:lnTo>
                    <a:cubicBezTo>
                      <a:pt x="220220" y="80125"/>
                      <a:pt x="593326" y="-14668"/>
                      <a:pt x="660660" y="1930"/>
                    </a:cubicBezTo>
                    <a:cubicBezTo>
                      <a:pt x="727994" y="18528"/>
                      <a:pt x="770780" y="64949"/>
                      <a:pt x="778556" y="102155"/>
                    </a:cubicBezTo>
                    <a:cubicBezTo>
                      <a:pt x="786332" y="139361"/>
                      <a:pt x="803997" y="585070"/>
                      <a:pt x="816717" y="826528"/>
                    </a:cubicBezTo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24" name="二等辺三角形 33">
              <a:extLst>
                <a:ext uri="{FF2B5EF4-FFF2-40B4-BE49-F238E27FC236}">
                  <a16:creationId xmlns:a16="http://schemas.microsoft.com/office/drawing/2014/main" id="{94709785-9917-4147-9368-3DFE3932FBBD}"/>
                </a:ext>
              </a:extLst>
            </p:cNvPr>
            <p:cNvSpPr/>
            <p:nvPr/>
          </p:nvSpPr>
          <p:spPr>
            <a:xfrm>
              <a:off x="1930505" y="2254364"/>
              <a:ext cx="193915" cy="82312"/>
            </a:xfrm>
            <a:custGeom>
              <a:avLst/>
              <a:gdLst>
                <a:gd name="connsiteX0" fmla="*/ 0 w 1582702"/>
                <a:gd name="connsiteY0" fmla="*/ 1177872 h 1177872"/>
                <a:gd name="connsiteX1" fmla="*/ 791351 w 1582702"/>
                <a:gd name="connsiteY1" fmla="*/ 0 h 1177872"/>
                <a:gd name="connsiteX2" fmla="*/ 1582702 w 1582702"/>
                <a:gd name="connsiteY2" fmla="*/ 1177872 h 1177872"/>
                <a:gd name="connsiteX3" fmla="*/ 0 w 1582702"/>
                <a:gd name="connsiteY3" fmla="*/ 1177872 h 1177872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96220"/>
                <a:gd name="connsiteX1" fmla="*/ 791351 w 1582702"/>
                <a:gd name="connsiteY1" fmla="*/ 4 h 1196220"/>
                <a:gd name="connsiteX2" fmla="*/ 1582702 w 1582702"/>
                <a:gd name="connsiteY2" fmla="*/ 1177876 h 1196220"/>
                <a:gd name="connsiteX3" fmla="*/ 0 w 1582702"/>
                <a:gd name="connsiteY3" fmla="*/ 1177876 h 1196220"/>
                <a:gd name="connsiteX0" fmla="*/ 0 w 1582702"/>
                <a:gd name="connsiteY0" fmla="*/ 1177876 h 1215976"/>
                <a:gd name="connsiteX1" fmla="*/ 791351 w 1582702"/>
                <a:gd name="connsiteY1" fmla="*/ 4 h 1215976"/>
                <a:gd name="connsiteX2" fmla="*/ 1582702 w 1582702"/>
                <a:gd name="connsiteY2" fmla="*/ 1177876 h 1215976"/>
                <a:gd name="connsiteX3" fmla="*/ 0 w 1582702"/>
                <a:gd name="connsiteY3" fmla="*/ 1177876 h 1215976"/>
                <a:gd name="connsiteX0" fmla="*/ 0 w 1582702"/>
                <a:gd name="connsiteY0" fmla="*/ 1177876 h 1238650"/>
                <a:gd name="connsiteX1" fmla="*/ 791351 w 1582702"/>
                <a:gd name="connsiteY1" fmla="*/ 4 h 1238650"/>
                <a:gd name="connsiteX2" fmla="*/ 1582702 w 1582702"/>
                <a:gd name="connsiteY2" fmla="*/ 1177876 h 1238650"/>
                <a:gd name="connsiteX3" fmla="*/ 0 w 1582702"/>
                <a:gd name="connsiteY3" fmla="*/ 1177876 h 1238650"/>
                <a:gd name="connsiteX0" fmla="*/ 0 w 1582702"/>
                <a:gd name="connsiteY0" fmla="*/ 1177876 h 1251310"/>
                <a:gd name="connsiteX1" fmla="*/ 791351 w 1582702"/>
                <a:gd name="connsiteY1" fmla="*/ 4 h 1251310"/>
                <a:gd name="connsiteX2" fmla="*/ 1582702 w 1582702"/>
                <a:gd name="connsiteY2" fmla="*/ 1177876 h 1251310"/>
                <a:gd name="connsiteX3" fmla="*/ 0 w 1582702"/>
                <a:gd name="connsiteY3" fmla="*/ 1177876 h 1251310"/>
                <a:gd name="connsiteX0" fmla="*/ 0 w 1582702"/>
                <a:gd name="connsiteY0" fmla="*/ 1177876 h 1255634"/>
                <a:gd name="connsiteX1" fmla="*/ 791351 w 1582702"/>
                <a:gd name="connsiteY1" fmla="*/ 4 h 1255634"/>
                <a:gd name="connsiteX2" fmla="*/ 1582702 w 1582702"/>
                <a:gd name="connsiteY2" fmla="*/ 1177876 h 1255634"/>
                <a:gd name="connsiteX3" fmla="*/ 0 w 1582702"/>
                <a:gd name="connsiteY3" fmla="*/ 1177876 h 1255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2702" h="1255634">
                  <a:moveTo>
                    <a:pt x="0" y="1177876"/>
                  </a:moveTo>
                  <a:cubicBezTo>
                    <a:pt x="63759" y="861452"/>
                    <a:pt x="565667" y="-2095"/>
                    <a:pt x="791351" y="4"/>
                  </a:cubicBezTo>
                  <a:cubicBezTo>
                    <a:pt x="1017035" y="2103"/>
                    <a:pt x="1455443" y="839227"/>
                    <a:pt x="1582702" y="1177876"/>
                  </a:cubicBezTo>
                  <a:cubicBezTo>
                    <a:pt x="1505985" y="1266776"/>
                    <a:pt x="67192" y="1295351"/>
                    <a:pt x="0" y="1177876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7" name="フリーフォーム: 図形 326">
              <a:extLst>
                <a:ext uri="{FF2B5EF4-FFF2-40B4-BE49-F238E27FC236}">
                  <a16:creationId xmlns:a16="http://schemas.microsoft.com/office/drawing/2014/main" id="{9A3CF23D-94DF-4775-8180-EAFA33497FB5}"/>
                </a:ext>
              </a:extLst>
            </p:cNvPr>
            <p:cNvSpPr/>
            <p:nvPr/>
          </p:nvSpPr>
          <p:spPr>
            <a:xfrm rot="2700000">
              <a:off x="2742484" y="1115691"/>
              <a:ext cx="443714" cy="527846"/>
            </a:xfrm>
            <a:custGeom>
              <a:avLst/>
              <a:gdLst>
                <a:gd name="connsiteX0" fmla="*/ 1655069 w 3132350"/>
                <a:gd name="connsiteY0" fmla="*/ 1416 h 3726268"/>
                <a:gd name="connsiteX1" fmla="*/ 2777339 w 3132350"/>
                <a:gd name="connsiteY1" fmla="*/ 322321 h 3726268"/>
                <a:gd name="connsiteX2" fmla="*/ 2820135 w 3132350"/>
                <a:gd name="connsiteY2" fmla="*/ 1406972 h 3726268"/>
                <a:gd name="connsiteX3" fmla="*/ 2810794 w 3132350"/>
                <a:gd name="connsiteY3" fmla="*/ 1413199 h 3726268"/>
                <a:gd name="connsiteX4" fmla="*/ 2825110 w 3132350"/>
                <a:gd name="connsiteY4" fmla="*/ 1438823 h 3726268"/>
                <a:gd name="connsiteX5" fmla="*/ 2626764 w 3132350"/>
                <a:gd name="connsiteY5" fmla="*/ 2220958 h 3726268"/>
                <a:gd name="connsiteX6" fmla="*/ 2557860 w 3132350"/>
                <a:gd name="connsiteY6" fmla="*/ 2278025 h 3726268"/>
                <a:gd name="connsiteX7" fmla="*/ 2562675 w 3132350"/>
                <a:gd name="connsiteY7" fmla="*/ 2284324 h 3726268"/>
                <a:gd name="connsiteX8" fmla="*/ 2355339 w 3132350"/>
                <a:gd name="connsiteY8" fmla="*/ 3079311 h 3726268"/>
                <a:gd name="connsiteX9" fmla="*/ 2337591 w 3132350"/>
                <a:gd name="connsiteY9" fmla="*/ 3089686 h 3726268"/>
                <a:gd name="connsiteX10" fmla="*/ 2345766 w 3132350"/>
                <a:gd name="connsiteY10" fmla="*/ 3109900 h 3726268"/>
                <a:gd name="connsiteX11" fmla="*/ 2288309 w 3132350"/>
                <a:gd name="connsiteY11" fmla="*/ 3413342 h 3726268"/>
                <a:gd name="connsiteX12" fmla="*/ 1581018 w 3132350"/>
                <a:gd name="connsiteY12" fmla="*/ 3726268 h 3726268"/>
                <a:gd name="connsiteX13" fmla="*/ 1574804 w 3132350"/>
                <a:gd name="connsiteY13" fmla="*/ 3503865 h 3726268"/>
                <a:gd name="connsiteX14" fmla="*/ 2063284 w 3132350"/>
                <a:gd name="connsiteY14" fmla="*/ 3346317 h 3726268"/>
                <a:gd name="connsiteX15" fmla="*/ 2133363 w 3132350"/>
                <a:gd name="connsiteY15" fmla="*/ 3218712 h 3726268"/>
                <a:gd name="connsiteX16" fmla="*/ 2131792 w 3132350"/>
                <a:gd name="connsiteY16" fmla="*/ 3197592 h 3726268"/>
                <a:gd name="connsiteX17" fmla="*/ 2085678 w 3132350"/>
                <a:gd name="connsiteY17" fmla="*/ 3217093 h 3726268"/>
                <a:gd name="connsiteX18" fmla="*/ 1120551 w 3132350"/>
                <a:gd name="connsiteY18" fmla="*/ 3241448 h 3726268"/>
                <a:gd name="connsiteX19" fmla="*/ 1243162 w 3132350"/>
                <a:gd name="connsiteY19" fmla="*/ 3058976 h 3726268"/>
                <a:gd name="connsiteX20" fmla="*/ 1853662 w 3132350"/>
                <a:gd name="connsiteY20" fmla="*/ 3066774 h 3726268"/>
                <a:gd name="connsiteX21" fmla="*/ 2022381 w 3132350"/>
                <a:gd name="connsiteY21" fmla="*/ 3018468 h 3726268"/>
                <a:gd name="connsiteX22" fmla="*/ 1972500 w 3132350"/>
                <a:gd name="connsiteY22" fmla="*/ 2984436 h 3726268"/>
                <a:gd name="connsiteX23" fmla="*/ 1765050 w 3132350"/>
                <a:gd name="connsiteY23" fmla="*/ 2911978 h 3726268"/>
                <a:gd name="connsiteX24" fmla="*/ 1352566 w 3132350"/>
                <a:gd name="connsiteY24" fmla="*/ 2915104 h 3726268"/>
                <a:gd name="connsiteX25" fmla="*/ 1086615 w 3132350"/>
                <a:gd name="connsiteY25" fmla="*/ 3362062 h 3726268"/>
                <a:gd name="connsiteX26" fmla="*/ 862334 w 3132350"/>
                <a:gd name="connsiteY26" fmla="*/ 3438646 h 3726268"/>
                <a:gd name="connsiteX27" fmla="*/ 1210405 w 3132350"/>
                <a:gd name="connsiteY27" fmla="*/ 2726723 h 3726268"/>
                <a:gd name="connsiteX28" fmla="*/ 1898890 w 3132350"/>
                <a:gd name="connsiteY28" fmla="*/ 2719215 h 3726268"/>
                <a:gd name="connsiteX29" fmla="*/ 2149836 w 3132350"/>
                <a:gd name="connsiteY29" fmla="*/ 2841832 h 3726268"/>
                <a:gd name="connsiteX30" fmla="*/ 2231122 w 3132350"/>
                <a:gd name="connsiteY30" fmla="*/ 2914143 h 3726268"/>
                <a:gd name="connsiteX31" fmla="*/ 2265438 w 3132350"/>
                <a:gd name="connsiteY31" fmla="*/ 2891997 h 3726268"/>
                <a:gd name="connsiteX32" fmla="*/ 2399168 w 3132350"/>
                <a:gd name="connsiteY32" fmla="*/ 2412576 h 3726268"/>
                <a:gd name="connsiteX33" fmla="*/ 2382880 w 3132350"/>
                <a:gd name="connsiteY33" fmla="*/ 2388793 h 3726268"/>
                <a:gd name="connsiteX34" fmla="*/ 2289367 w 3132350"/>
                <a:gd name="connsiteY34" fmla="*/ 2433755 h 3726268"/>
                <a:gd name="connsiteX35" fmla="*/ 2184245 w 3132350"/>
                <a:gd name="connsiteY35" fmla="*/ 2475230 h 3726268"/>
                <a:gd name="connsiteX36" fmla="*/ 813982 w 3132350"/>
                <a:gd name="connsiteY36" fmla="*/ 2420430 h 3726268"/>
                <a:gd name="connsiteX37" fmla="*/ 976102 w 3132350"/>
                <a:gd name="connsiteY37" fmla="*/ 2264885 h 3726268"/>
                <a:gd name="connsiteX38" fmla="*/ 2046227 w 3132350"/>
                <a:gd name="connsiteY38" fmla="*/ 2301790 h 3726268"/>
                <a:gd name="connsiteX39" fmla="*/ 2215044 w 3132350"/>
                <a:gd name="connsiteY39" fmla="*/ 2241287 h 3726268"/>
                <a:gd name="connsiteX40" fmla="*/ 2224449 w 3132350"/>
                <a:gd name="connsiteY40" fmla="*/ 2236410 h 3726268"/>
                <a:gd name="connsiteX41" fmla="*/ 2170017 w 3132350"/>
                <a:gd name="connsiteY41" fmla="*/ 2202296 h 3726268"/>
                <a:gd name="connsiteX42" fmla="*/ 2082366 w 3132350"/>
                <a:gd name="connsiteY42" fmla="*/ 2159668 h 3726268"/>
                <a:gd name="connsiteX43" fmla="*/ 1278457 w 3132350"/>
                <a:gd name="connsiteY43" fmla="*/ 2089565 h 3726268"/>
                <a:gd name="connsiteX44" fmla="*/ 841610 w 3132350"/>
                <a:gd name="connsiteY44" fmla="*/ 2870449 h 3726268"/>
                <a:gd name="connsiteX45" fmla="*/ 634511 w 3132350"/>
                <a:gd name="connsiteY45" fmla="*/ 2953993 h 3726268"/>
                <a:gd name="connsiteX46" fmla="*/ 1167695 w 3132350"/>
                <a:gd name="connsiteY46" fmla="*/ 1901546 h 3726268"/>
                <a:gd name="connsiteX47" fmla="*/ 2258377 w 3132350"/>
                <a:gd name="connsiteY47" fmla="*/ 2016958 h 3726268"/>
                <a:gd name="connsiteX48" fmla="*/ 2354514 w 3132350"/>
                <a:gd name="connsiteY48" fmla="*/ 2076519 h 3726268"/>
                <a:gd name="connsiteX49" fmla="*/ 2415994 w 3132350"/>
                <a:gd name="connsiteY49" fmla="*/ 2124783 h 3726268"/>
                <a:gd name="connsiteX50" fmla="*/ 2475580 w 3132350"/>
                <a:gd name="connsiteY50" fmla="*/ 2081172 h 3726268"/>
                <a:gd name="connsiteX51" fmla="*/ 2650207 w 3132350"/>
                <a:gd name="connsiteY51" fmla="*/ 1561731 h 3726268"/>
                <a:gd name="connsiteX52" fmla="*/ 2632612 w 3132350"/>
                <a:gd name="connsiteY52" fmla="*/ 1522278 h 3726268"/>
                <a:gd name="connsiteX53" fmla="*/ 2560826 w 3132350"/>
                <a:gd name="connsiteY53" fmla="*/ 1559733 h 3726268"/>
                <a:gd name="connsiteX54" fmla="*/ 2041941 w 3132350"/>
                <a:gd name="connsiteY54" fmla="*/ 1717381 h 3726268"/>
                <a:gd name="connsiteX55" fmla="*/ 574723 w 3132350"/>
                <a:gd name="connsiteY55" fmla="*/ 1560015 h 3726268"/>
                <a:gd name="connsiteX56" fmla="*/ 772904 w 3132350"/>
                <a:gd name="connsiteY56" fmla="*/ 1423999 h 3726268"/>
                <a:gd name="connsiteX57" fmla="*/ 1933106 w 3132350"/>
                <a:gd name="connsiteY57" fmla="*/ 1525671 h 3726268"/>
                <a:gd name="connsiteX58" fmla="*/ 2413381 w 3132350"/>
                <a:gd name="connsiteY58" fmla="*/ 1404942 h 3726268"/>
                <a:gd name="connsiteX59" fmla="*/ 2517897 w 3132350"/>
                <a:gd name="connsiteY59" fmla="*/ 1358036 h 3726268"/>
                <a:gd name="connsiteX60" fmla="*/ 2499121 w 3132350"/>
                <a:gd name="connsiteY60" fmla="*/ 1337713 h 3726268"/>
                <a:gd name="connsiteX61" fmla="*/ 2317274 w 3132350"/>
                <a:gd name="connsiteY61" fmla="*/ 1207038 h 3726268"/>
                <a:gd name="connsiteX62" fmla="*/ 1228658 w 3132350"/>
                <a:gd name="connsiteY62" fmla="*/ 1061180 h 3726268"/>
                <a:gd name="connsiteX63" fmla="*/ 654727 w 3132350"/>
                <a:gd name="connsiteY63" fmla="*/ 2078144 h 3726268"/>
                <a:gd name="connsiteX64" fmla="*/ 448887 w 3132350"/>
                <a:gd name="connsiteY64" fmla="*/ 2163839 h 3726268"/>
                <a:gd name="connsiteX65" fmla="*/ 1127156 w 3132350"/>
                <a:gd name="connsiteY65" fmla="*/ 869526 h 3726268"/>
                <a:gd name="connsiteX66" fmla="*/ 2506630 w 3132350"/>
                <a:gd name="connsiteY66" fmla="*/ 1083083 h 3726268"/>
                <a:gd name="connsiteX67" fmla="*/ 2612970 w 3132350"/>
                <a:gd name="connsiteY67" fmla="*/ 1164824 h 3726268"/>
                <a:gd name="connsiteX68" fmla="*/ 2697754 w 3132350"/>
                <a:gd name="connsiteY68" fmla="*/ 1248506 h 3726268"/>
                <a:gd name="connsiteX69" fmla="*/ 2743590 w 3132350"/>
                <a:gd name="connsiteY69" fmla="*/ 1213893 h 3726268"/>
                <a:gd name="connsiteX70" fmla="*/ 2559845 w 3132350"/>
                <a:gd name="connsiteY70" fmla="*/ 422383 h 3726268"/>
                <a:gd name="connsiteX71" fmla="*/ 1328029 w 3132350"/>
                <a:gd name="connsiteY71" fmla="*/ 218761 h 3726268"/>
                <a:gd name="connsiteX72" fmla="*/ 372170 w 3132350"/>
                <a:gd name="connsiteY72" fmla="*/ 1198314 h 3726268"/>
                <a:gd name="connsiteX73" fmla="*/ 152491 w 3132350"/>
                <a:gd name="connsiteY73" fmla="*/ 1256967 h 3726268"/>
                <a:gd name="connsiteX74" fmla="*/ 1255474 w 3132350"/>
                <a:gd name="connsiteY74" fmla="*/ 17535 h 3726268"/>
                <a:gd name="connsiteX75" fmla="*/ 1469047 w 3132350"/>
                <a:gd name="connsiteY75" fmla="*/ 1704 h 3726268"/>
                <a:gd name="connsiteX76" fmla="*/ 1655069 w 3132350"/>
                <a:gd name="connsiteY76" fmla="*/ 1416 h 372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132350" h="3726268">
                  <a:moveTo>
                    <a:pt x="1655069" y="1416"/>
                  </a:moveTo>
                  <a:cubicBezTo>
                    <a:pt x="2086651" y="15206"/>
                    <a:pt x="2495928" y="129221"/>
                    <a:pt x="2777339" y="322321"/>
                  </a:cubicBezTo>
                  <a:cubicBezTo>
                    <a:pt x="3258741" y="652653"/>
                    <a:pt x="3228326" y="1098962"/>
                    <a:pt x="2820135" y="1406972"/>
                  </a:cubicBezTo>
                  <a:lnTo>
                    <a:pt x="2810794" y="1413199"/>
                  </a:lnTo>
                  <a:lnTo>
                    <a:pt x="2825110" y="1438823"/>
                  </a:lnTo>
                  <a:cubicBezTo>
                    <a:pt x="2947397" y="1704143"/>
                    <a:pt x="2873888" y="1996779"/>
                    <a:pt x="2626764" y="2220958"/>
                  </a:cubicBezTo>
                  <a:lnTo>
                    <a:pt x="2557860" y="2278025"/>
                  </a:lnTo>
                  <a:lnTo>
                    <a:pt x="2562675" y="2284324"/>
                  </a:lnTo>
                  <a:cubicBezTo>
                    <a:pt x="2735560" y="2546597"/>
                    <a:pt x="2664192" y="2863470"/>
                    <a:pt x="2355339" y="3079311"/>
                  </a:cubicBezTo>
                  <a:lnTo>
                    <a:pt x="2337591" y="3089686"/>
                  </a:lnTo>
                  <a:lnTo>
                    <a:pt x="2345766" y="3109900"/>
                  </a:lnTo>
                  <a:cubicBezTo>
                    <a:pt x="2371145" y="3209251"/>
                    <a:pt x="2354293" y="3314498"/>
                    <a:pt x="2288309" y="3413342"/>
                  </a:cubicBezTo>
                  <a:cubicBezTo>
                    <a:pt x="2163390" y="3600471"/>
                    <a:pt x="1887700" y="3722444"/>
                    <a:pt x="1581018" y="3726268"/>
                  </a:cubicBezTo>
                  <a:lnTo>
                    <a:pt x="1574804" y="3503865"/>
                  </a:lnTo>
                  <a:cubicBezTo>
                    <a:pt x="1778340" y="3502219"/>
                    <a:pt x="1964684" y="3442118"/>
                    <a:pt x="2063284" y="3346317"/>
                  </a:cubicBezTo>
                  <a:cubicBezTo>
                    <a:pt x="2105325" y="3305470"/>
                    <a:pt x="2128032" y="3261984"/>
                    <a:pt x="2133363" y="3218712"/>
                  </a:cubicBezTo>
                  <a:lnTo>
                    <a:pt x="2131792" y="3197592"/>
                  </a:lnTo>
                  <a:lnTo>
                    <a:pt x="2085678" y="3217093"/>
                  </a:lnTo>
                  <a:cubicBezTo>
                    <a:pt x="1789756" y="3324459"/>
                    <a:pt x="1432763" y="3335051"/>
                    <a:pt x="1120551" y="3241448"/>
                  </a:cubicBezTo>
                  <a:lnTo>
                    <a:pt x="1243162" y="3058976"/>
                  </a:lnTo>
                  <a:cubicBezTo>
                    <a:pt x="1440634" y="3104947"/>
                    <a:pt x="1657260" y="3106789"/>
                    <a:pt x="1853662" y="3066774"/>
                  </a:cubicBezTo>
                  <a:lnTo>
                    <a:pt x="2022381" y="3018468"/>
                  </a:lnTo>
                  <a:lnTo>
                    <a:pt x="1972500" y="2984436"/>
                  </a:lnTo>
                  <a:cubicBezTo>
                    <a:pt x="1916158" y="2953418"/>
                    <a:pt x="1846356" y="2928315"/>
                    <a:pt x="1765050" y="2911978"/>
                  </a:cubicBezTo>
                  <a:cubicBezTo>
                    <a:pt x="1631684" y="2885180"/>
                    <a:pt x="1484476" y="2886296"/>
                    <a:pt x="1352566" y="2915104"/>
                  </a:cubicBezTo>
                  <a:cubicBezTo>
                    <a:pt x="1024130" y="2986832"/>
                    <a:pt x="896655" y="3201068"/>
                    <a:pt x="1086615" y="3362062"/>
                  </a:cubicBezTo>
                  <a:lnTo>
                    <a:pt x="862334" y="3438646"/>
                  </a:lnTo>
                  <a:cubicBezTo>
                    <a:pt x="662801" y="3177920"/>
                    <a:pt x="818957" y="2858528"/>
                    <a:pt x="1210405" y="2726723"/>
                  </a:cubicBezTo>
                  <a:cubicBezTo>
                    <a:pt x="1426129" y="2654086"/>
                    <a:pt x="1679732" y="2651321"/>
                    <a:pt x="1898890" y="2719215"/>
                  </a:cubicBezTo>
                  <a:cubicBezTo>
                    <a:pt x="1996879" y="2749571"/>
                    <a:pt x="2081209" y="2791659"/>
                    <a:pt x="2149836" y="2841832"/>
                  </a:cubicBezTo>
                  <a:lnTo>
                    <a:pt x="2231122" y="2914143"/>
                  </a:lnTo>
                  <a:lnTo>
                    <a:pt x="2265438" y="2891997"/>
                  </a:lnTo>
                  <a:cubicBezTo>
                    <a:pt x="2444606" y="2754143"/>
                    <a:pt x="2490212" y="2572639"/>
                    <a:pt x="2399168" y="2412576"/>
                  </a:cubicBezTo>
                  <a:lnTo>
                    <a:pt x="2382880" y="2388793"/>
                  </a:lnTo>
                  <a:lnTo>
                    <a:pt x="2289367" y="2433755"/>
                  </a:lnTo>
                  <a:cubicBezTo>
                    <a:pt x="2255689" y="2448458"/>
                    <a:pt x="2220643" y="2462307"/>
                    <a:pt x="2184245" y="2475230"/>
                  </a:cubicBezTo>
                  <a:cubicBezTo>
                    <a:pt x="1748242" y="2630037"/>
                    <a:pt x="1219219" y="2608880"/>
                    <a:pt x="813982" y="2420430"/>
                  </a:cubicBezTo>
                  <a:lnTo>
                    <a:pt x="976102" y="2264885"/>
                  </a:lnTo>
                  <a:cubicBezTo>
                    <a:pt x="1298501" y="2387849"/>
                    <a:pt x="1702816" y="2401793"/>
                    <a:pt x="2046227" y="2301790"/>
                  </a:cubicBezTo>
                  <a:cubicBezTo>
                    <a:pt x="2106686" y="2284184"/>
                    <a:pt x="2162991" y="2263887"/>
                    <a:pt x="2215044" y="2241287"/>
                  </a:cubicBezTo>
                  <a:lnTo>
                    <a:pt x="2224449" y="2236410"/>
                  </a:lnTo>
                  <a:lnTo>
                    <a:pt x="2170017" y="2202296"/>
                  </a:lnTo>
                  <a:cubicBezTo>
                    <a:pt x="2142832" y="2187270"/>
                    <a:pt x="2113617" y="2173022"/>
                    <a:pt x="2082366" y="2159668"/>
                  </a:cubicBezTo>
                  <a:cubicBezTo>
                    <a:pt x="1849970" y="2060364"/>
                    <a:pt x="1549786" y="2034187"/>
                    <a:pt x="1278457" y="2089565"/>
                  </a:cubicBezTo>
                  <a:cubicBezTo>
                    <a:pt x="730887" y="2201323"/>
                    <a:pt x="513977" y="2589060"/>
                    <a:pt x="841610" y="2870449"/>
                  </a:cubicBezTo>
                  <a:lnTo>
                    <a:pt x="634511" y="2953993"/>
                  </a:lnTo>
                  <a:cubicBezTo>
                    <a:pt x="286052" y="2568576"/>
                    <a:pt x="540455" y="2066413"/>
                    <a:pt x="1167695" y="1901546"/>
                  </a:cubicBezTo>
                  <a:cubicBezTo>
                    <a:pt x="1535651" y="1804831"/>
                    <a:pt x="1953188" y="1849013"/>
                    <a:pt x="2258377" y="2016958"/>
                  </a:cubicBezTo>
                  <a:cubicBezTo>
                    <a:pt x="2292660" y="2035824"/>
                    <a:pt x="2324703" y="2055722"/>
                    <a:pt x="2354514" y="2076519"/>
                  </a:cubicBezTo>
                  <a:lnTo>
                    <a:pt x="2415994" y="2124783"/>
                  </a:lnTo>
                  <a:lnTo>
                    <a:pt x="2475580" y="2081172"/>
                  </a:lnTo>
                  <a:cubicBezTo>
                    <a:pt x="2648899" y="1929909"/>
                    <a:pt x="2711122" y="1740546"/>
                    <a:pt x="2650207" y="1561731"/>
                  </a:cubicBezTo>
                  <a:lnTo>
                    <a:pt x="2632612" y="1522278"/>
                  </a:lnTo>
                  <a:lnTo>
                    <a:pt x="2560826" y="1559733"/>
                  </a:lnTo>
                  <a:cubicBezTo>
                    <a:pt x="2413244" y="1627727"/>
                    <a:pt x="2239376" y="1681996"/>
                    <a:pt x="2041941" y="1717381"/>
                  </a:cubicBezTo>
                  <a:cubicBezTo>
                    <a:pt x="1536992" y="1807880"/>
                    <a:pt x="984835" y="1748658"/>
                    <a:pt x="574723" y="1560015"/>
                  </a:cubicBezTo>
                  <a:lnTo>
                    <a:pt x="772904" y="1423999"/>
                  </a:lnTo>
                  <a:cubicBezTo>
                    <a:pt x="1108162" y="1543500"/>
                    <a:pt x="1535247" y="1580927"/>
                    <a:pt x="1933106" y="1525671"/>
                  </a:cubicBezTo>
                  <a:cubicBezTo>
                    <a:pt x="2116473" y="1500205"/>
                    <a:pt x="2277432" y="1458434"/>
                    <a:pt x="2413381" y="1404942"/>
                  </a:cubicBezTo>
                  <a:lnTo>
                    <a:pt x="2517897" y="1358036"/>
                  </a:lnTo>
                  <a:lnTo>
                    <a:pt x="2499121" y="1337713"/>
                  </a:lnTo>
                  <a:cubicBezTo>
                    <a:pt x="2449470" y="1291066"/>
                    <a:pt x="2388953" y="1247109"/>
                    <a:pt x="2317274" y="1207038"/>
                  </a:cubicBezTo>
                  <a:cubicBezTo>
                    <a:pt x="2024369" y="1043296"/>
                    <a:pt x="1608466" y="987571"/>
                    <a:pt x="1228658" y="1061180"/>
                  </a:cubicBezTo>
                  <a:cubicBezTo>
                    <a:pt x="522203" y="1198094"/>
                    <a:pt x="234165" y="1708477"/>
                    <a:pt x="654727" y="2078144"/>
                  </a:cubicBezTo>
                  <a:lnTo>
                    <a:pt x="448887" y="2163839"/>
                  </a:lnTo>
                  <a:cubicBezTo>
                    <a:pt x="3734" y="1686757"/>
                    <a:pt x="333745" y="1057011"/>
                    <a:pt x="1127156" y="869526"/>
                  </a:cubicBezTo>
                  <a:cubicBezTo>
                    <a:pt x="1610024" y="755423"/>
                    <a:pt x="2148134" y="838728"/>
                    <a:pt x="2506630" y="1083083"/>
                  </a:cubicBezTo>
                  <a:cubicBezTo>
                    <a:pt x="2545098" y="1109303"/>
                    <a:pt x="2580532" y="1136607"/>
                    <a:pt x="2612970" y="1164824"/>
                  </a:cubicBezTo>
                  <a:lnTo>
                    <a:pt x="2697754" y="1248506"/>
                  </a:lnTo>
                  <a:lnTo>
                    <a:pt x="2743590" y="1213893"/>
                  </a:lnTo>
                  <a:cubicBezTo>
                    <a:pt x="3021331" y="972738"/>
                    <a:pt x="2992236" y="652301"/>
                    <a:pt x="2559845" y="422383"/>
                  </a:cubicBezTo>
                  <a:cubicBezTo>
                    <a:pt x="2245839" y="255414"/>
                    <a:pt x="1781910" y="178726"/>
                    <a:pt x="1328029" y="218761"/>
                  </a:cubicBezTo>
                  <a:cubicBezTo>
                    <a:pt x="418033" y="299028"/>
                    <a:pt x="-66914" y="795997"/>
                    <a:pt x="372170" y="1198314"/>
                  </a:cubicBezTo>
                  <a:lnTo>
                    <a:pt x="152491" y="1256967"/>
                  </a:lnTo>
                  <a:cubicBezTo>
                    <a:pt x="-284221" y="740597"/>
                    <a:pt x="258222" y="131049"/>
                    <a:pt x="1255474" y="17535"/>
                  </a:cubicBezTo>
                  <a:cubicBezTo>
                    <a:pt x="1326551" y="9445"/>
                    <a:pt x="1397895" y="4198"/>
                    <a:pt x="1469047" y="1704"/>
                  </a:cubicBezTo>
                  <a:cubicBezTo>
                    <a:pt x="1531304" y="-479"/>
                    <a:pt x="1593414" y="-554"/>
                    <a:pt x="1655069" y="1416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9DD2535E-31DF-4B82-9244-93DEDA8F84A3}"/>
              </a:ext>
            </a:extLst>
          </p:cNvPr>
          <p:cNvGrpSpPr/>
          <p:nvPr/>
        </p:nvGrpSpPr>
        <p:grpSpPr>
          <a:xfrm>
            <a:off x="3911253" y="1157758"/>
            <a:ext cx="2293124" cy="2390523"/>
            <a:chOff x="3911253" y="1157758"/>
            <a:chExt cx="2293124" cy="2390523"/>
          </a:xfrm>
        </p:grpSpPr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311CA217-3FDC-46F7-BF16-4CDFF3CA8B3F}"/>
                </a:ext>
              </a:extLst>
            </p:cNvPr>
            <p:cNvGrpSpPr/>
            <p:nvPr/>
          </p:nvGrpSpPr>
          <p:grpSpPr>
            <a:xfrm>
              <a:off x="4408557" y="1290440"/>
              <a:ext cx="1086287" cy="2257841"/>
              <a:chOff x="2355996" y="739604"/>
              <a:chExt cx="1086287" cy="2257841"/>
            </a:xfrm>
          </p:grpSpPr>
          <p:sp>
            <p:nvSpPr>
              <p:cNvPr id="61" name="片側の 2 つの角を丸めた四角形 128">
                <a:extLst>
                  <a:ext uri="{FF2B5EF4-FFF2-40B4-BE49-F238E27FC236}">
                    <a16:creationId xmlns:a16="http://schemas.microsoft.com/office/drawing/2014/main" id="{384645CF-A8C7-400C-AE1C-E4F46A41A049}"/>
                  </a:ext>
                </a:extLst>
              </p:cNvPr>
              <p:cNvSpPr/>
              <p:nvPr/>
            </p:nvSpPr>
            <p:spPr>
              <a:xfrm>
                <a:off x="2427322" y="817459"/>
                <a:ext cx="944787" cy="112107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" name="片側の 2 つの角を丸めた四角形 144">
                <a:extLst>
                  <a:ext uri="{FF2B5EF4-FFF2-40B4-BE49-F238E27FC236}">
                    <a16:creationId xmlns:a16="http://schemas.microsoft.com/office/drawing/2014/main" id="{757A90C3-0AFA-4A29-80D4-CF7A4A0DBC44}"/>
                  </a:ext>
                </a:extLst>
              </p:cNvPr>
              <p:cNvSpPr/>
              <p:nvPr/>
            </p:nvSpPr>
            <p:spPr>
              <a:xfrm>
                <a:off x="2426660" y="19765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526AA5D6-04C3-4126-97FE-6BCE579A6AB1}"/>
                  </a:ext>
                </a:extLst>
              </p:cNvPr>
              <p:cNvSpPr/>
              <p:nvPr/>
            </p:nvSpPr>
            <p:spPr>
              <a:xfrm>
                <a:off x="2675185" y="17440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" name="二等辺三角形 64">
                <a:extLst>
                  <a:ext uri="{FF2B5EF4-FFF2-40B4-BE49-F238E27FC236}">
                    <a16:creationId xmlns:a16="http://schemas.microsoft.com/office/drawing/2014/main" id="{6E8B1764-0D37-4344-B6D0-D2B96E8AEF81}"/>
                  </a:ext>
                </a:extLst>
              </p:cNvPr>
              <p:cNvSpPr/>
              <p:nvPr/>
            </p:nvSpPr>
            <p:spPr>
              <a:xfrm rot="10800000">
                <a:off x="2707049" y="2078936"/>
                <a:ext cx="409782" cy="593697"/>
              </a:xfrm>
              <a:prstGeom prst="triangle">
                <a:avLst/>
              </a:prstGeom>
              <a:solidFill>
                <a:schemeClr val="accent6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7937462F-878B-40FD-A300-73FD538AF734}"/>
                  </a:ext>
                </a:extLst>
              </p:cNvPr>
              <p:cNvGrpSpPr/>
              <p:nvPr/>
            </p:nvGrpSpPr>
            <p:grpSpPr>
              <a:xfrm>
                <a:off x="2355996" y="880575"/>
                <a:ext cx="1086287" cy="1024894"/>
                <a:chOff x="2791859" y="2017486"/>
                <a:chExt cx="1150915" cy="1045028"/>
              </a:xfrm>
              <a:solidFill>
                <a:srgbClr val="FFCC99"/>
              </a:solidFill>
            </p:grpSpPr>
            <p:grpSp>
              <p:nvGrpSpPr>
                <p:cNvPr id="90" name="グループ化 89">
                  <a:extLst>
                    <a:ext uri="{FF2B5EF4-FFF2-40B4-BE49-F238E27FC236}">
                      <a16:creationId xmlns:a16="http://schemas.microsoft.com/office/drawing/2014/main" id="{8B7B924D-1210-432C-8CE7-3B7C746CAD20}"/>
                    </a:ext>
                  </a:extLst>
                </p:cNvPr>
                <p:cNvGrpSpPr/>
                <p:nvPr/>
              </p:nvGrpSpPr>
              <p:grpSpPr>
                <a:xfrm rot="20700000">
                  <a:off x="2791859" y="2459313"/>
                  <a:ext cx="222006" cy="333009"/>
                  <a:chOff x="2680607" y="2825750"/>
                  <a:chExt cx="157843" cy="236764"/>
                </a:xfrm>
                <a:grpFill/>
              </p:grpSpPr>
              <p:sp>
                <p:nvSpPr>
                  <p:cNvPr id="95" name="円/楕円 159">
                    <a:extLst>
                      <a:ext uri="{FF2B5EF4-FFF2-40B4-BE49-F238E27FC236}">
                        <a16:creationId xmlns:a16="http://schemas.microsoft.com/office/drawing/2014/main" id="{7E37B21D-EE58-4B74-B07D-7B0D3F73AF5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6" name="円/楕円 160">
                    <a:extLst>
                      <a:ext uri="{FF2B5EF4-FFF2-40B4-BE49-F238E27FC236}">
                        <a16:creationId xmlns:a16="http://schemas.microsoft.com/office/drawing/2014/main" id="{64EA628A-A9F8-49CF-80D6-408BD515EB67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91" name="グループ化 90">
                  <a:extLst>
                    <a:ext uri="{FF2B5EF4-FFF2-40B4-BE49-F238E27FC236}">
                      <a16:creationId xmlns:a16="http://schemas.microsoft.com/office/drawing/2014/main" id="{B81077A6-A95E-4628-883E-002564D575B3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93" name="円/楕円 157">
                    <a:extLst>
                      <a:ext uri="{FF2B5EF4-FFF2-40B4-BE49-F238E27FC236}">
                        <a16:creationId xmlns:a16="http://schemas.microsoft.com/office/drawing/2014/main" id="{93129F28-0BE0-42AC-B26D-999DC387BAB5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4" name="円/楕円 158">
                    <a:extLst>
                      <a:ext uri="{FF2B5EF4-FFF2-40B4-BE49-F238E27FC236}">
                        <a16:creationId xmlns:a16="http://schemas.microsoft.com/office/drawing/2014/main" id="{08483F9A-42DF-417D-8C02-B360FF906550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2" name="円/楕円 156">
                  <a:extLst>
                    <a:ext uri="{FF2B5EF4-FFF2-40B4-BE49-F238E27FC236}">
                      <a16:creationId xmlns:a16="http://schemas.microsoft.com/office/drawing/2014/main" id="{1A14EB50-1E30-4482-AE08-E23A4E68A9AE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8" name="月 67">
                <a:extLst>
                  <a:ext uri="{FF2B5EF4-FFF2-40B4-BE49-F238E27FC236}">
                    <a16:creationId xmlns:a16="http://schemas.microsoft.com/office/drawing/2014/main" id="{12BA4252-BBD0-40F9-96BB-49464FC424B0}"/>
                  </a:ext>
                </a:extLst>
              </p:cNvPr>
              <p:cNvSpPr/>
              <p:nvPr/>
            </p:nvSpPr>
            <p:spPr>
              <a:xfrm>
                <a:off x="2459311" y="1053789"/>
                <a:ext cx="104457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" name="月 68">
                <a:extLst>
                  <a:ext uri="{FF2B5EF4-FFF2-40B4-BE49-F238E27FC236}">
                    <a16:creationId xmlns:a16="http://schemas.microsoft.com/office/drawing/2014/main" id="{92DA92E0-9BBC-443D-9094-E9C77AE2525E}"/>
                  </a:ext>
                </a:extLst>
              </p:cNvPr>
              <p:cNvSpPr/>
              <p:nvPr/>
            </p:nvSpPr>
            <p:spPr>
              <a:xfrm flipH="1">
                <a:off x="3234510" y="1053789"/>
                <a:ext cx="104457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" name="正方形/長方形 67">
                <a:extLst>
                  <a:ext uri="{FF2B5EF4-FFF2-40B4-BE49-F238E27FC236}">
                    <a16:creationId xmlns:a16="http://schemas.microsoft.com/office/drawing/2014/main" id="{FBEB13C0-1F56-45FE-85DE-1BA36F9FAC90}"/>
                  </a:ext>
                </a:extLst>
              </p:cNvPr>
              <p:cNvSpPr/>
              <p:nvPr/>
            </p:nvSpPr>
            <p:spPr>
              <a:xfrm>
                <a:off x="2867091" y="1685158"/>
                <a:ext cx="65249" cy="3344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D445676A-BFA3-44B4-85E1-D61A308390EF}"/>
                  </a:ext>
                </a:extLst>
              </p:cNvPr>
              <p:cNvSpPr/>
              <p:nvPr/>
            </p:nvSpPr>
            <p:spPr>
              <a:xfrm>
                <a:off x="2394411" y="739604"/>
                <a:ext cx="1028240" cy="651784"/>
              </a:xfrm>
              <a:custGeom>
                <a:avLst/>
                <a:gdLst>
                  <a:gd name="connsiteX0" fmla="*/ 474085 w 1031382"/>
                  <a:gd name="connsiteY0" fmla="*/ 0 h 594179"/>
                  <a:gd name="connsiteX1" fmla="*/ 520965 w 1031382"/>
                  <a:gd name="connsiteY1" fmla="*/ 3715 h 594179"/>
                  <a:gd name="connsiteX2" fmla="*/ 557297 w 1031382"/>
                  <a:gd name="connsiteY2" fmla="*/ 1 h 594179"/>
                  <a:gd name="connsiteX3" fmla="*/ 796709 w 1031382"/>
                  <a:gd name="connsiteY3" fmla="*/ 67334 h 594179"/>
                  <a:gd name="connsiteX4" fmla="*/ 990269 w 1031382"/>
                  <a:gd name="connsiteY4" fmla="*/ 594179 h 594179"/>
                  <a:gd name="connsiteX5" fmla="*/ 990268 w 1031382"/>
                  <a:gd name="connsiteY5" fmla="*/ 594179 h 594179"/>
                  <a:gd name="connsiteX6" fmla="*/ 639436 w 1031382"/>
                  <a:gd name="connsiteY6" fmla="*/ 339739 h 594179"/>
                  <a:gd name="connsiteX7" fmla="*/ 515690 w 1031382"/>
                  <a:gd name="connsiteY7" fmla="*/ 276595 h 594179"/>
                  <a:gd name="connsiteX8" fmla="*/ 391946 w 1031382"/>
                  <a:gd name="connsiteY8" fmla="*/ 339738 h 594179"/>
                  <a:gd name="connsiteX9" fmla="*/ 41114 w 1031382"/>
                  <a:gd name="connsiteY9" fmla="*/ 594178 h 594179"/>
                  <a:gd name="connsiteX10" fmla="*/ 41113 w 1031382"/>
                  <a:gd name="connsiteY10" fmla="*/ 594178 h 594179"/>
                  <a:gd name="connsiteX11" fmla="*/ 234673 w 1031382"/>
                  <a:gd name="connsiteY11" fmla="*/ 67333 h 594179"/>
                  <a:gd name="connsiteX12" fmla="*/ 474085 w 1031382"/>
                  <a:gd name="connsiteY12" fmla="*/ 0 h 594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1382" h="594179">
                    <a:moveTo>
                      <a:pt x="474085" y="0"/>
                    </a:moveTo>
                    <a:lnTo>
                      <a:pt x="520965" y="3715"/>
                    </a:lnTo>
                    <a:lnTo>
                      <a:pt x="557297" y="1"/>
                    </a:lnTo>
                    <a:cubicBezTo>
                      <a:pt x="636256" y="831"/>
                      <a:pt x="719396" y="22698"/>
                      <a:pt x="796709" y="67334"/>
                    </a:cubicBezTo>
                    <a:cubicBezTo>
                      <a:pt x="1002877" y="186366"/>
                      <a:pt x="1089537" y="422242"/>
                      <a:pt x="990269" y="594179"/>
                    </a:cubicBezTo>
                    <a:lnTo>
                      <a:pt x="990268" y="594179"/>
                    </a:lnTo>
                    <a:cubicBezTo>
                      <a:pt x="882758" y="497516"/>
                      <a:pt x="764842" y="412142"/>
                      <a:pt x="639436" y="339739"/>
                    </a:cubicBezTo>
                    <a:lnTo>
                      <a:pt x="515690" y="276595"/>
                    </a:lnTo>
                    <a:lnTo>
                      <a:pt x="391946" y="339738"/>
                    </a:lnTo>
                    <a:cubicBezTo>
                      <a:pt x="266540" y="412141"/>
                      <a:pt x="148624" y="497515"/>
                      <a:pt x="41114" y="594178"/>
                    </a:cubicBezTo>
                    <a:lnTo>
                      <a:pt x="41113" y="594178"/>
                    </a:lnTo>
                    <a:cubicBezTo>
                      <a:pt x="-58155" y="422241"/>
                      <a:pt x="28505" y="186365"/>
                      <a:pt x="234673" y="67333"/>
                    </a:cubicBezTo>
                    <a:cubicBezTo>
                      <a:pt x="311986" y="22697"/>
                      <a:pt x="395126" y="830"/>
                      <a:pt x="474085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" name="月 71">
                <a:extLst>
                  <a:ext uri="{FF2B5EF4-FFF2-40B4-BE49-F238E27FC236}">
                    <a16:creationId xmlns:a16="http://schemas.microsoft.com/office/drawing/2014/main" id="{9D1D1C81-C9BD-46FD-86EE-D62E8006031F}"/>
                  </a:ext>
                </a:extLst>
              </p:cNvPr>
              <p:cNvSpPr/>
              <p:nvPr/>
            </p:nvSpPr>
            <p:spPr>
              <a:xfrm rot="15300000">
                <a:off x="2631235" y="1122921"/>
                <a:ext cx="59509" cy="22558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3" name="月 72">
                <a:extLst>
                  <a:ext uri="{FF2B5EF4-FFF2-40B4-BE49-F238E27FC236}">
                    <a16:creationId xmlns:a16="http://schemas.microsoft.com/office/drawing/2014/main" id="{292CC4F3-6962-4D44-AEC3-CA63F846C055}"/>
                  </a:ext>
                </a:extLst>
              </p:cNvPr>
              <p:cNvSpPr/>
              <p:nvPr/>
            </p:nvSpPr>
            <p:spPr>
              <a:xfrm rot="17100000">
                <a:off x="3113988" y="1122923"/>
                <a:ext cx="59509" cy="22558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F4BF332A-A494-40B7-91EA-3C9591122C06}"/>
                </a:ext>
              </a:extLst>
            </p:cNvPr>
            <p:cNvSpPr/>
            <p:nvPr/>
          </p:nvSpPr>
          <p:spPr>
            <a:xfrm>
              <a:off x="4632234" y="1878369"/>
              <a:ext cx="177602" cy="156690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3F87EB70-1FD6-4654-AFFD-4A180ECE615D}"/>
                </a:ext>
              </a:extLst>
            </p:cNvPr>
            <p:cNvSpPr/>
            <p:nvPr/>
          </p:nvSpPr>
          <p:spPr>
            <a:xfrm>
              <a:off x="5099977" y="1878369"/>
              <a:ext cx="177602" cy="156690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5062B8B8-C835-4744-A2F4-7D19D2AB24B3}"/>
                </a:ext>
              </a:extLst>
            </p:cNvPr>
            <p:cNvGrpSpPr/>
            <p:nvPr/>
          </p:nvGrpSpPr>
          <p:grpSpPr>
            <a:xfrm>
              <a:off x="5195819" y="1311455"/>
              <a:ext cx="826528" cy="1401860"/>
              <a:chOff x="5195819" y="1311455"/>
              <a:chExt cx="826528" cy="1401860"/>
            </a:xfrm>
          </p:grpSpPr>
          <p:grpSp>
            <p:nvGrpSpPr>
              <p:cNvPr id="214" name="グループ化 213">
                <a:extLst>
                  <a:ext uri="{FF2B5EF4-FFF2-40B4-BE49-F238E27FC236}">
                    <a16:creationId xmlns:a16="http://schemas.microsoft.com/office/drawing/2014/main" id="{0ACF3D62-2D33-4DFE-A24B-F2A5D70E98E7}"/>
                  </a:ext>
                </a:extLst>
              </p:cNvPr>
              <p:cNvGrpSpPr/>
              <p:nvPr/>
            </p:nvGrpSpPr>
            <p:grpSpPr>
              <a:xfrm rot="20965850">
                <a:off x="5325990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215" name="グループ化 214">
                  <a:extLst>
                    <a:ext uri="{FF2B5EF4-FFF2-40B4-BE49-F238E27FC236}">
                      <a16:creationId xmlns:a16="http://schemas.microsoft.com/office/drawing/2014/main" id="{47126C77-E214-49AA-B721-99AACC8F6C03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225" name="フリーフォーム: 図形 224">
                    <a:extLst>
                      <a:ext uri="{FF2B5EF4-FFF2-40B4-BE49-F238E27FC236}">
                        <a16:creationId xmlns:a16="http://schemas.microsoft.com/office/drawing/2014/main" id="{CB04CFAA-68D5-4707-8EF0-96F4FB454A76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6" name="フリーフォーム: 図形 225">
                    <a:extLst>
                      <a:ext uri="{FF2B5EF4-FFF2-40B4-BE49-F238E27FC236}">
                        <a16:creationId xmlns:a16="http://schemas.microsoft.com/office/drawing/2014/main" id="{826937F2-5B3B-45E7-8A92-48AE0408B35D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43CED6D8-D5B3-4B26-9EEC-7342F7482B05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B8FD25F5-18A3-41DB-87B8-EE3E94683023}"/>
                  </a:ext>
                </a:extLst>
              </p:cNvPr>
              <p:cNvSpPr/>
              <p:nvPr/>
            </p:nvSpPr>
            <p:spPr>
              <a:xfrm rot="3600000">
                <a:off x="5200724" y="1891693"/>
                <a:ext cx="816717" cy="826528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6528">
                    <a:moveTo>
                      <a:pt x="443772" y="826528"/>
                    </a:moveTo>
                    <a:lnTo>
                      <a:pt x="471695" y="296500"/>
                    </a:lnTo>
                    <a:lnTo>
                      <a:pt x="43314" y="378244"/>
                    </a:lnTo>
                    <a:lnTo>
                      <a:pt x="0" y="119223"/>
                    </a:lnTo>
                    <a:cubicBezTo>
                      <a:pt x="220220" y="80125"/>
                      <a:pt x="593326" y="-14668"/>
                      <a:pt x="660660" y="1930"/>
                    </a:cubicBezTo>
                    <a:cubicBezTo>
                      <a:pt x="727994" y="18528"/>
                      <a:pt x="770780" y="64949"/>
                      <a:pt x="778556" y="102155"/>
                    </a:cubicBezTo>
                    <a:cubicBezTo>
                      <a:pt x="786332" y="139361"/>
                      <a:pt x="803997" y="585070"/>
                      <a:pt x="816717" y="826528"/>
                    </a:cubicBez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09" name="グループ化 308">
              <a:extLst>
                <a:ext uri="{FF2B5EF4-FFF2-40B4-BE49-F238E27FC236}">
                  <a16:creationId xmlns:a16="http://schemas.microsoft.com/office/drawing/2014/main" id="{0B650ABB-FA47-44CB-A9BA-C693AEEFF8AD}"/>
                </a:ext>
              </a:extLst>
            </p:cNvPr>
            <p:cNvGrpSpPr/>
            <p:nvPr/>
          </p:nvGrpSpPr>
          <p:grpSpPr>
            <a:xfrm flipH="1">
              <a:off x="3911253" y="1311455"/>
              <a:ext cx="826528" cy="1401860"/>
              <a:chOff x="5195819" y="1311455"/>
              <a:chExt cx="826528" cy="1401860"/>
            </a:xfrm>
          </p:grpSpPr>
          <p:grpSp>
            <p:nvGrpSpPr>
              <p:cNvPr id="310" name="グループ化 309">
                <a:extLst>
                  <a:ext uri="{FF2B5EF4-FFF2-40B4-BE49-F238E27FC236}">
                    <a16:creationId xmlns:a16="http://schemas.microsoft.com/office/drawing/2014/main" id="{4E5EA3CB-D92A-4D45-9459-D8F26A6BAC49}"/>
                  </a:ext>
                </a:extLst>
              </p:cNvPr>
              <p:cNvGrpSpPr/>
              <p:nvPr/>
            </p:nvGrpSpPr>
            <p:grpSpPr>
              <a:xfrm rot="20965850">
                <a:off x="5325990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312" name="グループ化 311">
                  <a:extLst>
                    <a:ext uri="{FF2B5EF4-FFF2-40B4-BE49-F238E27FC236}">
                      <a16:creationId xmlns:a16="http://schemas.microsoft.com/office/drawing/2014/main" id="{C9D2B145-D007-4B20-A019-F7A101B0FAA7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314" name="フリーフォーム: 図形 313">
                    <a:extLst>
                      <a:ext uri="{FF2B5EF4-FFF2-40B4-BE49-F238E27FC236}">
                        <a16:creationId xmlns:a16="http://schemas.microsoft.com/office/drawing/2014/main" id="{E5D2DD8F-9023-4E30-9A7F-55F7C745AA3A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5" name="フリーフォーム: 図形 314">
                    <a:extLst>
                      <a:ext uri="{FF2B5EF4-FFF2-40B4-BE49-F238E27FC236}">
                        <a16:creationId xmlns:a16="http://schemas.microsoft.com/office/drawing/2014/main" id="{FFDCDBBA-8D8D-4F8B-9D8B-DBED76D59AAB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13" name="フリーフォーム: 図形 312">
                  <a:extLst>
                    <a:ext uri="{FF2B5EF4-FFF2-40B4-BE49-F238E27FC236}">
                      <a16:creationId xmlns:a16="http://schemas.microsoft.com/office/drawing/2014/main" id="{B6F23DD7-A321-475A-9B68-6A00B76F3598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11" name="フリーフォーム: 図形 310">
                <a:extLst>
                  <a:ext uri="{FF2B5EF4-FFF2-40B4-BE49-F238E27FC236}">
                    <a16:creationId xmlns:a16="http://schemas.microsoft.com/office/drawing/2014/main" id="{4998F2FB-0124-4E26-A5A0-653451C63970}"/>
                  </a:ext>
                </a:extLst>
              </p:cNvPr>
              <p:cNvSpPr/>
              <p:nvPr/>
            </p:nvSpPr>
            <p:spPr>
              <a:xfrm rot="3600000">
                <a:off x="5200724" y="1891693"/>
                <a:ext cx="816717" cy="826528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6528">
                    <a:moveTo>
                      <a:pt x="443772" y="826528"/>
                    </a:moveTo>
                    <a:lnTo>
                      <a:pt x="471695" y="296500"/>
                    </a:lnTo>
                    <a:lnTo>
                      <a:pt x="43314" y="378244"/>
                    </a:lnTo>
                    <a:lnTo>
                      <a:pt x="0" y="119223"/>
                    </a:lnTo>
                    <a:cubicBezTo>
                      <a:pt x="220220" y="80125"/>
                      <a:pt x="593326" y="-14668"/>
                      <a:pt x="660660" y="1930"/>
                    </a:cubicBezTo>
                    <a:cubicBezTo>
                      <a:pt x="727994" y="18528"/>
                      <a:pt x="770780" y="64949"/>
                      <a:pt x="778556" y="102155"/>
                    </a:cubicBezTo>
                    <a:cubicBezTo>
                      <a:pt x="786332" y="139361"/>
                      <a:pt x="803997" y="585070"/>
                      <a:pt x="816717" y="826528"/>
                    </a:cubicBez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23" name="二等辺三角形 33">
              <a:extLst>
                <a:ext uri="{FF2B5EF4-FFF2-40B4-BE49-F238E27FC236}">
                  <a16:creationId xmlns:a16="http://schemas.microsoft.com/office/drawing/2014/main" id="{7834D8F8-3965-4872-A5D7-E48BC322C5F0}"/>
                </a:ext>
              </a:extLst>
            </p:cNvPr>
            <p:cNvSpPr/>
            <p:nvPr/>
          </p:nvSpPr>
          <p:spPr>
            <a:xfrm>
              <a:off x="4858983" y="2323749"/>
              <a:ext cx="193915" cy="82312"/>
            </a:xfrm>
            <a:custGeom>
              <a:avLst/>
              <a:gdLst>
                <a:gd name="connsiteX0" fmla="*/ 0 w 1582702"/>
                <a:gd name="connsiteY0" fmla="*/ 1177872 h 1177872"/>
                <a:gd name="connsiteX1" fmla="*/ 791351 w 1582702"/>
                <a:gd name="connsiteY1" fmla="*/ 0 h 1177872"/>
                <a:gd name="connsiteX2" fmla="*/ 1582702 w 1582702"/>
                <a:gd name="connsiteY2" fmla="*/ 1177872 h 1177872"/>
                <a:gd name="connsiteX3" fmla="*/ 0 w 1582702"/>
                <a:gd name="connsiteY3" fmla="*/ 1177872 h 1177872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96220"/>
                <a:gd name="connsiteX1" fmla="*/ 791351 w 1582702"/>
                <a:gd name="connsiteY1" fmla="*/ 4 h 1196220"/>
                <a:gd name="connsiteX2" fmla="*/ 1582702 w 1582702"/>
                <a:gd name="connsiteY2" fmla="*/ 1177876 h 1196220"/>
                <a:gd name="connsiteX3" fmla="*/ 0 w 1582702"/>
                <a:gd name="connsiteY3" fmla="*/ 1177876 h 1196220"/>
                <a:gd name="connsiteX0" fmla="*/ 0 w 1582702"/>
                <a:gd name="connsiteY0" fmla="*/ 1177876 h 1215976"/>
                <a:gd name="connsiteX1" fmla="*/ 791351 w 1582702"/>
                <a:gd name="connsiteY1" fmla="*/ 4 h 1215976"/>
                <a:gd name="connsiteX2" fmla="*/ 1582702 w 1582702"/>
                <a:gd name="connsiteY2" fmla="*/ 1177876 h 1215976"/>
                <a:gd name="connsiteX3" fmla="*/ 0 w 1582702"/>
                <a:gd name="connsiteY3" fmla="*/ 1177876 h 1215976"/>
                <a:gd name="connsiteX0" fmla="*/ 0 w 1582702"/>
                <a:gd name="connsiteY0" fmla="*/ 1177876 h 1238650"/>
                <a:gd name="connsiteX1" fmla="*/ 791351 w 1582702"/>
                <a:gd name="connsiteY1" fmla="*/ 4 h 1238650"/>
                <a:gd name="connsiteX2" fmla="*/ 1582702 w 1582702"/>
                <a:gd name="connsiteY2" fmla="*/ 1177876 h 1238650"/>
                <a:gd name="connsiteX3" fmla="*/ 0 w 1582702"/>
                <a:gd name="connsiteY3" fmla="*/ 1177876 h 1238650"/>
                <a:gd name="connsiteX0" fmla="*/ 0 w 1582702"/>
                <a:gd name="connsiteY0" fmla="*/ 1177876 h 1251310"/>
                <a:gd name="connsiteX1" fmla="*/ 791351 w 1582702"/>
                <a:gd name="connsiteY1" fmla="*/ 4 h 1251310"/>
                <a:gd name="connsiteX2" fmla="*/ 1582702 w 1582702"/>
                <a:gd name="connsiteY2" fmla="*/ 1177876 h 1251310"/>
                <a:gd name="connsiteX3" fmla="*/ 0 w 1582702"/>
                <a:gd name="connsiteY3" fmla="*/ 1177876 h 1251310"/>
                <a:gd name="connsiteX0" fmla="*/ 0 w 1582702"/>
                <a:gd name="connsiteY0" fmla="*/ 1177876 h 1255634"/>
                <a:gd name="connsiteX1" fmla="*/ 791351 w 1582702"/>
                <a:gd name="connsiteY1" fmla="*/ 4 h 1255634"/>
                <a:gd name="connsiteX2" fmla="*/ 1582702 w 1582702"/>
                <a:gd name="connsiteY2" fmla="*/ 1177876 h 1255634"/>
                <a:gd name="connsiteX3" fmla="*/ 0 w 1582702"/>
                <a:gd name="connsiteY3" fmla="*/ 1177876 h 1255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2702" h="1255634">
                  <a:moveTo>
                    <a:pt x="0" y="1177876"/>
                  </a:moveTo>
                  <a:cubicBezTo>
                    <a:pt x="63759" y="861452"/>
                    <a:pt x="565667" y="-2095"/>
                    <a:pt x="791351" y="4"/>
                  </a:cubicBezTo>
                  <a:cubicBezTo>
                    <a:pt x="1017035" y="2103"/>
                    <a:pt x="1455443" y="839227"/>
                    <a:pt x="1582702" y="1177876"/>
                  </a:cubicBezTo>
                  <a:cubicBezTo>
                    <a:pt x="1505985" y="1266776"/>
                    <a:pt x="67192" y="1295351"/>
                    <a:pt x="0" y="1177876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6" name="フリーフォーム: 図形 325">
              <a:extLst>
                <a:ext uri="{FF2B5EF4-FFF2-40B4-BE49-F238E27FC236}">
                  <a16:creationId xmlns:a16="http://schemas.microsoft.com/office/drawing/2014/main" id="{9537B260-A458-43EB-BE4A-22040E7BC955}"/>
                </a:ext>
              </a:extLst>
            </p:cNvPr>
            <p:cNvSpPr/>
            <p:nvPr/>
          </p:nvSpPr>
          <p:spPr>
            <a:xfrm rot="10800000">
              <a:off x="4549479" y="2527355"/>
              <a:ext cx="830602" cy="721595"/>
            </a:xfrm>
            <a:custGeom>
              <a:avLst/>
              <a:gdLst>
                <a:gd name="connsiteX0" fmla="*/ 624642 w 830602"/>
                <a:gd name="connsiteY0" fmla="*/ 721595 h 721595"/>
                <a:gd name="connsiteX1" fmla="*/ 606501 w 830602"/>
                <a:gd name="connsiteY1" fmla="*/ 721595 h 721595"/>
                <a:gd name="connsiteX2" fmla="*/ 415581 w 830602"/>
                <a:gd name="connsiteY2" fmla="*/ 28575 h 721595"/>
                <a:gd name="connsiteX3" fmla="*/ 224661 w 830602"/>
                <a:gd name="connsiteY3" fmla="*/ 721595 h 721595"/>
                <a:gd name="connsiteX4" fmla="*/ 206519 w 830602"/>
                <a:gd name="connsiteY4" fmla="*/ 721595 h 721595"/>
                <a:gd name="connsiteX5" fmla="*/ 9984 w 830602"/>
                <a:gd name="connsiteY5" fmla="*/ 640188 h 721595"/>
                <a:gd name="connsiteX6" fmla="*/ 0 w 830602"/>
                <a:gd name="connsiteY6" fmla="*/ 628088 h 721595"/>
                <a:gd name="connsiteX7" fmla="*/ 2380 w 830602"/>
                <a:gd name="connsiteY7" fmla="*/ 624492 h 721595"/>
                <a:gd name="connsiteX8" fmla="*/ 175932 w 830602"/>
                <a:gd name="connsiteY8" fmla="*/ 497556 h 721595"/>
                <a:gd name="connsiteX9" fmla="*/ 139262 w 830602"/>
                <a:gd name="connsiteY9" fmla="*/ 417616 h 721595"/>
                <a:gd name="connsiteX10" fmla="*/ 415582 w 830602"/>
                <a:gd name="connsiteY10" fmla="*/ 0 h 721595"/>
                <a:gd name="connsiteX11" fmla="*/ 689524 w 830602"/>
                <a:gd name="connsiteY11" fmla="*/ 414021 h 721595"/>
                <a:gd name="connsiteX12" fmla="*/ 651205 w 830602"/>
                <a:gd name="connsiteY12" fmla="*/ 497556 h 721595"/>
                <a:gd name="connsiteX13" fmla="*/ 830602 w 830602"/>
                <a:gd name="connsiteY13" fmla="*/ 628766 h 721595"/>
                <a:gd name="connsiteX14" fmla="*/ 821178 w 830602"/>
                <a:gd name="connsiteY14" fmla="*/ 640188 h 721595"/>
                <a:gd name="connsiteX15" fmla="*/ 624642 w 830602"/>
                <a:gd name="connsiteY15" fmla="*/ 721595 h 72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30602" h="721595">
                  <a:moveTo>
                    <a:pt x="624642" y="721595"/>
                  </a:moveTo>
                  <a:lnTo>
                    <a:pt x="606501" y="721595"/>
                  </a:lnTo>
                  <a:lnTo>
                    <a:pt x="415581" y="28575"/>
                  </a:lnTo>
                  <a:lnTo>
                    <a:pt x="224661" y="721595"/>
                  </a:lnTo>
                  <a:lnTo>
                    <a:pt x="206519" y="721595"/>
                  </a:lnTo>
                  <a:cubicBezTo>
                    <a:pt x="129767" y="721595"/>
                    <a:pt x="60281" y="690485"/>
                    <a:pt x="9984" y="640188"/>
                  </a:cubicBezTo>
                  <a:lnTo>
                    <a:pt x="0" y="628088"/>
                  </a:lnTo>
                  <a:lnTo>
                    <a:pt x="2380" y="624492"/>
                  </a:lnTo>
                  <a:lnTo>
                    <a:pt x="175932" y="497556"/>
                  </a:lnTo>
                  <a:lnTo>
                    <a:pt x="139262" y="417616"/>
                  </a:lnTo>
                  <a:lnTo>
                    <a:pt x="415582" y="0"/>
                  </a:lnTo>
                  <a:lnTo>
                    <a:pt x="689524" y="414021"/>
                  </a:lnTo>
                  <a:lnTo>
                    <a:pt x="651205" y="497556"/>
                  </a:lnTo>
                  <a:lnTo>
                    <a:pt x="830602" y="628766"/>
                  </a:lnTo>
                  <a:lnTo>
                    <a:pt x="821178" y="640188"/>
                  </a:lnTo>
                  <a:cubicBezTo>
                    <a:pt x="770880" y="690485"/>
                    <a:pt x="701394" y="721595"/>
                    <a:pt x="624642" y="721595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8" name="フリーフォーム: 図形 327">
              <a:extLst>
                <a:ext uri="{FF2B5EF4-FFF2-40B4-BE49-F238E27FC236}">
                  <a16:creationId xmlns:a16="http://schemas.microsoft.com/office/drawing/2014/main" id="{16E3E151-8189-4DAF-9AB0-8C75BB9427D2}"/>
                </a:ext>
              </a:extLst>
            </p:cNvPr>
            <p:cNvSpPr/>
            <p:nvPr/>
          </p:nvSpPr>
          <p:spPr>
            <a:xfrm rot="2700000">
              <a:off x="5718597" y="1115692"/>
              <a:ext cx="443714" cy="527846"/>
            </a:xfrm>
            <a:custGeom>
              <a:avLst/>
              <a:gdLst>
                <a:gd name="connsiteX0" fmla="*/ 1655069 w 3132350"/>
                <a:gd name="connsiteY0" fmla="*/ 1416 h 3726268"/>
                <a:gd name="connsiteX1" fmla="*/ 2777339 w 3132350"/>
                <a:gd name="connsiteY1" fmla="*/ 322321 h 3726268"/>
                <a:gd name="connsiteX2" fmla="*/ 2820135 w 3132350"/>
                <a:gd name="connsiteY2" fmla="*/ 1406972 h 3726268"/>
                <a:gd name="connsiteX3" fmla="*/ 2810794 w 3132350"/>
                <a:gd name="connsiteY3" fmla="*/ 1413199 h 3726268"/>
                <a:gd name="connsiteX4" fmla="*/ 2825110 w 3132350"/>
                <a:gd name="connsiteY4" fmla="*/ 1438823 h 3726268"/>
                <a:gd name="connsiteX5" fmla="*/ 2626764 w 3132350"/>
                <a:gd name="connsiteY5" fmla="*/ 2220958 h 3726268"/>
                <a:gd name="connsiteX6" fmla="*/ 2557860 w 3132350"/>
                <a:gd name="connsiteY6" fmla="*/ 2278025 h 3726268"/>
                <a:gd name="connsiteX7" fmla="*/ 2562675 w 3132350"/>
                <a:gd name="connsiteY7" fmla="*/ 2284324 h 3726268"/>
                <a:gd name="connsiteX8" fmla="*/ 2355339 w 3132350"/>
                <a:gd name="connsiteY8" fmla="*/ 3079311 h 3726268"/>
                <a:gd name="connsiteX9" fmla="*/ 2337591 w 3132350"/>
                <a:gd name="connsiteY9" fmla="*/ 3089686 h 3726268"/>
                <a:gd name="connsiteX10" fmla="*/ 2345766 w 3132350"/>
                <a:gd name="connsiteY10" fmla="*/ 3109900 h 3726268"/>
                <a:gd name="connsiteX11" fmla="*/ 2288309 w 3132350"/>
                <a:gd name="connsiteY11" fmla="*/ 3413342 h 3726268"/>
                <a:gd name="connsiteX12" fmla="*/ 1581018 w 3132350"/>
                <a:gd name="connsiteY12" fmla="*/ 3726268 h 3726268"/>
                <a:gd name="connsiteX13" fmla="*/ 1574804 w 3132350"/>
                <a:gd name="connsiteY13" fmla="*/ 3503865 h 3726268"/>
                <a:gd name="connsiteX14" fmla="*/ 2063284 w 3132350"/>
                <a:gd name="connsiteY14" fmla="*/ 3346317 h 3726268"/>
                <a:gd name="connsiteX15" fmla="*/ 2133363 w 3132350"/>
                <a:gd name="connsiteY15" fmla="*/ 3218712 h 3726268"/>
                <a:gd name="connsiteX16" fmla="*/ 2131792 w 3132350"/>
                <a:gd name="connsiteY16" fmla="*/ 3197592 h 3726268"/>
                <a:gd name="connsiteX17" fmla="*/ 2085678 w 3132350"/>
                <a:gd name="connsiteY17" fmla="*/ 3217093 h 3726268"/>
                <a:gd name="connsiteX18" fmla="*/ 1120551 w 3132350"/>
                <a:gd name="connsiteY18" fmla="*/ 3241448 h 3726268"/>
                <a:gd name="connsiteX19" fmla="*/ 1243162 w 3132350"/>
                <a:gd name="connsiteY19" fmla="*/ 3058976 h 3726268"/>
                <a:gd name="connsiteX20" fmla="*/ 1853662 w 3132350"/>
                <a:gd name="connsiteY20" fmla="*/ 3066774 h 3726268"/>
                <a:gd name="connsiteX21" fmla="*/ 2022381 w 3132350"/>
                <a:gd name="connsiteY21" fmla="*/ 3018468 h 3726268"/>
                <a:gd name="connsiteX22" fmla="*/ 1972500 w 3132350"/>
                <a:gd name="connsiteY22" fmla="*/ 2984436 h 3726268"/>
                <a:gd name="connsiteX23" fmla="*/ 1765050 w 3132350"/>
                <a:gd name="connsiteY23" fmla="*/ 2911978 h 3726268"/>
                <a:gd name="connsiteX24" fmla="*/ 1352566 w 3132350"/>
                <a:gd name="connsiteY24" fmla="*/ 2915104 h 3726268"/>
                <a:gd name="connsiteX25" fmla="*/ 1086615 w 3132350"/>
                <a:gd name="connsiteY25" fmla="*/ 3362062 h 3726268"/>
                <a:gd name="connsiteX26" fmla="*/ 862334 w 3132350"/>
                <a:gd name="connsiteY26" fmla="*/ 3438646 h 3726268"/>
                <a:gd name="connsiteX27" fmla="*/ 1210405 w 3132350"/>
                <a:gd name="connsiteY27" fmla="*/ 2726723 h 3726268"/>
                <a:gd name="connsiteX28" fmla="*/ 1898890 w 3132350"/>
                <a:gd name="connsiteY28" fmla="*/ 2719215 h 3726268"/>
                <a:gd name="connsiteX29" fmla="*/ 2149836 w 3132350"/>
                <a:gd name="connsiteY29" fmla="*/ 2841832 h 3726268"/>
                <a:gd name="connsiteX30" fmla="*/ 2231122 w 3132350"/>
                <a:gd name="connsiteY30" fmla="*/ 2914143 h 3726268"/>
                <a:gd name="connsiteX31" fmla="*/ 2265438 w 3132350"/>
                <a:gd name="connsiteY31" fmla="*/ 2891997 h 3726268"/>
                <a:gd name="connsiteX32" fmla="*/ 2399168 w 3132350"/>
                <a:gd name="connsiteY32" fmla="*/ 2412576 h 3726268"/>
                <a:gd name="connsiteX33" fmla="*/ 2382880 w 3132350"/>
                <a:gd name="connsiteY33" fmla="*/ 2388793 h 3726268"/>
                <a:gd name="connsiteX34" fmla="*/ 2289367 w 3132350"/>
                <a:gd name="connsiteY34" fmla="*/ 2433755 h 3726268"/>
                <a:gd name="connsiteX35" fmla="*/ 2184245 w 3132350"/>
                <a:gd name="connsiteY35" fmla="*/ 2475230 h 3726268"/>
                <a:gd name="connsiteX36" fmla="*/ 813982 w 3132350"/>
                <a:gd name="connsiteY36" fmla="*/ 2420430 h 3726268"/>
                <a:gd name="connsiteX37" fmla="*/ 976102 w 3132350"/>
                <a:gd name="connsiteY37" fmla="*/ 2264885 h 3726268"/>
                <a:gd name="connsiteX38" fmla="*/ 2046227 w 3132350"/>
                <a:gd name="connsiteY38" fmla="*/ 2301790 h 3726268"/>
                <a:gd name="connsiteX39" fmla="*/ 2215044 w 3132350"/>
                <a:gd name="connsiteY39" fmla="*/ 2241287 h 3726268"/>
                <a:gd name="connsiteX40" fmla="*/ 2224449 w 3132350"/>
                <a:gd name="connsiteY40" fmla="*/ 2236410 h 3726268"/>
                <a:gd name="connsiteX41" fmla="*/ 2170017 w 3132350"/>
                <a:gd name="connsiteY41" fmla="*/ 2202296 h 3726268"/>
                <a:gd name="connsiteX42" fmla="*/ 2082366 w 3132350"/>
                <a:gd name="connsiteY42" fmla="*/ 2159668 h 3726268"/>
                <a:gd name="connsiteX43" fmla="*/ 1278457 w 3132350"/>
                <a:gd name="connsiteY43" fmla="*/ 2089565 h 3726268"/>
                <a:gd name="connsiteX44" fmla="*/ 841610 w 3132350"/>
                <a:gd name="connsiteY44" fmla="*/ 2870449 h 3726268"/>
                <a:gd name="connsiteX45" fmla="*/ 634511 w 3132350"/>
                <a:gd name="connsiteY45" fmla="*/ 2953993 h 3726268"/>
                <a:gd name="connsiteX46" fmla="*/ 1167695 w 3132350"/>
                <a:gd name="connsiteY46" fmla="*/ 1901546 h 3726268"/>
                <a:gd name="connsiteX47" fmla="*/ 2258377 w 3132350"/>
                <a:gd name="connsiteY47" fmla="*/ 2016958 h 3726268"/>
                <a:gd name="connsiteX48" fmla="*/ 2354514 w 3132350"/>
                <a:gd name="connsiteY48" fmla="*/ 2076519 h 3726268"/>
                <a:gd name="connsiteX49" fmla="*/ 2415994 w 3132350"/>
                <a:gd name="connsiteY49" fmla="*/ 2124783 h 3726268"/>
                <a:gd name="connsiteX50" fmla="*/ 2475580 w 3132350"/>
                <a:gd name="connsiteY50" fmla="*/ 2081172 h 3726268"/>
                <a:gd name="connsiteX51" fmla="*/ 2650207 w 3132350"/>
                <a:gd name="connsiteY51" fmla="*/ 1561731 h 3726268"/>
                <a:gd name="connsiteX52" fmla="*/ 2632612 w 3132350"/>
                <a:gd name="connsiteY52" fmla="*/ 1522278 h 3726268"/>
                <a:gd name="connsiteX53" fmla="*/ 2560826 w 3132350"/>
                <a:gd name="connsiteY53" fmla="*/ 1559733 h 3726268"/>
                <a:gd name="connsiteX54" fmla="*/ 2041941 w 3132350"/>
                <a:gd name="connsiteY54" fmla="*/ 1717381 h 3726268"/>
                <a:gd name="connsiteX55" fmla="*/ 574723 w 3132350"/>
                <a:gd name="connsiteY55" fmla="*/ 1560015 h 3726268"/>
                <a:gd name="connsiteX56" fmla="*/ 772904 w 3132350"/>
                <a:gd name="connsiteY56" fmla="*/ 1423999 h 3726268"/>
                <a:gd name="connsiteX57" fmla="*/ 1933106 w 3132350"/>
                <a:gd name="connsiteY57" fmla="*/ 1525671 h 3726268"/>
                <a:gd name="connsiteX58" fmla="*/ 2413381 w 3132350"/>
                <a:gd name="connsiteY58" fmla="*/ 1404942 h 3726268"/>
                <a:gd name="connsiteX59" fmla="*/ 2517897 w 3132350"/>
                <a:gd name="connsiteY59" fmla="*/ 1358036 h 3726268"/>
                <a:gd name="connsiteX60" fmla="*/ 2499121 w 3132350"/>
                <a:gd name="connsiteY60" fmla="*/ 1337713 h 3726268"/>
                <a:gd name="connsiteX61" fmla="*/ 2317274 w 3132350"/>
                <a:gd name="connsiteY61" fmla="*/ 1207038 h 3726268"/>
                <a:gd name="connsiteX62" fmla="*/ 1228658 w 3132350"/>
                <a:gd name="connsiteY62" fmla="*/ 1061180 h 3726268"/>
                <a:gd name="connsiteX63" fmla="*/ 654727 w 3132350"/>
                <a:gd name="connsiteY63" fmla="*/ 2078144 h 3726268"/>
                <a:gd name="connsiteX64" fmla="*/ 448887 w 3132350"/>
                <a:gd name="connsiteY64" fmla="*/ 2163839 h 3726268"/>
                <a:gd name="connsiteX65" fmla="*/ 1127156 w 3132350"/>
                <a:gd name="connsiteY65" fmla="*/ 869526 h 3726268"/>
                <a:gd name="connsiteX66" fmla="*/ 2506630 w 3132350"/>
                <a:gd name="connsiteY66" fmla="*/ 1083083 h 3726268"/>
                <a:gd name="connsiteX67" fmla="*/ 2612970 w 3132350"/>
                <a:gd name="connsiteY67" fmla="*/ 1164824 h 3726268"/>
                <a:gd name="connsiteX68" fmla="*/ 2697754 w 3132350"/>
                <a:gd name="connsiteY68" fmla="*/ 1248506 h 3726268"/>
                <a:gd name="connsiteX69" fmla="*/ 2743590 w 3132350"/>
                <a:gd name="connsiteY69" fmla="*/ 1213893 h 3726268"/>
                <a:gd name="connsiteX70" fmla="*/ 2559845 w 3132350"/>
                <a:gd name="connsiteY70" fmla="*/ 422383 h 3726268"/>
                <a:gd name="connsiteX71" fmla="*/ 1328029 w 3132350"/>
                <a:gd name="connsiteY71" fmla="*/ 218761 h 3726268"/>
                <a:gd name="connsiteX72" fmla="*/ 372170 w 3132350"/>
                <a:gd name="connsiteY72" fmla="*/ 1198314 h 3726268"/>
                <a:gd name="connsiteX73" fmla="*/ 152491 w 3132350"/>
                <a:gd name="connsiteY73" fmla="*/ 1256967 h 3726268"/>
                <a:gd name="connsiteX74" fmla="*/ 1255474 w 3132350"/>
                <a:gd name="connsiteY74" fmla="*/ 17535 h 3726268"/>
                <a:gd name="connsiteX75" fmla="*/ 1469047 w 3132350"/>
                <a:gd name="connsiteY75" fmla="*/ 1704 h 3726268"/>
                <a:gd name="connsiteX76" fmla="*/ 1655069 w 3132350"/>
                <a:gd name="connsiteY76" fmla="*/ 1416 h 372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132350" h="3726268">
                  <a:moveTo>
                    <a:pt x="1655069" y="1416"/>
                  </a:moveTo>
                  <a:cubicBezTo>
                    <a:pt x="2086651" y="15206"/>
                    <a:pt x="2495928" y="129221"/>
                    <a:pt x="2777339" y="322321"/>
                  </a:cubicBezTo>
                  <a:cubicBezTo>
                    <a:pt x="3258741" y="652653"/>
                    <a:pt x="3228326" y="1098962"/>
                    <a:pt x="2820135" y="1406972"/>
                  </a:cubicBezTo>
                  <a:lnTo>
                    <a:pt x="2810794" y="1413199"/>
                  </a:lnTo>
                  <a:lnTo>
                    <a:pt x="2825110" y="1438823"/>
                  </a:lnTo>
                  <a:cubicBezTo>
                    <a:pt x="2947397" y="1704143"/>
                    <a:pt x="2873888" y="1996779"/>
                    <a:pt x="2626764" y="2220958"/>
                  </a:cubicBezTo>
                  <a:lnTo>
                    <a:pt x="2557860" y="2278025"/>
                  </a:lnTo>
                  <a:lnTo>
                    <a:pt x="2562675" y="2284324"/>
                  </a:lnTo>
                  <a:cubicBezTo>
                    <a:pt x="2735560" y="2546597"/>
                    <a:pt x="2664192" y="2863470"/>
                    <a:pt x="2355339" y="3079311"/>
                  </a:cubicBezTo>
                  <a:lnTo>
                    <a:pt x="2337591" y="3089686"/>
                  </a:lnTo>
                  <a:lnTo>
                    <a:pt x="2345766" y="3109900"/>
                  </a:lnTo>
                  <a:cubicBezTo>
                    <a:pt x="2371145" y="3209251"/>
                    <a:pt x="2354293" y="3314498"/>
                    <a:pt x="2288309" y="3413342"/>
                  </a:cubicBezTo>
                  <a:cubicBezTo>
                    <a:pt x="2163390" y="3600471"/>
                    <a:pt x="1887700" y="3722444"/>
                    <a:pt x="1581018" y="3726268"/>
                  </a:cubicBezTo>
                  <a:lnTo>
                    <a:pt x="1574804" y="3503865"/>
                  </a:lnTo>
                  <a:cubicBezTo>
                    <a:pt x="1778340" y="3502219"/>
                    <a:pt x="1964684" y="3442118"/>
                    <a:pt x="2063284" y="3346317"/>
                  </a:cubicBezTo>
                  <a:cubicBezTo>
                    <a:pt x="2105325" y="3305470"/>
                    <a:pt x="2128032" y="3261984"/>
                    <a:pt x="2133363" y="3218712"/>
                  </a:cubicBezTo>
                  <a:lnTo>
                    <a:pt x="2131792" y="3197592"/>
                  </a:lnTo>
                  <a:lnTo>
                    <a:pt x="2085678" y="3217093"/>
                  </a:lnTo>
                  <a:cubicBezTo>
                    <a:pt x="1789756" y="3324459"/>
                    <a:pt x="1432763" y="3335051"/>
                    <a:pt x="1120551" y="3241448"/>
                  </a:cubicBezTo>
                  <a:lnTo>
                    <a:pt x="1243162" y="3058976"/>
                  </a:lnTo>
                  <a:cubicBezTo>
                    <a:pt x="1440634" y="3104947"/>
                    <a:pt x="1657260" y="3106789"/>
                    <a:pt x="1853662" y="3066774"/>
                  </a:cubicBezTo>
                  <a:lnTo>
                    <a:pt x="2022381" y="3018468"/>
                  </a:lnTo>
                  <a:lnTo>
                    <a:pt x="1972500" y="2984436"/>
                  </a:lnTo>
                  <a:cubicBezTo>
                    <a:pt x="1916158" y="2953418"/>
                    <a:pt x="1846356" y="2928315"/>
                    <a:pt x="1765050" y="2911978"/>
                  </a:cubicBezTo>
                  <a:cubicBezTo>
                    <a:pt x="1631684" y="2885180"/>
                    <a:pt x="1484476" y="2886296"/>
                    <a:pt x="1352566" y="2915104"/>
                  </a:cubicBezTo>
                  <a:cubicBezTo>
                    <a:pt x="1024130" y="2986832"/>
                    <a:pt x="896655" y="3201068"/>
                    <a:pt x="1086615" y="3362062"/>
                  </a:cubicBezTo>
                  <a:lnTo>
                    <a:pt x="862334" y="3438646"/>
                  </a:lnTo>
                  <a:cubicBezTo>
                    <a:pt x="662801" y="3177920"/>
                    <a:pt x="818957" y="2858528"/>
                    <a:pt x="1210405" y="2726723"/>
                  </a:cubicBezTo>
                  <a:cubicBezTo>
                    <a:pt x="1426129" y="2654086"/>
                    <a:pt x="1679732" y="2651321"/>
                    <a:pt x="1898890" y="2719215"/>
                  </a:cubicBezTo>
                  <a:cubicBezTo>
                    <a:pt x="1996879" y="2749571"/>
                    <a:pt x="2081209" y="2791659"/>
                    <a:pt x="2149836" y="2841832"/>
                  </a:cubicBezTo>
                  <a:lnTo>
                    <a:pt x="2231122" y="2914143"/>
                  </a:lnTo>
                  <a:lnTo>
                    <a:pt x="2265438" y="2891997"/>
                  </a:lnTo>
                  <a:cubicBezTo>
                    <a:pt x="2444606" y="2754143"/>
                    <a:pt x="2490212" y="2572639"/>
                    <a:pt x="2399168" y="2412576"/>
                  </a:cubicBezTo>
                  <a:lnTo>
                    <a:pt x="2382880" y="2388793"/>
                  </a:lnTo>
                  <a:lnTo>
                    <a:pt x="2289367" y="2433755"/>
                  </a:lnTo>
                  <a:cubicBezTo>
                    <a:pt x="2255689" y="2448458"/>
                    <a:pt x="2220643" y="2462307"/>
                    <a:pt x="2184245" y="2475230"/>
                  </a:cubicBezTo>
                  <a:cubicBezTo>
                    <a:pt x="1748242" y="2630037"/>
                    <a:pt x="1219219" y="2608880"/>
                    <a:pt x="813982" y="2420430"/>
                  </a:cubicBezTo>
                  <a:lnTo>
                    <a:pt x="976102" y="2264885"/>
                  </a:lnTo>
                  <a:cubicBezTo>
                    <a:pt x="1298501" y="2387849"/>
                    <a:pt x="1702816" y="2401793"/>
                    <a:pt x="2046227" y="2301790"/>
                  </a:cubicBezTo>
                  <a:cubicBezTo>
                    <a:pt x="2106686" y="2284184"/>
                    <a:pt x="2162991" y="2263887"/>
                    <a:pt x="2215044" y="2241287"/>
                  </a:cubicBezTo>
                  <a:lnTo>
                    <a:pt x="2224449" y="2236410"/>
                  </a:lnTo>
                  <a:lnTo>
                    <a:pt x="2170017" y="2202296"/>
                  </a:lnTo>
                  <a:cubicBezTo>
                    <a:pt x="2142832" y="2187270"/>
                    <a:pt x="2113617" y="2173022"/>
                    <a:pt x="2082366" y="2159668"/>
                  </a:cubicBezTo>
                  <a:cubicBezTo>
                    <a:pt x="1849970" y="2060364"/>
                    <a:pt x="1549786" y="2034187"/>
                    <a:pt x="1278457" y="2089565"/>
                  </a:cubicBezTo>
                  <a:cubicBezTo>
                    <a:pt x="730887" y="2201323"/>
                    <a:pt x="513977" y="2589060"/>
                    <a:pt x="841610" y="2870449"/>
                  </a:cubicBezTo>
                  <a:lnTo>
                    <a:pt x="634511" y="2953993"/>
                  </a:lnTo>
                  <a:cubicBezTo>
                    <a:pt x="286052" y="2568576"/>
                    <a:pt x="540455" y="2066413"/>
                    <a:pt x="1167695" y="1901546"/>
                  </a:cubicBezTo>
                  <a:cubicBezTo>
                    <a:pt x="1535651" y="1804831"/>
                    <a:pt x="1953188" y="1849013"/>
                    <a:pt x="2258377" y="2016958"/>
                  </a:cubicBezTo>
                  <a:cubicBezTo>
                    <a:pt x="2292660" y="2035824"/>
                    <a:pt x="2324703" y="2055722"/>
                    <a:pt x="2354514" y="2076519"/>
                  </a:cubicBezTo>
                  <a:lnTo>
                    <a:pt x="2415994" y="2124783"/>
                  </a:lnTo>
                  <a:lnTo>
                    <a:pt x="2475580" y="2081172"/>
                  </a:lnTo>
                  <a:cubicBezTo>
                    <a:pt x="2648899" y="1929909"/>
                    <a:pt x="2711122" y="1740546"/>
                    <a:pt x="2650207" y="1561731"/>
                  </a:cubicBezTo>
                  <a:lnTo>
                    <a:pt x="2632612" y="1522278"/>
                  </a:lnTo>
                  <a:lnTo>
                    <a:pt x="2560826" y="1559733"/>
                  </a:lnTo>
                  <a:cubicBezTo>
                    <a:pt x="2413244" y="1627727"/>
                    <a:pt x="2239376" y="1681996"/>
                    <a:pt x="2041941" y="1717381"/>
                  </a:cubicBezTo>
                  <a:cubicBezTo>
                    <a:pt x="1536992" y="1807880"/>
                    <a:pt x="984835" y="1748658"/>
                    <a:pt x="574723" y="1560015"/>
                  </a:cubicBezTo>
                  <a:lnTo>
                    <a:pt x="772904" y="1423999"/>
                  </a:lnTo>
                  <a:cubicBezTo>
                    <a:pt x="1108162" y="1543500"/>
                    <a:pt x="1535247" y="1580927"/>
                    <a:pt x="1933106" y="1525671"/>
                  </a:cubicBezTo>
                  <a:cubicBezTo>
                    <a:pt x="2116473" y="1500205"/>
                    <a:pt x="2277432" y="1458434"/>
                    <a:pt x="2413381" y="1404942"/>
                  </a:cubicBezTo>
                  <a:lnTo>
                    <a:pt x="2517897" y="1358036"/>
                  </a:lnTo>
                  <a:lnTo>
                    <a:pt x="2499121" y="1337713"/>
                  </a:lnTo>
                  <a:cubicBezTo>
                    <a:pt x="2449470" y="1291066"/>
                    <a:pt x="2388953" y="1247109"/>
                    <a:pt x="2317274" y="1207038"/>
                  </a:cubicBezTo>
                  <a:cubicBezTo>
                    <a:pt x="2024369" y="1043296"/>
                    <a:pt x="1608466" y="987571"/>
                    <a:pt x="1228658" y="1061180"/>
                  </a:cubicBezTo>
                  <a:cubicBezTo>
                    <a:pt x="522203" y="1198094"/>
                    <a:pt x="234165" y="1708477"/>
                    <a:pt x="654727" y="2078144"/>
                  </a:cubicBezTo>
                  <a:lnTo>
                    <a:pt x="448887" y="2163839"/>
                  </a:lnTo>
                  <a:cubicBezTo>
                    <a:pt x="3734" y="1686757"/>
                    <a:pt x="333745" y="1057011"/>
                    <a:pt x="1127156" y="869526"/>
                  </a:cubicBezTo>
                  <a:cubicBezTo>
                    <a:pt x="1610024" y="755423"/>
                    <a:pt x="2148134" y="838728"/>
                    <a:pt x="2506630" y="1083083"/>
                  </a:cubicBezTo>
                  <a:cubicBezTo>
                    <a:pt x="2545098" y="1109303"/>
                    <a:pt x="2580532" y="1136607"/>
                    <a:pt x="2612970" y="1164824"/>
                  </a:cubicBezTo>
                  <a:lnTo>
                    <a:pt x="2697754" y="1248506"/>
                  </a:lnTo>
                  <a:lnTo>
                    <a:pt x="2743590" y="1213893"/>
                  </a:lnTo>
                  <a:cubicBezTo>
                    <a:pt x="3021331" y="972738"/>
                    <a:pt x="2992236" y="652301"/>
                    <a:pt x="2559845" y="422383"/>
                  </a:cubicBezTo>
                  <a:cubicBezTo>
                    <a:pt x="2245839" y="255414"/>
                    <a:pt x="1781910" y="178726"/>
                    <a:pt x="1328029" y="218761"/>
                  </a:cubicBezTo>
                  <a:cubicBezTo>
                    <a:pt x="418033" y="299028"/>
                    <a:pt x="-66914" y="795997"/>
                    <a:pt x="372170" y="1198314"/>
                  </a:cubicBezTo>
                  <a:lnTo>
                    <a:pt x="152491" y="1256967"/>
                  </a:lnTo>
                  <a:cubicBezTo>
                    <a:pt x="-284221" y="740597"/>
                    <a:pt x="258222" y="131049"/>
                    <a:pt x="1255474" y="17535"/>
                  </a:cubicBezTo>
                  <a:cubicBezTo>
                    <a:pt x="1326551" y="9445"/>
                    <a:pt x="1397895" y="4198"/>
                    <a:pt x="1469047" y="1704"/>
                  </a:cubicBezTo>
                  <a:cubicBezTo>
                    <a:pt x="1531304" y="-479"/>
                    <a:pt x="1593414" y="-554"/>
                    <a:pt x="1655069" y="1416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25A27912-1F48-498A-A436-A15E4D85E813}"/>
              </a:ext>
            </a:extLst>
          </p:cNvPr>
          <p:cNvGrpSpPr/>
          <p:nvPr/>
        </p:nvGrpSpPr>
        <p:grpSpPr>
          <a:xfrm>
            <a:off x="6857555" y="1157758"/>
            <a:ext cx="2314309" cy="2390523"/>
            <a:chOff x="6857555" y="1157758"/>
            <a:chExt cx="2314309" cy="2390523"/>
          </a:xfrm>
        </p:grpSpPr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64D558A7-64EF-4834-B0D7-FC76F9C3BA60}"/>
                </a:ext>
              </a:extLst>
            </p:cNvPr>
            <p:cNvGrpSpPr/>
            <p:nvPr/>
          </p:nvGrpSpPr>
          <p:grpSpPr>
            <a:xfrm>
              <a:off x="7326151" y="1167401"/>
              <a:ext cx="1153186" cy="2380880"/>
              <a:chOff x="3891254" y="616565"/>
              <a:chExt cx="1153186" cy="2380880"/>
            </a:xfrm>
          </p:grpSpPr>
          <p:sp>
            <p:nvSpPr>
              <p:cNvPr id="112" name="円/楕円 351">
                <a:extLst>
                  <a:ext uri="{FF2B5EF4-FFF2-40B4-BE49-F238E27FC236}">
                    <a16:creationId xmlns:a16="http://schemas.microsoft.com/office/drawing/2014/main" id="{C5F87E9F-D7B5-4AAD-862D-69E187065011}"/>
                  </a:ext>
                </a:extLst>
              </p:cNvPr>
              <p:cNvSpPr/>
              <p:nvPr/>
            </p:nvSpPr>
            <p:spPr>
              <a:xfrm>
                <a:off x="4033004" y="1055000"/>
                <a:ext cx="903328" cy="123906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" name="片側の 2 つの角を丸めた四角形 144">
                <a:extLst>
                  <a:ext uri="{FF2B5EF4-FFF2-40B4-BE49-F238E27FC236}">
                    <a16:creationId xmlns:a16="http://schemas.microsoft.com/office/drawing/2014/main" id="{252D47F2-FF2B-4197-A51B-1D4261F8F939}"/>
                  </a:ext>
                </a:extLst>
              </p:cNvPr>
              <p:cNvSpPr/>
              <p:nvPr/>
            </p:nvSpPr>
            <p:spPr>
              <a:xfrm>
                <a:off x="3996667" y="19765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210206BD-042B-498A-99BD-0FAB0373761E}"/>
                  </a:ext>
                </a:extLst>
              </p:cNvPr>
              <p:cNvSpPr/>
              <p:nvPr/>
            </p:nvSpPr>
            <p:spPr>
              <a:xfrm>
                <a:off x="4245192" y="17440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3D0787C2-C023-4AA6-A53C-B83E9066A885}"/>
                  </a:ext>
                </a:extLst>
              </p:cNvPr>
              <p:cNvGrpSpPr/>
              <p:nvPr/>
            </p:nvGrpSpPr>
            <p:grpSpPr>
              <a:xfrm>
                <a:off x="3891254" y="616565"/>
                <a:ext cx="1153186" cy="1280626"/>
                <a:chOff x="3927963" y="3342038"/>
                <a:chExt cx="1079768" cy="1199095"/>
              </a:xfrm>
            </p:grpSpPr>
            <p:sp>
              <p:nvSpPr>
                <p:cNvPr id="117" name="円/楕円 351">
                  <a:extLst>
                    <a:ext uri="{FF2B5EF4-FFF2-40B4-BE49-F238E27FC236}">
                      <a16:creationId xmlns:a16="http://schemas.microsoft.com/office/drawing/2014/main" id="{564AB004-CA26-473B-963D-70C22426F031}"/>
                    </a:ext>
                  </a:extLst>
                </p:cNvPr>
                <p:cNvSpPr/>
                <p:nvPr/>
              </p:nvSpPr>
              <p:spPr>
                <a:xfrm>
                  <a:off x="3971723" y="3440091"/>
                  <a:ext cx="1025889" cy="108947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8" name="グループ化 117">
                  <a:extLst>
                    <a:ext uri="{FF2B5EF4-FFF2-40B4-BE49-F238E27FC236}">
                      <a16:creationId xmlns:a16="http://schemas.microsoft.com/office/drawing/2014/main" id="{460616D7-147D-409C-A158-759AC1E2E181}"/>
                    </a:ext>
                  </a:extLst>
                </p:cNvPr>
                <p:cNvGrpSpPr/>
                <p:nvPr/>
              </p:nvGrpSpPr>
              <p:grpSpPr>
                <a:xfrm>
                  <a:off x="3958047" y="3550778"/>
                  <a:ext cx="1049684" cy="990355"/>
                  <a:chOff x="1986974" y="3943261"/>
                  <a:chExt cx="834570" cy="787399"/>
                </a:xfrm>
              </p:grpSpPr>
              <p:grpSp>
                <p:nvGrpSpPr>
                  <p:cNvPr id="127" name="グループ化 126">
                    <a:extLst>
                      <a:ext uri="{FF2B5EF4-FFF2-40B4-BE49-F238E27FC236}">
                        <a16:creationId xmlns:a16="http://schemas.microsoft.com/office/drawing/2014/main" id="{E697C004-1DAA-420C-BBCB-CC2CC2083120}"/>
                      </a:ext>
                    </a:extLst>
                  </p:cNvPr>
                  <p:cNvGrpSpPr/>
                  <p:nvPr/>
                </p:nvGrpSpPr>
                <p:grpSpPr>
                  <a:xfrm>
                    <a:off x="1986974" y="3943261"/>
                    <a:ext cx="834570" cy="787399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30" name="グループ化 129">
                      <a:extLst>
                        <a:ext uri="{FF2B5EF4-FFF2-40B4-BE49-F238E27FC236}">
                          <a16:creationId xmlns:a16="http://schemas.microsoft.com/office/drawing/2014/main" id="{34048EEF-81D8-4135-BB05-A922E948A9FE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35" name="円/楕円 370">
                        <a:extLst>
                          <a:ext uri="{FF2B5EF4-FFF2-40B4-BE49-F238E27FC236}">
                            <a16:creationId xmlns:a16="http://schemas.microsoft.com/office/drawing/2014/main" id="{BDBDC380-3973-4EEC-86B3-1E01B4E9859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36" name="円/楕円 371">
                        <a:extLst>
                          <a:ext uri="{FF2B5EF4-FFF2-40B4-BE49-F238E27FC236}">
                            <a16:creationId xmlns:a16="http://schemas.microsoft.com/office/drawing/2014/main" id="{A83D4ECD-2013-41CA-B9EC-89B2CDD05A7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31" name="グループ化 130">
                      <a:extLst>
                        <a:ext uri="{FF2B5EF4-FFF2-40B4-BE49-F238E27FC236}">
                          <a16:creationId xmlns:a16="http://schemas.microsoft.com/office/drawing/2014/main" id="{00D60430-2994-494F-81B0-38ABB9FAA30F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33" name="円/楕円 368">
                        <a:extLst>
                          <a:ext uri="{FF2B5EF4-FFF2-40B4-BE49-F238E27FC236}">
                            <a16:creationId xmlns:a16="http://schemas.microsoft.com/office/drawing/2014/main" id="{7F3B55D4-FCDF-48EC-AE75-D4DF5C3414A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34" name="円/楕円 369">
                        <a:extLst>
                          <a:ext uri="{FF2B5EF4-FFF2-40B4-BE49-F238E27FC236}">
                            <a16:creationId xmlns:a16="http://schemas.microsoft.com/office/drawing/2014/main" id="{013F7863-C2D0-4669-A0DB-E1886B5AF36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32" name="円/楕円 367">
                      <a:extLst>
                        <a:ext uri="{FF2B5EF4-FFF2-40B4-BE49-F238E27FC236}">
                          <a16:creationId xmlns:a16="http://schemas.microsoft.com/office/drawing/2014/main" id="{4B72E50C-E4BA-4A46-AA91-E6F23D1F98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29" name="正方形/長方形 67">
                    <a:extLst>
                      <a:ext uri="{FF2B5EF4-FFF2-40B4-BE49-F238E27FC236}">
                        <a16:creationId xmlns:a16="http://schemas.microsoft.com/office/drawing/2014/main" id="{47200B55-D7CE-4BC3-B1DE-D94F561280FD}"/>
                      </a:ext>
                    </a:extLst>
                  </p:cNvPr>
                  <p:cNvSpPr/>
                  <p:nvPr/>
                </p:nvSpPr>
                <p:spPr>
                  <a:xfrm>
                    <a:off x="2379193" y="4553552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9" name="月 118">
                  <a:extLst>
                    <a:ext uri="{FF2B5EF4-FFF2-40B4-BE49-F238E27FC236}">
                      <a16:creationId xmlns:a16="http://schemas.microsoft.com/office/drawing/2014/main" id="{318E659D-DB7F-4981-AF12-833A057AD2D5}"/>
                    </a:ext>
                  </a:extLst>
                </p:cNvPr>
                <p:cNvSpPr/>
                <p:nvPr/>
              </p:nvSpPr>
              <p:spPr>
                <a:xfrm rot="2700000">
                  <a:off x="4120383" y="3342037"/>
                  <a:ext cx="244486" cy="62932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" name="月 119">
                  <a:extLst>
                    <a:ext uri="{FF2B5EF4-FFF2-40B4-BE49-F238E27FC236}">
                      <a16:creationId xmlns:a16="http://schemas.microsoft.com/office/drawing/2014/main" id="{62071C7A-5EAC-4432-A3A3-925FE5168FB1}"/>
                    </a:ext>
                  </a:extLst>
                </p:cNvPr>
                <p:cNvSpPr/>
                <p:nvPr/>
              </p:nvSpPr>
              <p:spPr>
                <a:xfrm rot="18900000" flipH="1">
                  <a:off x="4606529" y="3342038"/>
                  <a:ext cx="244486" cy="62932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2" name="月 121">
                  <a:extLst>
                    <a:ext uri="{FF2B5EF4-FFF2-40B4-BE49-F238E27FC236}">
                      <a16:creationId xmlns:a16="http://schemas.microsoft.com/office/drawing/2014/main" id="{DC1E4503-75C7-49DA-93DC-4F68FFC7FAB3}"/>
                    </a:ext>
                  </a:extLst>
                </p:cNvPr>
                <p:cNvSpPr/>
                <p:nvPr/>
              </p:nvSpPr>
              <p:spPr>
                <a:xfrm rot="15300000">
                  <a:off x="4222462" y="3795271"/>
                  <a:ext cx="56686" cy="15581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4" name="月 123">
                  <a:extLst>
                    <a:ext uri="{FF2B5EF4-FFF2-40B4-BE49-F238E27FC236}">
                      <a16:creationId xmlns:a16="http://schemas.microsoft.com/office/drawing/2014/main" id="{7E4ACCC1-23CF-458B-9043-78A963DDE6AF}"/>
                    </a:ext>
                  </a:extLst>
                </p:cNvPr>
                <p:cNvSpPr/>
                <p:nvPr/>
              </p:nvSpPr>
              <p:spPr>
                <a:xfrm rot="16200000">
                  <a:off x="4689187" y="3795271"/>
                  <a:ext cx="56686" cy="15581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79F2A6A6-CF5E-44CB-8A9D-9B5B96A9537B}"/>
                </a:ext>
              </a:extLst>
            </p:cNvPr>
            <p:cNvSpPr/>
            <p:nvPr/>
          </p:nvSpPr>
          <p:spPr>
            <a:xfrm>
              <a:off x="7575531" y="1818101"/>
              <a:ext cx="177602" cy="156690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D923DF85-FC32-4FDA-ACCC-94CD5615835F}"/>
                </a:ext>
              </a:extLst>
            </p:cNvPr>
            <p:cNvSpPr/>
            <p:nvPr/>
          </p:nvSpPr>
          <p:spPr>
            <a:xfrm>
              <a:off x="8086563" y="1818101"/>
              <a:ext cx="177602" cy="156690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BDCEB14C-CBAC-4698-B7F7-C68B3100B3A8}"/>
                </a:ext>
              </a:extLst>
            </p:cNvPr>
            <p:cNvGrpSpPr/>
            <p:nvPr/>
          </p:nvGrpSpPr>
          <p:grpSpPr>
            <a:xfrm>
              <a:off x="8142121" y="1311456"/>
              <a:ext cx="826528" cy="1401859"/>
              <a:chOff x="8142121" y="1311456"/>
              <a:chExt cx="826528" cy="1401859"/>
            </a:xfrm>
          </p:grpSpPr>
          <p:grpSp>
            <p:nvGrpSpPr>
              <p:cNvPr id="227" name="グループ化 226">
                <a:extLst>
                  <a:ext uri="{FF2B5EF4-FFF2-40B4-BE49-F238E27FC236}">
                    <a16:creationId xmlns:a16="http://schemas.microsoft.com/office/drawing/2014/main" id="{176D7252-52CC-4FD4-A960-4CAA723BB686}"/>
                  </a:ext>
                </a:extLst>
              </p:cNvPr>
              <p:cNvGrpSpPr/>
              <p:nvPr/>
            </p:nvGrpSpPr>
            <p:grpSpPr>
              <a:xfrm rot="20965850">
                <a:off x="8272389" y="1311456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228" name="グループ化 227">
                  <a:extLst>
                    <a:ext uri="{FF2B5EF4-FFF2-40B4-BE49-F238E27FC236}">
                      <a16:creationId xmlns:a16="http://schemas.microsoft.com/office/drawing/2014/main" id="{5F422DC6-7447-4730-B6C1-556E1BDEBAB1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231" name="フリーフォーム: 図形 230">
                    <a:extLst>
                      <a:ext uri="{FF2B5EF4-FFF2-40B4-BE49-F238E27FC236}">
                        <a16:creationId xmlns:a16="http://schemas.microsoft.com/office/drawing/2014/main" id="{9DF48BD6-5D9C-4A06-8433-9D1B7AA28470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2" name="フリーフォーム: 図形 231">
                    <a:extLst>
                      <a:ext uri="{FF2B5EF4-FFF2-40B4-BE49-F238E27FC236}">
                        <a16:creationId xmlns:a16="http://schemas.microsoft.com/office/drawing/2014/main" id="{8E301351-FE5C-496B-906E-EF2F77698A82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BD1D6581-C69B-421F-8316-F03581712621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60A5259D-2FD8-466D-AE2C-418A119588CD}"/>
                  </a:ext>
                </a:extLst>
              </p:cNvPr>
              <p:cNvSpPr/>
              <p:nvPr/>
            </p:nvSpPr>
            <p:spPr>
              <a:xfrm rot="3600000">
                <a:off x="8147026" y="1891693"/>
                <a:ext cx="816717" cy="826528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6528">
                    <a:moveTo>
                      <a:pt x="443772" y="826528"/>
                    </a:moveTo>
                    <a:lnTo>
                      <a:pt x="471695" y="296500"/>
                    </a:lnTo>
                    <a:lnTo>
                      <a:pt x="43314" y="378244"/>
                    </a:lnTo>
                    <a:lnTo>
                      <a:pt x="0" y="119223"/>
                    </a:lnTo>
                    <a:cubicBezTo>
                      <a:pt x="220220" y="80125"/>
                      <a:pt x="593326" y="-14668"/>
                      <a:pt x="660660" y="1930"/>
                    </a:cubicBezTo>
                    <a:cubicBezTo>
                      <a:pt x="727994" y="18528"/>
                      <a:pt x="770780" y="64949"/>
                      <a:pt x="778556" y="102155"/>
                    </a:cubicBezTo>
                    <a:cubicBezTo>
                      <a:pt x="786332" y="139361"/>
                      <a:pt x="803997" y="585070"/>
                      <a:pt x="816717" y="826528"/>
                    </a:cubicBezTo>
                  </a:path>
                </a:pathLst>
              </a:cu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16" name="グループ化 315">
              <a:extLst>
                <a:ext uri="{FF2B5EF4-FFF2-40B4-BE49-F238E27FC236}">
                  <a16:creationId xmlns:a16="http://schemas.microsoft.com/office/drawing/2014/main" id="{96BFE7BD-CD40-48C5-9C3B-A4C18C7B00A7}"/>
                </a:ext>
              </a:extLst>
            </p:cNvPr>
            <p:cNvGrpSpPr/>
            <p:nvPr/>
          </p:nvGrpSpPr>
          <p:grpSpPr>
            <a:xfrm flipH="1">
              <a:off x="6857555" y="1311456"/>
              <a:ext cx="826528" cy="1401859"/>
              <a:chOff x="8142121" y="1311456"/>
              <a:chExt cx="826528" cy="1401859"/>
            </a:xfrm>
          </p:grpSpPr>
          <p:grpSp>
            <p:nvGrpSpPr>
              <p:cNvPr id="317" name="グループ化 316">
                <a:extLst>
                  <a:ext uri="{FF2B5EF4-FFF2-40B4-BE49-F238E27FC236}">
                    <a16:creationId xmlns:a16="http://schemas.microsoft.com/office/drawing/2014/main" id="{B55B6FCE-394E-4B9B-AF09-034BF8EC440A}"/>
                  </a:ext>
                </a:extLst>
              </p:cNvPr>
              <p:cNvGrpSpPr/>
              <p:nvPr/>
            </p:nvGrpSpPr>
            <p:grpSpPr>
              <a:xfrm rot="20965850">
                <a:off x="8272389" y="1311456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319" name="グループ化 318">
                  <a:extLst>
                    <a:ext uri="{FF2B5EF4-FFF2-40B4-BE49-F238E27FC236}">
                      <a16:creationId xmlns:a16="http://schemas.microsoft.com/office/drawing/2014/main" id="{7AD0A4B8-24B5-419B-855D-A5E74435D81A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321" name="フリーフォーム: 図形 320">
                    <a:extLst>
                      <a:ext uri="{FF2B5EF4-FFF2-40B4-BE49-F238E27FC236}">
                        <a16:creationId xmlns:a16="http://schemas.microsoft.com/office/drawing/2014/main" id="{00103EDD-9791-4B80-A929-87C94C62B8FD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2" name="フリーフォーム: 図形 321">
                    <a:extLst>
                      <a:ext uri="{FF2B5EF4-FFF2-40B4-BE49-F238E27FC236}">
                        <a16:creationId xmlns:a16="http://schemas.microsoft.com/office/drawing/2014/main" id="{70FE0BC5-19EF-46BD-BCAB-596EDAFA1DF7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20" name="フリーフォーム: 図形 319">
                  <a:extLst>
                    <a:ext uri="{FF2B5EF4-FFF2-40B4-BE49-F238E27FC236}">
                      <a16:creationId xmlns:a16="http://schemas.microsoft.com/office/drawing/2014/main" id="{CCE1EC38-4120-4C98-BAAC-D3FE03F56C68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34A0E3E3-DECA-41AA-81D6-F7164CCE0E4D}"/>
                  </a:ext>
                </a:extLst>
              </p:cNvPr>
              <p:cNvSpPr/>
              <p:nvPr/>
            </p:nvSpPr>
            <p:spPr>
              <a:xfrm rot="3600000">
                <a:off x="8147026" y="1891693"/>
                <a:ext cx="816717" cy="826528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6528">
                    <a:moveTo>
                      <a:pt x="443772" y="826528"/>
                    </a:moveTo>
                    <a:lnTo>
                      <a:pt x="471695" y="296500"/>
                    </a:lnTo>
                    <a:lnTo>
                      <a:pt x="43314" y="378244"/>
                    </a:lnTo>
                    <a:lnTo>
                      <a:pt x="0" y="119223"/>
                    </a:lnTo>
                    <a:cubicBezTo>
                      <a:pt x="220220" y="80125"/>
                      <a:pt x="593326" y="-14668"/>
                      <a:pt x="660660" y="1930"/>
                    </a:cubicBezTo>
                    <a:cubicBezTo>
                      <a:pt x="727994" y="18528"/>
                      <a:pt x="770780" y="64949"/>
                      <a:pt x="778556" y="102155"/>
                    </a:cubicBezTo>
                    <a:cubicBezTo>
                      <a:pt x="786332" y="139361"/>
                      <a:pt x="803997" y="585070"/>
                      <a:pt x="816717" y="826528"/>
                    </a:cubicBezTo>
                  </a:path>
                </a:pathLst>
              </a:cu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25" name="二等辺三角形 33">
              <a:extLst>
                <a:ext uri="{FF2B5EF4-FFF2-40B4-BE49-F238E27FC236}">
                  <a16:creationId xmlns:a16="http://schemas.microsoft.com/office/drawing/2014/main" id="{D347A362-E32B-4A55-A007-A806A2FD6E23}"/>
                </a:ext>
              </a:extLst>
            </p:cNvPr>
            <p:cNvSpPr/>
            <p:nvPr/>
          </p:nvSpPr>
          <p:spPr>
            <a:xfrm>
              <a:off x="7818083" y="2285649"/>
              <a:ext cx="193915" cy="82312"/>
            </a:xfrm>
            <a:custGeom>
              <a:avLst/>
              <a:gdLst>
                <a:gd name="connsiteX0" fmla="*/ 0 w 1582702"/>
                <a:gd name="connsiteY0" fmla="*/ 1177872 h 1177872"/>
                <a:gd name="connsiteX1" fmla="*/ 791351 w 1582702"/>
                <a:gd name="connsiteY1" fmla="*/ 0 h 1177872"/>
                <a:gd name="connsiteX2" fmla="*/ 1582702 w 1582702"/>
                <a:gd name="connsiteY2" fmla="*/ 1177872 h 1177872"/>
                <a:gd name="connsiteX3" fmla="*/ 0 w 1582702"/>
                <a:gd name="connsiteY3" fmla="*/ 1177872 h 1177872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96220"/>
                <a:gd name="connsiteX1" fmla="*/ 791351 w 1582702"/>
                <a:gd name="connsiteY1" fmla="*/ 4 h 1196220"/>
                <a:gd name="connsiteX2" fmla="*/ 1582702 w 1582702"/>
                <a:gd name="connsiteY2" fmla="*/ 1177876 h 1196220"/>
                <a:gd name="connsiteX3" fmla="*/ 0 w 1582702"/>
                <a:gd name="connsiteY3" fmla="*/ 1177876 h 1196220"/>
                <a:gd name="connsiteX0" fmla="*/ 0 w 1582702"/>
                <a:gd name="connsiteY0" fmla="*/ 1177876 h 1215976"/>
                <a:gd name="connsiteX1" fmla="*/ 791351 w 1582702"/>
                <a:gd name="connsiteY1" fmla="*/ 4 h 1215976"/>
                <a:gd name="connsiteX2" fmla="*/ 1582702 w 1582702"/>
                <a:gd name="connsiteY2" fmla="*/ 1177876 h 1215976"/>
                <a:gd name="connsiteX3" fmla="*/ 0 w 1582702"/>
                <a:gd name="connsiteY3" fmla="*/ 1177876 h 1215976"/>
                <a:gd name="connsiteX0" fmla="*/ 0 w 1582702"/>
                <a:gd name="connsiteY0" fmla="*/ 1177876 h 1238650"/>
                <a:gd name="connsiteX1" fmla="*/ 791351 w 1582702"/>
                <a:gd name="connsiteY1" fmla="*/ 4 h 1238650"/>
                <a:gd name="connsiteX2" fmla="*/ 1582702 w 1582702"/>
                <a:gd name="connsiteY2" fmla="*/ 1177876 h 1238650"/>
                <a:gd name="connsiteX3" fmla="*/ 0 w 1582702"/>
                <a:gd name="connsiteY3" fmla="*/ 1177876 h 1238650"/>
                <a:gd name="connsiteX0" fmla="*/ 0 w 1582702"/>
                <a:gd name="connsiteY0" fmla="*/ 1177876 h 1251310"/>
                <a:gd name="connsiteX1" fmla="*/ 791351 w 1582702"/>
                <a:gd name="connsiteY1" fmla="*/ 4 h 1251310"/>
                <a:gd name="connsiteX2" fmla="*/ 1582702 w 1582702"/>
                <a:gd name="connsiteY2" fmla="*/ 1177876 h 1251310"/>
                <a:gd name="connsiteX3" fmla="*/ 0 w 1582702"/>
                <a:gd name="connsiteY3" fmla="*/ 1177876 h 1251310"/>
                <a:gd name="connsiteX0" fmla="*/ 0 w 1582702"/>
                <a:gd name="connsiteY0" fmla="*/ 1177876 h 1255634"/>
                <a:gd name="connsiteX1" fmla="*/ 791351 w 1582702"/>
                <a:gd name="connsiteY1" fmla="*/ 4 h 1255634"/>
                <a:gd name="connsiteX2" fmla="*/ 1582702 w 1582702"/>
                <a:gd name="connsiteY2" fmla="*/ 1177876 h 1255634"/>
                <a:gd name="connsiteX3" fmla="*/ 0 w 1582702"/>
                <a:gd name="connsiteY3" fmla="*/ 1177876 h 1255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2702" h="1255634">
                  <a:moveTo>
                    <a:pt x="0" y="1177876"/>
                  </a:moveTo>
                  <a:cubicBezTo>
                    <a:pt x="63759" y="861452"/>
                    <a:pt x="565667" y="-2095"/>
                    <a:pt x="791351" y="4"/>
                  </a:cubicBezTo>
                  <a:cubicBezTo>
                    <a:pt x="1017035" y="2103"/>
                    <a:pt x="1455443" y="839227"/>
                    <a:pt x="1582702" y="1177876"/>
                  </a:cubicBezTo>
                  <a:cubicBezTo>
                    <a:pt x="1505985" y="1266776"/>
                    <a:pt x="67192" y="1295351"/>
                    <a:pt x="0" y="1177876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9" name="フリーフォーム: 図形 328">
              <a:extLst>
                <a:ext uri="{FF2B5EF4-FFF2-40B4-BE49-F238E27FC236}">
                  <a16:creationId xmlns:a16="http://schemas.microsoft.com/office/drawing/2014/main" id="{9B9979B6-87E8-4C4D-B8FB-A86ED26B75C1}"/>
                </a:ext>
              </a:extLst>
            </p:cNvPr>
            <p:cNvSpPr/>
            <p:nvPr/>
          </p:nvSpPr>
          <p:spPr>
            <a:xfrm rot="2700000">
              <a:off x="8686084" y="1115692"/>
              <a:ext cx="443714" cy="527846"/>
            </a:xfrm>
            <a:custGeom>
              <a:avLst/>
              <a:gdLst>
                <a:gd name="connsiteX0" fmla="*/ 1655069 w 3132350"/>
                <a:gd name="connsiteY0" fmla="*/ 1416 h 3726268"/>
                <a:gd name="connsiteX1" fmla="*/ 2777339 w 3132350"/>
                <a:gd name="connsiteY1" fmla="*/ 322321 h 3726268"/>
                <a:gd name="connsiteX2" fmla="*/ 2820135 w 3132350"/>
                <a:gd name="connsiteY2" fmla="*/ 1406972 h 3726268"/>
                <a:gd name="connsiteX3" fmla="*/ 2810794 w 3132350"/>
                <a:gd name="connsiteY3" fmla="*/ 1413199 h 3726268"/>
                <a:gd name="connsiteX4" fmla="*/ 2825110 w 3132350"/>
                <a:gd name="connsiteY4" fmla="*/ 1438823 h 3726268"/>
                <a:gd name="connsiteX5" fmla="*/ 2626764 w 3132350"/>
                <a:gd name="connsiteY5" fmla="*/ 2220958 h 3726268"/>
                <a:gd name="connsiteX6" fmla="*/ 2557860 w 3132350"/>
                <a:gd name="connsiteY6" fmla="*/ 2278025 h 3726268"/>
                <a:gd name="connsiteX7" fmla="*/ 2562675 w 3132350"/>
                <a:gd name="connsiteY7" fmla="*/ 2284324 h 3726268"/>
                <a:gd name="connsiteX8" fmla="*/ 2355339 w 3132350"/>
                <a:gd name="connsiteY8" fmla="*/ 3079311 h 3726268"/>
                <a:gd name="connsiteX9" fmla="*/ 2337591 w 3132350"/>
                <a:gd name="connsiteY9" fmla="*/ 3089686 h 3726268"/>
                <a:gd name="connsiteX10" fmla="*/ 2345766 w 3132350"/>
                <a:gd name="connsiteY10" fmla="*/ 3109900 h 3726268"/>
                <a:gd name="connsiteX11" fmla="*/ 2288309 w 3132350"/>
                <a:gd name="connsiteY11" fmla="*/ 3413342 h 3726268"/>
                <a:gd name="connsiteX12" fmla="*/ 1581018 w 3132350"/>
                <a:gd name="connsiteY12" fmla="*/ 3726268 h 3726268"/>
                <a:gd name="connsiteX13" fmla="*/ 1574804 w 3132350"/>
                <a:gd name="connsiteY13" fmla="*/ 3503865 h 3726268"/>
                <a:gd name="connsiteX14" fmla="*/ 2063284 w 3132350"/>
                <a:gd name="connsiteY14" fmla="*/ 3346317 h 3726268"/>
                <a:gd name="connsiteX15" fmla="*/ 2133363 w 3132350"/>
                <a:gd name="connsiteY15" fmla="*/ 3218712 h 3726268"/>
                <a:gd name="connsiteX16" fmla="*/ 2131792 w 3132350"/>
                <a:gd name="connsiteY16" fmla="*/ 3197592 h 3726268"/>
                <a:gd name="connsiteX17" fmla="*/ 2085678 w 3132350"/>
                <a:gd name="connsiteY17" fmla="*/ 3217093 h 3726268"/>
                <a:gd name="connsiteX18" fmla="*/ 1120551 w 3132350"/>
                <a:gd name="connsiteY18" fmla="*/ 3241448 h 3726268"/>
                <a:gd name="connsiteX19" fmla="*/ 1243162 w 3132350"/>
                <a:gd name="connsiteY19" fmla="*/ 3058976 h 3726268"/>
                <a:gd name="connsiteX20" fmla="*/ 1853662 w 3132350"/>
                <a:gd name="connsiteY20" fmla="*/ 3066774 h 3726268"/>
                <a:gd name="connsiteX21" fmla="*/ 2022381 w 3132350"/>
                <a:gd name="connsiteY21" fmla="*/ 3018468 h 3726268"/>
                <a:gd name="connsiteX22" fmla="*/ 1972500 w 3132350"/>
                <a:gd name="connsiteY22" fmla="*/ 2984436 h 3726268"/>
                <a:gd name="connsiteX23" fmla="*/ 1765050 w 3132350"/>
                <a:gd name="connsiteY23" fmla="*/ 2911978 h 3726268"/>
                <a:gd name="connsiteX24" fmla="*/ 1352566 w 3132350"/>
                <a:gd name="connsiteY24" fmla="*/ 2915104 h 3726268"/>
                <a:gd name="connsiteX25" fmla="*/ 1086615 w 3132350"/>
                <a:gd name="connsiteY25" fmla="*/ 3362062 h 3726268"/>
                <a:gd name="connsiteX26" fmla="*/ 862334 w 3132350"/>
                <a:gd name="connsiteY26" fmla="*/ 3438646 h 3726268"/>
                <a:gd name="connsiteX27" fmla="*/ 1210405 w 3132350"/>
                <a:gd name="connsiteY27" fmla="*/ 2726723 h 3726268"/>
                <a:gd name="connsiteX28" fmla="*/ 1898890 w 3132350"/>
                <a:gd name="connsiteY28" fmla="*/ 2719215 h 3726268"/>
                <a:gd name="connsiteX29" fmla="*/ 2149836 w 3132350"/>
                <a:gd name="connsiteY29" fmla="*/ 2841832 h 3726268"/>
                <a:gd name="connsiteX30" fmla="*/ 2231122 w 3132350"/>
                <a:gd name="connsiteY30" fmla="*/ 2914143 h 3726268"/>
                <a:gd name="connsiteX31" fmla="*/ 2265438 w 3132350"/>
                <a:gd name="connsiteY31" fmla="*/ 2891997 h 3726268"/>
                <a:gd name="connsiteX32" fmla="*/ 2399168 w 3132350"/>
                <a:gd name="connsiteY32" fmla="*/ 2412576 h 3726268"/>
                <a:gd name="connsiteX33" fmla="*/ 2382880 w 3132350"/>
                <a:gd name="connsiteY33" fmla="*/ 2388793 h 3726268"/>
                <a:gd name="connsiteX34" fmla="*/ 2289367 w 3132350"/>
                <a:gd name="connsiteY34" fmla="*/ 2433755 h 3726268"/>
                <a:gd name="connsiteX35" fmla="*/ 2184245 w 3132350"/>
                <a:gd name="connsiteY35" fmla="*/ 2475230 h 3726268"/>
                <a:gd name="connsiteX36" fmla="*/ 813982 w 3132350"/>
                <a:gd name="connsiteY36" fmla="*/ 2420430 h 3726268"/>
                <a:gd name="connsiteX37" fmla="*/ 976102 w 3132350"/>
                <a:gd name="connsiteY37" fmla="*/ 2264885 h 3726268"/>
                <a:gd name="connsiteX38" fmla="*/ 2046227 w 3132350"/>
                <a:gd name="connsiteY38" fmla="*/ 2301790 h 3726268"/>
                <a:gd name="connsiteX39" fmla="*/ 2215044 w 3132350"/>
                <a:gd name="connsiteY39" fmla="*/ 2241287 h 3726268"/>
                <a:gd name="connsiteX40" fmla="*/ 2224449 w 3132350"/>
                <a:gd name="connsiteY40" fmla="*/ 2236410 h 3726268"/>
                <a:gd name="connsiteX41" fmla="*/ 2170017 w 3132350"/>
                <a:gd name="connsiteY41" fmla="*/ 2202296 h 3726268"/>
                <a:gd name="connsiteX42" fmla="*/ 2082366 w 3132350"/>
                <a:gd name="connsiteY42" fmla="*/ 2159668 h 3726268"/>
                <a:gd name="connsiteX43" fmla="*/ 1278457 w 3132350"/>
                <a:gd name="connsiteY43" fmla="*/ 2089565 h 3726268"/>
                <a:gd name="connsiteX44" fmla="*/ 841610 w 3132350"/>
                <a:gd name="connsiteY44" fmla="*/ 2870449 h 3726268"/>
                <a:gd name="connsiteX45" fmla="*/ 634511 w 3132350"/>
                <a:gd name="connsiteY45" fmla="*/ 2953993 h 3726268"/>
                <a:gd name="connsiteX46" fmla="*/ 1167695 w 3132350"/>
                <a:gd name="connsiteY46" fmla="*/ 1901546 h 3726268"/>
                <a:gd name="connsiteX47" fmla="*/ 2258377 w 3132350"/>
                <a:gd name="connsiteY47" fmla="*/ 2016958 h 3726268"/>
                <a:gd name="connsiteX48" fmla="*/ 2354514 w 3132350"/>
                <a:gd name="connsiteY48" fmla="*/ 2076519 h 3726268"/>
                <a:gd name="connsiteX49" fmla="*/ 2415994 w 3132350"/>
                <a:gd name="connsiteY49" fmla="*/ 2124783 h 3726268"/>
                <a:gd name="connsiteX50" fmla="*/ 2475580 w 3132350"/>
                <a:gd name="connsiteY50" fmla="*/ 2081172 h 3726268"/>
                <a:gd name="connsiteX51" fmla="*/ 2650207 w 3132350"/>
                <a:gd name="connsiteY51" fmla="*/ 1561731 h 3726268"/>
                <a:gd name="connsiteX52" fmla="*/ 2632612 w 3132350"/>
                <a:gd name="connsiteY52" fmla="*/ 1522278 h 3726268"/>
                <a:gd name="connsiteX53" fmla="*/ 2560826 w 3132350"/>
                <a:gd name="connsiteY53" fmla="*/ 1559733 h 3726268"/>
                <a:gd name="connsiteX54" fmla="*/ 2041941 w 3132350"/>
                <a:gd name="connsiteY54" fmla="*/ 1717381 h 3726268"/>
                <a:gd name="connsiteX55" fmla="*/ 574723 w 3132350"/>
                <a:gd name="connsiteY55" fmla="*/ 1560015 h 3726268"/>
                <a:gd name="connsiteX56" fmla="*/ 772904 w 3132350"/>
                <a:gd name="connsiteY56" fmla="*/ 1423999 h 3726268"/>
                <a:gd name="connsiteX57" fmla="*/ 1933106 w 3132350"/>
                <a:gd name="connsiteY57" fmla="*/ 1525671 h 3726268"/>
                <a:gd name="connsiteX58" fmla="*/ 2413381 w 3132350"/>
                <a:gd name="connsiteY58" fmla="*/ 1404942 h 3726268"/>
                <a:gd name="connsiteX59" fmla="*/ 2517897 w 3132350"/>
                <a:gd name="connsiteY59" fmla="*/ 1358036 h 3726268"/>
                <a:gd name="connsiteX60" fmla="*/ 2499121 w 3132350"/>
                <a:gd name="connsiteY60" fmla="*/ 1337713 h 3726268"/>
                <a:gd name="connsiteX61" fmla="*/ 2317274 w 3132350"/>
                <a:gd name="connsiteY61" fmla="*/ 1207038 h 3726268"/>
                <a:gd name="connsiteX62" fmla="*/ 1228658 w 3132350"/>
                <a:gd name="connsiteY62" fmla="*/ 1061180 h 3726268"/>
                <a:gd name="connsiteX63" fmla="*/ 654727 w 3132350"/>
                <a:gd name="connsiteY63" fmla="*/ 2078144 h 3726268"/>
                <a:gd name="connsiteX64" fmla="*/ 448887 w 3132350"/>
                <a:gd name="connsiteY64" fmla="*/ 2163839 h 3726268"/>
                <a:gd name="connsiteX65" fmla="*/ 1127156 w 3132350"/>
                <a:gd name="connsiteY65" fmla="*/ 869526 h 3726268"/>
                <a:gd name="connsiteX66" fmla="*/ 2506630 w 3132350"/>
                <a:gd name="connsiteY66" fmla="*/ 1083083 h 3726268"/>
                <a:gd name="connsiteX67" fmla="*/ 2612970 w 3132350"/>
                <a:gd name="connsiteY67" fmla="*/ 1164824 h 3726268"/>
                <a:gd name="connsiteX68" fmla="*/ 2697754 w 3132350"/>
                <a:gd name="connsiteY68" fmla="*/ 1248506 h 3726268"/>
                <a:gd name="connsiteX69" fmla="*/ 2743590 w 3132350"/>
                <a:gd name="connsiteY69" fmla="*/ 1213893 h 3726268"/>
                <a:gd name="connsiteX70" fmla="*/ 2559845 w 3132350"/>
                <a:gd name="connsiteY70" fmla="*/ 422383 h 3726268"/>
                <a:gd name="connsiteX71" fmla="*/ 1328029 w 3132350"/>
                <a:gd name="connsiteY71" fmla="*/ 218761 h 3726268"/>
                <a:gd name="connsiteX72" fmla="*/ 372170 w 3132350"/>
                <a:gd name="connsiteY72" fmla="*/ 1198314 h 3726268"/>
                <a:gd name="connsiteX73" fmla="*/ 152491 w 3132350"/>
                <a:gd name="connsiteY73" fmla="*/ 1256967 h 3726268"/>
                <a:gd name="connsiteX74" fmla="*/ 1255474 w 3132350"/>
                <a:gd name="connsiteY74" fmla="*/ 17535 h 3726268"/>
                <a:gd name="connsiteX75" fmla="*/ 1469047 w 3132350"/>
                <a:gd name="connsiteY75" fmla="*/ 1704 h 3726268"/>
                <a:gd name="connsiteX76" fmla="*/ 1655069 w 3132350"/>
                <a:gd name="connsiteY76" fmla="*/ 1416 h 372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132350" h="3726268">
                  <a:moveTo>
                    <a:pt x="1655069" y="1416"/>
                  </a:moveTo>
                  <a:cubicBezTo>
                    <a:pt x="2086651" y="15206"/>
                    <a:pt x="2495928" y="129221"/>
                    <a:pt x="2777339" y="322321"/>
                  </a:cubicBezTo>
                  <a:cubicBezTo>
                    <a:pt x="3258741" y="652653"/>
                    <a:pt x="3228326" y="1098962"/>
                    <a:pt x="2820135" y="1406972"/>
                  </a:cubicBezTo>
                  <a:lnTo>
                    <a:pt x="2810794" y="1413199"/>
                  </a:lnTo>
                  <a:lnTo>
                    <a:pt x="2825110" y="1438823"/>
                  </a:lnTo>
                  <a:cubicBezTo>
                    <a:pt x="2947397" y="1704143"/>
                    <a:pt x="2873888" y="1996779"/>
                    <a:pt x="2626764" y="2220958"/>
                  </a:cubicBezTo>
                  <a:lnTo>
                    <a:pt x="2557860" y="2278025"/>
                  </a:lnTo>
                  <a:lnTo>
                    <a:pt x="2562675" y="2284324"/>
                  </a:lnTo>
                  <a:cubicBezTo>
                    <a:pt x="2735560" y="2546597"/>
                    <a:pt x="2664192" y="2863470"/>
                    <a:pt x="2355339" y="3079311"/>
                  </a:cubicBezTo>
                  <a:lnTo>
                    <a:pt x="2337591" y="3089686"/>
                  </a:lnTo>
                  <a:lnTo>
                    <a:pt x="2345766" y="3109900"/>
                  </a:lnTo>
                  <a:cubicBezTo>
                    <a:pt x="2371145" y="3209251"/>
                    <a:pt x="2354293" y="3314498"/>
                    <a:pt x="2288309" y="3413342"/>
                  </a:cubicBezTo>
                  <a:cubicBezTo>
                    <a:pt x="2163390" y="3600471"/>
                    <a:pt x="1887700" y="3722444"/>
                    <a:pt x="1581018" y="3726268"/>
                  </a:cubicBezTo>
                  <a:lnTo>
                    <a:pt x="1574804" y="3503865"/>
                  </a:lnTo>
                  <a:cubicBezTo>
                    <a:pt x="1778340" y="3502219"/>
                    <a:pt x="1964684" y="3442118"/>
                    <a:pt x="2063284" y="3346317"/>
                  </a:cubicBezTo>
                  <a:cubicBezTo>
                    <a:pt x="2105325" y="3305470"/>
                    <a:pt x="2128032" y="3261984"/>
                    <a:pt x="2133363" y="3218712"/>
                  </a:cubicBezTo>
                  <a:lnTo>
                    <a:pt x="2131792" y="3197592"/>
                  </a:lnTo>
                  <a:lnTo>
                    <a:pt x="2085678" y="3217093"/>
                  </a:lnTo>
                  <a:cubicBezTo>
                    <a:pt x="1789756" y="3324459"/>
                    <a:pt x="1432763" y="3335051"/>
                    <a:pt x="1120551" y="3241448"/>
                  </a:cubicBezTo>
                  <a:lnTo>
                    <a:pt x="1243162" y="3058976"/>
                  </a:lnTo>
                  <a:cubicBezTo>
                    <a:pt x="1440634" y="3104947"/>
                    <a:pt x="1657260" y="3106789"/>
                    <a:pt x="1853662" y="3066774"/>
                  </a:cubicBezTo>
                  <a:lnTo>
                    <a:pt x="2022381" y="3018468"/>
                  </a:lnTo>
                  <a:lnTo>
                    <a:pt x="1972500" y="2984436"/>
                  </a:lnTo>
                  <a:cubicBezTo>
                    <a:pt x="1916158" y="2953418"/>
                    <a:pt x="1846356" y="2928315"/>
                    <a:pt x="1765050" y="2911978"/>
                  </a:cubicBezTo>
                  <a:cubicBezTo>
                    <a:pt x="1631684" y="2885180"/>
                    <a:pt x="1484476" y="2886296"/>
                    <a:pt x="1352566" y="2915104"/>
                  </a:cubicBezTo>
                  <a:cubicBezTo>
                    <a:pt x="1024130" y="2986832"/>
                    <a:pt x="896655" y="3201068"/>
                    <a:pt x="1086615" y="3362062"/>
                  </a:cubicBezTo>
                  <a:lnTo>
                    <a:pt x="862334" y="3438646"/>
                  </a:lnTo>
                  <a:cubicBezTo>
                    <a:pt x="662801" y="3177920"/>
                    <a:pt x="818957" y="2858528"/>
                    <a:pt x="1210405" y="2726723"/>
                  </a:cubicBezTo>
                  <a:cubicBezTo>
                    <a:pt x="1426129" y="2654086"/>
                    <a:pt x="1679732" y="2651321"/>
                    <a:pt x="1898890" y="2719215"/>
                  </a:cubicBezTo>
                  <a:cubicBezTo>
                    <a:pt x="1996879" y="2749571"/>
                    <a:pt x="2081209" y="2791659"/>
                    <a:pt x="2149836" y="2841832"/>
                  </a:cubicBezTo>
                  <a:lnTo>
                    <a:pt x="2231122" y="2914143"/>
                  </a:lnTo>
                  <a:lnTo>
                    <a:pt x="2265438" y="2891997"/>
                  </a:lnTo>
                  <a:cubicBezTo>
                    <a:pt x="2444606" y="2754143"/>
                    <a:pt x="2490212" y="2572639"/>
                    <a:pt x="2399168" y="2412576"/>
                  </a:cubicBezTo>
                  <a:lnTo>
                    <a:pt x="2382880" y="2388793"/>
                  </a:lnTo>
                  <a:lnTo>
                    <a:pt x="2289367" y="2433755"/>
                  </a:lnTo>
                  <a:cubicBezTo>
                    <a:pt x="2255689" y="2448458"/>
                    <a:pt x="2220643" y="2462307"/>
                    <a:pt x="2184245" y="2475230"/>
                  </a:cubicBezTo>
                  <a:cubicBezTo>
                    <a:pt x="1748242" y="2630037"/>
                    <a:pt x="1219219" y="2608880"/>
                    <a:pt x="813982" y="2420430"/>
                  </a:cubicBezTo>
                  <a:lnTo>
                    <a:pt x="976102" y="2264885"/>
                  </a:lnTo>
                  <a:cubicBezTo>
                    <a:pt x="1298501" y="2387849"/>
                    <a:pt x="1702816" y="2401793"/>
                    <a:pt x="2046227" y="2301790"/>
                  </a:cubicBezTo>
                  <a:cubicBezTo>
                    <a:pt x="2106686" y="2284184"/>
                    <a:pt x="2162991" y="2263887"/>
                    <a:pt x="2215044" y="2241287"/>
                  </a:cubicBezTo>
                  <a:lnTo>
                    <a:pt x="2224449" y="2236410"/>
                  </a:lnTo>
                  <a:lnTo>
                    <a:pt x="2170017" y="2202296"/>
                  </a:lnTo>
                  <a:cubicBezTo>
                    <a:pt x="2142832" y="2187270"/>
                    <a:pt x="2113617" y="2173022"/>
                    <a:pt x="2082366" y="2159668"/>
                  </a:cubicBezTo>
                  <a:cubicBezTo>
                    <a:pt x="1849970" y="2060364"/>
                    <a:pt x="1549786" y="2034187"/>
                    <a:pt x="1278457" y="2089565"/>
                  </a:cubicBezTo>
                  <a:cubicBezTo>
                    <a:pt x="730887" y="2201323"/>
                    <a:pt x="513977" y="2589060"/>
                    <a:pt x="841610" y="2870449"/>
                  </a:cubicBezTo>
                  <a:lnTo>
                    <a:pt x="634511" y="2953993"/>
                  </a:lnTo>
                  <a:cubicBezTo>
                    <a:pt x="286052" y="2568576"/>
                    <a:pt x="540455" y="2066413"/>
                    <a:pt x="1167695" y="1901546"/>
                  </a:cubicBezTo>
                  <a:cubicBezTo>
                    <a:pt x="1535651" y="1804831"/>
                    <a:pt x="1953188" y="1849013"/>
                    <a:pt x="2258377" y="2016958"/>
                  </a:cubicBezTo>
                  <a:cubicBezTo>
                    <a:pt x="2292660" y="2035824"/>
                    <a:pt x="2324703" y="2055722"/>
                    <a:pt x="2354514" y="2076519"/>
                  </a:cubicBezTo>
                  <a:lnTo>
                    <a:pt x="2415994" y="2124783"/>
                  </a:lnTo>
                  <a:lnTo>
                    <a:pt x="2475580" y="2081172"/>
                  </a:lnTo>
                  <a:cubicBezTo>
                    <a:pt x="2648899" y="1929909"/>
                    <a:pt x="2711122" y="1740546"/>
                    <a:pt x="2650207" y="1561731"/>
                  </a:cubicBezTo>
                  <a:lnTo>
                    <a:pt x="2632612" y="1522278"/>
                  </a:lnTo>
                  <a:lnTo>
                    <a:pt x="2560826" y="1559733"/>
                  </a:lnTo>
                  <a:cubicBezTo>
                    <a:pt x="2413244" y="1627727"/>
                    <a:pt x="2239376" y="1681996"/>
                    <a:pt x="2041941" y="1717381"/>
                  </a:cubicBezTo>
                  <a:cubicBezTo>
                    <a:pt x="1536992" y="1807880"/>
                    <a:pt x="984835" y="1748658"/>
                    <a:pt x="574723" y="1560015"/>
                  </a:cubicBezTo>
                  <a:lnTo>
                    <a:pt x="772904" y="1423999"/>
                  </a:lnTo>
                  <a:cubicBezTo>
                    <a:pt x="1108162" y="1543500"/>
                    <a:pt x="1535247" y="1580927"/>
                    <a:pt x="1933106" y="1525671"/>
                  </a:cubicBezTo>
                  <a:cubicBezTo>
                    <a:pt x="2116473" y="1500205"/>
                    <a:pt x="2277432" y="1458434"/>
                    <a:pt x="2413381" y="1404942"/>
                  </a:cubicBezTo>
                  <a:lnTo>
                    <a:pt x="2517897" y="1358036"/>
                  </a:lnTo>
                  <a:lnTo>
                    <a:pt x="2499121" y="1337713"/>
                  </a:lnTo>
                  <a:cubicBezTo>
                    <a:pt x="2449470" y="1291066"/>
                    <a:pt x="2388953" y="1247109"/>
                    <a:pt x="2317274" y="1207038"/>
                  </a:cubicBezTo>
                  <a:cubicBezTo>
                    <a:pt x="2024369" y="1043296"/>
                    <a:pt x="1608466" y="987571"/>
                    <a:pt x="1228658" y="1061180"/>
                  </a:cubicBezTo>
                  <a:cubicBezTo>
                    <a:pt x="522203" y="1198094"/>
                    <a:pt x="234165" y="1708477"/>
                    <a:pt x="654727" y="2078144"/>
                  </a:cubicBezTo>
                  <a:lnTo>
                    <a:pt x="448887" y="2163839"/>
                  </a:lnTo>
                  <a:cubicBezTo>
                    <a:pt x="3734" y="1686757"/>
                    <a:pt x="333745" y="1057011"/>
                    <a:pt x="1127156" y="869526"/>
                  </a:cubicBezTo>
                  <a:cubicBezTo>
                    <a:pt x="1610024" y="755423"/>
                    <a:pt x="2148134" y="838728"/>
                    <a:pt x="2506630" y="1083083"/>
                  </a:cubicBezTo>
                  <a:cubicBezTo>
                    <a:pt x="2545098" y="1109303"/>
                    <a:pt x="2580532" y="1136607"/>
                    <a:pt x="2612970" y="1164824"/>
                  </a:cubicBezTo>
                  <a:lnTo>
                    <a:pt x="2697754" y="1248506"/>
                  </a:lnTo>
                  <a:lnTo>
                    <a:pt x="2743590" y="1213893"/>
                  </a:lnTo>
                  <a:cubicBezTo>
                    <a:pt x="3021331" y="972738"/>
                    <a:pt x="2992236" y="652301"/>
                    <a:pt x="2559845" y="422383"/>
                  </a:cubicBezTo>
                  <a:cubicBezTo>
                    <a:pt x="2245839" y="255414"/>
                    <a:pt x="1781910" y="178726"/>
                    <a:pt x="1328029" y="218761"/>
                  </a:cubicBezTo>
                  <a:cubicBezTo>
                    <a:pt x="418033" y="299028"/>
                    <a:pt x="-66914" y="795997"/>
                    <a:pt x="372170" y="1198314"/>
                  </a:cubicBezTo>
                  <a:lnTo>
                    <a:pt x="152491" y="1256967"/>
                  </a:lnTo>
                  <a:cubicBezTo>
                    <a:pt x="-284221" y="740597"/>
                    <a:pt x="258222" y="131049"/>
                    <a:pt x="1255474" y="17535"/>
                  </a:cubicBezTo>
                  <a:cubicBezTo>
                    <a:pt x="1326551" y="9445"/>
                    <a:pt x="1397895" y="4198"/>
                    <a:pt x="1469047" y="1704"/>
                  </a:cubicBezTo>
                  <a:cubicBezTo>
                    <a:pt x="1531304" y="-479"/>
                    <a:pt x="1593414" y="-554"/>
                    <a:pt x="1655069" y="1416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9AADFC8-7B1A-4D8C-8971-B9A77B82B773}"/>
              </a:ext>
            </a:extLst>
          </p:cNvPr>
          <p:cNvGrpSpPr/>
          <p:nvPr/>
        </p:nvGrpSpPr>
        <p:grpSpPr>
          <a:xfrm>
            <a:off x="949794" y="4081723"/>
            <a:ext cx="2278469" cy="2358577"/>
            <a:chOff x="949794" y="4081723"/>
            <a:chExt cx="2278469" cy="2358577"/>
          </a:xfrm>
        </p:grpSpPr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8060DF1C-531E-4936-BB4A-921BDD630C53}"/>
                </a:ext>
              </a:extLst>
            </p:cNvPr>
            <p:cNvGrpSpPr/>
            <p:nvPr/>
          </p:nvGrpSpPr>
          <p:grpSpPr>
            <a:xfrm>
              <a:off x="1389378" y="4081723"/>
              <a:ext cx="1267032" cy="2358577"/>
              <a:chOff x="685503" y="3823242"/>
              <a:chExt cx="1267032" cy="2358577"/>
            </a:xfrm>
          </p:grpSpPr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DF1E7168-DDDD-4D55-80E7-421601F33D56}"/>
                  </a:ext>
                </a:extLst>
              </p:cNvPr>
              <p:cNvSpPr/>
              <p:nvPr/>
            </p:nvSpPr>
            <p:spPr>
              <a:xfrm>
                <a:off x="1068497" y="4895357"/>
                <a:ext cx="529322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8E223342-F678-4C46-A4EF-7849CD164AC7}"/>
                  </a:ext>
                </a:extLst>
              </p:cNvPr>
              <p:cNvSpPr/>
              <p:nvPr/>
            </p:nvSpPr>
            <p:spPr>
              <a:xfrm>
                <a:off x="838347" y="5165637"/>
                <a:ext cx="974009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43" name="グループ化 242">
                <a:extLst>
                  <a:ext uri="{FF2B5EF4-FFF2-40B4-BE49-F238E27FC236}">
                    <a16:creationId xmlns:a16="http://schemas.microsoft.com/office/drawing/2014/main" id="{58173A23-B300-4DE4-BBA3-F7A7A0B79985}"/>
                  </a:ext>
                </a:extLst>
              </p:cNvPr>
              <p:cNvGrpSpPr/>
              <p:nvPr/>
            </p:nvGrpSpPr>
            <p:grpSpPr>
              <a:xfrm>
                <a:off x="685503" y="3823242"/>
                <a:ext cx="1267032" cy="1218328"/>
                <a:chOff x="878044" y="3848329"/>
                <a:chExt cx="917606" cy="882334"/>
              </a:xfrm>
            </p:grpSpPr>
            <p:sp>
              <p:nvSpPr>
                <p:cNvPr id="246" name="円/楕円 473">
                  <a:extLst>
                    <a:ext uri="{FF2B5EF4-FFF2-40B4-BE49-F238E27FC236}">
                      <a16:creationId xmlns:a16="http://schemas.microsoft.com/office/drawing/2014/main" id="{77190E78-EA58-40C0-87AD-495E762D71E0}"/>
                    </a:ext>
                  </a:extLst>
                </p:cNvPr>
                <p:cNvSpPr/>
                <p:nvPr/>
              </p:nvSpPr>
              <p:spPr>
                <a:xfrm>
                  <a:off x="878044" y="3848329"/>
                  <a:ext cx="917606" cy="5607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7606" h="560788">
                      <a:moveTo>
                        <a:pt x="350513" y="0"/>
                      </a:moveTo>
                      <a:cubicBezTo>
                        <a:pt x="389679" y="0"/>
                        <a:pt x="425328" y="15059"/>
                        <a:pt x="451289" y="40456"/>
                      </a:cubicBezTo>
                      <a:cubicBezTo>
                        <a:pt x="477250" y="15059"/>
                        <a:pt x="512899" y="0"/>
                        <a:pt x="552065" y="0"/>
                      </a:cubicBezTo>
                      <a:cubicBezTo>
                        <a:pt x="616429" y="0"/>
                        <a:pt x="671294" y="40669"/>
                        <a:pt x="691209" y="98139"/>
                      </a:cubicBezTo>
                      <a:cubicBezTo>
                        <a:pt x="692807" y="97182"/>
                        <a:pt x="694441" y="97155"/>
                        <a:pt x="696081" y="97155"/>
                      </a:cubicBezTo>
                      <a:cubicBezTo>
                        <a:pt x="778657" y="97155"/>
                        <a:pt x="845598" y="164096"/>
                        <a:pt x="845598" y="246672"/>
                      </a:cubicBezTo>
                      <a:lnTo>
                        <a:pt x="838516" y="281749"/>
                      </a:lnTo>
                      <a:cubicBezTo>
                        <a:pt x="886043" y="305239"/>
                        <a:pt x="917606" y="354569"/>
                        <a:pt x="917606" y="411271"/>
                      </a:cubicBezTo>
                      <a:cubicBezTo>
                        <a:pt x="917606" y="493847"/>
                        <a:pt x="850665" y="560788"/>
                        <a:pt x="768089" y="560788"/>
                      </a:cubicBezTo>
                      <a:cubicBezTo>
                        <a:pt x="685513" y="560788"/>
                        <a:pt x="618572" y="493847"/>
                        <a:pt x="618572" y="411271"/>
                      </a:cubicBezTo>
                      <a:lnTo>
                        <a:pt x="625570" y="376611"/>
                      </a:lnTo>
                      <a:cubicBezTo>
                        <a:pt x="593286" y="360813"/>
                        <a:pt x="568854" y="332439"/>
                        <a:pt x="556937" y="298051"/>
                      </a:cubicBezTo>
                      <a:cubicBezTo>
                        <a:pt x="555339" y="299008"/>
                        <a:pt x="553705" y="299034"/>
                        <a:pt x="552065" y="299034"/>
                      </a:cubicBezTo>
                      <a:cubicBezTo>
                        <a:pt x="512899" y="299034"/>
                        <a:pt x="477250" y="283975"/>
                        <a:pt x="451289" y="258578"/>
                      </a:cubicBezTo>
                      <a:cubicBezTo>
                        <a:pt x="429142" y="280244"/>
                        <a:pt x="399945" y="294386"/>
                        <a:pt x="367269" y="295793"/>
                      </a:cubicBezTo>
                      <a:cubicBezTo>
                        <a:pt x="355155" y="333233"/>
                        <a:pt x="328213" y="363759"/>
                        <a:pt x="292595" y="379380"/>
                      </a:cubicBezTo>
                      <a:cubicBezTo>
                        <a:pt x="297808" y="389212"/>
                        <a:pt x="299034" y="400099"/>
                        <a:pt x="299034" y="411271"/>
                      </a:cubicBezTo>
                      <a:cubicBezTo>
                        <a:pt x="299034" y="493847"/>
                        <a:pt x="232093" y="560788"/>
                        <a:pt x="149517" y="560788"/>
                      </a:cubicBezTo>
                      <a:cubicBezTo>
                        <a:pt x="66941" y="560788"/>
                        <a:pt x="0" y="493847"/>
                        <a:pt x="0" y="411271"/>
                      </a:cubicBezTo>
                      <a:cubicBezTo>
                        <a:pt x="0" y="352234"/>
                        <a:pt x="34217" y="301188"/>
                        <a:pt x="84497" y="278103"/>
                      </a:cubicBezTo>
                      <a:cubicBezTo>
                        <a:pt x="79341" y="268407"/>
                        <a:pt x="78152" y="257678"/>
                        <a:pt x="78152" y="246672"/>
                      </a:cubicBezTo>
                      <a:cubicBezTo>
                        <a:pt x="78152" y="169865"/>
                        <a:pt x="136066" y="106585"/>
                        <a:pt x="210883" y="100544"/>
                      </a:cubicBezTo>
                      <a:cubicBezTo>
                        <a:pt x="229813" y="41769"/>
                        <a:pt x="285285" y="0"/>
                        <a:pt x="350513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47" name="グループ化 246">
                  <a:extLst>
                    <a:ext uri="{FF2B5EF4-FFF2-40B4-BE49-F238E27FC236}">
                      <a16:creationId xmlns:a16="http://schemas.microsoft.com/office/drawing/2014/main" id="{EC301905-86B1-4C15-83EA-45777216C1A9}"/>
                    </a:ext>
                  </a:extLst>
                </p:cNvPr>
                <p:cNvGrpSpPr/>
                <p:nvPr/>
              </p:nvGrpSpPr>
              <p:grpSpPr>
                <a:xfrm>
                  <a:off x="926524" y="3943263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62" name="グループ化 261">
                    <a:extLst>
                      <a:ext uri="{FF2B5EF4-FFF2-40B4-BE49-F238E27FC236}">
                        <a16:creationId xmlns:a16="http://schemas.microsoft.com/office/drawing/2014/main" id="{A3E22A89-6914-4CF1-BB20-3C858AC5957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67" name="円/楕円 125">
                      <a:extLst>
                        <a:ext uri="{FF2B5EF4-FFF2-40B4-BE49-F238E27FC236}">
                          <a16:creationId xmlns:a16="http://schemas.microsoft.com/office/drawing/2014/main" id="{2738F795-A783-4E3C-950C-DDEF7F5D53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8" name="円/楕円 126">
                      <a:extLst>
                        <a:ext uri="{FF2B5EF4-FFF2-40B4-BE49-F238E27FC236}">
                          <a16:creationId xmlns:a16="http://schemas.microsoft.com/office/drawing/2014/main" id="{09E6CADC-A728-4372-A1AB-643F61B862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63" name="グループ化 262">
                    <a:extLst>
                      <a:ext uri="{FF2B5EF4-FFF2-40B4-BE49-F238E27FC236}">
                        <a16:creationId xmlns:a16="http://schemas.microsoft.com/office/drawing/2014/main" id="{7480476B-306F-442F-BE15-83C6766356E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65" name="円/楕円 123">
                      <a:extLst>
                        <a:ext uri="{FF2B5EF4-FFF2-40B4-BE49-F238E27FC236}">
                          <a16:creationId xmlns:a16="http://schemas.microsoft.com/office/drawing/2014/main" id="{0B5234B6-F69F-4100-B8CB-D83B2DFD34A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6" name="円/楕円 124">
                      <a:extLst>
                        <a:ext uri="{FF2B5EF4-FFF2-40B4-BE49-F238E27FC236}">
                          <a16:creationId xmlns:a16="http://schemas.microsoft.com/office/drawing/2014/main" id="{87F06D85-CA82-4AB6-87E5-DC8AC3FF1B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64" name="円/楕円 122">
                    <a:extLst>
                      <a:ext uri="{FF2B5EF4-FFF2-40B4-BE49-F238E27FC236}">
                        <a16:creationId xmlns:a16="http://schemas.microsoft.com/office/drawing/2014/main" id="{02F2E342-6A55-49B6-B434-C817F6EB8C63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48" name="円/楕円 27">
                  <a:extLst>
                    <a:ext uri="{FF2B5EF4-FFF2-40B4-BE49-F238E27FC236}">
                      <a16:creationId xmlns:a16="http://schemas.microsoft.com/office/drawing/2014/main" id="{45616376-4761-479B-B27E-4356C8E53360}"/>
                    </a:ext>
                  </a:extLst>
                </p:cNvPr>
                <p:cNvSpPr/>
                <p:nvPr/>
              </p:nvSpPr>
              <p:spPr>
                <a:xfrm rot="10800000">
                  <a:off x="1253947" y="4621406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9" name="円/楕円 27">
                  <a:extLst>
                    <a:ext uri="{FF2B5EF4-FFF2-40B4-BE49-F238E27FC236}">
                      <a16:creationId xmlns:a16="http://schemas.microsoft.com/office/drawing/2014/main" id="{0357D39A-B13A-4AAA-918C-8CCF130E67A2}"/>
                    </a:ext>
                  </a:extLst>
                </p:cNvPr>
                <p:cNvSpPr/>
                <p:nvPr/>
              </p:nvSpPr>
              <p:spPr>
                <a:xfrm rot="20700000">
                  <a:off x="1060114" y="420177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0" name="円/楕円 27">
                  <a:extLst>
                    <a:ext uri="{FF2B5EF4-FFF2-40B4-BE49-F238E27FC236}">
                      <a16:creationId xmlns:a16="http://schemas.microsoft.com/office/drawing/2014/main" id="{15A9C585-6867-4ED4-92EC-F9A694D0BBC9}"/>
                    </a:ext>
                  </a:extLst>
                </p:cNvPr>
                <p:cNvSpPr/>
                <p:nvPr/>
              </p:nvSpPr>
              <p:spPr>
                <a:xfrm rot="900000">
                  <a:off x="1466514" y="420177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1" name="円/楕円 27">
                  <a:extLst>
                    <a:ext uri="{FF2B5EF4-FFF2-40B4-BE49-F238E27FC236}">
                      <a16:creationId xmlns:a16="http://schemas.microsoft.com/office/drawing/2014/main" id="{C170E341-0301-455D-8BFD-0E09CF391DFF}"/>
                    </a:ext>
                  </a:extLst>
                </p:cNvPr>
                <p:cNvSpPr/>
                <p:nvPr/>
              </p:nvSpPr>
              <p:spPr>
                <a:xfrm rot="8100000">
                  <a:off x="1138253" y="4540799"/>
                  <a:ext cx="12281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2" name="円/楕円 27">
                  <a:extLst>
                    <a:ext uri="{FF2B5EF4-FFF2-40B4-BE49-F238E27FC236}">
                      <a16:creationId xmlns:a16="http://schemas.microsoft.com/office/drawing/2014/main" id="{60DAEAF1-34BE-40C0-87BD-76B0CB3A322A}"/>
                    </a:ext>
                  </a:extLst>
                </p:cNvPr>
                <p:cNvSpPr/>
                <p:nvPr/>
              </p:nvSpPr>
              <p:spPr>
                <a:xfrm rot="13500000" flipH="1">
                  <a:off x="1410675" y="4540800"/>
                  <a:ext cx="12281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53" name="グループ化 252">
                  <a:extLst>
                    <a:ext uri="{FF2B5EF4-FFF2-40B4-BE49-F238E27FC236}">
                      <a16:creationId xmlns:a16="http://schemas.microsoft.com/office/drawing/2014/main" id="{702A0461-D226-41C7-AC88-FA3134E534D3}"/>
                    </a:ext>
                  </a:extLst>
                </p:cNvPr>
                <p:cNvGrpSpPr/>
                <p:nvPr/>
              </p:nvGrpSpPr>
              <p:grpSpPr>
                <a:xfrm>
                  <a:off x="1041473" y="4298880"/>
                  <a:ext cx="79284" cy="63766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260" name="円/楕円 27">
                    <a:extLst>
                      <a:ext uri="{FF2B5EF4-FFF2-40B4-BE49-F238E27FC236}">
                        <a16:creationId xmlns:a16="http://schemas.microsoft.com/office/drawing/2014/main" id="{62B76FAE-4F6F-4A57-9D58-BA2DD4578AB1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1" name="円/楕円 27">
                    <a:extLst>
                      <a:ext uri="{FF2B5EF4-FFF2-40B4-BE49-F238E27FC236}">
                        <a16:creationId xmlns:a16="http://schemas.microsoft.com/office/drawing/2014/main" id="{44DEF00C-35F9-4811-90E7-C3D643075F36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55" name="グループ化 254">
                  <a:extLst>
                    <a:ext uri="{FF2B5EF4-FFF2-40B4-BE49-F238E27FC236}">
                      <a16:creationId xmlns:a16="http://schemas.microsoft.com/office/drawing/2014/main" id="{012FD6E9-4E97-448E-9818-E871AACFEA31}"/>
                    </a:ext>
                  </a:extLst>
                </p:cNvPr>
                <p:cNvGrpSpPr/>
                <p:nvPr/>
              </p:nvGrpSpPr>
              <p:grpSpPr>
                <a:xfrm flipH="1">
                  <a:off x="1559492" y="4298880"/>
                  <a:ext cx="79284" cy="63766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258" name="円/楕円 27">
                    <a:extLst>
                      <a:ext uri="{FF2B5EF4-FFF2-40B4-BE49-F238E27FC236}">
                        <a16:creationId xmlns:a16="http://schemas.microsoft.com/office/drawing/2014/main" id="{8C18F0D7-9284-45F6-AB81-359445356706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9" name="円/楕円 27">
                    <a:extLst>
                      <a:ext uri="{FF2B5EF4-FFF2-40B4-BE49-F238E27FC236}">
                        <a16:creationId xmlns:a16="http://schemas.microsoft.com/office/drawing/2014/main" id="{F1C2AD83-27BA-411E-BE30-F53AAFC1E476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7" name="円/楕円 64">
                  <a:extLst>
                    <a:ext uri="{FF2B5EF4-FFF2-40B4-BE49-F238E27FC236}">
                      <a16:creationId xmlns:a16="http://schemas.microsoft.com/office/drawing/2014/main" id="{E562C590-822C-484A-A610-7F52FE028D34}"/>
                    </a:ext>
                  </a:extLst>
                </p:cNvPr>
                <p:cNvSpPr/>
                <p:nvPr/>
              </p:nvSpPr>
              <p:spPr>
                <a:xfrm>
                  <a:off x="1296842" y="4454106"/>
                  <a:ext cx="80010" cy="79457"/>
                </a:xfrm>
                <a:custGeom>
                  <a:avLst/>
                  <a:gdLst>
                    <a:gd name="connsiteX0" fmla="*/ 24765 w 116205"/>
                    <a:gd name="connsiteY0" fmla="*/ 4629 h 96069"/>
                    <a:gd name="connsiteX1" fmla="*/ 76599 w 116205"/>
                    <a:gd name="connsiteY1" fmla="*/ 0 h 96069"/>
                    <a:gd name="connsiteX2" fmla="*/ 80010 w 116205"/>
                    <a:gd name="connsiteY2" fmla="*/ 13564 h 96069"/>
                    <a:gd name="connsiteX3" fmla="*/ 40005 w 116205"/>
                    <a:gd name="connsiteY3" fmla="*/ 79457 h 96069"/>
                    <a:gd name="connsiteX4" fmla="*/ 0 w 116205"/>
                    <a:gd name="connsiteY4" fmla="*/ 13564 h 96069"/>
                    <a:gd name="connsiteX5" fmla="*/ 2742 w 116205"/>
                    <a:gd name="connsiteY5" fmla="*/ 2662 h 96069"/>
                    <a:gd name="connsiteX6" fmla="*/ 116205 w 116205"/>
                    <a:gd name="connsiteY6" fmla="*/ 96069 h 96069"/>
                    <a:gd name="connsiteX0" fmla="*/ 24765 w 80010"/>
                    <a:gd name="connsiteY0" fmla="*/ 4629 h 79457"/>
                    <a:gd name="connsiteX1" fmla="*/ 76599 w 80010"/>
                    <a:gd name="connsiteY1" fmla="*/ 0 h 79457"/>
                    <a:gd name="connsiteX2" fmla="*/ 80010 w 80010"/>
                    <a:gd name="connsiteY2" fmla="*/ 13564 h 79457"/>
                    <a:gd name="connsiteX3" fmla="*/ 40005 w 80010"/>
                    <a:gd name="connsiteY3" fmla="*/ 79457 h 79457"/>
                    <a:gd name="connsiteX4" fmla="*/ 0 w 80010"/>
                    <a:gd name="connsiteY4" fmla="*/ 13564 h 79457"/>
                    <a:gd name="connsiteX5" fmla="*/ 2742 w 80010"/>
                    <a:gd name="connsiteY5" fmla="*/ 2662 h 79457"/>
                    <a:gd name="connsiteX0" fmla="*/ 76599 w 80010"/>
                    <a:gd name="connsiteY0" fmla="*/ 0 h 79457"/>
                    <a:gd name="connsiteX1" fmla="*/ 80010 w 80010"/>
                    <a:gd name="connsiteY1" fmla="*/ 13564 h 79457"/>
                    <a:gd name="connsiteX2" fmla="*/ 40005 w 80010"/>
                    <a:gd name="connsiteY2" fmla="*/ 79457 h 79457"/>
                    <a:gd name="connsiteX3" fmla="*/ 0 w 80010"/>
                    <a:gd name="connsiteY3" fmla="*/ 13564 h 79457"/>
                    <a:gd name="connsiteX4" fmla="*/ 2742 w 80010"/>
                    <a:gd name="connsiteY4" fmla="*/ 2662 h 79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10" h="79457">
                      <a:moveTo>
                        <a:pt x="76599" y="0"/>
                      </a:moveTo>
                      <a:cubicBezTo>
                        <a:pt x="79703" y="4150"/>
                        <a:pt x="80010" y="8798"/>
                        <a:pt x="80010" y="13564"/>
                      </a:cubicBezTo>
                      <a:cubicBezTo>
                        <a:pt x="80010" y="49956"/>
                        <a:pt x="62099" y="79457"/>
                        <a:pt x="40005" y="79457"/>
                      </a:cubicBezTo>
                      <a:cubicBezTo>
                        <a:pt x="17911" y="79457"/>
                        <a:pt x="0" y="49956"/>
                        <a:pt x="0" y="13564"/>
                      </a:cubicBezTo>
                      <a:lnTo>
                        <a:pt x="2742" y="2662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5D8357AF-8E28-4EEC-AF4C-36BA28D1D535}"/>
                  </a:ext>
                </a:extLst>
              </p:cNvPr>
              <p:cNvSpPr/>
              <p:nvPr/>
            </p:nvSpPr>
            <p:spPr>
              <a:xfrm>
                <a:off x="914212" y="3917913"/>
                <a:ext cx="805200" cy="231722"/>
              </a:xfrm>
              <a:custGeom>
                <a:avLst/>
                <a:gdLst>
                  <a:gd name="connsiteX0" fmla="*/ 397220 w 936481"/>
                  <a:gd name="connsiteY0" fmla="*/ 0 h 353810"/>
                  <a:gd name="connsiteX1" fmla="*/ 468241 w 936481"/>
                  <a:gd name="connsiteY1" fmla="*/ 1108 h 353810"/>
                  <a:gd name="connsiteX2" fmla="*/ 539261 w 936481"/>
                  <a:gd name="connsiteY2" fmla="*/ 0 h 353810"/>
                  <a:gd name="connsiteX3" fmla="*/ 735498 w 936481"/>
                  <a:gd name="connsiteY3" fmla="*/ 73423 h 353810"/>
                  <a:gd name="connsiteX4" fmla="*/ 929649 w 936481"/>
                  <a:gd name="connsiteY4" fmla="*/ 321656 h 353810"/>
                  <a:gd name="connsiteX5" fmla="*/ 617597 w 936481"/>
                  <a:gd name="connsiteY5" fmla="*/ 277633 h 353810"/>
                  <a:gd name="connsiteX6" fmla="*/ 523711 w 936481"/>
                  <a:gd name="connsiteY6" fmla="*/ 212729 h 353810"/>
                  <a:gd name="connsiteX7" fmla="*/ 468241 w 936481"/>
                  <a:gd name="connsiteY7" fmla="*/ 156840 h 353810"/>
                  <a:gd name="connsiteX8" fmla="*/ 412771 w 936481"/>
                  <a:gd name="connsiteY8" fmla="*/ 212729 h 353810"/>
                  <a:gd name="connsiteX9" fmla="*/ 318884 w 936481"/>
                  <a:gd name="connsiteY9" fmla="*/ 277633 h 353810"/>
                  <a:gd name="connsiteX10" fmla="*/ 6832 w 936481"/>
                  <a:gd name="connsiteY10" fmla="*/ 321656 h 353810"/>
                  <a:gd name="connsiteX11" fmla="*/ 200983 w 936481"/>
                  <a:gd name="connsiteY11" fmla="*/ 73423 h 353810"/>
                  <a:gd name="connsiteX12" fmla="*/ 397220 w 936481"/>
                  <a:gd name="connsiteY12" fmla="*/ 0 h 353810"/>
                  <a:gd name="connsiteX0" fmla="*/ 468241 w 936481"/>
                  <a:gd name="connsiteY0" fmla="*/ 1108 h 353810"/>
                  <a:gd name="connsiteX1" fmla="*/ 539261 w 936481"/>
                  <a:gd name="connsiteY1" fmla="*/ 0 h 353810"/>
                  <a:gd name="connsiteX2" fmla="*/ 735498 w 936481"/>
                  <a:gd name="connsiteY2" fmla="*/ 73423 h 353810"/>
                  <a:gd name="connsiteX3" fmla="*/ 929649 w 936481"/>
                  <a:gd name="connsiteY3" fmla="*/ 321656 h 353810"/>
                  <a:gd name="connsiteX4" fmla="*/ 617597 w 936481"/>
                  <a:gd name="connsiteY4" fmla="*/ 277633 h 353810"/>
                  <a:gd name="connsiteX5" fmla="*/ 523711 w 936481"/>
                  <a:gd name="connsiteY5" fmla="*/ 212729 h 353810"/>
                  <a:gd name="connsiteX6" fmla="*/ 468241 w 936481"/>
                  <a:gd name="connsiteY6" fmla="*/ 156840 h 353810"/>
                  <a:gd name="connsiteX7" fmla="*/ 412771 w 936481"/>
                  <a:gd name="connsiteY7" fmla="*/ 212729 h 353810"/>
                  <a:gd name="connsiteX8" fmla="*/ 318884 w 936481"/>
                  <a:gd name="connsiteY8" fmla="*/ 277633 h 353810"/>
                  <a:gd name="connsiteX9" fmla="*/ 6832 w 936481"/>
                  <a:gd name="connsiteY9" fmla="*/ 321656 h 353810"/>
                  <a:gd name="connsiteX10" fmla="*/ 200983 w 936481"/>
                  <a:gd name="connsiteY10" fmla="*/ 73423 h 353810"/>
                  <a:gd name="connsiteX11" fmla="*/ 397220 w 936481"/>
                  <a:gd name="connsiteY11" fmla="*/ 0 h 353810"/>
                  <a:gd name="connsiteX12" fmla="*/ 559681 w 936481"/>
                  <a:gd name="connsiteY12" fmla="*/ 92548 h 353810"/>
                  <a:gd name="connsiteX0" fmla="*/ 468241 w 936481"/>
                  <a:gd name="connsiteY0" fmla="*/ 1108 h 353810"/>
                  <a:gd name="connsiteX1" fmla="*/ 539261 w 936481"/>
                  <a:gd name="connsiteY1" fmla="*/ 0 h 353810"/>
                  <a:gd name="connsiteX2" fmla="*/ 735498 w 936481"/>
                  <a:gd name="connsiteY2" fmla="*/ 73423 h 353810"/>
                  <a:gd name="connsiteX3" fmla="*/ 929649 w 936481"/>
                  <a:gd name="connsiteY3" fmla="*/ 321656 h 353810"/>
                  <a:gd name="connsiteX4" fmla="*/ 617597 w 936481"/>
                  <a:gd name="connsiteY4" fmla="*/ 277633 h 353810"/>
                  <a:gd name="connsiteX5" fmla="*/ 523711 w 936481"/>
                  <a:gd name="connsiteY5" fmla="*/ 212729 h 353810"/>
                  <a:gd name="connsiteX6" fmla="*/ 468241 w 936481"/>
                  <a:gd name="connsiteY6" fmla="*/ 156840 h 353810"/>
                  <a:gd name="connsiteX7" fmla="*/ 412771 w 936481"/>
                  <a:gd name="connsiteY7" fmla="*/ 212729 h 353810"/>
                  <a:gd name="connsiteX8" fmla="*/ 318884 w 936481"/>
                  <a:gd name="connsiteY8" fmla="*/ 277633 h 353810"/>
                  <a:gd name="connsiteX9" fmla="*/ 6832 w 936481"/>
                  <a:gd name="connsiteY9" fmla="*/ 321656 h 353810"/>
                  <a:gd name="connsiteX10" fmla="*/ 200983 w 936481"/>
                  <a:gd name="connsiteY10" fmla="*/ 73423 h 353810"/>
                  <a:gd name="connsiteX11" fmla="*/ 397220 w 936481"/>
                  <a:gd name="connsiteY11" fmla="*/ 0 h 353810"/>
                  <a:gd name="connsiteX0" fmla="*/ 539261 w 936481"/>
                  <a:gd name="connsiteY0" fmla="*/ 0 h 353810"/>
                  <a:gd name="connsiteX1" fmla="*/ 735498 w 936481"/>
                  <a:gd name="connsiteY1" fmla="*/ 73423 h 353810"/>
                  <a:gd name="connsiteX2" fmla="*/ 929649 w 936481"/>
                  <a:gd name="connsiteY2" fmla="*/ 321656 h 353810"/>
                  <a:gd name="connsiteX3" fmla="*/ 617597 w 936481"/>
                  <a:gd name="connsiteY3" fmla="*/ 277633 h 353810"/>
                  <a:gd name="connsiteX4" fmla="*/ 523711 w 936481"/>
                  <a:gd name="connsiteY4" fmla="*/ 212729 h 353810"/>
                  <a:gd name="connsiteX5" fmla="*/ 468241 w 936481"/>
                  <a:gd name="connsiteY5" fmla="*/ 156840 h 353810"/>
                  <a:gd name="connsiteX6" fmla="*/ 412771 w 936481"/>
                  <a:gd name="connsiteY6" fmla="*/ 212729 h 353810"/>
                  <a:gd name="connsiteX7" fmla="*/ 318884 w 936481"/>
                  <a:gd name="connsiteY7" fmla="*/ 277633 h 353810"/>
                  <a:gd name="connsiteX8" fmla="*/ 6832 w 936481"/>
                  <a:gd name="connsiteY8" fmla="*/ 321656 h 353810"/>
                  <a:gd name="connsiteX9" fmla="*/ 200983 w 936481"/>
                  <a:gd name="connsiteY9" fmla="*/ 73423 h 353810"/>
                  <a:gd name="connsiteX10" fmla="*/ 397220 w 936481"/>
                  <a:gd name="connsiteY10" fmla="*/ 0 h 353810"/>
                  <a:gd name="connsiteX0" fmla="*/ 539261 w 936481"/>
                  <a:gd name="connsiteY0" fmla="*/ 0 h 353810"/>
                  <a:gd name="connsiteX1" fmla="*/ 735498 w 936481"/>
                  <a:gd name="connsiteY1" fmla="*/ 73423 h 353810"/>
                  <a:gd name="connsiteX2" fmla="*/ 929649 w 936481"/>
                  <a:gd name="connsiteY2" fmla="*/ 321656 h 353810"/>
                  <a:gd name="connsiteX3" fmla="*/ 617597 w 936481"/>
                  <a:gd name="connsiteY3" fmla="*/ 277633 h 353810"/>
                  <a:gd name="connsiteX4" fmla="*/ 523711 w 936481"/>
                  <a:gd name="connsiteY4" fmla="*/ 212729 h 353810"/>
                  <a:gd name="connsiteX5" fmla="*/ 468241 w 936481"/>
                  <a:gd name="connsiteY5" fmla="*/ 156840 h 353810"/>
                  <a:gd name="connsiteX6" fmla="*/ 412771 w 936481"/>
                  <a:gd name="connsiteY6" fmla="*/ 212729 h 353810"/>
                  <a:gd name="connsiteX7" fmla="*/ 318884 w 936481"/>
                  <a:gd name="connsiteY7" fmla="*/ 277633 h 353810"/>
                  <a:gd name="connsiteX8" fmla="*/ 6832 w 936481"/>
                  <a:gd name="connsiteY8" fmla="*/ 321656 h 353810"/>
                  <a:gd name="connsiteX9" fmla="*/ 200983 w 936481"/>
                  <a:gd name="connsiteY9" fmla="*/ 73423 h 353810"/>
                  <a:gd name="connsiteX0" fmla="*/ 735498 w 936481"/>
                  <a:gd name="connsiteY0" fmla="*/ 0 h 280387"/>
                  <a:gd name="connsiteX1" fmla="*/ 929649 w 936481"/>
                  <a:gd name="connsiteY1" fmla="*/ 248233 h 280387"/>
                  <a:gd name="connsiteX2" fmla="*/ 617597 w 936481"/>
                  <a:gd name="connsiteY2" fmla="*/ 204210 h 280387"/>
                  <a:gd name="connsiteX3" fmla="*/ 523711 w 936481"/>
                  <a:gd name="connsiteY3" fmla="*/ 139306 h 280387"/>
                  <a:gd name="connsiteX4" fmla="*/ 468241 w 936481"/>
                  <a:gd name="connsiteY4" fmla="*/ 83417 h 280387"/>
                  <a:gd name="connsiteX5" fmla="*/ 412771 w 936481"/>
                  <a:gd name="connsiteY5" fmla="*/ 139306 h 280387"/>
                  <a:gd name="connsiteX6" fmla="*/ 318884 w 936481"/>
                  <a:gd name="connsiteY6" fmla="*/ 204210 h 280387"/>
                  <a:gd name="connsiteX7" fmla="*/ 6832 w 936481"/>
                  <a:gd name="connsiteY7" fmla="*/ 248233 h 280387"/>
                  <a:gd name="connsiteX8" fmla="*/ 200983 w 936481"/>
                  <a:gd name="connsiteY8" fmla="*/ 0 h 280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36481" h="280387">
                    <a:moveTo>
                      <a:pt x="735498" y="0"/>
                    </a:moveTo>
                    <a:cubicBezTo>
                      <a:pt x="875282" y="80704"/>
                      <a:pt x="962207" y="191842"/>
                      <a:pt x="929649" y="248233"/>
                    </a:cubicBezTo>
                    <a:cubicBezTo>
                      <a:pt x="897092" y="304625"/>
                      <a:pt x="757381" y="284915"/>
                      <a:pt x="617597" y="204210"/>
                    </a:cubicBezTo>
                    <a:cubicBezTo>
                      <a:pt x="582651" y="184034"/>
                      <a:pt x="551008" y="161956"/>
                      <a:pt x="523711" y="139306"/>
                    </a:cubicBezTo>
                    <a:lnTo>
                      <a:pt x="468241" y="83417"/>
                    </a:lnTo>
                    <a:lnTo>
                      <a:pt x="412771" y="139306"/>
                    </a:lnTo>
                    <a:cubicBezTo>
                      <a:pt x="385473" y="161956"/>
                      <a:pt x="353830" y="184034"/>
                      <a:pt x="318884" y="204210"/>
                    </a:cubicBezTo>
                    <a:cubicBezTo>
                      <a:pt x="179100" y="284915"/>
                      <a:pt x="39389" y="304625"/>
                      <a:pt x="6832" y="248233"/>
                    </a:cubicBezTo>
                    <a:cubicBezTo>
                      <a:pt x="-25726" y="191842"/>
                      <a:pt x="61199" y="80704"/>
                      <a:pt x="200983" y="0"/>
                    </a:cubicBez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ED0FEF25-910D-4FD1-BA2B-0899EB4E0E7B}"/>
                  </a:ext>
                </a:extLst>
              </p:cNvPr>
              <p:cNvSpPr/>
              <p:nvPr/>
            </p:nvSpPr>
            <p:spPr>
              <a:xfrm>
                <a:off x="1015780" y="5165637"/>
                <a:ext cx="609218" cy="1016182"/>
              </a:xfrm>
              <a:custGeom>
                <a:avLst/>
                <a:gdLst>
                  <a:gd name="connsiteX0" fmla="*/ 53448 w 609218"/>
                  <a:gd name="connsiteY0" fmla="*/ 0 h 1016182"/>
                  <a:gd name="connsiteX1" fmla="*/ 57968 w 609218"/>
                  <a:gd name="connsiteY1" fmla="*/ 7436 h 1016182"/>
                  <a:gd name="connsiteX2" fmla="*/ 309571 w 609218"/>
                  <a:gd name="connsiteY2" fmla="*/ 126882 h 1016182"/>
                  <a:gd name="connsiteX3" fmla="*/ 561174 w 609218"/>
                  <a:gd name="connsiteY3" fmla="*/ 7436 h 1016182"/>
                  <a:gd name="connsiteX4" fmla="*/ 565694 w 609218"/>
                  <a:gd name="connsiteY4" fmla="*/ 0 h 1016182"/>
                  <a:gd name="connsiteX5" fmla="*/ 574648 w 609218"/>
                  <a:gd name="connsiteY5" fmla="*/ 903 h 1016182"/>
                  <a:gd name="connsiteX6" fmla="*/ 609218 w 609218"/>
                  <a:gd name="connsiteY6" fmla="*/ 14476 h 1016182"/>
                  <a:gd name="connsiteX7" fmla="*/ 609218 w 609218"/>
                  <a:gd name="connsiteY7" fmla="*/ 1016182 h 1016182"/>
                  <a:gd name="connsiteX8" fmla="*/ 0 w 609218"/>
                  <a:gd name="connsiteY8" fmla="*/ 1016182 h 1016182"/>
                  <a:gd name="connsiteX9" fmla="*/ 0 w 609218"/>
                  <a:gd name="connsiteY9" fmla="*/ 18372 h 1016182"/>
                  <a:gd name="connsiteX10" fmla="*/ 44495 w 609218"/>
                  <a:gd name="connsiteY10" fmla="*/ 903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9218" h="1016182">
                    <a:moveTo>
                      <a:pt x="53448" y="0"/>
                    </a:moveTo>
                    <a:lnTo>
                      <a:pt x="57968" y="7436"/>
                    </a:lnTo>
                    <a:cubicBezTo>
                      <a:pt x="112495" y="79501"/>
                      <a:pt x="204836" y="126882"/>
                      <a:pt x="309571" y="126882"/>
                    </a:cubicBezTo>
                    <a:cubicBezTo>
                      <a:pt x="414306" y="126882"/>
                      <a:pt x="506647" y="79501"/>
                      <a:pt x="561174" y="7436"/>
                    </a:cubicBezTo>
                    <a:lnTo>
                      <a:pt x="565694" y="0"/>
                    </a:lnTo>
                    <a:lnTo>
                      <a:pt x="574648" y="903"/>
                    </a:lnTo>
                    <a:lnTo>
                      <a:pt x="609218" y="14476"/>
                    </a:lnTo>
                    <a:lnTo>
                      <a:pt x="609218" y="1016182"/>
                    </a:lnTo>
                    <a:lnTo>
                      <a:pt x="0" y="1016182"/>
                    </a:lnTo>
                    <a:lnTo>
                      <a:pt x="0" y="18372"/>
                    </a:lnTo>
                    <a:lnTo>
                      <a:pt x="44495" y="903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79" name="フリーフォーム: 図形 178">
              <a:extLst>
                <a:ext uri="{FF2B5EF4-FFF2-40B4-BE49-F238E27FC236}">
                  <a16:creationId xmlns:a16="http://schemas.microsoft.com/office/drawing/2014/main" id="{BAB76F4B-4438-47FD-9DEC-4F53A5341B23}"/>
                </a:ext>
              </a:extLst>
            </p:cNvPr>
            <p:cNvSpPr/>
            <p:nvPr/>
          </p:nvSpPr>
          <p:spPr>
            <a:xfrm>
              <a:off x="1734474" y="4659263"/>
              <a:ext cx="160446" cy="141554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F80CB3AC-A189-45A4-9BCB-D0EACF93D03F}"/>
                </a:ext>
              </a:extLst>
            </p:cNvPr>
            <p:cNvSpPr/>
            <p:nvPr/>
          </p:nvSpPr>
          <p:spPr>
            <a:xfrm>
              <a:off x="2154829" y="4659263"/>
              <a:ext cx="160446" cy="141554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DA5C059D-6239-461F-803B-F28B9A76055C}"/>
                </a:ext>
              </a:extLst>
            </p:cNvPr>
            <p:cNvGrpSpPr/>
            <p:nvPr/>
          </p:nvGrpSpPr>
          <p:grpSpPr>
            <a:xfrm>
              <a:off x="2253065" y="4219756"/>
              <a:ext cx="848488" cy="1382927"/>
              <a:chOff x="2253065" y="4219756"/>
              <a:chExt cx="848488" cy="1382927"/>
            </a:xfrm>
          </p:grpSpPr>
          <p:grpSp>
            <p:nvGrpSpPr>
              <p:cNvPr id="233" name="グループ化 232">
                <a:extLst>
                  <a:ext uri="{FF2B5EF4-FFF2-40B4-BE49-F238E27FC236}">
                    <a16:creationId xmlns:a16="http://schemas.microsoft.com/office/drawing/2014/main" id="{20A4132E-D6B7-4B7D-9519-CB01F18FB34B}"/>
                  </a:ext>
                </a:extLst>
              </p:cNvPr>
              <p:cNvGrpSpPr/>
              <p:nvPr/>
            </p:nvGrpSpPr>
            <p:grpSpPr>
              <a:xfrm rot="20965850">
                <a:off x="2411340" y="4219756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234" name="グループ化 233">
                  <a:extLst>
                    <a:ext uri="{FF2B5EF4-FFF2-40B4-BE49-F238E27FC236}">
                      <a16:creationId xmlns:a16="http://schemas.microsoft.com/office/drawing/2014/main" id="{6E0FAFE4-2F95-4062-B186-497B02F0BF02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236" name="フリーフォーム: 図形 235">
                    <a:extLst>
                      <a:ext uri="{FF2B5EF4-FFF2-40B4-BE49-F238E27FC236}">
                        <a16:creationId xmlns:a16="http://schemas.microsoft.com/office/drawing/2014/main" id="{08B0B690-37E5-47D2-8591-8B71BA854DBB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7" name="フリーフォーム: 図形 236">
                    <a:extLst>
                      <a:ext uri="{FF2B5EF4-FFF2-40B4-BE49-F238E27FC236}">
                        <a16:creationId xmlns:a16="http://schemas.microsoft.com/office/drawing/2014/main" id="{EB5A2A2E-E0E0-431A-9BBE-09B89B617BD9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7F1E831C-99F9-4E97-AD05-90EFA3E3AFE4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D1C8F82C-9530-41D5-9E56-29BD09753F1B}"/>
                  </a:ext>
                </a:extLst>
              </p:cNvPr>
              <p:cNvSpPr/>
              <p:nvPr/>
            </p:nvSpPr>
            <p:spPr>
              <a:xfrm rot="3600000">
                <a:off x="2286321" y="4787451"/>
                <a:ext cx="781976" cy="848488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84099"/>
                  <a:gd name="connsiteY0" fmla="*/ 826528 h 848488"/>
                  <a:gd name="connsiteX1" fmla="*/ 471695 w 784099"/>
                  <a:gd name="connsiteY1" fmla="*/ 296500 h 848488"/>
                  <a:gd name="connsiteX2" fmla="*/ 43314 w 784099"/>
                  <a:gd name="connsiteY2" fmla="*/ 378244 h 848488"/>
                  <a:gd name="connsiteX3" fmla="*/ 0 w 784099"/>
                  <a:gd name="connsiteY3" fmla="*/ 119223 h 848488"/>
                  <a:gd name="connsiteX4" fmla="*/ 660660 w 784099"/>
                  <a:gd name="connsiteY4" fmla="*/ 1930 h 848488"/>
                  <a:gd name="connsiteX5" fmla="*/ 778556 w 784099"/>
                  <a:gd name="connsiteY5" fmla="*/ 102155 h 848488"/>
                  <a:gd name="connsiteX6" fmla="*/ 773792 w 784099"/>
                  <a:gd name="connsiteY6" fmla="*/ 848488 h 848488"/>
                  <a:gd name="connsiteX0" fmla="*/ 443772 w 781976"/>
                  <a:gd name="connsiteY0" fmla="*/ 826528 h 848488"/>
                  <a:gd name="connsiteX1" fmla="*/ 471695 w 781976"/>
                  <a:gd name="connsiteY1" fmla="*/ 296500 h 848488"/>
                  <a:gd name="connsiteX2" fmla="*/ 43314 w 781976"/>
                  <a:gd name="connsiteY2" fmla="*/ 378244 h 848488"/>
                  <a:gd name="connsiteX3" fmla="*/ 0 w 781976"/>
                  <a:gd name="connsiteY3" fmla="*/ 119223 h 848488"/>
                  <a:gd name="connsiteX4" fmla="*/ 660660 w 781976"/>
                  <a:gd name="connsiteY4" fmla="*/ 1930 h 848488"/>
                  <a:gd name="connsiteX5" fmla="*/ 778556 w 781976"/>
                  <a:gd name="connsiteY5" fmla="*/ 102155 h 848488"/>
                  <a:gd name="connsiteX6" fmla="*/ 773792 w 781976"/>
                  <a:gd name="connsiteY6" fmla="*/ 848488 h 848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81976" h="848488">
                    <a:moveTo>
                      <a:pt x="443772" y="826528"/>
                    </a:moveTo>
                    <a:lnTo>
                      <a:pt x="471695" y="296500"/>
                    </a:lnTo>
                    <a:lnTo>
                      <a:pt x="43314" y="378244"/>
                    </a:lnTo>
                    <a:lnTo>
                      <a:pt x="0" y="119223"/>
                    </a:lnTo>
                    <a:cubicBezTo>
                      <a:pt x="220220" y="80125"/>
                      <a:pt x="593326" y="-14668"/>
                      <a:pt x="660660" y="1930"/>
                    </a:cubicBezTo>
                    <a:cubicBezTo>
                      <a:pt x="727994" y="18528"/>
                      <a:pt x="765227" y="46742"/>
                      <a:pt x="778556" y="102155"/>
                    </a:cubicBezTo>
                    <a:cubicBezTo>
                      <a:pt x="791885" y="157568"/>
                      <a:pt x="761072" y="607030"/>
                      <a:pt x="773792" y="848488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95" name="グループ化 294">
              <a:extLst>
                <a:ext uri="{FF2B5EF4-FFF2-40B4-BE49-F238E27FC236}">
                  <a16:creationId xmlns:a16="http://schemas.microsoft.com/office/drawing/2014/main" id="{42784E73-6381-4DA4-9D8F-AD84D6000BEB}"/>
                </a:ext>
              </a:extLst>
            </p:cNvPr>
            <p:cNvGrpSpPr/>
            <p:nvPr/>
          </p:nvGrpSpPr>
          <p:grpSpPr>
            <a:xfrm flipH="1">
              <a:off x="949794" y="4219756"/>
              <a:ext cx="848488" cy="1382927"/>
              <a:chOff x="2253065" y="4219756"/>
              <a:chExt cx="848488" cy="1382927"/>
            </a:xfrm>
          </p:grpSpPr>
          <p:grpSp>
            <p:nvGrpSpPr>
              <p:cNvPr id="296" name="グループ化 295">
                <a:extLst>
                  <a:ext uri="{FF2B5EF4-FFF2-40B4-BE49-F238E27FC236}">
                    <a16:creationId xmlns:a16="http://schemas.microsoft.com/office/drawing/2014/main" id="{79B9710A-4FC8-4E55-8C70-32CC89BB5852}"/>
                  </a:ext>
                </a:extLst>
              </p:cNvPr>
              <p:cNvGrpSpPr/>
              <p:nvPr/>
            </p:nvGrpSpPr>
            <p:grpSpPr>
              <a:xfrm rot="20965850">
                <a:off x="2411340" y="4219756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298" name="グループ化 297">
                  <a:extLst>
                    <a:ext uri="{FF2B5EF4-FFF2-40B4-BE49-F238E27FC236}">
                      <a16:creationId xmlns:a16="http://schemas.microsoft.com/office/drawing/2014/main" id="{E24EC1D0-45C1-4D29-8D03-B0F57FA4ABF4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300" name="フリーフォーム: 図形 299">
                    <a:extLst>
                      <a:ext uri="{FF2B5EF4-FFF2-40B4-BE49-F238E27FC236}">
                        <a16:creationId xmlns:a16="http://schemas.microsoft.com/office/drawing/2014/main" id="{9FDB1751-8307-44FE-8B1F-207F8053D390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1" name="フリーフォーム: 図形 300">
                    <a:extLst>
                      <a:ext uri="{FF2B5EF4-FFF2-40B4-BE49-F238E27FC236}">
                        <a16:creationId xmlns:a16="http://schemas.microsoft.com/office/drawing/2014/main" id="{12BC85A0-36AE-491E-A496-DA98353F5F7F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3F0EA983-1FEF-4901-8222-86FD0D5871ED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8467FECB-D0BB-4F43-A8B6-3B0149A0C103}"/>
                  </a:ext>
                </a:extLst>
              </p:cNvPr>
              <p:cNvSpPr/>
              <p:nvPr/>
            </p:nvSpPr>
            <p:spPr>
              <a:xfrm rot="3600000">
                <a:off x="2286321" y="4787451"/>
                <a:ext cx="781976" cy="848488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84099"/>
                  <a:gd name="connsiteY0" fmla="*/ 826528 h 848488"/>
                  <a:gd name="connsiteX1" fmla="*/ 471695 w 784099"/>
                  <a:gd name="connsiteY1" fmla="*/ 296500 h 848488"/>
                  <a:gd name="connsiteX2" fmla="*/ 43314 w 784099"/>
                  <a:gd name="connsiteY2" fmla="*/ 378244 h 848488"/>
                  <a:gd name="connsiteX3" fmla="*/ 0 w 784099"/>
                  <a:gd name="connsiteY3" fmla="*/ 119223 h 848488"/>
                  <a:gd name="connsiteX4" fmla="*/ 660660 w 784099"/>
                  <a:gd name="connsiteY4" fmla="*/ 1930 h 848488"/>
                  <a:gd name="connsiteX5" fmla="*/ 778556 w 784099"/>
                  <a:gd name="connsiteY5" fmla="*/ 102155 h 848488"/>
                  <a:gd name="connsiteX6" fmla="*/ 773792 w 784099"/>
                  <a:gd name="connsiteY6" fmla="*/ 848488 h 848488"/>
                  <a:gd name="connsiteX0" fmla="*/ 443772 w 781976"/>
                  <a:gd name="connsiteY0" fmla="*/ 826528 h 848488"/>
                  <a:gd name="connsiteX1" fmla="*/ 471695 w 781976"/>
                  <a:gd name="connsiteY1" fmla="*/ 296500 h 848488"/>
                  <a:gd name="connsiteX2" fmla="*/ 43314 w 781976"/>
                  <a:gd name="connsiteY2" fmla="*/ 378244 h 848488"/>
                  <a:gd name="connsiteX3" fmla="*/ 0 w 781976"/>
                  <a:gd name="connsiteY3" fmla="*/ 119223 h 848488"/>
                  <a:gd name="connsiteX4" fmla="*/ 660660 w 781976"/>
                  <a:gd name="connsiteY4" fmla="*/ 1930 h 848488"/>
                  <a:gd name="connsiteX5" fmla="*/ 778556 w 781976"/>
                  <a:gd name="connsiteY5" fmla="*/ 102155 h 848488"/>
                  <a:gd name="connsiteX6" fmla="*/ 773792 w 781976"/>
                  <a:gd name="connsiteY6" fmla="*/ 848488 h 848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81976" h="848488">
                    <a:moveTo>
                      <a:pt x="443772" y="826528"/>
                    </a:moveTo>
                    <a:lnTo>
                      <a:pt x="471695" y="296500"/>
                    </a:lnTo>
                    <a:lnTo>
                      <a:pt x="43314" y="378244"/>
                    </a:lnTo>
                    <a:lnTo>
                      <a:pt x="0" y="119223"/>
                    </a:lnTo>
                    <a:cubicBezTo>
                      <a:pt x="220220" y="80125"/>
                      <a:pt x="593326" y="-14668"/>
                      <a:pt x="660660" y="1930"/>
                    </a:cubicBezTo>
                    <a:cubicBezTo>
                      <a:pt x="727994" y="18528"/>
                      <a:pt x="765227" y="46742"/>
                      <a:pt x="778556" y="102155"/>
                    </a:cubicBezTo>
                    <a:cubicBezTo>
                      <a:pt x="791885" y="157568"/>
                      <a:pt x="761072" y="607030"/>
                      <a:pt x="773792" y="848488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30" name="フリーフォーム: 図形 329">
              <a:extLst>
                <a:ext uri="{FF2B5EF4-FFF2-40B4-BE49-F238E27FC236}">
                  <a16:creationId xmlns:a16="http://schemas.microsoft.com/office/drawing/2014/main" id="{C68D6F25-CF75-450D-9D83-A1BF6BA50E00}"/>
                </a:ext>
              </a:extLst>
            </p:cNvPr>
            <p:cNvSpPr/>
            <p:nvPr/>
          </p:nvSpPr>
          <p:spPr>
            <a:xfrm rot="2700000">
              <a:off x="2742483" y="4057298"/>
              <a:ext cx="443714" cy="527846"/>
            </a:xfrm>
            <a:custGeom>
              <a:avLst/>
              <a:gdLst>
                <a:gd name="connsiteX0" fmla="*/ 1655069 w 3132350"/>
                <a:gd name="connsiteY0" fmla="*/ 1416 h 3726268"/>
                <a:gd name="connsiteX1" fmla="*/ 2777339 w 3132350"/>
                <a:gd name="connsiteY1" fmla="*/ 322321 h 3726268"/>
                <a:gd name="connsiteX2" fmla="*/ 2820135 w 3132350"/>
                <a:gd name="connsiteY2" fmla="*/ 1406972 h 3726268"/>
                <a:gd name="connsiteX3" fmla="*/ 2810794 w 3132350"/>
                <a:gd name="connsiteY3" fmla="*/ 1413199 h 3726268"/>
                <a:gd name="connsiteX4" fmla="*/ 2825110 w 3132350"/>
                <a:gd name="connsiteY4" fmla="*/ 1438823 h 3726268"/>
                <a:gd name="connsiteX5" fmla="*/ 2626764 w 3132350"/>
                <a:gd name="connsiteY5" fmla="*/ 2220958 h 3726268"/>
                <a:gd name="connsiteX6" fmla="*/ 2557860 w 3132350"/>
                <a:gd name="connsiteY6" fmla="*/ 2278025 h 3726268"/>
                <a:gd name="connsiteX7" fmla="*/ 2562675 w 3132350"/>
                <a:gd name="connsiteY7" fmla="*/ 2284324 h 3726268"/>
                <a:gd name="connsiteX8" fmla="*/ 2355339 w 3132350"/>
                <a:gd name="connsiteY8" fmla="*/ 3079311 h 3726268"/>
                <a:gd name="connsiteX9" fmla="*/ 2337591 w 3132350"/>
                <a:gd name="connsiteY9" fmla="*/ 3089686 h 3726268"/>
                <a:gd name="connsiteX10" fmla="*/ 2345766 w 3132350"/>
                <a:gd name="connsiteY10" fmla="*/ 3109900 h 3726268"/>
                <a:gd name="connsiteX11" fmla="*/ 2288309 w 3132350"/>
                <a:gd name="connsiteY11" fmla="*/ 3413342 h 3726268"/>
                <a:gd name="connsiteX12" fmla="*/ 1581018 w 3132350"/>
                <a:gd name="connsiteY12" fmla="*/ 3726268 h 3726268"/>
                <a:gd name="connsiteX13" fmla="*/ 1574804 w 3132350"/>
                <a:gd name="connsiteY13" fmla="*/ 3503865 h 3726268"/>
                <a:gd name="connsiteX14" fmla="*/ 2063284 w 3132350"/>
                <a:gd name="connsiteY14" fmla="*/ 3346317 h 3726268"/>
                <a:gd name="connsiteX15" fmla="*/ 2133363 w 3132350"/>
                <a:gd name="connsiteY15" fmla="*/ 3218712 h 3726268"/>
                <a:gd name="connsiteX16" fmla="*/ 2131792 w 3132350"/>
                <a:gd name="connsiteY16" fmla="*/ 3197592 h 3726268"/>
                <a:gd name="connsiteX17" fmla="*/ 2085678 w 3132350"/>
                <a:gd name="connsiteY17" fmla="*/ 3217093 h 3726268"/>
                <a:gd name="connsiteX18" fmla="*/ 1120551 w 3132350"/>
                <a:gd name="connsiteY18" fmla="*/ 3241448 h 3726268"/>
                <a:gd name="connsiteX19" fmla="*/ 1243162 w 3132350"/>
                <a:gd name="connsiteY19" fmla="*/ 3058976 h 3726268"/>
                <a:gd name="connsiteX20" fmla="*/ 1853662 w 3132350"/>
                <a:gd name="connsiteY20" fmla="*/ 3066774 h 3726268"/>
                <a:gd name="connsiteX21" fmla="*/ 2022381 w 3132350"/>
                <a:gd name="connsiteY21" fmla="*/ 3018468 h 3726268"/>
                <a:gd name="connsiteX22" fmla="*/ 1972500 w 3132350"/>
                <a:gd name="connsiteY22" fmla="*/ 2984436 h 3726268"/>
                <a:gd name="connsiteX23" fmla="*/ 1765050 w 3132350"/>
                <a:gd name="connsiteY23" fmla="*/ 2911978 h 3726268"/>
                <a:gd name="connsiteX24" fmla="*/ 1352566 w 3132350"/>
                <a:gd name="connsiteY24" fmla="*/ 2915104 h 3726268"/>
                <a:gd name="connsiteX25" fmla="*/ 1086615 w 3132350"/>
                <a:gd name="connsiteY25" fmla="*/ 3362062 h 3726268"/>
                <a:gd name="connsiteX26" fmla="*/ 862334 w 3132350"/>
                <a:gd name="connsiteY26" fmla="*/ 3438646 h 3726268"/>
                <a:gd name="connsiteX27" fmla="*/ 1210405 w 3132350"/>
                <a:gd name="connsiteY27" fmla="*/ 2726723 h 3726268"/>
                <a:gd name="connsiteX28" fmla="*/ 1898890 w 3132350"/>
                <a:gd name="connsiteY28" fmla="*/ 2719215 h 3726268"/>
                <a:gd name="connsiteX29" fmla="*/ 2149836 w 3132350"/>
                <a:gd name="connsiteY29" fmla="*/ 2841832 h 3726268"/>
                <a:gd name="connsiteX30" fmla="*/ 2231122 w 3132350"/>
                <a:gd name="connsiteY30" fmla="*/ 2914143 h 3726268"/>
                <a:gd name="connsiteX31" fmla="*/ 2265438 w 3132350"/>
                <a:gd name="connsiteY31" fmla="*/ 2891997 h 3726268"/>
                <a:gd name="connsiteX32" fmla="*/ 2399168 w 3132350"/>
                <a:gd name="connsiteY32" fmla="*/ 2412576 h 3726268"/>
                <a:gd name="connsiteX33" fmla="*/ 2382880 w 3132350"/>
                <a:gd name="connsiteY33" fmla="*/ 2388793 h 3726268"/>
                <a:gd name="connsiteX34" fmla="*/ 2289367 w 3132350"/>
                <a:gd name="connsiteY34" fmla="*/ 2433755 h 3726268"/>
                <a:gd name="connsiteX35" fmla="*/ 2184245 w 3132350"/>
                <a:gd name="connsiteY35" fmla="*/ 2475230 h 3726268"/>
                <a:gd name="connsiteX36" fmla="*/ 813982 w 3132350"/>
                <a:gd name="connsiteY36" fmla="*/ 2420430 h 3726268"/>
                <a:gd name="connsiteX37" fmla="*/ 976102 w 3132350"/>
                <a:gd name="connsiteY37" fmla="*/ 2264885 h 3726268"/>
                <a:gd name="connsiteX38" fmla="*/ 2046227 w 3132350"/>
                <a:gd name="connsiteY38" fmla="*/ 2301790 h 3726268"/>
                <a:gd name="connsiteX39" fmla="*/ 2215044 w 3132350"/>
                <a:gd name="connsiteY39" fmla="*/ 2241287 h 3726268"/>
                <a:gd name="connsiteX40" fmla="*/ 2224449 w 3132350"/>
                <a:gd name="connsiteY40" fmla="*/ 2236410 h 3726268"/>
                <a:gd name="connsiteX41" fmla="*/ 2170017 w 3132350"/>
                <a:gd name="connsiteY41" fmla="*/ 2202296 h 3726268"/>
                <a:gd name="connsiteX42" fmla="*/ 2082366 w 3132350"/>
                <a:gd name="connsiteY42" fmla="*/ 2159668 h 3726268"/>
                <a:gd name="connsiteX43" fmla="*/ 1278457 w 3132350"/>
                <a:gd name="connsiteY43" fmla="*/ 2089565 h 3726268"/>
                <a:gd name="connsiteX44" fmla="*/ 841610 w 3132350"/>
                <a:gd name="connsiteY44" fmla="*/ 2870449 h 3726268"/>
                <a:gd name="connsiteX45" fmla="*/ 634511 w 3132350"/>
                <a:gd name="connsiteY45" fmla="*/ 2953993 h 3726268"/>
                <a:gd name="connsiteX46" fmla="*/ 1167695 w 3132350"/>
                <a:gd name="connsiteY46" fmla="*/ 1901546 h 3726268"/>
                <a:gd name="connsiteX47" fmla="*/ 2258377 w 3132350"/>
                <a:gd name="connsiteY47" fmla="*/ 2016958 h 3726268"/>
                <a:gd name="connsiteX48" fmla="*/ 2354514 w 3132350"/>
                <a:gd name="connsiteY48" fmla="*/ 2076519 h 3726268"/>
                <a:gd name="connsiteX49" fmla="*/ 2415994 w 3132350"/>
                <a:gd name="connsiteY49" fmla="*/ 2124783 h 3726268"/>
                <a:gd name="connsiteX50" fmla="*/ 2475580 w 3132350"/>
                <a:gd name="connsiteY50" fmla="*/ 2081172 h 3726268"/>
                <a:gd name="connsiteX51" fmla="*/ 2650207 w 3132350"/>
                <a:gd name="connsiteY51" fmla="*/ 1561731 h 3726268"/>
                <a:gd name="connsiteX52" fmla="*/ 2632612 w 3132350"/>
                <a:gd name="connsiteY52" fmla="*/ 1522278 h 3726268"/>
                <a:gd name="connsiteX53" fmla="*/ 2560826 w 3132350"/>
                <a:gd name="connsiteY53" fmla="*/ 1559733 h 3726268"/>
                <a:gd name="connsiteX54" fmla="*/ 2041941 w 3132350"/>
                <a:gd name="connsiteY54" fmla="*/ 1717381 h 3726268"/>
                <a:gd name="connsiteX55" fmla="*/ 574723 w 3132350"/>
                <a:gd name="connsiteY55" fmla="*/ 1560015 h 3726268"/>
                <a:gd name="connsiteX56" fmla="*/ 772904 w 3132350"/>
                <a:gd name="connsiteY56" fmla="*/ 1423999 h 3726268"/>
                <a:gd name="connsiteX57" fmla="*/ 1933106 w 3132350"/>
                <a:gd name="connsiteY57" fmla="*/ 1525671 h 3726268"/>
                <a:gd name="connsiteX58" fmla="*/ 2413381 w 3132350"/>
                <a:gd name="connsiteY58" fmla="*/ 1404942 h 3726268"/>
                <a:gd name="connsiteX59" fmla="*/ 2517897 w 3132350"/>
                <a:gd name="connsiteY59" fmla="*/ 1358036 h 3726268"/>
                <a:gd name="connsiteX60" fmla="*/ 2499121 w 3132350"/>
                <a:gd name="connsiteY60" fmla="*/ 1337713 h 3726268"/>
                <a:gd name="connsiteX61" fmla="*/ 2317274 w 3132350"/>
                <a:gd name="connsiteY61" fmla="*/ 1207038 h 3726268"/>
                <a:gd name="connsiteX62" fmla="*/ 1228658 w 3132350"/>
                <a:gd name="connsiteY62" fmla="*/ 1061180 h 3726268"/>
                <a:gd name="connsiteX63" fmla="*/ 654727 w 3132350"/>
                <a:gd name="connsiteY63" fmla="*/ 2078144 h 3726268"/>
                <a:gd name="connsiteX64" fmla="*/ 448887 w 3132350"/>
                <a:gd name="connsiteY64" fmla="*/ 2163839 h 3726268"/>
                <a:gd name="connsiteX65" fmla="*/ 1127156 w 3132350"/>
                <a:gd name="connsiteY65" fmla="*/ 869526 h 3726268"/>
                <a:gd name="connsiteX66" fmla="*/ 2506630 w 3132350"/>
                <a:gd name="connsiteY66" fmla="*/ 1083083 h 3726268"/>
                <a:gd name="connsiteX67" fmla="*/ 2612970 w 3132350"/>
                <a:gd name="connsiteY67" fmla="*/ 1164824 h 3726268"/>
                <a:gd name="connsiteX68" fmla="*/ 2697754 w 3132350"/>
                <a:gd name="connsiteY68" fmla="*/ 1248506 h 3726268"/>
                <a:gd name="connsiteX69" fmla="*/ 2743590 w 3132350"/>
                <a:gd name="connsiteY69" fmla="*/ 1213893 h 3726268"/>
                <a:gd name="connsiteX70" fmla="*/ 2559845 w 3132350"/>
                <a:gd name="connsiteY70" fmla="*/ 422383 h 3726268"/>
                <a:gd name="connsiteX71" fmla="*/ 1328029 w 3132350"/>
                <a:gd name="connsiteY71" fmla="*/ 218761 h 3726268"/>
                <a:gd name="connsiteX72" fmla="*/ 372170 w 3132350"/>
                <a:gd name="connsiteY72" fmla="*/ 1198314 h 3726268"/>
                <a:gd name="connsiteX73" fmla="*/ 152491 w 3132350"/>
                <a:gd name="connsiteY73" fmla="*/ 1256967 h 3726268"/>
                <a:gd name="connsiteX74" fmla="*/ 1255474 w 3132350"/>
                <a:gd name="connsiteY74" fmla="*/ 17535 h 3726268"/>
                <a:gd name="connsiteX75" fmla="*/ 1469047 w 3132350"/>
                <a:gd name="connsiteY75" fmla="*/ 1704 h 3726268"/>
                <a:gd name="connsiteX76" fmla="*/ 1655069 w 3132350"/>
                <a:gd name="connsiteY76" fmla="*/ 1416 h 372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132350" h="3726268">
                  <a:moveTo>
                    <a:pt x="1655069" y="1416"/>
                  </a:moveTo>
                  <a:cubicBezTo>
                    <a:pt x="2086651" y="15206"/>
                    <a:pt x="2495928" y="129221"/>
                    <a:pt x="2777339" y="322321"/>
                  </a:cubicBezTo>
                  <a:cubicBezTo>
                    <a:pt x="3258741" y="652653"/>
                    <a:pt x="3228326" y="1098962"/>
                    <a:pt x="2820135" y="1406972"/>
                  </a:cubicBezTo>
                  <a:lnTo>
                    <a:pt x="2810794" y="1413199"/>
                  </a:lnTo>
                  <a:lnTo>
                    <a:pt x="2825110" y="1438823"/>
                  </a:lnTo>
                  <a:cubicBezTo>
                    <a:pt x="2947397" y="1704143"/>
                    <a:pt x="2873888" y="1996779"/>
                    <a:pt x="2626764" y="2220958"/>
                  </a:cubicBezTo>
                  <a:lnTo>
                    <a:pt x="2557860" y="2278025"/>
                  </a:lnTo>
                  <a:lnTo>
                    <a:pt x="2562675" y="2284324"/>
                  </a:lnTo>
                  <a:cubicBezTo>
                    <a:pt x="2735560" y="2546597"/>
                    <a:pt x="2664192" y="2863470"/>
                    <a:pt x="2355339" y="3079311"/>
                  </a:cubicBezTo>
                  <a:lnTo>
                    <a:pt x="2337591" y="3089686"/>
                  </a:lnTo>
                  <a:lnTo>
                    <a:pt x="2345766" y="3109900"/>
                  </a:lnTo>
                  <a:cubicBezTo>
                    <a:pt x="2371145" y="3209251"/>
                    <a:pt x="2354293" y="3314498"/>
                    <a:pt x="2288309" y="3413342"/>
                  </a:cubicBezTo>
                  <a:cubicBezTo>
                    <a:pt x="2163390" y="3600471"/>
                    <a:pt x="1887700" y="3722444"/>
                    <a:pt x="1581018" y="3726268"/>
                  </a:cubicBezTo>
                  <a:lnTo>
                    <a:pt x="1574804" y="3503865"/>
                  </a:lnTo>
                  <a:cubicBezTo>
                    <a:pt x="1778340" y="3502219"/>
                    <a:pt x="1964684" y="3442118"/>
                    <a:pt x="2063284" y="3346317"/>
                  </a:cubicBezTo>
                  <a:cubicBezTo>
                    <a:pt x="2105325" y="3305470"/>
                    <a:pt x="2128032" y="3261984"/>
                    <a:pt x="2133363" y="3218712"/>
                  </a:cubicBezTo>
                  <a:lnTo>
                    <a:pt x="2131792" y="3197592"/>
                  </a:lnTo>
                  <a:lnTo>
                    <a:pt x="2085678" y="3217093"/>
                  </a:lnTo>
                  <a:cubicBezTo>
                    <a:pt x="1789756" y="3324459"/>
                    <a:pt x="1432763" y="3335051"/>
                    <a:pt x="1120551" y="3241448"/>
                  </a:cubicBezTo>
                  <a:lnTo>
                    <a:pt x="1243162" y="3058976"/>
                  </a:lnTo>
                  <a:cubicBezTo>
                    <a:pt x="1440634" y="3104947"/>
                    <a:pt x="1657260" y="3106789"/>
                    <a:pt x="1853662" y="3066774"/>
                  </a:cubicBezTo>
                  <a:lnTo>
                    <a:pt x="2022381" y="3018468"/>
                  </a:lnTo>
                  <a:lnTo>
                    <a:pt x="1972500" y="2984436"/>
                  </a:lnTo>
                  <a:cubicBezTo>
                    <a:pt x="1916158" y="2953418"/>
                    <a:pt x="1846356" y="2928315"/>
                    <a:pt x="1765050" y="2911978"/>
                  </a:cubicBezTo>
                  <a:cubicBezTo>
                    <a:pt x="1631684" y="2885180"/>
                    <a:pt x="1484476" y="2886296"/>
                    <a:pt x="1352566" y="2915104"/>
                  </a:cubicBezTo>
                  <a:cubicBezTo>
                    <a:pt x="1024130" y="2986832"/>
                    <a:pt x="896655" y="3201068"/>
                    <a:pt x="1086615" y="3362062"/>
                  </a:cubicBezTo>
                  <a:lnTo>
                    <a:pt x="862334" y="3438646"/>
                  </a:lnTo>
                  <a:cubicBezTo>
                    <a:pt x="662801" y="3177920"/>
                    <a:pt x="818957" y="2858528"/>
                    <a:pt x="1210405" y="2726723"/>
                  </a:cubicBezTo>
                  <a:cubicBezTo>
                    <a:pt x="1426129" y="2654086"/>
                    <a:pt x="1679732" y="2651321"/>
                    <a:pt x="1898890" y="2719215"/>
                  </a:cubicBezTo>
                  <a:cubicBezTo>
                    <a:pt x="1996879" y="2749571"/>
                    <a:pt x="2081209" y="2791659"/>
                    <a:pt x="2149836" y="2841832"/>
                  </a:cubicBezTo>
                  <a:lnTo>
                    <a:pt x="2231122" y="2914143"/>
                  </a:lnTo>
                  <a:lnTo>
                    <a:pt x="2265438" y="2891997"/>
                  </a:lnTo>
                  <a:cubicBezTo>
                    <a:pt x="2444606" y="2754143"/>
                    <a:pt x="2490212" y="2572639"/>
                    <a:pt x="2399168" y="2412576"/>
                  </a:cubicBezTo>
                  <a:lnTo>
                    <a:pt x="2382880" y="2388793"/>
                  </a:lnTo>
                  <a:lnTo>
                    <a:pt x="2289367" y="2433755"/>
                  </a:lnTo>
                  <a:cubicBezTo>
                    <a:pt x="2255689" y="2448458"/>
                    <a:pt x="2220643" y="2462307"/>
                    <a:pt x="2184245" y="2475230"/>
                  </a:cubicBezTo>
                  <a:cubicBezTo>
                    <a:pt x="1748242" y="2630037"/>
                    <a:pt x="1219219" y="2608880"/>
                    <a:pt x="813982" y="2420430"/>
                  </a:cubicBezTo>
                  <a:lnTo>
                    <a:pt x="976102" y="2264885"/>
                  </a:lnTo>
                  <a:cubicBezTo>
                    <a:pt x="1298501" y="2387849"/>
                    <a:pt x="1702816" y="2401793"/>
                    <a:pt x="2046227" y="2301790"/>
                  </a:cubicBezTo>
                  <a:cubicBezTo>
                    <a:pt x="2106686" y="2284184"/>
                    <a:pt x="2162991" y="2263887"/>
                    <a:pt x="2215044" y="2241287"/>
                  </a:cubicBezTo>
                  <a:lnTo>
                    <a:pt x="2224449" y="2236410"/>
                  </a:lnTo>
                  <a:lnTo>
                    <a:pt x="2170017" y="2202296"/>
                  </a:lnTo>
                  <a:cubicBezTo>
                    <a:pt x="2142832" y="2187270"/>
                    <a:pt x="2113617" y="2173022"/>
                    <a:pt x="2082366" y="2159668"/>
                  </a:cubicBezTo>
                  <a:cubicBezTo>
                    <a:pt x="1849970" y="2060364"/>
                    <a:pt x="1549786" y="2034187"/>
                    <a:pt x="1278457" y="2089565"/>
                  </a:cubicBezTo>
                  <a:cubicBezTo>
                    <a:pt x="730887" y="2201323"/>
                    <a:pt x="513977" y="2589060"/>
                    <a:pt x="841610" y="2870449"/>
                  </a:cubicBezTo>
                  <a:lnTo>
                    <a:pt x="634511" y="2953993"/>
                  </a:lnTo>
                  <a:cubicBezTo>
                    <a:pt x="286052" y="2568576"/>
                    <a:pt x="540455" y="2066413"/>
                    <a:pt x="1167695" y="1901546"/>
                  </a:cubicBezTo>
                  <a:cubicBezTo>
                    <a:pt x="1535651" y="1804831"/>
                    <a:pt x="1953188" y="1849013"/>
                    <a:pt x="2258377" y="2016958"/>
                  </a:cubicBezTo>
                  <a:cubicBezTo>
                    <a:pt x="2292660" y="2035824"/>
                    <a:pt x="2324703" y="2055722"/>
                    <a:pt x="2354514" y="2076519"/>
                  </a:cubicBezTo>
                  <a:lnTo>
                    <a:pt x="2415994" y="2124783"/>
                  </a:lnTo>
                  <a:lnTo>
                    <a:pt x="2475580" y="2081172"/>
                  </a:lnTo>
                  <a:cubicBezTo>
                    <a:pt x="2648899" y="1929909"/>
                    <a:pt x="2711122" y="1740546"/>
                    <a:pt x="2650207" y="1561731"/>
                  </a:cubicBezTo>
                  <a:lnTo>
                    <a:pt x="2632612" y="1522278"/>
                  </a:lnTo>
                  <a:lnTo>
                    <a:pt x="2560826" y="1559733"/>
                  </a:lnTo>
                  <a:cubicBezTo>
                    <a:pt x="2413244" y="1627727"/>
                    <a:pt x="2239376" y="1681996"/>
                    <a:pt x="2041941" y="1717381"/>
                  </a:cubicBezTo>
                  <a:cubicBezTo>
                    <a:pt x="1536992" y="1807880"/>
                    <a:pt x="984835" y="1748658"/>
                    <a:pt x="574723" y="1560015"/>
                  </a:cubicBezTo>
                  <a:lnTo>
                    <a:pt x="772904" y="1423999"/>
                  </a:lnTo>
                  <a:cubicBezTo>
                    <a:pt x="1108162" y="1543500"/>
                    <a:pt x="1535247" y="1580927"/>
                    <a:pt x="1933106" y="1525671"/>
                  </a:cubicBezTo>
                  <a:cubicBezTo>
                    <a:pt x="2116473" y="1500205"/>
                    <a:pt x="2277432" y="1458434"/>
                    <a:pt x="2413381" y="1404942"/>
                  </a:cubicBezTo>
                  <a:lnTo>
                    <a:pt x="2517897" y="1358036"/>
                  </a:lnTo>
                  <a:lnTo>
                    <a:pt x="2499121" y="1337713"/>
                  </a:lnTo>
                  <a:cubicBezTo>
                    <a:pt x="2449470" y="1291066"/>
                    <a:pt x="2388953" y="1247109"/>
                    <a:pt x="2317274" y="1207038"/>
                  </a:cubicBezTo>
                  <a:cubicBezTo>
                    <a:pt x="2024369" y="1043296"/>
                    <a:pt x="1608466" y="987571"/>
                    <a:pt x="1228658" y="1061180"/>
                  </a:cubicBezTo>
                  <a:cubicBezTo>
                    <a:pt x="522203" y="1198094"/>
                    <a:pt x="234165" y="1708477"/>
                    <a:pt x="654727" y="2078144"/>
                  </a:cubicBezTo>
                  <a:lnTo>
                    <a:pt x="448887" y="2163839"/>
                  </a:lnTo>
                  <a:cubicBezTo>
                    <a:pt x="3734" y="1686757"/>
                    <a:pt x="333745" y="1057011"/>
                    <a:pt x="1127156" y="869526"/>
                  </a:cubicBezTo>
                  <a:cubicBezTo>
                    <a:pt x="1610024" y="755423"/>
                    <a:pt x="2148134" y="838728"/>
                    <a:pt x="2506630" y="1083083"/>
                  </a:cubicBezTo>
                  <a:cubicBezTo>
                    <a:pt x="2545098" y="1109303"/>
                    <a:pt x="2580532" y="1136607"/>
                    <a:pt x="2612970" y="1164824"/>
                  </a:cubicBezTo>
                  <a:lnTo>
                    <a:pt x="2697754" y="1248506"/>
                  </a:lnTo>
                  <a:lnTo>
                    <a:pt x="2743590" y="1213893"/>
                  </a:lnTo>
                  <a:cubicBezTo>
                    <a:pt x="3021331" y="972738"/>
                    <a:pt x="2992236" y="652301"/>
                    <a:pt x="2559845" y="422383"/>
                  </a:cubicBezTo>
                  <a:cubicBezTo>
                    <a:pt x="2245839" y="255414"/>
                    <a:pt x="1781910" y="178726"/>
                    <a:pt x="1328029" y="218761"/>
                  </a:cubicBezTo>
                  <a:cubicBezTo>
                    <a:pt x="418033" y="299028"/>
                    <a:pt x="-66914" y="795997"/>
                    <a:pt x="372170" y="1198314"/>
                  </a:cubicBezTo>
                  <a:lnTo>
                    <a:pt x="152491" y="1256967"/>
                  </a:lnTo>
                  <a:cubicBezTo>
                    <a:pt x="-284221" y="740597"/>
                    <a:pt x="258222" y="131049"/>
                    <a:pt x="1255474" y="17535"/>
                  </a:cubicBezTo>
                  <a:cubicBezTo>
                    <a:pt x="1326551" y="9445"/>
                    <a:pt x="1397895" y="4198"/>
                    <a:pt x="1469047" y="1704"/>
                  </a:cubicBezTo>
                  <a:cubicBezTo>
                    <a:pt x="1531304" y="-479"/>
                    <a:pt x="1593414" y="-554"/>
                    <a:pt x="1655069" y="1416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F3EE1AE7-B93D-4262-B9D7-BA8C01C12E99}"/>
              </a:ext>
            </a:extLst>
          </p:cNvPr>
          <p:cNvGrpSpPr/>
          <p:nvPr/>
        </p:nvGrpSpPr>
        <p:grpSpPr>
          <a:xfrm>
            <a:off x="3890795" y="3949344"/>
            <a:ext cx="2313581" cy="2506981"/>
            <a:chOff x="3890795" y="3949344"/>
            <a:chExt cx="2313581" cy="2506981"/>
          </a:xfrm>
        </p:grpSpPr>
        <p:grpSp>
          <p:nvGrpSpPr>
            <p:cNvPr id="178" name="グループ化 177">
              <a:extLst>
                <a:ext uri="{FF2B5EF4-FFF2-40B4-BE49-F238E27FC236}">
                  <a16:creationId xmlns:a16="http://schemas.microsoft.com/office/drawing/2014/main" id="{71641E43-C739-4E9C-BE7E-D330B4407AEC}"/>
                </a:ext>
              </a:extLst>
            </p:cNvPr>
            <p:cNvGrpSpPr/>
            <p:nvPr/>
          </p:nvGrpSpPr>
          <p:grpSpPr>
            <a:xfrm>
              <a:off x="4349584" y="3949344"/>
              <a:ext cx="1229834" cy="2506981"/>
              <a:chOff x="2275365" y="3690863"/>
              <a:chExt cx="1229834" cy="2506981"/>
            </a:xfrm>
          </p:grpSpPr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16788074-C66D-4538-98D4-4758443C8735}"/>
                  </a:ext>
                </a:extLst>
              </p:cNvPr>
              <p:cNvSpPr/>
              <p:nvPr/>
            </p:nvSpPr>
            <p:spPr>
              <a:xfrm>
                <a:off x="2628361" y="4895450"/>
                <a:ext cx="511882" cy="440816"/>
              </a:xfrm>
              <a:custGeom>
                <a:avLst/>
                <a:gdLst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406024 w 511882"/>
                  <a:gd name="connsiteY3" fmla="*/ 277853 h 440816"/>
                  <a:gd name="connsiteX4" fmla="*/ 502480 w 511882"/>
                  <a:gd name="connsiteY4" fmla="*/ 326345 h 440816"/>
                  <a:gd name="connsiteX5" fmla="*/ 511882 w 511882"/>
                  <a:gd name="connsiteY5" fmla="*/ 334919 h 440816"/>
                  <a:gd name="connsiteX6" fmla="*/ 502423 w 511882"/>
                  <a:gd name="connsiteY6" fmla="*/ 351715 h 440816"/>
                  <a:gd name="connsiteX7" fmla="*/ 258560 w 511882"/>
                  <a:gd name="connsiteY7" fmla="*/ 440816 h 440816"/>
                  <a:gd name="connsiteX8" fmla="*/ 14697 w 511882"/>
                  <a:gd name="connsiteY8" fmla="*/ 351715 h 440816"/>
                  <a:gd name="connsiteX9" fmla="*/ 0 w 511882"/>
                  <a:gd name="connsiteY9" fmla="*/ 325615 h 440816"/>
                  <a:gd name="connsiteX10" fmla="*/ 95004 w 511882"/>
                  <a:gd name="connsiteY10" fmla="*/ 277853 h 440816"/>
                  <a:gd name="connsiteX11" fmla="*/ 131174 w 511882"/>
                  <a:gd name="connsiteY11" fmla="*/ 277853 h 440816"/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406024 w 511882"/>
                  <a:gd name="connsiteY3" fmla="*/ 277853 h 440816"/>
                  <a:gd name="connsiteX4" fmla="*/ 502480 w 511882"/>
                  <a:gd name="connsiteY4" fmla="*/ 326345 h 440816"/>
                  <a:gd name="connsiteX5" fmla="*/ 511882 w 511882"/>
                  <a:gd name="connsiteY5" fmla="*/ 334919 h 440816"/>
                  <a:gd name="connsiteX6" fmla="*/ 502423 w 511882"/>
                  <a:gd name="connsiteY6" fmla="*/ 351715 h 440816"/>
                  <a:gd name="connsiteX7" fmla="*/ 258560 w 511882"/>
                  <a:gd name="connsiteY7" fmla="*/ 440816 h 440816"/>
                  <a:gd name="connsiteX8" fmla="*/ 14697 w 511882"/>
                  <a:gd name="connsiteY8" fmla="*/ 351715 h 440816"/>
                  <a:gd name="connsiteX9" fmla="*/ 0 w 511882"/>
                  <a:gd name="connsiteY9" fmla="*/ 325615 h 440816"/>
                  <a:gd name="connsiteX10" fmla="*/ 131174 w 511882"/>
                  <a:gd name="connsiteY10" fmla="*/ 277853 h 440816"/>
                  <a:gd name="connsiteX11" fmla="*/ 155557 w 511882"/>
                  <a:gd name="connsiteY11" fmla="*/ 0 h 440816"/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502480 w 511882"/>
                  <a:gd name="connsiteY3" fmla="*/ 326345 h 440816"/>
                  <a:gd name="connsiteX4" fmla="*/ 511882 w 511882"/>
                  <a:gd name="connsiteY4" fmla="*/ 334919 h 440816"/>
                  <a:gd name="connsiteX5" fmla="*/ 502423 w 511882"/>
                  <a:gd name="connsiteY5" fmla="*/ 351715 h 440816"/>
                  <a:gd name="connsiteX6" fmla="*/ 258560 w 511882"/>
                  <a:gd name="connsiteY6" fmla="*/ 440816 h 440816"/>
                  <a:gd name="connsiteX7" fmla="*/ 14697 w 511882"/>
                  <a:gd name="connsiteY7" fmla="*/ 351715 h 440816"/>
                  <a:gd name="connsiteX8" fmla="*/ 0 w 511882"/>
                  <a:gd name="connsiteY8" fmla="*/ 325615 h 440816"/>
                  <a:gd name="connsiteX9" fmla="*/ 131174 w 511882"/>
                  <a:gd name="connsiteY9" fmla="*/ 277853 h 440816"/>
                  <a:gd name="connsiteX10" fmla="*/ 155557 w 511882"/>
                  <a:gd name="connsiteY10" fmla="*/ 0 h 440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1882" h="440816">
                    <a:moveTo>
                      <a:pt x="155557" y="0"/>
                    </a:moveTo>
                    <a:lnTo>
                      <a:pt x="358276" y="0"/>
                    </a:lnTo>
                    <a:lnTo>
                      <a:pt x="382660" y="277853"/>
                    </a:lnTo>
                    <a:lnTo>
                      <a:pt x="502480" y="326345"/>
                    </a:lnTo>
                    <a:lnTo>
                      <a:pt x="511882" y="334919"/>
                    </a:lnTo>
                    <a:lnTo>
                      <a:pt x="502423" y="351715"/>
                    </a:lnTo>
                    <a:cubicBezTo>
                      <a:pt x="462245" y="404076"/>
                      <a:pt x="368186" y="440816"/>
                      <a:pt x="258560" y="440816"/>
                    </a:cubicBezTo>
                    <a:cubicBezTo>
                      <a:pt x="148934" y="440816"/>
                      <a:pt x="54875" y="404076"/>
                      <a:pt x="14697" y="351715"/>
                    </a:cubicBezTo>
                    <a:lnTo>
                      <a:pt x="0" y="325615"/>
                    </a:lnTo>
                    <a:lnTo>
                      <a:pt x="131174" y="277853"/>
                    </a:lnTo>
                    <a:lnTo>
                      <a:pt x="155557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0" name="台形 189">
                <a:extLst>
                  <a:ext uri="{FF2B5EF4-FFF2-40B4-BE49-F238E27FC236}">
                    <a16:creationId xmlns:a16="http://schemas.microsoft.com/office/drawing/2014/main" id="{BFE3DE37-EA90-485B-9B86-E5870DFF17F9}"/>
                  </a:ext>
                </a:extLst>
              </p:cNvPr>
              <p:cNvSpPr/>
              <p:nvPr/>
            </p:nvSpPr>
            <p:spPr>
              <a:xfrm rot="15300000">
                <a:off x="2804092" y="3544537"/>
                <a:ext cx="45719" cy="663669"/>
              </a:xfrm>
              <a:prstGeom prst="trapezoid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1" name="楕円 190">
                <a:extLst>
                  <a:ext uri="{FF2B5EF4-FFF2-40B4-BE49-F238E27FC236}">
                    <a16:creationId xmlns:a16="http://schemas.microsoft.com/office/drawing/2014/main" id="{BFE09E2F-2EFF-4EB8-8550-6700B1AD936F}"/>
                  </a:ext>
                </a:extLst>
              </p:cNvPr>
              <p:cNvSpPr/>
              <p:nvPr/>
            </p:nvSpPr>
            <p:spPr>
              <a:xfrm>
                <a:off x="2643969" y="3727244"/>
                <a:ext cx="492626" cy="466506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2" name="楕円 191">
                <a:extLst>
                  <a:ext uri="{FF2B5EF4-FFF2-40B4-BE49-F238E27FC236}">
                    <a16:creationId xmlns:a16="http://schemas.microsoft.com/office/drawing/2014/main" id="{362013A6-6775-4B44-861F-9535AFF7FE8B}"/>
                  </a:ext>
                </a:extLst>
              </p:cNvPr>
              <p:cNvSpPr/>
              <p:nvPr/>
            </p:nvSpPr>
            <p:spPr>
              <a:xfrm>
                <a:off x="2275365" y="3923220"/>
                <a:ext cx="1229834" cy="908430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93" name="グループ化 192">
                <a:extLst>
                  <a:ext uri="{FF2B5EF4-FFF2-40B4-BE49-F238E27FC236}">
                    <a16:creationId xmlns:a16="http://schemas.microsoft.com/office/drawing/2014/main" id="{CFE7F9D6-B9CB-432E-BBDA-3AE19DEF39B0}"/>
                  </a:ext>
                </a:extLst>
              </p:cNvPr>
              <p:cNvGrpSpPr/>
              <p:nvPr/>
            </p:nvGrpSpPr>
            <p:grpSpPr>
              <a:xfrm rot="20700000">
                <a:off x="2319307" y="4546259"/>
                <a:ext cx="222287" cy="346460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223" name="円/楕円 125">
                  <a:extLst>
                    <a:ext uri="{FF2B5EF4-FFF2-40B4-BE49-F238E27FC236}">
                      <a16:creationId xmlns:a16="http://schemas.microsoft.com/office/drawing/2014/main" id="{402FC773-E084-47E5-AB93-E8BA1CF1157C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4" name="円/楕円 126">
                  <a:extLst>
                    <a:ext uri="{FF2B5EF4-FFF2-40B4-BE49-F238E27FC236}">
                      <a16:creationId xmlns:a16="http://schemas.microsoft.com/office/drawing/2014/main" id="{F78BA86D-AA74-4708-B3DC-49F73A140445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94" name="グループ化 193">
                <a:extLst>
                  <a:ext uri="{FF2B5EF4-FFF2-40B4-BE49-F238E27FC236}">
                    <a16:creationId xmlns:a16="http://schemas.microsoft.com/office/drawing/2014/main" id="{9AE4053E-91E7-4AEE-BC31-A98A413CA086}"/>
                  </a:ext>
                </a:extLst>
              </p:cNvPr>
              <p:cNvGrpSpPr/>
              <p:nvPr/>
            </p:nvGrpSpPr>
            <p:grpSpPr>
              <a:xfrm rot="900000" flipH="1">
                <a:off x="3249396" y="4546259"/>
                <a:ext cx="222287" cy="346460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221" name="円/楕円 123">
                  <a:extLst>
                    <a:ext uri="{FF2B5EF4-FFF2-40B4-BE49-F238E27FC236}">
                      <a16:creationId xmlns:a16="http://schemas.microsoft.com/office/drawing/2014/main" id="{49D506C9-90EC-4478-89DC-406283AA7FC7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2" name="円/楕円 124">
                  <a:extLst>
                    <a:ext uri="{FF2B5EF4-FFF2-40B4-BE49-F238E27FC236}">
                      <a16:creationId xmlns:a16="http://schemas.microsoft.com/office/drawing/2014/main" id="{0EE37040-95AD-43BE-8970-4CF1B0D2E319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95" name="円/楕円 122">
                <a:extLst>
                  <a:ext uri="{FF2B5EF4-FFF2-40B4-BE49-F238E27FC236}">
                    <a16:creationId xmlns:a16="http://schemas.microsoft.com/office/drawing/2014/main" id="{C803A32B-8133-459E-B382-37D282FE247B}"/>
                  </a:ext>
                </a:extLst>
              </p:cNvPr>
              <p:cNvSpPr/>
              <p:nvPr/>
            </p:nvSpPr>
            <p:spPr>
              <a:xfrm>
                <a:off x="2430450" y="4086596"/>
                <a:ext cx="930090" cy="108724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6" name="円/楕円 27">
                <a:extLst>
                  <a:ext uri="{FF2B5EF4-FFF2-40B4-BE49-F238E27FC236}">
                    <a16:creationId xmlns:a16="http://schemas.microsoft.com/office/drawing/2014/main" id="{A70B5803-C719-4B48-918F-461A8AEB9047}"/>
                  </a:ext>
                </a:extLst>
              </p:cNvPr>
              <p:cNvSpPr/>
              <p:nvPr/>
            </p:nvSpPr>
            <p:spPr>
              <a:xfrm rot="10800000">
                <a:off x="2771413" y="5022977"/>
                <a:ext cx="226794" cy="4019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7" name="円/楕円 27">
                <a:extLst>
                  <a:ext uri="{FF2B5EF4-FFF2-40B4-BE49-F238E27FC236}">
                    <a16:creationId xmlns:a16="http://schemas.microsoft.com/office/drawing/2014/main" id="{A6D9CCA9-5816-437F-801F-E47EEE9F0DF0}"/>
                  </a:ext>
                </a:extLst>
              </p:cNvPr>
              <p:cNvSpPr/>
              <p:nvPr/>
            </p:nvSpPr>
            <p:spPr>
              <a:xfrm rot="20700000">
                <a:off x="2549924" y="4436248"/>
                <a:ext cx="263282" cy="547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8" name="円/楕円 27">
                <a:extLst>
                  <a:ext uri="{FF2B5EF4-FFF2-40B4-BE49-F238E27FC236}">
                    <a16:creationId xmlns:a16="http://schemas.microsoft.com/office/drawing/2014/main" id="{E11AB638-0A9F-4934-8D8A-37E62E030E04}"/>
                  </a:ext>
                </a:extLst>
              </p:cNvPr>
              <p:cNvSpPr/>
              <p:nvPr/>
            </p:nvSpPr>
            <p:spPr>
              <a:xfrm rot="900000">
                <a:off x="2965694" y="4436248"/>
                <a:ext cx="263282" cy="547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9" name="円/楕円 27">
                <a:extLst>
                  <a:ext uri="{FF2B5EF4-FFF2-40B4-BE49-F238E27FC236}">
                    <a16:creationId xmlns:a16="http://schemas.microsoft.com/office/drawing/2014/main" id="{B7CA5A55-4A96-4A27-9EAB-3B19C0F685F8}"/>
                  </a:ext>
                </a:extLst>
              </p:cNvPr>
              <p:cNvSpPr/>
              <p:nvPr/>
            </p:nvSpPr>
            <p:spPr>
              <a:xfrm rot="8100000">
                <a:off x="2611663" y="4911675"/>
                <a:ext cx="169589" cy="631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0" name="円/楕円 27">
                <a:extLst>
                  <a:ext uri="{FF2B5EF4-FFF2-40B4-BE49-F238E27FC236}">
                    <a16:creationId xmlns:a16="http://schemas.microsoft.com/office/drawing/2014/main" id="{571B3FB7-778B-4CFC-B48F-A838C3FECF9B}"/>
                  </a:ext>
                </a:extLst>
              </p:cNvPr>
              <p:cNvSpPr/>
              <p:nvPr/>
            </p:nvSpPr>
            <p:spPr>
              <a:xfrm rot="13500000" flipH="1">
                <a:off x="2987824" y="4911676"/>
                <a:ext cx="169589" cy="631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01" name="グループ化 200">
                <a:extLst>
                  <a:ext uri="{FF2B5EF4-FFF2-40B4-BE49-F238E27FC236}">
                    <a16:creationId xmlns:a16="http://schemas.microsoft.com/office/drawing/2014/main" id="{B037D492-D72B-4D66-94B8-BFB3F801312C}"/>
                  </a:ext>
                </a:extLst>
              </p:cNvPr>
              <p:cNvGrpSpPr/>
              <p:nvPr/>
            </p:nvGrpSpPr>
            <p:grpSpPr>
              <a:xfrm>
                <a:off x="2478029" y="4577632"/>
                <a:ext cx="109476" cy="88048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219" name="円/楕円 27">
                  <a:extLst>
                    <a:ext uri="{FF2B5EF4-FFF2-40B4-BE49-F238E27FC236}">
                      <a16:creationId xmlns:a16="http://schemas.microsoft.com/office/drawing/2014/main" id="{539065FD-A2C4-4318-BB36-D4814438DF49}"/>
                    </a:ext>
                  </a:extLst>
                </p:cNvPr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0" name="円/楕円 27">
                  <a:extLst>
                    <a:ext uri="{FF2B5EF4-FFF2-40B4-BE49-F238E27FC236}">
                      <a16:creationId xmlns:a16="http://schemas.microsoft.com/office/drawing/2014/main" id="{A1A2D930-6D8B-46B7-8678-A3339223BD58}"/>
                    </a:ext>
                  </a:extLst>
                </p:cNvPr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02" name="グループ化 201">
                <a:extLst>
                  <a:ext uri="{FF2B5EF4-FFF2-40B4-BE49-F238E27FC236}">
                    <a16:creationId xmlns:a16="http://schemas.microsoft.com/office/drawing/2014/main" id="{6EC9E0B1-6545-42FC-A618-F5BA43D992B0}"/>
                  </a:ext>
                </a:extLst>
              </p:cNvPr>
              <p:cNvGrpSpPr/>
              <p:nvPr/>
            </p:nvGrpSpPr>
            <p:grpSpPr>
              <a:xfrm flipH="1">
                <a:off x="3193311" y="4577632"/>
                <a:ext cx="109476" cy="88048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217" name="円/楕円 27">
                  <a:extLst>
                    <a:ext uri="{FF2B5EF4-FFF2-40B4-BE49-F238E27FC236}">
                      <a16:creationId xmlns:a16="http://schemas.microsoft.com/office/drawing/2014/main" id="{CB1CCF69-02BE-4F64-96AA-4A3627E5275A}"/>
                    </a:ext>
                  </a:extLst>
                </p:cNvPr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8" name="円/楕円 27">
                  <a:extLst>
                    <a:ext uri="{FF2B5EF4-FFF2-40B4-BE49-F238E27FC236}">
                      <a16:creationId xmlns:a16="http://schemas.microsoft.com/office/drawing/2014/main" id="{BA0C2288-C186-4534-9336-194FBF421F80}"/>
                    </a:ext>
                  </a:extLst>
                </p:cNvPr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03" name="円/楕円 64">
                <a:extLst>
                  <a:ext uri="{FF2B5EF4-FFF2-40B4-BE49-F238E27FC236}">
                    <a16:creationId xmlns:a16="http://schemas.microsoft.com/office/drawing/2014/main" id="{05D1AC75-A504-43E3-8E58-54A3761AA62A}"/>
                  </a:ext>
                </a:extLst>
              </p:cNvPr>
              <p:cNvSpPr/>
              <p:nvPr/>
            </p:nvSpPr>
            <p:spPr>
              <a:xfrm>
                <a:off x="2830643" y="4791969"/>
                <a:ext cx="110478" cy="109714"/>
              </a:xfrm>
              <a:custGeom>
                <a:avLst/>
                <a:gdLst>
                  <a:gd name="connsiteX0" fmla="*/ 24765 w 116205"/>
                  <a:gd name="connsiteY0" fmla="*/ 4629 h 96069"/>
                  <a:gd name="connsiteX1" fmla="*/ 76599 w 116205"/>
                  <a:gd name="connsiteY1" fmla="*/ 0 h 96069"/>
                  <a:gd name="connsiteX2" fmla="*/ 80010 w 116205"/>
                  <a:gd name="connsiteY2" fmla="*/ 13564 h 96069"/>
                  <a:gd name="connsiteX3" fmla="*/ 40005 w 116205"/>
                  <a:gd name="connsiteY3" fmla="*/ 79457 h 96069"/>
                  <a:gd name="connsiteX4" fmla="*/ 0 w 116205"/>
                  <a:gd name="connsiteY4" fmla="*/ 13564 h 96069"/>
                  <a:gd name="connsiteX5" fmla="*/ 2742 w 116205"/>
                  <a:gd name="connsiteY5" fmla="*/ 2662 h 96069"/>
                  <a:gd name="connsiteX6" fmla="*/ 116205 w 116205"/>
                  <a:gd name="connsiteY6" fmla="*/ 96069 h 96069"/>
                  <a:gd name="connsiteX0" fmla="*/ 24765 w 80010"/>
                  <a:gd name="connsiteY0" fmla="*/ 4629 h 79457"/>
                  <a:gd name="connsiteX1" fmla="*/ 76599 w 80010"/>
                  <a:gd name="connsiteY1" fmla="*/ 0 h 79457"/>
                  <a:gd name="connsiteX2" fmla="*/ 80010 w 80010"/>
                  <a:gd name="connsiteY2" fmla="*/ 13564 h 79457"/>
                  <a:gd name="connsiteX3" fmla="*/ 40005 w 80010"/>
                  <a:gd name="connsiteY3" fmla="*/ 79457 h 79457"/>
                  <a:gd name="connsiteX4" fmla="*/ 0 w 80010"/>
                  <a:gd name="connsiteY4" fmla="*/ 13564 h 79457"/>
                  <a:gd name="connsiteX5" fmla="*/ 2742 w 80010"/>
                  <a:gd name="connsiteY5" fmla="*/ 2662 h 79457"/>
                  <a:gd name="connsiteX0" fmla="*/ 76599 w 80010"/>
                  <a:gd name="connsiteY0" fmla="*/ 0 h 79457"/>
                  <a:gd name="connsiteX1" fmla="*/ 80010 w 80010"/>
                  <a:gd name="connsiteY1" fmla="*/ 13564 h 79457"/>
                  <a:gd name="connsiteX2" fmla="*/ 40005 w 80010"/>
                  <a:gd name="connsiteY2" fmla="*/ 79457 h 79457"/>
                  <a:gd name="connsiteX3" fmla="*/ 0 w 80010"/>
                  <a:gd name="connsiteY3" fmla="*/ 13564 h 79457"/>
                  <a:gd name="connsiteX4" fmla="*/ 2742 w 80010"/>
                  <a:gd name="connsiteY4" fmla="*/ 2662 h 79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10" h="79457">
                    <a:moveTo>
                      <a:pt x="76599" y="0"/>
                    </a:moveTo>
                    <a:cubicBezTo>
                      <a:pt x="79703" y="4150"/>
                      <a:pt x="80010" y="8798"/>
                      <a:pt x="80010" y="13564"/>
                    </a:cubicBezTo>
                    <a:cubicBezTo>
                      <a:pt x="80010" y="49956"/>
                      <a:pt x="62099" y="79457"/>
                      <a:pt x="40005" y="79457"/>
                    </a:cubicBezTo>
                    <a:cubicBezTo>
                      <a:pt x="17911" y="79457"/>
                      <a:pt x="0" y="49956"/>
                      <a:pt x="0" y="13564"/>
                    </a:cubicBezTo>
                    <a:lnTo>
                      <a:pt x="2742" y="2662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4" name="楕円 203">
                <a:extLst>
                  <a:ext uri="{FF2B5EF4-FFF2-40B4-BE49-F238E27FC236}">
                    <a16:creationId xmlns:a16="http://schemas.microsoft.com/office/drawing/2014/main" id="{DB2193D1-92E6-43F4-B9C9-96A734B64B24}"/>
                  </a:ext>
                </a:extLst>
              </p:cNvPr>
              <p:cNvSpPr/>
              <p:nvPr/>
            </p:nvSpPr>
            <p:spPr>
              <a:xfrm>
                <a:off x="3050368" y="3690863"/>
                <a:ext cx="172454" cy="170334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A5700116-8CA7-4013-A033-968833780236}"/>
                  </a:ext>
                </a:extLst>
              </p:cNvPr>
              <p:cNvSpPr/>
              <p:nvPr/>
            </p:nvSpPr>
            <p:spPr>
              <a:xfrm>
                <a:off x="2397805" y="5183647"/>
                <a:ext cx="974010" cy="1014197"/>
              </a:xfrm>
              <a:custGeom>
                <a:avLst/>
                <a:gdLst>
                  <a:gd name="connsiteX0" fmla="*/ 671591 w 974010"/>
                  <a:gd name="connsiteY0" fmla="*/ 0 h 1014197"/>
                  <a:gd name="connsiteX1" fmla="*/ 676569 w 974010"/>
                  <a:gd name="connsiteY1" fmla="*/ 1546 h 1014197"/>
                  <a:gd name="connsiteX2" fmla="*/ 974010 w 974010"/>
                  <a:gd name="connsiteY2" fmla="*/ 450279 h 1014197"/>
                  <a:gd name="connsiteX3" fmla="*/ 974009 w 974010"/>
                  <a:gd name="connsiteY3" fmla="*/ 1014197 h 1014197"/>
                  <a:gd name="connsiteX4" fmla="*/ 0 w 974010"/>
                  <a:gd name="connsiteY4" fmla="*/ 1014197 h 1014197"/>
                  <a:gd name="connsiteX5" fmla="*/ 0 w 974010"/>
                  <a:gd name="connsiteY5" fmla="*/ 450279 h 1014197"/>
                  <a:gd name="connsiteX6" fmla="*/ 297441 w 974010"/>
                  <a:gd name="connsiteY6" fmla="*/ 1546 h 1014197"/>
                  <a:gd name="connsiteX7" fmla="*/ 302418 w 974010"/>
                  <a:gd name="connsiteY7" fmla="*/ 1 h 1014197"/>
                  <a:gd name="connsiteX8" fmla="*/ 342184 w 974010"/>
                  <a:gd name="connsiteY8" fmla="*/ 15668 h 1014197"/>
                  <a:gd name="connsiteX9" fmla="*/ 487004 w 974010"/>
                  <a:gd name="connsiteY9" fmla="*/ 37563 h 1014197"/>
                  <a:gd name="connsiteX10" fmla="*/ 631824 w 974010"/>
                  <a:gd name="connsiteY10" fmla="*/ 15668 h 1014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10" h="1014197">
                    <a:moveTo>
                      <a:pt x="671591" y="0"/>
                    </a:moveTo>
                    <a:lnTo>
                      <a:pt x="676569" y="1546"/>
                    </a:lnTo>
                    <a:cubicBezTo>
                      <a:pt x="851363" y="75477"/>
                      <a:pt x="974010" y="248556"/>
                      <a:pt x="974010" y="450279"/>
                    </a:cubicBezTo>
                    <a:cubicBezTo>
                      <a:pt x="974010" y="638252"/>
                      <a:pt x="974009" y="826224"/>
                      <a:pt x="974009" y="1014197"/>
                    </a:cubicBezTo>
                    <a:lnTo>
                      <a:pt x="0" y="1014197"/>
                    </a:lnTo>
                    <a:lnTo>
                      <a:pt x="0" y="450279"/>
                    </a:lnTo>
                    <a:cubicBezTo>
                      <a:pt x="0" y="248556"/>
                      <a:pt x="122648" y="75477"/>
                      <a:pt x="297441" y="1546"/>
                    </a:cubicBezTo>
                    <a:lnTo>
                      <a:pt x="302418" y="1"/>
                    </a:lnTo>
                    <a:lnTo>
                      <a:pt x="342184" y="15668"/>
                    </a:lnTo>
                    <a:cubicBezTo>
                      <a:pt x="387932" y="29898"/>
                      <a:pt x="436573" y="37563"/>
                      <a:pt x="487004" y="37563"/>
                    </a:cubicBezTo>
                    <a:cubicBezTo>
                      <a:pt x="537435" y="37563"/>
                      <a:pt x="586076" y="29898"/>
                      <a:pt x="631824" y="1566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C15AAEB7-C022-4982-8E64-396B8647124A}"/>
                  </a:ext>
                </a:extLst>
              </p:cNvPr>
              <p:cNvSpPr/>
              <p:nvPr/>
            </p:nvSpPr>
            <p:spPr>
              <a:xfrm>
                <a:off x="2580386" y="5184065"/>
                <a:ext cx="608849" cy="211734"/>
              </a:xfrm>
              <a:custGeom>
                <a:avLst/>
                <a:gdLst>
                  <a:gd name="connsiteX0" fmla="*/ 487949 w 608849"/>
                  <a:gd name="connsiteY0" fmla="*/ 0 h 211734"/>
                  <a:gd name="connsiteX1" fmla="*/ 515562 w 608849"/>
                  <a:gd name="connsiteY1" fmla="*/ 10880 h 211734"/>
                  <a:gd name="connsiteX2" fmla="*/ 576714 w 608849"/>
                  <a:gd name="connsiteY2" fmla="*/ 46029 h 211734"/>
                  <a:gd name="connsiteX3" fmla="*/ 608849 w 608849"/>
                  <a:gd name="connsiteY3" fmla="*/ 72543 h 211734"/>
                  <a:gd name="connsiteX4" fmla="*/ 604281 w 608849"/>
                  <a:gd name="connsiteY4" fmla="*/ 80959 h 211734"/>
                  <a:gd name="connsiteX5" fmla="*/ 358321 w 608849"/>
                  <a:gd name="connsiteY5" fmla="*/ 211734 h 211734"/>
                  <a:gd name="connsiteX6" fmla="*/ 250527 w 608849"/>
                  <a:gd name="connsiteY6" fmla="*/ 211734 h 211734"/>
                  <a:gd name="connsiteX7" fmla="*/ 4568 w 608849"/>
                  <a:gd name="connsiteY7" fmla="*/ 80959 h 211734"/>
                  <a:gd name="connsiteX8" fmla="*/ 0 w 608849"/>
                  <a:gd name="connsiteY8" fmla="*/ 72544 h 211734"/>
                  <a:gd name="connsiteX9" fmla="*/ 32136 w 608849"/>
                  <a:gd name="connsiteY9" fmla="*/ 46029 h 211734"/>
                  <a:gd name="connsiteX10" fmla="*/ 93289 w 608849"/>
                  <a:gd name="connsiteY10" fmla="*/ 10880 h 211734"/>
                  <a:gd name="connsiteX11" fmla="*/ 120901 w 608849"/>
                  <a:gd name="connsiteY11" fmla="*/ 1 h 211734"/>
                  <a:gd name="connsiteX12" fmla="*/ 159604 w 608849"/>
                  <a:gd name="connsiteY12" fmla="*/ 15250 h 211734"/>
                  <a:gd name="connsiteX13" fmla="*/ 304424 w 608849"/>
                  <a:gd name="connsiteY13" fmla="*/ 37145 h 211734"/>
                  <a:gd name="connsiteX14" fmla="*/ 449244 w 608849"/>
                  <a:gd name="connsiteY14" fmla="*/ 15250 h 2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08849" h="211734">
                    <a:moveTo>
                      <a:pt x="487949" y="0"/>
                    </a:moveTo>
                    <a:lnTo>
                      <a:pt x="515562" y="10880"/>
                    </a:lnTo>
                    <a:cubicBezTo>
                      <a:pt x="536853" y="21139"/>
                      <a:pt x="557283" y="32902"/>
                      <a:pt x="576714" y="46029"/>
                    </a:cubicBezTo>
                    <a:lnTo>
                      <a:pt x="608849" y="72543"/>
                    </a:lnTo>
                    <a:lnTo>
                      <a:pt x="604281" y="80959"/>
                    </a:lnTo>
                    <a:cubicBezTo>
                      <a:pt x="550976" y="159859"/>
                      <a:pt x="460707" y="211734"/>
                      <a:pt x="358321" y="211734"/>
                    </a:cubicBezTo>
                    <a:lnTo>
                      <a:pt x="250527" y="211734"/>
                    </a:lnTo>
                    <a:cubicBezTo>
                      <a:pt x="148142" y="211734"/>
                      <a:pt x="57872" y="159859"/>
                      <a:pt x="4568" y="80959"/>
                    </a:cubicBezTo>
                    <a:lnTo>
                      <a:pt x="0" y="72544"/>
                    </a:lnTo>
                    <a:lnTo>
                      <a:pt x="32136" y="46029"/>
                    </a:lnTo>
                    <a:cubicBezTo>
                      <a:pt x="51568" y="32902"/>
                      <a:pt x="71998" y="21139"/>
                      <a:pt x="93289" y="10880"/>
                    </a:cubicBezTo>
                    <a:lnTo>
                      <a:pt x="120901" y="1"/>
                    </a:lnTo>
                    <a:lnTo>
                      <a:pt x="159604" y="15250"/>
                    </a:lnTo>
                    <a:cubicBezTo>
                      <a:pt x="205352" y="29480"/>
                      <a:pt x="253993" y="37145"/>
                      <a:pt x="304424" y="37145"/>
                    </a:cubicBezTo>
                    <a:cubicBezTo>
                      <a:pt x="354855" y="37145"/>
                      <a:pt x="403496" y="29480"/>
                      <a:pt x="449244" y="1525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57F95567-58DE-4DAD-AFF2-D6E2EAF582CC}"/>
                </a:ext>
              </a:extLst>
            </p:cNvPr>
            <p:cNvSpPr/>
            <p:nvPr/>
          </p:nvSpPr>
          <p:spPr>
            <a:xfrm>
              <a:off x="4665252" y="4811871"/>
              <a:ext cx="160446" cy="141554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82" name="フリーフォーム: 図形 181">
              <a:extLst>
                <a:ext uri="{FF2B5EF4-FFF2-40B4-BE49-F238E27FC236}">
                  <a16:creationId xmlns:a16="http://schemas.microsoft.com/office/drawing/2014/main" id="{A8AF377F-CFE3-4EB6-8FD0-6FC6C26A725A}"/>
                </a:ext>
              </a:extLst>
            </p:cNvPr>
            <p:cNvSpPr/>
            <p:nvPr/>
          </p:nvSpPr>
          <p:spPr>
            <a:xfrm>
              <a:off x="5085607" y="4811871"/>
              <a:ext cx="160446" cy="141554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C790A72E-7012-4C48-836A-44B2A57D9E66}"/>
                </a:ext>
              </a:extLst>
            </p:cNvPr>
            <p:cNvGrpSpPr/>
            <p:nvPr/>
          </p:nvGrpSpPr>
          <p:grpSpPr>
            <a:xfrm>
              <a:off x="5181591" y="4219756"/>
              <a:ext cx="836991" cy="1516331"/>
              <a:chOff x="5175361" y="4219756"/>
              <a:chExt cx="836991" cy="1516331"/>
            </a:xfrm>
          </p:grpSpPr>
          <p:grpSp>
            <p:nvGrpSpPr>
              <p:cNvPr id="238" name="グループ化 237">
                <a:extLst>
                  <a:ext uri="{FF2B5EF4-FFF2-40B4-BE49-F238E27FC236}">
                    <a16:creationId xmlns:a16="http://schemas.microsoft.com/office/drawing/2014/main" id="{966BA202-B0FE-46C6-9A5B-99795015DC66}"/>
                  </a:ext>
                </a:extLst>
              </p:cNvPr>
              <p:cNvGrpSpPr/>
              <p:nvPr/>
            </p:nvGrpSpPr>
            <p:grpSpPr>
              <a:xfrm rot="20965850">
                <a:off x="5262490" y="4219756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239" name="グループ化 238">
                  <a:extLst>
                    <a:ext uri="{FF2B5EF4-FFF2-40B4-BE49-F238E27FC236}">
                      <a16:creationId xmlns:a16="http://schemas.microsoft.com/office/drawing/2014/main" id="{893B218F-4923-47B0-9858-471BE984BFBA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256" name="フリーフォーム: 図形 255">
                    <a:extLst>
                      <a:ext uri="{FF2B5EF4-FFF2-40B4-BE49-F238E27FC236}">
                        <a16:creationId xmlns:a16="http://schemas.microsoft.com/office/drawing/2014/main" id="{6DEAB0A0-6FE6-42B2-A19F-26A58223B8B6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9" name="フリーフォーム: 図形 268">
                    <a:extLst>
                      <a:ext uri="{FF2B5EF4-FFF2-40B4-BE49-F238E27FC236}">
                        <a16:creationId xmlns:a16="http://schemas.microsoft.com/office/drawing/2014/main" id="{93EF5308-9628-4369-A6A7-FD00B68E08F1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956D9A82-3359-42B8-8740-59DFAA6E9289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A38F26FC-E650-436D-9281-8BF141F9D8F7}"/>
                  </a:ext>
                </a:extLst>
              </p:cNvPr>
              <p:cNvSpPr/>
              <p:nvPr/>
            </p:nvSpPr>
            <p:spPr>
              <a:xfrm rot="3600000">
                <a:off x="5145239" y="4868974"/>
                <a:ext cx="897235" cy="836991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56909 w 829854"/>
                  <a:gd name="connsiteY0" fmla="*/ 827240 h 827240"/>
                  <a:gd name="connsiteX1" fmla="*/ 484832 w 829854"/>
                  <a:gd name="connsiteY1" fmla="*/ 297212 h 827240"/>
                  <a:gd name="connsiteX2" fmla="*/ 56451 w 829854"/>
                  <a:gd name="connsiteY2" fmla="*/ 378956 h 827240"/>
                  <a:gd name="connsiteX3" fmla="*/ 13137 w 829854"/>
                  <a:gd name="connsiteY3" fmla="*/ 119935 h 827240"/>
                  <a:gd name="connsiteX4" fmla="*/ 673797 w 829854"/>
                  <a:gd name="connsiteY4" fmla="*/ 2642 h 827240"/>
                  <a:gd name="connsiteX5" fmla="*/ 791693 w 829854"/>
                  <a:gd name="connsiteY5" fmla="*/ 102867 h 827240"/>
                  <a:gd name="connsiteX6" fmla="*/ 829854 w 829854"/>
                  <a:gd name="connsiteY6" fmla="*/ 827240 h 827240"/>
                  <a:gd name="connsiteX0" fmla="*/ 500535 w 873480"/>
                  <a:gd name="connsiteY0" fmla="*/ 826913 h 826913"/>
                  <a:gd name="connsiteX1" fmla="*/ 528458 w 873480"/>
                  <a:gd name="connsiteY1" fmla="*/ 296885 h 826913"/>
                  <a:gd name="connsiteX2" fmla="*/ 62404 w 873480"/>
                  <a:gd name="connsiteY2" fmla="*/ 348629 h 826913"/>
                  <a:gd name="connsiteX3" fmla="*/ 56763 w 873480"/>
                  <a:gd name="connsiteY3" fmla="*/ 119608 h 826913"/>
                  <a:gd name="connsiteX4" fmla="*/ 717423 w 873480"/>
                  <a:gd name="connsiteY4" fmla="*/ 2315 h 826913"/>
                  <a:gd name="connsiteX5" fmla="*/ 835319 w 873480"/>
                  <a:gd name="connsiteY5" fmla="*/ 102540 h 826913"/>
                  <a:gd name="connsiteX6" fmla="*/ 873480 w 873480"/>
                  <a:gd name="connsiteY6" fmla="*/ 826913 h 826913"/>
                  <a:gd name="connsiteX0" fmla="*/ 501302 w 874247"/>
                  <a:gd name="connsiteY0" fmla="*/ 826913 h 826913"/>
                  <a:gd name="connsiteX1" fmla="*/ 529225 w 874247"/>
                  <a:gd name="connsiteY1" fmla="*/ 296885 h 826913"/>
                  <a:gd name="connsiteX2" fmla="*/ 63171 w 874247"/>
                  <a:gd name="connsiteY2" fmla="*/ 348629 h 826913"/>
                  <a:gd name="connsiteX3" fmla="*/ 57530 w 874247"/>
                  <a:gd name="connsiteY3" fmla="*/ 119608 h 826913"/>
                  <a:gd name="connsiteX4" fmla="*/ 718190 w 874247"/>
                  <a:gd name="connsiteY4" fmla="*/ 2315 h 826913"/>
                  <a:gd name="connsiteX5" fmla="*/ 836086 w 874247"/>
                  <a:gd name="connsiteY5" fmla="*/ 102540 h 826913"/>
                  <a:gd name="connsiteX6" fmla="*/ 874247 w 874247"/>
                  <a:gd name="connsiteY6" fmla="*/ 826913 h 826913"/>
                  <a:gd name="connsiteX0" fmla="*/ 498359 w 871304"/>
                  <a:gd name="connsiteY0" fmla="*/ 826913 h 826913"/>
                  <a:gd name="connsiteX1" fmla="*/ 526282 w 871304"/>
                  <a:gd name="connsiteY1" fmla="*/ 296885 h 826913"/>
                  <a:gd name="connsiteX2" fmla="*/ 60228 w 871304"/>
                  <a:gd name="connsiteY2" fmla="*/ 348629 h 826913"/>
                  <a:gd name="connsiteX3" fmla="*/ 54587 w 871304"/>
                  <a:gd name="connsiteY3" fmla="*/ 119608 h 826913"/>
                  <a:gd name="connsiteX4" fmla="*/ 715247 w 871304"/>
                  <a:gd name="connsiteY4" fmla="*/ 2315 h 826913"/>
                  <a:gd name="connsiteX5" fmla="*/ 833143 w 871304"/>
                  <a:gd name="connsiteY5" fmla="*/ 102540 h 826913"/>
                  <a:gd name="connsiteX6" fmla="*/ 871304 w 871304"/>
                  <a:gd name="connsiteY6" fmla="*/ 826913 h 826913"/>
                  <a:gd name="connsiteX0" fmla="*/ 479234 w 852179"/>
                  <a:gd name="connsiteY0" fmla="*/ 826924 h 826924"/>
                  <a:gd name="connsiteX1" fmla="*/ 507157 w 852179"/>
                  <a:gd name="connsiteY1" fmla="*/ 296896 h 826924"/>
                  <a:gd name="connsiteX2" fmla="*/ 41103 w 852179"/>
                  <a:gd name="connsiteY2" fmla="*/ 348640 h 826924"/>
                  <a:gd name="connsiteX3" fmla="*/ 35462 w 852179"/>
                  <a:gd name="connsiteY3" fmla="*/ 119619 h 826924"/>
                  <a:gd name="connsiteX4" fmla="*/ 696122 w 852179"/>
                  <a:gd name="connsiteY4" fmla="*/ 2326 h 826924"/>
                  <a:gd name="connsiteX5" fmla="*/ 814018 w 852179"/>
                  <a:gd name="connsiteY5" fmla="*/ 102551 h 826924"/>
                  <a:gd name="connsiteX6" fmla="*/ 852179 w 852179"/>
                  <a:gd name="connsiteY6" fmla="*/ 826924 h 826924"/>
                  <a:gd name="connsiteX0" fmla="*/ 499685 w 872630"/>
                  <a:gd name="connsiteY0" fmla="*/ 826924 h 826924"/>
                  <a:gd name="connsiteX1" fmla="*/ 527608 w 872630"/>
                  <a:gd name="connsiteY1" fmla="*/ 296896 h 826924"/>
                  <a:gd name="connsiteX2" fmla="*/ 61554 w 872630"/>
                  <a:gd name="connsiteY2" fmla="*/ 348640 h 826924"/>
                  <a:gd name="connsiteX3" fmla="*/ 55913 w 872630"/>
                  <a:gd name="connsiteY3" fmla="*/ 119619 h 826924"/>
                  <a:gd name="connsiteX4" fmla="*/ 716573 w 872630"/>
                  <a:gd name="connsiteY4" fmla="*/ 2326 h 826924"/>
                  <a:gd name="connsiteX5" fmla="*/ 834469 w 872630"/>
                  <a:gd name="connsiteY5" fmla="*/ 102551 h 826924"/>
                  <a:gd name="connsiteX6" fmla="*/ 872630 w 872630"/>
                  <a:gd name="connsiteY6" fmla="*/ 826924 h 826924"/>
                  <a:gd name="connsiteX0" fmla="*/ 486431 w 859376"/>
                  <a:gd name="connsiteY0" fmla="*/ 826924 h 826924"/>
                  <a:gd name="connsiteX1" fmla="*/ 514354 w 859376"/>
                  <a:gd name="connsiteY1" fmla="*/ 296896 h 826924"/>
                  <a:gd name="connsiteX2" fmla="*/ 48300 w 859376"/>
                  <a:gd name="connsiteY2" fmla="*/ 348640 h 826924"/>
                  <a:gd name="connsiteX3" fmla="*/ 42659 w 859376"/>
                  <a:gd name="connsiteY3" fmla="*/ 119619 h 826924"/>
                  <a:gd name="connsiteX4" fmla="*/ 703319 w 859376"/>
                  <a:gd name="connsiteY4" fmla="*/ 2326 h 826924"/>
                  <a:gd name="connsiteX5" fmla="*/ 821215 w 859376"/>
                  <a:gd name="connsiteY5" fmla="*/ 102551 h 826924"/>
                  <a:gd name="connsiteX6" fmla="*/ 859376 w 859376"/>
                  <a:gd name="connsiteY6" fmla="*/ 826924 h 826924"/>
                  <a:gd name="connsiteX0" fmla="*/ 486431 w 859376"/>
                  <a:gd name="connsiteY0" fmla="*/ 828508 h 828508"/>
                  <a:gd name="connsiteX1" fmla="*/ 514354 w 859376"/>
                  <a:gd name="connsiteY1" fmla="*/ 298480 h 828508"/>
                  <a:gd name="connsiteX2" fmla="*/ 48300 w 859376"/>
                  <a:gd name="connsiteY2" fmla="*/ 350224 h 828508"/>
                  <a:gd name="connsiteX3" fmla="*/ 42659 w 859376"/>
                  <a:gd name="connsiteY3" fmla="*/ 121203 h 828508"/>
                  <a:gd name="connsiteX4" fmla="*/ 703319 w 859376"/>
                  <a:gd name="connsiteY4" fmla="*/ 3910 h 828508"/>
                  <a:gd name="connsiteX5" fmla="*/ 821215 w 859376"/>
                  <a:gd name="connsiteY5" fmla="*/ 104135 h 828508"/>
                  <a:gd name="connsiteX6" fmla="*/ 859376 w 859376"/>
                  <a:gd name="connsiteY6" fmla="*/ 828508 h 828508"/>
                  <a:gd name="connsiteX0" fmla="*/ 486431 w 859376"/>
                  <a:gd name="connsiteY0" fmla="*/ 828508 h 828508"/>
                  <a:gd name="connsiteX1" fmla="*/ 514354 w 859376"/>
                  <a:gd name="connsiteY1" fmla="*/ 298480 h 828508"/>
                  <a:gd name="connsiteX2" fmla="*/ 48300 w 859376"/>
                  <a:gd name="connsiteY2" fmla="*/ 350224 h 828508"/>
                  <a:gd name="connsiteX3" fmla="*/ 42659 w 859376"/>
                  <a:gd name="connsiteY3" fmla="*/ 121203 h 828508"/>
                  <a:gd name="connsiteX4" fmla="*/ 703319 w 859376"/>
                  <a:gd name="connsiteY4" fmla="*/ 3910 h 828508"/>
                  <a:gd name="connsiteX5" fmla="*/ 821215 w 859376"/>
                  <a:gd name="connsiteY5" fmla="*/ 104135 h 828508"/>
                  <a:gd name="connsiteX6" fmla="*/ 859376 w 859376"/>
                  <a:gd name="connsiteY6" fmla="*/ 828508 h 828508"/>
                  <a:gd name="connsiteX0" fmla="*/ 486431 w 885061"/>
                  <a:gd name="connsiteY0" fmla="*/ 828508 h 828508"/>
                  <a:gd name="connsiteX1" fmla="*/ 514354 w 885061"/>
                  <a:gd name="connsiteY1" fmla="*/ 298480 h 828508"/>
                  <a:gd name="connsiteX2" fmla="*/ 48300 w 885061"/>
                  <a:gd name="connsiteY2" fmla="*/ 350224 h 828508"/>
                  <a:gd name="connsiteX3" fmla="*/ 42659 w 885061"/>
                  <a:gd name="connsiteY3" fmla="*/ 121203 h 828508"/>
                  <a:gd name="connsiteX4" fmla="*/ 703319 w 885061"/>
                  <a:gd name="connsiteY4" fmla="*/ 3910 h 828508"/>
                  <a:gd name="connsiteX5" fmla="*/ 821215 w 885061"/>
                  <a:gd name="connsiteY5" fmla="*/ 104135 h 828508"/>
                  <a:gd name="connsiteX6" fmla="*/ 859376 w 885061"/>
                  <a:gd name="connsiteY6" fmla="*/ 828508 h 828508"/>
                  <a:gd name="connsiteX0" fmla="*/ 486431 w 905871"/>
                  <a:gd name="connsiteY0" fmla="*/ 828508 h 828508"/>
                  <a:gd name="connsiteX1" fmla="*/ 514354 w 905871"/>
                  <a:gd name="connsiteY1" fmla="*/ 298480 h 828508"/>
                  <a:gd name="connsiteX2" fmla="*/ 48300 w 905871"/>
                  <a:gd name="connsiteY2" fmla="*/ 350224 h 828508"/>
                  <a:gd name="connsiteX3" fmla="*/ 42659 w 905871"/>
                  <a:gd name="connsiteY3" fmla="*/ 121203 h 828508"/>
                  <a:gd name="connsiteX4" fmla="*/ 703319 w 905871"/>
                  <a:gd name="connsiteY4" fmla="*/ 3910 h 828508"/>
                  <a:gd name="connsiteX5" fmla="*/ 821215 w 905871"/>
                  <a:gd name="connsiteY5" fmla="*/ 104135 h 828508"/>
                  <a:gd name="connsiteX6" fmla="*/ 859376 w 905871"/>
                  <a:gd name="connsiteY6" fmla="*/ 828508 h 828508"/>
                  <a:gd name="connsiteX0" fmla="*/ 486431 w 897235"/>
                  <a:gd name="connsiteY0" fmla="*/ 828508 h 836991"/>
                  <a:gd name="connsiteX1" fmla="*/ 514354 w 897235"/>
                  <a:gd name="connsiteY1" fmla="*/ 298480 h 836991"/>
                  <a:gd name="connsiteX2" fmla="*/ 48300 w 897235"/>
                  <a:gd name="connsiteY2" fmla="*/ 350224 h 836991"/>
                  <a:gd name="connsiteX3" fmla="*/ 42659 w 897235"/>
                  <a:gd name="connsiteY3" fmla="*/ 121203 h 836991"/>
                  <a:gd name="connsiteX4" fmla="*/ 703319 w 897235"/>
                  <a:gd name="connsiteY4" fmla="*/ 3910 h 836991"/>
                  <a:gd name="connsiteX5" fmla="*/ 821215 w 897235"/>
                  <a:gd name="connsiteY5" fmla="*/ 104135 h 836991"/>
                  <a:gd name="connsiteX6" fmla="*/ 840730 w 897235"/>
                  <a:gd name="connsiteY6" fmla="*/ 836991 h 836991"/>
                  <a:gd name="connsiteX0" fmla="*/ 486431 w 897235"/>
                  <a:gd name="connsiteY0" fmla="*/ 828508 h 836991"/>
                  <a:gd name="connsiteX1" fmla="*/ 507763 w 897235"/>
                  <a:gd name="connsiteY1" fmla="*/ 319421 h 836991"/>
                  <a:gd name="connsiteX2" fmla="*/ 48300 w 897235"/>
                  <a:gd name="connsiteY2" fmla="*/ 350224 h 836991"/>
                  <a:gd name="connsiteX3" fmla="*/ 42659 w 897235"/>
                  <a:gd name="connsiteY3" fmla="*/ 121203 h 836991"/>
                  <a:gd name="connsiteX4" fmla="*/ 703319 w 897235"/>
                  <a:gd name="connsiteY4" fmla="*/ 3910 h 836991"/>
                  <a:gd name="connsiteX5" fmla="*/ 821215 w 897235"/>
                  <a:gd name="connsiteY5" fmla="*/ 104135 h 836991"/>
                  <a:gd name="connsiteX6" fmla="*/ 840730 w 897235"/>
                  <a:gd name="connsiteY6" fmla="*/ 836991 h 836991"/>
                  <a:gd name="connsiteX0" fmla="*/ 486431 w 897235"/>
                  <a:gd name="connsiteY0" fmla="*/ 828508 h 836991"/>
                  <a:gd name="connsiteX1" fmla="*/ 507763 w 897235"/>
                  <a:gd name="connsiteY1" fmla="*/ 319421 h 836991"/>
                  <a:gd name="connsiteX2" fmla="*/ 48300 w 897235"/>
                  <a:gd name="connsiteY2" fmla="*/ 350224 h 836991"/>
                  <a:gd name="connsiteX3" fmla="*/ 42659 w 897235"/>
                  <a:gd name="connsiteY3" fmla="*/ 121203 h 836991"/>
                  <a:gd name="connsiteX4" fmla="*/ 703319 w 897235"/>
                  <a:gd name="connsiteY4" fmla="*/ 3910 h 836991"/>
                  <a:gd name="connsiteX5" fmla="*/ 821215 w 897235"/>
                  <a:gd name="connsiteY5" fmla="*/ 104135 h 836991"/>
                  <a:gd name="connsiteX6" fmla="*/ 840730 w 897235"/>
                  <a:gd name="connsiteY6" fmla="*/ 836991 h 836991"/>
                  <a:gd name="connsiteX0" fmla="*/ 485326 w 897235"/>
                  <a:gd name="connsiteY0" fmla="*/ 811372 h 836991"/>
                  <a:gd name="connsiteX1" fmla="*/ 507763 w 897235"/>
                  <a:gd name="connsiteY1" fmla="*/ 319421 h 836991"/>
                  <a:gd name="connsiteX2" fmla="*/ 48300 w 897235"/>
                  <a:gd name="connsiteY2" fmla="*/ 350224 h 836991"/>
                  <a:gd name="connsiteX3" fmla="*/ 42659 w 897235"/>
                  <a:gd name="connsiteY3" fmla="*/ 121203 h 836991"/>
                  <a:gd name="connsiteX4" fmla="*/ 703319 w 897235"/>
                  <a:gd name="connsiteY4" fmla="*/ 3910 h 836991"/>
                  <a:gd name="connsiteX5" fmla="*/ 821215 w 897235"/>
                  <a:gd name="connsiteY5" fmla="*/ 104135 h 836991"/>
                  <a:gd name="connsiteX6" fmla="*/ 840730 w 897235"/>
                  <a:gd name="connsiteY6" fmla="*/ 836991 h 836991"/>
                  <a:gd name="connsiteX0" fmla="*/ 494681 w 897235"/>
                  <a:gd name="connsiteY0" fmla="*/ 833271 h 836991"/>
                  <a:gd name="connsiteX1" fmla="*/ 507763 w 897235"/>
                  <a:gd name="connsiteY1" fmla="*/ 319421 h 836991"/>
                  <a:gd name="connsiteX2" fmla="*/ 48300 w 897235"/>
                  <a:gd name="connsiteY2" fmla="*/ 350224 h 836991"/>
                  <a:gd name="connsiteX3" fmla="*/ 42659 w 897235"/>
                  <a:gd name="connsiteY3" fmla="*/ 121203 h 836991"/>
                  <a:gd name="connsiteX4" fmla="*/ 703319 w 897235"/>
                  <a:gd name="connsiteY4" fmla="*/ 3910 h 836991"/>
                  <a:gd name="connsiteX5" fmla="*/ 821215 w 897235"/>
                  <a:gd name="connsiteY5" fmla="*/ 104135 h 836991"/>
                  <a:gd name="connsiteX6" fmla="*/ 840730 w 897235"/>
                  <a:gd name="connsiteY6" fmla="*/ 836991 h 836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97235" h="836991">
                    <a:moveTo>
                      <a:pt x="494681" y="833271"/>
                    </a:moveTo>
                    <a:cubicBezTo>
                      <a:pt x="451921" y="742017"/>
                      <a:pt x="443070" y="530112"/>
                      <a:pt x="507763" y="319421"/>
                    </a:cubicBezTo>
                    <a:cubicBezTo>
                      <a:pt x="364969" y="346669"/>
                      <a:pt x="139148" y="389944"/>
                      <a:pt x="48300" y="350224"/>
                    </a:cubicBezTo>
                    <a:cubicBezTo>
                      <a:pt x="-6532" y="314799"/>
                      <a:pt x="-22800" y="179412"/>
                      <a:pt x="42659" y="121203"/>
                    </a:cubicBezTo>
                    <a:cubicBezTo>
                      <a:pt x="153191" y="23026"/>
                      <a:pt x="635985" y="-12688"/>
                      <a:pt x="703319" y="3910"/>
                    </a:cubicBezTo>
                    <a:cubicBezTo>
                      <a:pt x="770653" y="20508"/>
                      <a:pt x="813439" y="66929"/>
                      <a:pt x="821215" y="104135"/>
                    </a:cubicBezTo>
                    <a:cubicBezTo>
                      <a:pt x="946383" y="442837"/>
                      <a:pt x="890430" y="639819"/>
                      <a:pt x="840730" y="836991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88" name="グループ化 287">
              <a:extLst>
                <a:ext uri="{FF2B5EF4-FFF2-40B4-BE49-F238E27FC236}">
                  <a16:creationId xmlns:a16="http://schemas.microsoft.com/office/drawing/2014/main" id="{4481950B-3DD2-4E22-AD40-7AABA3B66793}"/>
                </a:ext>
              </a:extLst>
            </p:cNvPr>
            <p:cNvGrpSpPr/>
            <p:nvPr/>
          </p:nvGrpSpPr>
          <p:grpSpPr>
            <a:xfrm flipH="1">
              <a:off x="3890795" y="4219756"/>
              <a:ext cx="836991" cy="1516331"/>
              <a:chOff x="5175361" y="4219756"/>
              <a:chExt cx="836991" cy="1516331"/>
            </a:xfrm>
          </p:grpSpPr>
          <p:grpSp>
            <p:nvGrpSpPr>
              <p:cNvPr id="289" name="グループ化 288">
                <a:extLst>
                  <a:ext uri="{FF2B5EF4-FFF2-40B4-BE49-F238E27FC236}">
                    <a16:creationId xmlns:a16="http://schemas.microsoft.com/office/drawing/2014/main" id="{8AA14D73-8208-4A7B-A246-9A0CBFDA4D2A}"/>
                  </a:ext>
                </a:extLst>
              </p:cNvPr>
              <p:cNvGrpSpPr/>
              <p:nvPr/>
            </p:nvGrpSpPr>
            <p:grpSpPr>
              <a:xfrm rot="20965850">
                <a:off x="5262490" y="4219756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291" name="グループ化 290">
                  <a:extLst>
                    <a:ext uri="{FF2B5EF4-FFF2-40B4-BE49-F238E27FC236}">
                      <a16:creationId xmlns:a16="http://schemas.microsoft.com/office/drawing/2014/main" id="{44DBEFF1-41F3-4E50-B2CE-92B10651B6E2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293" name="フリーフォーム: 図形 292">
                    <a:extLst>
                      <a:ext uri="{FF2B5EF4-FFF2-40B4-BE49-F238E27FC236}">
                        <a16:creationId xmlns:a16="http://schemas.microsoft.com/office/drawing/2014/main" id="{09FF9B42-6ED4-458D-A682-EB85D978CCCA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4" name="フリーフォーム: 図形 293">
                    <a:extLst>
                      <a:ext uri="{FF2B5EF4-FFF2-40B4-BE49-F238E27FC236}">
                        <a16:creationId xmlns:a16="http://schemas.microsoft.com/office/drawing/2014/main" id="{9321F056-D8FB-4B04-8AD4-CFB1F7C522A6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DD02DF10-1614-473C-AA72-77B184CD146B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90" name="フリーフォーム: 図形 289">
                <a:extLst>
                  <a:ext uri="{FF2B5EF4-FFF2-40B4-BE49-F238E27FC236}">
                    <a16:creationId xmlns:a16="http://schemas.microsoft.com/office/drawing/2014/main" id="{E7AB1296-5049-4D85-AD7C-5F6BED9EC4AE}"/>
                  </a:ext>
                </a:extLst>
              </p:cNvPr>
              <p:cNvSpPr/>
              <p:nvPr/>
            </p:nvSpPr>
            <p:spPr>
              <a:xfrm rot="3600000">
                <a:off x="5145239" y="4868974"/>
                <a:ext cx="897235" cy="836991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56909 w 829854"/>
                  <a:gd name="connsiteY0" fmla="*/ 827240 h 827240"/>
                  <a:gd name="connsiteX1" fmla="*/ 484832 w 829854"/>
                  <a:gd name="connsiteY1" fmla="*/ 297212 h 827240"/>
                  <a:gd name="connsiteX2" fmla="*/ 56451 w 829854"/>
                  <a:gd name="connsiteY2" fmla="*/ 378956 h 827240"/>
                  <a:gd name="connsiteX3" fmla="*/ 13137 w 829854"/>
                  <a:gd name="connsiteY3" fmla="*/ 119935 h 827240"/>
                  <a:gd name="connsiteX4" fmla="*/ 673797 w 829854"/>
                  <a:gd name="connsiteY4" fmla="*/ 2642 h 827240"/>
                  <a:gd name="connsiteX5" fmla="*/ 791693 w 829854"/>
                  <a:gd name="connsiteY5" fmla="*/ 102867 h 827240"/>
                  <a:gd name="connsiteX6" fmla="*/ 829854 w 829854"/>
                  <a:gd name="connsiteY6" fmla="*/ 827240 h 827240"/>
                  <a:gd name="connsiteX0" fmla="*/ 500535 w 873480"/>
                  <a:gd name="connsiteY0" fmla="*/ 826913 h 826913"/>
                  <a:gd name="connsiteX1" fmla="*/ 528458 w 873480"/>
                  <a:gd name="connsiteY1" fmla="*/ 296885 h 826913"/>
                  <a:gd name="connsiteX2" fmla="*/ 62404 w 873480"/>
                  <a:gd name="connsiteY2" fmla="*/ 348629 h 826913"/>
                  <a:gd name="connsiteX3" fmla="*/ 56763 w 873480"/>
                  <a:gd name="connsiteY3" fmla="*/ 119608 h 826913"/>
                  <a:gd name="connsiteX4" fmla="*/ 717423 w 873480"/>
                  <a:gd name="connsiteY4" fmla="*/ 2315 h 826913"/>
                  <a:gd name="connsiteX5" fmla="*/ 835319 w 873480"/>
                  <a:gd name="connsiteY5" fmla="*/ 102540 h 826913"/>
                  <a:gd name="connsiteX6" fmla="*/ 873480 w 873480"/>
                  <a:gd name="connsiteY6" fmla="*/ 826913 h 826913"/>
                  <a:gd name="connsiteX0" fmla="*/ 501302 w 874247"/>
                  <a:gd name="connsiteY0" fmla="*/ 826913 h 826913"/>
                  <a:gd name="connsiteX1" fmla="*/ 529225 w 874247"/>
                  <a:gd name="connsiteY1" fmla="*/ 296885 h 826913"/>
                  <a:gd name="connsiteX2" fmla="*/ 63171 w 874247"/>
                  <a:gd name="connsiteY2" fmla="*/ 348629 h 826913"/>
                  <a:gd name="connsiteX3" fmla="*/ 57530 w 874247"/>
                  <a:gd name="connsiteY3" fmla="*/ 119608 h 826913"/>
                  <a:gd name="connsiteX4" fmla="*/ 718190 w 874247"/>
                  <a:gd name="connsiteY4" fmla="*/ 2315 h 826913"/>
                  <a:gd name="connsiteX5" fmla="*/ 836086 w 874247"/>
                  <a:gd name="connsiteY5" fmla="*/ 102540 h 826913"/>
                  <a:gd name="connsiteX6" fmla="*/ 874247 w 874247"/>
                  <a:gd name="connsiteY6" fmla="*/ 826913 h 826913"/>
                  <a:gd name="connsiteX0" fmla="*/ 498359 w 871304"/>
                  <a:gd name="connsiteY0" fmla="*/ 826913 h 826913"/>
                  <a:gd name="connsiteX1" fmla="*/ 526282 w 871304"/>
                  <a:gd name="connsiteY1" fmla="*/ 296885 h 826913"/>
                  <a:gd name="connsiteX2" fmla="*/ 60228 w 871304"/>
                  <a:gd name="connsiteY2" fmla="*/ 348629 h 826913"/>
                  <a:gd name="connsiteX3" fmla="*/ 54587 w 871304"/>
                  <a:gd name="connsiteY3" fmla="*/ 119608 h 826913"/>
                  <a:gd name="connsiteX4" fmla="*/ 715247 w 871304"/>
                  <a:gd name="connsiteY4" fmla="*/ 2315 h 826913"/>
                  <a:gd name="connsiteX5" fmla="*/ 833143 w 871304"/>
                  <a:gd name="connsiteY5" fmla="*/ 102540 h 826913"/>
                  <a:gd name="connsiteX6" fmla="*/ 871304 w 871304"/>
                  <a:gd name="connsiteY6" fmla="*/ 826913 h 826913"/>
                  <a:gd name="connsiteX0" fmla="*/ 479234 w 852179"/>
                  <a:gd name="connsiteY0" fmla="*/ 826924 h 826924"/>
                  <a:gd name="connsiteX1" fmla="*/ 507157 w 852179"/>
                  <a:gd name="connsiteY1" fmla="*/ 296896 h 826924"/>
                  <a:gd name="connsiteX2" fmla="*/ 41103 w 852179"/>
                  <a:gd name="connsiteY2" fmla="*/ 348640 h 826924"/>
                  <a:gd name="connsiteX3" fmla="*/ 35462 w 852179"/>
                  <a:gd name="connsiteY3" fmla="*/ 119619 h 826924"/>
                  <a:gd name="connsiteX4" fmla="*/ 696122 w 852179"/>
                  <a:gd name="connsiteY4" fmla="*/ 2326 h 826924"/>
                  <a:gd name="connsiteX5" fmla="*/ 814018 w 852179"/>
                  <a:gd name="connsiteY5" fmla="*/ 102551 h 826924"/>
                  <a:gd name="connsiteX6" fmla="*/ 852179 w 852179"/>
                  <a:gd name="connsiteY6" fmla="*/ 826924 h 826924"/>
                  <a:gd name="connsiteX0" fmla="*/ 499685 w 872630"/>
                  <a:gd name="connsiteY0" fmla="*/ 826924 h 826924"/>
                  <a:gd name="connsiteX1" fmla="*/ 527608 w 872630"/>
                  <a:gd name="connsiteY1" fmla="*/ 296896 h 826924"/>
                  <a:gd name="connsiteX2" fmla="*/ 61554 w 872630"/>
                  <a:gd name="connsiteY2" fmla="*/ 348640 h 826924"/>
                  <a:gd name="connsiteX3" fmla="*/ 55913 w 872630"/>
                  <a:gd name="connsiteY3" fmla="*/ 119619 h 826924"/>
                  <a:gd name="connsiteX4" fmla="*/ 716573 w 872630"/>
                  <a:gd name="connsiteY4" fmla="*/ 2326 h 826924"/>
                  <a:gd name="connsiteX5" fmla="*/ 834469 w 872630"/>
                  <a:gd name="connsiteY5" fmla="*/ 102551 h 826924"/>
                  <a:gd name="connsiteX6" fmla="*/ 872630 w 872630"/>
                  <a:gd name="connsiteY6" fmla="*/ 826924 h 826924"/>
                  <a:gd name="connsiteX0" fmla="*/ 486431 w 859376"/>
                  <a:gd name="connsiteY0" fmla="*/ 826924 h 826924"/>
                  <a:gd name="connsiteX1" fmla="*/ 514354 w 859376"/>
                  <a:gd name="connsiteY1" fmla="*/ 296896 h 826924"/>
                  <a:gd name="connsiteX2" fmla="*/ 48300 w 859376"/>
                  <a:gd name="connsiteY2" fmla="*/ 348640 h 826924"/>
                  <a:gd name="connsiteX3" fmla="*/ 42659 w 859376"/>
                  <a:gd name="connsiteY3" fmla="*/ 119619 h 826924"/>
                  <a:gd name="connsiteX4" fmla="*/ 703319 w 859376"/>
                  <a:gd name="connsiteY4" fmla="*/ 2326 h 826924"/>
                  <a:gd name="connsiteX5" fmla="*/ 821215 w 859376"/>
                  <a:gd name="connsiteY5" fmla="*/ 102551 h 826924"/>
                  <a:gd name="connsiteX6" fmla="*/ 859376 w 859376"/>
                  <a:gd name="connsiteY6" fmla="*/ 826924 h 826924"/>
                  <a:gd name="connsiteX0" fmla="*/ 486431 w 859376"/>
                  <a:gd name="connsiteY0" fmla="*/ 828508 h 828508"/>
                  <a:gd name="connsiteX1" fmla="*/ 514354 w 859376"/>
                  <a:gd name="connsiteY1" fmla="*/ 298480 h 828508"/>
                  <a:gd name="connsiteX2" fmla="*/ 48300 w 859376"/>
                  <a:gd name="connsiteY2" fmla="*/ 350224 h 828508"/>
                  <a:gd name="connsiteX3" fmla="*/ 42659 w 859376"/>
                  <a:gd name="connsiteY3" fmla="*/ 121203 h 828508"/>
                  <a:gd name="connsiteX4" fmla="*/ 703319 w 859376"/>
                  <a:gd name="connsiteY4" fmla="*/ 3910 h 828508"/>
                  <a:gd name="connsiteX5" fmla="*/ 821215 w 859376"/>
                  <a:gd name="connsiteY5" fmla="*/ 104135 h 828508"/>
                  <a:gd name="connsiteX6" fmla="*/ 859376 w 859376"/>
                  <a:gd name="connsiteY6" fmla="*/ 828508 h 828508"/>
                  <a:gd name="connsiteX0" fmla="*/ 486431 w 859376"/>
                  <a:gd name="connsiteY0" fmla="*/ 828508 h 828508"/>
                  <a:gd name="connsiteX1" fmla="*/ 514354 w 859376"/>
                  <a:gd name="connsiteY1" fmla="*/ 298480 h 828508"/>
                  <a:gd name="connsiteX2" fmla="*/ 48300 w 859376"/>
                  <a:gd name="connsiteY2" fmla="*/ 350224 h 828508"/>
                  <a:gd name="connsiteX3" fmla="*/ 42659 w 859376"/>
                  <a:gd name="connsiteY3" fmla="*/ 121203 h 828508"/>
                  <a:gd name="connsiteX4" fmla="*/ 703319 w 859376"/>
                  <a:gd name="connsiteY4" fmla="*/ 3910 h 828508"/>
                  <a:gd name="connsiteX5" fmla="*/ 821215 w 859376"/>
                  <a:gd name="connsiteY5" fmla="*/ 104135 h 828508"/>
                  <a:gd name="connsiteX6" fmla="*/ 859376 w 859376"/>
                  <a:gd name="connsiteY6" fmla="*/ 828508 h 828508"/>
                  <a:gd name="connsiteX0" fmla="*/ 486431 w 885061"/>
                  <a:gd name="connsiteY0" fmla="*/ 828508 h 828508"/>
                  <a:gd name="connsiteX1" fmla="*/ 514354 w 885061"/>
                  <a:gd name="connsiteY1" fmla="*/ 298480 h 828508"/>
                  <a:gd name="connsiteX2" fmla="*/ 48300 w 885061"/>
                  <a:gd name="connsiteY2" fmla="*/ 350224 h 828508"/>
                  <a:gd name="connsiteX3" fmla="*/ 42659 w 885061"/>
                  <a:gd name="connsiteY3" fmla="*/ 121203 h 828508"/>
                  <a:gd name="connsiteX4" fmla="*/ 703319 w 885061"/>
                  <a:gd name="connsiteY4" fmla="*/ 3910 h 828508"/>
                  <a:gd name="connsiteX5" fmla="*/ 821215 w 885061"/>
                  <a:gd name="connsiteY5" fmla="*/ 104135 h 828508"/>
                  <a:gd name="connsiteX6" fmla="*/ 859376 w 885061"/>
                  <a:gd name="connsiteY6" fmla="*/ 828508 h 828508"/>
                  <a:gd name="connsiteX0" fmla="*/ 486431 w 905871"/>
                  <a:gd name="connsiteY0" fmla="*/ 828508 h 828508"/>
                  <a:gd name="connsiteX1" fmla="*/ 514354 w 905871"/>
                  <a:gd name="connsiteY1" fmla="*/ 298480 h 828508"/>
                  <a:gd name="connsiteX2" fmla="*/ 48300 w 905871"/>
                  <a:gd name="connsiteY2" fmla="*/ 350224 h 828508"/>
                  <a:gd name="connsiteX3" fmla="*/ 42659 w 905871"/>
                  <a:gd name="connsiteY3" fmla="*/ 121203 h 828508"/>
                  <a:gd name="connsiteX4" fmla="*/ 703319 w 905871"/>
                  <a:gd name="connsiteY4" fmla="*/ 3910 h 828508"/>
                  <a:gd name="connsiteX5" fmla="*/ 821215 w 905871"/>
                  <a:gd name="connsiteY5" fmla="*/ 104135 h 828508"/>
                  <a:gd name="connsiteX6" fmla="*/ 859376 w 905871"/>
                  <a:gd name="connsiteY6" fmla="*/ 828508 h 828508"/>
                  <a:gd name="connsiteX0" fmla="*/ 486431 w 897235"/>
                  <a:gd name="connsiteY0" fmla="*/ 828508 h 836991"/>
                  <a:gd name="connsiteX1" fmla="*/ 514354 w 897235"/>
                  <a:gd name="connsiteY1" fmla="*/ 298480 h 836991"/>
                  <a:gd name="connsiteX2" fmla="*/ 48300 w 897235"/>
                  <a:gd name="connsiteY2" fmla="*/ 350224 h 836991"/>
                  <a:gd name="connsiteX3" fmla="*/ 42659 w 897235"/>
                  <a:gd name="connsiteY3" fmla="*/ 121203 h 836991"/>
                  <a:gd name="connsiteX4" fmla="*/ 703319 w 897235"/>
                  <a:gd name="connsiteY4" fmla="*/ 3910 h 836991"/>
                  <a:gd name="connsiteX5" fmla="*/ 821215 w 897235"/>
                  <a:gd name="connsiteY5" fmla="*/ 104135 h 836991"/>
                  <a:gd name="connsiteX6" fmla="*/ 840730 w 897235"/>
                  <a:gd name="connsiteY6" fmla="*/ 836991 h 836991"/>
                  <a:gd name="connsiteX0" fmla="*/ 486431 w 897235"/>
                  <a:gd name="connsiteY0" fmla="*/ 828508 h 836991"/>
                  <a:gd name="connsiteX1" fmla="*/ 507763 w 897235"/>
                  <a:gd name="connsiteY1" fmla="*/ 319421 h 836991"/>
                  <a:gd name="connsiteX2" fmla="*/ 48300 w 897235"/>
                  <a:gd name="connsiteY2" fmla="*/ 350224 h 836991"/>
                  <a:gd name="connsiteX3" fmla="*/ 42659 w 897235"/>
                  <a:gd name="connsiteY3" fmla="*/ 121203 h 836991"/>
                  <a:gd name="connsiteX4" fmla="*/ 703319 w 897235"/>
                  <a:gd name="connsiteY4" fmla="*/ 3910 h 836991"/>
                  <a:gd name="connsiteX5" fmla="*/ 821215 w 897235"/>
                  <a:gd name="connsiteY5" fmla="*/ 104135 h 836991"/>
                  <a:gd name="connsiteX6" fmla="*/ 840730 w 897235"/>
                  <a:gd name="connsiteY6" fmla="*/ 836991 h 836991"/>
                  <a:gd name="connsiteX0" fmla="*/ 486431 w 897235"/>
                  <a:gd name="connsiteY0" fmla="*/ 828508 h 836991"/>
                  <a:gd name="connsiteX1" fmla="*/ 507763 w 897235"/>
                  <a:gd name="connsiteY1" fmla="*/ 319421 h 836991"/>
                  <a:gd name="connsiteX2" fmla="*/ 48300 w 897235"/>
                  <a:gd name="connsiteY2" fmla="*/ 350224 h 836991"/>
                  <a:gd name="connsiteX3" fmla="*/ 42659 w 897235"/>
                  <a:gd name="connsiteY3" fmla="*/ 121203 h 836991"/>
                  <a:gd name="connsiteX4" fmla="*/ 703319 w 897235"/>
                  <a:gd name="connsiteY4" fmla="*/ 3910 h 836991"/>
                  <a:gd name="connsiteX5" fmla="*/ 821215 w 897235"/>
                  <a:gd name="connsiteY5" fmla="*/ 104135 h 836991"/>
                  <a:gd name="connsiteX6" fmla="*/ 840730 w 897235"/>
                  <a:gd name="connsiteY6" fmla="*/ 836991 h 836991"/>
                  <a:gd name="connsiteX0" fmla="*/ 485326 w 897235"/>
                  <a:gd name="connsiteY0" fmla="*/ 811372 h 836991"/>
                  <a:gd name="connsiteX1" fmla="*/ 507763 w 897235"/>
                  <a:gd name="connsiteY1" fmla="*/ 319421 h 836991"/>
                  <a:gd name="connsiteX2" fmla="*/ 48300 w 897235"/>
                  <a:gd name="connsiteY2" fmla="*/ 350224 h 836991"/>
                  <a:gd name="connsiteX3" fmla="*/ 42659 w 897235"/>
                  <a:gd name="connsiteY3" fmla="*/ 121203 h 836991"/>
                  <a:gd name="connsiteX4" fmla="*/ 703319 w 897235"/>
                  <a:gd name="connsiteY4" fmla="*/ 3910 h 836991"/>
                  <a:gd name="connsiteX5" fmla="*/ 821215 w 897235"/>
                  <a:gd name="connsiteY5" fmla="*/ 104135 h 836991"/>
                  <a:gd name="connsiteX6" fmla="*/ 840730 w 897235"/>
                  <a:gd name="connsiteY6" fmla="*/ 836991 h 836991"/>
                  <a:gd name="connsiteX0" fmla="*/ 494681 w 897235"/>
                  <a:gd name="connsiteY0" fmla="*/ 833271 h 836991"/>
                  <a:gd name="connsiteX1" fmla="*/ 507763 w 897235"/>
                  <a:gd name="connsiteY1" fmla="*/ 319421 h 836991"/>
                  <a:gd name="connsiteX2" fmla="*/ 48300 w 897235"/>
                  <a:gd name="connsiteY2" fmla="*/ 350224 h 836991"/>
                  <a:gd name="connsiteX3" fmla="*/ 42659 w 897235"/>
                  <a:gd name="connsiteY3" fmla="*/ 121203 h 836991"/>
                  <a:gd name="connsiteX4" fmla="*/ 703319 w 897235"/>
                  <a:gd name="connsiteY4" fmla="*/ 3910 h 836991"/>
                  <a:gd name="connsiteX5" fmla="*/ 821215 w 897235"/>
                  <a:gd name="connsiteY5" fmla="*/ 104135 h 836991"/>
                  <a:gd name="connsiteX6" fmla="*/ 840730 w 897235"/>
                  <a:gd name="connsiteY6" fmla="*/ 836991 h 836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97235" h="836991">
                    <a:moveTo>
                      <a:pt x="494681" y="833271"/>
                    </a:moveTo>
                    <a:cubicBezTo>
                      <a:pt x="451921" y="742017"/>
                      <a:pt x="443070" y="530112"/>
                      <a:pt x="507763" y="319421"/>
                    </a:cubicBezTo>
                    <a:cubicBezTo>
                      <a:pt x="364969" y="346669"/>
                      <a:pt x="139148" y="389944"/>
                      <a:pt x="48300" y="350224"/>
                    </a:cubicBezTo>
                    <a:cubicBezTo>
                      <a:pt x="-6532" y="314799"/>
                      <a:pt x="-22800" y="179412"/>
                      <a:pt x="42659" y="121203"/>
                    </a:cubicBezTo>
                    <a:cubicBezTo>
                      <a:pt x="153191" y="23026"/>
                      <a:pt x="635985" y="-12688"/>
                      <a:pt x="703319" y="3910"/>
                    </a:cubicBezTo>
                    <a:cubicBezTo>
                      <a:pt x="770653" y="20508"/>
                      <a:pt x="813439" y="66929"/>
                      <a:pt x="821215" y="104135"/>
                    </a:cubicBezTo>
                    <a:cubicBezTo>
                      <a:pt x="946383" y="442837"/>
                      <a:pt x="890430" y="639819"/>
                      <a:pt x="840730" y="836991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31" name="フリーフォーム: 図形 330">
              <a:extLst>
                <a:ext uri="{FF2B5EF4-FFF2-40B4-BE49-F238E27FC236}">
                  <a16:creationId xmlns:a16="http://schemas.microsoft.com/office/drawing/2014/main" id="{B571FF8B-8DF9-403D-999B-4A7869574F64}"/>
                </a:ext>
              </a:extLst>
            </p:cNvPr>
            <p:cNvSpPr/>
            <p:nvPr/>
          </p:nvSpPr>
          <p:spPr>
            <a:xfrm rot="2700000">
              <a:off x="5718596" y="4057299"/>
              <a:ext cx="443714" cy="527846"/>
            </a:xfrm>
            <a:custGeom>
              <a:avLst/>
              <a:gdLst>
                <a:gd name="connsiteX0" fmla="*/ 1655069 w 3132350"/>
                <a:gd name="connsiteY0" fmla="*/ 1416 h 3726268"/>
                <a:gd name="connsiteX1" fmla="*/ 2777339 w 3132350"/>
                <a:gd name="connsiteY1" fmla="*/ 322321 h 3726268"/>
                <a:gd name="connsiteX2" fmla="*/ 2820135 w 3132350"/>
                <a:gd name="connsiteY2" fmla="*/ 1406972 h 3726268"/>
                <a:gd name="connsiteX3" fmla="*/ 2810794 w 3132350"/>
                <a:gd name="connsiteY3" fmla="*/ 1413199 h 3726268"/>
                <a:gd name="connsiteX4" fmla="*/ 2825110 w 3132350"/>
                <a:gd name="connsiteY4" fmla="*/ 1438823 h 3726268"/>
                <a:gd name="connsiteX5" fmla="*/ 2626764 w 3132350"/>
                <a:gd name="connsiteY5" fmla="*/ 2220958 h 3726268"/>
                <a:gd name="connsiteX6" fmla="*/ 2557860 w 3132350"/>
                <a:gd name="connsiteY6" fmla="*/ 2278025 h 3726268"/>
                <a:gd name="connsiteX7" fmla="*/ 2562675 w 3132350"/>
                <a:gd name="connsiteY7" fmla="*/ 2284324 h 3726268"/>
                <a:gd name="connsiteX8" fmla="*/ 2355339 w 3132350"/>
                <a:gd name="connsiteY8" fmla="*/ 3079311 h 3726268"/>
                <a:gd name="connsiteX9" fmla="*/ 2337591 w 3132350"/>
                <a:gd name="connsiteY9" fmla="*/ 3089686 h 3726268"/>
                <a:gd name="connsiteX10" fmla="*/ 2345766 w 3132350"/>
                <a:gd name="connsiteY10" fmla="*/ 3109900 h 3726268"/>
                <a:gd name="connsiteX11" fmla="*/ 2288309 w 3132350"/>
                <a:gd name="connsiteY11" fmla="*/ 3413342 h 3726268"/>
                <a:gd name="connsiteX12" fmla="*/ 1581018 w 3132350"/>
                <a:gd name="connsiteY12" fmla="*/ 3726268 h 3726268"/>
                <a:gd name="connsiteX13" fmla="*/ 1574804 w 3132350"/>
                <a:gd name="connsiteY13" fmla="*/ 3503865 h 3726268"/>
                <a:gd name="connsiteX14" fmla="*/ 2063284 w 3132350"/>
                <a:gd name="connsiteY14" fmla="*/ 3346317 h 3726268"/>
                <a:gd name="connsiteX15" fmla="*/ 2133363 w 3132350"/>
                <a:gd name="connsiteY15" fmla="*/ 3218712 h 3726268"/>
                <a:gd name="connsiteX16" fmla="*/ 2131792 w 3132350"/>
                <a:gd name="connsiteY16" fmla="*/ 3197592 h 3726268"/>
                <a:gd name="connsiteX17" fmla="*/ 2085678 w 3132350"/>
                <a:gd name="connsiteY17" fmla="*/ 3217093 h 3726268"/>
                <a:gd name="connsiteX18" fmla="*/ 1120551 w 3132350"/>
                <a:gd name="connsiteY18" fmla="*/ 3241448 h 3726268"/>
                <a:gd name="connsiteX19" fmla="*/ 1243162 w 3132350"/>
                <a:gd name="connsiteY19" fmla="*/ 3058976 h 3726268"/>
                <a:gd name="connsiteX20" fmla="*/ 1853662 w 3132350"/>
                <a:gd name="connsiteY20" fmla="*/ 3066774 h 3726268"/>
                <a:gd name="connsiteX21" fmla="*/ 2022381 w 3132350"/>
                <a:gd name="connsiteY21" fmla="*/ 3018468 h 3726268"/>
                <a:gd name="connsiteX22" fmla="*/ 1972500 w 3132350"/>
                <a:gd name="connsiteY22" fmla="*/ 2984436 h 3726268"/>
                <a:gd name="connsiteX23" fmla="*/ 1765050 w 3132350"/>
                <a:gd name="connsiteY23" fmla="*/ 2911978 h 3726268"/>
                <a:gd name="connsiteX24" fmla="*/ 1352566 w 3132350"/>
                <a:gd name="connsiteY24" fmla="*/ 2915104 h 3726268"/>
                <a:gd name="connsiteX25" fmla="*/ 1086615 w 3132350"/>
                <a:gd name="connsiteY25" fmla="*/ 3362062 h 3726268"/>
                <a:gd name="connsiteX26" fmla="*/ 862334 w 3132350"/>
                <a:gd name="connsiteY26" fmla="*/ 3438646 h 3726268"/>
                <a:gd name="connsiteX27" fmla="*/ 1210405 w 3132350"/>
                <a:gd name="connsiteY27" fmla="*/ 2726723 h 3726268"/>
                <a:gd name="connsiteX28" fmla="*/ 1898890 w 3132350"/>
                <a:gd name="connsiteY28" fmla="*/ 2719215 h 3726268"/>
                <a:gd name="connsiteX29" fmla="*/ 2149836 w 3132350"/>
                <a:gd name="connsiteY29" fmla="*/ 2841832 h 3726268"/>
                <a:gd name="connsiteX30" fmla="*/ 2231122 w 3132350"/>
                <a:gd name="connsiteY30" fmla="*/ 2914143 h 3726268"/>
                <a:gd name="connsiteX31" fmla="*/ 2265438 w 3132350"/>
                <a:gd name="connsiteY31" fmla="*/ 2891997 h 3726268"/>
                <a:gd name="connsiteX32" fmla="*/ 2399168 w 3132350"/>
                <a:gd name="connsiteY32" fmla="*/ 2412576 h 3726268"/>
                <a:gd name="connsiteX33" fmla="*/ 2382880 w 3132350"/>
                <a:gd name="connsiteY33" fmla="*/ 2388793 h 3726268"/>
                <a:gd name="connsiteX34" fmla="*/ 2289367 w 3132350"/>
                <a:gd name="connsiteY34" fmla="*/ 2433755 h 3726268"/>
                <a:gd name="connsiteX35" fmla="*/ 2184245 w 3132350"/>
                <a:gd name="connsiteY35" fmla="*/ 2475230 h 3726268"/>
                <a:gd name="connsiteX36" fmla="*/ 813982 w 3132350"/>
                <a:gd name="connsiteY36" fmla="*/ 2420430 h 3726268"/>
                <a:gd name="connsiteX37" fmla="*/ 976102 w 3132350"/>
                <a:gd name="connsiteY37" fmla="*/ 2264885 h 3726268"/>
                <a:gd name="connsiteX38" fmla="*/ 2046227 w 3132350"/>
                <a:gd name="connsiteY38" fmla="*/ 2301790 h 3726268"/>
                <a:gd name="connsiteX39" fmla="*/ 2215044 w 3132350"/>
                <a:gd name="connsiteY39" fmla="*/ 2241287 h 3726268"/>
                <a:gd name="connsiteX40" fmla="*/ 2224449 w 3132350"/>
                <a:gd name="connsiteY40" fmla="*/ 2236410 h 3726268"/>
                <a:gd name="connsiteX41" fmla="*/ 2170017 w 3132350"/>
                <a:gd name="connsiteY41" fmla="*/ 2202296 h 3726268"/>
                <a:gd name="connsiteX42" fmla="*/ 2082366 w 3132350"/>
                <a:gd name="connsiteY42" fmla="*/ 2159668 h 3726268"/>
                <a:gd name="connsiteX43" fmla="*/ 1278457 w 3132350"/>
                <a:gd name="connsiteY43" fmla="*/ 2089565 h 3726268"/>
                <a:gd name="connsiteX44" fmla="*/ 841610 w 3132350"/>
                <a:gd name="connsiteY44" fmla="*/ 2870449 h 3726268"/>
                <a:gd name="connsiteX45" fmla="*/ 634511 w 3132350"/>
                <a:gd name="connsiteY45" fmla="*/ 2953993 h 3726268"/>
                <a:gd name="connsiteX46" fmla="*/ 1167695 w 3132350"/>
                <a:gd name="connsiteY46" fmla="*/ 1901546 h 3726268"/>
                <a:gd name="connsiteX47" fmla="*/ 2258377 w 3132350"/>
                <a:gd name="connsiteY47" fmla="*/ 2016958 h 3726268"/>
                <a:gd name="connsiteX48" fmla="*/ 2354514 w 3132350"/>
                <a:gd name="connsiteY48" fmla="*/ 2076519 h 3726268"/>
                <a:gd name="connsiteX49" fmla="*/ 2415994 w 3132350"/>
                <a:gd name="connsiteY49" fmla="*/ 2124783 h 3726268"/>
                <a:gd name="connsiteX50" fmla="*/ 2475580 w 3132350"/>
                <a:gd name="connsiteY50" fmla="*/ 2081172 h 3726268"/>
                <a:gd name="connsiteX51" fmla="*/ 2650207 w 3132350"/>
                <a:gd name="connsiteY51" fmla="*/ 1561731 h 3726268"/>
                <a:gd name="connsiteX52" fmla="*/ 2632612 w 3132350"/>
                <a:gd name="connsiteY52" fmla="*/ 1522278 h 3726268"/>
                <a:gd name="connsiteX53" fmla="*/ 2560826 w 3132350"/>
                <a:gd name="connsiteY53" fmla="*/ 1559733 h 3726268"/>
                <a:gd name="connsiteX54" fmla="*/ 2041941 w 3132350"/>
                <a:gd name="connsiteY54" fmla="*/ 1717381 h 3726268"/>
                <a:gd name="connsiteX55" fmla="*/ 574723 w 3132350"/>
                <a:gd name="connsiteY55" fmla="*/ 1560015 h 3726268"/>
                <a:gd name="connsiteX56" fmla="*/ 772904 w 3132350"/>
                <a:gd name="connsiteY56" fmla="*/ 1423999 h 3726268"/>
                <a:gd name="connsiteX57" fmla="*/ 1933106 w 3132350"/>
                <a:gd name="connsiteY57" fmla="*/ 1525671 h 3726268"/>
                <a:gd name="connsiteX58" fmla="*/ 2413381 w 3132350"/>
                <a:gd name="connsiteY58" fmla="*/ 1404942 h 3726268"/>
                <a:gd name="connsiteX59" fmla="*/ 2517897 w 3132350"/>
                <a:gd name="connsiteY59" fmla="*/ 1358036 h 3726268"/>
                <a:gd name="connsiteX60" fmla="*/ 2499121 w 3132350"/>
                <a:gd name="connsiteY60" fmla="*/ 1337713 h 3726268"/>
                <a:gd name="connsiteX61" fmla="*/ 2317274 w 3132350"/>
                <a:gd name="connsiteY61" fmla="*/ 1207038 h 3726268"/>
                <a:gd name="connsiteX62" fmla="*/ 1228658 w 3132350"/>
                <a:gd name="connsiteY62" fmla="*/ 1061180 h 3726268"/>
                <a:gd name="connsiteX63" fmla="*/ 654727 w 3132350"/>
                <a:gd name="connsiteY63" fmla="*/ 2078144 h 3726268"/>
                <a:gd name="connsiteX64" fmla="*/ 448887 w 3132350"/>
                <a:gd name="connsiteY64" fmla="*/ 2163839 h 3726268"/>
                <a:gd name="connsiteX65" fmla="*/ 1127156 w 3132350"/>
                <a:gd name="connsiteY65" fmla="*/ 869526 h 3726268"/>
                <a:gd name="connsiteX66" fmla="*/ 2506630 w 3132350"/>
                <a:gd name="connsiteY66" fmla="*/ 1083083 h 3726268"/>
                <a:gd name="connsiteX67" fmla="*/ 2612970 w 3132350"/>
                <a:gd name="connsiteY67" fmla="*/ 1164824 h 3726268"/>
                <a:gd name="connsiteX68" fmla="*/ 2697754 w 3132350"/>
                <a:gd name="connsiteY68" fmla="*/ 1248506 h 3726268"/>
                <a:gd name="connsiteX69" fmla="*/ 2743590 w 3132350"/>
                <a:gd name="connsiteY69" fmla="*/ 1213893 h 3726268"/>
                <a:gd name="connsiteX70" fmla="*/ 2559845 w 3132350"/>
                <a:gd name="connsiteY70" fmla="*/ 422383 h 3726268"/>
                <a:gd name="connsiteX71" fmla="*/ 1328029 w 3132350"/>
                <a:gd name="connsiteY71" fmla="*/ 218761 h 3726268"/>
                <a:gd name="connsiteX72" fmla="*/ 372170 w 3132350"/>
                <a:gd name="connsiteY72" fmla="*/ 1198314 h 3726268"/>
                <a:gd name="connsiteX73" fmla="*/ 152491 w 3132350"/>
                <a:gd name="connsiteY73" fmla="*/ 1256967 h 3726268"/>
                <a:gd name="connsiteX74" fmla="*/ 1255474 w 3132350"/>
                <a:gd name="connsiteY74" fmla="*/ 17535 h 3726268"/>
                <a:gd name="connsiteX75" fmla="*/ 1469047 w 3132350"/>
                <a:gd name="connsiteY75" fmla="*/ 1704 h 3726268"/>
                <a:gd name="connsiteX76" fmla="*/ 1655069 w 3132350"/>
                <a:gd name="connsiteY76" fmla="*/ 1416 h 372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132350" h="3726268">
                  <a:moveTo>
                    <a:pt x="1655069" y="1416"/>
                  </a:moveTo>
                  <a:cubicBezTo>
                    <a:pt x="2086651" y="15206"/>
                    <a:pt x="2495928" y="129221"/>
                    <a:pt x="2777339" y="322321"/>
                  </a:cubicBezTo>
                  <a:cubicBezTo>
                    <a:pt x="3258741" y="652653"/>
                    <a:pt x="3228326" y="1098962"/>
                    <a:pt x="2820135" y="1406972"/>
                  </a:cubicBezTo>
                  <a:lnTo>
                    <a:pt x="2810794" y="1413199"/>
                  </a:lnTo>
                  <a:lnTo>
                    <a:pt x="2825110" y="1438823"/>
                  </a:lnTo>
                  <a:cubicBezTo>
                    <a:pt x="2947397" y="1704143"/>
                    <a:pt x="2873888" y="1996779"/>
                    <a:pt x="2626764" y="2220958"/>
                  </a:cubicBezTo>
                  <a:lnTo>
                    <a:pt x="2557860" y="2278025"/>
                  </a:lnTo>
                  <a:lnTo>
                    <a:pt x="2562675" y="2284324"/>
                  </a:lnTo>
                  <a:cubicBezTo>
                    <a:pt x="2735560" y="2546597"/>
                    <a:pt x="2664192" y="2863470"/>
                    <a:pt x="2355339" y="3079311"/>
                  </a:cubicBezTo>
                  <a:lnTo>
                    <a:pt x="2337591" y="3089686"/>
                  </a:lnTo>
                  <a:lnTo>
                    <a:pt x="2345766" y="3109900"/>
                  </a:lnTo>
                  <a:cubicBezTo>
                    <a:pt x="2371145" y="3209251"/>
                    <a:pt x="2354293" y="3314498"/>
                    <a:pt x="2288309" y="3413342"/>
                  </a:cubicBezTo>
                  <a:cubicBezTo>
                    <a:pt x="2163390" y="3600471"/>
                    <a:pt x="1887700" y="3722444"/>
                    <a:pt x="1581018" y="3726268"/>
                  </a:cubicBezTo>
                  <a:lnTo>
                    <a:pt x="1574804" y="3503865"/>
                  </a:lnTo>
                  <a:cubicBezTo>
                    <a:pt x="1778340" y="3502219"/>
                    <a:pt x="1964684" y="3442118"/>
                    <a:pt x="2063284" y="3346317"/>
                  </a:cubicBezTo>
                  <a:cubicBezTo>
                    <a:pt x="2105325" y="3305470"/>
                    <a:pt x="2128032" y="3261984"/>
                    <a:pt x="2133363" y="3218712"/>
                  </a:cubicBezTo>
                  <a:lnTo>
                    <a:pt x="2131792" y="3197592"/>
                  </a:lnTo>
                  <a:lnTo>
                    <a:pt x="2085678" y="3217093"/>
                  </a:lnTo>
                  <a:cubicBezTo>
                    <a:pt x="1789756" y="3324459"/>
                    <a:pt x="1432763" y="3335051"/>
                    <a:pt x="1120551" y="3241448"/>
                  </a:cubicBezTo>
                  <a:lnTo>
                    <a:pt x="1243162" y="3058976"/>
                  </a:lnTo>
                  <a:cubicBezTo>
                    <a:pt x="1440634" y="3104947"/>
                    <a:pt x="1657260" y="3106789"/>
                    <a:pt x="1853662" y="3066774"/>
                  </a:cubicBezTo>
                  <a:lnTo>
                    <a:pt x="2022381" y="3018468"/>
                  </a:lnTo>
                  <a:lnTo>
                    <a:pt x="1972500" y="2984436"/>
                  </a:lnTo>
                  <a:cubicBezTo>
                    <a:pt x="1916158" y="2953418"/>
                    <a:pt x="1846356" y="2928315"/>
                    <a:pt x="1765050" y="2911978"/>
                  </a:cubicBezTo>
                  <a:cubicBezTo>
                    <a:pt x="1631684" y="2885180"/>
                    <a:pt x="1484476" y="2886296"/>
                    <a:pt x="1352566" y="2915104"/>
                  </a:cubicBezTo>
                  <a:cubicBezTo>
                    <a:pt x="1024130" y="2986832"/>
                    <a:pt x="896655" y="3201068"/>
                    <a:pt x="1086615" y="3362062"/>
                  </a:cubicBezTo>
                  <a:lnTo>
                    <a:pt x="862334" y="3438646"/>
                  </a:lnTo>
                  <a:cubicBezTo>
                    <a:pt x="662801" y="3177920"/>
                    <a:pt x="818957" y="2858528"/>
                    <a:pt x="1210405" y="2726723"/>
                  </a:cubicBezTo>
                  <a:cubicBezTo>
                    <a:pt x="1426129" y="2654086"/>
                    <a:pt x="1679732" y="2651321"/>
                    <a:pt x="1898890" y="2719215"/>
                  </a:cubicBezTo>
                  <a:cubicBezTo>
                    <a:pt x="1996879" y="2749571"/>
                    <a:pt x="2081209" y="2791659"/>
                    <a:pt x="2149836" y="2841832"/>
                  </a:cubicBezTo>
                  <a:lnTo>
                    <a:pt x="2231122" y="2914143"/>
                  </a:lnTo>
                  <a:lnTo>
                    <a:pt x="2265438" y="2891997"/>
                  </a:lnTo>
                  <a:cubicBezTo>
                    <a:pt x="2444606" y="2754143"/>
                    <a:pt x="2490212" y="2572639"/>
                    <a:pt x="2399168" y="2412576"/>
                  </a:cubicBezTo>
                  <a:lnTo>
                    <a:pt x="2382880" y="2388793"/>
                  </a:lnTo>
                  <a:lnTo>
                    <a:pt x="2289367" y="2433755"/>
                  </a:lnTo>
                  <a:cubicBezTo>
                    <a:pt x="2255689" y="2448458"/>
                    <a:pt x="2220643" y="2462307"/>
                    <a:pt x="2184245" y="2475230"/>
                  </a:cubicBezTo>
                  <a:cubicBezTo>
                    <a:pt x="1748242" y="2630037"/>
                    <a:pt x="1219219" y="2608880"/>
                    <a:pt x="813982" y="2420430"/>
                  </a:cubicBezTo>
                  <a:lnTo>
                    <a:pt x="976102" y="2264885"/>
                  </a:lnTo>
                  <a:cubicBezTo>
                    <a:pt x="1298501" y="2387849"/>
                    <a:pt x="1702816" y="2401793"/>
                    <a:pt x="2046227" y="2301790"/>
                  </a:cubicBezTo>
                  <a:cubicBezTo>
                    <a:pt x="2106686" y="2284184"/>
                    <a:pt x="2162991" y="2263887"/>
                    <a:pt x="2215044" y="2241287"/>
                  </a:cubicBezTo>
                  <a:lnTo>
                    <a:pt x="2224449" y="2236410"/>
                  </a:lnTo>
                  <a:lnTo>
                    <a:pt x="2170017" y="2202296"/>
                  </a:lnTo>
                  <a:cubicBezTo>
                    <a:pt x="2142832" y="2187270"/>
                    <a:pt x="2113617" y="2173022"/>
                    <a:pt x="2082366" y="2159668"/>
                  </a:cubicBezTo>
                  <a:cubicBezTo>
                    <a:pt x="1849970" y="2060364"/>
                    <a:pt x="1549786" y="2034187"/>
                    <a:pt x="1278457" y="2089565"/>
                  </a:cubicBezTo>
                  <a:cubicBezTo>
                    <a:pt x="730887" y="2201323"/>
                    <a:pt x="513977" y="2589060"/>
                    <a:pt x="841610" y="2870449"/>
                  </a:cubicBezTo>
                  <a:lnTo>
                    <a:pt x="634511" y="2953993"/>
                  </a:lnTo>
                  <a:cubicBezTo>
                    <a:pt x="286052" y="2568576"/>
                    <a:pt x="540455" y="2066413"/>
                    <a:pt x="1167695" y="1901546"/>
                  </a:cubicBezTo>
                  <a:cubicBezTo>
                    <a:pt x="1535651" y="1804831"/>
                    <a:pt x="1953188" y="1849013"/>
                    <a:pt x="2258377" y="2016958"/>
                  </a:cubicBezTo>
                  <a:cubicBezTo>
                    <a:pt x="2292660" y="2035824"/>
                    <a:pt x="2324703" y="2055722"/>
                    <a:pt x="2354514" y="2076519"/>
                  </a:cubicBezTo>
                  <a:lnTo>
                    <a:pt x="2415994" y="2124783"/>
                  </a:lnTo>
                  <a:lnTo>
                    <a:pt x="2475580" y="2081172"/>
                  </a:lnTo>
                  <a:cubicBezTo>
                    <a:pt x="2648899" y="1929909"/>
                    <a:pt x="2711122" y="1740546"/>
                    <a:pt x="2650207" y="1561731"/>
                  </a:cubicBezTo>
                  <a:lnTo>
                    <a:pt x="2632612" y="1522278"/>
                  </a:lnTo>
                  <a:lnTo>
                    <a:pt x="2560826" y="1559733"/>
                  </a:lnTo>
                  <a:cubicBezTo>
                    <a:pt x="2413244" y="1627727"/>
                    <a:pt x="2239376" y="1681996"/>
                    <a:pt x="2041941" y="1717381"/>
                  </a:cubicBezTo>
                  <a:cubicBezTo>
                    <a:pt x="1536992" y="1807880"/>
                    <a:pt x="984835" y="1748658"/>
                    <a:pt x="574723" y="1560015"/>
                  </a:cubicBezTo>
                  <a:lnTo>
                    <a:pt x="772904" y="1423999"/>
                  </a:lnTo>
                  <a:cubicBezTo>
                    <a:pt x="1108162" y="1543500"/>
                    <a:pt x="1535247" y="1580927"/>
                    <a:pt x="1933106" y="1525671"/>
                  </a:cubicBezTo>
                  <a:cubicBezTo>
                    <a:pt x="2116473" y="1500205"/>
                    <a:pt x="2277432" y="1458434"/>
                    <a:pt x="2413381" y="1404942"/>
                  </a:cubicBezTo>
                  <a:lnTo>
                    <a:pt x="2517897" y="1358036"/>
                  </a:lnTo>
                  <a:lnTo>
                    <a:pt x="2499121" y="1337713"/>
                  </a:lnTo>
                  <a:cubicBezTo>
                    <a:pt x="2449470" y="1291066"/>
                    <a:pt x="2388953" y="1247109"/>
                    <a:pt x="2317274" y="1207038"/>
                  </a:cubicBezTo>
                  <a:cubicBezTo>
                    <a:pt x="2024369" y="1043296"/>
                    <a:pt x="1608466" y="987571"/>
                    <a:pt x="1228658" y="1061180"/>
                  </a:cubicBezTo>
                  <a:cubicBezTo>
                    <a:pt x="522203" y="1198094"/>
                    <a:pt x="234165" y="1708477"/>
                    <a:pt x="654727" y="2078144"/>
                  </a:cubicBezTo>
                  <a:lnTo>
                    <a:pt x="448887" y="2163839"/>
                  </a:lnTo>
                  <a:cubicBezTo>
                    <a:pt x="3734" y="1686757"/>
                    <a:pt x="333745" y="1057011"/>
                    <a:pt x="1127156" y="869526"/>
                  </a:cubicBezTo>
                  <a:cubicBezTo>
                    <a:pt x="1610024" y="755423"/>
                    <a:pt x="2148134" y="838728"/>
                    <a:pt x="2506630" y="1083083"/>
                  </a:cubicBezTo>
                  <a:cubicBezTo>
                    <a:pt x="2545098" y="1109303"/>
                    <a:pt x="2580532" y="1136607"/>
                    <a:pt x="2612970" y="1164824"/>
                  </a:cubicBezTo>
                  <a:lnTo>
                    <a:pt x="2697754" y="1248506"/>
                  </a:lnTo>
                  <a:lnTo>
                    <a:pt x="2743590" y="1213893"/>
                  </a:lnTo>
                  <a:cubicBezTo>
                    <a:pt x="3021331" y="972738"/>
                    <a:pt x="2992236" y="652301"/>
                    <a:pt x="2559845" y="422383"/>
                  </a:cubicBezTo>
                  <a:cubicBezTo>
                    <a:pt x="2245839" y="255414"/>
                    <a:pt x="1781910" y="178726"/>
                    <a:pt x="1328029" y="218761"/>
                  </a:cubicBezTo>
                  <a:cubicBezTo>
                    <a:pt x="418033" y="299028"/>
                    <a:pt x="-66914" y="795997"/>
                    <a:pt x="372170" y="1198314"/>
                  </a:cubicBezTo>
                  <a:lnTo>
                    <a:pt x="152491" y="1256967"/>
                  </a:lnTo>
                  <a:cubicBezTo>
                    <a:pt x="-284221" y="740597"/>
                    <a:pt x="258222" y="131049"/>
                    <a:pt x="1255474" y="17535"/>
                  </a:cubicBezTo>
                  <a:cubicBezTo>
                    <a:pt x="1326551" y="9445"/>
                    <a:pt x="1397895" y="4198"/>
                    <a:pt x="1469047" y="1704"/>
                  </a:cubicBezTo>
                  <a:cubicBezTo>
                    <a:pt x="1531304" y="-479"/>
                    <a:pt x="1593414" y="-554"/>
                    <a:pt x="1655069" y="1416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DE4E1360-E1FE-4E4A-985B-23711EC29D4B}"/>
              </a:ext>
            </a:extLst>
          </p:cNvPr>
          <p:cNvGrpSpPr/>
          <p:nvPr/>
        </p:nvGrpSpPr>
        <p:grpSpPr>
          <a:xfrm>
            <a:off x="6857555" y="4095130"/>
            <a:ext cx="2314308" cy="2361196"/>
            <a:chOff x="6857555" y="4095130"/>
            <a:chExt cx="2314308" cy="2361196"/>
          </a:xfrm>
        </p:grpSpPr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F7C5843C-A9BB-45D9-B9C5-C116721225D5}"/>
                </a:ext>
              </a:extLst>
            </p:cNvPr>
            <p:cNvGrpSpPr/>
            <p:nvPr/>
          </p:nvGrpSpPr>
          <p:grpSpPr>
            <a:xfrm>
              <a:off x="7315016" y="4095130"/>
              <a:ext cx="1182186" cy="2361196"/>
              <a:chOff x="3882425" y="3836649"/>
              <a:chExt cx="1182186" cy="2361196"/>
            </a:xfrm>
          </p:grpSpPr>
          <p:sp>
            <p:nvSpPr>
              <p:cNvPr id="153" name="片側の 2 つの角を丸めた四角形 144">
                <a:extLst>
                  <a:ext uri="{FF2B5EF4-FFF2-40B4-BE49-F238E27FC236}">
                    <a16:creationId xmlns:a16="http://schemas.microsoft.com/office/drawing/2014/main" id="{5FC0260D-C41B-4AEA-915D-60B68BDF1B13}"/>
                  </a:ext>
                </a:extLst>
              </p:cNvPr>
              <p:cNvSpPr/>
              <p:nvPr/>
            </p:nvSpPr>
            <p:spPr>
              <a:xfrm>
                <a:off x="3996667" y="51769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863CDA03-BA61-4EBE-8088-CDF9CDDB86DB}"/>
                  </a:ext>
                </a:extLst>
              </p:cNvPr>
              <p:cNvSpPr/>
              <p:nvPr/>
            </p:nvSpPr>
            <p:spPr>
              <a:xfrm>
                <a:off x="4245192" y="49444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85384892-52DD-4267-8F50-0D276830083D}"/>
                  </a:ext>
                </a:extLst>
              </p:cNvPr>
              <p:cNvGrpSpPr/>
              <p:nvPr/>
            </p:nvGrpSpPr>
            <p:grpSpPr>
              <a:xfrm>
                <a:off x="3882425" y="3836649"/>
                <a:ext cx="1182186" cy="1254185"/>
                <a:chOff x="5138890" y="3817636"/>
                <a:chExt cx="860611" cy="913025"/>
              </a:xfrm>
            </p:grpSpPr>
            <p:sp>
              <p:nvSpPr>
                <p:cNvPr id="157" name="雲 391">
                  <a:extLst>
                    <a:ext uri="{FF2B5EF4-FFF2-40B4-BE49-F238E27FC236}">
                      <a16:creationId xmlns:a16="http://schemas.microsoft.com/office/drawing/2014/main" id="{B39318C2-7B91-48F1-BCA5-D7E1E515D889}"/>
                    </a:ext>
                  </a:extLst>
                </p:cNvPr>
                <p:cNvSpPr/>
                <p:nvPr/>
              </p:nvSpPr>
              <p:spPr>
                <a:xfrm>
                  <a:off x="5138890" y="3817636"/>
                  <a:ext cx="860611" cy="6248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8" name="グループ化 157">
                  <a:extLst>
                    <a:ext uri="{FF2B5EF4-FFF2-40B4-BE49-F238E27FC236}">
                      <a16:creationId xmlns:a16="http://schemas.microsoft.com/office/drawing/2014/main" id="{9997A9D4-5060-4247-A5AD-22577F655D79}"/>
                    </a:ext>
                  </a:extLst>
                </p:cNvPr>
                <p:cNvGrpSpPr/>
                <p:nvPr/>
              </p:nvGrpSpPr>
              <p:grpSpPr>
                <a:xfrm>
                  <a:off x="5151912" y="3943262"/>
                  <a:ext cx="834570" cy="787399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67" name="グループ化 166">
                    <a:extLst>
                      <a:ext uri="{FF2B5EF4-FFF2-40B4-BE49-F238E27FC236}">
                        <a16:creationId xmlns:a16="http://schemas.microsoft.com/office/drawing/2014/main" id="{BAFED858-F274-4556-B696-02CA0DAD62BB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72" name="円/楕円 256">
                      <a:extLst>
                        <a:ext uri="{FF2B5EF4-FFF2-40B4-BE49-F238E27FC236}">
                          <a16:creationId xmlns:a16="http://schemas.microsoft.com/office/drawing/2014/main" id="{2EDDD2CE-A20E-48D9-BD3B-D2A3A27EF3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3" name="円/楕円 257">
                      <a:extLst>
                        <a:ext uri="{FF2B5EF4-FFF2-40B4-BE49-F238E27FC236}">
                          <a16:creationId xmlns:a16="http://schemas.microsoft.com/office/drawing/2014/main" id="{10B336E5-5A79-4F16-A60A-A5508F5E31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68" name="グループ化 167">
                    <a:extLst>
                      <a:ext uri="{FF2B5EF4-FFF2-40B4-BE49-F238E27FC236}">
                        <a16:creationId xmlns:a16="http://schemas.microsoft.com/office/drawing/2014/main" id="{B7F3FC30-F659-422E-8C68-E74C89B9F915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70" name="円/楕円 254">
                      <a:extLst>
                        <a:ext uri="{FF2B5EF4-FFF2-40B4-BE49-F238E27FC236}">
                          <a16:creationId xmlns:a16="http://schemas.microsoft.com/office/drawing/2014/main" id="{C35ACC7A-96CC-4818-AEE0-2728D720AC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1" name="円/楕円 255">
                      <a:extLst>
                        <a:ext uri="{FF2B5EF4-FFF2-40B4-BE49-F238E27FC236}">
                          <a16:creationId xmlns:a16="http://schemas.microsoft.com/office/drawing/2014/main" id="{4A56AC60-68DB-47F3-A7BC-1CC9ECB1204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9" name="円/楕円 253">
                    <a:extLst>
                      <a:ext uri="{FF2B5EF4-FFF2-40B4-BE49-F238E27FC236}">
                        <a16:creationId xmlns:a16="http://schemas.microsoft.com/office/drawing/2014/main" id="{F5AB33CE-693D-46AE-8175-F5D038DB78D1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60" name="円/楕円 27">
                  <a:extLst>
                    <a:ext uri="{FF2B5EF4-FFF2-40B4-BE49-F238E27FC236}">
                      <a16:creationId xmlns:a16="http://schemas.microsoft.com/office/drawing/2014/main" id="{3CAC334A-97C9-4C83-895E-6A71E4151D18}"/>
                    </a:ext>
                  </a:extLst>
                </p:cNvPr>
                <p:cNvSpPr/>
                <p:nvPr/>
              </p:nvSpPr>
              <p:spPr>
                <a:xfrm rot="10800000">
                  <a:off x="5489078" y="462140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" name="円/楕円 27">
                  <a:extLst>
                    <a:ext uri="{FF2B5EF4-FFF2-40B4-BE49-F238E27FC236}">
                      <a16:creationId xmlns:a16="http://schemas.microsoft.com/office/drawing/2014/main" id="{AE7CD586-D02D-4F18-A279-C457B7A235A5}"/>
                    </a:ext>
                  </a:extLst>
                </p:cNvPr>
                <p:cNvSpPr/>
                <p:nvPr/>
              </p:nvSpPr>
              <p:spPr>
                <a:xfrm rot="20700000">
                  <a:off x="5295245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2" name="円/楕円 27">
                  <a:extLst>
                    <a:ext uri="{FF2B5EF4-FFF2-40B4-BE49-F238E27FC236}">
                      <a16:creationId xmlns:a16="http://schemas.microsoft.com/office/drawing/2014/main" id="{D981C6B5-DF44-4334-B7BD-CD9E71C2022D}"/>
                    </a:ext>
                  </a:extLst>
                </p:cNvPr>
                <p:cNvSpPr/>
                <p:nvPr/>
              </p:nvSpPr>
              <p:spPr>
                <a:xfrm rot="900000">
                  <a:off x="5687087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" name="円/楕円 247">
                  <a:extLst>
                    <a:ext uri="{FF2B5EF4-FFF2-40B4-BE49-F238E27FC236}">
                      <a16:creationId xmlns:a16="http://schemas.microsoft.com/office/drawing/2014/main" id="{7C3FA14A-8751-4EBE-8130-B53ABF9A7A0A}"/>
                    </a:ext>
                  </a:extLst>
                </p:cNvPr>
                <p:cNvSpPr/>
                <p:nvPr/>
              </p:nvSpPr>
              <p:spPr>
                <a:xfrm>
                  <a:off x="5509070" y="4464806"/>
                  <a:ext cx="118869" cy="69275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5" name="月 164">
                  <a:extLst>
                    <a:ext uri="{FF2B5EF4-FFF2-40B4-BE49-F238E27FC236}">
                      <a16:creationId xmlns:a16="http://schemas.microsoft.com/office/drawing/2014/main" id="{7B95197F-35D5-4795-8FE5-808B1B317FE9}"/>
                    </a:ext>
                  </a:extLst>
                </p:cNvPr>
                <p:cNvSpPr/>
                <p:nvPr/>
              </p:nvSpPr>
              <p:spPr>
                <a:xfrm rot="1800000">
                  <a:off x="5419033" y="4506047"/>
                  <a:ext cx="45719" cy="128698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6" name="月 165">
                  <a:extLst>
                    <a:ext uri="{FF2B5EF4-FFF2-40B4-BE49-F238E27FC236}">
                      <a16:creationId xmlns:a16="http://schemas.microsoft.com/office/drawing/2014/main" id="{143CFD11-7FEB-4334-853E-628366DC93FB}"/>
                    </a:ext>
                  </a:extLst>
                </p:cNvPr>
                <p:cNvSpPr/>
                <p:nvPr/>
              </p:nvSpPr>
              <p:spPr>
                <a:xfrm rot="19800000" flipH="1">
                  <a:off x="5664228" y="4506047"/>
                  <a:ext cx="45719" cy="128698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93854838-1961-408B-AD40-97BB2B226127}"/>
                  </a:ext>
                </a:extLst>
              </p:cNvPr>
              <p:cNvSpPr/>
              <p:nvPr/>
            </p:nvSpPr>
            <p:spPr>
              <a:xfrm>
                <a:off x="4418381" y="4674583"/>
                <a:ext cx="108376" cy="164125"/>
              </a:xfrm>
              <a:custGeom>
                <a:avLst/>
                <a:gdLst>
                  <a:gd name="connsiteX0" fmla="*/ 14178 w 108376"/>
                  <a:gd name="connsiteY0" fmla="*/ 0 h 164125"/>
                  <a:gd name="connsiteX1" fmla="*/ 54189 w 108376"/>
                  <a:gd name="connsiteY1" fmla="*/ 3841 h 164125"/>
                  <a:gd name="connsiteX2" fmla="*/ 94198 w 108376"/>
                  <a:gd name="connsiteY2" fmla="*/ 0 h 164125"/>
                  <a:gd name="connsiteX3" fmla="*/ 104118 w 108376"/>
                  <a:gd name="connsiteY3" fmla="*/ 26832 h 164125"/>
                  <a:gd name="connsiteX4" fmla="*/ 108376 w 108376"/>
                  <a:gd name="connsiteY4" fmla="*/ 65299 h 164125"/>
                  <a:gd name="connsiteX5" fmla="*/ 54188 w 108376"/>
                  <a:gd name="connsiteY5" fmla="*/ 164125 h 164125"/>
                  <a:gd name="connsiteX6" fmla="*/ 0 w 108376"/>
                  <a:gd name="connsiteY6" fmla="*/ 65299 h 164125"/>
                  <a:gd name="connsiteX7" fmla="*/ 4259 w 108376"/>
                  <a:gd name="connsiteY7" fmla="*/ 26832 h 164125"/>
                  <a:gd name="connsiteX0" fmla="*/ 54189 w 145629"/>
                  <a:gd name="connsiteY0" fmla="*/ 3841 h 164125"/>
                  <a:gd name="connsiteX1" fmla="*/ 94198 w 145629"/>
                  <a:gd name="connsiteY1" fmla="*/ 0 h 164125"/>
                  <a:gd name="connsiteX2" fmla="*/ 104118 w 145629"/>
                  <a:gd name="connsiteY2" fmla="*/ 26832 h 164125"/>
                  <a:gd name="connsiteX3" fmla="*/ 108376 w 145629"/>
                  <a:gd name="connsiteY3" fmla="*/ 65299 h 164125"/>
                  <a:gd name="connsiteX4" fmla="*/ 54188 w 145629"/>
                  <a:gd name="connsiteY4" fmla="*/ 164125 h 164125"/>
                  <a:gd name="connsiteX5" fmla="*/ 0 w 145629"/>
                  <a:gd name="connsiteY5" fmla="*/ 65299 h 164125"/>
                  <a:gd name="connsiteX6" fmla="*/ 4259 w 145629"/>
                  <a:gd name="connsiteY6" fmla="*/ 26832 h 164125"/>
                  <a:gd name="connsiteX7" fmla="*/ 14178 w 145629"/>
                  <a:gd name="connsiteY7" fmla="*/ 0 h 164125"/>
                  <a:gd name="connsiteX8" fmla="*/ 145629 w 145629"/>
                  <a:gd name="connsiteY8" fmla="*/ 95281 h 164125"/>
                  <a:gd name="connsiteX0" fmla="*/ 54189 w 108376"/>
                  <a:gd name="connsiteY0" fmla="*/ 3841 h 164125"/>
                  <a:gd name="connsiteX1" fmla="*/ 94198 w 108376"/>
                  <a:gd name="connsiteY1" fmla="*/ 0 h 164125"/>
                  <a:gd name="connsiteX2" fmla="*/ 104118 w 108376"/>
                  <a:gd name="connsiteY2" fmla="*/ 26832 h 164125"/>
                  <a:gd name="connsiteX3" fmla="*/ 108376 w 108376"/>
                  <a:gd name="connsiteY3" fmla="*/ 65299 h 164125"/>
                  <a:gd name="connsiteX4" fmla="*/ 54188 w 108376"/>
                  <a:gd name="connsiteY4" fmla="*/ 164125 h 164125"/>
                  <a:gd name="connsiteX5" fmla="*/ 0 w 108376"/>
                  <a:gd name="connsiteY5" fmla="*/ 65299 h 164125"/>
                  <a:gd name="connsiteX6" fmla="*/ 4259 w 108376"/>
                  <a:gd name="connsiteY6" fmla="*/ 26832 h 164125"/>
                  <a:gd name="connsiteX7" fmla="*/ 14178 w 108376"/>
                  <a:gd name="connsiteY7" fmla="*/ 0 h 164125"/>
                  <a:gd name="connsiteX0" fmla="*/ 94198 w 108376"/>
                  <a:gd name="connsiteY0" fmla="*/ 0 h 164125"/>
                  <a:gd name="connsiteX1" fmla="*/ 104118 w 108376"/>
                  <a:gd name="connsiteY1" fmla="*/ 26832 h 164125"/>
                  <a:gd name="connsiteX2" fmla="*/ 108376 w 108376"/>
                  <a:gd name="connsiteY2" fmla="*/ 65299 h 164125"/>
                  <a:gd name="connsiteX3" fmla="*/ 54188 w 108376"/>
                  <a:gd name="connsiteY3" fmla="*/ 164125 h 164125"/>
                  <a:gd name="connsiteX4" fmla="*/ 0 w 108376"/>
                  <a:gd name="connsiteY4" fmla="*/ 65299 h 164125"/>
                  <a:gd name="connsiteX5" fmla="*/ 4259 w 108376"/>
                  <a:gd name="connsiteY5" fmla="*/ 26832 h 164125"/>
                  <a:gd name="connsiteX6" fmla="*/ 14178 w 108376"/>
                  <a:gd name="connsiteY6" fmla="*/ 0 h 164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8376" h="164125">
                    <a:moveTo>
                      <a:pt x="94198" y="0"/>
                    </a:moveTo>
                    <a:lnTo>
                      <a:pt x="104118" y="26832"/>
                    </a:lnTo>
                    <a:cubicBezTo>
                      <a:pt x="106860" y="38655"/>
                      <a:pt x="108376" y="51654"/>
                      <a:pt x="108376" y="65299"/>
                    </a:cubicBezTo>
                    <a:cubicBezTo>
                      <a:pt x="108376" y="119879"/>
                      <a:pt x="84115" y="164125"/>
                      <a:pt x="54188" y="164125"/>
                    </a:cubicBezTo>
                    <a:cubicBezTo>
                      <a:pt x="24261" y="164125"/>
                      <a:pt x="0" y="119879"/>
                      <a:pt x="0" y="65299"/>
                    </a:cubicBezTo>
                    <a:cubicBezTo>
                      <a:pt x="0" y="51654"/>
                      <a:pt x="1517" y="38655"/>
                      <a:pt x="4259" y="26832"/>
                    </a:cubicBezTo>
                    <a:lnTo>
                      <a:pt x="14178" y="0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7CA0C741-A0DA-40F5-9E9C-DECFCBD01667}"/>
                </a:ext>
              </a:extLst>
            </p:cNvPr>
            <p:cNvSpPr/>
            <p:nvPr/>
          </p:nvSpPr>
          <p:spPr>
            <a:xfrm>
              <a:off x="7570377" y="4678521"/>
              <a:ext cx="177602" cy="156690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EE64B911-D9C4-406C-B563-890E5B0C2FDE}"/>
                </a:ext>
              </a:extLst>
            </p:cNvPr>
            <p:cNvSpPr/>
            <p:nvPr/>
          </p:nvSpPr>
          <p:spPr>
            <a:xfrm>
              <a:off x="8081409" y="4678521"/>
              <a:ext cx="177602" cy="156690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8BAACD84-1284-476C-B3B2-F59B341260D2}"/>
                </a:ext>
              </a:extLst>
            </p:cNvPr>
            <p:cNvGrpSpPr/>
            <p:nvPr/>
          </p:nvGrpSpPr>
          <p:grpSpPr>
            <a:xfrm>
              <a:off x="8142121" y="4219756"/>
              <a:ext cx="826528" cy="1409850"/>
              <a:chOff x="8142121" y="4219756"/>
              <a:chExt cx="826528" cy="1409850"/>
            </a:xfrm>
          </p:grpSpPr>
          <p:grpSp>
            <p:nvGrpSpPr>
              <p:cNvPr id="270" name="グループ化 269">
                <a:extLst>
                  <a:ext uri="{FF2B5EF4-FFF2-40B4-BE49-F238E27FC236}">
                    <a16:creationId xmlns:a16="http://schemas.microsoft.com/office/drawing/2014/main" id="{203CB380-8F69-45E8-8524-86FE49FE0E10}"/>
                  </a:ext>
                </a:extLst>
              </p:cNvPr>
              <p:cNvGrpSpPr/>
              <p:nvPr/>
            </p:nvGrpSpPr>
            <p:grpSpPr>
              <a:xfrm rot="20965850">
                <a:off x="8266040" y="4219756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271" name="グループ化 270">
                  <a:extLst>
                    <a:ext uri="{FF2B5EF4-FFF2-40B4-BE49-F238E27FC236}">
                      <a16:creationId xmlns:a16="http://schemas.microsoft.com/office/drawing/2014/main" id="{28402BC0-A8EF-47A4-B7A2-31EF1661AB5E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273" name="フリーフォーム: 図形 272">
                    <a:extLst>
                      <a:ext uri="{FF2B5EF4-FFF2-40B4-BE49-F238E27FC236}">
                        <a16:creationId xmlns:a16="http://schemas.microsoft.com/office/drawing/2014/main" id="{D76AB2C0-B6FF-44F0-9D5D-FD12EC569542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4" name="フリーフォーム: 図形 273">
                    <a:extLst>
                      <a:ext uri="{FF2B5EF4-FFF2-40B4-BE49-F238E27FC236}">
                        <a16:creationId xmlns:a16="http://schemas.microsoft.com/office/drawing/2014/main" id="{54232B4A-399D-4033-A3A4-16336FF73FB6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D2B05479-2AD2-4F94-96A5-535E4D24DFB8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777AE40E-764C-4030-BF8A-F48352810EEE}"/>
                  </a:ext>
                </a:extLst>
              </p:cNvPr>
              <p:cNvSpPr/>
              <p:nvPr/>
            </p:nvSpPr>
            <p:spPr>
              <a:xfrm rot="3600000">
                <a:off x="8147026" y="4807984"/>
                <a:ext cx="816717" cy="826528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6528">
                    <a:moveTo>
                      <a:pt x="443772" y="826528"/>
                    </a:moveTo>
                    <a:lnTo>
                      <a:pt x="471695" y="296500"/>
                    </a:lnTo>
                    <a:lnTo>
                      <a:pt x="43314" y="378244"/>
                    </a:lnTo>
                    <a:lnTo>
                      <a:pt x="0" y="119223"/>
                    </a:lnTo>
                    <a:cubicBezTo>
                      <a:pt x="220220" y="80125"/>
                      <a:pt x="593326" y="-14668"/>
                      <a:pt x="660660" y="1930"/>
                    </a:cubicBezTo>
                    <a:cubicBezTo>
                      <a:pt x="727994" y="18528"/>
                      <a:pt x="770780" y="64949"/>
                      <a:pt x="778556" y="102155"/>
                    </a:cubicBezTo>
                    <a:cubicBezTo>
                      <a:pt x="786332" y="139361"/>
                      <a:pt x="803997" y="585070"/>
                      <a:pt x="816717" y="826528"/>
                    </a:cubicBezTo>
                  </a:path>
                </a:pathLst>
              </a:cu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81" name="グループ化 280">
              <a:extLst>
                <a:ext uri="{FF2B5EF4-FFF2-40B4-BE49-F238E27FC236}">
                  <a16:creationId xmlns:a16="http://schemas.microsoft.com/office/drawing/2014/main" id="{D87F325D-DDA2-4EEA-8C88-88E0C43467A9}"/>
                </a:ext>
              </a:extLst>
            </p:cNvPr>
            <p:cNvGrpSpPr/>
            <p:nvPr/>
          </p:nvGrpSpPr>
          <p:grpSpPr>
            <a:xfrm flipH="1">
              <a:off x="6857555" y="4219756"/>
              <a:ext cx="826528" cy="1409850"/>
              <a:chOff x="8142121" y="4219756"/>
              <a:chExt cx="826528" cy="1409850"/>
            </a:xfrm>
          </p:grpSpPr>
          <p:grpSp>
            <p:nvGrpSpPr>
              <p:cNvPr id="282" name="グループ化 281">
                <a:extLst>
                  <a:ext uri="{FF2B5EF4-FFF2-40B4-BE49-F238E27FC236}">
                    <a16:creationId xmlns:a16="http://schemas.microsoft.com/office/drawing/2014/main" id="{AE2F1FF7-2C11-4CB6-91D6-A7806A991323}"/>
                  </a:ext>
                </a:extLst>
              </p:cNvPr>
              <p:cNvGrpSpPr/>
              <p:nvPr/>
            </p:nvGrpSpPr>
            <p:grpSpPr>
              <a:xfrm rot="20965850">
                <a:off x="8266040" y="4219756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284" name="グループ化 283">
                  <a:extLst>
                    <a:ext uri="{FF2B5EF4-FFF2-40B4-BE49-F238E27FC236}">
                      <a16:creationId xmlns:a16="http://schemas.microsoft.com/office/drawing/2014/main" id="{3F12EE10-D02D-4DA1-AEA1-A70B8C0794D4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286" name="フリーフォーム: 図形 285">
                    <a:extLst>
                      <a:ext uri="{FF2B5EF4-FFF2-40B4-BE49-F238E27FC236}">
                        <a16:creationId xmlns:a16="http://schemas.microsoft.com/office/drawing/2014/main" id="{53A5E38F-EB73-40F4-AD22-8F1BDFECD260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87" name="フリーフォーム: 図形 286">
                    <a:extLst>
                      <a:ext uri="{FF2B5EF4-FFF2-40B4-BE49-F238E27FC236}">
                        <a16:creationId xmlns:a16="http://schemas.microsoft.com/office/drawing/2014/main" id="{D44D6944-115E-4841-BD40-1F117F5299C7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AC1E7410-1831-40E9-8AB6-F6F0455592E5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B7CB3AD1-E843-44E0-85C9-165CF0160789}"/>
                  </a:ext>
                </a:extLst>
              </p:cNvPr>
              <p:cNvSpPr/>
              <p:nvPr/>
            </p:nvSpPr>
            <p:spPr>
              <a:xfrm rot="3600000">
                <a:off x="8147026" y="4807984"/>
                <a:ext cx="816717" cy="826528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6528">
                    <a:moveTo>
                      <a:pt x="443772" y="826528"/>
                    </a:moveTo>
                    <a:lnTo>
                      <a:pt x="471695" y="296500"/>
                    </a:lnTo>
                    <a:lnTo>
                      <a:pt x="43314" y="378244"/>
                    </a:lnTo>
                    <a:lnTo>
                      <a:pt x="0" y="119223"/>
                    </a:lnTo>
                    <a:cubicBezTo>
                      <a:pt x="220220" y="80125"/>
                      <a:pt x="593326" y="-14668"/>
                      <a:pt x="660660" y="1930"/>
                    </a:cubicBezTo>
                    <a:cubicBezTo>
                      <a:pt x="727994" y="18528"/>
                      <a:pt x="770780" y="64949"/>
                      <a:pt x="778556" y="102155"/>
                    </a:cubicBezTo>
                    <a:cubicBezTo>
                      <a:pt x="786332" y="139361"/>
                      <a:pt x="803997" y="585070"/>
                      <a:pt x="816717" y="826528"/>
                    </a:cubicBezTo>
                  </a:path>
                </a:pathLst>
              </a:cu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32" name="フリーフォーム: 図形 331">
              <a:extLst>
                <a:ext uri="{FF2B5EF4-FFF2-40B4-BE49-F238E27FC236}">
                  <a16:creationId xmlns:a16="http://schemas.microsoft.com/office/drawing/2014/main" id="{B45F74C2-99F1-4A71-9930-2E27AE55CECE}"/>
                </a:ext>
              </a:extLst>
            </p:cNvPr>
            <p:cNvSpPr/>
            <p:nvPr/>
          </p:nvSpPr>
          <p:spPr>
            <a:xfrm rot="2700000">
              <a:off x="8686083" y="4057299"/>
              <a:ext cx="443714" cy="527846"/>
            </a:xfrm>
            <a:custGeom>
              <a:avLst/>
              <a:gdLst>
                <a:gd name="connsiteX0" fmla="*/ 1655069 w 3132350"/>
                <a:gd name="connsiteY0" fmla="*/ 1416 h 3726268"/>
                <a:gd name="connsiteX1" fmla="*/ 2777339 w 3132350"/>
                <a:gd name="connsiteY1" fmla="*/ 322321 h 3726268"/>
                <a:gd name="connsiteX2" fmla="*/ 2820135 w 3132350"/>
                <a:gd name="connsiteY2" fmla="*/ 1406972 h 3726268"/>
                <a:gd name="connsiteX3" fmla="*/ 2810794 w 3132350"/>
                <a:gd name="connsiteY3" fmla="*/ 1413199 h 3726268"/>
                <a:gd name="connsiteX4" fmla="*/ 2825110 w 3132350"/>
                <a:gd name="connsiteY4" fmla="*/ 1438823 h 3726268"/>
                <a:gd name="connsiteX5" fmla="*/ 2626764 w 3132350"/>
                <a:gd name="connsiteY5" fmla="*/ 2220958 h 3726268"/>
                <a:gd name="connsiteX6" fmla="*/ 2557860 w 3132350"/>
                <a:gd name="connsiteY6" fmla="*/ 2278025 h 3726268"/>
                <a:gd name="connsiteX7" fmla="*/ 2562675 w 3132350"/>
                <a:gd name="connsiteY7" fmla="*/ 2284324 h 3726268"/>
                <a:gd name="connsiteX8" fmla="*/ 2355339 w 3132350"/>
                <a:gd name="connsiteY8" fmla="*/ 3079311 h 3726268"/>
                <a:gd name="connsiteX9" fmla="*/ 2337591 w 3132350"/>
                <a:gd name="connsiteY9" fmla="*/ 3089686 h 3726268"/>
                <a:gd name="connsiteX10" fmla="*/ 2345766 w 3132350"/>
                <a:gd name="connsiteY10" fmla="*/ 3109900 h 3726268"/>
                <a:gd name="connsiteX11" fmla="*/ 2288309 w 3132350"/>
                <a:gd name="connsiteY11" fmla="*/ 3413342 h 3726268"/>
                <a:gd name="connsiteX12" fmla="*/ 1581018 w 3132350"/>
                <a:gd name="connsiteY12" fmla="*/ 3726268 h 3726268"/>
                <a:gd name="connsiteX13" fmla="*/ 1574804 w 3132350"/>
                <a:gd name="connsiteY13" fmla="*/ 3503865 h 3726268"/>
                <a:gd name="connsiteX14" fmla="*/ 2063284 w 3132350"/>
                <a:gd name="connsiteY14" fmla="*/ 3346317 h 3726268"/>
                <a:gd name="connsiteX15" fmla="*/ 2133363 w 3132350"/>
                <a:gd name="connsiteY15" fmla="*/ 3218712 h 3726268"/>
                <a:gd name="connsiteX16" fmla="*/ 2131792 w 3132350"/>
                <a:gd name="connsiteY16" fmla="*/ 3197592 h 3726268"/>
                <a:gd name="connsiteX17" fmla="*/ 2085678 w 3132350"/>
                <a:gd name="connsiteY17" fmla="*/ 3217093 h 3726268"/>
                <a:gd name="connsiteX18" fmla="*/ 1120551 w 3132350"/>
                <a:gd name="connsiteY18" fmla="*/ 3241448 h 3726268"/>
                <a:gd name="connsiteX19" fmla="*/ 1243162 w 3132350"/>
                <a:gd name="connsiteY19" fmla="*/ 3058976 h 3726268"/>
                <a:gd name="connsiteX20" fmla="*/ 1853662 w 3132350"/>
                <a:gd name="connsiteY20" fmla="*/ 3066774 h 3726268"/>
                <a:gd name="connsiteX21" fmla="*/ 2022381 w 3132350"/>
                <a:gd name="connsiteY21" fmla="*/ 3018468 h 3726268"/>
                <a:gd name="connsiteX22" fmla="*/ 1972500 w 3132350"/>
                <a:gd name="connsiteY22" fmla="*/ 2984436 h 3726268"/>
                <a:gd name="connsiteX23" fmla="*/ 1765050 w 3132350"/>
                <a:gd name="connsiteY23" fmla="*/ 2911978 h 3726268"/>
                <a:gd name="connsiteX24" fmla="*/ 1352566 w 3132350"/>
                <a:gd name="connsiteY24" fmla="*/ 2915104 h 3726268"/>
                <a:gd name="connsiteX25" fmla="*/ 1086615 w 3132350"/>
                <a:gd name="connsiteY25" fmla="*/ 3362062 h 3726268"/>
                <a:gd name="connsiteX26" fmla="*/ 862334 w 3132350"/>
                <a:gd name="connsiteY26" fmla="*/ 3438646 h 3726268"/>
                <a:gd name="connsiteX27" fmla="*/ 1210405 w 3132350"/>
                <a:gd name="connsiteY27" fmla="*/ 2726723 h 3726268"/>
                <a:gd name="connsiteX28" fmla="*/ 1898890 w 3132350"/>
                <a:gd name="connsiteY28" fmla="*/ 2719215 h 3726268"/>
                <a:gd name="connsiteX29" fmla="*/ 2149836 w 3132350"/>
                <a:gd name="connsiteY29" fmla="*/ 2841832 h 3726268"/>
                <a:gd name="connsiteX30" fmla="*/ 2231122 w 3132350"/>
                <a:gd name="connsiteY30" fmla="*/ 2914143 h 3726268"/>
                <a:gd name="connsiteX31" fmla="*/ 2265438 w 3132350"/>
                <a:gd name="connsiteY31" fmla="*/ 2891997 h 3726268"/>
                <a:gd name="connsiteX32" fmla="*/ 2399168 w 3132350"/>
                <a:gd name="connsiteY32" fmla="*/ 2412576 h 3726268"/>
                <a:gd name="connsiteX33" fmla="*/ 2382880 w 3132350"/>
                <a:gd name="connsiteY33" fmla="*/ 2388793 h 3726268"/>
                <a:gd name="connsiteX34" fmla="*/ 2289367 w 3132350"/>
                <a:gd name="connsiteY34" fmla="*/ 2433755 h 3726268"/>
                <a:gd name="connsiteX35" fmla="*/ 2184245 w 3132350"/>
                <a:gd name="connsiteY35" fmla="*/ 2475230 h 3726268"/>
                <a:gd name="connsiteX36" fmla="*/ 813982 w 3132350"/>
                <a:gd name="connsiteY36" fmla="*/ 2420430 h 3726268"/>
                <a:gd name="connsiteX37" fmla="*/ 976102 w 3132350"/>
                <a:gd name="connsiteY37" fmla="*/ 2264885 h 3726268"/>
                <a:gd name="connsiteX38" fmla="*/ 2046227 w 3132350"/>
                <a:gd name="connsiteY38" fmla="*/ 2301790 h 3726268"/>
                <a:gd name="connsiteX39" fmla="*/ 2215044 w 3132350"/>
                <a:gd name="connsiteY39" fmla="*/ 2241287 h 3726268"/>
                <a:gd name="connsiteX40" fmla="*/ 2224449 w 3132350"/>
                <a:gd name="connsiteY40" fmla="*/ 2236410 h 3726268"/>
                <a:gd name="connsiteX41" fmla="*/ 2170017 w 3132350"/>
                <a:gd name="connsiteY41" fmla="*/ 2202296 h 3726268"/>
                <a:gd name="connsiteX42" fmla="*/ 2082366 w 3132350"/>
                <a:gd name="connsiteY42" fmla="*/ 2159668 h 3726268"/>
                <a:gd name="connsiteX43" fmla="*/ 1278457 w 3132350"/>
                <a:gd name="connsiteY43" fmla="*/ 2089565 h 3726268"/>
                <a:gd name="connsiteX44" fmla="*/ 841610 w 3132350"/>
                <a:gd name="connsiteY44" fmla="*/ 2870449 h 3726268"/>
                <a:gd name="connsiteX45" fmla="*/ 634511 w 3132350"/>
                <a:gd name="connsiteY45" fmla="*/ 2953993 h 3726268"/>
                <a:gd name="connsiteX46" fmla="*/ 1167695 w 3132350"/>
                <a:gd name="connsiteY46" fmla="*/ 1901546 h 3726268"/>
                <a:gd name="connsiteX47" fmla="*/ 2258377 w 3132350"/>
                <a:gd name="connsiteY47" fmla="*/ 2016958 h 3726268"/>
                <a:gd name="connsiteX48" fmla="*/ 2354514 w 3132350"/>
                <a:gd name="connsiteY48" fmla="*/ 2076519 h 3726268"/>
                <a:gd name="connsiteX49" fmla="*/ 2415994 w 3132350"/>
                <a:gd name="connsiteY49" fmla="*/ 2124783 h 3726268"/>
                <a:gd name="connsiteX50" fmla="*/ 2475580 w 3132350"/>
                <a:gd name="connsiteY50" fmla="*/ 2081172 h 3726268"/>
                <a:gd name="connsiteX51" fmla="*/ 2650207 w 3132350"/>
                <a:gd name="connsiteY51" fmla="*/ 1561731 h 3726268"/>
                <a:gd name="connsiteX52" fmla="*/ 2632612 w 3132350"/>
                <a:gd name="connsiteY52" fmla="*/ 1522278 h 3726268"/>
                <a:gd name="connsiteX53" fmla="*/ 2560826 w 3132350"/>
                <a:gd name="connsiteY53" fmla="*/ 1559733 h 3726268"/>
                <a:gd name="connsiteX54" fmla="*/ 2041941 w 3132350"/>
                <a:gd name="connsiteY54" fmla="*/ 1717381 h 3726268"/>
                <a:gd name="connsiteX55" fmla="*/ 574723 w 3132350"/>
                <a:gd name="connsiteY55" fmla="*/ 1560015 h 3726268"/>
                <a:gd name="connsiteX56" fmla="*/ 772904 w 3132350"/>
                <a:gd name="connsiteY56" fmla="*/ 1423999 h 3726268"/>
                <a:gd name="connsiteX57" fmla="*/ 1933106 w 3132350"/>
                <a:gd name="connsiteY57" fmla="*/ 1525671 h 3726268"/>
                <a:gd name="connsiteX58" fmla="*/ 2413381 w 3132350"/>
                <a:gd name="connsiteY58" fmla="*/ 1404942 h 3726268"/>
                <a:gd name="connsiteX59" fmla="*/ 2517897 w 3132350"/>
                <a:gd name="connsiteY59" fmla="*/ 1358036 h 3726268"/>
                <a:gd name="connsiteX60" fmla="*/ 2499121 w 3132350"/>
                <a:gd name="connsiteY60" fmla="*/ 1337713 h 3726268"/>
                <a:gd name="connsiteX61" fmla="*/ 2317274 w 3132350"/>
                <a:gd name="connsiteY61" fmla="*/ 1207038 h 3726268"/>
                <a:gd name="connsiteX62" fmla="*/ 1228658 w 3132350"/>
                <a:gd name="connsiteY62" fmla="*/ 1061180 h 3726268"/>
                <a:gd name="connsiteX63" fmla="*/ 654727 w 3132350"/>
                <a:gd name="connsiteY63" fmla="*/ 2078144 h 3726268"/>
                <a:gd name="connsiteX64" fmla="*/ 448887 w 3132350"/>
                <a:gd name="connsiteY64" fmla="*/ 2163839 h 3726268"/>
                <a:gd name="connsiteX65" fmla="*/ 1127156 w 3132350"/>
                <a:gd name="connsiteY65" fmla="*/ 869526 h 3726268"/>
                <a:gd name="connsiteX66" fmla="*/ 2506630 w 3132350"/>
                <a:gd name="connsiteY66" fmla="*/ 1083083 h 3726268"/>
                <a:gd name="connsiteX67" fmla="*/ 2612970 w 3132350"/>
                <a:gd name="connsiteY67" fmla="*/ 1164824 h 3726268"/>
                <a:gd name="connsiteX68" fmla="*/ 2697754 w 3132350"/>
                <a:gd name="connsiteY68" fmla="*/ 1248506 h 3726268"/>
                <a:gd name="connsiteX69" fmla="*/ 2743590 w 3132350"/>
                <a:gd name="connsiteY69" fmla="*/ 1213893 h 3726268"/>
                <a:gd name="connsiteX70" fmla="*/ 2559845 w 3132350"/>
                <a:gd name="connsiteY70" fmla="*/ 422383 h 3726268"/>
                <a:gd name="connsiteX71" fmla="*/ 1328029 w 3132350"/>
                <a:gd name="connsiteY71" fmla="*/ 218761 h 3726268"/>
                <a:gd name="connsiteX72" fmla="*/ 372170 w 3132350"/>
                <a:gd name="connsiteY72" fmla="*/ 1198314 h 3726268"/>
                <a:gd name="connsiteX73" fmla="*/ 152491 w 3132350"/>
                <a:gd name="connsiteY73" fmla="*/ 1256967 h 3726268"/>
                <a:gd name="connsiteX74" fmla="*/ 1255474 w 3132350"/>
                <a:gd name="connsiteY74" fmla="*/ 17535 h 3726268"/>
                <a:gd name="connsiteX75" fmla="*/ 1469047 w 3132350"/>
                <a:gd name="connsiteY75" fmla="*/ 1704 h 3726268"/>
                <a:gd name="connsiteX76" fmla="*/ 1655069 w 3132350"/>
                <a:gd name="connsiteY76" fmla="*/ 1416 h 372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132350" h="3726268">
                  <a:moveTo>
                    <a:pt x="1655069" y="1416"/>
                  </a:moveTo>
                  <a:cubicBezTo>
                    <a:pt x="2086651" y="15206"/>
                    <a:pt x="2495928" y="129221"/>
                    <a:pt x="2777339" y="322321"/>
                  </a:cubicBezTo>
                  <a:cubicBezTo>
                    <a:pt x="3258741" y="652653"/>
                    <a:pt x="3228326" y="1098962"/>
                    <a:pt x="2820135" y="1406972"/>
                  </a:cubicBezTo>
                  <a:lnTo>
                    <a:pt x="2810794" y="1413199"/>
                  </a:lnTo>
                  <a:lnTo>
                    <a:pt x="2825110" y="1438823"/>
                  </a:lnTo>
                  <a:cubicBezTo>
                    <a:pt x="2947397" y="1704143"/>
                    <a:pt x="2873888" y="1996779"/>
                    <a:pt x="2626764" y="2220958"/>
                  </a:cubicBezTo>
                  <a:lnTo>
                    <a:pt x="2557860" y="2278025"/>
                  </a:lnTo>
                  <a:lnTo>
                    <a:pt x="2562675" y="2284324"/>
                  </a:lnTo>
                  <a:cubicBezTo>
                    <a:pt x="2735560" y="2546597"/>
                    <a:pt x="2664192" y="2863470"/>
                    <a:pt x="2355339" y="3079311"/>
                  </a:cubicBezTo>
                  <a:lnTo>
                    <a:pt x="2337591" y="3089686"/>
                  </a:lnTo>
                  <a:lnTo>
                    <a:pt x="2345766" y="3109900"/>
                  </a:lnTo>
                  <a:cubicBezTo>
                    <a:pt x="2371145" y="3209251"/>
                    <a:pt x="2354293" y="3314498"/>
                    <a:pt x="2288309" y="3413342"/>
                  </a:cubicBezTo>
                  <a:cubicBezTo>
                    <a:pt x="2163390" y="3600471"/>
                    <a:pt x="1887700" y="3722444"/>
                    <a:pt x="1581018" y="3726268"/>
                  </a:cubicBezTo>
                  <a:lnTo>
                    <a:pt x="1574804" y="3503865"/>
                  </a:lnTo>
                  <a:cubicBezTo>
                    <a:pt x="1778340" y="3502219"/>
                    <a:pt x="1964684" y="3442118"/>
                    <a:pt x="2063284" y="3346317"/>
                  </a:cubicBezTo>
                  <a:cubicBezTo>
                    <a:pt x="2105325" y="3305470"/>
                    <a:pt x="2128032" y="3261984"/>
                    <a:pt x="2133363" y="3218712"/>
                  </a:cubicBezTo>
                  <a:lnTo>
                    <a:pt x="2131792" y="3197592"/>
                  </a:lnTo>
                  <a:lnTo>
                    <a:pt x="2085678" y="3217093"/>
                  </a:lnTo>
                  <a:cubicBezTo>
                    <a:pt x="1789756" y="3324459"/>
                    <a:pt x="1432763" y="3335051"/>
                    <a:pt x="1120551" y="3241448"/>
                  </a:cubicBezTo>
                  <a:lnTo>
                    <a:pt x="1243162" y="3058976"/>
                  </a:lnTo>
                  <a:cubicBezTo>
                    <a:pt x="1440634" y="3104947"/>
                    <a:pt x="1657260" y="3106789"/>
                    <a:pt x="1853662" y="3066774"/>
                  </a:cubicBezTo>
                  <a:lnTo>
                    <a:pt x="2022381" y="3018468"/>
                  </a:lnTo>
                  <a:lnTo>
                    <a:pt x="1972500" y="2984436"/>
                  </a:lnTo>
                  <a:cubicBezTo>
                    <a:pt x="1916158" y="2953418"/>
                    <a:pt x="1846356" y="2928315"/>
                    <a:pt x="1765050" y="2911978"/>
                  </a:cubicBezTo>
                  <a:cubicBezTo>
                    <a:pt x="1631684" y="2885180"/>
                    <a:pt x="1484476" y="2886296"/>
                    <a:pt x="1352566" y="2915104"/>
                  </a:cubicBezTo>
                  <a:cubicBezTo>
                    <a:pt x="1024130" y="2986832"/>
                    <a:pt x="896655" y="3201068"/>
                    <a:pt x="1086615" y="3362062"/>
                  </a:cubicBezTo>
                  <a:lnTo>
                    <a:pt x="862334" y="3438646"/>
                  </a:lnTo>
                  <a:cubicBezTo>
                    <a:pt x="662801" y="3177920"/>
                    <a:pt x="818957" y="2858528"/>
                    <a:pt x="1210405" y="2726723"/>
                  </a:cubicBezTo>
                  <a:cubicBezTo>
                    <a:pt x="1426129" y="2654086"/>
                    <a:pt x="1679732" y="2651321"/>
                    <a:pt x="1898890" y="2719215"/>
                  </a:cubicBezTo>
                  <a:cubicBezTo>
                    <a:pt x="1996879" y="2749571"/>
                    <a:pt x="2081209" y="2791659"/>
                    <a:pt x="2149836" y="2841832"/>
                  </a:cubicBezTo>
                  <a:lnTo>
                    <a:pt x="2231122" y="2914143"/>
                  </a:lnTo>
                  <a:lnTo>
                    <a:pt x="2265438" y="2891997"/>
                  </a:lnTo>
                  <a:cubicBezTo>
                    <a:pt x="2444606" y="2754143"/>
                    <a:pt x="2490212" y="2572639"/>
                    <a:pt x="2399168" y="2412576"/>
                  </a:cubicBezTo>
                  <a:lnTo>
                    <a:pt x="2382880" y="2388793"/>
                  </a:lnTo>
                  <a:lnTo>
                    <a:pt x="2289367" y="2433755"/>
                  </a:lnTo>
                  <a:cubicBezTo>
                    <a:pt x="2255689" y="2448458"/>
                    <a:pt x="2220643" y="2462307"/>
                    <a:pt x="2184245" y="2475230"/>
                  </a:cubicBezTo>
                  <a:cubicBezTo>
                    <a:pt x="1748242" y="2630037"/>
                    <a:pt x="1219219" y="2608880"/>
                    <a:pt x="813982" y="2420430"/>
                  </a:cubicBezTo>
                  <a:lnTo>
                    <a:pt x="976102" y="2264885"/>
                  </a:lnTo>
                  <a:cubicBezTo>
                    <a:pt x="1298501" y="2387849"/>
                    <a:pt x="1702816" y="2401793"/>
                    <a:pt x="2046227" y="2301790"/>
                  </a:cubicBezTo>
                  <a:cubicBezTo>
                    <a:pt x="2106686" y="2284184"/>
                    <a:pt x="2162991" y="2263887"/>
                    <a:pt x="2215044" y="2241287"/>
                  </a:cubicBezTo>
                  <a:lnTo>
                    <a:pt x="2224449" y="2236410"/>
                  </a:lnTo>
                  <a:lnTo>
                    <a:pt x="2170017" y="2202296"/>
                  </a:lnTo>
                  <a:cubicBezTo>
                    <a:pt x="2142832" y="2187270"/>
                    <a:pt x="2113617" y="2173022"/>
                    <a:pt x="2082366" y="2159668"/>
                  </a:cubicBezTo>
                  <a:cubicBezTo>
                    <a:pt x="1849970" y="2060364"/>
                    <a:pt x="1549786" y="2034187"/>
                    <a:pt x="1278457" y="2089565"/>
                  </a:cubicBezTo>
                  <a:cubicBezTo>
                    <a:pt x="730887" y="2201323"/>
                    <a:pt x="513977" y="2589060"/>
                    <a:pt x="841610" y="2870449"/>
                  </a:cubicBezTo>
                  <a:lnTo>
                    <a:pt x="634511" y="2953993"/>
                  </a:lnTo>
                  <a:cubicBezTo>
                    <a:pt x="286052" y="2568576"/>
                    <a:pt x="540455" y="2066413"/>
                    <a:pt x="1167695" y="1901546"/>
                  </a:cubicBezTo>
                  <a:cubicBezTo>
                    <a:pt x="1535651" y="1804831"/>
                    <a:pt x="1953188" y="1849013"/>
                    <a:pt x="2258377" y="2016958"/>
                  </a:cubicBezTo>
                  <a:cubicBezTo>
                    <a:pt x="2292660" y="2035824"/>
                    <a:pt x="2324703" y="2055722"/>
                    <a:pt x="2354514" y="2076519"/>
                  </a:cubicBezTo>
                  <a:lnTo>
                    <a:pt x="2415994" y="2124783"/>
                  </a:lnTo>
                  <a:lnTo>
                    <a:pt x="2475580" y="2081172"/>
                  </a:lnTo>
                  <a:cubicBezTo>
                    <a:pt x="2648899" y="1929909"/>
                    <a:pt x="2711122" y="1740546"/>
                    <a:pt x="2650207" y="1561731"/>
                  </a:cubicBezTo>
                  <a:lnTo>
                    <a:pt x="2632612" y="1522278"/>
                  </a:lnTo>
                  <a:lnTo>
                    <a:pt x="2560826" y="1559733"/>
                  </a:lnTo>
                  <a:cubicBezTo>
                    <a:pt x="2413244" y="1627727"/>
                    <a:pt x="2239376" y="1681996"/>
                    <a:pt x="2041941" y="1717381"/>
                  </a:cubicBezTo>
                  <a:cubicBezTo>
                    <a:pt x="1536992" y="1807880"/>
                    <a:pt x="984835" y="1748658"/>
                    <a:pt x="574723" y="1560015"/>
                  </a:cubicBezTo>
                  <a:lnTo>
                    <a:pt x="772904" y="1423999"/>
                  </a:lnTo>
                  <a:cubicBezTo>
                    <a:pt x="1108162" y="1543500"/>
                    <a:pt x="1535247" y="1580927"/>
                    <a:pt x="1933106" y="1525671"/>
                  </a:cubicBezTo>
                  <a:cubicBezTo>
                    <a:pt x="2116473" y="1500205"/>
                    <a:pt x="2277432" y="1458434"/>
                    <a:pt x="2413381" y="1404942"/>
                  </a:cubicBezTo>
                  <a:lnTo>
                    <a:pt x="2517897" y="1358036"/>
                  </a:lnTo>
                  <a:lnTo>
                    <a:pt x="2499121" y="1337713"/>
                  </a:lnTo>
                  <a:cubicBezTo>
                    <a:pt x="2449470" y="1291066"/>
                    <a:pt x="2388953" y="1247109"/>
                    <a:pt x="2317274" y="1207038"/>
                  </a:cubicBezTo>
                  <a:cubicBezTo>
                    <a:pt x="2024369" y="1043296"/>
                    <a:pt x="1608466" y="987571"/>
                    <a:pt x="1228658" y="1061180"/>
                  </a:cubicBezTo>
                  <a:cubicBezTo>
                    <a:pt x="522203" y="1198094"/>
                    <a:pt x="234165" y="1708477"/>
                    <a:pt x="654727" y="2078144"/>
                  </a:cubicBezTo>
                  <a:lnTo>
                    <a:pt x="448887" y="2163839"/>
                  </a:lnTo>
                  <a:cubicBezTo>
                    <a:pt x="3734" y="1686757"/>
                    <a:pt x="333745" y="1057011"/>
                    <a:pt x="1127156" y="869526"/>
                  </a:cubicBezTo>
                  <a:cubicBezTo>
                    <a:pt x="1610024" y="755423"/>
                    <a:pt x="2148134" y="838728"/>
                    <a:pt x="2506630" y="1083083"/>
                  </a:cubicBezTo>
                  <a:cubicBezTo>
                    <a:pt x="2545098" y="1109303"/>
                    <a:pt x="2580532" y="1136607"/>
                    <a:pt x="2612970" y="1164824"/>
                  </a:cubicBezTo>
                  <a:lnTo>
                    <a:pt x="2697754" y="1248506"/>
                  </a:lnTo>
                  <a:lnTo>
                    <a:pt x="2743590" y="1213893"/>
                  </a:lnTo>
                  <a:cubicBezTo>
                    <a:pt x="3021331" y="972738"/>
                    <a:pt x="2992236" y="652301"/>
                    <a:pt x="2559845" y="422383"/>
                  </a:cubicBezTo>
                  <a:cubicBezTo>
                    <a:pt x="2245839" y="255414"/>
                    <a:pt x="1781910" y="178726"/>
                    <a:pt x="1328029" y="218761"/>
                  </a:cubicBezTo>
                  <a:cubicBezTo>
                    <a:pt x="418033" y="299028"/>
                    <a:pt x="-66914" y="795997"/>
                    <a:pt x="372170" y="1198314"/>
                  </a:cubicBezTo>
                  <a:lnTo>
                    <a:pt x="152491" y="1256967"/>
                  </a:lnTo>
                  <a:cubicBezTo>
                    <a:pt x="-284221" y="740597"/>
                    <a:pt x="258222" y="131049"/>
                    <a:pt x="1255474" y="17535"/>
                  </a:cubicBezTo>
                  <a:cubicBezTo>
                    <a:pt x="1326551" y="9445"/>
                    <a:pt x="1397895" y="4198"/>
                    <a:pt x="1469047" y="1704"/>
                  </a:cubicBezTo>
                  <a:cubicBezTo>
                    <a:pt x="1531304" y="-479"/>
                    <a:pt x="1593414" y="-554"/>
                    <a:pt x="1655069" y="1416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71948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A7A9BB4-AD15-47E9-8BBE-143A5FB14E0A}"/>
              </a:ext>
            </a:extLst>
          </p:cNvPr>
          <p:cNvGrpSpPr/>
          <p:nvPr/>
        </p:nvGrpSpPr>
        <p:grpSpPr>
          <a:xfrm>
            <a:off x="1445453" y="1152475"/>
            <a:ext cx="1398162" cy="2379797"/>
            <a:chOff x="1445453" y="1152475"/>
            <a:chExt cx="1398162" cy="2379797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3F1519C2-CB17-4FB5-BCB2-EAE973F1F4CC}"/>
                </a:ext>
              </a:extLst>
            </p:cNvPr>
            <p:cNvGrpSpPr/>
            <p:nvPr/>
          </p:nvGrpSpPr>
          <p:grpSpPr>
            <a:xfrm>
              <a:off x="1445453" y="1152475"/>
              <a:ext cx="1154882" cy="2379797"/>
              <a:chOff x="756128" y="601639"/>
              <a:chExt cx="1154882" cy="2379797"/>
            </a:xfrm>
          </p:grpSpPr>
          <p:sp>
            <p:nvSpPr>
              <p:cNvPr id="15" name="月 14">
                <a:extLst>
                  <a:ext uri="{FF2B5EF4-FFF2-40B4-BE49-F238E27FC236}">
                    <a16:creationId xmlns:a16="http://schemas.microsoft.com/office/drawing/2014/main" id="{9920317E-100C-4097-B48B-D86434CB90C0}"/>
                  </a:ext>
                </a:extLst>
              </p:cNvPr>
              <p:cNvSpPr/>
              <p:nvPr/>
            </p:nvSpPr>
            <p:spPr>
              <a:xfrm flipH="1">
                <a:off x="1707357" y="1378342"/>
                <a:ext cx="88900" cy="52221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" name="月 15">
                <a:extLst>
                  <a:ext uri="{FF2B5EF4-FFF2-40B4-BE49-F238E27FC236}">
                    <a16:creationId xmlns:a16="http://schemas.microsoft.com/office/drawing/2014/main" id="{5913C914-F828-44CE-A1E0-0D723C50D319}"/>
                  </a:ext>
                </a:extLst>
              </p:cNvPr>
              <p:cNvSpPr/>
              <p:nvPr/>
            </p:nvSpPr>
            <p:spPr>
              <a:xfrm>
                <a:off x="893546" y="1378342"/>
                <a:ext cx="88900" cy="52221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D609B232-9E77-41D5-9B22-845D40CB4B1B}"/>
                  </a:ext>
                </a:extLst>
              </p:cNvPr>
              <p:cNvSpPr/>
              <p:nvPr/>
            </p:nvSpPr>
            <p:spPr>
              <a:xfrm>
                <a:off x="780355" y="601639"/>
                <a:ext cx="1117919" cy="980595"/>
              </a:xfrm>
              <a:custGeom>
                <a:avLst/>
                <a:gdLst>
                  <a:gd name="connsiteX0" fmla="*/ 564194 w 1117919"/>
                  <a:gd name="connsiteY0" fmla="*/ 0 h 980595"/>
                  <a:gd name="connsiteX1" fmla="*/ 875248 w 1117919"/>
                  <a:gd name="connsiteY1" fmla="*/ 128843 h 980595"/>
                  <a:gd name="connsiteX2" fmla="*/ 906088 w 1117919"/>
                  <a:gd name="connsiteY2" fmla="*/ 166221 h 980595"/>
                  <a:gd name="connsiteX3" fmla="*/ 923972 w 1117919"/>
                  <a:gd name="connsiteY3" fmla="*/ 175929 h 980595"/>
                  <a:gd name="connsiteX4" fmla="*/ 1117919 w 1117919"/>
                  <a:gd name="connsiteY4" fmla="*/ 540698 h 980595"/>
                  <a:gd name="connsiteX5" fmla="*/ 678022 w 1117919"/>
                  <a:gd name="connsiteY5" fmla="*/ 980595 h 980595"/>
                  <a:gd name="connsiteX6" fmla="*/ 589368 w 1117919"/>
                  <a:gd name="connsiteY6" fmla="*/ 971658 h 980595"/>
                  <a:gd name="connsiteX7" fmla="*/ 558960 w 1117919"/>
                  <a:gd name="connsiteY7" fmla="*/ 962219 h 980595"/>
                  <a:gd name="connsiteX8" fmla="*/ 528552 w 1117919"/>
                  <a:gd name="connsiteY8" fmla="*/ 971658 h 980595"/>
                  <a:gd name="connsiteX9" fmla="*/ 439897 w 1117919"/>
                  <a:gd name="connsiteY9" fmla="*/ 980595 h 980595"/>
                  <a:gd name="connsiteX10" fmla="*/ 0 w 1117919"/>
                  <a:gd name="connsiteY10" fmla="*/ 540698 h 980595"/>
                  <a:gd name="connsiteX11" fmla="*/ 193947 w 1117919"/>
                  <a:gd name="connsiteY11" fmla="*/ 175929 h 980595"/>
                  <a:gd name="connsiteX12" fmla="*/ 230791 w 1117919"/>
                  <a:gd name="connsiteY12" fmla="*/ 155930 h 980595"/>
                  <a:gd name="connsiteX13" fmla="*/ 253140 w 1117919"/>
                  <a:gd name="connsiteY13" fmla="*/ 128843 h 980595"/>
                  <a:gd name="connsiteX14" fmla="*/ 564194 w 1117919"/>
                  <a:gd name="connsiteY14" fmla="*/ 0 h 980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17919" h="980595">
                    <a:moveTo>
                      <a:pt x="564194" y="0"/>
                    </a:moveTo>
                    <a:cubicBezTo>
                      <a:pt x="685668" y="0"/>
                      <a:pt x="795642" y="49237"/>
                      <a:pt x="875248" y="128843"/>
                    </a:cubicBezTo>
                    <a:lnTo>
                      <a:pt x="906088" y="166221"/>
                    </a:lnTo>
                    <a:lnTo>
                      <a:pt x="923972" y="175929"/>
                    </a:lnTo>
                    <a:cubicBezTo>
                      <a:pt x="1040986" y="254981"/>
                      <a:pt x="1117919" y="388856"/>
                      <a:pt x="1117919" y="540698"/>
                    </a:cubicBezTo>
                    <a:cubicBezTo>
                      <a:pt x="1117919" y="783646"/>
                      <a:pt x="920970" y="980595"/>
                      <a:pt x="678022" y="980595"/>
                    </a:cubicBezTo>
                    <a:cubicBezTo>
                      <a:pt x="647654" y="980595"/>
                      <a:pt x="618004" y="977518"/>
                      <a:pt x="589368" y="971658"/>
                    </a:cubicBezTo>
                    <a:lnTo>
                      <a:pt x="558960" y="962219"/>
                    </a:lnTo>
                    <a:lnTo>
                      <a:pt x="528552" y="971658"/>
                    </a:lnTo>
                    <a:cubicBezTo>
                      <a:pt x="499915" y="977518"/>
                      <a:pt x="470266" y="980595"/>
                      <a:pt x="439897" y="980595"/>
                    </a:cubicBezTo>
                    <a:cubicBezTo>
                      <a:pt x="196949" y="980595"/>
                      <a:pt x="0" y="783646"/>
                      <a:pt x="0" y="540698"/>
                    </a:cubicBezTo>
                    <a:cubicBezTo>
                      <a:pt x="0" y="388856"/>
                      <a:pt x="76933" y="254981"/>
                      <a:pt x="193947" y="175929"/>
                    </a:cubicBezTo>
                    <a:lnTo>
                      <a:pt x="230791" y="155930"/>
                    </a:lnTo>
                    <a:lnTo>
                      <a:pt x="253140" y="128843"/>
                    </a:lnTo>
                    <a:cubicBezTo>
                      <a:pt x="332746" y="49237"/>
                      <a:pt x="442720" y="0"/>
                      <a:pt x="56419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DDD5F034-1F62-4713-AB40-69B7C584170A}"/>
                  </a:ext>
                </a:extLst>
              </p:cNvPr>
              <p:cNvSpPr/>
              <p:nvPr/>
            </p:nvSpPr>
            <p:spPr>
              <a:xfrm>
                <a:off x="1068497" y="1694957"/>
                <a:ext cx="529322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8229CBF0-EA22-4890-A9E3-8E8C8926AB23}"/>
                  </a:ext>
                </a:extLst>
              </p:cNvPr>
              <p:cNvSpPr/>
              <p:nvPr/>
            </p:nvSpPr>
            <p:spPr>
              <a:xfrm>
                <a:off x="756128" y="2080536"/>
                <a:ext cx="139060" cy="900900"/>
              </a:xfrm>
              <a:custGeom>
                <a:avLst/>
                <a:gdLst>
                  <a:gd name="connsiteX0" fmla="*/ 139060 w 139060"/>
                  <a:gd name="connsiteY0" fmla="*/ 0 h 918777"/>
                  <a:gd name="connsiteX1" fmla="*/ 139060 w 139060"/>
                  <a:gd name="connsiteY1" fmla="*/ 918777 h 918777"/>
                  <a:gd name="connsiteX2" fmla="*/ 0 w 139060"/>
                  <a:gd name="connsiteY2" fmla="*/ 918777 h 918777"/>
                  <a:gd name="connsiteX3" fmla="*/ 0 w 139060"/>
                  <a:gd name="connsiteY3" fmla="*/ 299404 h 918777"/>
                  <a:gd name="connsiteX4" fmla="*/ 135721 w 139060"/>
                  <a:gd name="connsiteY4" fmla="*/ 2435 h 918777"/>
                  <a:gd name="connsiteX5" fmla="*/ 139060 w 139060"/>
                  <a:gd name="connsiteY5" fmla="*/ 0 h 918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8777">
                    <a:moveTo>
                      <a:pt x="139060" y="0"/>
                    </a:moveTo>
                    <a:lnTo>
                      <a:pt x="139060" y="918777"/>
                    </a:lnTo>
                    <a:lnTo>
                      <a:pt x="0" y="918777"/>
                    </a:lnTo>
                    <a:lnTo>
                      <a:pt x="0" y="299404"/>
                    </a:lnTo>
                    <a:cubicBezTo>
                      <a:pt x="0" y="180785"/>
                      <a:pt x="52588" y="74448"/>
                      <a:pt x="135721" y="2435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2E186F56-D8E4-4312-8490-9EC9C3205EDC}"/>
                  </a:ext>
                </a:extLst>
              </p:cNvPr>
              <p:cNvGrpSpPr/>
              <p:nvPr/>
            </p:nvGrpSpPr>
            <p:grpSpPr>
              <a:xfrm>
                <a:off x="772520" y="774115"/>
                <a:ext cx="1138490" cy="1074143"/>
                <a:chOff x="4049500" y="3943264"/>
                <a:chExt cx="834570" cy="787400"/>
              </a:xfrm>
            </p:grpSpPr>
            <p:grpSp>
              <p:nvGrpSpPr>
                <p:cNvPr id="31" name="グループ化 30">
                  <a:extLst>
                    <a:ext uri="{FF2B5EF4-FFF2-40B4-BE49-F238E27FC236}">
                      <a16:creationId xmlns:a16="http://schemas.microsoft.com/office/drawing/2014/main" id="{AF34E0A6-54E0-4F60-80E5-0B6136124690}"/>
                    </a:ext>
                  </a:extLst>
                </p:cNvPr>
                <p:cNvGrpSpPr/>
                <p:nvPr/>
              </p:nvGrpSpPr>
              <p:grpSpPr>
                <a:xfrm>
                  <a:off x="4049500" y="3943264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38" name="グループ化 37">
                    <a:extLst>
                      <a:ext uri="{FF2B5EF4-FFF2-40B4-BE49-F238E27FC236}">
                        <a16:creationId xmlns:a16="http://schemas.microsoft.com/office/drawing/2014/main" id="{E0A9D4E6-6F26-4D4D-BA80-AA1905B3FDD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3" name="円/楕円 177">
                      <a:extLst>
                        <a:ext uri="{FF2B5EF4-FFF2-40B4-BE49-F238E27FC236}">
                          <a16:creationId xmlns:a16="http://schemas.microsoft.com/office/drawing/2014/main" id="{E3D30D9A-8313-4264-8299-4E7FE878F4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4" name="円/楕円 178">
                      <a:extLst>
                        <a:ext uri="{FF2B5EF4-FFF2-40B4-BE49-F238E27FC236}">
                          <a16:creationId xmlns:a16="http://schemas.microsoft.com/office/drawing/2014/main" id="{A262A915-A1F8-4978-9425-58D86B3BACF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9" name="グループ化 38">
                    <a:extLst>
                      <a:ext uri="{FF2B5EF4-FFF2-40B4-BE49-F238E27FC236}">
                        <a16:creationId xmlns:a16="http://schemas.microsoft.com/office/drawing/2014/main" id="{59CC2619-CDC0-462C-8431-22E5ABCB0B2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1" name="円/楕円 175">
                      <a:extLst>
                        <a:ext uri="{FF2B5EF4-FFF2-40B4-BE49-F238E27FC236}">
                          <a16:creationId xmlns:a16="http://schemas.microsoft.com/office/drawing/2014/main" id="{28818498-881C-49B9-96AC-D2CBD7F00FB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2" name="円/楕円 176">
                      <a:extLst>
                        <a:ext uri="{FF2B5EF4-FFF2-40B4-BE49-F238E27FC236}">
                          <a16:creationId xmlns:a16="http://schemas.microsoft.com/office/drawing/2014/main" id="{6951489F-2F59-45C6-B9CB-EB445424406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0" name="円/楕円 174">
                    <a:extLst>
                      <a:ext uri="{FF2B5EF4-FFF2-40B4-BE49-F238E27FC236}">
                        <a16:creationId xmlns:a16="http://schemas.microsoft.com/office/drawing/2014/main" id="{886DA41B-5C01-4B4F-8061-1636B88CF520}"/>
                      </a:ext>
                    </a:extLst>
                  </p:cNvPr>
                  <p:cNvSpPr/>
                  <p:nvPr/>
                </p:nvSpPr>
                <p:spPr>
                  <a:xfrm>
                    <a:off x="2889403" y="2017486"/>
                    <a:ext cx="955820" cy="104502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2" name="円/楕円 127">
                  <a:extLst>
                    <a:ext uri="{FF2B5EF4-FFF2-40B4-BE49-F238E27FC236}">
                      <a16:creationId xmlns:a16="http://schemas.microsoft.com/office/drawing/2014/main" id="{0F5537C7-96DB-4CE8-82CB-0D720AB92E1C}"/>
                    </a:ext>
                  </a:extLst>
                </p:cNvPr>
                <p:cNvSpPr/>
                <p:nvPr/>
              </p:nvSpPr>
              <p:spPr>
                <a:xfrm>
                  <a:off x="4221414" y="4250187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" name="円/楕円 27">
                  <a:extLst>
                    <a:ext uri="{FF2B5EF4-FFF2-40B4-BE49-F238E27FC236}">
                      <a16:creationId xmlns:a16="http://schemas.microsoft.com/office/drawing/2014/main" id="{88B08243-7877-489A-B47D-EB58EDB02A99}"/>
                    </a:ext>
                  </a:extLst>
                </p:cNvPr>
                <p:cNvSpPr/>
                <p:nvPr/>
              </p:nvSpPr>
              <p:spPr>
                <a:xfrm rot="10800000">
                  <a:off x="4376923" y="462140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" name="円/楕円 27">
                  <a:extLst>
                    <a:ext uri="{FF2B5EF4-FFF2-40B4-BE49-F238E27FC236}">
                      <a16:creationId xmlns:a16="http://schemas.microsoft.com/office/drawing/2014/main" id="{35A621A6-A523-43F4-A4E2-0A159E1E2F49}"/>
                    </a:ext>
                  </a:extLst>
                </p:cNvPr>
                <p:cNvSpPr/>
                <p:nvPr/>
              </p:nvSpPr>
              <p:spPr>
                <a:xfrm rot="20700000">
                  <a:off x="4183090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" name="円/楕円 27">
                  <a:extLst>
                    <a:ext uri="{FF2B5EF4-FFF2-40B4-BE49-F238E27FC236}">
                      <a16:creationId xmlns:a16="http://schemas.microsoft.com/office/drawing/2014/main" id="{3BB449C6-C95D-4E99-84AC-7146AC15B8F1}"/>
                    </a:ext>
                  </a:extLst>
                </p:cNvPr>
                <p:cNvSpPr/>
                <p:nvPr/>
              </p:nvSpPr>
              <p:spPr>
                <a:xfrm rot="900000">
                  <a:off x="4589490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" name="円/楕円 127">
                  <a:extLst>
                    <a:ext uri="{FF2B5EF4-FFF2-40B4-BE49-F238E27FC236}">
                      <a16:creationId xmlns:a16="http://schemas.microsoft.com/office/drawing/2014/main" id="{9BA1FDFB-C223-41BF-81D7-64BF4B11B61B}"/>
                    </a:ext>
                  </a:extLst>
                </p:cNvPr>
                <p:cNvSpPr/>
                <p:nvPr/>
              </p:nvSpPr>
              <p:spPr>
                <a:xfrm>
                  <a:off x="4619592" y="4250187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" name="正方形/長方形 67">
                  <a:extLst>
                    <a:ext uri="{FF2B5EF4-FFF2-40B4-BE49-F238E27FC236}">
                      <a16:creationId xmlns:a16="http://schemas.microsoft.com/office/drawing/2014/main" id="{699BEC4C-7BE9-4EA8-A77F-61F7CFB7F9E8}"/>
                    </a:ext>
                  </a:extLst>
                </p:cNvPr>
                <p:cNvSpPr/>
                <p:nvPr/>
              </p:nvSpPr>
              <p:spPr>
                <a:xfrm>
                  <a:off x="4437514" y="4542354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1" name="片側の 2 つの角を丸めた四角形 66">
                <a:extLst>
                  <a:ext uri="{FF2B5EF4-FFF2-40B4-BE49-F238E27FC236}">
                    <a16:creationId xmlns:a16="http://schemas.microsoft.com/office/drawing/2014/main" id="{448C1BCF-36C3-43C9-BF4E-70E383060170}"/>
                  </a:ext>
                </a:extLst>
              </p:cNvPr>
              <p:cNvSpPr/>
              <p:nvPr/>
            </p:nvSpPr>
            <p:spPr>
              <a:xfrm>
                <a:off x="980774" y="1953059"/>
                <a:ext cx="690864" cy="1028377"/>
              </a:xfrm>
              <a:prstGeom prst="round2SameRect">
                <a:avLst>
                  <a:gd name="adj1" fmla="val 35217"/>
                  <a:gd name="adj2" fmla="val 0"/>
                </a:avLst>
              </a:prstGeom>
              <a:solidFill>
                <a:srgbClr val="00206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" name="ホームベース 73">
                <a:extLst>
                  <a:ext uri="{FF2B5EF4-FFF2-40B4-BE49-F238E27FC236}">
                    <a16:creationId xmlns:a16="http://schemas.microsoft.com/office/drawing/2014/main" id="{79EA3BFA-EAA2-4EA8-B946-C3DFCDF5E957}"/>
                  </a:ext>
                </a:extLst>
              </p:cNvPr>
              <p:cNvSpPr/>
              <p:nvPr/>
            </p:nvSpPr>
            <p:spPr>
              <a:xfrm rot="5400000">
                <a:off x="1100973" y="1971351"/>
                <a:ext cx="434959" cy="448966"/>
              </a:xfrm>
              <a:prstGeom prst="homePlate">
                <a:avLst>
                  <a:gd name="adj" fmla="val 60511"/>
                </a:avLst>
              </a:prstGeom>
              <a:solidFill>
                <a:srgbClr val="FF99CC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" name="片側の 2 つの角を丸めた四角形 64">
                <a:extLst>
                  <a:ext uri="{FF2B5EF4-FFF2-40B4-BE49-F238E27FC236}">
                    <a16:creationId xmlns:a16="http://schemas.microsoft.com/office/drawing/2014/main" id="{0D4B615A-AF32-4574-A0AD-EDE79378BDA8}"/>
                  </a:ext>
                </a:extLst>
              </p:cNvPr>
              <p:cNvSpPr/>
              <p:nvPr/>
            </p:nvSpPr>
            <p:spPr>
              <a:xfrm>
                <a:off x="814087" y="1955622"/>
                <a:ext cx="1024238" cy="1025814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18382">
                    <a:moveTo>
                      <a:pt x="821989" y="0"/>
                    </a:moveTo>
                    <a:cubicBezTo>
                      <a:pt x="1008846" y="11341"/>
                      <a:pt x="1156298" y="166950"/>
                      <a:pt x="1156298" y="356996"/>
                    </a:cubicBezTo>
                    <a:lnTo>
                      <a:pt x="1156298" y="1018382"/>
                    </a:lnTo>
                    <a:lnTo>
                      <a:pt x="821989" y="1018382"/>
                    </a:lnTo>
                    <a:close/>
                    <a:moveTo>
                      <a:pt x="334309" y="0"/>
                    </a:moveTo>
                    <a:lnTo>
                      <a:pt x="334309" y="1018382"/>
                    </a:lnTo>
                    <a:lnTo>
                      <a:pt x="0" y="1018382"/>
                    </a:lnTo>
                    <a:lnTo>
                      <a:pt x="0" y="356996"/>
                    </a:lnTo>
                    <a:cubicBezTo>
                      <a:pt x="0" y="166950"/>
                      <a:pt x="147453" y="11341"/>
                      <a:pt x="334309" y="0"/>
                    </a:cubicBezTo>
                    <a:close/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" name="台形 23">
                <a:extLst>
                  <a:ext uri="{FF2B5EF4-FFF2-40B4-BE49-F238E27FC236}">
                    <a16:creationId xmlns:a16="http://schemas.microsoft.com/office/drawing/2014/main" id="{1676B981-3188-43BE-B3E1-F4C9F8E1A32D}"/>
                  </a:ext>
                </a:extLst>
              </p:cNvPr>
              <p:cNvSpPr/>
              <p:nvPr/>
            </p:nvSpPr>
            <p:spPr>
              <a:xfrm rot="10800000">
                <a:off x="1180017" y="1955604"/>
                <a:ext cx="296150" cy="190277"/>
              </a:xfrm>
              <a:prstGeom prst="trapezoid">
                <a:avLst>
                  <a:gd name="adj" fmla="val 53033"/>
                </a:avLst>
              </a:pr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07042431-1BCB-47DC-A534-685CE95EA3F3}"/>
                  </a:ext>
                </a:extLst>
              </p:cNvPr>
              <p:cNvSpPr/>
              <p:nvPr/>
            </p:nvSpPr>
            <p:spPr>
              <a:xfrm>
                <a:off x="1009036" y="1865525"/>
                <a:ext cx="643336" cy="323816"/>
              </a:xfrm>
              <a:custGeom>
                <a:avLst/>
                <a:gdLst>
                  <a:gd name="connsiteX0" fmla="*/ 164617 w 643336"/>
                  <a:gd name="connsiteY0" fmla="*/ 1 h 323816"/>
                  <a:gd name="connsiteX1" fmla="*/ 320804 w 643336"/>
                  <a:gd name="connsiteY1" fmla="*/ 323816 h 323816"/>
                  <a:gd name="connsiteX2" fmla="*/ 0 w 643336"/>
                  <a:gd name="connsiteY2" fmla="*/ 165087 h 323816"/>
                  <a:gd name="connsiteX3" fmla="*/ 478719 w 643336"/>
                  <a:gd name="connsiteY3" fmla="*/ 0 h 323816"/>
                  <a:gd name="connsiteX4" fmla="*/ 643336 w 643336"/>
                  <a:gd name="connsiteY4" fmla="*/ 165086 h 323816"/>
                  <a:gd name="connsiteX5" fmla="*/ 322532 w 643336"/>
                  <a:gd name="connsiteY5" fmla="*/ 323815 h 323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3336" h="323816">
                    <a:moveTo>
                      <a:pt x="164617" y="1"/>
                    </a:moveTo>
                    <a:lnTo>
                      <a:pt x="320804" y="323816"/>
                    </a:lnTo>
                    <a:lnTo>
                      <a:pt x="0" y="165087"/>
                    </a:lnTo>
                    <a:close/>
                    <a:moveTo>
                      <a:pt x="478719" y="0"/>
                    </a:moveTo>
                    <a:lnTo>
                      <a:pt x="643336" y="165086"/>
                    </a:lnTo>
                    <a:lnTo>
                      <a:pt x="322532" y="323815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円/楕円 82">
                <a:extLst>
                  <a:ext uri="{FF2B5EF4-FFF2-40B4-BE49-F238E27FC236}">
                    <a16:creationId xmlns:a16="http://schemas.microsoft.com/office/drawing/2014/main" id="{B8B821D0-1031-4A79-929E-C8B681F51D71}"/>
                  </a:ext>
                </a:extLst>
              </p:cNvPr>
              <p:cNvSpPr/>
              <p:nvPr/>
            </p:nvSpPr>
            <p:spPr>
              <a:xfrm>
                <a:off x="1250479" y="2106718"/>
                <a:ext cx="146946" cy="20180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円/楕円 83">
                <a:extLst>
                  <a:ext uri="{FF2B5EF4-FFF2-40B4-BE49-F238E27FC236}">
                    <a16:creationId xmlns:a16="http://schemas.microsoft.com/office/drawing/2014/main" id="{6F8D4CA4-8F1F-4B5D-9325-8542B3D1327D}"/>
                  </a:ext>
                </a:extLst>
              </p:cNvPr>
              <p:cNvSpPr/>
              <p:nvPr/>
            </p:nvSpPr>
            <p:spPr>
              <a:xfrm flipH="1">
                <a:off x="1275786" y="2133698"/>
                <a:ext cx="96333" cy="1478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円/楕円 83">
                <a:extLst>
                  <a:ext uri="{FF2B5EF4-FFF2-40B4-BE49-F238E27FC236}">
                    <a16:creationId xmlns:a16="http://schemas.microsoft.com/office/drawing/2014/main" id="{86D46075-C351-472D-A089-A35FE8D3777D}"/>
                  </a:ext>
                </a:extLst>
              </p:cNvPr>
              <p:cNvSpPr/>
              <p:nvPr/>
            </p:nvSpPr>
            <p:spPr>
              <a:xfrm flipH="1">
                <a:off x="1301092" y="2153096"/>
                <a:ext cx="45719" cy="575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楕円 28">
                <a:extLst>
                  <a:ext uri="{FF2B5EF4-FFF2-40B4-BE49-F238E27FC236}">
                    <a16:creationId xmlns:a16="http://schemas.microsoft.com/office/drawing/2014/main" id="{1E9F6C77-C410-4AC6-B860-390E5B949857}"/>
                  </a:ext>
                </a:extLst>
              </p:cNvPr>
              <p:cNvSpPr/>
              <p:nvPr/>
            </p:nvSpPr>
            <p:spPr>
              <a:xfrm>
                <a:off x="1047316" y="1250121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CCA3DC3C-01C2-41AA-8B2A-744323944E60}"/>
                  </a:ext>
                </a:extLst>
              </p:cNvPr>
              <p:cNvSpPr/>
              <p:nvPr/>
            </p:nvSpPr>
            <p:spPr>
              <a:xfrm>
                <a:off x="1587859" y="1250121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47E1E3F8-3E42-4685-A4C8-DF92FD3C95D8}"/>
                </a:ext>
              </a:extLst>
            </p:cNvPr>
            <p:cNvSpPr/>
            <p:nvPr/>
          </p:nvSpPr>
          <p:spPr>
            <a:xfrm rot="20216363">
              <a:off x="2312268" y="2118973"/>
              <a:ext cx="340304" cy="615236"/>
            </a:xfrm>
            <a:custGeom>
              <a:avLst/>
              <a:gdLst>
                <a:gd name="connsiteX0" fmla="*/ 270255 w 340304"/>
                <a:gd name="connsiteY0" fmla="*/ 1718 h 615236"/>
                <a:gd name="connsiteX1" fmla="*/ 298889 w 340304"/>
                <a:gd name="connsiteY1" fmla="*/ 25116 h 615236"/>
                <a:gd name="connsiteX2" fmla="*/ 325393 w 340304"/>
                <a:gd name="connsiteY2" fmla="*/ 74004 h 615236"/>
                <a:gd name="connsiteX3" fmla="*/ 331363 w 340304"/>
                <a:gd name="connsiteY3" fmla="*/ 92905 h 615236"/>
                <a:gd name="connsiteX4" fmla="*/ 331037 w 340304"/>
                <a:gd name="connsiteY4" fmla="*/ 97878 h 615236"/>
                <a:gd name="connsiteX5" fmla="*/ 333143 w 340304"/>
                <a:gd name="connsiteY5" fmla="*/ 108989 h 615236"/>
                <a:gd name="connsiteX6" fmla="*/ 332599 w 340304"/>
                <a:gd name="connsiteY6" fmla="*/ 427981 h 615236"/>
                <a:gd name="connsiteX7" fmla="*/ 303097 w 340304"/>
                <a:gd name="connsiteY7" fmla="*/ 503826 h 615236"/>
                <a:gd name="connsiteX8" fmla="*/ 282017 w 340304"/>
                <a:gd name="connsiteY8" fmla="*/ 518961 h 615236"/>
                <a:gd name="connsiteX9" fmla="*/ 286700 w 340304"/>
                <a:gd name="connsiteY9" fmla="*/ 615236 h 615236"/>
                <a:gd name="connsiteX10" fmla="*/ 77922 w 340304"/>
                <a:gd name="connsiteY10" fmla="*/ 615236 h 615236"/>
                <a:gd name="connsiteX11" fmla="*/ 83197 w 340304"/>
                <a:gd name="connsiteY11" fmla="*/ 530362 h 615236"/>
                <a:gd name="connsiteX12" fmla="*/ 66685 w 340304"/>
                <a:gd name="connsiteY12" fmla="*/ 526812 h 615236"/>
                <a:gd name="connsiteX13" fmla="*/ 5167 w 340304"/>
                <a:gd name="connsiteY13" fmla="*/ 427981 h 615236"/>
                <a:gd name="connsiteX14" fmla="*/ 24047 w 340304"/>
                <a:gd name="connsiteY14" fmla="*/ 254697 h 615236"/>
                <a:gd name="connsiteX15" fmla="*/ 69002 w 340304"/>
                <a:gd name="connsiteY15" fmla="*/ 229412 h 615236"/>
                <a:gd name="connsiteX16" fmla="*/ 81220 w 340304"/>
                <a:gd name="connsiteY16" fmla="*/ 226057 h 615236"/>
                <a:gd name="connsiteX17" fmla="*/ 89988 w 340304"/>
                <a:gd name="connsiteY17" fmla="*/ 212289 h 615236"/>
                <a:gd name="connsiteX18" fmla="*/ 128812 w 340304"/>
                <a:gd name="connsiteY18" fmla="*/ 195264 h 615236"/>
                <a:gd name="connsiteX19" fmla="*/ 151885 w 340304"/>
                <a:gd name="connsiteY19" fmla="*/ 205382 h 615236"/>
                <a:gd name="connsiteX20" fmla="*/ 152040 w 340304"/>
                <a:gd name="connsiteY20" fmla="*/ 204571 h 615236"/>
                <a:gd name="connsiteX21" fmla="*/ 202631 w 340304"/>
                <a:gd name="connsiteY21" fmla="*/ 169070 h 615236"/>
                <a:gd name="connsiteX22" fmla="*/ 236020 w 340304"/>
                <a:gd name="connsiteY22" fmla="*/ 183711 h 615236"/>
                <a:gd name="connsiteX23" fmla="*/ 238829 w 340304"/>
                <a:gd name="connsiteY23" fmla="*/ 182440 h 615236"/>
                <a:gd name="connsiteX24" fmla="*/ 238829 w 340304"/>
                <a:gd name="connsiteY24" fmla="*/ 115206 h 615236"/>
                <a:gd name="connsiteX25" fmla="*/ 217211 w 340304"/>
                <a:gd name="connsiteY25" fmla="*/ 75333 h 615236"/>
                <a:gd name="connsiteX26" fmla="*/ 234471 w 340304"/>
                <a:gd name="connsiteY26" fmla="*/ 6735 h 615236"/>
                <a:gd name="connsiteX27" fmla="*/ 270255 w 340304"/>
                <a:gd name="connsiteY27" fmla="*/ 1718 h 615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40304" h="615236">
                  <a:moveTo>
                    <a:pt x="270255" y="1718"/>
                  </a:moveTo>
                  <a:cubicBezTo>
                    <a:pt x="281913" y="5045"/>
                    <a:pt x="292378" y="13107"/>
                    <a:pt x="298889" y="25116"/>
                  </a:cubicBezTo>
                  <a:lnTo>
                    <a:pt x="325393" y="74004"/>
                  </a:lnTo>
                  <a:cubicBezTo>
                    <a:pt x="328649" y="80008"/>
                    <a:pt x="330608" y="86431"/>
                    <a:pt x="331363" y="92905"/>
                  </a:cubicBezTo>
                  <a:cubicBezTo>
                    <a:pt x="331254" y="94563"/>
                    <a:pt x="331145" y="96221"/>
                    <a:pt x="331037" y="97878"/>
                  </a:cubicBezTo>
                  <a:lnTo>
                    <a:pt x="333143" y="108989"/>
                  </a:lnTo>
                  <a:cubicBezTo>
                    <a:pt x="333404" y="164006"/>
                    <a:pt x="349477" y="356939"/>
                    <a:pt x="332599" y="427981"/>
                  </a:cubicBezTo>
                  <a:cubicBezTo>
                    <a:pt x="332599" y="457600"/>
                    <a:pt x="321325" y="484415"/>
                    <a:pt x="303097" y="503826"/>
                  </a:cubicBezTo>
                  <a:lnTo>
                    <a:pt x="282017" y="518961"/>
                  </a:lnTo>
                  <a:lnTo>
                    <a:pt x="286700" y="615236"/>
                  </a:lnTo>
                  <a:lnTo>
                    <a:pt x="77922" y="615236"/>
                  </a:lnTo>
                  <a:lnTo>
                    <a:pt x="83197" y="530362"/>
                  </a:lnTo>
                  <a:lnTo>
                    <a:pt x="66685" y="526812"/>
                  </a:lnTo>
                  <a:cubicBezTo>
                    <a:pt x="30534" y="510529"/>
                    <a:pt x="5167" y="472410"/>
                    <a:pt x="5167" y="427981"/>
                  </a:cubicBezTo>
                  <a:cubicBezTo>
                    <a:pt x="5167" y="381389"/>
                    <a:pt x="-14897" y="295621"/>
                    <a:pt x="24047" y="254697"/>
                  </a:cubicBezTo>
                  <a:cubicBezTo>
                    <a:pt x="33783" y="244467"/>
                    <a:pt x="49837" y="236288"/>
                    <a:pt x="69002" y="229412"/>
                  </a:cubicBezTo>
                  <a:lnTo>
                    <a:pt x="81220" y="226057"/>
                  </a:lnTo>
                  <a:lnTo>
                    <a:pt x="89988" y="212289"/>
                  </a:lnTo>
                  <a:cubicBezTo>
                    <a:pt x="99924" y="201770"/>
                    <a:pt x="113650" y="195264"/>
                    <a:pt x="128812" y="195264"/>
                  </a:cubicBezTo>
                  <a:lnTo>
                    <a:pt x="151885" y="205382"/>
                  </a:lnTo>
                  <a:lnTo>
                    <a:pt x="152040" y="204571"/>
                  </a:lnTo>
                  <a:cubicBezTo>
                    <a:pt x="160375" y="183708"/>
                    <a:pt x="179888" y="169070"/>
                    <a:pt x="202631" y="169070"/>
                  </a:cubicBezTo>
                  <a:lnTo>
                    <a:pt x="236020" y="183711"/>
                  </a:lnTo>
                  <a:lnTo>
                    <a:pt x="238829" y="182440"/>
                  </a:lnTo>
                  <a:lnTo>
                    <a:pt x="238829" y="115206"/>
                  </a:lnTo>
                  <a:lnTo>
                    <a:pt x="217211" y="75333"/>
                  </a:lnTo>
                  <a:cubicBezTo>
                    <a:pt x="204189" y="51314"/>
                    <a:pt x="211917" y="20602"/>
                    <a:pt x="234471" y="6735"/>
                  </a:cubicBezTo>
                  <a:cubicBezTo>
                    <a:pt x="245749" y="-198"/>
                    <a:pt x="258598" y="-1607"/>
                    <a:pt x="270255" y="1718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3" name="片側の 2 つの角を丸めた四角形 92">
              <a:extLst>
                <a:ext uri="{FF2B5EF4-FFF2-40B4-BE49-F238E27FC236}">
                  <a16:creationId xmlns:a16="http://schemas.microsoft.com/office/drawing/2014/main" id="{C37153AA-89FB-423E-B74A-81510E0A3400}"/>
                </a:ext>
              </a:extLst>
            </p:cNvPr>
            <p:cNvSpPr/>
            <p:nvPr/>
          </p:nvSpPr>
          <p:spPr>
            <a:xfrm rot="9854429" flipH="1">
              <a:off x="2512080" y="2644078"/>
              <a:ext cx="331535" cy="855155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plaid">
              <a:fgClr>
                <a:srgbClr val="FF0000"/>
              </a:fgClr>
              <a:bgClr>
                <a:srgbClr val="FF6699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3" name="楕円 22">
              <a:extLst>
                <a:ext uri="{FF2B5EF4-FFF2-40B4-BE49-F238E27FC236}">
                  <a16:creationId xmlns:a16="http://schemas.microsoft.com/office/drawing/2014/main" id="{ECB8A109-EC44-465F-B541-2C74931A2904}"/>
                </a:ext>
              </a:extLst>
            </p:cNvPr>
            <p:cNvSpPr/>
            <p:nvPr/>
          </p:nvSpPr>
          <p:spPr>
            <a:xfrm>
              <a:off x="1487160" y="1274058"/>
              <a:ext cx="191422" cy="290262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F934F3F-D735-48DC-8976-73447935157A}"/>
              </a:ext>
            </a:extLst>
          </p:cNvPr>
          <p:cNvGrpSpPr/>
          <p:nvPr/>
        </p:nvGrpSpPr>
        <p:grpSpPr>
          <a:xfrm>
            <a:off x="4395278" y="1290440"/>
            <a:ext cx="1356930" cy="2273076"/>
            <a:chOff x="4395278" y="1290440"/>
            <a:chExt cx="1356930" cy="2273076"/>
          </a:xfrm>
        </p:grpSpPr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311CA217-3FDC-46F7-BF16-4CDFF3CA8B3F}"/>
                </a:ext>
              </a:extLst>
            </p:cNvPr>
            <p:cNvGrpSpPr/>
            <p:nvPr/>
          </p:nvGrpSpPr>
          <p:grpSpPr>
            <a:xfrm>
              <a:off x="4395278" y="1290440"/>
              <a:ext cx="1099566" cy="2257841"/>
              <a:chOff x="2342717" y="739604"/>
              <a:chExt cx="1099566" cy="2257841"/>
            </a:xfrm>
          </p:grpSpPr>
          <p:sp>
            <p:nvSpPr>
              <p:cNvPr id="61" name="片側の 2 つの角を丸めた四角形 128">
                <a:extLst>
                  <a:ext uri="{FF2B5EF4-FFF2-40B4-BE49-F238E27FC236}">
                    <a16:creationId xmlns:a16="http://schemas.microsoft.com/office/drawing/2014/main" id="{384645CF-A8C7-400C-AE1C-E4F46A41A049}"/>
                  </a:ext>
                </a:extLst>
              </p:cNvPr>
              <p:cNvSpPr/>
              <p:nvPr/>
            </p:nvSpPr>
            <p:spPr>
              <a:xfrm>
                <a:off x="2427322" y="817459"/>
                <a:ext cx="944787" cy="112107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3DDB5C46-D703-46EF-A421-6DDB042D3E0A}"/>
                  </a:ext>
                </a:extLst>
              </p:cNvPr>
              <p:cNvSpPr/>
              <p:nvPr/>
            </p:nvSpPr>
            <p:spPr>
              <a:xfrm>
                <a:off x="2342717" y="20805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" name="片側の 2 つの角を丸めた四角形 144">
                <a:extLst>
                  <a:ext uri="{FF2B5EF4-FFF2-40B4-BE49-F238E27FC236}">
                    <a16:creationId xmlns:a16="http://schemas.microsoft.com/office/drawing/2014/main" id="{757A90C3-0AFA-4A29-80D4-CF7A4A0DBC44}"/>
                  </a:ext>
                </a:extLst>
              </p:cNvPr>
              <p:cNvSpPr/>
              <p:nvPr/>
            </p:nvSpPr>
            <p:spPr>
              <a:xfrm>
                <a:off x="2426660" y="19765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526AA5D6-04C3-4126-97FE-6BCE579A6AB1}"/>
                  </a:ext>
                </a:extLst>
              </p:cNvPr>
              <p:cNvSpPr/>
              <p:nvPr/>
            </p:nvSpPr>
            <p:spPr>
              <a:xfrm>
                <a:off x="2675185" y="17440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" name="二等辺三角形 64">
                <a:extLst>
                  <a:ext uri="{FF2B5EF4-FFF2-40B4-BE49-F238E27FC236}">
                    <a16:creationId xmlns:a16="http://schemas.microsoft.com/office/drawing/2014/main" id="{6E8B1764-0D37-4344-B6D0-D2B96E8AEF81}"/>
                  </a:ext>
                </a:extLst>
              </p:cNvPr>
              <p:cNvSpPr/>
              <p:nvPr/>
            </p:nvSpPr>
            <p:spPr>
              <a:xfrm rot="10800000">
                <a:off x="2707049" y="2078936"/>
                <a:ext cx="409782" cy="593697"/>
              </a:xfrm>
              <a:prstGeom prst="triangle">
                <a:avLst/>
              </a:prstGeom>
              <a:solidFill>
                <a:schemeClr val="accent6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7937462F-878B-40FD-A300-73FD538AF734}"/>
                  </a:ext>
                </a:extLst>
              </p:cNvPr>
              <p:cNvGrpSpPr/>
              <p:nvPr/>
            </p:nvGrpSpPr>
            <p:grpSpPr>
              <a:xfrm>
                <a:off x="2355996" y="880575"/>
                <a:ext cx="1086287" cy="1024894"/>
                <a:chOff x="2791859" y="2017486"/>
                <a:chExt cx="1150915" cy="1045028"/>
              </a:xfrm>
              <a:solidFill>
                <a:srgbClr val="FFCC99"/>
              </a:solidFill>
            </p:grpSpPr>
            <p:grpSp>
              <p:nvGrpSpPr>
                <p:cNvPr id="90" name="グループ化 89">
                  <a:extLst>
                    <a:ext uri="{FF2B5EF4-FFF2-40B4-BE49-F238E27FC236}">
                      <a16:creationId xmlns:a16="http://schemas.microsoft.com/office/drawing/2014/main" id="{8B7B924D-1210-432C-8CE7-3B7C746CAD20}"/>
                    </a:ext>
                  </a:extLst>
                </p:cNvPr>
                <p:cNvGrpSpPr/>
                <p:nvPr/>
              </p:nvGrpSpPr>
              <p:grpSpPr>
                <a:xfrm rot="20700000">
                  <a:off x="2791859" y="2459313"/>
                  <a:ext cx="222006" cy="333009"/>
                  <a:chOff x="2680607" y="2825750"/>
                  <a:chExt cx="157843" cy="236764"/>
                </a:xfrm>
                <a:grpFill/>
              </p:grpSpPr>
              <p:sp>
                <p:nvSpPr>
                  <p:cNvPr id="95" name="円/楕円 159">
                    <a:extLst>
                      <a:ext uri="{FF2B5EF4-FFF2-40B4-BE49-F238E27FC236}">
                        <a16:creationId xmlns:a16="http://schemas.microsoft.com/office/drawing/2014/main" id="{7E37B21D-EE58-4B74-B07D-7B0D3F73AF5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6" name="円/楕円 160">
                    <a:extLst>
                      <a:ext uri="{FF2B5EF4-FFF2-40B4-BE49-F238E27FC236}">
                        <a16:creationId xmlns:a16="http://schemas.microsoft.com/office/drawing/2014/main" id="{64EA628A-A9F8-49CF-80D6-408BD515EB67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91" name="グループ化 90">
                  <a:extLst>
                    <a:ext uri="{FF2B5EF4-FFF2-40B4-BE49-F238E27FC236}">
                      <a16:creationId xmlns:a16="http://schemas.microsoft.com/office/drawing/2014/main" id="{B81077A6-A95E-4628-883E-002564D575B3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93" name="円/楕円 157">
                    <a:extLst>
                      <a:ext uri="{FF2B5EF4-FFF2-40B4-BE49-F238E27FC236}">
                        <a16:creationId xmlns:a16="http://schemas.microsoft.com/office/drawing/2014/main" id="{93129F28-0BE0-42AC-B26D-999DC387BAB5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4" name="円/楕円 158">
                    <a:extLst>
                      <a:ext uri="{FF2B5EF4-FFF2-40B4-BE49-F238E27FC236}">
                        <a16:creationId xmlns:a16="http://schemas.microsoft.com/office/drawing/2014/main" id="{08483F9A-42DF-417D-8C02-B360FF906550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2" name="円/楕円 156">
                  <a:extLst>
                    <a:ext uri="{FF2B5EF4-FFF2-40B4-BE49-F238E27FC236}">
                      <a16:creationId xmlns:a16="http://schemas.microsoft.com/office/drawing/2014/main" id="{1A14EB50-1E30-4482-AE08-E23A4E68A9AE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7" name="円/楕円 27">
                <a:extLst>
                  <a:ext uri="{FF2B5EF4-FFF2-40B4-BE49-F238E27FC236}">
                    <a16:creationId xmlns:a16="http://schemas.microsoft.com/office/drawing/2014/main" id="{8DC00364-78F4-4143-A0BF-0B3101F53253}"/>
                  </a:ext>
                </a:extLst>
              </p:cNvPr>
              <p:cNvSpPr/>
              <p:nvPr/>
            </p:nvSpPr>
            <p:spPr>
              <a:xfrm rot="10800000">
                <a:off x="2793804" y="1781382"/>
                <a:ext cx="213788" cy="3788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" name="月 67">
                <a:extLst>
                  <a:ext uri="{FF2B5EF4-FFF2-40B4-BE49-F238E27FC236}">
                    <a16:creationId xmlns:a16="http://schemas.microsoft.com/office/drawing/2014/main" id="{12BA4252-BBD0-40F9-96BB-49464FC424B0}"/>
                  </a:ext>
                </a:extLst>
              </p:cNvPr>
              <p:cNvSpPr/>
              <p:nvPr/>
            </p:nvSpPr>
            <p:spPr>
              <a:xfrm>
                <a:off x="2459311" y="1053789"/>
                <a:ext cx="104457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" name="月 68">
                <a:extLst>
                  <a:ext uri="{FF2B5EF4-FFF2-40B4-BE49-F238E27FC236}">
                    <a16:creationId xmlns:a16="http://schemas.microsoft.com/office/drawing/2014/main" id="{92DA92E0-9BBC-443D-9094-E9C77AE2525E}"/>
                  </a:ext>
                </a:extLst>
              </p:cNvPr>
              <p:cNvSpPr/>
              <p:nvPr/>
            </p:nvSpPr>
            <p:spPr>
              <a:xfrm flipH="1">
                <a:off x="3234510" y="1053789"/>
                <a:ext cx="104457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" name="正方形/長方形 67">
                <a:extLst>
                  <a:ext uri="{FF2B5EF4-FFF2-40B4-BE49-F238E27FC236}">
                    <a16:creationId xmlns:a16="http://schemas.microsoft.com/office/drawing/2014/main" id="{FBEB13C0-1F56-45FE-85DE-1BA36F9FAC90}"/>
                  </a:ext>
                </a:extLst>
              </p:cNvPr>
              <p:cNvSpPr/>
              <p:nvPr/>
            </p:nvSpPr>
            <p:spPr>
              <a:xfrm>
                <a:off x="2867091" y="1685158"/>
                <a:ext cx="65249" cy="3344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D445676A-BFA3-44B4-85E1-D61A308390EF}"/>
                  </a:ext>
                </a:extLst>
              </p:cNvPr>
              <p:cNvSpPr/>
              <p:nvPr/>
            </p:nvSpPr>
            <p:spPr>
              <a:xfrm>
                <a:off x="2394411" y="739604"/>
                <a:ext cx="1028240" cy="651784"/>
              </a:xfrm>
              <a:custGeom>
                <a:avLst/>
                <a:gdLst>
                  <a:gd name="connsiteX0" fmla="*/ 474085 w 1031382"/>
                  <a:gd name="connsiteY0" fmla="*/ 0 h 594179"/>
                  <a:gd name="connsiteX1" fmla="*/ 520965 w 1031382"/>
                  <a:gd name="connsiteY1" fmla="*/ 3715 h 594179"/>
                  <a:gd name="connsiteX2" fmla="*/ 557297 w 1031382"/>
                  <a:gd name="connsiteY2" fmla="*/ 1 h 594179"/>
                  <a:gd name="connsiteX3" fmla="*/ 796709 w 1031382"/>
                  <a:gd name="connsiteY3" fmla="*/ 67334 h 594179"/>
                  <a:gd name="connsiteX4" fmla="*/ 990269 w 1031382"/>
                  <a:gd name="connsiteY4" fmla="*/ 594179 h 594179"/>
                  <a:gd name="connsiteX5" fmla="*/ 990268 w 1031382"/>
                  <a:gd name="connsiteY5" fmla="*/ 594179 h 594179"/>
                  <a:gd name="connsiteX6" fmla="*/ 639436 w 1031382"/>
                  <a:gd name="connsiteY6" fmla="*/ 339739 h 594179"/>
                  <a:gd name="connsiteX7" fmla="*/ 515690 w 1031382"/>
                  <a:gd name="connsiteY7" fmla="*/ 276595 h 594179"/>
                  <a:gd name="connsiteX8" fmla="*/ 391946 w 1031382"/>
                  <a:gd name="connsiteY8" fmla="*/ 339738 h 594179"/>
                  <a:gd name="connsiteX9" fmla="*/ 41114 w 1031382"/>
                  <a:gd name="connsiteY9" fmla="*/ 594178 h 594179"/>
                  <a:gd name="connsiteX10" fmla="*/ 41113 w 1031382"/>
                  <a:gd name="connsiteY10" fmla="*/ 594178 h 594179"/>
                  <a:gd name="connsiteX11" fmla="*/ 234673 w 1031382"/>
                  <a:gd name="connsiteY11" fmla="*/ 67333 h 594179"/>
                  <a:gd name="connsiteX12" fmla="*/ 474085 w 1031382"/>
                  <a:gd name="connsiteY12" fmla="*/ 0 h 594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1382" h="594179">
                    <a:moveTo>
                      <a:pt x="474085" y="0"/>
                    </a:moveTo>
                    <a:lnTo>
                      <a:pt x="520965" y="3715"/>
                    </a:lnTo>
                    <a:lnTo>
                      <a:pt x="557297" y="1"/>
                    </a:lnTo>
                    <a:cubicBezTo>
                      <a:pt x="636256" y="831"/>
                      <a:pt x="719396" y="22698"/>
                      <a:pt x="796709" y="67334"/>
                    </a:cubicBezTo>
                    <a:cubicBezTo>
                      <a:pt x="1002877" y="186366"/>
                      <a:pt x="1089537" y="422242"/>
                      <a:pt x="990269" y="594179"/>
                    </a:cubicBezTo>
                    <a:lnTo>
                      <a:pt x="990268" y="594179"/>
                    </a:lnTo>
                    <a:cubicBezTo>
                      <a:pt x="882758" y="497516"/>
                      <a:pt x="764842" y="412142"/>
                      <a:pt x="639436" y="339739"/>
                    </a:cubicBezTo>
                    <a:lnTo>
                      <a:pt x="515690" y="276595"/>
                    </a:lnTo>
                    <a:lnTo>
                      <a:pt x="391946" y="339738"/>
                    </a:lnTo>
                    <a:cubicBezTo>
                      <a:pt x="266540" y="412141"/>
                      <a:pt x="148624" y="497515"/>
                      <a:pt x="41114" y="594178"/>
                    </a:cubicBezTo>
                    <a:lnTo>
                      <a:pt x="41113" y="594178"/>
                    </a:lnTo>
                    <a:cubicBezTo>
                      <a:pt x="-58155" y="422241"/>
                      <a:pt x="28505" y="186365"/>
                      <a:pt x="234673" y="67333"/>
                    </a:cubicBezTo>
                    <a:cubicBezTo>
                      <a:pt x="311986" y="22697"/>
                      <a:pt x="395126" y="830"/>
                      <a:pt x="474085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" name="月 71">
                <a:extLst>
                  <a:ext uri="{FF2B5EF4-FFF2-40B4-BE49-F238E27FC236}">
                    <a16:creationId xmlns:a16="http://schemas.microsoft.com/office/drawing/2014/main" id="{9D1D1C81-C9BD-46FD-86EE-D62E8006031F}"/>
                  </a:ext>
                </a:extLst>
              </p:cNvPr>
              <p:cNvSpPr/>
              <p:nvPr/>
            </p:nvSpPr>
            <p:spPr>
              <a:xfrm rot="15300000">
                <a:off x="2631235" y="1122921"/>
                <a:ext cx="59509" cy="22558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3" name="月 72">
                <a:extLst>
                  <a:ext uri="{FF2B5EF4-FFF2-40B4-BE49-F238E27FC236}">
                    <a16:creationId xmlns:a16="http://schemas.microsoft.com/office/drawing/2014/main" id="{292CC4F3-6962-4D44-AEC3-CA63F846C055}"/>
                  </a:ext>
                </a:extLst>
              </p:cNvPr>
              <p:cNvSpPr/>
              <p:nvPr/>
            </p:nvSpPr>
            <p:spPr>
              <a:xfrm rot="17100000">
                <a:off x="3113988" y="1122923"/>
                <a:ext cx="59509" cy="22558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1D1FEE62-DB70-4892-9259-A0DC428BFBEE}"/>
                  </a:ext>
                </a:extLst>
              </p:cNvPr>
              <p:cNvGrpSpPr/>
              <p:nvPr/>
            </p:nvGrpSpPr>
            <p:grpSpPr>
              <a:xfrm>
                <a:off x="2551722" y="1271341"/>
                <a:ext cx="205719" cy="280405"/>
                <a:chOff x="2551722" y="1271341"/>
                <a:chExt cx="205719" cy="280405"/>
              </a:xfrm>
            </p:grpSpPr>
            <p:sp>
              <p:nvSpPr>
                <p:cNvPr id="83" name="二等辺三角形 82">
                  <a:extLst>
                    <a:ext uri="{FF2B5EF4-FFF2-40B4-BE49-F238E27FC236}">
                      <a16:creationId xmlns:a16="http://schemas.microsoft.com/office/drawing/2014/main" id="{409E3DB7-0D90-4051-89E5-21DAF34D1321}"/>
                    </a:ext>
                  </a:extLst>
                </p:cNvPr>
                <p:cNvSpPr/>
                <p:nvPr/>
              </p:nvSpPr>
              <p:spPr>
                <a:xfrm rot="18900000">
                  <a:off x="2573946" y="1271341"/>
                  <a:ext cx="45719" cy="7311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二等辺三角形 83">
                  <a:extLst>
                    <a:ext uri="{FF2B5EF4-FFF2-40B4-BE49-F238E27FC236}">
                      <a16:creationId xmlns:a16="http://schemas.microsoft.com/office/drawing/2014/main" id="{CAD53C93-A6FB-48CA-8584-8A6230F27354}"/>
                    </a:ext>
                  </a:extLst>
                </p:cNvPr>
                <p:cNvSpPr/>
                <p:nvPr/>
              </p:nvSpPr>
              <p:spPr>
                <a:xfrm rot="18900000">
                  <a:off x="2551722" y="1306266"/>
                  <a:ext cx="45719" cy="7311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5" name="グループ化 84">
                  <a:extLst>
                    <a:ext uri="{FF2B5EF4-FFF2-40B4-BE49-F238E27FC236}">
                      <a16:creationId xmlns:a16="http://schemas.microsoft.com/office/drawing/2014/main" id="{5529629C-FB69-4BC6-A67E-A7E4E99A5917}"/>
                    </a:ext>
                  </a:extLst>
                </p:cNvPr>
                <p:cNvGrpSpPr/>
                <p:nvPr/>
              </p:nvGrpSpPr>
              <p:grpSpPr>
                <a:xfrm>
                  <a:off x="2577818" y="1287398"/>
                  <a:ext cx="179623" cy="264348"/>
                  <a:chOff x="2896919" y="3691681"/>
                  <a:chExt cx="138000" cy="203092"/>
                </a:xfrm>
              </p:grpSpPr>
              <p:sp>
                <p:nvSpPr>
                  <p:cNvPr id="86" name="円/楕円 148">
                    <a:extLst>
                      <a:ext uri="{FF2B5EF4-FFF2-40B4-BE49-F238E27FC236}">
                        <a16:creationId xmlns:a16="http://schemas.microsoft.com/office/drawing/2014/main" id="{383A37BF-9781-4FB9-B265-9F9DBBDFBE85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7" name="円/楕円 149">
                    <a:extLst>
                      <a:ext uri="{FF2B5EF4-FFF2-40B4-BE49-F238E27FC236}">
                        <a16:creationId xmlns:a16="http://schemas.microsoft.com/office/drawing/2014/main" id="{55EC9DA7-0612-4200-B678-09469078DD9B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8" name="円/楕円 150">
                    <a:extLst>
                      <a:ext uri="{FF2B5EF4-FFF2-40B4-BE49-F238E27FC236}">
                        <a16:creationId xmlns:a16="http://schemas.microsoft.com/office/drawing/2014/main" id="{B4FD295A-A679-4344-A510-6B009C8334DA}"/>
                      </a:ext>
                    </a:extLst>
                  </p:cNvPr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9" name="円/楕円 151">
                    <a:extLst>
                      <a:ext uri="{FF2B5EF4-FFF2-40B4-BE49-F238E27FC236}">
                        <a16:creationId xmlns:a16="http://schemas.microsoft.com/office/drawing/2014/main" id="{4091545A-F0C2-4B9B-B2D8-E7DF439ECA26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A055D484-3732-44D9-B25A-A775268CE0CE}"/>
                  </a:ext>
                </a:extLst>
              </p:cNvPr>
              <p:cNvGrpSpPr/>
              <p:nvPr/>
            </p:nvGrpSpPr>
            <p:grpSpPr>
              <a:xfrm>
                <a:off x="3024797" y="1271341"/>
                <a:ext cx="205719" cy="280405"/>
                <a:chOff x="2551722" y="1271341"/>
                <a:chExt cx="205719" cy="280405"/>
              </a:xfrm>
            </p:grpSpPr>
            <p:sp>
              <p:nvSpPr>
                <p:cNvPr id="76" name="二等辺三角形 75">
                  <a:extLst>
                    <a:ext uri="{FF2B5EF4-FFF2-40B4-BE49-F238E27FC236}">
                      <a16:creationId xmlns:a16="http://schemas.microsoft.com/office/drawing/2014/main" id="{8989F7F1-243F-4A0D-A9CE-59C13643E7D7}"/>
                    </a:ext>
                  </a:extLst>
                </p:cNvPr>
                <p:cNvSpPr/>
                <p:nvPr/>
              </p:nvSpPr>
              <p:spPr>
                <a:xfrm rot="18900000">
                  <a:off x="2573946" y="1271341"/>
                  <a:ext cx="45719" cy="7311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二等辺三角形 76">
                  <a:extLst>
                    <a:ext uri="{FF2B5EF4-FFF2-40B4-BE49-F238E27FC236}">
                      <a16:creationId xmlns:a16="http://schemas.microsoft.com/office/drawing/2014/main" id="{F7B81002-9086-47C0-9FBE-BDBF9E433704}"/>
                    </a:ext>
                  </a:extLst>
                </p:cNvPr>
                <p:cNvSpPr/>
                <p:nvPr/>
              </p:nvSpPr>
              <p:spPr>
                <a:xfrm rot="18900000">
                  <a:off x="2551722" y="1306266"/>
                  <a:ext cx="45719" cy="7311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8" name="グループ化 77">
                  <a:extLst>
                    <a:ext uri="{FF2B5EF4-FFF2-40B4-BE49-F238E27FC236}">
                      <a16:creationId xmlns:a16="http://schemas.microsoft.com/office/drawing/2014/main" id="{3AA40DAC-D012-4B7A-B29E-BAF330C72182}"/>
                    </a:ext>
                  </a:extLst>
                </p:cNvPr>
                <p:cNvGrpSpPr/>
                <p:nvPr/>
              </p:nvGrpSpPr>
              <p:grpSpPr>
                <a:xfrm>
                  <a:off x="2577818" y="1287398"/>
                  <a:ext cx="179623" cy="264348"/>
                  <a:chOff x="2896919" y="3691681"/>
                  <a:chExt cx="138000" cy="203092"/>
                </a:xfrm>
              </p:grpSpPr>
              <p:sp>
                <p:nvSpPr>
                  <p:cNvPr id="79" name="円/楕円 148">
                    <a:extLst>
                      <a:ext uri="{FF2B5EF4-FFF2-40B4-BE49-F238E27FC236}">
                        <a16:creationId xmlns:a16="http://schemas.microsoft.com/office/drawing/2014/main" id="{22C5EB73-CD51-4144-867B-3F82B69E9C4C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0" name="円/楕円 149">
                    <a:extLst>
                      <a:ext uri="{FF2B5EF4-FFF2-40B4-BE49-F238E27FC236}">
                        <a16:creationId xmlns:a16="http://schemas.microsoft.com/office/drawing/2014/main" id="{A9E05E4E-F2EC-4F53-B66C-8BA7DE21ADD6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1" name="円/楕円 150">
                    <a:extLst>
                      <a:ext uri="{FF2B5EF4-FFF2-40B4-BE49-F238E27FC236}">
                        <a16:creationId xmlns:a16="http://schemas.microsoft.com/office/drawing/2014/main" id="{3146CBAF-7291-4BCD-8C99-EEE145314A99}"/>
                      </a:ext>
                    </a:extLst>
                  </p:cNvPr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2" name="円/楕円 151">
                    <a:extLst>
                      <a:ext uri="{FF2B5EF4-FFF2-40B4-BE49-F238E27FC236}">
                        <a16:creationId xmlns:a16="http://schemas.microsoft.com/office/drawing/2014/main" id="{F88D90FB-7D45-4140-AE66-F972AF66CF63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A557A820-C1B7-4341-9DE3-EAB1A634C3DA}"/>
                </a:ext>
              </a:extLst>
            </p:cNvPr>
            <p:cNvSpPr/>
            <p:nvPr/>
          </p:nvSpPr>
          <p:spPr>
            <a:xfrm rot="10800000">
              <a:off x="4549479" y="2527355"/>
              <a:ext cx="830602" cy="721595"/>
            </a:xfrm>
            <a:custGeom>
              <a:avLst/>
              <a:gdLst>
                <a:gd name="connsiteX0" fmla="*/ 624642 w 830602"/>
                <a:gd name="connsiteY0" fmla="*/ 721595 h 721595"/>
                <a:gd name="connsiteX1" fmla="*/ 606501 w 830602"/>
                <a:gd name="connsiteY1" fmla="*/ 721595 h 721595"/>
                <a:gd name="connsiteX2" fmla="*/ 415581 w 830602"/>
                <a:gd name="connsiteY2" fmla="*/ 28575 h 721595"/>
                <a:gd name="connsiteX3" fmla="*/ 224661 w 830602"/>
                <a:gd name="connsiteY3" fmla="*/ 721595 h 721595"/>
                <a:gd name="connsiteX4" fmla="*/ 206519 w 830602"/>
                <a:gd name="connsiteY4" fmla="*/ 721595 h 721595"/>
                <a:gd name="connsiteX5" fmla="*/ 9984 w 830602"/>
                <a:gd name="connsiteY5" fmla="*/ 640188 h 721595"/>
                <a:gd name="connsiteX6" fmla="*/ 0 w 830602"/>
                <a:gd name="connsiteY6" fmla="*/ 628088 h 721595"/>
                <a:gd name="connsiteX7" fmla="*/ 2380 w 830602"/>
                <a:gd name="connsiteY7" fmla="*/ 624492 h 721595"/>
                <a:gd name="connsiteX8" fmla="*/ 175932 w 830602"/>
                <a:gd name="connsiteY8" fmla="*/ 497556 h 721595"/>
                <a:gd name="connsiteX9" fmla="*/ 139262 w 830602"/>
                <a:gd name="connsiteY9" fmla="*/ 417616 h 721595"/>
                <a:gd name="connsiteX10" fmla="*/ 415582 w 830602"/>
                <a:gd name="connsiteY10" fmla="*/ 0 h 721595"/>
                <a:gd name="connsiteX11" fmla="*/ 689524 w 830602"/>
                <a:gd name="connsiteY11" fmla="*/ 414021 h 721595"/>
                <a:gd name="connsiteX12" fmla="*/ 651205 w 830602"/>
                <a:gd name="connsiteY12" fmla="*/ 497556 h 721595"/>
                <a:gd name="connsiteX13" fmla="*/ 830602 w 830602"/>
                <a:gd name="connsiteY13" fmla="*/ 628766 h 721595"/>
                <a:gd name="connsiteX14" fmla="*/ 821178 w 830602"/>
                <a:gd name="connsiteY14" fmla="*/ 640188 h 721595"/>
                <a:gd name="connsiteX15" fmla="*/ 624642 w 830602"/>
                <a:gd name="connsiteY15" fmla="*/ 721595 h 72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30602" h="721595">
                  <a:moveTo>
                    <a:pt x="624642" y="721595"/>
                  </a:moveTo>
                  <a:lnTo>
                    <a:pt x="606501" y="721595"/>
                  </a:lnTo>
                  <a:lnTo>
                    <a:pt x="415581" y="28575"/>
                  </a:lnTo>
                  <a:lnTo>
                    <a:pt x="224661" y="721595"/>
                  </a:lnTo>
                  <a:lnTo>
                    <a:pt x="206519" y="721595"/>
                  </a:lnTo>
                  <a:cubicBezTo>
                    <a:pt x="129767" y="721595"/>
                    <a:pt x="60281" y="690485"/>
                    <a:pt x="9984" y="640188"/>
                  </a:cubicBezTo>
                  <a:lnTo>
                    <a:pt x="0" y="628088"/>
                  </a:lnTo>
                  <a:lnTo>
                    <a:pt x="2380" y="624492"/>
                  </a:lnTo>
                  <a:lnTo>
                    <a:pt x="175932" y="497556"/>
                  </a:lnTo>
                  <a:lnTo>
                    <a:pt x="139262" y="417616"/>
                  </a:lnTo>
                  <a:lnTo>
                    <a:pt x="415582" y="0"/>
                  </a:lnTo>
                  <a:lnTo>
                    <a:pt x="689524" y="414021"/>
                  </a:lnTo>
                  <a:lnTo>
                    <a:pt x="651205" y="497556"/>
                  </a:lnTo>
                  <a:lnTo>
                    <a:pt x="830602" y="628766"/>
                  </a:lnTo>
                  <a:lnTo>
                    <a:pt x="821178" y="640188"/>
                  </a:lnTo>
                  <a:cubicBezTo>
                    <a:pt x="770880" y="690485"/>
                    <a:pt x="701394" y="721595"/>
                    <a:pt x="624642" y="721595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1" name="フリーフォーム: 図形 230">
              <a:extLst>
                <a:ext uri="{FF2B5EF4-FFF2-40B4-BE49-F238E27FC236}">
                  <a16:creationId xmlns:a16="http://schemas.microsoft.com/office/drawing/2014/main" id="{FD0A5BA8-E022-4BCF-AD7D-41B61FFCC55B}"/>
                </a:ext>
              </a:extLst>
            </p:cNvPr>
            <p:cNvSpPr/>
            <p:nvPr/>
          </p:nvSpPr>
          <p:spPr>
            <a:xfrm rot="20216363">
              <a:off x="5180741" y="2202057"/>
              <a:ext cx="340304" cy="615236"/>
            </a:xfrm>
            <a:custGeom>
              <a:avLst/>
              <a:gdLst>
                <a:gd name="connsiteX0" fmla="*/ 270255 w 340304"/>
                <a:gd name="connsiteY0" fmla="*/ 1718 h 615236"/>
                <a:gd name="connsiteX1" fmla="*/ 298889 w 340304"/>
                <a:gd name="connsiteY1" fmla="*/ 25116 h 615236"/>
                <a:gd name="connsiteX2" fmla="*/ 325393 w 340304"/>
                <a:gd name="connsiteY2" fmla="*/ 74004 h 615236"/>
                <a:gd name="connsiteX3" fmla="*/ 331363 w 340304"/>
                <a:gd name="connsiteY3" fmla="*/ 92905 h 615236"/>
                <a:gd name="connsiteX4" fmla="*/ 331037 w 340304"/>
                <a:gd name="connsiteY4" fmla="*/ 97878 h 615236"/>
                <a:gd name="connsiteX5" fmla="*/ 333143 w 340304"/>
                <a:gd name="connsiteY5" fmla="*/ 108989 h 615236"/>
                <a:gd name="connsiteX6" fmla="*/ 332599 w 340304"/>
                <a:gd name="connsiteY6" fmla="*/ 427981 h 615236"/>
                <a:gd name="connsiteX7" fmla="*/ 303097 w 340304"/>
                <a:gd name="connsiteY7" fmla="*/ 503826 h 615236"/>
                <a:gd name="connsiteX8" fmla="*/ 282017 w 340304"/>
                <a:gd name="connsiteY8" fmla="*/ 518961 h 615236"/>
                <a:gd name="connsiteX9" fmla="*/ 286700 w 340304"/>
                <a:gd name="connsiteY9" fmla="*/ 615236 h 615236"/>
                <a:gd name="connsiteX10" fmla="*/ 77922 w 340304"/>
                <a:gd name="connsiteY10" fmla="*/ 615236 h 615236"/>
                <a:gd name="connsiteX11" fmla="*/ 83197 w 340304"/>
                <a:gd name="connsiteY11" fmla="*/ 530362 h 615236"/>
                <a:gd name="connsiteX12" fmla="*/ 66685 w 340304"/>
                <a:gd name="connsiteY12" fmla="*/ 526812 h 615236"/>
                <a:gd name="connsiteX13" fmla="*/ 5167 w 340304"/>
                <a:gd name="connsiteY13" fmla="*/ 427981 h 615236"/>
                <a:gd name="connsiteX14" fmla="*/ 24047 w 340304"/>
                <a:gd name="connsiteY14" fmla="*/ 254697 h 615236"/>
                <a:gd name="connsiteX15" fmla="*/ 69002 w 340304"/>
                <a:gd name="connsiteY15" fmla="*/ 229412 h 615236"/>
                <a:gd name="connsiteX16" fmla="*/ 81220 w 340304"/>
                <a:gd name="connsiteY16" fmla="*/ 226057 h 615236"/>
                <a:gd name="connsiteX17" fmla="*/ 89988 w 340304"/>
                <a:gd name="connsiteY17" fmla="*/ 212289 h 615236"/>
                <a:gd name="connsiteX18" fmla="*/ 128812 w 340304"/>
                <a:gd name="connsiteY18" fmla="*/ 195264 h 615236"/>
                <a:gd name="connsiteX19" fmla="*/ 151885 w 340304"/>
                <a:gd name="connsiteY19" fmla="*/ 205382 h 615236"/>
                <a:gd name="connsiteX20" fmla="*/ 152040 w 340304"/>
                <a:gd name="connsiteY20" fmla="*/ 204571 h 615236"/>
                <a:gd name="connsiteX21" fmla="*/ 202631 w 340304"/>
                <a:gd name="connsiteY21" fmla="*/ 169070 h 615236"/>
                <a:gd name="connsiteX22" fmla="*/ 236020 w 340304"/>
                <a:gd name="connsiteY22" fmla="*/ 183711 h 615236"/>
                <a:gd name="connsiteX23" fmla="*/ 238829 w 340304"/>
                <a:gd name="connsiteY23" fmla="*/ 182440 h 615236"/>
                <a:gd name="connsiteX24" fmla="*/ 238829 w 340304"/>
                <a:gd name="connsiteY24" fmla="*/ 115206 h 615236"/>
                <a:gd name="connsiteX25" fmla="*/ 217211 w 340304"/>
                <a:gd name="connsiteY25" fmla="*/ 75333 h 615236"/>
                <a:gd name="connsiteX26" fmla="*/ 234471 w 340304"/>
                <a:gd name="connsiteY26" fmla="*/ 6735 h 615236"/>
                <a:gd name="connsiteX27" fmla="*/ 270255 w 340304"/>
                <a:gd name="connsiteY27" fmla="*/ 1718 h 615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40304" h="615236">
                  <a:moveTo>
                    <a:pt x="270255" y="1718"/>
                  </a:moveTo>
                  <a:cubicBezTo>
                    <a:pt x="281913" y="5045"/>
                    <a:pt x="292378" y="13107"/>
                    <a:pt x="298889" y="25116"/>
                  </a:cubicBezTo>
                  <a:lnTo>
                    <a:pt x="325393" y="74004"/>
                  </a:lnTo>
                  <a:cubicBezTo>
                    <a:pt x="328649" y="80008"/>
                    <a:pt x="330608" y="86431"/>
                    <a:pt x="331363" y="92905"/>
                  </a:cubicBezTo>
                  <a:cubicBezTo>
                    <a:pt x="331254" y="94563"/>
                    <a:pt x="331145" y="96221"/>
                    <a:pt x="331037" y="97878"/>
                  </a:cubicBezTo>
                  <a:lnTo>
                    <a:pt x="333143" y="108989"/>
                  </a:lnTo>
                  <a:cubicBezTo>
                    <a:pt x="333404" y="164006"/>
                    <a:pt x="349477" y="356939"/>
                    <a:pt x="332599" y="427981"/>
                  </a:cubicBezTo>
                  <a:cubicBezTo>
                    <a:pt x="332599" y="457600"/>
                    <a:pt x="321325" y="484415"/>
                    <a:pt x="303097" y="503826"/>
                  </a:cubicBezTo>
                  <a:lnTo>
                    <a:pt x="282017" y="518961"/>
                  </a:lnTo>
                  <a:lnTo>
                    <a:pt x="286700" y="615236"/>
                  </a:lnTo>
                  <a:lnTo>
                    <a:pt x="77922" y="615236"/>
                  </a:lnTo>
                  <a:lnTo>
                    <a:pt x="83197" y="530362"/>
                  </a:lnTo>
                  <a:lnTo>
                    <a:pt x="66685" y="526812"/>
                  </a:lnTo>
                  <a:cubicBezTo>
                    <a:pt x="30534" y="510529"/>
                    <a:pt x="5167" y="472410"/>
                    <a:pt x="5167" y="427981"/>
                  </a:cubicBezTo>
                  <a:cubicBezTo>
                    <a:pt x="5167" y="381389"/>
                    <a:pt x="-14897" y="295621"/>
                    <a:pt x="24047" y="254697"/>
                  </a:cubicBezTo>
                  <a:cubicBezTo>
                    <a:pt x="33783" y="244467"/>
                    <a:pt x="49837" y="236288"/>
                    <a:pt x="69002" y="229412"/>
                  </a:cubicBezTo>
                  <a:lnTo>
                    <a:pt x="81220" y="226057"/>
                  </a:lnTo>
                  <a:lnTo>
                    <a:pt x="89988" y="212289"/>
                  </a:lnTo>
                  <a:cubicBezTo>
                    <a:pt x="99924" y="201770"/>
                    <a:pt x="113650" y="195264"/>
                    <a:pt x="128812" y="195264"/>
                  </a:cubicBezTo>
                  <a:lnTo>
                    <a:pt x="151885" y="205382"/>
                  </a:lnTo>
                  <a:lnTo>
                    <a:pt x="152040" y="204571"/>
                  </a:lnTo>
                  <a:cubicBezTo>
                    <a:pt x="160375" y="183708"/>
                    <a:pt x="179888" y="169070"/>
                    <a:pt x="202631" y="169070"/>
                  </a:cubicBezTo>
                  <a:lnTo>
                    <a:pt x="236020" y="183711"/>
                  </a:lnTo>
                  <a:lnTo>
                    <a:pt x="238829" y="182440"/>
                  </a:lnTo>
                  <a:lnTo>
                    <a:pt x="238829" y="115206"/>
                  </a:lnTo>
                  <a:lnTo>
                    <a:pt x="217211" y="75333"/>
                  </a:lnTo>
                  <a:cubicBezTo>
                    <a:pt x="204189" y="51314"/>
                    <a:pt x="211917" y="20602"/>
                    <a:pt x="234471" y="6735"/>
                  </a:cubicBezTo>
                  <a:cubicBezTo>
                    <a:pt x="245749" y="-198"/>
                    <a:pt x="258598" y="-1607"/>
                    <a:pt x="270255" y="1718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5" name="片側の 2 つの角を丸めた四角形 92">
              <a:extLst>
                <a:ext uri="{FF2B5EF4-FFF2-40B4-BE49-F238E27FC236}">
                  <a16:creationId xmlns:a16="http://schemas.microsoft.com/office/drawing/2014/main" id="{63632C36-08E2-474F-9ADA-95659D5918ED}"/>
                </a:ext>
              </a:extLst>
            </p:cNvPr>
            <p:cNvSpPr/>
            <p:nvPr/>
          </p:nvSpPr>
          <p:spPr>
            <a:xfrm rot="9854429" flipH="1">
              <a:off x="5420673" y="2708361"/>
              <a:ext cx="331535" cy="85515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6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4" name="楕円 22">
              <a:extLst>
                <a:ext uri="{FF2B5EF4-FFF2-40B4-BE49-F238E27FC236}">
                  <a16:creationId xmlns:a16="http://schemas.microsoft.com/office/drawing/2014/main" id="{FD1AAC42-D68A-446E-99C8-E56942F1AA6F}"/>
                </a:ext>
              </a:extLst>
            </p:cNvPr>
            <p:cNvSpPr/>
            <p:nvPr/>
          </p:nvSpPr>
          <p:spPr>
            <a:xfrm>
              <a:off x="4478333" y="1330373"/>
              <a:ext cx="191422" cy="290262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DDE2C323-34AD-4A25-AB71-E7B4A2A443CE}"/>
              </a:ext>
            </a:extLst>
          </p:cNvPr>
          <p:cNvGrpSpPr/>
          <p:nvPr/>
        </p:nvGrpSpPr>
        <p:grpSpPr>
          <a:xfrm>
            <a:off x="7326151" y="1167401"/>
            <a:ext cx="1410287" cy="2388361"/>
            <a:chOff x="7326151" y="1167401"/>
            <a:chExt cx="1410287" cy="2388361"/>
          </a:xfrm>
        </p:grpSpPr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64D558A7-64EF-4834-B0D7-FC76F9C3BA60}"/>
                </a:ext>
              </a:extLst>
            </p:cNvPr>
            <p:cNvGrpSpPr/>
            <p:nvPr/>
          </p:nvGrpSpPr>
          <p:grpSpPr>
            <a:xfrm>
              <a:off x="7326151" y="1167401"/>
              <a:ext cx="1153186" cy="2380880"/>
              <a:chOff x="3891254" y="616565"/>
              <a:chExt cx="1153186" cy="2380880"/>
            </a:xfrm>
          </p:grpSpPr>
          <p:sp>
            <p:nvSpPr>
              <p:cNvPr id="112" name="円/楕円 351">
                <a:extLst>
                  <a:ext uri="{FF2B5EF4-FFF2-40B4-BE49-F238E27FC236}">
                    <a16:creationId xmlns:a16="http://schemas.microsoft.com/office/drawing/2014/main" id="{C5F87E9F-D7B5-4AAD-862D-69E187065011}"/>
                  </a:ext>
                </a:extLst>
              </p:cNvPr>
              <p:cNvSpPr/>
              <p:nvPr/>
            </p:nvSpPr>
            <p:spPr>
              <a:xfrm>
                <a:off x="4033004" y="1055000"/>
                <a:ext cx="903328" cy="123906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2A2F10D0-0234-4F7A-B615-4D9C7A4094C6}"/>
                  </a:ext>
                </a:extLst>
              </p:cNvPr>
              <p:cNvSpPr/>
              <p:nvPr/>
            </p:nvSpPr>
            <p:spPr>
              <a:xfrm>
                <a:off x="3912724" y="20805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4" name="片側の 2 つの角を丸めた四角形 144">
                <a:extLst>
                  <a:ext uri="{FF2B5EF4-FFF2-40B4-BE49-F238E27FC236}">
                    <a16:creationId xmlns:a16="http://schemas.microsoft.com/office/drawing/2014/main" id="{252D47F2-FF2B-4197-A51B-1D4261F8F939}"/>
                  </a:ext>
                </a:extLst>
              </p:cNvPr>
              <p:cNvSpPr/>
              <p:nvPr/>
            </p:nvSpPr>
            <p:spPr>
              <a:xfrm>
                <a:off x="3996667" y="19765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210206BD-042B-498A-99BD-0FAB0373761E}"/>
                  </a:ext>
                </a:extLst>
              </p:cNvPr>
              <p:cNvSpPr/>
              <p:nvPr/>
            </p:nvSpPr>
            <p:spPr>
              <a:xfrm>
                <a:off x="4245192" y="17440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3D0787C2-C023-4AA6-A53C-B83E9066A885}"/>
                  </a:ext>
                </a:extLst>
              </p:cNvPr>
              <p:cNvGrpSpPr/>
              <p:nvPr/>
            </p:nvGrpSpPr>
            <p:grpSpPr>
              <a:xfrm>
                <a:off x="3891254" y="616565"/>
                <a:ext cx="1153186" cy="1280628"/>
                <a:chOff x="3927963" y="3342038"/>
                <a:chExt cx="1079768" cy="1199097"/>
              </a:xfrm>
            </p:grpSpPr>
            <p:sp>
              <p:nvSpPr>
                <p:cNvPr id="117" name="円/楕円 351">
                  <a:extLst>
                    <a:ext uri="{FF2B5EF4-FFF2-40B4-BE49-F238E27FC236}">
                      <a16:creationId xmlns:a16="http://schemas.microsoft.com/office/drawing/2014/main" id="{564AB004-CA26-473B-963D-70C22426F031}"/>
                    </a:ext>
                  </a:extLst>
                </p:cNvPr>
                <p:cNvSpPr/>
                <p:nvPr/>
              </p:nvSpPr>
              <p:spPr>
                <a:xfrm>
                  <a:off x="3971723" y="3440091"/>
                  <a:ext cx="1025889" cy="108947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8" name="グループ化 117">
                  <a:extLst>
                    <a:ext uri="{FF2B5EF4-FFF2-40B4-BE49-F238E27FC236}">
                      <a16:creationId xmlns:a16="http://schemas.microsoft.com/office/drawing/2014/main" id="{460616D7-147D-409C-A158-759AC1E2E181}"/>
                    </a:ext>
                  </a:extLst>
                </p:cNvPr>
                <p:cNvGrpSpPr/>
                <p:nvPr/>
              </p:nvGrpSpPr>
              <p:grpSpPr>
                <a:xfrm>
                  <a:off x="3958047" y="3550779"/>
                  <a:ext cx="1049684" cy="990356"/>
                  <a:chOff x="1986974" y="3943263"/>
                  <a:chExt cx="834570" cy="787400"/>
                </a:xfrm>
              </p:grpSpPr>
              <p:grpSp>
                <p:nvGrpSpPr>
                  <p:cNvPr id="127" name="グループ化 126">
                    <a:extLst>
                      <a:ext uri="{FF2B5EF4-FFF2-40B4-BE49-F238E27FC236}">
                        <a16:creationId xmlns:a16="http://schemas.microsoft.com/office/drawing/2014/main" id="{E697C004-1DAA-420C-BBCB-CC2CC2083120}"/>
                      </a:ext>
                    </a:extLst>
                  </p:cNvPr>
                  <p:cNvGrpSpPr/>
                  <p:nvPr/>
                </p:nvGrpSpPr>
                <p:grpSpPr>
                  <a:xfrm>
                    <a:off x="1986974" y="3943263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30" name="グループ化 129">
                      <a:extLst>
                        <a:ext uri="{FF2B5EF4-FFF2-40B4-BE49-F238E27FC236}">
                          <a16:creationId xmlns:a16="http://schemas.microsoft.com/office/drawing/2014/main" id="{34048EEF-81D8-4135-BB05-A922E948A9FE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35" name="円/楕円 370">
                        <a:extLst>
                          <a:ext uri="{FF2B5EF4-FFF2-40B4-BE49-F238E27FC236}">
                            <a16:creationId xmlns:a16="http://schemas.microsoft.com/office/drawing/2014/main" id="{BDBDC380-3973-4EEC-86B3-1E01B4E9859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36" name="円/楕円 371">
                        <a:extLst>
                          <a:ext uri="{FF2B5EF4-FFF2-40B4-BE49-F238E27FC236}">
                            <a16:creationId xmlns:a16="http://schemas.microsoft.com/office/drawing/2014/main" id="{A83D4ECD-2013-41CA-B9EC-89B2CDD05A7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31" name="グループ化 130">
                      <a:extLst>
                        <a:ext uri="{FF2B5EF4-FFF2-40B4-BE49-F238E27FC236}">
                          <a16:creationId xmlns:a16="http://schemas.microsoft.com/office/drawing/2014/main" id="{00D60430-2994-494F-81B0-38ABB9FAA30F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33" name="円/楕円 368">
                        <a:extLst>
                          <a:ext uri="{FF2B5EF4-FFF2-40B4-BE49-F238E27FC236}">
                            <a16:creationId xmlns:a16="http://schemas.microsoft.com/office/drawing/2014/main" id="{7F3B55D4-FCDF-48EC-AE75-D4DF5C3414A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34" name="円/楕円 369">
                        <a:extLst>
                          <a:ext uri="{FF2B5EF4-FFF2-40B4-BE49-F238E27FC236}">
                            <a16:creationId xmlns:a16="http://schemas.microsoft.com/office/drawing/2014/main" id="{013F7863-C2D0-4669-A0DB-E1886B5AF36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32" name="円/楕円 367">
                      <a:extLst>
                        <a:ext uri="{FF2B5EF4-FFF2-40B4-BE49-F238E27FC236}">
                          <a16:creationId xmlns:a16="http://schemas.microsoft.com/office/drawing/2014/main" id="{4B72E50C-E4BA-4A46-AA91-E6F23D1F98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28" name="円/楕円 27">
                    <a:extLst>
                      <a:ext uri="{FF2B5EF4-FFF2-40B4-BE49-F238E27FC236}">
                        <a16:creationId xmlns:a16="http://schemas.microsoft.com/office/drawing/2014/main" id="{53E48FD0-83FF-4992-9D7D-F834F353750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314397" y="4621406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9" name="正方形/長方形 67">
                    <a:extLst>
                      <a:ext uri="{FF2B5EF4-FFF2-40B4-BE49-F238E27FC236}">
                        <a16:creationId xmlns:a16="http://schemas.microsoft.com/office/drawing/2014/main" id="{47200B55-D7CE-4BC3-B1DE-D94F561280FD}"/>
                      </a:ext>
                    </a:extLst>
                  </p:cNvPr>
                  <p:cNvSpPr/>
                  <p:nvPr/>
                </p:nvSpPr>
                <p:spPr>
                  <a:xfrm>
                    <a:off x="2379193" y="4553552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9" name="月 118">
                  <a:extLst>
                    <a:ext uri="{FF2B5EF4-FFF2-40B4-BE49-F238E27FC236}">
                      <a16:creationId xmlns:a16="http://schemas.microsoft.com/office/drawing/2014/main" id="{318E659D-DB7F-4981-AF12-833A057AD2D5}"/>
                    </a:ext>
                  </a:extLst>
                </p:cNvPr>
                <p:cNvSpPr/>
                <p:nvPr/>
              </p:nvSpPr>
              <p:spPr>
                <a:xfrm rot="2700000">
                  <a:off x="4120383" y="3342037"/>
                  <a:ext cx="244486" cy="62932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" name="月 119">
                  <a:extLst>
                    <a:ext uri="{FF2B5EF4-FFF2-40B4-BE49-F238E27FC236}">
                      <a16:creationId xmlns:a16="http://schemas.microsoft.com/office/drawing/2014/main" id="{62071C7A-5EAC-4432-A3A3-925FE5168FB1}"/>
                    </a:ext>
                  </a:extLst>
                </p:cNvPr>
                <p:cNvSpPr/>
                <p:nvPr/>
              </p:nvSpPr>
              <p:spPr>
                <a:xfrm rot="18900000" flipH="1">
                  <a:off x="4606529" y="3342038"/>
                  <a:ext cx="244486" cy="62932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1" name="円/楕円 355">
                  <a:extLst>
                    <a:ext uri="{FF2B5EF4-FFF2-40B4-BE49-F238E27FC236}">
                      <a16:creationId xmlns:a16="http://schemas.microsoft.com/office/drawing/2014/main" id="{49FB7B0B-A3AF-4617-A1FA-50D5B36BE3A8}"/>
                    </a:ext>
                  </a:extLst>
                </p:cNvPr>
                <p:cNvSpPr/>
                <p:nvPr/>
              </p:nvSpPr>
              <p:spPr>
                <a:xfrm>
                  <a:off x="4208156" y="3953079"/>
                  <a:ext cx="100936" cy="16411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2" name="月 121">
                  <a:extLst>
                    <a:ext uri="{FF2B5EF4-FFF2-40B4-BE49-F238E27FC236}">
                      <a16:creationId xmlns:a16="http://schemas.microsoft.com/office/drawing/2014/main" id="{DC1E4503-75C7-49DA-93DC-4F68FFC7FAB3}"/>
                    </a:ext>
                  </a:extLst>
                </p:cNvPr>
                <p:cNvSpPr/>
                <p:nvPr/>
              </p:nvSpPr>
              <p:spPr>
                <a:xfrm rot="15300000">
                  <a:off x="4222462" y="3795271"/>
                  <a:ext cx="56686" cy="15581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3" name="円/楕円 355">
                  <a:extLst>
                    <a:ext uri="{FF2B5EF4-FFF2-40B4-BE49-F238E27FC236}">
                      <a16:creationId xmlns:a16="http://schemas.microsoft.com/office/drawing/2014/main" id="{B5168F9B-20FE-4920-854B-28C9694E486C}"/>
                    </a:ext>
                  </a:extLst>
                </p:cNvPr>
                <p:cNvSpPr/>
                <p:nvPr/>
              </p:nvSpPr>
              <p:spPr>
                <a:xfrm>
                  <a:off x="4674881" y="3953079"/>
                  <a:ext cx="100936" cy="16411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4" name="月 123">
                  <a:extLst>
                    <a:ext uri="{FF2B5EF4-FFF2-40B4-BE49-F238E27FC236}">
                      <a16:creationId xmlns:a16="http://schemas.microsoft.com/office/drawing/2014/main" id="{7E4ACCC1-23CF-458B-9043-78A963DDE6AF}"/>
                    </a:ext>
                  </a:extLst>
                </p:cNvPr>
                <p:cNvSpPr/>
                <p:nvPr/>
              </p:nvSpPr>
              <p:spPr>
                <a:xfrm rot="16200000">
                  <a:off x="4689187" y="3795271"/>
                  <a:ext cx="56686" cy="15581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" name="円/楕円 355">
                  <a:extLst>
                    <a:ext uri="{FF2B5EF4-FFF2-40B4-BE49-F238E27FC236}">
                      <a16:creationId xmlns:a16="http://schemas.microsoft.com/office/drawing/2014/main" id="{0BEA64ED-7D96-4E76-8AAF-A43172A5F2AF}"/>
                    </a:ext>
                  </a:extLst>
                </p:cNvPr>
                <p:cNvSpPr/>
                <p:nvPr/>
              </p:nvSpPr>
              <p:spPr>
                <a:xfrm>
                  <a:off x="4235764" y="3981673"/>
                  <a:ext cx="45720" cy="45720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" name="円/楕円 355">
                  <a:extLst>
                    <a:ext uri="{FF2B5EF4-FFF2-40B4-BE49-F238E27FC236}">
                      <a16:creationId xmlns:a16="http://schemas.microsoft.com/office/drawing/2014/main" id="{49EAAE9D-ED6C-4624-8BD0-4156975F877D}"/>
                    </a:ext>
                  </a:extLst>
                </p:cNvPr>
                <p:cNvSpPr/>
                <p:nvPr/>
              </p:nvSpPr>
              <p:spPr>
                <a:xfrm>
                  <a:off x="4702489" y="3981673"/>
                  <a:ext cx="45720" cy="45720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E5C159DB-6A9E-460D-992A-4D9AFD8EE19C}"/>
                </a:ext>
              </a:extLst>
            </p:cNvPr>
            <p:cNvSpPr/>
            <p:nvPr/>
          </p:nvSpPr>
          <p:spPr>
            <a:xfrm rot="20216363">
              <a:off x="8177684" y="2174619"/>
              <a:ext cx="340304" cy="615236"/>
            </a:xfrm>
            <a:custGeom>
              <a:avLst/>
              <a:gdLst>
                <a:gd name="connsiteX0" fmla="*/ 270255 w 340304"/>
                <a:gd name="connsiteY0" fmla="*/ 1718 h 615236"/>
                <a:gd name="connsiteX1" fmla="*/ 298889 w 340304"/>
                <a:gd name="connsiteY1" fmla="*/ 25116 h 615236"/>
                <a:gd name="connsiteX2" fmla="*/ 325393 w 340304"/>
                <a:gd name="connsiteY2" fmla="*/ 74004 h 615236"/>
                <a:gd name="connsiteX3" fmla="*/ 331363 w 340304"/>
                <a:gd name="connsiteY3" fmla="*/ 92905 h 615236"/>
                <a:gd name="connsiteX4" fmla="*/ 331037 w 340304"/>
                <a:gd name="connsiteY4" fmla="*/ 97878 h 615236"/>
                <a:gd name="connsiteX5" fmla="*/ 333143 w 340304"/>
                <a:gd name="connsiteY5" fmla="*/ 108989 h 615236"/>
                <a:gd name="connsiteX6" fmla="*/ 332599 w 340304"/>
                <a:gd name="connsiteY6" fmla="*/ 427981 h 615236"/>
                <a:gd name="connsiteX7" fmla="*/ 303097 w 340304"/>
                <a:gd name="connsiteY7" fmla="*/ 503826 h 615236"/>
                <a:gd name="connsiteX8" fmla="*/ 282017 w 340304"/>
                <a:gd name="connsiteY8" fmla="*/ 518961 h 615236"/>
                <a:gd name="connsiteX9" fmla="*/ 286700 w 340304"/>
                <a:gd name="connsiteY9" fmla="*/ 615236 h 615236"/>
                <a:gd name="connsiteX10" fmla="*/ 77922 w 340304"/>
                <a:gd name="connsiteY10" fmla="*/ 615236 h 615236"/>
                <a:gd name="connsiteX11" fmla="*/ 83197 w 340304"/>
                <a:gd name="connsiteY11" fmla="*/ 530362 h 615236"/>
                <a:gd name="connsiteX12" fmla="*/ 66685 w 340304"/>
                <a:gd name="connsiteY12" fmla="*/ 526812 h 615236"/>
                <a:gd name="connsiteX13" fmla="*/ 5167 w 340304"/>
                <a:gd name="connsiteY13" fmla="*/ 427981 h 615236"/>
                <a:gd name="connsiteX14" fmla="*/ 24047 w 340304"/>
                <a:gd name="connsiteY14" fmla="*/ 254697 h 615236"/>
                <a:gd name="connsiteX15" fmla="*/ 69002 w 340304"/>
                <a:gd name="connsiteY15" fmla="*/ 229412 h 615236"/>
                <a:gd name="connsiteX16" fmla="*/ 81220 w 340304"/>
                <a:gd name="connsiteY16" fmla="*/ 226057 h 615236"/>
                <a:gd name="connsiteX17" fmla="*/ 89988 w 340304"/>
                <a:gd name="connsiteY17" fmla="*/ 212289 h 615236"/>
                <a:gd name="connsiteX18" fmla="*/ 128812 w 340304"/>
                <a:gd name="connsiteY18" fmla="*/ 195264 h 615236"/>
                <a:gd name="connsiteX19" fmla="*/ 151885 w 340304"/>
                <a:gd name="connsiteY19" fmla="*/ 205382 h 615236"/>
                <a:gd name="connsiteX20" fmla="*/ 152040 w 340304"/>
                <a:gd name="connsiteY20" fmla="*/ 204571 h 615236"/>
                <a:gd name="connsiteX21" fmla="*/ 202631 w 340304"/>
                <a:gd name="connsiteY21" fmla="*/ 169070 h 615236"/>
                <a:gd name="connsiteX22" fmla="*/ 236020 w 340304"/>
                <a:gd name="connsiteY22" fmla="*/ 183711 h 615236"/>
                <a:gd name="connsiteX23" fmla="*/ 238829 w 340304"/>
                <a:gd name="connsiteY23" fmla="*/ 182440 h 615236"/>
                <a:gd name="connsiteX24" fmla="*/ 238829 w 340304"/>
                <a:gd name="connsiteY24" fmla="*/ 115206 h 615236"/>
                <a:gd name="connsiteX25" fmla="*/ 217211 w 340304"/>
                <a:gd name="connsiteY25" fmla="*/ 75333 h 615236"/>
                <a:gd name="connsiteX26" fmla="*/ 234471 w 340304"/>
                <a:gd name="connsiteY26" fmla="*/ 6735 h 615236"/>
                <a:gd name="connsiteX27" fmla="*/ 270255 w 340304"/>
                <a:gd name="connsiteY27" fmla="*/ 1718 h 615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40304" h="615236">
                  <a:moveTo>
                    <a:pt x="270255" y="1718"/>
                  </a:moveTo>
                  <a:cubicBezTo>
                    <a:pt x="281913" y="5045"/>
                    <a:pt x="292378" y="13107"/>
                    <a:pt x="298889" y="25116"/>
                  </a:cubicBezTo>
                  <a:lnTo>
                    <a:pt x="325393" y="74004"/>
                  </a:lnTo>
                  <a:cubicBezTo>
                    <a:pt x="328649" y="80008"/>
                    <a:pt x="330608" y="86431"/>
                    <a:pt x="331363" y="92905"/>
                  </a:cubicBezTo>
                  <a:cubicBezTo>
                    <a:pt x="331254" y="94563"/>
                    <a:pt x="331145" y="96221"/>
                    <a:pt x="331037" y="97878"/>
                  </a:cubicBezTo>
                  <a:lnTo>
                    <a:pt x="333143" y="108989"/>
                  </a:lnTo>
                  <a:cubicBezTo>
                    <a:pt x="333404" y="164006"/>
                    <a:pt x="349477" y="356939"/>
                    <a:pt x="332599" y="427981"/>
                  </a:cubicBezTo>
                  <a:cubicBezTo>
                    <a:pt x="332599" y="457600"/>
                    <a:pt x="321325" y="484415"/>
                    <a:pt x="303097" y="503826"/>
                  </a:cubicBezTo>
                  <a:lnTo>
                    <a:pt x="282017" y="518961"/>
                  </a:lnTo>
                  <a:lnTo>
                    <a:pt x="286700" y="615236"/>
                  </a:lnTo>
                  <a:lnTo>
                    <a:pt x="77922" y="615236"/>
                  </a:lnTo>
                  <a:lnTo>
                    <a:pt x="83197" y="530362"/>
                  </a:lnTo>
                  <a:lnTo>
                    <a:pt x="66685" y="526812"/>
                  </a:lnTo>
                  <a:cubicBezTo>
                    <a:pt x="30534" y="510529"/>
                    <a:pt x="5167" y="472410"/>
                    <a:pt x="5167" y="427981"/>
                  </a:cubicBezTo>
                  <a:cubicBezTo>
                    <a:pt x="5167" y="381389"/>
                    <a:pt x="-14897" y="295621"/>
                    <a:pt x="24047" y="254697"/>
                  </a:cubicBezTo>
                  <a:cubicBezTo>
                    <a:pt x="33783" y="244467"/>
                    <a:pt x="49837" y="236288"/>
                    <a:pt x="69002" y="229412"/>
                  </a:cubicBezTo>
                  <a:lnTo>
                    <a:pt x="81220" y="226057"/>
                  </a:lnTo>
                  <a:lnTo>
                    <a:pt x="89988" y="212289"/>
                  </a:lnTo>
                  <a:cubicBezTo>
                    <a:pt x="99924" y="201770"/>
                    <a:pt x="113650" y="195264"/>
                    <a:pt x="128812" y="195264"/>
                  </a:cubicBezTo>
                  <a:lnTo>
                    <a:pt x="151885" y="205382"/>
                  </a:lnTo>
                  <a:lnTo>
                    <a:pt x="152040" y="204571"/>
                  </a:lnTo>
                  <a:cubicBezTo>
                    <a:pt x="160375" y="183708"/>
                    <a:pt x="179888" y="169070"/>
                    <a:pt x="202631" y="169070"/>
                  </a:cubicBezTo>
                  <a:lnTo>
                    <a:pt x="236020" y="183711"/>
                  </a:lnTo>
                  <a:lnTo>
                    <a:pt x="238829" y="182440"/>
                  </a:lnTo>
                  <a:lnTo>
                    <a:pt x="238829" y="115206"/>
                  </a:lnTo>
                  <a:lnTo>
                    <a:pt x="217211" y="75333"/>
                  </a:lnTo>
                  <a:cubicBezTo>
                    <a:pt x="204189" y="51314"/>
                    <a:pt x="211917" y="20602"/>
                    <a:pt x="234471" y="6735"/>
                  </a:cubicBezTo>
                  <a:cubicBezTo>
                    <a:pt x="245749" y="-198"/>
                    <a:pt x="258598" y="-1607"/>
                    <a:pt x="270255" y="1718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7" name="片側の 2 つの角を丸めた四角形 92">
              <a:extLst>
                <a:ext uri="{FF2B5EF4-FFF2-40B4-BE49-F238E27FC236}">
                  <a16:creationId xmlns:a16="http://schemas.microsoft.com/office/drawing/2014/main" id="{B8ECCCA1-BC8C-46AF-BAEE-EA996C54E530}"/>
                </a:ext>
              </a:extLst>
            </p:cNvPr>
            <p:cNvSpPr/>
            <p:nvPr/>
          </p:nvSpPr>
          <p:spPr>
            <a:xfrm rot="9854429" flipH="1">
              <a:off x="8404903" y="2700607"/>
              <a:ext cx="331535" cy="855155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trellis">
              <a:fgClr>
                <a:srgbClr val="0070C0"/>
              </a:fgClr>
              <a:bgClr>
                <a:schemeClr val="accent1">
                  <a:lumMod val="40000"/>
                  <a:lumOff val="6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5" name="楕円 22">
              <a:extLst>
                <a:ext uri="{FF2B5EF4-FFF2-40B4-BE49-F238E27FC236}">
                  <a16:creationId xmlns:a16="http://schemas.microsoft.com/office/drawing/2014/main" id="{EA8D3979-2AD7-4BA1-B773-1655CF39A53D}"/>
                </a:ext>
              </a:extLst>
            </p:cNvPr>
            <p:cNvSpPr/>
            <p:nvPr/>
          </p:nvSpPr>
          <p:spPr>
            <a:xfrm>
              <a:off x="8004136" y="1368295"/>
              <a:ext cx="191422" cy="290262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816D1DE9-7690-4096-BB0A-0CC40F280249}"/>
              </a:ext>
            </a:extLst>
          </p:cNvPr>
          <p:cNvGrpSpPr/>
          <p:nvPr/>
        </p:nvGrpSpPr>
        <p:grpSpPr>
          <a:xfrm>
            <a:off x="7315016" y="4095130"/>
            <a:ext cx="1412181" cy="2361196"/>
            <a:chOff x="7315016" y="4095130"/>
            <a:chExt cx="1412181" cy="2361196"/>
          </a:xfrm>
        </p:grpSpPr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F7C5843C-A9BB-45D9-B9C5-C116721225D5}"/>
                </a:ext>
              </a:extLst>
            </p:cNvPr>
            <p:cNvGrpSpPr/>
            <p:nvPr/>
          </p:nvGrpSpPr>
          <p:grpSpPr>
            <a:xfrm>
              <a:off x="7315016" y="4095130"/>
              <a:ext cx="1182186" cy="2361196"/>
              <a:chOff x="3882425" y="3836649"/>
              <a:chExt cx="1182186" cy="2361196"/>
            </a:xfrm>
          </p:grpSpPr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F30A9E6E-F7D4-4EE3-83B9-B9ECF61993C2}"/>
                  </a:ext>
                </a:extLst>
              </p:cNvPr>
              <p:cNvSpPr/>
              <p:nvPr/>
            </p:nvSpPr>
            <p:spPr>
              <a:xfrm>
                <a:off x="3912724" y="52809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3" name="片側の 2 つの角を丸めた四角形 144">
                <a:extLst>
                  <a:ext uri="{FF2B5EF4-FFF2-40B4-BE49-F238E27FC236}">
                    <a16:creationId xmlns:a16="http://schemas.microsoft.com/office/drawing/2014/main" id="{5FC0260D-C41B-4AEA-915D-60B68BDF1B13}"/>
                  </a:ext>
                </a:extLst>
              </p:cNvPr>
              <p:cNvSpPr/>
              <p:nvPr/>
            </p:nvSpPr>
            <p:spPr>
              <a:xfrm>
                <a:off x="3996667" y="51769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863CDA03-BA61-4EBE-8088-CDF9CDDB86DB}"/>
                  </a:ext>
                </a:extLst>
              </p:cNvPr>
              <p:cNvSpPr/>
              <p:nvPr/>
            </p:nvSpPr>
            <p:spPr>
              <a:xfrm>
                <a:off x="4245192" y="49444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85384892-52DD-4267-8F50-0D276830083D}"/>
                  </a:ext>
                </a:extLst>
              </p:cNvPr>
              <p:cNvGrpSpPr/>
              <p:nvPr/>
            </p:nvGrpSpPr>
            <p:grpSpPr>
              <a:xfrm>
                <a:off x="3882425" y="3836649"/>
                <a:ext cx="1182186" cy="1254189"/>
                <a:chOff x="5138890" y="3817636"/>
                <a:chExt cx="860611" cy="913028"/>
              </a:xfrm>
            </p:grpSpPr>
            <p:sp>
              <p:nvSpPr>
                <p:cNvPr id="157" name="雲 391">
                  <a:extLst>
                    <a:ext uri="{FF2B5EF4-FFF2-40B4-BE49-F238E27FC236}">
                      <a16:creationId xmlns:a16="http://schemas.microsoft.com/office/drawing/2014/main" id="{B39318C2-7B91-48F1-BCA5-D7E1E515D889}"/>
                    </a:ext>
                  </a:extLst>
                </p:cNvPr>
                <p:cNvSpPr/>
                <p:nvPr/>
              </p:nvSpPr>
              <p:spPr>
                <a:xfrm>
                  <a:off x="5138890" y="3817636"/>
                  <a:ext cx="860611" cy="6248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8" name="グループ化 157">
                  <a:extLst>
                    <a:ext uri="{FF2B5EF4-FFF2-40B4-BE49-F238E27FC236}">
                      <a16:creationId xmlns:a16="http://schemas.microsoft.com/office/drawing/2014/main" id="{9997A9D4-5060-4247-A5AD-22577F655D79}"/>
                    </a:ext>
                  </a:extLst>
                </p:cNvPr>
                <p:cNvGrpSpPr/>
                <p:nvPr/>
              </p:nvGrpSpPr>
              <p:grpSpPr>
                <a:xfrm>
                  <a:off x="5151912" y="3943264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67" name="グループ化 166">
                    <a:extLst>
                      <a:ext uri="{FF2B5EF4-FFF2-40B4-BE49-F238E27FC236}">
                        <a16:creationId xmlns:a16="http://schemas.microsoft.com/office/drawing/2014/main" id="{BAFED858-F274-4556-B696-02CA0DAD62BB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72" name="円/楕円 256">
                      <a:extLst>
                        <a:ext uri="{FF2B5EF4-FFF2-40B4-BE49-F238E27FC236}">
                          <a16:creationId xmlns:a16="http://schemas.microsoft.com/office/drawing/2014/main" id="{2EDDD2CE-A20E-48D9-BD3B-D2A3A27EF3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3" name="円/楕円 257">
                      <a:extLst>
                        <a:ext uri="{FF2B5EF4-FFF2-40B4-BE49-F238E27FC236}">
                          <a16:creationId xmlns:a16="http://schemas.microsoft.com/office/drawing/2014/main" id="{10B336E5-5A79-4F16-A60A-A5508F5E31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68" name="グループ化 167">
                    <a:extLst>
                      <a:ext uri="{FF2B5EF4-FFF2-40B4-BE49-F238E27FC236}">
                        <a16:creationId xmlns:a16="http://schemas.microsoft.com/office/drawing/2014/main" id="{B7F3FC30-F659-422E-8C68-E74C89B9F915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70" name="円/楕円 254">
                      <a:extLst>
                        <a:ext uri="{FF2B5EF4-FFF2-40B4-BE49-F238E27FC236}">
                          <a16:creationId xmlns:a16="http://schemas.microsoft.com/office/drawing/2014/main" id="{C35ACC7A-96CC-4818-AEE0-2728D720AC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1" name="円/楕円 255">
                      <a:extLst>
                        <a:ext uri="{FF2B5EF4-FFF2-40B4-BE49-F238E27FC236}">
                          <a16:creationId xmlns:a16="http://schemas.microsoft.com/office/drawing/2014/main" id="{4A56AC60-68DB-47F3-A7BC-1CC9ECB1204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9" name="円/楕円 253">
                    <a:extLst>
                      <a:ext uri="{FF2B5EF4-FFF2-40B4-BE49-F238E27FC236}">
                        <a16:creationId xmlns:a16="http://schemas.microsoft.com/office/drawing/2014/main" id="{F5AB33CE-693D-46AE-8175-F5D038DB78D1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9" name="円/楕円 127">
                  <a:extLst>
                    <a:ext uri="{FF2B5EF4-FFF2-40B4-BE49-F238E27FC236}">
                      <a16:creationId xmlns:a16="http://schemas.microsoft.com/office/drawing/2014/main" id="{0021EC6C-6C63-48CC-B031-48AF5C2B28B1}"/>
                    </a:ext>
                  </a:extLst>
                </p:cNvPr>
                <p:cNvSpPr/>
                <p:nvPr/>
              </p:nvSpPr>
              <p:spPr>
                <a:xfrm>
                  <a:off x="5333569" y="4250187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" name="円/楕円 27">
                  <a:extLst>
                    <a:ext uri="{FF2B5EF4-FFF2-40B4-BE49-F238E27FC236}">
                      <a16:creationId xmlns:a16="http://schemas.microsoft.com/office/drawing/2014/main" id="{3CAC334A-97C9-4C83-895E-6A71E4151D18}"/>
                    </a:ext>
                  </a:extLst>
                </p:cNvPr>
                <p:cNvSpPr/>
                <p:nvPr/>
              </p:nvSpPr>
              <p:spPr>
                <a:xfrm rot="10800000">
                  <a:off x="5489078" y="462140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" name="円/楕円 27">
                  <a:extLst>
                    <a:ext uri="{FF2B5EF4-FFF2-40B4-BE49-F238E27FC236}">
                      <a16:creationId xmlns:a16="http://schemas.microsoft.com/office/drawing/2014/main" id="{AE7CD586-D02D-4F18-A279-C457B7A235A5}"/>
                    </a:ext>
                  </a:extLst>
                </p:cNvPr>
                <p:cNvSpPr/>
                <p:nvPr/>
              </p:nvSpPr>
              <p:spPr>
                <a:xfrm rot="20700000">
                  <a:off x="5295245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2" name="円/楕円 27">
                  <a:extLst>
                    <a:ext uri="{FF2B5EF4-FFF2-40B4-BE49-F238E27FC236}">
                      <a16:creationId xmlns:a16="http://schemas.microsoft.com/office/drawing/2014/main" id="{D981C6B5-DF44-4334-B7BD-CD9E71C2022D}"/>
                    </a:ext>
                  </a:extLst>
                </p:cNvPr>
                <p:cNvSpPr/>
                <p:nvPr/>
              </p:nvSpPr>
              <p:spPr>
                <a:xfrm rot="900000">
                  <a:off x="5687087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3" name="円/楕円 127">
                  <a:extLst>
                    <a:ext uri="{FF2B5EF4-FFF2-40B4-BE49-F238E27FC236}">
                      <a16:creationId xmlns:a16="http://schemas.microsoft.com/office/drawing/2014/main" id="{2CAB2E28-E1BD-4EB7-9D05-1F97DDC6FE8F}"/>
                    </a:ext>
                  </a:extLst>
                </p:cNvPr>
                <p:cNvSpPr/>
                <p:nvPr/>
              </p:nvSpPr>
              <p:spPr>
                <a:xfrm>
                  <a:off x="5725309" y="4250187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" name="円/楕円 247">
                  <a:extLst>
                    <a:ext uri="{FF2B5EF4-FFF2-40B4-BE49-F238E27FC236}">
                      <a16:creationId xmlns:a16="http://schemas.microsoft.com/office/drawing/2014/main" id="{7C3FA14A-8751-4EBE-8130-B53ABF9A7A0A}"/>
                    </a:ext>
                  </a:extLst>
                </p:cNvPr>
                <p:cNvSpPr/>
                <p:nvPr/>
              </p:nvSpPr>
              <p:spPr>
                <a:xfrm>
                  <a:off x="5509070" y="4464806"/>
                  <a:ext cx="118869" cy="69275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5" name="月 164">
                  <a:extLst>
                    <a:ext uri="{FF2B5EF4-FFF2-40B4-BE49-F238E27FC236}">
                      <a16:creationId xmlns:a16="http://schemas.microsoft.com/office/drawing/2014/main" id="{7B95197F-35D5-4795-8FE5-808B1B317FE9}"/>
                    </a:ext>
                  </a:extLst>
                </p:cNvPr>
                <p:cNvSpPr/>
                <p:nvPr/>
              </p:nvSpPr>
              <p:spPr>
                <a:xfrm rot="1800000">
                  <a:off x="5419033" y="4506047"/>
                  <a:ext cx="45719" cy="128698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6" name="月 165">
                  <a:extLst>
                    <a:ext uri="{FF2B5EF4-FFF2-40B4-BE49-F238E27FC236}">
                      <a16:creationId xmlns:a16="http://schemas.microsoft.com/office/drawing/2014/main" id="{143CFD11-7FEB-4334-853E-628366DC93FB}"/>
                    </a:ext>
                  </a:extLst>
                </p:cNvPr>
                <p:cNvSpPr/>
                <p:nvPr/>
              </p:nvSpPr>
              <p:spPr>
                <a:xfrm rot="19800000" flipH="1">
                  <a:off x="5664228" y="4506047"/>
                  <a:ext cx="45719" cy="128698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93854838-1961-408B-AD40-97BB2B226127}"/>
                  </a:ext>
                </a:extLst>
              </p:cNvPr>
              <p:cNvSpPr/>
              <p:nvPr/>
            </p:nvSpPr>
            <p:spPr>
              <a:xfrm>
                <a:off x="4418381" y="4674583"/>
                <a:ext cx="108376" cy="164125"/>
              </a:xfrm>
              <a:custGeom>
                <a:avLst/>
                <a:gdLst>
                  <a:gd name="connsiteX0" fmla="*/ 14178 w 108376"/>
                  <a:gd name="connsiteY0" fmla="*/ 0 h 164125"/>
                  <a:gd name="connsiteX1" fmla="*/ 54189 w 108376"/>
                  <a:gd name="connsiteY1" fmla="*/ 3841 h 164125"/>
                  <a:gd name="connsiteX2" fmla="*/ 94198 w 108376"/>
                  <a:gd name="connsiteY2" fmla="*/ 0 h 164125"/>
                  <a:gd name="connsiteX3" fmla="*/ 104118 w 108376"/>
                  <a:gd name="connsiteY3" fmla="*/ 26832 h 164125"/>
                  <a:gd name="connsiteX4" fmla="*/ 108376 w 108376"/>
                  <a:gd name="connsiteY4" fmla="*/ 65299 h 164125"/>
                  <a:gd name="connsiteX5" fmla="*/ 54188 w 108376"/>
                  <a:gd name="connsiteY5" fmla="*/ 164125 h 164125"/>
                  <a:gd name="connsiteX6" fmla="*/ 0 w 108376"/>
                  <a:gd name="connsiteY6" fmla="*/ 65299 h 164125"/>
                  <a:gd name="connsiteX7" fmla="*/ 4259 w 108376"/>
                  <a:gd name="connsiteY7" fmla="*/ 26832 h 164125"/>
                  <a:gd name="connsiteX0" fmla="*/ 54189 w 145629"/>
                  <a:gd name="connsiteY0" fmla="*/ 3841 h 164125"/>
                  <a:gd name="connsiteX1" fmla="*/ 94198 w 145629"/>
                  <a:gd name="connsiteY1" fmla="*/ 0 h 164125"/>
                  <a:gd name="connsiteX2" fmla="*/ 104118 w 145629"/>
                  <a:gd name="connsiteY2" fmla="*/ 26832 h 164125"/>
                  <a:gd name="connsiteX3" fmla="*/ 108376 w 145629"/>
                  <a:gd name="connsiteY3" fmla="*/ 65299 h 164125"/>
                  <a:gd name="connsiteX4" fmla="*/ 54188 w 145629"/>
                  <a:gd name="connsiteY4" fmla="*/ 164125 h 164125"/>
                  <a:gd name="connsiteX5" fmla="*/ 0 w 145629"/>
                  <a:gd name="connsiteY5" fmla="*/ 65299 h 164125"/>
                  <a:gd name="connsiteX6" fmla="*/ 4259 w 145629"/>
                  <a:gd name="connsiteY6" fmla="*/ 26832 h 164125"/>
                  <a:gd name="connsiteX7" fmla="*/ 14178 w 145629"/>
                  <a:gd name="connsiteY7" fmla="*/ 0 h 164125"/>
                  <a:gd name="connsiteX8" fmla="*/ 145629 w 145629"/>
                  <a:gd name="connsiteY8" fmla="*/ 95281 h 164125"/>
                  <a:gd name="connsiteX0" fmla="*/ 54189 w 108376"/>
                  <a:gd name="connsiteY0" fmla="*/ 3841 h 164125"/>
                  <a:gd name="connsiteX1" fmla="*/ 94198 w 108376"/>
                  <a:gd name="connsiteY1" fmla="*/ 0 h 164125"/>
                  <a:gd name="connsiteX2" fmla="*/ 104118 w 108376"/>
                  <a:gd name="connsiteY2" fmla="*/ 26832 h 164125"/>
                  <a:gd name="connsiteX3" fmla="*/ 108376 w 108376"/>
                  <a:gd name="connsiteY3" fmla="*/ 65299 h 164125"/>
                  <a:gd name="connsiteX4" fmla="*/ 54188 w 108376"/>
                  <a:gd name="connsiteY4" fmla="*/ 164125 h 164125"/>
                  <a:gd name="connsiteX5" fmla="*/ 0 w 108376"/>
                  <a:gd name="connsiteY5" fmla="*/ 65299 h 164125"/>
                  <a:gd name="connsiteX6" fmla="*/ 4259 w 108376"/>
                  <a:gd name="connsiteY6" fmla="*/ 26832 h 164125"/>
                  <a:gd name="connsiteX7" fmla="*/ 14178 w 108376"/>
                  <a:gd name="connsiteY7" fmla="*/ 0 h 164125"/>
                  <a:gd name="connsiteX0" fmla="*/ 94198 w 108376"/>
                  <a:gd name="connsiteY0" fmla="*/ 0 h 164125"/>
                  <a:gd name="connsiteX1" fmla="*/ 104118 w 108376"/>
                  <a:gd name="connsiteY1" fmla="*/ 26832 h 164125"/>
                  <a:gd name="connsiteX2" fmla="*/ 108376 w 108376"/>
                  <a:gd name="connsiteY2" fmla="*/ 65299 h 164125"/>
                  <a:gd name="connsiteX3" fmla="*/ 54188 w 108376"/>
                  <a:gd name="connsiteY3" fmla="*/ 164125 h 164125"/>
                  <a:gd name="connsiteX4" fmla="*/ 0 w 108376"/>
                  <a:gd name="connsiteY4" fmla="*/ 65299 h 164125"/>
                  <a:gd name="connsiteX5" fmla="*/ 4259 w 108376"/>
                  <a:gd name="connsiteY5" fmla="*/ 26832 h 164125"/>
                  <a:gd name="connsiteX6" fmla="*/ 14178 w 108376"/>
                  <a:gd name="connsiteY6" fmla="*/ 0 h 164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8376" h="164125">
                    <a:moveTo>
                      <a:pt x="94198" y="0"/>
                    </a:moveTo>
                    <a:lnTo>
                      <a:pt x="104118" y="26832"/>
                    </a:lnTo>
                    <a:cubicBezTo>
                      <a:pt x="106860" y="38655"/>
                      <a:pt x="108376" y="51654"/>
                      <a:pt x="108376" y="65299"/>
                    </a:cubicBezTo>
                    <a:cubicBezTo>
                      <a:pt x="108376" y="119879"/>
                      <a:pt x="84115" y="164125"/>
                      <a:pt x="54188" y="164125"/>
                    </a:cubicBezTo>
                    <a:cubicBezTo>
                      <a:pt x="24261" y="164125"/>
                      <a:pt x="0" y="119879"/>
                      <a:pt x="0" y="65299"/>
                    </a:cubicBezTo>
                    <a:cubicBezTo>
                      <a:pt x="0" y="51654"/>
                      <a:pt x="1517" y="38655"/>
                      <a:pt x="4259" y="26832"/>
                    </a:cubicBezTo>
                    <a:lnTo>
                      <a:pt x="14178" y="0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69" name="フリーフォーム: 図形 268">
              <a:extLst>
                <a:ext uri="{FF2B5EF4-FFF2-40B4-BE49-F238E27FC236}">
                  <a16:creationId xmlns:a16="http://schemas.microsoft.com/office/drawing/2014/main" id="{34E85C9D-6BC2-4868-BC34-0E7664DB1F21}"/>
                </a:ext>
              </a:extLst>
            </p:cNvPr>
            <p:cNvSpPr/>
            <p:nvPr/>
          </p:nvSpPr>
          <p:spPr>
            <a:xfrm rot="20216363">
              <a:off x="8181804" y="5025213"/>
              <a:ext cx="340304" cy="615236"/>
            </a:xfrm>
            <a:custGeom>
              <a:avLst/>
              <a:gdLst>
                <a:gd name="connsiteX0" fmla="*/ 270255 w 340304"/>
                <a:gd name="connsiteY0" fmla="*/ 1718 h 615236"/>
                <a:gd name="connsiteX1" fmla="*/ 298889 w 340304"/>
                <a:gd name="connsiteY1" fmla="*/ 25116 h 615236"/>
                <a:gd name="connsiteX2" fmla="*/ 325393 w 340304"/>
                <a:gd name="connsiteY2" fmla="*/ 74004 h 615236"/>
                <a:gd name="connsiteX3" fmla="*/ 331363 w 340304"/>
                <a:gd name="connsiteY3" fmla="*/ 92905 h 615236"/>
                <a:gd name="connsiteX4" fmla="*/ 331037 w 340304"/>
                <a:gd name="connsiteY4" fmla="*/ 97878 h 615236"/>
                <a:gd name="connsiteX5" fmla="*/ 333143 w 340304"/>
                <a:gd name="connsiteY5" fmla="*/ 108989 h 615236"/>
                <a:gd name="connsiteX6" fmla="*/ 332599 w 340304"/>
                <a:gd name="connsiteY6" fmla="*/ 427981 h 615236"/>
                <a:gd name="connsiteX7" fmla="*/ 303097 w 340304"/>
                <a:gd name="connsiteY7" fmla="*/ 503826 h 615236"/>
                <a:gd name="connsiteX8" fmla="*/ 282017 w 340304"/>
                <a:gd name="connsiteY8" fmla="*/ 518961 h 615236"/>
                <a:gd name="connsiteX9" fmla="*/ 286700 w 340304"/>
                <a:gd name="connsiteY9" fmla="*/ 615236 h 615236"/>
                <a:gd name="connsiteX10" fmla="*/ 77922 w 340304"/>
                <a:gd name="connsiteY10" fmla="*/ 615236 h 615236"/>
                <a:gd name="connsiteX11" fmla="*/ 83197 w 340304"/>
                <a:gd name="connsiteY11" fmla="*/ 530362 h 615236"/>
                <a:gd name="connsiteX12" fmla="*/ 66685 w 340304"/>
                <a:gd name="connsiteY12" fmla="*/ 526812 h 615236"/>
                <a:gd name="connsiteX13" fmla="*/ 5167 w 340304"/>
                <a:gd name="connsiteY13" fmla="*/ 427981 h 615236"/>
                <a:gd name="connsiteX14" fmla="*/ 24047 w 340304"/>
                <a:gd name="connsiteY14" fmla="*/ 254697 h 615236"/>
                <a:gd name="connsiteX15" fmla="*/ 69002 w 340304"/>
                <a:gd name="connsiteY15" fmla="*/ 229412 h 615236"/>
                <a:gd name="connsiteX16" fmla="*/ 81220 w 340304"/>
                <a:gd name="connsiteY16" fmla="*/ 226057 h 615236"/>
                <a:gd name="connsiteX17" fmla="*/ 89988 w 340304"/>
                <a:gd name="connsiteY17" fmla="*/ 212289 h 615236"/>
                <a:gd name="connsiteX18" fmla="*/ 128812 w 340304"/>
                <a:gd name="connsiteY18" fmla="*/ 195264 h 615236"/>
                <a:gd name="connsiteX19" fmla="*/ 151885 w 340304"/>
                <a:gd name="connsiteY19" fmla="*/ 205382 h 615236"/>
                <a:gd name="connsiteX20" fmla="*/ 152040 w 340304"/>
                <a:gd name="connsiteY20" fmla="*/ 204571 h 615236"/>
                <a:gd name="connsiteX21" fmla="*/ 202631 w 340304"/>
                <a:gd name="connsiteY21" fmla="*/ 169070 h 615236"/>
                <a:gd name="connsiteX22" fmla="*/ 236020 w 340304"/>
                <a:gd name="connsiteY22" fmla="*/ 183711 h 615236"/>
                <a:gd name="connsiteX23" fmla="*/ 238829 w 340304"/>
                <a:gd name="connsiteY23" fmla="*/ 182440 h 615236"/>
                <a:gd name="connsiteX24" fmla="*/ 238829 w 340304"/>
                <a:gd name="connsiteY24" fmla="*/ 115206 h 615236"/>
                <a:gd name="connsiteX25" fmla="*/ 217211 w 340304"/>
                <a:gd name="connsiteY25" fmla="*/ 75333 h 615236"/>
                <a:gd name="connsiteX26" fmla="*/ 234471 w 340304"/>
                <a:gd name="connsiteY26" fmla="*/ 6735 h 615236"/>
                <a:gd name="connsiteX27" fmla="*/ 270255 w 340304"/>
                <a:gd name="connsiteY27" fmla="*/ 1718 h 615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40304" h="615236">
                  <a:moveTo>
                    <a:pt x="270255" y="1718"/>
                  </a:moveTo>
                  <a:cubicBezTo>
                    <a:pt x="281913" y="5045"/>
                    <a:pt x="292378" y="13107"/>
                    <a:pt x="298889" y="25116"/>
                  </a:cubicBezTo>
                  <a:lnTo>
                    <a:pt x="325393" y="74004"/>
                  </a:lnTo>
                  <a:cubicBezTo>
                    <a:pt x="328649" y="80008"/>
                    <a:pt x="330608" y="86431"/>
                    <a:pt x="331363" y="92905"/>
                  </a:cubicBezTo>
                  <a:cubicBezTo>
                    <a:pt x="331254" y="94563"/>
                    <a:pt x="331145" y="96221"/>
                    <a:pt x="331037" y="97878"/>
                  </a:cubicBezTo>
                  <a:lnTo>
                    <a:pt x="333143" y="108989"/>
                  </a:lnTo>
                  <a:cubicBezTo>
                    <a:pt x="333404" y="164006"/>
                    <a:pt x="349477" y="356939"/>
                    <a:pt x="332599" y="427981"/>
                  </a:cubicBezTo>
                  <a:cubicBezTo>
                    <a:pt x="332599" y="457600"/>
                    <a:pt x="321325" y="484415"/>
                    <a:pt x="303097" y="503826"/>
                  </a:cubicBezTo>
                  <a:lnTo>
                    <a:pt x="282017" y="518961"/>
                  </a:lnTo>
                  <a:lnTo>
                    <a:pt x="286700" y="615236"/>
                  </a:lnTo>
                  <a:lnTo>
                    <a:pt x="77922" y="615236"/>
                  </a:lnTo>
                  <a:lnTo>
                    <a:pt x="83197" y="530362"/>
                  </a:lnTo>
                  <a:lnTo>
                    <a:pt x="66685" y="526812"/>
                  </a:lnTo>
                  <a:cubicBezTo>
                    <a:pt x="30534" y="510529"/>
                    <a:pt x="5167" y="472410"/>
                    <a:pt x="5167" y="427981"/>
                  </a:cubicBezTo>
                  <a:cubicBezTo>
                    <a:pt x="5167" y="381389"/>
                    <a:pt x="-14897" y="295621"/>
                    <a:pt x="24047" y="254697"/>
                  </a:cubicBezTo>
                  <a:cubicBezTo>
                    <a:pt x="33783" y="244467"/>
                    <a:pt x="49837" y="236288"/>
                    <a:pt x="69002" y="229412"/>
                  </a:cubicBezTo>
                  <a:lnTo>
                    <a:pt x="81220" y="226057"/>
                  </a:lnTo>
                  <a:lnTo>
                    <a:pt x="89988" y="212289"/>
                  </a:lnTo>
                  <a:cubicBezTo>
                    <a:pt x="99924" y="201770"/>
                    <a:pt x="113650" y="195264"/>
                    <a:pt x="128812" y="195264"/>
                  </a:cubicBezTo>
                  <a:lnTo>
                    <a:pt x="151885" y="205382"/>
                  </a:lnTo>
                  <a:lnTo>
                    <a:pt x="152040" y="204571"/>
                  </a:lnTo>
                  <a:cubicBezTo>
                    <a:pt x="160375" y="183708"/>
                    <a:pt x="179888" y="169070"/>
                    <a:pt x="202631" y="169070"/>
                  </a:cubicBezTo>
                  <a:lnTo>
                    <a:pt x="236020" y="183711"/>
                  </a:lnTo>
                  <a:lnTo>
                    <a:pt x="238829" y="182440"/>
                  </a:lnTo>
                  <a:lnTo>
                    <a:pt x="238829" y="115206"/>
                  </a:lnTo>
                  <a:lnTo>
                    <a:pt x="217211" y="75333"/>
                  </a:lnTo>
                  <a:cubicBezTo>
                    <a:pt x="204189" y="51314"/>
                    <a:pt x="211917" y="20602"/>
                    <a:pt x="234471" y="6735"/>
                  </a:cubicBezTo>
                  <a:cubicBezTo>
                    <a:pt x="245749" y="-198"/>
                    <a:pt x="258598" y="-1607"/>
                    <a:pt x="270255" y="1718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0" name="片側の 2 つの角を丸めた四角形 92">
              <a:extLst>
                <a:ext uri="{FF2B5EF4-FFF2-40B4-BE49-F238E27FC236}">
                  <a16:creationId xmlns:a16="http://schemas.microsoft.com/office/drawing/2014/main" id="{BC67EFFB-4D81-4AE8-A661-857F7964B583}"/>
                </a:ext>
              </a:extLst>
            </p:cNvPr>
            <p:cNvSpPr/>
            <p:nvPr/>
          </p:nvSpPr>
          <p:spPr>
            <a:xfrm rot="9854429" flipH="1">
              <a:off x="8395662" y="5549496"/>
              <a:ext cx="331535" cy="855155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trellis">
              <a:fgClr>
                <a:srgbClr val="00206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6" name="楕円 22">
              <a:extLst>
                <a:ext uri="{FF2B5EF4-FFF2-40B4-BE49-F238E27FC236}">
                  <a16:creationId xmlns:a16="http://schemas.microsoft.com/office/drawing/2014/main" id="{1DC604C3-0289-4D1F-85DF-2F70DD27AAA3}"/>
                </a:ext>
              </a:extLst>
            </p:cNvPr>
            <p:cNvSpPr/>
            <p:nvPr/>
          </p:nvSpPr>
          <p:spPr>
            <a:xfrm>
              <a:off x="8073986" y="4174995"/>
              <a:ext cx="191422" cy="290262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F5EEF6FD-70A6-4CFA-80DF-53801C5CCA88}"/>
              </a:ext>
            </a:extLst>
          </p:cNvPr>
          <p:cNvGrpSpPr/>
          <p:nvPr/>
        </p:nvGrpSpPr>
        <p:grpSpPr>
          <a:xfrm>
            <a:off x="4349584" y="3949344"/>
            <a:ext cx="1409144" cy="2521891"/>
            <a:chOff x="4349584" y="3949344"/>
            <a:chExt cx="1409144" cy="2521891"/>
          </a:xfrm>
        </p:grpSpPr>
        <p:grpSp>
          <p:nvGrpSpPr>
            <p:cNvPr id="178" name="グループ化 177">
              <a:extLst>
                <a:ext uri="{FF2B5EF4-FFF2-40B4-BE49-F238E27FC236}">
                  <a16:creationId xmlns:a16="http://schemas.microsoft.com/office/drawing/2014/main" id="{71641E43-C739-4E9C-BE7E-D330B4407AEC}"/>
                </a:ext>
              </a:extLst>
            </p:cNvPr>
            <p:cNvGrpSpPr/>
            <p:nvPr/>
          </p:nvGrpSpPr>
          <p:grpSpPr>
            <a:xfrm>
              <a:off x="4349584" y="3949344"/>
              <a:ext cx="1229834" cy="2506981"/>
              <a:chOff x="2275365" y="3690863"/>
              <a:chExt cx="1229834" cy="2506981"/>
            </a:xfrm>
          </p:grpSpPr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16788074-C66D-4538-98D4-4758443C8735}"/>
                  </a:ext>
                </a:extLst>
              </p:cNvPr>
              <p:cNvSpPr/>
              <p:nvPr/>
            </p:nvSpPr>
            <p:spPr>
              <a:xfrm>
                <a:off x="2628361" y="4895450"/>
                <a:ext cx="511882" cy="440816"/>
              </a:xfrm>
              <a:custGeom>
                <a:avLst/>
                <a:gdLst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406024 w 511882"/>
                  <a:gd name="connsiteY3" fmla="*/ 277853 h 440816"/>
                  <a:gd name="connsiteX4" fmla="*/ 502480 w 511882"/>
                  <a:gd name="connsiteY4" fmla="*/ 326345 h 440816"/>
                  <a:gd name="connsiteX5" fmla="*/ 511882 w 511882"/>
                  <a:gd name="connsiteY5" fmla="*/ 334919 h 440816"/>
                  <a:gd name="connsiteX6" fmla="*/ 502423 w 511882"/>
                  <a:gd name="connsiteY6" fmla="*/ 351715 h 440816"/>
                  <a:gd name="connsiteX7" fmla="*/ 258560 w 511882"/>
                  <a:gd name="connsiteY7" fmla="*/ 440816 h 440816"/>
                  <a:gd name="connsiteX8" fmla="*/ 14697 w 511882"/>
                  <a:gd name="connsiteY8" fmla="*/ 351715 h 440816"/>
                  <a:gd name="connsiteX9" fmla="*/ 0 w 511882"/>
                  <a:gd name="connsiteY9" fmla="*/ 325615 h 440816"/>
                  <a:gd name="connsiteX10" fmla="*/ 95004 w 511882"/>
                  <a:gd name="connsiteY10" fmla="*/ 277853 h 440816"/>
                  <a:gd name="connsiteX11" fmla="*/ 131174 w 511882"/>
                  <a:gd name="connsiteY11" fmla="*/ 277853 h 440816"/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406024 w 511882"/>
                  <a:gd name="connsiteY3" fmla="*/ 277853 h 440816"/>
                  <a:gd name="connsiteX4" fmla="*/ 502480 w 511882"/>
                  <a:gd name="connsiteY4" fmla="*/ 326345 h 440816"/>
                  <a:gd name="connsiteX5" fmla="*/ 511882 w 511882"/>
                  <a:gd name="connsiteY5" fmla="*/ 334919 h 440816"/>
                  <a:gd name="connsiteX6" fmla="*/ 502423 w 511882"/>
                  <a:gd name="connsiteY6" fmla="*/ 351715 h 440816"/>
                  <a:gd name="connsiteX7" fmla="*/ 258560 w 511882"/>
                  <a:gd name="connsiteY7" fmla="*/ 440816 h 440816"/>
                  <a:gd name="connsiteX8" fmla="*/ 14697 w 511882"/>
                  <a:gd name="connsiteY8" fmla="*/ 351715 h 440816"/>
                  <a:gd name="connsiteX9" fmla="*/ 0 w 511882"/>
                  <a:gd name="connsiteY9" fmla="*/ 325615 h 440816"/>
                  <a:gd name="connsiteX10" fmla="*/ 131174 w 511882"/>
                  <a:gd name="connsiteY10" fmla="*/ 277853 h 440816"/>
                  <a:gd name="connsiteX11" fmla="*/ 155557 w 511882"/>
                  <a:gd name="connsiteY11" fmla="*/ 0 h 440816"/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502480 w 511882"/>
                  <a:gd name="connsiteY3" fmla="*/ 326345 h 440816"/>
                  <a:gd name="connsiteX4" fmla="*/ 511882 w 511882"/>
                  <a:gd name="connsiteY4" fmla="*/ 334919 h 440816"/>
                  <a:gd name="connsiteX5" fmla="*/ 502423 w 511882"/>
                  <a:gd name="connsiteY5" fmla="*/ 351715 h 440816"/>
                  <a:gd name="connsiteX6" fmla="*/ 258560 w 511882"/>
                  <a:gd name="connsiteY6" fmla="*/ 440816 h 440816"/>
                  <a:gd name="connsiteX7" fmla="*/ 14697 w 511882"/>
                  <a:gd name="connsiteY7" fmla="*/ 351715 h 440816"/>
                  <a:gd name="connsiteX8" fmla="*/ 0 w 511882"/>
                  <a:gd name="connsiteY8" fmla="*/ 325615 h 440816"/>
                  <a:gd name="connsiteX9" fmla="*/ 131174 w 511882"/>
                  <a:gd name="connsiteY9" fmla="*/ 277853 h 440816"/>
                  <a:gd name="connsiteX10" fmla="*/ 155557 w 511882"/>
                  <a:gd name="connsiteY10" fmla="*/ 0 h 440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1882" h="440816">
                    <a:moveTo>
                      <a:pt x="155557" y="0"/>
                    </a:moveTo>
                    <a:lnTo>
                      <a:pt x="358276" y="0"/>
                    </a:lnTo>
                    <a:lnTo>
                      <a:pt x="382660" y="277853"/>
                    </a:lnTo>
                    <a:lnTo>
                      <a:pt x="502480" y="326345"/>
                    </a:lnTo>
                    <a:lnTo>
                      <a:pt x="511882" y="334919"/>
                    </a:lnTo>
                    <a:lnTo>
                      <a:pt x="502423" y="351715"/>
                    </a:lnTo>
                    <a:cubicBezTo>
                      <a:pt x="462245" y="404076"/>
                      <a:pt x="368186" y="440816"/>
                      <a:pt x="258560" y="440816"/>
                    </a:cubicBezTo>
                    <a:cubicBezTo>
                      <a:pt x="148934" y="440816"/>
                      <a:pt x="54875" y="404076"/>
                      <a:pt x="14697" y="351715"/>
                    </a:cubicBezTo>
                    <a:lnTo>
                      <a:pt x="0" y="325615"/>
                    </a:lnTo>
                    <a:lnTo>
                      <a:pt x="131174" y="277853"/>
                    </a:lnTo>
                    <a:lnTo>
                      <a:pt x="155557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0" name="台形 189">
                <a:extLst>
                  <a:ext uri="{FF2B5EF4-FFF2-40B4-BE49-F238E27FC236}">
                    <a16:creationId xmlns:a16="http://schemas.microsoft.com/office/drawing/2014/main" id="{BFE3DE37-EA90-485B-9B86-E5870DFF17F9}"/>
                  </a:ext>
                </a:extLst>
              </p:cNvPr>
              <p:cNvSpPr/>
              <p:nvPr/>
            </p:nvSpPr>
            <p:spPr>
              <a:xfrm rot="15300000">
                <a:off x="2804092" y="3544537"/>
                <a:ext cx="45719" cy="663669"/>
              </a:xfrm>
              <a:prstGeom prst="trapezoid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1" name="楕円 190">
                <a:extLst>
                  <a:ext uri="{FF2B5EF4-FFF2-40B4-BE49-F238E27FC236}">
                    <a16:creationId xmlns:a16="http://schemas.microsoft.com/office/drawing/2014/main" id="{BFE09E2F-2EFF-4EB8-8550-6700B1AD936F}"/>
                  </a:ext>
                </a:extLst>
              </p:cNvPr>
              <p:cNvSpPr/>
              <p:nvPr/>
            </p:nvSpPr>
            <p:spPr>
              <a:xfrm>
                <a:off x="2643969" y="3727244"/>
                <a:ext cx="492626" cy="466506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2" name="楕円 191">
                <a:extLst>
                  <a:ext uri="{FF2B5EF4-FFF2-40B4-BE49-F238E27FC236}">
                    <a16:creationId xmlns:a16="http://schemas.microsoft.com/office/drawing/2014/main" id="{362013A6-6775-4B44-861F-9535AFF7FE8B}"/>
                  </a:ext>
                </a:extLst>
              </p:cNvPr>
              <p:cNvSpPr/>
              <p:nvPr/>
            </p:nvSpPr>
            <p:spPr>
              <a:xfrm>
                <a:off x="2275365" y="3923220"/>
                <a:ext cx="1229834" cy="908430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93" name="グループ化 192">
                <a:extLst>
                  <a:ext uri="{FF2B5EF4-FFF2-40B4-BE49-F238E27FC236}">
                    <a16:creationId xmlns:a16="http://schemas.microsoft.com/office/drawing/2014/main" id="{CFE7F9D6-B9CB-432E-BBDA-3AE19DEF39B0}"/>
                  </a:ext>
                </a:extLst>
              </p:cNvPr>
              <p:cNvGrpSpPr/>
              <p:nvPr/>
            </p:nvGrpSpPr>
            <p:grpSpPr>
              <a:xfrm rot="20700000">
                <a:off x="2319307" y="4546259"/>
                <a:ext cx="222287" cy="346460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223" name="円/楕円 125">
                  <a:extLst>
                    <a:ext uri="{FF2B5EF4-FFF2-40B4-BE49-F238E27FC236}">
                      <a16:creationId xmlns:a16="http://schemas.microsoft.com/office/drawing/2014/main" id="{402FC773-E084-47E5-AB93-E8BA1CF1157C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4" name="円/楕円 126">
                  <a:extLst>
                    <a:ext uri="{FF2B5EF4-FFF2-40B4-BE49-F238E27FC236}">
                      <a16:creationId xmlns:a16="http://schemas.microsoft.com/office/drawing/2014/main" id="{F78BA86D-AA74-4708-B3DC-49F73A140445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94" name="グループ化 193">
                <a:extLst>
                  <a:ext uri="{FF2B5EF4-FFF2-40B4-BE49-F238E27FC236}">
                    <a16:creationId xmlns:a16="http://schemas.microsoft.com/office/drawing/2014/main" id="{9AE4053E-91E7-4AEE-BC31-A98A413CA086}"/>
                  </a:ext>
                </a:extLst>
              </p:cNvPr>
              <p:cNvGrpSpPr/>
              <p:nvPr/>
            </p:nvGrpSpPr>
            <p:grpSpPr>
              <a:xfrm rot="900000" flipH="1">
                <a:off x="3249396" y="4546259"/>
                <a:ext cx="222287" cy="346460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221" name="円/楕円 123">
                  <a:extLst>
                    <a:ext uri="{FF2B5EF4-FFF2-40B4-BE49-F238E27FC236}">
                      <a16:creationId xmlns:a16="http://schemas.microsoft.com/office/drawing/2014/main" id="{49D506C9-90EC-4478-89DC-406283AA7FC7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2" name="円/楕円 124">
                  <a:extLst>
                    <a:ext uri="{FF2B5EF4-FFF2-40B4-BE49-F238E27FC236}">
                      <a16:creationId xmlns:a16="http://schemas.microsoft.com/office/drawing/2014/main" id="{0EE37040-95AD-43BE-8970-4CF1B0D2E319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95" name="円/楕円 122">
                <a:extLst>
                  <a:ext uri="{FF2B5EF4-FFF2-40B4-BE49-F238E27FC236}">
                    <a16:creationId xmlns:a16="http://schemas.microsoft.com/office/drawing/2014/main" id="{C803A32B-8133-459E-B382-37D282FE247B}"/>
                  </a:ext>
                </a:extLst>
              </p:cNvPr>
              <p:cNvSpPr/>
              <p:nvPr/>
            </p:nvSpPr>
            <p:spPr>
              <a:xfrm>
                <a:off x="2430450" y="4086596"/>
                <a:ext cx="930090" cy="108724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6" name="円/楕円 27">
                <a:extLst>
                  <a:ext uri="{FF2B5EF4-FFF2-40B4-BE49-F238E27FC236}">
                    <a16:creationId xmlns:a16="http://schemas.microsoft.com/office/drawing/2014/main" id="{A70B5803-C719-4B48-918F-461A8AEB9047}"/>
                  </a:ext>
                </a:extLst>
              </p:cNvPr>
              <p:cNvSpPr/>
              <p:nvPr/>
            </p:nvSpPr>
            <p:spPr>
              <a:xfrm rot="10800000">
                <a:off x="2771413" y="5022977"/>
                <a:ext cx="226794" cy="4019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7" name="円/楕円 27">
                <a:extLst>
                  <a:ext uri="{FF2B5EF4-FFF2-40B4-BE49-F238E27FC236}">
                    <a16:creationId xmlns:a16="http://schemas.microsoft.com/office/drawing/2014/main" id="{A6D9CCA9-5816-437F-801F-E47EEE9F0DF0}"/>
                  </a:ext>
                </a:extLst>
              </p:cNvPr>
              <p:cNvSpPr/>
              <p:nvPr/>
            </p:nvSpPr>
            <p:spPr>
              <a:xfrm rot="20700000">
                <a:off x="2549924" y="4436248"/>
                <a:ext cx="263282" cy="547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8" name="円/楕円 27">
                <a:extLst>
                  <a:ext uri="{FF2B5EF4-FFF2-40B4-BE49-F238E27FC236}">
                    <a16:creationId xmlns:a16="http://schemas.microsoft.com/office/drawing/2014/main" id="{E11AB638-0A9F-4934-8D8A-37E62E030E04}"/>
                  </a:ext>
                </a:extLst>
              </p:cNvPr>
              <p:cNvSpPr/>
              <p:nvPr/>
            </p:nvSpPr>
            <p:spPr>
              <a:xfrm rot="900000">
                <a:off x="2965694" y="4436248"/>
                <a:ext cx="263282" cy="547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9" name="円/楕円 27">
                <a:extLst>
                  <a:ext uri="{FF2B5EF4-FFF2-40B4-BE49-F238E27FC236}">
                    <a16:creationId xmlns:a16="http://schemas.microsoft.com/office/drawing/2014/main" id="{B7CA5A55-4A96-4A27-9EAB-3B19C0F685F8}"/>
                  </a:ext>
                </a:extLst>
              </p:cNvPr>
              <p:cNvSpPr/>
              <p:nvPr/>
            </p:nvSpPr>
            <p:spPr>
              <a:xfrm rot="8100000">
                <a:off x="2611663" y="4911675"/>
                <a:ext cx="169589" cy="631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0" name="円/楕円 27">
                <a:extLst>
                  <a:ext uri="{FF2B5EF4-FFF2-40B4-BE49-F238E27FC236}">
                    <a16:creationId xmlns:a16="http://schemas.microsoft.com/office/drawing/2014/main" id="{571B3FB7-778B-4CFC-B48F-A838C3FECF9B}"/>
                  </a:ext>
                </a:extLst>
              </p:cNvPr>
              <p:cNvSpPr/>
              <p:nvPr/>
            </p:nvSpPr>
            <p:spPr>
              <a:xfrm rot="13500000" flipH="1">
                <a:off x="2987824" y="4911676"/>
                <a:ext cx="169589" cy="631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01" name="グループ化 200">
                <a:extLst>
                  <a:ext uri="{FF2B5EF4-FFF2-40B4-BE49-F238E27FC236}">
                    <a16:creationId xmlns:a16="http://schemas.microsoft.com/office/drawing/2014/main" id="{B037D492-D72B-4D66-94B8-BFB3F801312C}"/>
                  </a:ext>
                </a:extLst>
              </p:cNvPr>
              <p:cNvGrpSpPr/>
              <p:nvPr/>
            </p:nvGrpSpPr>
            <p:grpSpPr>
              <a:xfrm>
                <a:off x="2478029" y="4577632"/>
                <a:ext cx="109476" cy="88048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219" name="円/楕円 27">
                  <a:extLst>
                    <a:ext uri="{FF2B5EF4-FFF2-40B4-BE49-F238E27FC236}">
                      <a16:creationId xmlns:a16="http://schemas.microsoft.com/office/drawing/2014/main" id="{539065FD-A2C4-4318-BB36-D4814438DF49}"/>
                    </a:ext>
                  </a:extLst>
                </p:cNvPr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0" name="円/楕円 27">
                  <a:extLst>
                    <a:ext uri="{FF2B5EF4-FFF2-40B4-BE49-F238E27FC236}">
                      <a16:creationId xmlns:a16="http://schemas.microsoft.com/office/drawing/2014/main" id="{A1A2D930-6D8B-46B7-8678-A3339223BD58}"/>
                    </a:ext>
                  </a:extLst>
                </p:cNvPr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02" name="グループ化 201">
                <a:extLst>
                  <a:ext uri="{FF2B5EF4-FFF2-40B4-BE49-F238E27FC236}">
                    <a16:creationId xmlns:a16="http://schemas.microsoft.com/office/drawing/2014/main" id="{6EC9E0B1-6545-42FC-A618-F5BA43D992B0}"/>
                  </a:ext>
                </a:extLst>
              </p:cNvPr>
              <p:cNvGrpSpPr/>
              <p:nvPr/>
            </p:nvGrpSpPr>
            <p:grpSpPr>
              <a:xfrm flipH="1">
                <a:off x="3193311" y="4577632"/>
                <a:ext cx="109476" cy="88048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217" name="円/楕円 27">
                  <a:extLst>
                    <a:ext uri="{FF2B5EF4-FFF2-40B4-BE49-F238E27FC236}">
                      <a16:creationId xmlns:a16="http://schemas.microsoft.com/office/drawing/2014/main" id="{CB1CCF69-02BE-4F64-96AA-4A3627E5275A}"/>
                    </a:ext>
                  </a:extLst>
                </p:cNvPr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8" name="円/楕円 27">
                  <a:extLst>
                    <a:ext uri="{FF2B5EF4-FFF2-40B4-BE49-F238E27FC236}">
                      <a16:creationId xmlns:a16="http://schemas.microsoft.com/office/drawing/2014/main" id="{BA0C2288-C186-4534-9336-194FBF421F80}"/>
                    </a:ext>
                  </a:extLst>
                </p:cNvPr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03" name="円/楕円 64">
                <a:extLst>
                  <a:ext uri="{FF2B5EF4-FFF2-40B4-BE49-F238E27FC236}">
                    <a16:creationId xmlns:a16="http://schemas.microsoft.com/office/drawing/2014/main" id="{05D1AC75-A504-43E3-8E58-54A3761AA62A}"/>
                  </a:ext>
                </a:extLst>
              </p:cNvPr>
              <p:cNvSpPr/>
              <p:nvPr/>
            </p:nvSpPr>
            <p:spPr>
              <a:xfrm>
                <a:off x="2830643" y="4791969"/>
                <a:ext cx="110478" cy="109714"/>
              </a:xfrm>
              <a:custGeom>
                <a:avLst/>
                <a:gdLst>
                  <a:gd name="connsiteX0" fmla="*/ 24765 w 116205"/>
                  <a:gd name="connsiteY0" fmla="*/ 4629 h 96069"/>
                  <a:gd name="connsiteX1" fmla="*/ 76599 w 116205"/>
                  <a:gd name="connsiteY1" fmla="*/ 0 h 96069"/>
                  <a:gd name="connsiteX2" fmla="*/ 80010 w 116205"/>
                  <a:gd name="connsiteY2" fmla="*/ 13564 h 96069"/>
                  <a:gd name="connsiteX3" fmla="*/ 40005 w 116205"/>
                  <a:gd name="connsiteY3" fmla="*/ 79457 h 96069"/>
                  <a:gd name="connsiteX4" fmla="*/ 0 w 116205"/>
                  <a:gd name="connsiteY4" fmla="*/ 13564 h 96069"/>
                  <a:gd name="connsiteX5" fmla="*/ 2742 w 116205"/>
                  <a:gd name="connsiteY5" fmla="*/ 2662 h 96069"/>
                  <a:gd name="connsiteX6" fmla="*/ 116205 w 116205"/>
                  <a:gd name="connsiteY6" fmla="*/ 96069 h 96069"/>
                  <a:gd name="connsiteX0" fmla="*/ 24765 w 80010"/>
                  <a:gd name="connsiteY0" fmla="*/ 4629 h 79457"/>
                  <a:gd name="connsiteX1" fmla="*/ 76599 w 80010"/>
                  <a:gd name="connsiteY1" fmla="*/ 0 h 79457"/>
                  <a:gd name="connsiteX2" fmla="*/ 80010 w 80010"/>
                  <a:gd name="connsiteY2" fmla="*/ 13564 h 79457"/>
                  <a:gd name="connsiteX3" fmla="*/ 40005 w 80010"/>
                  <a:gd name="connsiteY3" fmla="*/ 79457 h 79457"/>
                  <a:gd name="connsiteX4" fmla="*/ 0 w 80010"/>
                  <a:gd name="connsiteY4" fmla="*/ 13564 h 79457"/>
                  <a:gd name="connsiteX5" fmla="*/ 2742 w 80010"/>
                  <a:gd name="connsiteY5" fmla="*/ 2662 h 79457"/>
                  <a:gd name="connsiteX0" fmla="*/ 76599 w 80010"/>
                  <a:gd name="connsiteY0" fmla="*/ 0 h 79457"/>
                  <a:gd name="connsiteX1" fmla="*/ 80010 w 80010"/>
                  <a:gd name="connsiteY1" fmla="*/ 13564 h 79457"/>
                  <a:gd name="connsiteX2" fmla="*/ 40005 w 80010"/>
                  <a:gd name="connsiteY2" fmla="*/ 79457 h 79457"/>
                  <a:gd name="connsiteX3" fmla="*/ 0 w 80010"/>
                  <a:gd name="connsiteY3" fmla="*/ 13564 h 79457"/>
                  <a:gd name="connsiteX4" fmla="*/ 2742 w 80010"/>
                  <a:gd name="connsiteY4" fmla="*/ 2662 h 79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10" h="79457">
                    <a:moveTo>
                      <a:pt x="76599" y="0"/>
                    </a:moveTo>
                    <a:cubicBezTo>
                      <a:pt x="79703" y="4150"/>
                      <a:pt x="80010" y="8798"/>
                      <a:pt x="80010" y="13564"/>
                    </a:cubicBezTo>
                    <a:cubicBezTo>
                      <a:pt x="80010" y="49956"/>
                      <a:pt x="62099" y="79457"/>
                      <a:pt x="40005" y="79457"/>
                    </a:cubicBezTo>
                    <a:cubicBezTo>
                      <a:pt x="17911" y="79457"/>
                      <a:pt x="0" y="49956"/>
                      <a:pt x="0" y="13564"/>
                    </a:cubicBezTo>
                    <a:lnTo>
                      <a:pt x="2742" y="2662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4" name="楕円 203">
                <a:extLst>
                  <a:ext uri="{FF2B5EF4-FFF2-40B4-BE49-F238E27FC236}">
                    <a16:creationId xmlns:a16="http://schemas.microsoft.com/office/drawing/2014/main" id="{DB2193D1-92E6-43F4-B9C9-96A734B64B24}"/>
                  </a:ext>
                </a:extLst>
              </p:cNvPr>
              <p:cNvSpPr/>
              <p:nvPr/>
            </p:nvSpPr>
            <p:spPr>
              <a:xfrm>
                <a:off x="3050368" y="3690863"/>
                <a:ext cx="172454" cy="170334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10AE8704-A9F1-4DEC-8FAD-B655503A83C6}"/>
                  </a:ext>
                </a:extLst>
              </p:cNvPr>
              <p:cNvSpPr/>
              <p:nvPr/>
            </p:nvSpPr>
            <p:spPr>
              <a:xfrm>
                <a:off x="2315587" y="5345820"/>
                <a:ext cx="181330" cy="852024"/>
              </a:xfrm>
              <a:custGeom>
                <a:avLst/>
                <a:gdLst>
                  <a:gd name="connsiteX0" fmla="*/ 139060 w 139060"/>
                  <a:gd name="connsiteY0" fmla="*/ 0 h 852024"/>
                  <a:gd name="connsiteX1" fmla="*/ 139060 w 139060"/>
                  <a:gd name="connsiteY1" fmla="*/ 852024 h 852024"/>
                  <a:gd name="connsiteX2" fmla="*/ 0 w 139060"/>
                  <a:gd name="connsiteY2" fmla="*/ 852024 h 852024"/>
                  <a:gd name="connsiteX3" fmla="*/ 0 w 139060"/>
                  <a:gd name="connsiteY3" fmla="*/ 345968 h 852024"/>
                  <a:gd name="connsiteX4" fmla="*/ 115559 w 139060"/>
                  <a:gd name="connsiteY4" fmla="*/ 24069 h 852024"/>
                  <a:gd name="connsiteX5" fmla="*/ 139060 w 139060"/>
                  <a:gd name="connsiteY5" fmla="*/ 0 h 852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852024">
                    <a:moveTo>
                      <a:pt x="139060" y="0"/>
                    </a:moveTo>
                    <a:lnTo>
                      <a:pt x="139060" y="852024"/>
                    </a:lnTo>
                    <a:lnTo>
                      <a:pt x="0" y="852024"/>
                    </a:lnTo>
                    <a:lnTo>
                      <a:pt x="0" y="345968"/>
                    </a:lnTo>
                    <a:cubicBezTo>
                      <a:pt x="0" y="223692"/>
                      <a:pt x="43367" y="111545"/>
                      <a:pt x="115559" y="24069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A5700116-8CA7-4013-A033-968833780236}"/>
                  </a:ext>
                </a:extLst>
              </p:cNvPr>
              <p:cNvSpPr/>
              <p:nvPr/>
            </p:nvSpPr>
            <p:spPr>
              <a:xfrm>
                <a:off x="2397805" y="5183647"/>
                <a:ext cx="974010" cy="1014197"/>
              </a:xfrm>
              <a:custGeom>
                <a:avLst/>
                <a:gdLst>
                  <a:gd name="connsiteX0" fmla="*/ 671591 w 974010"/>
                  <a:gd name="connsiteY0" fmla="*/ 0 h 1014197"/>
                  <a:gd name="connsiteX1" fmla="*/ 676569 w 974010"/>
                  <a:gd name="connsiteY1" fmla="*/ 1546 h 1014197"/>
                  <a:gd name="connsiteX2" fmla="*/ 974010 w 974010"/>
                  <a:gd name="connsiteY2" fmla="*/ 450279 h 1014197"/>
                  <a:gd name="connsiteX3" fmla="*/ 974009 w 974010"/>
                  <a:gd name="connsiteY3" fmla="*/ 1014197 h 1014197"/>
                  <a:gd name="connsiteX4" fmla="*/ 0 w 974010"/>
                  <a:gd name="connsiteY4" fmla="*/ 1014197 h 1014197"/>
                  <a:gd name="connsiteX5" fmla="*/ 0 w 974010"/>
                  <a:gd name="connsiteY5" fmla="*/ 450279 h 1014197"/>
                  <a:gd name="connsiteX6" fmla="*/ 297441 w 974010"/>
                  <a:gd name="connsiteY6" fmla="*/ 1546 h 1014197"/>
                  <a:gd name="connsiteX7" fmla="*/ 302418 w 974010"/>
                  <a:gd name="connsiteY7" fmla="*/ 1 h 1014197"/>
                  <a:gd name="connsiteX8" fmla="*/ 342184 w 974010"/>
                  <a:gd name="connsiteY8" fmla="*/ 15668 h 1014197"/>
                  <a:gd name="connsiteX9" fmla="*/ 487004 w 974010"/>
                  <a:gd name="connsiteY9" fmla="*/ 37563 h 1014197"/>
                  <a:gd name="connsiteX10" fmla="*/ 631824 w 974010"/>
                  <a:gd name="connsiteY10" fmla="*/ 15668 h 1014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10" h="1014197">
                    <a:moveTo>
                      <a:pt x="671591" y="0"/>
                    </a:moveTo>
                    <a:lnTo>
                      <a:pt x="676569" y="1546"/>
                    </a:lnTo>
                    <a:cubicBezTo>
                      <a:pt x="851363" y="75477"/>
                      <a:pt x="974010" y="248556"/>
                      <a:pt x="974010" y="450279"/>
                    </a:cubicBezTo>
                    <a:cubicBezTo>
                      <a:pt x="974010" y="638252"/>
                      <a:pt x="974009" y="826224"/>
                      <a:pt x="974009" y="1014197"/>
                    </a:cubicBezTo>
                    <a:lnTo>
                      <a:pt x="0" y="1014197"/>
                    </a:lnTo>
                    <a:lnTo>
                      <a:pt x="0" y="450279"/>
                    </a:lnTo>
                    <a:cubicBezTo>
                      <a:pt x="0" y="248556"/>
                      <a:pt x="122648" y="75477"/>
                      <a:pt x="297441" y="1546"/>
                    </a:cubicBezTo>
                    <a:lnTo>
                      <a:pt x="302418" y="1"/>
                    </a:lnTo>
                    <a:lnTo>
                      <a:pt x="342184" y="15668"/>
                    </a:lnTo>
                    <a:cubicBezTo>
                      <a:pt x="387932" y="29898"/>
                      <a:pt x="436573" y="37563"/>
                      <a:pt x="487004" y="37563"/>
                    </a:cubicBezTo>
                    <a:cubicBezTo>
                      <a:pt x="537435" y="37563"/>
                      <a:pt x="586076" y="29898"/>
                      <a:pt x="631824" y="1566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C15AAEB7-C022-4982-8E64-396B8647124A}"/>
                  </a:ext>
                </a:extLst>
              </p:cNvPr>
              <p:cNvSpPr/>
              <p:nvPr/>
            </p:nvSpPr>
            <p:spPr>
              <a:xfrm>
                <a:off x="2580386" y="5184065"/>
                <a:ext cx="608849" cy="211734"/>
              </a:xfrm>
              <a:custGeom>
                <a:avLst/>
                <a:gdLst>
                  <a:gd name="connsiteX0" fmla="*/ 487949 w 608849"/>
                  <a:gd name="connsiteY0" fmla="*/ 0 h 211734"/>
                  <a:gd name="connsiteX1" fmla="*/ 515562 w 608849"/>
                  <a:gd name="connsiteY1" fmla="*/ 10880 h 211734"/>
                  <a:gd name="connsiteX2" fmla="*/ 576714 w 608849"/>
                  <a:gd name="connsiteY2" fmla="*/ 46029 h 211734"/>
                  <a:gd name="connsiteX3" fmla="*/ 608849 w 608849"/>
                  <a:gd name="connsiteY3" fmla="*/ 72543 h 211734"/>
                  <a:gd name="connsiteX4" fmla="*/ 604281 w 608849"/>
                  <a:gd name="connsiteY4" fmla="*/ 80959 h 211734"/>
                  <a:gd name="connsiteX5" fmla="*/ 358321 w 608849"/>
                  <a:gd name="connsiteY5" fmla="*/ 211734 h 211734"/>
                  <a:gd name="connsiteX6" fmla="*/ 250527 w 608849"/>
                  <a:gd name="connsiteY6" fmla="*/ 211734 h 211734"/>
                  <a:gd name="connsiteX7" fmla="*/ 4568 w 608849"/>
                  <a:gd name="connsiteY7" fmla="*/ 80959 h 211734"/>
                  <a:gd name="connsiteX8" fmla="*/ 0 w 608849"/>
                  <a:gd name="connsiteY8" fmla="*/ 72544 h 211734"/>
                  <a:gd name="connsiteX9" fmla="*/ 32136 w 608849"/>
                  <a:gd name="connsiteY9" fmla="*/ 46029 h 211734"/>
                  <a:gd name="connsiteX10" fmla="*/ 93289 w 608849"/>
                  <a:gd name="connsiteY10" fmla="*/ 10880 h 211734"/>
                  <a:gd name="connsiteX11" fmla="*/ 120901 w 608849"/>
                  <a:gd name="connsiteY11" fmla="*/ 1 h 211734"/>
                  <a:gd name="connsiteX12" fmla="*/ 159604 w 608849"/>
                  <a:gd name="connsiteY12" fmla="*/ 15250 h 211734"/>
                  <a:gd name="connsiteX13" fmla="*/ 304424 w 608849"/>
                  <a:gd name="connsiteY13" fmla="*/ 37145 h 211734"/>
                  <a:gd name="connsiteX14" fmla="*/ 449244 w 608849"/>
                  <a:gd name="connsiteY14" fmla="*/ 15250 h 2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08849" h="211734">
                    <a:moveTo>
                      <a:pt x="487949" y="0"/>
                    </a:moveTo>
                    <a:lnTo>
                      <a:pt x="515562" y="10880"/>
                    </a:lnTo>
                    <a:cubicBezTo>
                      <a:pt x="536853" y="21139"/>
                      <a:pt x="557283" y="32902"/>
                      <a:pt x="576714" y="46029"/>
                    </a:cubicBezTo>
                    <a:lnTo>
                      <a:pt x="608849" y="72543"/>
                    </a:lnTo>
                    <a:lnTo>
                      <a:pt x="604281" y="80959"/>
                    </a:lnTo>
                    <a:cubicBezTo>
                      <a:pt x="550976" y="159859"/>
                      <a:pt x="460707" y="211734"/>
                      <a:pt x="358321" y="211734"/>
                    </a:cubicBezTo>
                    <a:lnTo>
                      <a:pt x="250527" y="211734"/>
                    </a:lnTo>
                    <a:cubicBezTo>
                      <a:pt x="148142" y="211734"/>
                      <a:pt x="57872" y="159859"/>
                      <a:pt x="4568" y="80959"/>
                    </a:cubicBezTo>
                    <a:lnTo>
                      <a:pt x="0" y="72544"/>
                    </a:lnTo>
                    <a:lnTo>
                      <a:pt x="32136" y="46029"/>
                    </a:lnTo>
                    <a:cubicBezTo>
                      <a:pt x="51568" y="32902"/>
                      <a:pt x="71998" y="21139"/>
                      <a:pt x="93289" y="10880"/>
                    </a:cubicBezTo>
                    <a:lnTo>
                      <a:pt x="120901" y="1"/>
                    </a:lnTo>
                    <a:lnTo>
                      <a:pt x="159604" y="15250"/>
                    </a:lnTo>
                    <a:cubicBezTo>
                      <a:pt x="205352" y="29480"/>
                      <a:pt x="253993" y="37145"/>
                      <a:pt x="304424" y="37145"/>
                    </a:cubicBezTo>
                    <a:cubicBezTo>
                      <a:pt x="354855" y="37145"/>
                      <a:pt x="403496" y="29480"/>
                      <a:pt x="449244" y="1525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08" name="グループ化 207">
                <a:extLst>
                  <a:ext uri="{FF2B5EF4-FFF2-40B4-BE49-F238E27FC236}">
                    <a16:creationId xmlns:a16="http://schemas.microsoft.com/office/drawing/2014/main" id="{EB1FA016-8B07-4624-9A41-E771034B9974}"/>
                  </a:ext>
                </a:extLst>
              </p:cNvPr>
              <p:cNvGrpSpPr/>
              <p:nvPr/>
            </p:nvGrpSpPr>
            <p:grpSpPr>
              <a:xfrm>
                <a:off x="2596210" y="4559802"/>
                <a:ext cx="587319" cy="130288"/>
                <a:chOff x="2596210" y="4559802"/>
                <a:chExt cx="587319" cy="130288"/>
              </a:xfrm>
            </p:grpSpPr>
            <p:grpSp>
              <p:nvGrpSpPr>
                <p:cNvPr id="209" name="グループ化 208">
                  <a:extLst>
                    <a:ext uri="{FF2B5EF4-FFF2-40B4-BE49-F238E27FC236}">
                      <a16:creationId xmlns:a16="http://schemas.microsoft.com/office/drawing/2014/main" id="{D1774B11-86EC-46E9-8168-A98B8EDED85F}"/>
                    </a:ext>
                  </a:extLst>
                </p:cNvPr>
                <p:cNvGrpSpPr/>
                <p:nvPr/>
              </p:nvGrpSpPr>
              <p:grpSpPr>
                <a:xfrm>
                  <a:off x="2596210" y="4559802"/>
                  <a:ext cx="152578" cy="130288"/>
                  <a:chOff x="2896919" y="3691681"/>
                  <a:chExt cx="138000" cy="203095"/>
                </a:xfrm>
              </p:grpSpPr>
              <p:sp>
                <p:nvSpPr>
                  <p:cNvPr id="214" name="円/楕円 333">
                    <a:extLst>
                      <a:ext uri="{FF2B5EF4-FFF2-40B4-BE49-F238E27FC236}">
                        <a16:creationId xmlns:a16="http://schemas.microsoft.com/office/drawing/2014/main" id="{68FDC36F-CCBA-4A99-B642-1022A91382A5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5" name="円/楕円 334">
                    <a:extLst>
                      <a:ext uri="{FF2B5EF4-FFF2-40B4-BE49-F238E27FC236}">
                        <a16:creationId xmlns:a16="http://schemas.microsoft.com/office/drawing/2014/main" id="{B9E59D3D-01A1-4E25-B2CA-C99C36BCBF62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29255"/>
                    <a:ext cx="138000" cy="16552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6" name="円/楕円 335">
                    <a:extLst>
                      <a:ext uri="{FF2B5EF4-FFF2-40B4-BE49-F238E27FC236}">
                        <a16:creationId xmlns:a16="http://schemas.microsoft.com/office/drawing/2014/main" id="{E77F1B61-26E9-415D-B3DB-C9AEBBE51C8B}"/>
                      </a:ext>
                    </a:extLst>
                  </p:cNvPr>
                  <p:cNvSpPr/>
                  <p:nvPr/>
                </p:nvSpPr>
                <p:spPr>
                  <a:xfrm>
                    <a:off x="2903869" y="3717465"/>
                    <a:ext cx="64866" cy="119705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10" name="グループ化 209">
                  <a:extLst>
                    <a:ext uri="{FF2B5EF4-FFF2-40B4-BE49-F238E27FC236}">
                      <a16:creationId xmlns:a16="http://schemas.microsoft.com/office/drawing/2014/main" id="{048077AF-A126-4966-9B2B-7DC91C4AB00B}"/>
                    </a:ext>
                  </a:extLst>
                </p:cNvPr>
                <p:cNvGrpSpPr/>
                <p:nvPr/>
              </p:nvGrpSpPr>
              <p:grpSpPr>
                <a:xfrm>
                  <a:off x="3030951" y="4559802"/>
                  <a:ext cx="152578" cy="130288"/>
                  <a:chOff x="2896919" y="3691681"/>
                  <a:chExt cx="138000" cy="203095"/>
                </a:xfrm>
              </p:grpSpPr>
              <p:sp>
                <p:nvSpPr>
                  <p:cNvPr id="211" name="円/楕円 333">
                    <a:extLst>
                      <a:ext uri="{FF2B5EF4-FFF2-40B4-BE49-F238E27FC236}">
                        <a16:creationId xmlns:a16="http://schemas.microsoft.com/office/drawing/2014/main" id="{217CE456-479F-40BA-93D3-166993B1A0E9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2" name="円/楕円 334">
                    <a:extLst>
                      <a:ext uri="{FF2B5EF4-FFF2-40B4-BE49-F238E27FC236}">
                        <a16:creationId xmlns:a16="http://schemas.microsoft.com/office/drawing/2014/main" id="{BD4636D3-0D19-4EBA-84BC-78C77EEC0294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29255"/>
                    <a:ext cx="138000" cy="16552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3" name="円/楕円 335">
                    <a:extLst>
                      <a:ext uri="{FF2B5EF4-FFF2-40B4-BE49-F238E27FC236}">
                        <a16:creationId xmlns:a16="http://schemas.microsoft.com/office/drawing/2014/main" id="{C805D3A2-6754-4E34-946A-F4A0635A57FE}"/>
                      </a:ext>
                    </a:extLst>
                  </p:cNvPr>
                  <p:cNvSpPr/>
                  <p:nvPr/>
                </p:nvSpPr>
                <p:spPr>
                  <a:xfrm>
                    <a:off x="2903869" y="3717465"/>
                    <a:ext cx="64866" cy="119705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239" name="フリーフォーム: 図形 238">
              <a:extLst>
                <a:ext uri="{FF2B5EF4-FFF2-40B4-BE49-F238E27FC236}">
                  <a16:creationId xmlns:a16="http://schemas.microsoft.com/office/drawing/2014/main" id="{ABCE1872-47B2-49EA-9A87-D59C1CCFC5AF}"/>
                </a:ext>
              </a:extLst>
            </p:cNvPr>
            <p:cNvSpPr/>
            <p:nvPr/>
          </p:nvSpPr>
          <p:spPr>
            <a:xfrm rot="20216363">
              <a:off x="5192001" y="5148000"/>
              <a:ext cx="340304" cy="615236"/>
            </a:xfrm>
            <a:custGeom>
              <a:avLst/>
              <a:gdLst>
                <a:gd name="connsiteX0" fmla="*/ 270255 w 340304"/>
                <a:gd name="connsiteY0" fmla="*/ 1718 h 615236"/>
                <a:gd name="connsiteX1" fmla="*/ 298889 w 340304"/>
                <a:gd name="connsiteY1" fmla="*/ 25116 h 615236"/>
                <a:gd name="connsiteX2" fmla="*/ 325393 w 340304"/>
                <a:gd name="connsiteY2" fmla="*/ 74004 h 615236"/>
                <a:gd name="connsiteX3" fmla="*/ 331363 w 340304"/>
                <a:gd name="connsiteY3" fmla="*/ 92905 h 615236"/>
                <a:gd name="connsiteX4" fmla="*/ 331037 w 340304"/>
                <a:gd name="connsiteY4" fmla="*/ 97878 h 615236"/>
                <a:gd name="connsiteX5" fmla="*/ 333143 w 340304"/>
                <a:gd name="connsiteY5" fmla="*/ 108989 h 615236"/>
                <a:gd name="connsiteX6" fmla="*/ 332599 w 340304"/>
                <a:gd name="connsiteY6" fmla="*/ 427981 h 615236"/>
                <a:gd name="connsiteX7" fmla="*/ 303097 w 340304"/>
                <a:gd name="connsiteY7" fmla="*/ 503826 h 615236"/>
                <a:gd name="connsiteX8" fmla="*/ 282017 w 340304"/>
                <a:gd name="connsiteY8" fmla="*/ 518961 h 615236"/>
                <a:gd name="connsiteX9" fmla="*/ 286700 w 340304"/>
                <a:gd name="connsiteY9" fmla="*/ 615236 h 615236"/>
                <a:gd name="connsiteX10" fmla="*/ 77922 w 340304"/>
                <a:gd name="connsiteY10" fmla="*/ 615236 h 615236"/>
                <a:gd name="connsiteX11" fmla="*/ 83197 w 340304"/>
                <a:gd name="connsiteY11" fmla="*/ 530362 h 615236"/>
                <a:gd name="connsiteX12" fmla="*/ 66685 w 340304"/>
                <a:gd name="connsiteY12" fmla="*/ 526812 h 615236"/>
                <a:gd name="connsiteX13" fmla="*/ 5167 w 340304"/>
                <a:gd name="connsiteY13" fmla="*/ 427981 h 615236"/>
                <a:gd name="connsiteX14" fmla="*/ 24047 w 340304"/>
                <a:gd name="connsiteY14" fmla="*/ 254697 h 615236"/>
                <a:gd name="connsiteX15" fmla="*/ 69002 w 340304"/>
                <a:gd name="connsiteY15" fmla="*/ 229412 h 615236"/>
                <a:gd name="connsiteX16" fmla="*/ 81220 w 340304"/>
                <a:gd name="connsiteY16" fmla="*/ 226057 h 615236"/>
                <a:gd name="connsiteX17" fmla="*/ 89988 w 340304"/>
                <a:gd name="connsiteY17" fmla="*/ 212289 h 615236"/>
                <a:gd name="connsiteX18" fmla="*/ 128812 w 340304"/>
                <a:gd name="connsiteY18" fmla="*/ 195264 h 615236"/>
                <a:gd name="connsiteX19" fmla="*/ 151885 w 340304"/>
                <a:gd name="connsiteY19" fmla="*/ 205382 h 615236"/>
                <a:gd name="connsiteX20" fmla="*/ 152040 w 340304"/>
                <a:gd name="connsiteY20" fmla="*/ 204571 h 615236"/>
                <a:gd name="connsiteX21" fmla="*/ 202631 w 340304"/>
                <a:gd name="connsiteY21" fmla="*/ 169070 h 615236"/>
                <a:gd name="connsiteX22" fmla="*/ 236020 w 340304"/>
                <a:gd name="connsiteY22" fmla="*/ 183711 h 615236"/>
                <a:gd name="connsiteX23" fmla="*/ 238829 w 340304"/>
                <a:gd name="connsiteY23" fmla="*/ 182440 h 615236"/>
                <a:gd name="connsiteX24" fmla="*/ 238829 w 340304"/>
                <a:gd name="connsiteY24" fmla="*/ 115206 h 615236"/>
                <a:gd name="connsiteX25" fmla="*/ 217211 w 340304"/>
                <a:gd name="connsiteY25" fmla="*/ 75333 h 615236"/>
                <a:gd name="connsiteX26" fmla="*/ 234471 w 340304"/>
                <a:gd name="connsiteY26" fmla="*/ 6735 h 615236"/>
                <a:gd name="connsiteX27" fmla="*/ 270255 w 340304"/>
                <a:gd name="connsiteY27" fmla="*/ 1718 h 615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40304" h="615236">
                  <a:moveTo>
                    <a:pt x="270255" y="1718"/>
                  </a:moveTo>
                  <a:cubicBezTo>
                    <a:pt x="281913" y="5045"/>
                    <a:pt x="292378" y="13107"/>
                    <a:pt x="298889" y="25116"/>
                  </a:cubicBezTo>
                  <a:lnTo>
                    <a:pt x="325393" y="74004"/>
                  </a:lnTo>
                  <a:cubicBezTo>
                    <a:pt x="328649" y="80008"/>
                    <a:pt x="330608" y="86431"/>
                    <a:pt x="331363" y="92905"/>
                  </a:cubicBezTo>
                  <a:cubicBezTo>
                    <a:pt x="331254" y="94563"/>
                    <a:pt x="331145" y="96221"/>
                    <a:pt x="331037" y="97878"/>
                  </a:cubicBezTo>
                  <a:lnTo>
                    <a:pt x="333143" y="108989"/>
                  </a:lnTo>
                  <a:cubicBezTo>
                    <a:pt x="333404" y="164006"/>
                    <a:pt x="349477" y="356939"/>
                    <a:pt x="332599" y="427981"/>
                  </a:cubicBezTo>
                  <a:cubicBezTo>
                    <a:pt x="332599" y="457600"/>
                    <a:pt x="321325" y="484415"/>
                    <a:pt x="303097" y="503826"/>
                  </a:cubicBezTo>
                  <a:lnTo>
                    <a:pt x="282017" y="518961"/>
                  </a:lnTo>
                  <a:lnTo>
                    <a:pt x="286700" y="615236"/>
                  </a:lnTo>
                  <a:lnTo>
                    <a:pt x="77922" y="615236"/>
                  </a:lnTo>
                  <a:lnTo>
                    <a:pt x="83197" y="530362"/>
                  </a:lnTo>
                  <a:lnTo>
                    <a:pt x="66685" y="526812"/>
                  </a:lnTo>
                  <a:cubicBezTo>
                    <a:pt x="30534" y="510529"/>
                    <a:pt x="5167" y="472410"/>
                    <a:pt x="5167" y="427981"/>
                  </a:cubicBezTo>
                  <a:cubicBezTo>
                    <a:pt x="5167" y="381389"/>
                    <a:pt x="-14897" y="295621"/>
                    <a:pt x="24047" y="254697"/>
                  </a:cubicBezTo>
                  <a:cubicBezTo>
                    <a:pt x="33783" y="244467"/>
                    <a:pt x="49837" y="236288"/>
                    <a:pt x="69002" y="229412"/>
                  </a:cubicBezTo>
                  <a:lnTo>
                    <a:pt x="81220" y="226057"/>
                  </a:lnTo>
                  <a:lnTo>
                    <a:pt x="89988" y="212289"/>
                  </a:lnTo>
                  <a:cubicBezTo>
                    <a:pt x="99924" y="201770"/>
                    <a:pt x="113650" y="195264"/>
                    <a:pt x="128812" y="195264"/>
                  </a:cubicBezTo>
                  <a:lnTo>
                    <a:pt x="151885" y="205382"/>
                  </a:lnTo>
                  <a:lnTo>
                    <a:pt x="152040" y="204571"/>
                  </a:lnTo>
                  <a:cubicBezTo>
                    <a:pt x="160375" y="183708"/>
                    <a:pt x="179888" y="169070"/>
                    <a:pt x="202631" y="169070"/>
                  </a:cubicBezTo>
                  <a:lnTo>
                    <a:pt x="236020" y="183711"/>
                  </a:lnTo>
                  <a:lnTo>
                    <a:pt x="238829" y="182440"/>
                  </a:lnTo>
                  <a:lnTo>
                    <a:pt x="238829" y="115206"/>
                  </a:lnTo>
                  <a:lnTo>
                    <a:pt x="217211" y="75333"/>
                  </a:lnTo>
                  <a:cubicBezTo>
                    <a:pt x="204189" y="51314"/>
                    <a:pt x="211917" y="20602"/>
                    <a:pt x="234471" y="6735"/>
                  </a:cubicBezTo>
                  <a:cubicBezTo>
                    <a:pt x="245749" y="-198"/>
                    <a:pt x="258598" y="-1607"/>
                    <a:pt x="270255" y="1718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1" name="片側の 2 つの角を丸めた四角形 92">
              <a:extLst>
                <a:ext uri="{FF2B5EF4-FFF2-40B4-BE49-F238E27FC236}">
                  <a16:creationId xmlns:a16="http://schemas.microsoft.com/office/drawing/2014/main" id="{C2EA6081-FE30-4C30-8B8A-B20E3BC0189B}"/>
                </a:ext>
              </a:extLst>
            </p:cNvPr>
            <p:cNvSpPr/>
            <p:nvPr/>
          </p:nvSpPr>
          <p:spPr>
            <a:xfrm rot="9854429" flipH="1">
              <a:off x="5418966" y="5590889"/>
              <a:ext cx="339762" cy="880346"/>
            </a:xfrm>
            <a:custGeom>
              <a:avLst/>
              <a:gdLst>
                <a:gd name="connsiteX0" fmla="*/ 165768 w 331535"/>
                <a:gd name="connsiteY0" fmla="*/ 0 h 855155"/>
                <a:gd name="connsiteX1" fmla="*/ 165768 w 331535"/>
                <a:gd name="connsiteY1" fmla="*/ 0 h 855155"/>
                <a:gd name="connsiteX2" fmla="*/ 331536 w 331535"/>
                <a:gd name="connsiteY2" fmla="*/ 165768 h 855155"/>
                <a:gd name="connsiteX3" fmla="*/ 331535 w 331535"/>
                <a:gd name="connsiteY3" fmla="*/ 855155 h 855155"/>
                <a:gd name="connsiteX4" fmla="*/ 331535 w 331535"/>
                <a:gd name="connsiteY4" fmla="*/ 855155 h 855155"/>
                <a:gd name="connsiteX5" fmla="*/ 0 w 331535"/>
                <a:gd name="connsiteY5" fmla="*/ 855155 h 855155"/>
                <a:gd name="connsiteX6" fmla="*/ 0 w 331535"/>
                <a:gd name="connsiteY6" fmla="*/ 855155 h 855155"/>
                <a:gd name="connsiteX7" fmla="*/ 0 w 331535"/>
                <a:gd name="connsiteY7" fmla="*/ 165768 h 855155"/>
                <a:gd name="connsiteX8" fmla="*/ 165768 w 331535"/>
                <a:gd name="connsiteY8" fmla="*/ 0 h 855155"/>
                <a:gd name="connsiteX0" fmla="*/ 165768 w 331536"/>
                <a:gd name="connsiteY0" fmla="*/ 0 h 887648"/>
                <a:gd name="connsiteX1" fmla="*/ 165768 w 331536"/>
                <a:gd name="connsiteY1" fmla="*/ 0 h 887648"/>
                <a:gd name="connsiteX2" fmla="*/ 331536 w 331536"/>
                <a:gd name="connsiteY2" fmla="*/ 165768 h 887648"/>
                <a:gd name="connsiteX3" fmla="*/ 331535 w 331536"/>
                <a:gd name="connsiteY3" fmla="*/ 855155 h 887648"/>
                <a:gd name="connsiteX4" fmla="*/ 331535 w 331536"/>
                <a:gd name="connsiteY4" fmla="*/ 855155 h 887648"/>
                <a:gd name="connsiteX5" fmla="*/ 0 w 331536"/>
                <a:gd name="connsiteY5" fmla="*/ 855155 h 887648"/>
                <a:gd name="connsiteX6" fmla="*/ 0 w 331536"/>
                <a:gd name="connsiteY6" fmla="*/ 855155 h 887648"/>
                <a:gd name="connsiteX7" fmla="*/ 0 w 331536"/>
                <a:gd name="connsiteY7" fmla="*/ 165768 h 887648"/>
                <a:gd name="connsiteX8" fmla="*/ 165768 w 331536"/>
                <a:gd name="connsiteY8" fmla="*/ 0 h 887648"/>
                <a:gd name="connsiteX0" fmla="*/ 165768 w 331536"/>
                <a:gd name="connsiteY0" fmla="*/ 0 h 855155"/>
                <a:gd name="connsiteX1" fmla="*/ 165768 w 331536"/>
                <a:gd name="connsiteY1" fmla="*/ 0 h 855155"/>
                <a:gd name="connsiteX2" fmla="*/ 331536 w 331536"/>
                <a:gd name="connsiteY2" fmla="*/ 165768 h 855155"/>
                <a:gd name="connsiteX3" fmla="*/ 331535 w 331536"/>
                <a:gd name="connsiteY3" fmla="*/ 855155 h 855155"/>
                <a:gd name="connsiteX4" fmla="*/ 0 w 331536"/>
                <a:gd name="connsiteY4" fmla="*/ 855155 h 855155"/>
                <a:gd name="connsiteX5" fmla="*/ 0 w 331536"/>
                <a:gd name="connsiteY5" fmla="*/ 855155 h 855155"/>
                <a:gd name="connsiteX6" fmla="*/ 0 w 331536"/>
                <a:gd name="connsiteY6" fmla="*/ 165768 h 855155"/>
                <a:gd name="connsiteX7" fmla="*/ 165768 w 331536"/>
                <a:gd name="connsiteY7" fmla="*/ 0 h 855155"/>
                <a:gd name="connsiteX0" fmla="*/ 165768 w 331536"/>
                <a:gd name="connsiteY0" fmla="*/ 0 h 893366"/>
                <a:gd name="connsiteX1" fmla="*/ 165768 w 331536"/>
                <a:gd name="connsiteY1" fmla="*/ 0 h 893366"/>
                <a:gd name="connsiteX2" fmla="*/ 331536 w 331536"/>
                <a:gd name="connsiteY2" fmla="*/ 165768 h 893366"/>
                <a:gd name="connsiteX3" fmla="*/ 331535 w 331536"/>
                <a:gd name="connsiteY3" fmla="*/ 855155 h 893366"/>
                <a:gd name="connsiteX4" fmla="*/ 0 w 331536"/>
                <a:gd name="connsiteY4" fmla="*/ 855155 h 893366"/>
                <a:gd name="connsiteX5" fmla="*/ 0 w 331536"/>
                <a:gd name="connsiteY5" fmla="*/ 855155 h 893366"/>
                <a:gd name="connsiteX6" fmla="*/ 0 w 331536"/>
                <a:gd name="connsiteY6" fmla="*/ 165768 h 893366"/>
                <a:gd name="connsiteX7" fmla="*/ 165768 w 331536"/>
                <a:gd name="connsiteY7" fmla="*/ 0 h 893366"/>
                <a:gd name="connsiteX0" fmla="*/ 165768 w 331536"/>
                <a:gd name="connsiteY0" fmla="*/ 0 h 919837"/>
                <a:gd name="connsiteX1" fmla="*/ 165768 w 331536"/>
                <a:gd name="connsiteY1" fmla="*/ 0 h 919837"/>
                <a:gd name="connsiteX2" fmla="*/ 331536 w 331536"/>
                <a:gd name="connsiteY2" fmla="*/ 165768 h 919837"/>
                <a:gd name="connsiteX3" fmla="*/ 331535 w 331536"/>
                <a:gd name="connsiteY3" fmla="*/ 855155 h 919837"/>
                <a:gd name="connsiteX4" fmla="*/ 0 w 331536"/>
                <a:gd name="connsiteY4" fmla="*/ 855155 h 919837"/>
                <a:gd name="connsiteX5" fmla="*/ 0 w 331536"/>
                <a:gd name="connsiteY5" fmla="*/ 855155 h 919837"/>
                <a:gd name="connsiteX6" fmla="*/ 0 w 331536"/>
                <a:gd name="connsiteY6" fmla="*/ 165768 h 919837"/>
                <a:gd name="connsiteX7" fmla="*/ 165768 w 331536"/>
                <a:gd name="connsiteY7" fmla="*/ 0 h 919837"/>
                <a:gd name="connsiteX0" fmla="*/ 165768 w 331536"/>
                <a:gd name="connsiteY0" fmla="*/ 0 h 919837"/>
                <a:gd name="connsiteX1" fmla="*/ 165768 w 331536"/>
                <a:gd name="connsiteY1" fmla="*/ 0 h 919837"/>
                <a:gd name="connsiteX2" fmla="*/ 331536 w 331536"/>
                <a:gd name="connsiteY2" fmla="*/ 165768 h 919837"/>
                <a:gd name="connsiteX3" fmla="*/ 331535 w 331536"/>
                <a:gd name="connsiteY3" fmla="*/ 855155 h 919837"/>
                <a:gd name="connsiteX4" fmla="*/ 0 w 331536"/>
                <a:gd name="connsiteY4" fmla="*/ 855155 h 919837"/>
                <a:gd name="connsiteX5" fmla="*/ 20739 w 331536"/>
                <a:gd name="connsiteY5" fmla="*/ 814662 h 919837"/>
                <a:gd name="connsiteX6" fmla="*/ 0 w 331536"/>
                <a:gd name="connsiteY6" fmla="*/ 165768 h 919837"/>
                <a:gd name="connsiteX7" fmla="*/ 165768 w 331536"/>
                <a:gd name="connsiteY7" fmla="*/ 0 h 919837"/>
                <a:gd name="connsiteX0" fmla="*/ 165768 w 331536"/>
                <a:gd name="connsiteY0" fmla="*/ 0 h 920833"/>
                <a:gd name="connsiteX1" fmla="*/ 165768 w 331536"/>
                <a:gd name="connsiteY1" fmla="*/ 0 h 920833"/>
                <a:gd name="connsiteX2" fmla="*/ 331536 w 331536"/>
                <a:gd name="connsiteY2" fmla="*/ 165768 h 920833"/>
                <a:gd name="connsiteX3" fmla="*/ 331535 w 331536"/>
                <a:gd name="connsiteY3" fmla="*/ 855155 h 920833"/>
                <a:gd name="connsiteX4" fmla="*/ 20739 w 331536"/>
                <a:gd name="connsiteY4" fmla="*/ 814662 h 920833"/>
                <a:gd name="connsiteX5" fmla="*/ 0 w 331536"/>
                <a:gd name="connsiteY5" fmla="*/ 165768 h 920833"/>
                <a:gd name="connsiteX6" fmla="*/ 165768 w 331536"/>
                <a:gd name="connsiteY6" fmla="*/ 0 h 920833"/>
                <a:gd name="connsiteX0" fmla="*/ 165768 w 338164"/>
                <a:gd name="connsiteY0" fmla="*/ 0 h 890431"/>
                <a:gd name="connsiteX1" fmla="*/ 165768 w 338164"/>
                <a:gd name="connsiteY1" fmla="*/ 0 h 890431"/>
                <a:gd name="connsiteX2" fmla="*/ 331536 w 338164"/>
                <a:gd name="connsiteY2" fmla="*/ 165768 h 890431"/>
                <a:gd name="connsiteX3" fmla="*/ 307844 w 338164"/>
                <a:gd name="connsiteY3" fmla="*/ 797510 h 890431"/>
                <a:gd name="connsiteX4" fmla="*/ 20739 w 338164"/>
                <a:gd name="connsiteY4" fmla="*/ 814662 h 890431"/>
                <a:gd name="connsiteX5" fmla="*/ 0 w 338164"/>
                <a:gd name="connsiteY5" fmla="*/ 165768 h 890431"/>
                <a:gd name="connsiteX6" fmla="*/ 165768 w 338164"/>
                <a:gd name="connsiteY6" fmla="*/ 0 h 890431"/>
                <a:gd name="connsiteX0" fmla="*/ 165768 w 349189"/>
                <a:gd name="connsiteY0" fmla="*/ 0 h 884951"/>
                <a:gd name="connsiteX1" fmla="*/ 165768 w 349189"/>
                <a:gd name="connsiteY1" fmla="*/ 0 h 884951"/>
                <a:gd name="connsiteX2" fmla="*/ 331536 w 349189"/>
                <a:gd name="connsiteY2" fmla="*/ 165768 h 884951"/>
                <a:gd name="connsiteX3" fmla="*/ 307844 w 349189"/>
                <a:gd name="connsiteY3" fmla="*/ 797510 h 884951"/>
                <a:gd name="connsiteX4" fmla="*/ 20739 w 349189"/>
                <a:gd name="connsiteY4" fmla="*/ 814662 h 884951"/>
                <a:gd name="connsiteX5" fmla="*/ 0 w 349189"/>
                <a:gd name="connsiteY5" fmla="*/ 165768 h 884951"/>
                <a:gd name="connsiteX6" fmla="*/ 165768 w 349189"/>
                <a:gd name="connsiteY6" fmla="*/ 0 h 884951"/>
                <a:gd name="connsiteX0" fmla="*/ 168439 w 351860"/>
                <a:gd name="connsiteY0" fmla="*/ 0 h 861743"/>
                <a:gd name="connsiteX1" fmla="*/ 168439 w 351860"/>
                <a:gd name="connsiteY1" fmla="*/ 0 h 861743"/>
                <a:gd name="connsiteX2" fmla="*/ 334207 w 351860"/>
                <a:gd name="connsiteY2" fmla="*/ 165768 h 861743"/>
                <a:gd name="connsiteX3" fmla="*/ 310515 w 351860"/>
                <a:gd name="connsiteY3" fmla="*/ 797510 h 861743"/>
                <a:gd name="connsiteX4" fmla="*/ 23410 w 351860"/>
                <a:gd name="connsiteY4" fmla="*/ 814662 h 861743"/>
                <a:gd name="connsiteX5" fmla="*/ 2671 w 351860"/>
                <a:gd name="connsiteY5" fmla="*/ 165768 h 861743"/>
                <a:gd name="connsiteX6" fmla="*/ 168439 w 351860"/>
                <a:gd name="connsiteY6" fmla="*/ 0 h 861743"/>
                <a:gd name="connsiteX0" fmla="*/ 165768 w 347308"/>
                <a:gd name="connsiteY0" fmla="*/ 0 h 872826"/>
                <a:gd name="connsiteX1" fmla="*/ 165768 w 347308"/>
                <a:gd name="connsiteY1" fmla="*/ 0 h 872826"/>
                <a:gd name="connsiteX2" fmla="*/ 331536 w 347308"/>
                <a:gd name="connsiteY2" fmla="*/ 165768 h 872826"/>
                <a:gd name="connsiteX3" fmla="*/ 307844 w 347308"/>
                <a:gd name="connsiteY3" fmla="*/ 797510 h 872826"/>
                <a:gd name="connsiteX4" fmla="*/ 42954 w 347308"/>
                <a:gd name="connsiteY4" fmla="*/ 823239 h 872826"/>
                <a:gd name="connsiteX5" fmla="*/ 0 w 347308"/>
                <a:gd name="connsiteY5" fmla="*/ 165768 h 872826"/>
                <a:gd name="connsiteX6" fmla="*/ 165768 w 347308"/>
                <a:gd name="connsiteY6" fmla="*/ 0 h 872826"/>
                <a:gd name="connsiteX0" fmla="*/ 165768 w 342847"/>
                <a:gd name="connsiteY0" fmla="*/ 0 h 850345"/>
                <a:gd name="connsiteX1" fmla="*/ 165768 w 342847"/>
                <a:gd name="connsiteY1" fmla="*/ 0 h 850345"/>
                <a:gd name="connsiteX2" fmla="*/ 331536 w 342847"/>
                <a:gd name="connsiteY2" fmla="*/ 165768 h 850345"/>
                <a:gd name="connsiteX3" fmla="*/ 307844 w 342847"/>
                <a:gd name="connsiteY3" fmla="*/ 797510 h 850345"/>
                <a:gd name="connsiteX4" fmla="*/ 42954 w 342847"/>
                <a:gd name="connsiteY4" fmla="*/ 823239 h 850345"/>
                <a:gd name="connsiteX5" fmla="*/ 0 w 342847"/>
                <a:gd name="connsiteY5" fmla="*/ 165768 h 850345"/>
                <a:gd name="connsiteX6" fmla="*/ 165768 w 342847"/>
                <a:gd name="connsiteY6" fmla="*/ 0 h 850345"/>
                <a:gd name="connsiteX0" fmla="*/ 165768 w 339762"/>
                <a:gd name="connsiteY0" fmla="*/ 0 h 880346"/>
                <a:gd name="connsiteX1" fmla="*/ 165768 w 339762"/>
                <a:gd name="connsiteY1" fmla="*/ 0 h 880346"/>
                <a:gd name="connsiteX2" fmla="*/ 331536 w 339762"/>
                <a:gd name="connsiteY2" fmla="*/ 165768 h 880346"/>
                <a:gd name="connsiteX3" fmla="*/ 296976 w 339762"/>
                <a:gd name="connsiteY3" fmla="*/ 820371 h 880346"/>
                <a:gd name="connsiteX4" fmla="*/ 42954 w 339762"/>
                <a:gd name="connsiteY4" fmla="*/ 823239 h 880346"/>
                <a:gd name="connsiteX5" fmla="*/ 0 w 339762"/>
                <a:gd name="connsiteY5" fmla="*/ 165768 h 880346"/>
                <a:gd name="connsiteX6" fmla="*/ 165768 w 339762"/>
                <a:gd name="connsiteY6" fmla="*/ 0 h 880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9762" h="880346">
                  <a:moveTo>
                    <a:pt x="165768" y="0"/>
                  </a:moveTo>
                  <a:lnTo>
                    <a:pt x="165768" y="0"/>
                  </a:lnTo>
                  <a:cubicBezTo>
                    <a:pt x="257319" y="0"/>
                    <a:pt x="309668" y="29040"/>
                    <a:pt x="331536" y="165768"/>
                  </a:cubicBezTo>
                  <a:cubicBezTo>
                    <a:pt x="353404" y="302497"/>
                    <a:pt x="328159" y="782370"/>
                    <a:pt x="296976" y="820371"/>
                  </a:cubicBezTo>
                  <a:cubicBezTo>
                    <a:pt x="265793" y="858372"/>
                    <a:pt x="92450" y="932339"/>
                    <a:pt x="42954" y="823239"/>
                  </a:cubicBezTo>
                  <a:cubicBezTo>
                    <a:pt x="-6542" y="714139"/>
                    <a:pt x="6913" y="382066"/>
                    <a:pt x="0" y="165768"/>
                  </a:cubicBezTo>
                  <a:cubicBezTo>
                    <a:pt x="0" y="74217"/>
                    <a:pt x="74217" y="0"/>
                    <a:pt x="165768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7" name="楕円 22">
              <a:extLst>
                <a:ext uri="{FF2B5EF4-FFF2-40B4-BE49-F238E27FC236}">
                  <a16:creationId xmlns:a16="http://schemas.microsoft.com/office/drawing/2014/main" id="{F1544CC3-C4C0-4F23-9C93-4344BEED0C8B}"/>
                </a:ext>
              </a:extLst>
            </p:cNvPr>
            <p:cNvSpPr/>
            <p:nvPr/>
          </p:nvSpPr>
          <p:spPr>
            <a:xfrm>
              <a:off x="4524336" y="4340095"/>
              <a:ext cx="191422" cy="290262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92877EF2-E234-48A7-AF23-B5749B6950D9}"/>
              </a:ext>
            </a:extLst>
          </p:cNvPr>
          <p:cNvGrpSpPr/>
          <p:nvPr/>
        </p:nvGrpSpPr>
        <p:grpSpPr>
          <a:xfrm>
            <a:off x="1389378" y="4081723"/>
            <a:ext cx="1445019" cy="2358577"/>
            <a:chOff x="1389378" y="4081723"/>
            <a:chExt cx="1445019" cy="2358577"/>
          </a:xfrm>
        </p:grpSpPr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8060DF1C-531E-4936-BB4A-921BDD630C53}"/>
                </a:ext>
              </a:extLst>
            </p:cNvPr>
            <p:cNvGrpSpPr/>
            <p:nvPr/>
          </p:nvGrpSpPr>
          <p:grpSpPr>
            <a:xfrm>
              <a:off x="1389378" y="4081723"/>
              <a:ext cx="1267032" cy="2358577"/>
              <a:chOff x="685503" y="3823242"/>
              <a:chExt cx="1267032" cy="2358577"/>
            </a:xfrm>
          </p:grpSpPr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DF1E7168-DDDD-4D55-80E7-421601F33D56}"/>
                  </a:ext>
                </a:extLst>
              </p:cNvPr>
              <p:cNvSpPr/>
              <p:nvPr/>
            </p:nvSpPr>
            <p:spPr>
              <a:xfrm>
                <a:off x="1068497" y="4895357"/>
                <a:ext cx="529322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EB281679-840C-4365-970C-15376A454E70}"/>
                  </a:ext>
                </a:extLst>
              </p:cNvPr>
              <p:cNvSpPr/>
              <p:nvPr/>
            </p:nvSpPr>
            <p:spPr>
              <a:xfrm>
                <a:off x="756127" y="5263042"/>
                <a:ext cx="153587" cy="918776"/>
              </a:xfrm>
              <a:custGeom>
                <a:avLst/>
                <a:gdLst>
                  <a:gd name="connsiteX0" fmla="*/ 139060 w 139060"/>
                  <a:gd name="connsiteY0" fmla="*/ 0 h 918776"/>
                  <a:gd name="connsiteX1" fmla="*/ 139060 w 139060"/>
                  <a:gd name="connsiteY1" fmla="*/ 918776 h 918776"/>
                  <a:gd name="connsiteX2" fmla="*/ 0 w 139060"/>
                  <a:gd name="connsiteY2" fmla="*/ 918776 h 918776"/>
                  <a:gd name="connsiteX3" fmla="*/ 0 w 139060"/>
                  <a:gd name="connsiteY3" fmla="*/ 299403 h 918776"/>
                  <a:gd name="connsiteX4" fmla="*/ 135721 w 139060"/>
                  <a:gd name="connsiteY4" fmla="*/ 2434 h 918776"/>
                  <a:gd name="connsiteX5" fmla="*/ 139060 w 139060"/>
                  <a:gd name="connsiteY5" fmla="*/ 0 h 918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8776">
                    <a:moveTo>
                      <a:pt x="139060" y="0"/>
                    </a:moveTo>
                    <a:lnTo>
                      <a:pt x="139060" y="918776"/>
                    </a:lnTo>
                    <a:lnTo>
                      <a:pt x="0" y="918776"/>
                    </a:lnTo>
                    <a:lnTo>
                      <a:pt x="0" y="299403"/>
                    </a:lnTo>
                    <a:cubicBezTo>
                      <a:pt x="0" y="180784"/>
                      <a:pt x="52588" y="74447"/>
                      <a:pt x="135721" y="2434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8E223342-F678-4C46-A4EF-7849CD164AC7}"/>
                  </a:ext>
                </a:extLst>
              </p:cNvPr>
              <p:cNvSpPr/>
              <p:nvPr/>
            </p:nvSpPr>
            <p:spPr>
              <a:xfrm>
                <a:off x="838347" y="5165637"/>
                <a:ext cx="974009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43" name="グループ化 242">
                <a:extLst>
                  <a:ext uri="{FF2B5EF4-FFF2-40B4-BE49-F238E27FC236}">
                    <a16:creationId xmlns:a16="http://schemas.microsoft.com/office/drawing/2014/main" id="{58173A23-B300-4DE4-BBA3-F7A7A0B79985}"/>
                  </a:ext>
                </a:extLst>
              </p:cNvPr>
              <p:cNvGrpSpPr/>
              <p:nvPr/>
            </p:nvGrpSpPr>
            <p:grpSpPr>
              <a:xfrm>
                <a:off x="685503" y="3823242"/>
                <a:ext cx="1267032" cy="1218324"/>
                <a:chOff x="878044" y="3848329"/>
                <a:chExt cx="917606" cy="882331"/>
              </a:xfrm>
            </p:grpSpPr>
            <p:sp>
              <p:nvSpPr>
                <p:cNvPr id="246" name="円/楕円 473">
                  <a:extLst>
                    <a:ext uri="{FF2B5EF4-FFF2-40B4-BE49-F238E27FC236}">
                      <a16:creationId xmlns:a16="http://schemas.microsoft.com/office/drawing/2014/main" id="{77190E78-EA58-40C0-87AD-495E762D71E0}"/>
                    </a:ext>
                  </a:extLst>
                </p:cNvPr>
                <p:cNvSpPr/>
                <p:nvPr/>
              </p:nvSpPr>
              <p:spPr>
                <a:xfrm>
                  <a:off x="878044" y="3848329"/>
                  <a:ext cx="917606" cy="5607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7606" h="560788">
                      <a:moveTo>
                        <a:pt x="350513" y="0"/>
                      </a:moveTo>
                      <a:cubicBezTo>
                        <a:pt x="389679" y="0"/>
                        <a:pt x="425328" y="15059"/>
                        <a:pt x="451289" y="40456"/>
                      </a:cubicBezTo>
                      <a:cubicBezTo>
                        <a:pt x="477250" y="15059"/>
                        <a:pt x="512899" y="0"/>
                        <a:pt x="552065" y="0"/>
                      </a:cubicBezTo>
                      <a:cubicBezTo>
                        <a:pt x="616429" y="0"/>
                        <a:pt x="671294" y="40669"/>
                        <a:pt x="691209" y="98139"/>
                      </a:cubicBezTo>
                      <a:cubicBezTo>
                        <a:pt x="692807" y="97182"/>
                        <a:pt x="694441" y="97155"/>
                        <a:pt x="696081" y="97155"/>
                      </a:cubicBezTo>
                      <a:cubicBezTo>
                        <a:pt x="778657" y="97155"/>
                        <a:pt x="845598" y="164096"/>
                        <a:pt x="845598" y="246672"/>
                      </a:cubicBezTo>
                      <a:lnTo>
                        <a:pt x="838516" y="281749"/>
                      </a:lnTo>
                      <a:cubicBezTo>
                        <a:pt x="886043" y="305239"/>
                        <a:pt x="917606" y="354569"/>
                        <a:pt x="917606" y="411271"/>
                      </a:cubicBezTo>
                      <a:cubicBezTo>
                        <a:pt x="917606" y="493847"/>
                        <a:pt x="850665" y="560788"/>
                        <a:pt x="768089" y="560788"/>
                      </a:cubicBezTo>
                      <a:cubicBezTo>
                        <a:pt x="685513" y="560788"/>
                        <a:pt x="618572" y="493847"/>
                        <a:pt x="618572" y="411271"/>
                      </a:cubicBezTo>
                      <a:lnTo>
                        <a:pt x="625570" y="376611"/>
                      </a:lnTo>
                      <a:cubicBezTo>
                        <a:pt x="593286" y="360813"/>
                        <a:pt x="568854" y="332439"/>
                        <a:pt x="556937" y="298051"/>
                      </a:cubicBezTo>
                      <a:cubicBezTo>
                        <a:pt x="555339" y="299008"/>
                        <a:pt x="553705" y="299034"/>
                        <a:pt x="552065" y="299034"/>
                      </a:cubicBezTo>
                      <a:cubicBezTo>
                        <a:pt x="512899" y="299034"/>
                        <a:pt x="477250" y="283975"/>
                        <a:pt x="451289" y="258578"/>
                      </a:cubicBezTo>
                      <a:cubicBezTo>
                        <a:pt x="429142" y="280244"/>
                        <a:pt x="399945" y="294386"/>
                        <a:pt x="367269" y="295793"/>
                      </a:cubicBezTo>
                      <a:cubicBezTo>
                        <a:pt x="355155" y="333233"/>
                        <a:pt x="328213" y="363759"/>
                        <a:pt x="292595" y="379380"/>
                      </a:cubicBezTo>
                      <a:cubicBezTo>
                        <a:pt x="297808" y="389212"/>
                        <a:pt x="299034" y="400099"/>
                        <a:pt x="299034" y="411271"/>
                      </a:cubicBezTo>
                      <a:cubicBezTo>
                        <a:pt x="299034" y="493847"/>
                        <a:pt x="232093" y="560788"/>
                        <a:pt x="149517" y="560788"/>
                      </a:cubicBezTo>
                      <a:cubicBezTo>
                        <a:pt x="66941" y="560788"/>
                        <a:pt x="0" y="493847"/>
                        <a:pt x="0" y="411271"/>
                      </a:cubicBezTo>
                      <a:cubicBezTo>
                        <a:pt x="0" y="352234"/>
                        <a:pt x="34217" y="301188"/>
                        <a:pt x="84497" y="278103"/>
                      </a:cubicBezTo>
                      <a:cubicBezTo>
                        <a:pt x="79341" y="268407"/>
                        <a:pt x="78152" y="257678"/>
                        <a:pt x="78152" y="246672"/>
                      </a:cubicBezTo>
                      <a:cubicBezTo>
                        <a:pt x="78152" y="169865"/>
                        <a:pt x="136066" y="106585"/>
                        <a:pt x="210883" y="100544"/>
                      </a:cubicBezTo>
                      <a:cubicBezTo>
                        <a:pt x="229813" y="41769"/>
                        <a:pt x="285285" y="0"/>
                        <a:pt x="350513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47" name="グループ化 246">
                  <a:extLst>
                    <a:ext uri="{FF2B5EF4-FFF2-40B4-BE49-F238E27FC236}">
                      <a16:creationId xmlns:a16="http://schemas.microsoft.com/office/drawing/2014/main" id="{EC301905-86B1-4C15-83EA-45777216C1A9}"/>
                    </a:ext>
                  </a:extLst>
                </p:cNvPr>
                <p:cNvGrpSpPr/>
                <p:nvPr/>
              </p:nvGrpSpPr>
              <p:grpSpPr>
                <a:xfrm>
                  <a:off x="926524" y="3943261"/>
                  <a:ext cx="834570" cy="787399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62" name="グループ化 261">
                    <a:extLst>
                      <a:ext uri="{FF2B5EF4-FFF2-40B4-BE49-F238E27FC236}">
                        <a16:creationId xmlns:a16="http://schemas.microsoft.com/office/drawing/2014/main" id="{A3E22A89-6914-4CF1-BB20-3C858AC5957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67" name="円/楕円 125">
                      <a:extLst>
                        <a:ext uri="{FF2B5EF4-FFF2-40B4-BE49-F238E27FC236}">
                          <a16:creationId xmlns:a16="http://schemas.microsoft.com/office/drawing/2014/main" id="{2738F795-A783-4E3C-950C-DDEF7F5D53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8" name="円/楕円 126">
                      <a:extLst>
                        <a:ext uri="{FF2B5EF4-FFF2-40B4-BE49-F238E27FC236}">
                          <a16:creationId xmlns:a16="http://schemas.microsoft.com/office/drawing/2014/main" id="{09E6CADC-A728-4372-A1AB-643F61B862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63" name="グループ化 262">
                    <a:extLst>
                      <a:ext uri="{FF2B5EF4-FFF2-40B4-BE49-F238E27FC236}">
                        <a16:creationId xmlns:a16="http://schemas.microsoft.com/office/drawing/2014/main" id="{7480476B-306F-442F-BE15-83C6766356E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65" name="円/楕円 123">
                      <a:extLst>
                        <a:ext uri="{FF2B5EF4-FFF2-40B4-BE49-F238E27FC236}">
                          <a16:creationId xmlns:a16="http://schemas.microsoft.com/office/drawing/2014/main" id="{0B5234B6-F69F-4100-B8CB-D83B2DFD34A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6" name="円/楕円 124">
                      <a:extLst>
                        <a:ext uri="{FF2B5EF4-FFF2-40B4-BE49-F238E27FC236}">
                          <a16:creationId xmlns:a16="http://schemas.microsoft.com/office/drawing/2014/main" id="{87F06D85-CA82-4AB6-87E5-DC8AC3FF1B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64" name="円/楕円 122">
                    <a:extLst>
                      <a:ext uri="{FF2B5EF4-FFF2-40B4-BE49-F238E27FC236}">
                        <a16:creationId xmlns:a16="http://schemas.microsoft.com/office/drawing/2014/main" id="{02F2E342-6A55-49B6-B434-C817F6EB8C63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48" name="円/楕円 27">
                  <a:extLst>
                    <a:ext uri="{FF2B5EF4-FFF2-40B4-BE49-F238E27FC236}">
                      <a16:creationId xmlns:a16="http://schemas.microsoft.com/office/drawing/2014/main" id="{45616376-4761-479B-B27E-4356C8E53360}"/>
                    </a:ext>
                  </a:extLst>
                </p:cNvPr>
                <p:cNvSpPr/>
                <p:nvPr/>
              </p:nvSpPr>
              <p:spPr>
                <a:xfrm rot="10800000">
                  <a:off x="1253947" y="4621406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9" name="円/楕円 27">
                  <a:extLst>
                    <a:ext uri="{FF2B5EF4-FFF2-40B4-BE49-F238E27FC236}">
                      <a16:creationId xmlns:a16="http://schemas.microsoft.com/office/drawing/2014/main" id="{0357D39A-B13A-4AAA-918C-8CCF130E67A2}"/>
                    </a:ext>
                  </a:extLst>
                </p:cNvPr>
                <p:cNvSpPr/>
                <p:nvPr/>
              </p:nvSpPr>
              <p:spPr>
                <a:xfrm rot="20700000">
                  <a:off x="1060114" y="420177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0" name="円/楕円 27">
                  <a:extLst>
                    <a:ext uri="{FF2B5EF4-FFF2-40B4-BE49-F238E27FC236}">
                      <a16:creationId xmlns:a16="http://schemas.microsoft.com/office/drawing/2014/main" id="{15A9C585-6867-4ED4-92EC-F9A694D0BBC9}"/>
                    </a:ext>
                  </a:extLst>
                </p:cNvPr>
                <p:cNvSpPr/>
                <p:nvPr/>
              </p:nvSpPr>
              <p:spPr>
                <a:xfrm rot="900000">
                  <a:off x="1466514" y="420177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1" name="円/楕円 27">
                  <a:extLst>
                    <a:ext uri="{FF2B5EF4-FFF2-40B4-BE49-F238E27FC236}">
                      <a16:creationId xmlns:a16="http://schemas.microsoft.com/office/drawing/2014/main" id="{C170E341-0301-455D-8BFD-0E09CF391DFF}"/>
                    </a:ext>
                  </a:extLst>
                </p:cNvPr>
                <p:cNvSpPr/>
                <p:nvPr/>
              </p:nvSpPr>
              <p:spPr>
                <a:xfrm rot="8100000">
                  <a:off x="1138253" y="4540799"/>
                  <a:ext cx="12281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2" name="円/楕円 27">
                  <a:extLst>
                    <a:ext uri="{FF2B5EF4-FFF2-40B4-BE49-F238E27FC236}">
                      <a16:creationId xmlns:a16="http://schemas.microsoft.com/office/drawing/2014/main" id="{60DAEAF1-34BE-40C0-87BD-76B0CB3A322A}"/>
                    </a:ext>
                  </a:extLst>
                </p:cNvPr>
                <p:cNvSpPr/>
                <p:nvPr/>
              </p:nvSpPr>
              <p:spPr>
                <a:xfrm rot="13500000" flipH="1">
                  <a:off x="1410675" y="4540800"/>
                  <a:ext cx="12281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53" name="グループ化 252">
                  <a:extLst>
                    <a:ext uri="{FF2B5EF4-FFF2-40B4-BE49-F238E27FC236}">
                      <a16:creationId xmlns:a16="http://schemas.microsoft.com/office/drawing/2014/main" id="{702A0461-D226-41C7-AC88-FA3134E534D3}"/>
                    </a:ext>
                  </a:extLst>
                </p:cNvPr>
                <p:cNvGrpSpPr/>
                <p:nvPr/>
              </p:nvGrpSpPr>
              <p:grpSpPr>
                <a:xfrm>
                  <a:off x="1041473" y="4298880"/>
                  <a:ext cx="79284" cy="63766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260" name="円/楕円 27">
                    <a:extLst>
                      <a:ext uri="{FF2B5EF4-FFF2-40B4-BE49-F238E27FC236}">
                        <a16:creationId xmlns:a16="http://schemas.microsoft.com/office/drawing/2014/main" id="{62B76FAE-4F6F-4A57-9D58-BA2DD4578AB1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1" name="円/楕円 27">
                    <a:extLst>
                      <a:ext uri="{FF2B5EF4-FFF2-40B4-BE49-F238E27FC236}">
                        <a16:creationId xmlns:a16="http://schemas.microsoft.com/office/drawing/2014/main" id="{44DEF00C-35F9-4811-90E7-C3D643075F36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4" name="円/楕円 112">
                  <a:extLst>
                    <a:ext uri="{FF2B5EF4-FFF2-40B4-BE49-F238E27FC236}">
                      <a16:creationId xmlns:a16="http://schemas.microsoft.com/office/drawing/2014/main" id="{8C8D7337-A590-4935-9DBA-BA1104674D8B}"/>
                    </a:ext>
                  </a:extLst>
                </p:cNvPr>
                <p:cNvSpPr/>
                <p:nvPr/>
              </p:nvSpPr>
              <p:spPr>
                <a:xfrm>
                  <a:off x="1147049" y="4307348"/>
                  <a:ext cx="626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55" name="グループ化 254">
                  <a:extLst>
                    <a:ext uri="{FF2B5EF4-FFF2-40B4-BE49-F238E27FC236}">
                      <a16:creationId xmlns:a16="http://schemas.microsoft.com/office/drawing/2014/main" id="{012FD6E9-4E97-448E-9818-E871AACFEA31}"/>
                    </a:ext>
                  </a:extLst>
                </p:cNvPr>
                <p:cNvGrpSpPr/>
                <p:nvPr/>
              </p:nvGrpSpPr>
              <p:grpSpPr>
                <a:xfrm flipH="1">
                  <a:off x="1559492" y="4298880"/>
                  <a:ext cx="79284" cy="63766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258" name="円/楕円 27">
                    <a:extLst>
                      <a:ext uri="{FF2B5EF4-FFF2-40B4-BE49-F238E27FC236}">
                        <a16:creationId xmlns:a16="http://schemas.microsoft.com/office/drawing/2014/main" id="{8C18F0D7-9284-45F6-AB81-359445356706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9" name="円/楕円 27">
                    <a:extLst>
                      <a:ext uri="{FF2B5EF4-FFF2-40B4-BE49-F238E27FC236}">
                        <a16:creationId xmlns:a16="http://schemas.microsoft.com/office/drawing/2014/main" id="{F1C2AD83-27BA-411E-BE30-F53AAFC1E476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6" name="円/楕円 114">
                  <a:extLst>
                    <a:ext uri="{FF2B5EF4-FFF2-40B4-BE49-F238E27FC236}">
                      <a16:creationId xmlns:a16="http://schemas.microsoft.com/office/drawing/2014/main" id="{7EB8FFF6-083C-4336-BB5B-3D2C46628E58}"/>
                    </a:ext>
                  </a:extLst>
                </p:cNvPr>
                <p:cNvSpPr/>
                <p:nvPr/>
              </p:nvSpPr>
              <p:spPr>
                <a:xfrm>
                  <a:off x="1470899" y="4307348"/>
                  <a:ext cx="626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7" name="円/楕円 64">
                  <a:extLst>
                    <a:ext uri="{FF2B5EF4-FFF2-40B4-BE49-F238E27FC236}">
                      <a16:creationId xmlns:a16="http://schemas.microsoft.com/office/drawing/2014/main" id="{E562C590-822C-484A-A610-7F52FE028D34}"/>
                    </a:ext>
                  </a:extLst>
                </p:cNvPr>
                <p:cNvSpPr/>
                <p:nvPr/>
              </p:nvSpPr>
              <p:spPr>
                <a:xfrm>
                  <a:off x="1296842" y="4454106"/>
                  <a:ext cx="80010" cy="79457"/>
                </a:xfrm>
                <a:custGeom>
                  <a:avLst/>
                  <a:gdLst>
                    <a:gd name="connsiteX0" fmla="*/ 24765 w 116205"/>
                    <a:gd name="connsiteY0" fmla="*/ 4629 h 96069"/>
                    <a:gd name="connsiteX1" fmla="*/ 76599 w 116205"/>
                    <a:gd name="connsiteY1" fmla="*/ 0 h 96069"/>
                    <a:gd name="connsiteX2" fmla="*/ 80010 w 116205"/>
                    <a:gd name="connsiteY2" fmla="*/ 13564 h 96069"/>
                    <a:gd name="connsiteX3" fmla="*/ 40005 w 116205"/>
                    <a:gd name="connsiteY3" fmla="*/ 79457 h 96069"/>
                    <a:gd name="connsiteX4" fmla="*/ 0 w 116205"/>
                    <a:gd name="connsiteY4" fmla="*/ 13564 h 96069"/>
                    <a:gd name="connsiteX5" fmla="*/ 2742 w 116205"/>
                    <a:gd name="connsiteY5" fmla="*/ 2662 h 96069"/>
                    <a:gd name="connsiteX6" fmla="*/ 116205 w 116205"/>
                    <a:gd name="connsiteY6" fmla="*/ 96069 h 96069"/>
                    <a:gd name="connsiteX0" fmla="*/ 24765 w 80010"/>
                    <a:gd name="connsiteY0" fmla="*/ 4629 h 79457"/>
                    <a:gd name="connsiteX1" fmla="*/ 76599 w 80010"/>
                    <a:gd name="connsiteY1" fmla="*/ 0 h 79457"/>
                    <a:gd name="connsiteX2" fmla="*/ 80010 w 80010"/>
                    <a:gd name="connsiteY2" fmla="*/ 13564 h 79457"/>
                    <a:gd name="connsiteX3" fmla="*/ 40005 w 80010"/>
                    <a:gd name="connsiteY3" fmla="*/ 79457 h 79457"/>
                    <a:gd name="connsiteX4" fmla="*/ 0 w 80010"/>
                    <a:gd name="connsiteY4" fmla="*/ 13564 h 79457"/>
                    <a:gd name="connsiteX5" fmla="*/ 2742 w 80010"/>
                    <a:gd name="connsiteY5" fmla="*/ 2662 h 79457"/>
                    <a:gd name="connsiteX0" fmla="*/ 76599 w 80010"/>
                    <a:gd name="connsiteY0" fmla="*/ 0 h 79457"/>
                    <a:gd name="connsiteX1" fmla="*/ 80010 w 80010"/>
                    <a:gd name="connsiteY1" fmla="*/ 13564 h 79457"/>
                    <a:gd name="connsiteX2" fmla="*/ 40005 w 80010"/>
                    <a:gd name="connsiteY2" fmla="*/ 79457 h 79457"/>
                    <a:gd name="connsiteX3" fmla="*/ 0 w 80010"/>
                    <a:gd name="connsiteY3" fmla="*/ 13564 h 79457"/>
                    <a:gd name="connsiteX4" fmla="*/ 2742 w 80010"/>
                    <a:gd name="connsiteY4" fmla="*/ 2662 h 79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10" h="79457">
                      <a:moveTo>
                        <a:pt x="76599" y="0"/>
                      </a:moveTo>
                      <a:cubicBezTo>
                        <a:pt x="79703" y="4150"/>
                        <a:pt x="80010" y="8798"/>
                        <a:pt x="80010" y="13564"/>
                      </a:cubicBezTo>
                      <a:cubicBezTo>
                        <a:pt x="80010" y="49956"/>
                        <a:pt x="62099" y="79457"/>
                        <a:pt x="40005" y="79457"/>
                      </a:cubicBezTo>
                      <a:cubicBezTo>
                        <a:pt x="17911" y="79457"/>
                        <a:pt x="0" y="49956"/>
                        <a:pt x="0" y="13564"/>
                      </a:cubicBezTo>
                      <a:lnTo>
                        <a:pt x="2742" y="2662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5D8357AF-8E28-4EEC-AF4C-36BA28D1D535}"/>
                  </a:ext>
                </a:extLst>
              </p:cNvPr>
              <p:cNvSpPr/>
              <p:nvPr/>
            </p:nvSpPr>
            <p:spPr>
              <a:xfrm>
                <a:off x="914212" y="3917913"/>
                <a:ext cx="805200" cy="231722"/>
              </a:xfrm>
              <a:custGeom>
                <a:avLst/>
                <a:gdLst>
                  <a:gd name="connsiteX0" fmla="*/ 397220 w 936481"/>
                  <a:gd name="connsiteY0" fmla="*/ 0 h 353810"/>
                  <a:gd name="connsiteX1" fmla="*/ 468241 w 936481"/>
                  <a:gd name="connsiteY1" fmla="*/ 1108 h 353810"/>
                  <a:gd name="connsiteX2" fmla="*/ 539261 w 936481"/>
                  <a:gd name="connsiteY2" fmla="*/ 0 h 353810"/>
                  <a:gd name="connsiteX3" fmla="*/ 735498 w 936481"/>
                  <a:gd name="connsiteY3" fmla="*/ 73423 h 353810"/>
                  <a:gd name="connsiteX4" fmla="*/ 929649 w 936481"/>
                  <a:gd name="connsiteY4" fmla="*/ 321656 h 353810"/>
                  <a:gd name="connsiteX5" fmla="*/ 617597 w 936481"/>
                  <a:gd name="connsiteY5" fmla="*/ 277633 h 353810"/>
                  <a:gd name="connsiteX6" fmla="*/ 523711 w 936481"/>
                  <a:gd name="connsiteY6" fmla="*/ 212729 h 353810"/>
                  <a:gd name="connsiteX7" fmla="*/ 468241 w 936481"/>
                  <a:gd name="connsiteY7" fmla="*/ 156840 h 353810"/>
                  <a:gd name="connsiteX8" fmla="*/ 412771 w 936481"/>
                  <a:gd name="connsiteY8" fmla="*/ 212729 h 353810"/>
                  <a:gd name="connsiteX9" fmla="*/ 318884 w 936481"/>
                  <a:gd name="connsiteY9" fmla="*/ 277633 h 353810"/>
                  <a:gd name="connsiteX10" fmla="*/ 6832 w 936481"/>
                  <a:gd name="connsiteY10" fmla="*/ 321656 h 353810"/>
                  <a:gd name="connsiteX11" fmla="*/ 200983 w 936481"/>
                  <a:gd name="connsiteY11" fmla="*/ 73423 h 353810"/>
                  <a:gd name="connsiteX12" fmla="*/ 397220 w 936481"/>
                  <a:gd name="connsiteY12" fmla="*/ 0 h 353810"/>
                  <a:gd name="connsiteX0" fmla="*/ 468241 w 936481"/>
                  <a:gd name="connsiteY0" fmla="*/ 1108 h 353810"/>
                  <a:gd name="connsiteX1" fmla="*/ 539261 w 936481"/>
                  <a:gd name="connsiteY1" fmla="*/ 0 h 353810"/>
                  <a:gd name="connsiteX2" fmla="*/ 735498 w 936481"/>
                  <a:gd name="connsiteY2" fmla="*/ 73423 h 353810"/>
                  <a:gd name="connsiteX3" fmla="*/ 929649 w 936481"/>
                  <a:gd name="connsiteY3" fmla="*/ 321656 h 353810"/>
                  <a:gd name="connsiteX4" fmla="*/ 617597 w 936481"/>
                  <a:gd name="connsiteY4" fmla="*/ 277633 h 353810"/>
                  <a:gd name="connsiteX5" fmla="*/ 523711 w 936481"/>
                  <a:gd name="connsiteY5" fmla="*/ 212729 h 353810"/>
                  <a:gd name="connsiteX6" fmla="*/ 468241 w 936481"/>
                  <a:gd name="connsiteY6" fmla="*/ 156840 h 353810"/>
                  <a:gd name="connsiteX7" fmla="*/ 412771 w 936481"/>
                  <a:gd name="connsiteY7" fmla="*/ 212729 h 353810"/>
                  <a:gd name="connsiteX8" fmla="*/ 318884 w 936481"/>
                  <a:gd name="connsiteY8" fmla="*/ 277633 h 353810"/>
                  <a:gd name="connsiteX9" fmla="*/ 6832 w 936481"/>
                  <a:gd name="connsiteY9" fmla="*/ 321656 h 353810"/>
                  <a:gd name="connsiteX10" fmla="*/ 200983 w 936481"/>
                  <a:gd name="connsiteY10" fmla="*/ 73423 h 353810"/>
                  <a:gd name="connsiteX11" fmla="*/ 397220 w 936481"/>
                  <a:gd name="connsiteY11" fmla="*/ 0 h 353810"/>
                  <a:gd name="connsiteX12" fmla="*/ 559681 w 936481"/>
                  <a:gd name="connsiteY12" fmla="*/ 92548 h 353810"/>
                  <a:gd name="connsiteX0" fmla="*/ 468241 w 936481"/>
                  <a:gd name="connsiteY0" fmla="*/ 1108 h 353810"/>
                  <a:gd name="connsiteX1" fmla="*/ 539261 w 936481"/>
                  <a:gd name="connsiteY1" fmla="*/ 0 h 353810"/>
                  <a:gd name="connsiteX2" fmla="*/ 735498 w 936481"/>
                  <a:gd name="connsiteY2" fmla="*/ 73423 h 353810"/>
                  <a:gd name="connsiteX3" fmla="*/ 929649 w 936481"/>
                  <a:gd name="connsiteY3" fmla="*/ 321656 h 353810"/>
                  <a:gd name="connsiteX4" fmla="*/ 617597 w 936481"/>
                  <a:gd name="connsiteY4" fmla="*/ 277633 h 353810"/>
                  <a:gd name="connsiteX5" fmla="*/ 523711 w 936481"/>
                  <a:gd name="connsiteY5" fmla="*/ 212729 h 353810"/>
                  <a:gd name="connsiteX6" fmla="*/ 468241 w 936481"/>
                  <a:gd name="connsiteY6" fmla="*/ 156840 h 353810"/>
                  <a:gd name="connsiteX7" fmla="*/ 412771 w 936481"/>
                  <a:gd name="connsiteY7" fmla="*/ 212729 h 353810"/>
                  <a:gd name="connsiteX8" fmla="*/ 318884 w 936481"/>
                  <a:gd name="connsiteY8" fmla="*/ 277633 h 353810"/>
                  <a:gd name="connsiteX9" fmla="*/ 6832 w 936481"/>
                  <a:gd name="connsiteY9" fmla="*/ 321656 h 353810"/>
                  <a:gd name="connsiteX10" fmla="*/ 200983 w 936481"/>
                  <a:gd name="connsiteY10" fmla="*/ 73423 h 353810"/>
                  <a:gd name="connsiteX11" fmla="*/ 397220 w 936481"/>
                  <a:gd name="connsiteY11" fmla="*/ 0 h 353810"/>
                  <a:gd name="connsiteX0" fmla="*/ 539261 w 936481"/>
                  <a:gd name="connsiteY0" fmla="*/ 0 h 353810"/>
                  <a:gd name="connsiteX1" fmla="*/ 735498 w 936481"/>
                  <a:gd name="connsiteY1" fmla="*/ 73423 h 353810"/>
                  <a:gd name="connsiteX2" fmla="*/ 929649 w 936481"/>
                  <a:gd name="connsiteY2" fmla="*/ 321656 h 353810"/>
                  <a:gd name="connsiteX3" fmla="*/ 617597 w 936481"/>
                  <a:gd name="connsiteY3" fmla="*/ 277633 h 353810"/>
                  <a:gd name="connsiteX4" fmla="*/ 523711 w 936481"/>
                  <a:gd name="connsiteY4" fmla="*/ 212729 h 353810"/>
                  <a:gd name="connsiteX5" fmla="*/ 468241 w 936481"/>
                  <a:gd name="connsiteY5" fmla="*/ 156840 h 353810"/>
                  <a:gd name="connsiteX6" fmla="*/ 412771 w 936481"/>
                  <a:gd name="connsiteY6" fmla="*/ 212729 h 353810"/>
                  <a:gd name="connsiteX7" fmla="*/ 318884 w 936481"/>
                  <a:gd name="connsiteY7" fmla="*/ 277633 h 353810"/>
                  <a:gd name="connsiteX8" fmla="*/ 6832 w 936481"/>
                  <a:gd name="connsiteY8" fmla="*/ 321656 h 353810"/>
                  <a:gd name="connsiteX9" fmla="*/ 200983 w 936481"/>
                  <a:gd name="connsiteY9" fmla="*/ 73423 h 353810"/>
                  <a:gd name="connsiteX10" fmla="*/ 397220 w 936481"/>
                  <a:gd name="connsiteY10" fmla="*/ 0 h 353810"/>
                  <a:gd name="connsiteX0" fmla="*/ 539261 w 936481"/>
                  <a:gd name="connsiteY0" fmla="*/ 0 h 353810"/>
                  <a:gd name="connsiteX1" fmla="*/ 735498 w 936481"/>
                  <a:gd name="connsiteY1" fmla="*/ 73423 h 353810"/>
                  <a:gd name="connsiteX2" fmla="*/ 929649 w 936481"/>
                  <a:gd name="connsiteY2" fmla="*/ 321656 h 353810"/>
                  <a:gd name="connsiteX3" fmla="*/ 617597 w 936481"/>
                  <a:gd name="connsiteY3" fmla="*/ 277633 h 353810"/>
                  <a:gd name="connsiteX4" fmla="*/ 523711 w 936481"/>
                  <a:gd name="connsiteY4" fmla="*/ 212729 h 353810"/>
                  <a:gd name="connsiteX5" fmla="*/ 468241 w 936481"/>
                  <a:gd name="connsiteY5" fmla="*/ 156840 h 353810"/>
                  <a:gd name="connsiteX6" fmla="*/ 412771 w 936481"/>
                  <a:gd name="connsiteY6" fmla="*/ 212729 h 353810"/>
                  <a:gd name="connsiteX7" fmla="*/ 318884 w 936481"/>
                  <a:gd name="connsiteY7" fmla="*/ 277633 h 353810"/>
                  <a:gd name="connsiteX8" fmla="*/ 6832 w 936481"/>
                  <a:gd name="connsiteY8" fmla="*/ 321656 h 353810"/>
                  <a:gd name="connsiteX9" fmla="*/ 200983 w 936481"/>
                  <a:gd name="connsiteY9" fmla="*/ 73423 h 353810"/>
                  <a:gd name="connsiteX0" fmla="*/ 735498 w 936481"/>
                  <a:gd name="connsiteY0" fmla="*/ 0 h 280387"/>
                  <a:gd name="connsiteX1" fmla="*/ 929649 w 936481"/>
                  <a:gd name="connsiteY1" fmla="*/ 248233 h 280387"/>
                  <a:gd name="connsiteX2" fmla="*/ 617597 w 936481"/>
                  <a:gd name="connsiteY2" fmla="*/ 204210 h 280387"/>
                  <a:gd name="connsiteX3" fmla="*/ 523711 w 936481"/>
                  <a:gd name="connsiteY3" fmla="*/ 139306 h 280387"/>
                  <a:gd name="connsiteX4" fmla="*/ 468241 w 936481"/>
                  <a:gd name="connsiteY4" fmla="*/ 83417 h 280387"/>
                  <a:gd name="connsiteX5" fmla="*/ 412771 w 936481"/>
                  <a:gd name="connsiteY5" fmla="*/ 139306 h 280387"/>
                  <a:gd name="connsiteX6" fmla="*/ 318884 w 936481"/>
                  <a:gd name="connsiteY6" fmla="*/ 204210 h 280387"/>
                  <a:gd name="connsiteX7" fmla="*/ 6832 w 936481"/>
                  <a:gd name="connsiteY7" fmla="*/ 248233 h 280387"/>
                  <a:gd name="connsiteX8" fmla="*/ 200983 w 936481"/>
                  <a:gd name="connsiteY8" fmla="*/ 0 h 280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36481" h="280387">
                    <a:moveTo>
                      <a:pt x="735498" y="0"/>
                    </a:moveTo>
                    <a:cubicBezTo>
                      <a:pt x="875282" y="80704"/>
                      <a:pt x="962207" y="191842"/>
                      <a:pt x="929649" y="248233"/>
                    </a:cubicBezTo>
                    <a:cubicBezTo>
                      <a:pt x="897092" y="304625"/>
                      <a:pt x="757381" y="284915"/>
                      <a:pt x="617597" y="204210"/>
                    </a:cubicBezTo>
                    <a:cubicBezTo>
                      <a:pt x="582651" y="184034"/>
                      <a:pt x="551008" y="161956"/>
                      <a:pt x="523711" y="139306"/>
                    </a:cubicBezTo>
                    <a:lnTo>
                      <a:pt x="468241" y="83417"/>
                    </a:lnTo>
                    <a:lnTo>
                      <a:pt x="412771" y="139306"/>
                    </a:lnTo>
                    <a:cubicBezTo>
                      <a:pt x="385473" y="161956"/>
                      <a:pt x="353830" y="184034"/>
                      <a:pt x="318884" y="204210"/>
                    </a:cubicBezTo>
                    <a:cubicBezTo>
                      <a:pt x="179100" y="284915"/>
                      <a:pt x="39389" y="304625"/>
                      <a:pt x="6832" y="248233"/>
                    </a:cubicBezTo>
                    <a:cubicBezTo>
                      <a:pt x="-25726" y="191842"/>
                      <a:pt x="61199" y="80704"/>
                      <a:pt x="200983" y="0"/>
                    </a:cubicBez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ED0FEF25-910D-4FD1-BA2B-0899EB4E0E7B}"/>
                  </a:ext>
                </a:extLst>
              </p:cNvPr>
              <p:cNvSpPr/>
              <p:nvPr/>
            </p:nvSpPr>
            <p:spPr>
              <a:xfrm>
                <a:off x="1015780" y="5165637"/>
                <a:ext cx="609218" cy="1016182"/>
              </a:xfrm>
              <a:custGeom>
                <a:avLst/>
                <a:gdLst>
                  <a:gd name="connsiteX0" fmla="*/ 53448 w 609218"/>
                  <a:gd name="connsiteY0" fmla="*/ 0 h 1016182"/>
                  <a:gd name="connsiteX1" fmla="*/ 57968 w 609218"/>
                  <a:gd name="connsiteY1" fmla="*/ 7436 h 1016182"/>
                  <a:gd name="connsiteX2" fmla="*/ 309571 w 609218"/>
                  <a:gd name="connsiteY2" fmla="*/ 126882 h 1016182"/>
                  <a:gd name="connsiteX3" fmla="*/ 561174 w 609218"/>
                  <a:gd name="connsiteY3" fmla="*/ 7436 h 1016182"/>
                  <a:gd name="connsiteX4" fmla="*/ 565694 w 609218"/>
                  <a:gd name="connsiteY4" fmla="*/ 0 h 1016182"/>
                  <a:gd name="connsiteX5" fmla="*/ 574648 w 609218"/>
                  <a:gd name="connsiteY5" fmla="*/ 903 h 1016182"/>
                  <a:gd name="connsiteX6" fmla="*/ 609218 w 609218"/>
                  <a:gd name="connsiteY6" fmla="*/ 14476 h 1016182"/>
                  <a:gd name="connsiteX7" fmla="*/ 609218 w 609218"/>
                  <a:gd name="connsiteY7" fmla="*/ 1016182 h 1016182"/>
                  <a:gd name="connsiteX8" fmla="*/ 0 w 609218"/>
                  <a:gd name="connsiteY8" fmla="*/ 1016182 h 1016182"/>
                  <a:gd name="connsiteX9" fmla="*/ 0 w 609218"/>
                  <a:gd name="connsiteY9" fmla="*/ 18372 h 1016182"/>
                  <a:gd name="connsiteX10" fmla="*/ 44495 w 609218"/>
                  <a:gd name="connsiteY10" fmla="*/ 903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9218" h="1016182">
                    <a:moveTo>
                      <a:pt x="53448" y="0"/>
                    </a:moveTo>
                    <a:lnTo>
                      <a:pt x="57968" y="7436"/>
                    </a:lnTo>
                    <a:cubicBezTo>
                      <a:pt x="112495" y="79501"/>
                      <a:pt x="204836" y="126882"/>
                      <a:pt x="309571" y="126882"/>
                    </a:cubicBezTo>
                    <a:cubicBezTo>
                      <a:pt x="414306" y="126882"/>
                      <a:pt x="506647" y="79501"/>
                      <a:pt x="561174" y="7436"/>
                    </a:cubicBezTo>
                    <a:lnTo>
                      <a:pt x="565694" y="0"/>
                    </a:lnTo>
                    <a:lnTo>
                      <a:pt x="574648" y="903"/>
                    </a:lnTo>
                    <a:lnTo>
                      <a:pt x="609218" y="14476"/>
                    </a:lnTo>
                    <a:lnTo>
                      <a:pt x="609218" y="1016182"/>
                    </a:lnTo>
                    <a:lnTo>
                      <a:pt x="0" y="1016182"/>
                    </a:lnTo>
                    <a:lnTo>
                      <a:pt x="0" y="18372"/>
                    </a:lnTo>
                    <a:lnTo>
                      <a:pt x="44495" y="903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8F477321-1E1E-4AA2-94F6-7FC7FBA52A23}"/>
                </a:ext>
              </a:extLst>
            </p:cNvPr>
            <p:cNvSpPr/>
            <p:nvPr/>
          </p:nvSpPr>
          <p:spPr>
            <a:xfrm rot="20216363">
              <a:off x="2276303" y="5025213"/>
              <a:ext cx="340304" cy="615236"/>
            </a:xfrm>
            <a:custGeom>
              <a:avLst/>
              <a:gdLst>
                <a:gd name="connsiteX0" fmla="*/ 270255 w 340304"/>
                <a:gd name="connsiteY0" fmla="*/ 1718 h 615236"/>
                <a:gd name="connsiteX1" fmla="*/ 298889 w 340304"/>
                <a:gd name="connsiteY1" fmla="*/ 25116 h 615236"/>
                <a:gd name="connsiteX2" fmla="*/ 325393 w 340304"/>
                <a:gd name="connsiteY2" fmla="*/ 74004 h 615236"/>
                <a:gd name="connsiteX3" fmla="*/ 331363 w 340304"/>
                <a:gd name="connsiteY3" fmla="*/ 92905 h 615236"/>
                <a:gd name="connsiteX4" fmla="*/ 331037 w 340304"/>
                <a:gd name="connsiteY4" fmla="*/ 97878 h 615236"/>
                <a:gd name="connsiteX5" fmla="*/ 333143 w 340304"/>
                <a:gd name="connsiteY5" fmla="*/ 108989 h 615236"/>
                <a:gd name="connsiteX6" fmla="*/ 332599 w 340304"/>
                <a:gd name="connsiteY6" fmla="*/ 427981 h 615236"/>
                <a:gd name="connsiteX7" fmla="*/ 303097 w 340304"/>
                <a:gd name="connsiteY7" fmla="*/ 503826 h 615236"/>
                <a:gd name="connsiteX8" fmla="*/ 282017 w 340304"/>
                <a:gd name="connsiteY8" fmla="*/ 518961 h 615236"/>
                <a:gd name="connsiteX9" fmla="*/ 286700 w 340304"/>
                <a:gd name="connsiteY9" fmla="*/ 615236 h 615236"/>
                <a:gd name="connsiteX10" fmla="*/ 77922 w 340304"/>
                <a:gd name="connsiteY10" fmla="*/ 615236 h 615236"/>
                <a:gd name="connsiteX11" fmla="*/ 83197 w 340304"/>
                <a:gd name="connsiteY11" fmla="*/ 530362 h 615236"/>
                <a:gd name="connsiteX12" fmla="*/ 66685 w 340304"/>
                <a:gd name="connsiteY12" fmla="*/ 526812 h 615236"/>
                <a:gd name="connsiteX13" fmla="*/ 5167 w 340304"/>
                <a:gd name="connsiteY13" fmla="*/ 427981 h 615236"/>
                <a:gd name="connsiteX14" fmla="*/ 24047 w 340304"/>
                <a:gd name="connsiteY14" fmla="*/ 254697 h 615236"/>
                <a:gd name="connsiteX15" fmla="*/ 69002 w 340304"/>
                <a:gd name="connsiteY15" fmla="*/ 229412 h 615236"/>
                <a:gd name="connsiteX16" fmla="*/ 81220 w 340304"/>
                <a:gd name="connsiteY16" fmla="*/ 226057 h 615236"/>
                <a:gd name="connsiteX17" fmla="*/ 89988 w 340304"/>
                <a:gd name="connsiteY17" fmla="*/ 212289 h 615236"/>
                <a:gd name="connsiteX18" fmla="*/ 128812 w 340304"/>
                <a:gd name="connsiteY18" fmla="*/ 195264 h 615236"/>
                <a:gd name="connsiteX19" fmla="*/ 151885 w 340304"/>
                <a:gd name="connsiteY19" fmla="*/ 205382 h 615236"/>
                <a:gd name="connsiteX20" fmla="*/ 152040 w 340304"/>
                <a:gd name="connsiteY20" fmla="*/ 204571 h 615236"/>
                <a:gd name="connsiteX21" fmla="*/ 202631 w 340304"/>
                <a:gd name="connsiteY21" fmla="*/ 169070 h 615236"/>
                <a:gd name="connsiteX22" fmla="*/ 236020 w 340304"/>
                <a:gd name="connsiteY22" fmla="*/ 183711 h 615236"/>
                <a:gd name="connsiteX23" fmla="*/ 238829 w 340304"/>
                <a:gd name="connsiteY23" fmla="*/ 182440 h 615236"/>
                <a:gd name="connsiteX24" fmla="*/ 238829 w 340304"/>
                <a:gd name="connsiteY24" fmla="*/ 115206 h 615236"/>
                <a:gd name="connsiteX25" fmla="*/ 217211 w 340304"/>
                <a:gd name="connsiteY25" fmla="*/ 75333 h 615236"/>
                <a:gd name="connsiteX26" fmla="*/ 234471 w 340304"/>
                <a:gd name="connsiteY26" fmla="*/ 6735 h 615236"/>
                <a:gd name="connsiteX27" fmla="*/ 270255 w 340304"/>
                <a:gd name="connsiteY27" fmla="*/ 1718 h 615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40304" h="615236">
                  <a:moveTo>
                    <a:pt x="270255" y="1718"/>
                  </a:moveTo>
                  <a:cubicBezTo>
                    <a:pt x="281913" y="5045"/>
                    <a:pt x="292378" y="13107"/>
                    <a:pt x="298889" y="25116"/>
                  </a:cubicBezTo>
                  <a:lnTo>
                    <a:pt x="325393" y="74004"/>
                  </a:lnTo>
                  <a:cubicBezTo>
                    <a:pt x="328649" y="80008"/>
                    <a:pt x="330608" y="86431"/>
                    <a:pt x="331363" y="92905"/>
                  </a:cubicBezTo>
                  <a:cubicBezTo>
                    <a:pt x="331254" y="94563"/>
                    <a:pt x="331145" y="96221"/>
                    <a:pt x="331037" y="97878"/>
                  </a:cubicBezTo>
                  <a:lnTo>
                    <a:pt x="333143" y="108989"/>
                  </a:lnTo>
                  <a:cubicBezTo>
                    <a:pt x="333404" y="164006"/>
                    <a:pt x="349477" y="356939"/>
                    <a:pt x="332599" y="427981"/>
                  </a:cubicBezTo>
                  <a:cubicBezTo>
                    <a:pt x="332599" y="457600"/>
                    <a:pt x="321325" y="484415"/>
                    <a:pt x="303097" y="503826"/>
                  </a:cubicBezTo>
                  <a:lnTo>
                    <a:pt x="282017" y="518961"/>
                  </a:lnTo>
                  <a:lnTo>
                    <a:pt x="286700" y="615236"/>
                  </a:lnTo>
                  <a:lnTo>
                    <a:pt x="77922" y="615236"/>
                  </a:lnTo>
                  <a:lnTo>
                    <a:pt x="83197" y="530362"/>
                  </a:lnTo>
                  <a:lnTo>
                    <a:pt x="66685" y="526812"/>
                  </a:lnTo>
                  <a:cubicBezTo>
                    <a:pt x="30534" y="510529"/>
                    <a:pt x="5167" y="472410"/>
                    <a:pt x="5167" y="427981"/>
                  </a:cubicBezTo>
                  <a:cubicBezTo>
                    <a:pt x="5167" y="381389"/>
                    <a:pt x="-14897" y="295621"/>
                    <a:pt x="24047" y="254697"/>
                  </a:cubicBezTo>
                  <a:cubicBezTo>
                    <a:pt x="33783" y="244467"/>
                    <a:pt x="49837" y="236288"/>
                    <a:pt x="69002" y="229412"/>
                  </a:cubicBezTo>
                  <a:lnTo>
                    <a:pt x="81220" y="226057"/>
                  </a:lnTo>
                  <a:lnTo>
                    <a:pt x="89988" y="212289"/>
                  </a:lnTo>
                  <a:cubicBezTo>
                    <a:pt x="99924" y="201770"/>
                    <a:pt x="113650" y="195264"/>
                    <a:pt x="128812" y="195264"/>
                  </a:cubicBezTo>
                  <a:lnTo>
                    <a:pt x="151885" y="205382"/>
                  </a:lnTo>
                  <a:lnTo>
                    <a:pt x="152040" y="204571"/>
                  </a:lnTo>
                  <a:cubicBezTo>
                    <a:pt x="160375" y="183708"/>
                    <a:pt x="179888" y="169070"/>
                    <a:pt x="202631" y="169070"/>
                  </a:cubicBezTo>
                  <a:lnTo>
                    <a:pt x="236020" y="183711"/>
                  </a:lnTo>
                  <a:lnTo>
                    <a:pt x="238829" y="182440"/>
                  </a:lnTo>
                  <a:lnTo>
                    <a:pt x="238829" y="115206"/>
                  </a:lnTo>
                  <a:lnTo>
                    <a:pt x="217211" y="75333"/>
                  </a:lnTo>
                  <a:cubicBezTo>
                    <a:pt x="204189" y="51314"/>
                    <a:pt x="211917" y="20602"/>
                    <a:pt x="234471" y="6735"/>
                  </a:cubicBezTo>
                  <a:cubicBezTo>
                    <a:pt x="245749" y="-198"/>
                    <a:pt x="258598" y="-1607"/>
                    <a:pt x="270255" y="1718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2" name="片側の 2 つの角を丸めた四角形 92">
              <a:extLst>
                <a:ext uri="{FF2B5EF4-FFF2-40B4-BE49-F238E27FC236}">
                  <a16:creationId xmlns:a16="http://schemas.microsoft.com/office/drawing/2014/main" id="{BAB71F70-F1DF-4AD5-9F68-1B3346866ACF}"/>
                </a:ext>
              </a:extLst>
            </p:cNvPr>
            <p:cNvSpPr/>
            <p:nvPr/>
          </p:nvSpPr>
          <p:spPr>
            <a:xfrm rot="9854429" flipH="1">
              <a:off x="2502862" y="5549496"/>
              <a:ext cx="331535" cy="85515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8" name="楕円 22">
              <a:extLst>
                <a:ext uri="{FF2B5EF4-FFF2-40B4-BE49-F238E27FC236}">
                  <a16:creationId xmlns:a16="http://schemas.microsoft.com/office/drawing/2014/main" id="{43618AD7-3E36-4A97-B6EC-24365F6B830E}"/>
                </a:ext>
              </a:extLst>
            </p:cNvPr>
            <p:cNvSpPr/>
            <p:nvPr/>
          </p:nvSpPr>
          <p:spPr>
            <a:xfrm>
              <a:off x="1584286" y="4213095"/>
              <a:ext cx="191422" cy="290262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010698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2C1D9EBB-A14C-4424-98CE-232145272A27}"/>
              </a:ext>
            </a:extLst>
          </p:cNvPr>
          <p:cNvGrpSpPr/>
          <p:nvPr/>
        </p:nvGrpSpPr>
        <p:grpSpPr>
          <a:xfrm>
            <a:off x="948814" y="1152475"/>
            <a:ext cx="2279450" cy="2379797"/>
            <a:chOff x="948814" y="1152475"/>
            <a:chExt cx="2279450" cy="2379797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3F1519C2-CB17-4FB5-BCB2-EAE973F1F4CC}"/>
                </a:ext>
              </a:extLst>
            </p:cNvPr>
            <p:cNvGrpSpPr/>
            <p:nvPr/>
          </p:nvGrpSpPr>
          <p:grpSpPr>
            <a:xfrm>
              <a:off x="1461845" y="1152475"/>
              <a:ext cx="1138490" cy="2379797"/>
              <a:chOff x="772520" y="601639"/>
              <a:chExt cx="1138490" cy="2379797"/>
            </a:xfrm>
          </p:grpSpPr>
          <p:sp>
            <p:nvSpPr>
              <p:cNvPr id="15" name="月 14">
                <a:extLst>
                  <a:ext uri="{FF2B5EF4-FFF2-40B4-BE49-F238E27FC236}">
                    <a16:creationId xmlns:a16="http://schemas.microsoft.com/office/drawing/2014/main" id="{9920317E-100C-4097-B48B-D86434CB90C0}"/>
                  </a:ext>
                </a:extLst>
              </p:cNvPr>
              <p:cNvSpPr/>
              <p:nvPr/>
            </p:nvSpPr>
            <p:spPr>
              <a:xfrm flipH="1">
                <a:off x="1707357" y="1378342"/>
                <a:ext cx="88900" cy="52221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" name="月 15">
                <a:extLst>
                  <a:ext uri="{FF2B5EF4-FFF2-40B4-BE49-F238E27FC236}">
                    <a16:creationId xmlns:a16="http://schemas.microsoft.com/office/drawing/2014/main" id="{5913C914-F828-44CE-A1E0-0D723C50D319}"/>
                  </a:ext>
                </a:extLst>
              </p:cNvPr>
              <p:cNvSpPr/>
              <p:nvPr/>
            </p:nvSpPr>
            <p:spPr>
              <a:xfrm>
                <a:off x="893546" y="1378342"/>
                <a:ext cx="88900" cy="52221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D609B232-9E77-41D5-9B22-845D40CB4B1B}"/>
                  </a:ext>
                </a:extLst>
              </p:cNvPr>
              <p:cNvSpPr/>
              <p:nvPr/>
            </p:nvSpPr>
            <p:spPr>
              <a:xfrm>
                <a:off x="780355" y="601639"/>
                <a:ext cx="1117919" cy="980595"/>
              </a:xfrm>
              <a:custGeom>
                <a:avLst/>
                <a:gdLst>
                  <a:gd name="connsiteX0" fmla="*/ 564194 w 1117919"/>
                  <a:gd name="connsiteY0" fmla="*/ 0 h 980595"/>
                  <a:gd name="connsiteX1" fmla="*/ 875248 w 1117919"/>
                  <a:gd name="connsiteY1" fmla="*/ 128843 h 980595"/>
                  <a:gd name="connsiteX2" fmla="*/ 906088 w 1117919"/>
                  <a:gd name="connsiteY2" fmla="*/ 166221 h 980595"/>
                  <a:gd name="connsiteX3" fmla="*/ 923972 w 1117919"/>
                  <a:gd name="connsiteY3" fmla="*/ 175929 h 980595"/>
                  <a:gd name="connsiteX4" fmla="*/ 1117919 w 1117919"/>
                  <a:gd name="connsiteY4" fmla="*/ 540698 h 980595"/>
                  <a:gd name="connsiteX5" fmla="*/ 678022 w 1117919"/>
                  <a:gd name="connsiteY5" fmla="*/ 980595 h 980595"/>
                  <a:gd name="connsiteX6" fmla="*/ 589368 w 1117919"/>
                  <a:gd name="connsiteY6" fmla="*/ 971658 h 980595"/>
                  <a:gd name="connsiteX7" fmla="*/ 558960 w 1117919"/>
                  <a:gd name="connsiteY7" fmla="*/ 962219 h 980595"/>
                  <a:gd name="connsiteX8" fmla="*/ 528552 w 1117919"/>
                  <a:gd name="connsiteY8" fmla="*/ 971658 h 980595"/>
                  <a:gd name="connsiteX9" fmla="*/ 439897 w 1117919"/>
                  <a:gd name="connsiteY9" fmla="*/ 980595 h 980595"/>
                  <a:gd name="connsiteX10" fmla="*/ 0 w 1117919"/>
                  <a:gd name="connsiteY10" fmla="*/ 540698 h 980595"/>
                  <a:gd name="connsiteX11" fmla="*/ 193947 w 1117919"/>
                  <a:gd name="connsiteY11" fmla="*/ 175929 h 980595"/>
                  <a:gd name="connsiteX12" fmla="*/ 230791 w 1117919"/>
                  <a:gd name="connsiteY12" fmla="*/ 155930 h 980595"/>
                  <a:gd name="connsiteX13" fmla="*/ 253140 w 1117919"/>
                  <a:gd name="connsiteY13" fmla="*/ 128843 h 980595"/>
                  <a:gd name="connsiteX14" fmla="*/ 564194 w 1117919"/>
                  <a:gd name="connsiteY14" fmla="*/ 0 h 980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17919" h="980595">
                    <a:moveTo>
                      <a:pt x="564194" y="0"/>
                    </a:moveTo>
                    <a:cubicBezTo>
                      <a:pt x="685668" y="0"/>
                      <a:pt x="795642" y="49237"/>
                      <a:pt x="875248" y="128843"/>
                    </a:cubicBezTo>
                    <a:lnTo>
                      <a:pt x="906088" y="166221"/>
                    </a:lnTo>
                    <a:lnTo>
                      <a:pt x="923972" y="175929"/>
                    </a:lnTo>
                    <a:cubicBezTo>
                      <a:pt x="1040986" y="254981"/>
                      <a:pt x="1117919" y="388856"/>
                      <a:pt x="1117919" y="540698"/>
                    </a:cubicBezTo>
                    <a:cubicBezTo>
                      <a:pt x="1117919" y="783646"/>
                      <a:pt x="920970" y="980595"/>
                      <a:pt x="678022" y="980595"/>
                    </a:cubicBezTo>
                    <a:cubicBezTo>
                      <a:pt x="647654" y="980595"/>
                      <a:pt x="618004" y="977518"/>
                      <a:pt x="589368" y="971658"/>
                    </a:cubicBezTo>
                    <a:lnTo>
                      <a:pt x="558960" y="962219"/>
                    </a:lnTo>
                    <a:lnTo>
                      <a:pt x="528552" y="971658"/>
                    </a:lnTo>
                    <a:cubicBezTo>
                      <a:pt x="499915" y="977518"/>
                      <a:pt x="470266" y="980595"/>
                      <a:pt x="439897" y="980595"/>
                    </a:cubicBezTo>
                    <a:cubicBezTo>
                      <a:pt x="196949" y="980595"/>
                      <a:pt x="0" y="783646"/>
                      <a:pt x="0" y="540698"/>
                    </a:cubicBezTo>
                    <a:cubicBezTo>
                      <a:pt x="0" y="388856"/>
                      <a:pt x="76933" y="254981"/>
                      <a:pt x="193947" y="175929"/>
                    </a:cubicBezTo>
                    <a:lnTo>
                      <a:pt x="230791" y="155930"/>
                    </a:lnTo>
                    <a:lnTo>
                      <a:pt x="253140" y="128843"/>
                    </a:lnTo>
                    <a:cubicBezTo>
                      <a:pt x="332746" y="49237"/>
                      <a:pt x="442720" y="0"/>
                      <a:pt x="56419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DDD5F034-1F62-4713-AB40-69B7C584170A}"/>
                  </a:ext>
                </a:extLst>
              </p:cNvPr>
              <p:cNvSpPr/>
              <p:nvPr/>
            </p:nvSpPr>
            <p:spPr>
              <a:xfrm>
                <a:off x="1068497" y="1694957"/>
                <a:ext cx="529322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2E186F56-D8E4-4312-8490-9EC9C3205EDC}"/>
                  </a:ext>
                </a:extLst>
              </p:cNvPr>
              <p:cNvGrpSpPr/>
              <p:nvPr/>
            </p:nvGrpSpPr>
            <p:grpSpPr>
              <a:xfrm>
                <a:off x="772520" y="774115"/>
                <a:ext cx="1138490" cy="1074143"/>
                <a:chOff x="4049500" y="3943264"/>
                <a:chExt cx="834570" cy="787400"/>
              </a:xfrm>
            </p:grpSpPr>
            <p:grpSp>
              <p:nvGrpSpPr>
                <p:cNvPr id="31" name="グループ化 30">
                  <a:extLst>
                    <a:ext uri="{FF2B5EF4-FFF2-40B4-BE49-F238E27FC236}">
                      <a16:creationId xmlns:a16="http://schemas.microsoft.com/office/drawing/2014/main" id="{AF34E0A6-54E0-4F60-80E5-0B6136124690}"/>
                    </a:ext>
                  </a:extLst>
                </p:cNvPr>
                <p:cNvGrpSpPr/>
                <p:nvPr/>
              </p:nvGrpSpPr>
              <p:grpSpPr>
                <a:xfrm>
                  <a:off x="4049500" y="3943264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38" name="グループ化 37">
                    <a:extLst>
                      <a:ext uri="{FF2B5EF4-FFF2-40B4-BE49-F238E27FC236}">
                        <a16:creationId xmlns:a16="http://schemas.microsoft.com/office/drawing/2014/main" id="{E0A9D4E6-6F26-4D4D-BA80-AA1905B3FDD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3" name="円/楕円 177">
                      <a:extLst>
                        <a:ext uri="{FF2B5EF4-FFF2-40B4-BE49-F238E27FC236}">
                          <a16:creationId xmlns:a16="http://schemas.microsoft.com/office/drawing/2014/main" id="{E3D30D9A-8313-4264-8299-4E7FE878F4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4" name="円/楕円 178">
                      <a:extLst>
                        <a:ext uri="{FF2B5EF4-FFF2-40B4-BE49-F238E27FC236}">
                          <a16:creationId xmlns:a16="http://schemas.microsoft.com/office/drawing/2014/main" id="{A262A915-A1F8-4978-9425-58D86B3BACF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9" name="グループ化 38">
                    <a:extLst>
                      <a:ext uri="{FF2B5EF4-FFF2-40B4-BE49-F238E27FC236}">
                        <a16:creationId xmlns:a16="http://schemas.microsoft.com/office/drawing/2014/main" id="{59CC2619-CDC0-462C-8431-22E5ABCB0B2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1" name="円/楕円 175">
                      <a:extLst>
                        <a:ext uri="{FF2B5EF4-FFF2-40B4-BE49-F238E27FC236}">
                          <a16:creationId xmlns:a16="http://schemas.microsoft.com/office/drawing/2014/main" id="{28818498-881C-49B9-96AC-D2CBD7F00FB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2" name="円/楕円 176">
                      <a:extLst>
                        <a:ext uri="{FF2B5EF4-FFF2-40B4-BE49-F238E27FC236}">
                          <a16:creationId xmlns:a16="http://schemas.microsoft.com/office/drawing/2014/main" id="{6951489F-2F59-45C6-B9CB-EB445424406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0" name="円/楕円 174">
                    <a:extLst>
                      <a:ext uri="{FF2B5EF4-FFF2-40B4-BE49-F238E27FC236}">
                        <a16:creationId xmlns:a16="http://schemas.microsoft.com/office/drawing/2014/main" id="{886DA41B-5C01-4B4F-8061-1636B88CF520}"/>
                      </a:ext>
                    </a:extLst>
                  </p:cNvPr>
                  <p:cNvSpPr/>
                  <p:nvPr/>
                </p:nvSpPr>
                <p:spPr>
                  <a:xfrm>
                    <a:off x="2889403" y="2017486"/>
                    <a:ext cx="955820" cy="104502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4" name="円/楕円 27">
                  <a:extLst>
                    <a:ext uri="{FF2B5EF4-FFF2-40B4-BE49-F238E27FC236}">
                      <a16:creationId xmlns:a16="http://schemas.microsoft.com/office/drawing/2014/main" id="{35A621A6-A523-43F4-A4E2-0A159E1E2F49}"/>
                    </a:ext>
                  </a:extLst>
                </p:cNvPr>
                <p:cNvSpPr/>
                <p:nvPr/>
              </p:nvSpPr>
              <p:spPr>
                <a:xfrm rot="20700000">
                  <a:off x="4183090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" name="円/楕円 27">
                  <a:extLst>
                    <a:ext uri="{FF2B5EF4-FFF2-40B4-BE49-F238E27FC236}">
                      <a16:creationId xmlns:a16="http://schemas.microsoft.com/office/drawing/2014/main" id="{3BB449C6-C95D-4E99-84AC-7146AC15B8F1}"/>
                    </a:ext>
                  </a:extLst>
                </p:cNvPr>
                <p:cNvSpPr/>
                <p:nvPr/>
              </p:nvSpPr>
              <p:spPr>
                <a:xfrm rot="900000">
                  <a:off x="4589490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" name="正方形/長方形 67">
                  <a:extLst>
                    <a:ext uri="{FF2B5EF4-FFF2-40B4-BE49-F238E27FC236}">
                      <a16:creationId xmlns:a16="http://schemas.microsoft.com/office/drawing/2014/main" id="{699BEC4C-7BE9-4EA8-A77F-61F7CFB7F9E8}"/>
                    </a:ext>
                  </a:extLst>
                </p:cNvPr>
                <p:cNvSpPr/>
                <p:nvPr/>
              </p:nvSpPr>
              <p:spPr>
                <a:xfrm>
                  <a:off x="4437514" y="4542354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1" name="片側の 2 つの角を丸めた四角形 66">
                <a:extLst>
                  <a:ext uri="{FF2B5EF4-FFF2-40B4-BE49-F238E27FC236}">
                    <a16:creationId xmlns:a16="http://schemas.microsoft.com/office/drawing/2014/main" id="{448C1BCF-36C3-43C9-BF4E-70E383060170}"/>
                  </a:ext>
                </a:extLst>
              </p:cNvPr>
              <p:cNvSpPr/>
              <p:nvPr/>
            </p:nvSpPr>
            <p:spPr>
              <a:xfrm>
                <a:off x="980774" y="1953059"/>
                <a:ext cx="690864" cy="1028377"/>
              </a:xfrm>
              <a:prstGeom prst="round2SameRect">
                <a:avLst>
                  <a:gd name="adj1" fmla="val 35217"/>
                  <a:gd name="adj2" fmla="val 0"/>
                </a:avLst>
              </a:prstGeom>
              <a:solidFill>
                <a:srgbClr val="00206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" name="ホームベース 73">
                <a:extLst>
                  <a:ext uri="{FF2B5EF4-FFF2-40B4-BE49-F238E27FC236}">
                    <a16:creationId xmlns:a16="http://schemas.microsoft.com/office/drawing/2014/main" id="{79EA3BFA-EAA2-4EA8-B946-C3DFCDF5E957}"/>
                  </a:ext>
                </a:extLst>
              </p:cNvPr>
              <p:cNvSpPr/>
              <p:nvPr/>
            </p:nvSpPr>
            <p:spPr>
              <a:xfrm rot="5400000">
                <a:off x="1100973" y="1971351"/>
                <a:ext cx="434959" cy="448966"/>
              </a:xfrm>
              <a:prstGeom prst="homePlate">
                <a:avLst>
                  <a:gd name="adj" fmla="val 60511"/>
                </a:avLst>
              </a:prstGeom>
              <a:solidFill>
                <a:srgbClr val="FF99CC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" name="片側の 2 つの角を丸めた四角形 64">
                <a:extLst>
                  <a:ext uri="{FF2B5EF4-FFF2-40B4-BE49-F238E27FC236}">
                    <a16:creationId xmlns:a16="http://schemas.microsoft.com/office/drawing/2014/main" id="{0D4B615A-AF32-4574-A0AD-EDE79378BDA8}"/>
                  </a:ext>
                </a:extLst>
              </p:cNvPr>
              <p:cNvSpPr/>
              <p:nvPr/>
            </p:nvSpPr>
            <p:spPr>
              <a:xfrm>
                <a:off x="814087" y="1955622"/>
                <a:ext cx="1024238" cy="1025814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18382">
                    <a:moveTo>
                      <a:pt x="821989" y="0"/>
                    </a:moveTo>
                    <a:cubicBezTo>
                      <a:pt x="1008846" y="11341"/>
                      <a:pt x="1156298" y="166950"/>
                      <a:pt x="1156298" y="356996"/>
                    </a:cubicBezTo>
                    <a:lnTo>
                      <a:pt x="1156298" y="1018382"/>
                    </a:lnTo>
                    <a:lnTo>
                      <a:pt x="821989" y="1018382"/>
                    </a:lnTo>
                    <a:close/>
                    <a:moveTo>
                      <a:pt x="334309" y="0"/>
                    </a:moveTo>
                    <a:lnTo>
                      <a:pt x="334309" y="1018382"/>
                    </a:lnTo>
                    <a:lnTo>
                      <a:pt x="0" y="1018382"/>
                    </a:lnTo>
                    <a:lnTo>
                      <a:pt x="0" y="356996"/>
                    </a:lnTo>
                    <a:cubicBezTo>
                      <a:pt x="0" y="166950"/>
                      <a:pt x="147453" y="11341"/>
                      <a:pt x="334309" y="0"/>
                    </a:cubicBezTo>
                    <a:close/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" name="台形 23">
                <a:extLst>
                  <a:ext uri="{FF2B5EF4-FFF2-40B4-BE49-F238E27FC236}">
                    <a16:creationId xmlns:a16="http://schemas.microsoft.com/office/drawing/2014/main" id="{1676B981-3188-43BE-B3E1-F4C9F8E1A32D}"/>
                  </a:ext>
                </a:extLst>
              </p:cNvPr>
              <p:cNvSpPr/>
              <p:nvPr/>
            </p:nvSpPr>
            <p:spPr>
              <a:xfrm rot="10800000">
                <a:off x="1180017" y="1955604"/>
                <a:ext cx="296150" cy="190277"/>
              </a:xfrm>
              <a:prstGeom prst="trapezoid">
                <a:avLst>
                  <a:gd name="adj" fmla="val 53033"/>
                </a:avLst>
              </a:pr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07042431-1BCB-47DC-A534-685CE95EA3F3}"/>
                  </a:ext>
                </a:extLst>
              </p:cNvPr>
              <p:cNvSpPr/>
              <p:nvPr/>
            </p:nvSpPr>
            <p:spPr>
              <a:xfrm>
                <a:off x="1009036" y="1865525"/>
                <a:ext cx="643336" cy="323816"/>
              </a:xfrm>
              <a:custGeom>
                <a:avLst/>
                <a:gdLst>
                  <a:gd name="connsiteX0" fmla="*/ 164617 w 643336"/>
                  <a:gd name="connsiteY0" fmla="*/ 1 h 323816"/>
                  <a:gd name="connsiteX1" fmla="*/ 320804 w 643336"/>
                  <a:gd name="connsiteY1" fmla="*/ 323816 h 323816"/>
                  <a:gd name="connsiteX2" fmla="*/ 0 w 643336"/>
                  <a:gd name="connsiteY2" fmla="*/ 165087 h 323816"/>
                  <a:gd name="connsiteX3" fmla="*/ 478719 w 643336"/>
                  <a:gd name="connsiteY3" fmla="*/ 0 h 323816"/>
                  <a:gd name="connsiteX4" fmla="*/ 643336 w 643336"/>
                  <a:gd name="connsiteY4" fmla="*/ 165086 h 323816"/>
                  <a:gd name="connsiteX5" fmla="*/ 322532 w 643336"/>
                  <a:gd name="connsiteY5" fmla="*/ 323815 h 323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3336" h="323816">
                    <a:moveTo>
                      <a:pt x="164617" y="1"/>
                    </a:moveTo>
                    <a:lnTo>
                      <a:pt x="320804" y="323816"/>
                    </a:lnTo>
                    <a:lnTo>
                      <a:pt x="0" y="165087"/>
                    </a:lnTo>
                    <a:close/>
                    <a:moveTo>
                      <a:pt x="478719" y="0"/>
                    </a:moveTo>
                    <a:lnTo>
                      <a:pt x="643336" y="165086"/>
                    </a:lnTo>
                    <a:lnTo>
                      <a:pt x="322532" y="323815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円/楕円 82">
                <a:extLst>
                  <a:ext uri="{FF2B5EF4-FFF2-40B4-BE49-F238E27FC236}">
                    <a16:creationId xmlns:a16="http://schemas.microsoft.com/office/drawing/2014/main" id="{B8B821D0-1031-4A79-929E-C8B681F51D71}"/>
                  </a:ext>
                </a:extLst>
              </p:cNvPr>
              <p:cNvSpPr/>
              <p:nvPr/>
            </p:nvSpPr>
            <p:spPr>
              <a:xfrm>
                <a:off x="1250479" y="2106718"/>
                <a:ext cx="146946" cy="20180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円/楕円 83">
                <a:extLst>
                  <a:ext uri="{FF2B5EF4-FFF2-40B4-BE49-F238E27FC236}">
                    <a16:creationId xmlns:a16="http://schemas.microsoft.com/office/drawing/2014/main" id="{6F8D4CA4-8F1F-4B5D-9325-8542B3D1327D}"/>
                  </a:ext>
                </a:extLst>
              </p:cNvPr>
              <p:cNvSpPr/>
              <p:nvPr/>
            </p:nvSpPr>
            <p:spPr>
              <a:xfrm flipH="1">
                <a:off x="1275786" y="2133698"/>
                <a:ext cx="96333" cy="1478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円/楕円 83">
                <a:extLst>
                  <a:ext uri="{FF2B5EF4-FFF2-40B4-BE49-F238E27FC236}">
                    <a16:creationId xmlns:a16="http://schemas.microsoft.com/office/drawing/2014/main" id="{86D46075-C351-472D-A089-A35FE8D3777D}"/>
                  </a:ext>
                </a:extLst>
              </p:cNvPr>
              <p:cNvSpPr/>
              <p:nvPr/>
            </p:nvSpPr>
            <p:spPr>
              <a:xfrm flipH="1">
                <a:off x="1301092" y="2153096"/>
                <a:ext cx="45719" cy="575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7E614AC6-1F40-4F2E-83C5-F3D30AA302D3}"/>
                </a:ext>
              </a:extLst>
            </p:cNvPr>
            <p:cNvSpPr/>
            <p:nvPr/>
          </p:nvSpPr>
          <p:spPr>
            <a:xfrm>
              <a:off x="1665196" y="1749781"/>
              <a:ext cx="177602" cy="156690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CC9E951F-B328-4C35-B8F5-8041AB5EA3B3}"/>
                </a:ext>
              </a:extLst>
            </p:cNvPr>
            <p:cNvSpPr/>
            <p:nvPr/>
          </p:nvSpPr>
          <p:spPr>
            <a:xfrm>
              <a:off x="2203648" y="1749781"/>
              <a:ext cx="177602" cy="156690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FF3FA3BC-F643-49EE-968E-D8A394F2A4C9}"/>
                </a:ext>
              </a:extLst>
            </p:cNvPr>
            <p:cNvGrpSpPr/>
            <p:nvPr/>
          </p:nvGrpSpPr>
          <p:grpSpPr>
            <a:xfrm>
              <a:off x="2264188" y="1311455"/>
              <a:ext cx="826528" cy="1401860"/>
              <a:chOff x="2264188" y="1311455"/>
              <a:chExt cx="826528" cy="1401860"/>
            </a:xfrm>
          </p:grpSpPr>
          <p:grpSp>
            <p:nvGrpSpPr>
              <p:cNvPr id="208" name="グループ化 207">
                <a:extLst>
                  <a:ext uri="{FF2B5EF4-FFF2-40B4-BE49-F238E27FC236}">
                    <a16:creationId xmlns:a16="http://schemas.microsoft.com/office/drawing/2014/main" id="{62CC843D-E8BC-41D5-A6DE-AC4D6719F338}"/>
                  </a:ext>
                </a:extLst>
              </p:cNvPr>
              <p:cNvGrpSpPr/>
              <p:nvPr/>
            </p:nvGrpSpPr>
            <p:grpSpPr>
              <a:xfrm rot="20965850">
                <a:off x="2411341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209" name="グループ化 208">
                  <a:extLst>
                    <a:ext uri="{FF2B5EF4-FFF2-40B4-BE49-F238E27FC236}">
                      <a16:creationId xmlns:a16="http://schemas.microsoft.com/office/drawing/2014/main" id="{5E6BE026-1A0F-4AEF-862B-FBAE5F80A222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211" name="フリーフォーム: 図形 210">
                    <a:extLst>
                      <a:ext uri="{FF2B5EF4-FFF2-40B4-BE49-F238E27FC236}">
                        <a16:creationId xmlns:a16="http://schemas.microsoft.com/office/drawing/2014/main" id="{A5AF247F-FF59-47E3-86E9-B40E34543B87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2" name="フリーフォーム: 図形 211">
                    <a:extLst>
                      <a:ext uri="{FF2B5EF4-FFF2-40B4-BE49-F238E27FC236}">
                        <a16:creationId xmlns:a16="http://schemas.microsoft.com/office/drawing/2014/main" id="{B162638B-5842-4902-9DCF-06202B97FCA8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C5E92D28-0D5D-466D-89A8-3E8B8326CFA4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076A81F1-AD25-4895-84DD-ACC7E778ACB5}"/>
                  </a:ext>
                </a:extLst>
              </p:cNvPr>
              <p:cNvSpPr/>
              <p:nvPr/>
            </p:nvSpPr>
            <p:spPr>
              <a:xfrm rot="3600000">
                <a:off x="2269093" y="1891693"/>
                <a:ext cx="816717" cy="826528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6528">
                    <a:moveTo>
                      <a:pt x="443772" y="826528"/>
                    </a:moveTo>
                    <a:lnTo>
                      <a:pt x="471695" y="296500"/>
                    </a:lnTo>
                    <a:lnTo>
                      <a:pt x="43314" y="378244"/>
                    </a:lnTo>
                    <a:lnTo>
                      <a:pt x="0" y="119223"/>
                    </a:lnTo>
                    <a:cubicBezTo>
                      <a:pt x="220220" y="80125"/>
                      <a:pt x="593326" y="-14668"/>
                      <a:pt x="660660" y="1930"/>
                    </a:cubicBezTo>
                    <a:cubicBezTo>
                      <a:pt x="727994" y="18528"/>
                      <a:pt x="770780" y="64949"/>
                      <a:pt x="778556" y="102155"/>
                    </a:cubicBezTo>
                    <a:cubicBezTo>
                      <a:pt x="786332" y="139361"/>
                      <a:pt x="803997" y="585070"/>
                      <a:pt x="816717" y="826528"/>
                    </a:cubicBezTo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02" name="グループ化 301">
              <a:extLst>
                <a:ext uri="{FF2B5EF4-FFF2-40B4-BE49-F238E27FC236}">
                  <a16:creationId xmlns:a16="http://schemas.microsoft.com/office/drawing/2014/main" id="{80437565-4420-4D87-8D59-5FCB11B54379}"/>
                </a:ext>
              </a:extLst>
            </p:cNvPr>
            <p:cNvGrpSpPr/>
            <p:nvPr/>
          </p:nvGrpSpPr>
          <p:grpSpPr>
            <a:xfrm flipH="1">
              <a:off x="948814" y="1311455"/>
              <a:ext cx="826528" cy="1401860"/>
              <a:chOff x="2264188" y="1311455"/>
              <a:chExt cx="826528" cy="1401860"/>
            </a:xfrm>
          </p:grpSpPr>
          <p:grpSp>
            <p:nvGrpSpPr>
              <p:cNvPr id="303" name="グループ化 302">
                <a:extLst>
                  <a:ext uri="{FF2B5EF4-FFF2-40B4-BE49-F238E27FC236}">
                    <a16:creationId xmlns:a16="http://schemas.microsoft.com/office/drawing/2014/main" id="{D6B51B6A-D551-4366-A6EE-98FCC2BE2638}"/>
                  </a:ext>
                </a:extLst>
              </p:cNvPr>
              <p:cNvGrpSpPr/>
              <p:nvPr/>
            </p:nvGrpSpPr>
            <p:grpSpPr>
              <a:xfrm rot="20965850">
                <a:off x="2411341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305" name="グループ化 304">
                  <a:extLst>
                    <a:ext uri="{FF2B5EF4-FFF2-40B4-BE49-F238E27FC236}">
                      <a16:creationId xmlns:a16="http://schemas.microsoft.com/office/drawing/2014/main" id="{63669289-865D-4625-80C1-AC9E294EB4D5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307" name="フリーフォーム: 図形 306">
                    <a:extLst>
                      <a:ext uri="{FF2B5EF4-FFF2-40B4-BE49-F238E27FC236}">
                        <a16:creationId xmlns:a16="http://schemas.microsoft.com/office/drawing/2014/main" id="{43BCDB19-CDA5-4308-A7B7-C49C4A94BD6F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8" name="フリーフォーム: 図形 307">
                    <a:extLst>
                      <a:ext uri="{FF2B5EF4-FFF2-40B4-BE49-F238E27FC236}">
                        <a16:creationId xmlns:a16="http://schemas.microsoft.com/office/drawing/2014/main" id="{059B5B82-8F45-4957-86B1-2DF244C9547A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06" name="フリーフォーム: 図形 305">
                  <a:extLst>
                    <a:ext uri="{FF2B5EF4-FFF2-40B4-BE49-F238E27FC236}">
                      <a16:creationId xmlns:a16="http://schemas.microsoft.com/office/drawing/2014/main" id="{B383A5C2-04CB-4956-B68A-5BF0AAB0E71F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B819FCD8-880C-4AFB-AB7E-364836272D94}"/>
                  </a:ext>
                </a:extLst>
              </p:cNvPr>
              <p:cNvSpPr/>
              <p:nvPr/>
            </p:nvSpPr>
            <p:spPr>
              <a:xfrm rot="3600000">
                <a:off x="2269093" y="1891693"/>
                <a:ext cx="816717" cy="826528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6528">
                    <a:moveTo>
                      <a:pt x="443772" y="826528"/>
                    </a:moveTo>
                    <a:lnTo>
                      <a:pt x="471695" y="296500"/>
                    </a:lnTo>
                    <a:lnTo>
                      <a:pt x="43314" y="378244"/>
                    </a:lnTo>
                    <a:lnTo>
                      <a:pt x="0" y="119223"/>
                    </a:lnTo>
                    <a:cubicBezTo>
                      <a:pt x="220220" y="80125"/>
                      <a:pt x="593326" y="-14668"/>
                      <a:pt x="660660" y="1930"/>
                    </a:cubicBezTo>
                    <a:cubicBezTo>
                      <a:pt x="727994" y="18528"/>
                      <a:pt x="770780" y="64949"/>
                      <a:pt x="778556" y="102155"/>
                    </a:cubicBezTo>
                    <a:cubicBezTo>
                      <a:pt x="786332" y="139361"/>
                      <a:pt x="803997" y="585070"/>
                      <a:pt x="816717" y="826528"/>
                    </a:cubicBezTo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24" name="二等辺三角形 33">
              <a:extLst>
                <a:ext uri="{FF2B5EF4-FFF2-40B4-BE49-F238E27FC236}">
                  <a16:creationId xmlns:a16="http://schemas.microsoft.com/office/drawing/2014/main" id="{94709785-9917-4147-9368-3DFE3932FBBD}"/>
                </a:ext>
              </a:extLst>
            </p:cNvPr>
            <p:cNvSpPr/>
            <p:nvPr/>
          </p:nvSpPr>
          <p:spPr>
            <a:xfrm>
              <a:off x="1930505" y="2254364"/>
              <a:ext cx="193915" cy="82312"/>
            </a:xfrm>
            <a:custGeom>
              <a:avLst/>
              <a:gdLst>
                <a:gd name="connsiteX0" fmla="*/ 0 w 1582702"/>
                <a:gd name="connsiteY0" fmla="*/ 1177872 h 1177872"/>
                <a:gd name="connsiteX1" fmla="*/ 791351 w 1582702"/>
                <a:gd name="connsiteY1" fmla="*/ 0 h 1177872"/>
                <a:gd name="connsiteX2" fmla="*/ 1582702 w 1582702"/>
                <a:gd name="connsiteY2" fmla="*/ 1177872 h 1177872"/>
                <a:gd name="connsiteX3" fmla="*/ 0 w 1582702"/>
                <a:gd name="connsiteY3" fmla="*/ 1177872 h 1177872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96220"/>
                <a:gd name="connsiteX1" fmla="*/ 791351 w 1582702"/>
                <a:gd name="connsiteY1" fmla="*/ 4 h 1196220"/>
                <a:gd name="connsiteX2" fmla="*/ 1582702 w 1582702"/>
                <a:gd name="connsiteY2" fmla="*/ 1177876 h 1196220"/>
                <a:gd name="connsiteX3" fmla="*/ 0 w 1582702"/>
                <a:gd name="connsiteY3" fmla="*/ 1177876 h 1196220"/>
                <a:gd name="connsiteX0" fmla="*/ 0 w 1582702"/>
                <a:gd name="connsiteY0" fmla="*/ 1177876 h 1215976"/>
                <a:gd name="connsiteX1" fmla="*/ 791351 w 1582702"/>
                <a:gd name="connsiteY1" fmla="*/ 4 h 1215976"/>
                <a:gd name="connsiteX2" fmla="*/ 1582702 w 1582702"/>
                <a:gd name="connsiteY2" fmla="*/ 1177876 h 1215976"/>
                <a:gd name="connsiteX3" fmla="*/ 0 w 1582702"/>
                <a:gd name="connsiteY3" fmla="*/ 1177876 h 1215976"/>
                <a:gd name="connsiteX0" fmla="*/ 0 w 1582702"/>
                <a:gd name="connsiteY0" fmla="*/ 1177876 h 1238650"/>
                <a:gd name="connsiteX1" fmla="*/ 791351 w 1582702"/>
                <a:gd name="connsiteY1" fmla="*/ 4 h 1238650"/>
                <a:gd name="connsiteX2" fmla="*/ 1582702 w 1582702"/>
                <a:gd name="connsiteY2" fmla="*/ 1177876 h 1238650"/>
                <a:gd name="connsiteX3" fmla="*/ 0 w 1582702"/>
                <a:gd name="connsiteY3" fmla="*/ 1177876 h 1238650"/>
                <a:gd name="connsiteX0" fmla="*/ 0 w 1582702"/>
                <a:gd name="connsiteY0" fmla="*/ 1177876 h 1251310"/>
                <a:gd name="connsiteX1" fmla="*/ 791351 w 1582702"/>
                <a:gd name="connsiteY1" fmla="*/ 4 h 1251310"/>
                <a:gd name="connsiteX2" fmla="*/ 1582702 w 1582702"/>
                <a:gd name="connsiteY2" fmla="*/ 1177876 h 1251310"/>
                <a:gd name="connsiteX3" fmla="*/ 0 w 1582702"/>
                <a:gd name="connsiteY3" fmla="*/ 1177876 h 1251310"/>
                <a:gd name="connsiteX0" fmla="*/ 0 w 1582702"/>
                <a:gd name="connsiteY0" fmla="*/ 1177876 h 1255634"/>
                <a:gd name="connsiteX1" fmla="*/ 791351 w 1582702"/>
                <a:gd name="connsiteY1" fmla="*/ 4 h 1255634"/>
                <a:gd name="connsiteX2" fmla="*/ 1582702 w 1582702"/>
                <a:gd name="connsiteY2" fmla="*/ 1177876 h 1255634"/>
                <a:gd name="connsiteX3" fmla="*/ 0 w 1582702"/>
                <a:gd name="connsiteY3" fmla="*/ 1177876 h 1255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2702" h="1255634">
                  <a:moveTo>
                    <a:pt x="0" y="1177876"/>
                  </a:moveTo>
                  <a:cubicBezTo>
                    <a:pt x="63759" y="861452"/>
                    <a:pt x="565667" y="-2095"/>
                    <a:pt x="791351" y="4"/>
                  </a:cubicBezTo>
                  <a:cubicBezTo>
                    <a:pt x="1017035" y="2103"/>
                    <a:pt x="1455443" y="839227"/>
                    <a:pt x="1582702" y="1177876"/>
                  </a:cubicBezTo>
                  <a:cubicBezTo>
                    <a:pt x="1505985" y="1266776"/>
                    <a:pt x="67192" y="1295351"/>
                    <a:pt x="0" y="1177876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7" name="フリーフォーム: 図形 326">
              <a:extLst>
                <a:ext uri="{FF2B5EF4-FFF2-40B4-BE49-F238E27FC236}">
                  <a16:creationId xmlns:a16="http://schemas.microsoft.com/office/drawing/2014/main" id="{9A3CF23D-94DF-4775-8180-EAFA33497FB5}"/>
                </a:ext>
              </a:extLst>
            </p:cNvPr>
            <p:cNvSpPr/>
            <p:nvPr/>
          </p:nvSpPr>
          <p:spPr>
            <a:xfrm rot="2700000">
              <a:off x="2742484" y="1115691"/>
              <a:ext cx="443714" cy="527846"/>
            </a:xfrm>
            <a:custGeom>
              <a:avLst/>
              <a:gdLst>
                <a:gd name="connsiteX0" fmla="*/ 1655069 w 3132350"/>
                <a:gd name="connsiteY0" fmla="*/ 1416 h 3726268"/>
                <a:gd name="connsiteX1" fmla="*/ 2777339 w 3132350"/>
                <a:gd name="connsiteY1" fmla="*/ 322321 h 3726268"/>
                <a:gd name="connsiteX2" fmla="*/ 2820135 w 3132350"/>
                <a:gd name="connsiteY2" fmla="*/ 1406972 h 3726268"/>
                <a:gd name="connsiteX3" fmla="*/ 2810794 w 3132350"/>
                <a:gd name="connsiteY3" fmla="*/ 1413199 h 3726268"/>
                <a:gd name="connsiteX4" fmla="*/ 2825110 w 3132350"/>
                <a:gd name="connsiteY4" fmla="*/ 1438823 h 3726268"/>
                <a:gd name="connsiteX5" fmla="*/ 2626764 w 3132350"/>
                <a:gd name="connsiteY5" fmla="*/ 2220958 h 3726268"/>
                <a:gd name="connsiteX6" fmla="*/ 2557860 w 3132350"/>
                <a:gd name="connsiteY6" fmla="*/ 2278025 h 3726268"/>
                <a:gd name="connsiteX7" fmla="*/ 2562675 w 3132350"/>
                <a:gd name="connsiteY7" fmla="*/ 2284324 h 3726268"/>
                <a:gd name="connsiteX8" fmla="*/ 2355339 w 3132350"/>
                <a:gd name="connsiteY8" fmla="*/ 3079311 h 3726268"/>
                <a:gd name="connsiteX9" fmla="*/ 2337591 w 3132350"/>
                <a:gd name="connsiteY9" fmla="*/ 3089686 h 3726268"/>
                <a:gd name="connsiteX10" fmla="*/ 2345766 w 3132350"/>
                <a:gd name="connsiteY10" fmla="*/ 3109900 h 3726268"/>
                <a:gd name="connsiteX11" fmla="*/ 2288309 w 3132350"/>
                <a:gd name="connsiteY11" fmla="*/ 3413342 h 3726268"/>
                <a:gd name="connsiteX12" fmla="*/ 1581018 w 3132350"/>
                <a:gd name="connsiteY12" fmla="*/ 3726268 h 3726268"/>
                <a:gd name="connsiteX13" fmla="*/ 1574804 w 3132350"/>
                <a:gd name="connsiteY13" fmla="*/ 3503865 h 3726268"/>
                <a:gd name="connsiteX14" fmla="*/ 2063284 w 3132350"/>
                <a:gd name="connsiteY14" fmla="*/ 3346317 h 3726268"/>
                <a:gd name="connsiteX15" fmla="*/ 2133363 w 3132350"/>
                <a:gd name="connsiteY15" fmla="*/ 3218712 h 3726268"/>
                <a:gd name="connsiteX16" fmla="*/ 2131792 w 3132350"/>
                <a:gd name="connsiteY16" fmla="*/ 3197592 h 3726268"/>
                <a:gd name="connsiteX17" fmla="*/ 2085678 w 3132350"/>
                <a:gd name="connsiteY17" fmla="*/ 3217093 h 3726268"/>
                <a:gd name="connsiteX18" fmla="*/ 1120551 w 3132350"/>
                <a:gd name="connsiteY18" fmla="*/ 3241448 h 3726268"/>
                <a:gd name="connsiteX19" fmla="*/ 1243162 w 3132350"/>
                <a:gd name="connsiteY19" fmla="*/ 3058976 h 3726268"/>
                <a:gd name="connsiteX20" fmla="*/ 1853662 w 3132350"/>
                <a:gd name="connsiteY20" fmla="*/ 3066774 h 3726268"/>
                <a:gd name="connsiteX21" fmla="*/ 2022381 w 3132350"/>
                <a:gd name="connsiteY21" fmla="*/ 3018468 h 3726268"/>
                <a:gd name="connsiteX22" fmla="*/ 1972500 w 3132350"/>
                <a:gd name="connsiteY22" fmla="*/ 2984436 h 3726268"/>
                <a:gd name="connsiteX23" fmla="*/ 1765050 w 3132350"/>
                <a:gd name="connsiteY23" fmla="*/ 2911978 h 3726268"/>
                <a:gd name="connsiteX24" fmla="*/ 1352566 w 3132350"/>
                <a:gd name="connsiteY24" fmla="*/ 2915104 h 3726268"/>
                <a:gd name="connsiteX25" fmla="*/ 1086615 w 3132350"/>
                <a:gd name="connsiteY25" fmla="*/ 3362062 h 3726268"/>
                <a:gd name="connsiteX26" fmla="*/ 862334 w 3132350"/>
                <a:gd name="connsiteY26" fmla="*/ 3438646 h 3726268"/>
                <a:gd name="connsiteX27" fmla="*/ 1210405 w 3132350"/>
                <a:gd name="connsiteY27" fmla="*/ 2726723 h 3726268"/>
                <a:gd name="connsiteX28" fmla="*/ 1898890 w 3132350"/>
                <a:gd name="connsiteY28" fmla="*/ 2719215 h 3726268"/>
                <a:gd name="connsiteX29" fmla="*/ 2149836 w 3132350"/>
                <a:gd name="connsiteY29" fmla="*/ 2841832 h 3726268"/>
                <a:gd name="connsiteX30" fmla="*/ 2231122 w 3132350"/>
                <a:gd name="connsiteY30" fmla="*/ 2914143 h 3726268"/>
                <a:gd name="connsiteX31" fmla="*/ 2265438 w 3132350"/>
                <a:gd name="connsiteY31" fmla="*/ 2891997 h 3726268"/>
                <a:gd name="connsiteX32" fmla="*/ 2399168 w 3132350"/>
                <a:gd name="connsiteY32" fmla="*/ 2412576 h 3726268"/>
                <a:gd name="connsiteX33" fmla="*/ 2382880 w 3132350"/>
                <a:gd name="connsiteY33" fmla="*/ 2388793 h 3726268"/>
                <a:gd name="connsiteX34" fmla="*/ 2289367 w 3132350"/>
                <a:gd name="connsiteY34" fmla="*/ 2433755 h 3726268"/>
                <a:gd name="connsiteX35" fmla="*/ 2184245 w 3132350"/>
                <a:gd name="connsiteY35" fmla="*/ 2475230 h 3726268"/>
                <a:gd name="connsiteX36" fmla="*/ 813982 w 3132350"/>
                <a:gd name="connsiteY36" fmla="*/ 2420430 h 3726268"/>
                <a:gd name="connsiteX37" fmla="*/ 976102 w 3132350"/>
                <a:gd name="connsiteY37" fmla="*/ 2264885 h 3726268"/>
                <a:gd name="connsiteX38" fmla="*/ 2046227 w 3132350"/>
                <a:gd name="connsiteY38" fmla="*/ 2301790 h 3726268"/>
                <a:gd name="connsiteX39" fmla="*/ 2215044 w 3132350"/>
                <a:gd name="connsiteY39" fmla="*/ 2241287 h 3726268"/>
                <a:gd name="connsiteX40" fmla="*/ 2224449 w 3132350"/>
                <a:gd name="connsiteY40" fmla="*/ 2236410 h 3726268"/>
                <a:gd name="connsiteX41" fmla="*/ 2170017 w 3132350"/>
                <a:gd name="connsiteY41" fmla="*/ 2202296 h 3726268"/>
                <a:gd name="connsiteX42" fmla="*/ 2082366 w 3132350"/>
                <a:gd name="connsiteY42" fmla="*/ 2159668 h 3726268"/>
                <a:gd name="connsiteX43" fmla="*/ 1278457 w 3132350"/>
                <a:gd name="connsiteY43" fmla="*/ 2089565 h 3726268"/>
                <a:gd name="connsiteX44" fmla="*/ 841610 w 3132350"/>
                <a:gd name="connsiteY44" fmla="*/ 2870449 h 3726268"/>
                <a:gd name="connsiteX45" fmla="*/ 634511 w 3132350"/>
                <a:gd name="connsiteY45" fmla="*/ 2953993 h 3726268"/>
                <a:gd name="connsiteX46" fmla="*/ 1167695 w 3132350"/>
                <a:gd name="connsiteY46" fmla="*/ 1901546 h 3726268"/>
                <a:gd name="connsiteX47" fmla="*/ 2258377 w 3132350"/>
                <a:gd name="connsiteY47" fmla="*/ 2016958 h 3726268"/>
                <a:gd name="connsiteX48" fmla="*/ 2354514 w 3132350"/>
                <a:gd name="connsiteY48" fmla="*/ 2076519 h 3726268"/>
                <a:gd name="connsiteX49" fmla="*/ 2415994 w 3132350"/>
                <a:gd name="connsiteY49" fmla="*/ 2124783 h 3726268"/>
                <a:gd name="connsiteX50" fmla="*/ 2475580 w 3132350"/>
                <a:gd name="connsiteY50" fmla="*/ 2081172 h 3726268"/>
                <a:gd name="connsiteX51" fmla="*/ 2650207 w 3132350"/>
                <a:gd name="connsiteY51" fmla="*/ 1561731 h 3726268"/>
                <a:gd name="connsiteX52" fmla="*/ 2632612 w 3132350"/>
                <a:gd name="connsiteY52" fmla="*/ 1522278 h 3726268"/>
                <a:gd name="connsiteX53" fmla="*/ 2560826 w 3132350"/>
                <a:gd name="connsiteY53" fmla="*/ 1559733 h 3726268"/>
                <a:gd name="connsiteX54" fmla="*/ 2041941 w 3132350"/>
                <a:gd name="connsiteY54" fmla="*/ 1717381 h 3726268"/>
                <a:gd name="connsiteX55" fmla="*/ 574723 w 3132350"/>
                <a:gd name="connsiteY55" fmla="*/ 1560015 h 3726268"/>
                <a:gd name="connsiteX56" fmla="*/ 772904 w 3132350"/>
                <a:gd name="connsiteY56" fmla="*/ 1423999 h 3726268"/>
                <a:gd name="connsiteX57" fmla="*/ 1933106 w 3132350"/>
                <a:gd name="connsiteY57" fmla="*/ 1525671 h 3726268"/>
                <a:gd name="connsiteX58" fmla="*/ 2413381 w 3132350"/>
                <a:gd name="connsiteY58" fmla="*/ 1404942 h 3726268"/>
                <a:gd name="connsiteX59" fmla="*/ 2517897 w 3132350"/>
                <a:gd name="connsiteY59" fmla="*/ 1358036 h 3726268"/>
                <a:gd name="connsiteX60" fmla="*/ 2499121 w 3132350"/>
                <a:gd name="connsiteY60" fmla="*/ 1337713 h 3726268"/>
                <a:gd name="connsiteX61" fmla="*/ 2317274 w 3132350"/>
                <a:gd name="connsiteY61" fmla="*/ 1207038 h 3726268"/>
                <a:gd name="connsiteX62" fmla="*/ 1228658 w 3132350"/>
                <a:gd name="connsiteY62" fmla="*/ 1061180 h 3726268"/>
                <a:gd name="connsiteX63" fmla="*/ 654727 w 3132350"/>
                <a:gd name="connsiteY63" fmla="*/ 2078144 h 3726268"/>
                <a:gd name="connsiteX64" fmla="*/ 448887 w 3132350"/>
                <a:gd name="connsiteY64" fmla="*/ 2163839 h 3726268"/>
                <a:gd name="connsiteX65" fmla="*/ 1127156 w 3132350"/>
                <a:gd name="connsiteY65" fmla="*/ 869526 h 3726268"/>
                <a:gd name="connsiteX66" fmla="*/ 2506630 w 3132350"/>
                <a:gd name="connsiteY66" fmla="*/ 1083083 h 3726268"/>
                <a:gd name="connsiteX67" fmla="*/ 2612970 w 3132350"/>
                <a:gd name="connsiteY67" fmla="*/ 1164824 h 3726268"/>
                <a:gd name="connsiteX68" fmla="*/ 2697754 w 3132350"/>
                <a:gd name="connsiteY68" fmla="*/ 1248506 h 3726268"/>
                <a:gd name="connsiteX69" fmla="*/ 2743590 w 3132350"/>
                <a:gd name="connsiteY69" fmla="*/ 1213893 h 3726268"/>
                <a:gd name="connsiteX70" fmla="*/ 2559845 w 3132350"/>
                <a:gd name="connsiteY70" fmla="*/ 422383 h 3726268"/>
                <a:gd name="connsiteX71" fmla="*/ 1328029 w 3132350"/>
                <a:gd name="connsiteY71" fmla="*/ 218761 h 3726268"/>
                <a:gd name="connsiteX72" fmla="*/ 372170 w 3132350"/>
                <a:gd name="connsiteY72" fmla="*/ 1198314 h 3726268"/>
                <a:gd name="connsiteX73" fmla="*/ 152491 w 3132350"/>
                <a:gd name="connsiteY73" fmla="*/ 1256967 h 3726268"/>
                <a:gd name="connsiteX74" fmla="*/ 1255474 w 3132350"/>
                <a:gd name="connsiteY74" fmla="*/ 17535 h 3726268"/>
                <a:gd name="connsiteX75" fmla="*/ 1469047 w 3132350"/>
                <a:gd name="connsiteY75" fmla="*/ 1704 h 3726268"/>
                <a:gd name="connsiteX76" fmla="*/ 1655069 w 3132350"/>
                <a:gd name="connsiteY76" fmla="*/ 1416 h 372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132350" h="3726268">
                  <a:moveTo>
                    <a:pt x="1655069" y="1416"/>
                  </a:moveTo>
                  <a:cubicBezTo>
                    <a:pt x="2086651" y="15206"/>
                    <a:pt x="2495928" y="129221"/>
                    <a:pt x="2777339" y="322321"/>
                  </a:cubicBezTo>
                  <a:cubicBezTo>
                    <a:pt x="3258741" y="652653"/>
                    <a:pt x="3228326" y="1098962"/>
                    <a:pt x="2820135" y="1406972"/>
                  </a:cubicBezTo>
                  <a:lnTo>
                    <a:pt x="2810794" y="1413199"/>
                  </a:lnTo>
                  <a:lnTo>
                    <a:pt x="2825110" y="1438823"/>
                  </a:lnTo>
                  <a:cubicBezTo>
                    <a:pt x="2947397" y="1704143"/>
                    <a:pt x="2873888" y="1996779"/>
                    <a:pt x="2626764" y="2220958"/>
                  </a:cubicBezTo>
                  <a:lnTo>
                    <a:pt x="2557860" y="2278025"/>
                  </a:lnTo>
                  <a:lnTo>
                    <a:pt x="2562675" y="2284324"/>
                  </a:lnTo>
                  <a:cubicBezTo>
                    <a:pt x="2735560" y="2546597"/>
                    <a:pt x="2664192" y="2863470"/>
                    <a:pt x="2355339" y="3079311"/>
                  </a:cubicBezTo>
                  <a:lnTo>
                    <a:pt x="2337591" y="3089686"/>
                  </a:lnTo>
                  <a:lnTo>
                    <a:pt x="2345766" y="3109900"/>
                  </a:lnTo>
                  <a:cubicBezTo>
                    <a:pt x="2371145" y="3209251"/>
                    <a:pt x="2354293" y="3314498"/>
                    <a:pt x="2288309" y="3413342"/>
                  </a:cubicBezTo>
                  <a:cubicBezTo>
                    <a:pt x="2163390" y="3600471"/>
                    <a:pt x="1887700" y="3722444"/>
                    <a:pt x="1581018" y="3726268"/>
                  </a:cubicBezTo>
                  <a:lnTo>
                    <a:pt x="1574804" y="3503865"/>
                  </a:lnTo>
                  <a:cubicBezTo>
                    <a:pt x="1778340" y="3502219"/>
                    <a:pt x="1964684" y="3442118"/>
                    <a:pt x="2063284" y="3346317"/>
                  </a:cubicBezTo>
                  <a:cubicBezTo>
                    <a:pt x="2105325" y="3305470"/>
                    <a:pt x="2128032" y="3261984"/>
                    <a:pt x="2133363" y="3218712"/>
                  </a:cubicBezTo>
                  <a:lnTo>
                    <a:pt x="2131792" y="3197592"/>
                  </a:lnTo>
                  <a:lnTo>
                    <a:pt x="2085678" y="3217093"/>
                  </a:lnTo>
                  <a:cubicBezTo>
                    <a:pt x="1789756" y="3324459"/>
                    <a:pt x="1432763" y="3335051"/>
                    <a:pt x="1120551" y="3241448"/>
                  </a:cubicBezTo>
                  <a:lnTo>
                    <a:pt x="1243162" y="3058976"/>
                  </a:lnTo>
                  <a:cubicBezTo>
                    <a:pt x="1440634" y="3104947"/>
                    <a:pt x="1657260" y="3106789"/>
                    <a:pt x="1853662" y="3066774"/>
                  </a:cubicBezTo>
                  <a:lnTo>
                    <a:pt x="2022381" y="3018468"/>
                  </a:lnTo>
                  <a:lnTo>
                    <a:pt x="1972500" y="2984436"/>
                  </a:lnTo>
                  <a:cubicBezTo>
                    <a:pt x="1916158" y="2953418"/>
                    <a:pt x="1846356" y="2928315"/>
                    <a:pt x="1765050" y="2911978"/>
                  </a:cubicBezTo>
                  <a:cubicBezTo>
                    <a:pt x="1631684" y="2885180"/>
                    <a:pt x="1484476" y="2886296"/>
                    <a:pt x="1352566" y="2915104"/>
                  </a:cubicBezTo>
                  <a:cubicBezTo>
                    <a:pt x="1024130" y="2986832"/>
                    <a:pt x="896655" y="3201068"/>
                    <a:pt x="1086615" y="3362062"/>
                  </a:cubicBezTo>
                  <a:lnTo>
                    <a:pt x="862334" y="3438646"/>
                  </a:lnTo>
                  <a:cubicBezTo>
                    <a:pt x="662801" y="3177920"/>
                    <a:pt x="818957" y="2858528"/>
                    <a:pt x="1210405" y="2726723"/>
                  </a:cubicBezTo>
                  <a:cubicBezTo>
                    <a:pt x="1426129" y="2654086"/>
                    <a:pt x="1679732" y="2651321"/>
                    <a:pt x="1898890" y="2719215"/>
                  </a:cubicBezTo>
                  <a:cubicBezTo>
                    <a:pt x="1996879" y="2749571"/>
                    <a:pt x="2081209" y="2791659"/>
                    <a:pt x="2149836" y="2841832"/>
                  </a:cubicBezTo>
                  <a:lnTo>
                    <a:pt x="2231122" y="2914143"/>
                  </a:lnTo>
                  <a:lnTo>
                    <a:pt x="2265438" y="2891997"/>
                  </a:lnTo>
                  <a:cubicBezTo>
                    <a:pt x="2444606" y="2754143"/>
                    <a:pt x="2490212" y="2572639"/>
                    <a:pt x="2399168" y="2412576"/>
                  </a:cubicBezTo>
                  <a:lnTo>
                    <a:pt x="2382880" y="2388793"/>
                  </a:lnTo>
                  <a:lnTo>
                    <a:pt x="2289367" y="2433755"/>
                  </a:lnTo>
                  <a:cubicBezTo>
                    <a:pt x="2255689" y="2448458"/>
                    <a:pt x="2220643" y="2462307"/>
                    <a:pt x="2184245" y="2475230"/>
                  </a:cubicBezTo>
                  <a:cubicBezTo>
                    <a:pt x="1748242" y="2630037"/>
                    <a:pt x="1219219" y="2608880"/>
                    <a:pt x="813982" y="2420430"/>
                  </a:cubicBezTo>
                  <a:lnTo>
                    <a:pt x="976102" y="2264885"/>
                  </a:lnTo>
                  <a:cubicBezTo>
                    <a:pt x="1298501" y="2387849"/>
                    <a:pt x="1702816" y="2401793"/>
                    <a:pt x="2046227" y="2301790"/>
                  </a:cubicBezTo>
                  <a:cubicBezTo>
                    <a:pt x="2106686" y="2284184"/>
                    <a:pt x="2162991" y="2263887"/>
                    <a:pt x="2215044" y="2241287"/>
                  </a:cubicBezTo>
                  <a:lnTo>
                    <a:pt x="2224449" y="2236410"/>
                  </a:lnTo>
                  <a:lnTo>
                    <a:pt x="2170017" y="2202296"/>
                  </a:lnTo>
                  <a:cubicBezTo>
                    <a:pt x="2142832" y="2187270"/>
                    <a:pt x="2113617" y="2173022"/>
                    <a:pt x="2082366" y="2159668"/>
                  </a:cubicBezTo>
                  <a:cubicBezTo>
                    <a:pt x="1849970" y="2060364"/>
                    <a:pt x="1549786" y="2034187"/>
                    <a:pt x="1278457" y="2089565"/>
                  </a:cubicBezTo>
                  <a:cubicBezTo>
                    <a:pt x="730887" y="2201323"/>
                    <a:pt x="513977" y="2589060"/>
                    <a:pt x="841610" y="2870449"/>
                  </a:cubicBezTo>
                  <a:lnTo>
                    <a:pt x="634511" y="2953993"/>
                  </a:lnTo>
                  <a:cubicBezTo>
                    <a:pt x="286052" y="2568576"/>
                    <a:pt x="540455" y="2066413"/>
                    <a:pt x="1167695" y="1901546"/>
                  </a:cubicBezTo>
                  <a:cubicBezTo>
                    <a:pt x="1535651" y="1804831"/>
                    <a:pt x="1953188" y="1849013"/>
                    <a:pt x="2258377" y="2016958"/>
                  </a:cubicBezTo>
                  <a:cubicBezTo>
                    <a:pt x="2292660" y="2035824"/>
                    <a:pt x="2324703" y="2055722"/>
                    <a:pt x="2354514" y="2076519"/>
                  </a:cubicBezTo>
                  <a:lnTo>
                    <a:pt x="2415994" y="2124783"/>
                  </a:lnTo>
                  <a:lnTo>
                    <a:pt x="2475580" y="2081172"/>
                  </a:lnTo>
                  <a:cubicBezTo>
                    <a:pt x="2648899" y="1929909"/>
                    <a:pt x="2711122" y="1740546"/>
                    <a:pt x="2650207" y="1561731"/>
                  </a:cubicBezTo>
                  <a:lnTo>
                    <a:pt x="2632612" y="1522278"/>
                  </a:lnTo>
                  <a:lnTo>
                    <a:pt x="2560826" y="1559733"/>
                  </a:lnTo>
                  <a:cubicBezTo>
                    <a:pt x="2413244" y="1627727"/>
                    <a:pt x="2239376" y="1681996"/>
                    <a:pt x="2041941" y="1717381"/>
                  </a:cubicBezTo>
                  <a:cubicBezTo>
                    <a:pt x="1536992" y="1807880"/>
                    <a:pt x="984835" y="1748658"/>
                    <a:pt x="574723" y="1560015"/>
                  </a:cubicBezTo>
                  <a:lnTo>
                    <a:pt x="772904" y="1423999"/>
                  </a:lnTo>
                  <a:cubicBezTo>
                    <a:pt x="1108162" y="1543500"/>
                    <a:pt x="1535247" y="1580927"/>
                    <a:pt x="1933106" y="1525671"/>
                  </a:cubicBezTo>
                  <a:cubicBezTo>
                    <a:pt x="2116473" y="1500205"/>
                    <a:pt x="2277432" y="1458434"/>
                    <a:pt x="2413381" y="1404942"/>
                  </a:cubicBezTo>
                  <a:lnTo>
                    <a:pt x="2517897" y="1358036"/>
                  </a:lnTo>
                  <a:lnTo>
                    <a:pt x="2499121" y="1337713"/>
                  </a:lnTo>
                  <a:cubicBezTo>
                    <a:pt x="2449470" y="1291066"/>
                    <a:pt x="2388953" y="1247109"/>
                    <a:pt x="2317274" y="1207038"/>
                  </a:cubicBezTo>
                  <a:cubicBezTo>
                    <a:pt x="2024369" y="1043296"/>
                    <a:pt x="1608466" y="987571"/>
                    <a:pt x="1228658" y="1061180"/>
                  </a:cubicBezTo>
                  <a:cubicBezTo>
                    <a:pt x="522203" y="1198094"/>
                    <a:pt x="234165" y="1708477"/>
                    <a:pt x="654727" y="2078144"/>
                  </a:cubicBezTo>
                  <a:lnTo>
                    <a:pt x="448887" y="2163839"/>
                  </a:lnTo>
                  <a:cubicBezTo>
                    <a:pt x="3734" y="1686757"/>
                    <a:pt x="333745" y="1057011"/>
                    <a:pt x="1127156" y="869526"/>
                  </a:cubicBezTo>
                  <a:cubicBezTo>
                    <a:pt x="1610024" y="755423"/>
                    <a:pt x="2148134" y="838728"/>
                    <a:pt x="2506630" y="1083083"/>
                  </a:cubicBezTo>
                  <a:cubicBezTo>
                    <a:pt x="2545098" y="1109303"/>
                    <a:pt x="2580532" y="1136607"/>
                    <a:pt x="2612970" y="1164824"/>
                  </a:cubicBezTo>
                  <a:lnTo>
                    <a:pt x="2697754" y="1248506"/>
                  </a:lnTo>
                  <a:lnTo>
                    <a:pt x="2743590" y="1213893"/>
                  </a:lnTo>
                  <a:cubicBezTo>
                    <a:pt x="3021331" y="972738"/>
                    <a:pt x="2992236" y="652301"/>
                    <a:pt x="2559845" y="422383"/>
                  </a:cubicBezTo>
                  <a:cubicBezTo>
                    <a:pt x="2245839" y="255414"/>
                    <a:pt x="1781910" y="178726"/>
                    <a:pt x="1328029" y="218761"/>
                  </a:cubicBezTo>
                  <a:cubicBezTo>
                    <a:pt x="418033" y="299028"/>
                    <a:pt x="-66914" y="795997"/>
                    <a:pt x="372170" y="1198314"/>
                  </a:cubicBezTo>
                  <a:lnTo>
                    <a:pt x="152491" y="1256967"/>
                  </a:lnTo>
                  <a:cubicBezTo>
                    <a:pt x="-284221" y="740597"/>
                    <a:pt x="258222" y="131049"/>
                    <a:pt x="1255474" y="17535"/>
                  </a:cubicBezTo>
                  <a:cubicBezTo>
                    <a:pt x="1326551" y="9445"/>
                    <a:pt x="1397895" y="4198"/>
                    <a:pt x="1469047" y="1704"/>
                  </a:cubicBezTo>
                  <a:cubicBezTo>
                    <a:pt x="1531304" y="-479"/>
                    <a:pt x="1593414" y="-554"/>
                    <a:pt x="1655069" y="1416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9DD2535E-31DF-4B82-9244-93DEDA8F84A3}"/>
              </a:ext>
            </a:extLst>
          </p:cNvPr>
          <p:cNvGrpSpPr/>
          <p:nvPr/>
        </p:nvGrpSpPr>
        <p:grpSpPr>
          <a:xfrm>
            <a:off x="3911253" y="1157758"/>
            <a:ext cx="2293124" cy="2390523"/>
            <a:chOff x="3911253" y="1157758"/>
            <a:chExt cx="2293124" cy="2390523"/>
          </a:xfrm>
        </p:grpSpPr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311CA217-3FDC-46F7-BF16-4CDFF3CA8B3F}"/>
                </a:ext>
              </a:extLst>
            </p:cNvPr>
            <p:cNvGrpSpPr/>
            <p:nvPr/>
          </p:nvGrpSpPr>
          <p:grpSpPr>
            <a:xfrm>
              <a:off x="4408557" y="1290440"/>
              <a:ext cx="1086287" cy="2257841"/>
              <a:chOff x="2355996" y="739604"/>
              <a:chExt cx="1086287" cy="2257841"/>
            </a:xfrm>
          </p:grpSpPr>
          <p:sp>
            <p:nvSpPr>
              <p:cNvPr id="61" name="片側の 2 つの角を丸めた四角形 128">
                <a:extLst>
                  <a:ext uri="{FF2B5EF4-FFF2-40B4-BE49-F238E27FC236}">
                    <a16:creationId xmlns:a16="http://schemas.microsoft.com/office/drawing/2014/main" id="{384645CF-A8C7-400C-AE1C-E4F46A41A049}"/>
                  </a:ext>
                </a:extLst>
              </p:cNvPr>
              <p:cNvSpPr/>
              <p:nvPr/>
            </p:nvSpPr>
            <p:spPr>
              <a:xfrm>
                <a:off x="2427322" y="817459"/>
                <a:ext cx="944787" cy="112107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" name="片側の 2 つの角を丸めた四角形 144">
                <a:extLst>
                  <a:ext uri="{FF2B5EF4-FFF2-40B4-BE49-F238E27FC236}">
                    <a16:creationId xmlns:a16="http://schemas.microsoft.com/office/drawing/2014/main" id="{757A90C3-0AFA-4A29-80D4-CF7A4A0DBC44}"/>
                  </a:ext>
                </a:extLst>
              </p:cNvPr>
              <p:cNvSpPr/>
              <p:nvPr/>
            </p:nvSpPr>
            <p:spPr>
              <a:xfrm>
                <a:off x="2426660" y="19765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526AA5D6-04C3-4126-97FE-6BCE579A6AB1}"/>
                  </a:ext>
                </a:extLst>
              </p:cNvPr>
              <p:cNvSpPr/>
              <p:nvPr/>
            </p:nvSpPr>
            <p:spPr>
              <a:xfrm>
                <a:off x="2675185" y="17440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" name="二等辺三角形 64">
                <a:extLst>
                  <a:ext uri="{FF2B5EF4-FFF2-40B4-BE49-F238E27FC236}">
                    <a16:creationId xmlns:a16="http://schemas.microsoft.com/office/drawing/2014/main" id="{6E8B1764-0D37-4344-B6D0-D2B96E8AEF81}"/>
                  </a:ext>
                </a:extLst>
              </p:cNvPr>
              <p:cNvSpPr/>
              <p:nvPr/>
            </p:nvSpPr>
            <p:spPr>
              <a:xfrm rot="10800000">
                <a:off x="2707049" y="2078936"/>
                <a:ext cx="409782" cy="593697"/>
              </a:xfrm>
              <a:prstGeom prst="triangle">
                <a:avLst/>
              </a:prstGeom>
              <a:solidFill>
                <a:schemeClr val="accent6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7937462F-878B-40FD-A300-73FD538AF734}"/>
                  </a:ext>
                </a:extLst>
              </p:cNvPr>
              <p:cNvGrpSpPr/>
              <p:nvPr/>
            </p:nvGrpSpPr>
            <p:grpSpPr>
              <a:xfrm>
                <a:off x="2355996" y="880575"/>
                <a:ext cx="1086287" cy="1024894"/>
                <a:chOff x="2791859" y="2017486"/>
                <a:chExt cx="1150915" cy="1045028"/>
              </a:xfrm>
              <a:solidFill>
                <a:srgbClr val="FFCC99"/>
              </a:solidFill>
            </p:grpSpPr>
            <p:grpSp>
              <p:nvGrpSpPr>
                <p:cNvPr id="90" name="グループ化 89">
                  <a:extLst>
                    <a:ext uri="{FF2B5EF4-FFF2-40B4-BE49-F238E27FC236}">
                      <a16:creationId xmlns:a16="http://schemas.microsoft.com/office/drawing/2014/main" id="{8B7B924D-1210-432C-8CE7-3B7C746CAD20}"/>
                    </a:ext>
                  </a:extLst>
                </p:cNvPr>
                <p:cNvGrpSpPr/>
                <p:nvPr/>
              </p:nvGrpSpPr>
              <p:grpSpPr>
                <a:xfrm rot="20700000">
                  <a:off x="2791859" y="2459313"/>
                  <a:ext cx="222006" cy="333009"/>
                  <a:chOff x="2680607" y="2825750"/>
                  <a:chExt cx="157843" cy="236764"/>
                </a:xfrm>
                <a:grpFill/>
              </p:grpSpPr>
              <p:sp>
                <p:nvSpPr>
                  <p:cNvPr id="95" name="円/楕円 159">
                    <a:extLst>
                      <a:ext uri="{FF2B5EF4-FFF2-40B4-BE49-F238E27FC236}">
                        <a16:creationId xmlns:a16="http://schemas.microsoft.com/office/drawing/2014/main" id="{7E37B21D-EE58-4B74-B07D-7B0D3F73AF5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6" name="円/楕円 160">
                    <a:extLst>
                      <a:ext uri="{FF2B5EF4-FFF2-40B4-BE49-F238E27FC236}">
                        <a16:creationId xmlns:a16="http://schemas.microsoft.com/office/drawing/2014/main" id="{64EA628A-A9F8-49CF-80D6-408BD515EB67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91" name="グループ化 90">
                  <a:extLst>
                    <a:ext uri="{FF2B5EF4-FFF2-40B4-BE49-F238E27FC236}">
                      <a16:creationId xmlns:a16="http://schemas.microsoft.com/office/drawing/2014/main" id="{B81077A6-A95E-4628-883E-002564D575B3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93" name="円/楕円 157">
                    <a:extLst>
                      <a:ext uri="{FF2B5EF4-FFF2-40B4-BE49-F238E27FC236}">
                        <a16:creationId xmlns:a16="http://schemas.microsoft.com/office/drawing/2014/main" id="{93129F28-0BE0-42AC-B26D-999DC387BAB5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4" name="円/楕円 158">
                    <a:extLst>
                      <a:ext uri="{FF2B5EF4-FFF2-40B4-BE49-F238E27FC236}">
                        <a16:creationId xmlns:a16="http://schemas.microsoft.com/office/drawing/2014/main" id="{08483F9A-42DF-417D-8C02-B360FF906550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2" name="円/楕円 156">
                  <a:extLst>
                    <a:ext uri="{FF2B5EF4-FFF2-40B4-BE49-F238E27FC236}">
                      <a16:creationId xmlns:a16="http://schemas.microsoft.com/office/drawing/2014/main" id="{1A14EB50-1E30-4482-AE08-E23A4E68A9AE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8" name="月 67">
                <a:extLst>
                  <a:ext uri="{FF2B5EF4-FFF2-40B4-BE49-F238E27FC236}">
                    <a16:creationId xmlns:a16="http://schemas.microsoft.com/office/drawing/2014/main" id="{12BA4252-BBD0-40F9-96BB-49464FC424B0}"/>
                  </a:ext>
                </a:extLst>
              </p:cNvPr>
              <p:cNvSpPr/>
              <p:nvPr/>
            </p:nvSpPr>
            <p:spPr>
              <a:xfrm>
                <a:off x="2459311" y="1053789"/>
                <a:ext cx="104457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" name="月 68">
                <a:extLst>
                  <a:ext uri="{FF2B5EF4-FFF2-40B4-BE49-F238E27FC236}">
                    <a16:creationId xmlns:a16="http://schemas.microsoft.com/office/drawing/2014/main" id="{92DA92E0-9BBC-443D-9094-E9C77AE2525E}"/>
                  </a:ext>
                </a:extLst>
              </p:cNvPr>
              <p:cNvSpPr/>
              <p:nvPr/>
            </p:nvSpPr>
            <p:spPr>
              <a:xfrm flipH="1">
                <a:off x="3234510" y="1053789"/>
                <a:ext cx="104457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" name="正方形/長方形 67">
                <a:extLst>
                  <a:ext uri="{FF2B5EF4-FFF2-40B4-BE49-F238E27FC236}">
                    <a16:creationId xmlns:a16="http://schemas.microsoft.com/office/drawing/2014/main" id="{FBEB13C0-1F56-45FE-85DE-1BA36F9FAC90}"/>
                  </a:ext>
                </a:extLst>
              </p:cNvPr>
              <p:cNvSpPr/>
              <p:nvPr/>
            </p:nvSpPr>
            <p:spPr>
              <a:xfrm>
                <a:off x="2867091" y="1685158"/>
                <a:ext cx="65249" cy="3344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D445676A-BFA3-44B4-85E1-D61A308390EF}"/>
                  </a:ext>
                </a:extLst>
              </p:cNvPr>
              <p:cNvSpPr/>
              <p:nvPr/>
            </p:nvSpPr>
            <p:spPr>
              <a:xfrm>
                <a:off x="2394411" y="739604"/>
                <a:ext cx="1028240" cy="651784"/>
              </a:xfrm>
              <a:custGeom>
                <a:avLst/>
                <a:gdLst>
                  <a:gd name="connsiteX0" fmla="*/ 474085 w 1031382"/>
                  <a:gd name="connsiteY0" fmla="*/ 0 h 594179"/>
                  <a:gd name="connsiteX1" fmla="*/ 520965 w 1031382"/>
                  <a:gd name="connsiteY1" fmla="*/ 3715 h 594179"/>
                  <a:gd name="connsiteX2" fmla="*/ 557297 w 1031382"/>
                  <a:gd name="connsiteY2" fmla="*/ 1 h 594179"/>
                  <a:gd name="connsiteX3" fmla="*/ 796709 w 1031382"/>
                  <a:gd name="connsiteY3" fmla="*/ 67334 h 594179"/>
                  <a:gd name="connsiteX4" fmla="*/ 990269 w 1031382"/>
                  <a:gd name="connsiteY4" fmla="*/ 594179 h 594179"/>
                  <a:gd name="connsiteX5" fmla="*/ 990268 w 1031382"/>
                  <a:gd name="connsiteY5" fmla="*/ 594179 h 594179"/>
                  <a:gd name="connsiteX6" fmla="*/ 639436 w 1031382"/>
                  <a:gd name="connsiteY6" fmla="*/ 339739 h 594179"/>
                  <a:gd name="connsiteX7" fmla="*/ 515690 w 1031382"/>
                  <a:gd name="connsiteY7" fmla="*/ 276595 h 594179"/>
                  <a:gd name="connsiteX8" fmla="*/ 391946 w 1031382"/>
                  <a:gd name="connsiteY8" fmla="*/ 339738 h 594179"/>
                  <a:gd name="connsiteX9" fmla="*/ 41114 w 1031382"/>
                  <a:gd name="connsiteY9" fmla="*/ 594178 h 594179"/>
                  <a:gd name="connsiteX10" fmla="*/ 41113 w 1031382"/>
                  <a:gd name="connsiteY10" fmla="*/ 594178 h 594179"/>
                  <a:gd name="connsiteX11" fmla="*/ 234673 w 1031382"/>
                  <a:gd name="connsiteY11" fmla="*/ 67333 h 594179"/>
                  <a:gd name="connsiteX12" fmla="*/ 474085 w 1031382"/>
                  <a:gd name="connsiteY12" fmla="*/ 0 h 594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1382" h="594179">
                    <a:moveTo>
                      <a:pt x="474085" y="0"/>
                    </a:moveTo>
                    <a:lnTo>
                      <a:pt x="520965" y="3715"/>
                    </a:lnTo>
                    <a:lnTo>
                      <a:pt x="557297" y="1"/>
                    </a:lnTo>
                    <a:cubicBezTo>
                      <a:pt x="636256" y="831"/>
                      <a:pt x="719396" y="22698"/>
                      <a:pt x="796709" y="67334"/>
                    </a:cubicBezTo>
                    <a:cubicBezTo>
                      <a:pt x="1002877" y="186366"/>
                      <a:pt x="1089537" y="422242"/>
                      <a:pt x="990269" y="594179"/>
                    </a:cubicBezTo>
                    <a:lnTo>
                      <a:pt x="990268" y="594179"/>
                    </a:lnTo>
                    <a:cubicBezTo>
                      <a:pt x="882758" y="497516"/>
                      <a:pt x="764842" y="412142"/>
                      <a:pt x="639436" y="339739"/>
                    </a:cubicBezTo>
                    <a:lnTo>
                      <a:pt x="515690" y="276595"/>
                    </a:lnTo>
                    <a:lnTo>
                      <a:pt x="391946" y="339738"/>
                    </a:lnTo>
                    <a:cubicBezTo>
                      <a:pt x="266540" y="412141"/>
                      <a:pt x="148624" y="497515"/>
                      <a:pt x="41114" y="594178"/>
                    </a:cubicBezTo>
                    <a:lnTo>
                      <a:pt x="41113" y="594178"/>
                    </a:lnTo>
                    <a:cubicBezTo>
                      <a:pt x="-58155" y="422241"/>
                      <a:pt x="28505" y="186365"/>
                      <a:pt x="234673" y="67333"/>
                    </a:cubicBezTo>
                    <a:cubicBezTo>
                      <a:pt x="311986" y="22697"/>
                      <a:pt x="395126" y="830"/>
                      <a:pt x="474085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" name="月 71">
                <a:extLst>
                  <a:ext uri="{FF2B5EF4-FFF2-40B4-BE49-F238E27FC236}">
                    <a16:creationId xmlns:a16="http://schemas.microsoft.com/office/drawing/2014/main" id="{9D1D1C81-C9BD-46FD-86EE-D62E8006031F}"/>
                  </a:ext>
                </a:extLst>
              </p:cNvPr>
              <p:cNvSpPr/>
              <p:nvPr/>
            </p:nvSpPr>
            <p:spPr>
              <a:xfrm rot="15300000">
                <a:off x="2631235" y="1122921"/>
                <a:ext cx="59509" cy="22558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3" name="月 72">
                <a:extLst>
                  <a:ext uri="{FF2B5EF4-FFF2-40B4-BE49-F238E27FC236}">
                    <a16:creationId xmlns:a16="http://schemas.microsoft.com/office/drawing/2014/main" id="{292CC4F3-6962-4D44-AEC3-CA63F846C055}"/>
                  </a:ext>
                </a:extLst>
              </p:cNvPr>
              <p:cNvSpPr/>
              <p:nvPr/>
            </p:nvSpPr>
            <p:spPr>
              <a:xfrm rot="17100000">
                <a:off x="3113988" y="1122923"/>
                <a:ext cx="59509" cy="22558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F4BF332A-A494-40B7-91EA-3C9591122C06}"/>
                </a:ext>
              </a:extLst>
            </p:cNvPr>
            <p:cNvSpPr/>
            <p:nvPr/>
          </p:nvSpPr>
          <p:spPr>
            <a:xfrm>
              <a:off x="4632234" y="1878369"/>
              <a:ext cx="177602" cy="156690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3F87EB70-1FD6-4654-AFFD-4A180ECE615D}"/>
                </a:ext>
              </a:extLst>
            </p:cNvPr>
            <p:cNvSpPr/>
            <p:nvPr/>
          </p:nvSpPr>
          <p:spPr>
            <a:xfrm>
              <a:off x="5099977" y="1878369"/>
              <a:ext cx="177602" cy="156690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5062B8B8-C835-4744-A2F4-7D19D2AB24B3}"/>
                </a:ext>
              </a:extLst>
            </p:cNvPr>
            <p:cNvGrpSpPr/>
            <p:nvPr/>
          </p:nvGrpSpPr>
          <p:grpSpPr>
            <a:xfrm>
              <a:off x="5195819" y="1311455"/>
              <a:ext cx="826528" cy="1401860"/>
              <a:chOff x="5195819" y="1311455"/>
              <a:chExt cx="826528" cy="1401860"/>
            </a:xfrm>
          </p:grpSpPr>
          <p:grpSp>
            <p:nvGrpSpPr>
              <p:cNvPr id="214" name="グループ化 213">
                <a:extLst>
                  <a:ext uri="{FF2B5EF4-FFF2-40B4-BE49-F238E27FC236}">
                    <a16:creationId xmlns:a16="http://schemas.microsoft.com/office/drawing/2014/main" id="{0ACF3D62-2D33-4DFE-A24B-F2A5D70E98E7}"/>
                  </a:ext>
                </a:extLst>
              </p:cNvPr>
              <p:cNvGrpSpPr/>
              <p:nvPr/>
            </p:nvGrpSpPr>
            <p:grpSpPr>
              <a:xfrm rot="20965850">
                <a:off x="5325990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215" name="グループ化 214">
                  <a:extLst>
                    <a:ext uri="{FF2B5EF4-FFF2-40B4-BE49-F238E27FC236}">
                      <a16:creationId xmlns:a16="http://schemas.microsoft.com/office/drawing/2014/main" id="{47126C77-E214-49AA-B721-99AACC8F6C03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225" name="フリーフォーム: 図形 224">
                    <a:extLst>
                      <a:ext uri="{FF2B5EF4-FFF2-40B4-BE49-F238E27FC236}">
                        <a16:creationId xmlns:a16="http://schemas.microsoft.com/office/drawing/2014/main" id="{CB04CFAA-68D5-4707-8EF0-96F4FB454A76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6" name="フリーフォーム: 図形 225">
                    <a:extLst>
                      <a:ext uri="{FF2B5EF4-FFF2-40B4-BE49-F238E27FC236}">
                        <a16:creationId xmlns:a16="http://schemas.microsoft.com/office/drawing/2014/main" id="{826937F2-5B3B-45E7-8A92-48AE0408B35D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43CED6D8-D5B3-4B26-9EEC-7342F7482B05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B8FD25F5-18A3-41DB-87B8-EE3E94683023}"/>
                  </a:ext>
                </a:extLst>
              </p:cNvPr>
              <p:cNvSpPr/>
              <p:nvPr/>
            </p:nvSpPr>
            <p:spPr>
              <a:xfrm rot="3600000">
                <a:off x="5200724" y="1891693"/>
                <a:ext cx="816717" cy="826528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6528">
                    <a:moveTo>
                      <a:pt x="443772" y="826528"/>
                    </a:moveTo>
                    <a:lnTo>
                      <a:pt x="471695" y="296500"/>
                    </a:lnTo>
                    <a:lnTo>
                      <a:pt x="43314" y="378244"/>
                    </a:lnTo>
                    <a:lnTo>
                      <a:pt x="0" y="119223"/>
                    </a:lnTo>
                    <a:cubicBezTo>
                      <a:pt x="220220" y="80125"/>
                      <a:pt x="593326" y="-14668"/>
                      <a:pt x="660660" y="1930"/>
                    </a:cubicBezTo>
                    <a:cubicBezTo>
                      <a:pt x="727994" y="18528"/>
                      <a:pt x="770780" y="64949"/>
                      <a:pt x="778556" y="102155"/>
                    </a:cubicBezTo>
                    <a:cubicBezTo>
                      <a:pt x="786332" y="139361"/>
                      <a:pt x="803997" y="585070"/>
                      <a:pt x="816717" y="826528"/>
                    </a:cubicBez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09" name="グループ化 308">
              <a:extLst>
                <a:ext uri="{FF2B5EF4-FFF2-40B4-BE49-F238E27FC236}">
                  <a16:creationId xmlns:a16="http://schemas.microsoft.com/office/drawing/2014/main" id="{0B650ABB-FA47-44CB-A9BA-C693AEEFF8AD}"/>
                </a:ext>
              </a:extLst>
            </p:cNvPr>
            <p:cNvGrpSpPr/>
            <p:nvPr/>
          </p:nvGrpSpPr>
          <p:grpSpPr>
            <a:xfrm flipH="1">
              <a:off x="3911253" y="1311455"/>
              <a:ext cx="826528" cy="1401860"/>
              <a:chOff x="5195819" y="1311455"/>
              <a:chExt cx="826528" cy="1401860"/>
            </a:xfrm>
          </p:grpSpPr>
          <p:grpSp>
            <p:nvGrpSpPr>
              <p:cNvPr id="310" name="グループ化 309">
                <a:extLst>
                  <a:ext uri="{FF2B5EF4-FFF2-40B4-BE49-F238E27FC236}">
                    <a16:creationId xmlns:a16="http://schemas.microsoft.com/office/drawing/2014/main" id="{4E5EA3CB-D92A-4D45-9459-D8F26A6BAC49}"/>
                  </a:ext>
                </a:extLst>
              </p:cNvPr>
              <p:cNvGrpSpPr/>
              <p:nvPr/>
            </p:nvGrpSpPr>
            <p:grpSpPr>
              <a:xfrm rot="20965850">
                <a:off x="5325990" y="1311455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312" name="グループ化 311">
                  <a:extLst>
                    <a:ext uri="{FF2B5EF4-FFF2-40B4-BE49-F238E27FC236}">
                      <a16:creationId xmlns:a16="http://schemas.microsoft.com/office/drawing/2014/main" id="{C9D2B145-D007-4B20-A019-F7A101B0FAA7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314" name="フリーフォーム: 図形 313">
                    <a:extLst>
                      <a:ext uri="{FF2B5EF4-FFF2-40B4-BE49-F238E27FC236}">
                        <a16:creationId xmlns:a16="http://schemas.microsoft.com/office/drawing/2014/main" id="{E5D2DD8F-9023-4E30-9A7F-55F7C745AA3A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5" name="フリーフォーム: 図形 314">
                    <a:extLst>
                      <a:ext uri="{FF2B5EF4-FFF2-40B4-BE49-F238E27FC236}">
                        <a16:creationId xmlns:a16="http://schemas.microsoft.com/office/drawing/2014/main" id="{FFDCDBBA-8D8D-4F8B-9D8B-DBED76D59AAB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13" name="フリーフォーム: 図形 312">
                  <a:extLst>
                    <a:ext uri="{FF2B5EF4-FFF2-40B4-BE49-F238E27FC236}">
                      <a16:creationId xmlns:a16="http://schemas.microsoft.com/office/drawing/2014/main" id="{B6F23DD7-A321-475A-9B68-6A00B76F3598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11" name="フリーフォーム: 図形 310">
                <a:extLst>
                  <a:ext uri="{FF2B5EF4-FFF2-40B4-BE49-F238E27FC236}">
                    <a16:creationId xmlns:a16="http://schemas.microsoft.com/office/drawing/2014/main" id="{4998F2FB-0124-4E26-A5A0-653451C63970}"/>
                  </a:ext>
                </a:extLst>
              </p:cNvPr>
              <p:cNvSpPr/>
              <p:nvPr/>
            </p:nvSpPr>
            <p:spPr>
              <a:xfrm rot="3600000">
                <a:off x="5200724" y="1891693"/>
                <a:ext cx="816717" cy="826528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6528">
                    <a:moveTo>
                      <a:pt x="443772" y="826528"/>
                    </a:moveTo>
                    <a:lnTo>
                      <a:pt x="471695" y="296500"/>
                    </a:lnTo>
                    <a:lnTo>
                      <a:pt x="43314" y="378244"/>
                    </a:lnTo>
                    <a:lnTo>
                      <a:pt x="0" y="119223"/>
                    </a:lnTo>
                    <a:cubicBezTo>
                      <a:pt x="220220" y="80125"/>
                      <a:pt x="593326" y="-14668"/>
                      <a:pt x="660660" y="1930"/>
                    </a:cubicBezTo>
                    <a:cubicBezTo>
                      <a:pt x="727994" y="18528"/>
                      <a:pt x="770780" y="64949"/>
                      <a:pt x="778556" y="102155"/>
                    </a:cubicBezTo>
                    <a:cubicBezTo>
                      <a:pt x="786332" y="139361"/>
                      <a:pt x="803997" y="585070"/>
                      <a:pt x="816717" y="826528"/>
                    </a:cubicBez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23" name="二等辺三角形 33">
              <a:extLst>
                <a:ext uri="{FF2B5EF4-FFF2-40B4-BE49-F238E27FC236}">
                  <a16:creationId xmlns:a16="http://schemas.microsoft.com/office/drawing/2014/main" id="{7834D8F8-3965-4872-A5D7-E48BC322C5F0}"/>
                </a:ext>
              </a:extLst>
            </p:cNvPr>
            <p:cNvSpPr/>
            <p:nvPr/>
          </p:nvSpPr>
          <p:spPr>
            <a:xfrm>
              <a:off x="4858983" y="2323749"/>
              <a:ext cx="193915" cy="82312"/>
            </a:xfrm>
            <a:custGeom>
              <a:avLst/>
              <a:gdLst>
                <a:gd name="connsiteX0" fmla="*/ 0 w 1582702"/>
                <a:gd name="connsiteY0" fmla="*/ 1177872 h 1177872"/>
                <a:gd name="connsiteX1" fmla="*/ 791351 w 1582702"/>
                <a:gd name="connsiteY1" fmla="*/ 0 h 1177872"/>
                <a:gd name="connsiteX2" fmla="*/ 1582702 w 1582702"/>
                <a:gd name="connsiteY2" fmla="*/ 1177872 h 1177872"/>
                <a:gd name="connsiteX3" fmla="*/ 0 w 1582702"/>
                <a:gd name="connsiteY3" fmla="*/ 1177872 h 1177872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96220"/>
                <a:gd name="connsiteX1" fmla="*/ 791351 w 1582702"/>
                <a:gd name="connsiteY1" fmla="*/ 4 h 1196220"/>
                <a:gd name="connsiteX2" fmla="*/ 1582702 w 1582702"/>
                <a:gd name="connsiteY2" fmla="*/ 1177876 h 1196220"/>
                <a:gd name="connsiteX3" fmla="*/ 0 w 1582702"/>
                <a:gd name="connsiteY3" fmla="*/ 1177876 h 1196220"/>
                <a:gd name="connsiteX0" fmla="*/ 0 w 1582702"/>
                <a:gd name="connsiteY0" fmla="*/ 1177876 h 1215976"/>
                <a:gd name="connsiteX1" fmla="*/ 791351 w 1582702"/>
                <a:gd name="connsiteY1" fmla="*/ 4 h 1215976"/>
                <a:gd name="connsiteX2" fmla="*/ 1582702 w 1582702"/>
                <a:gd name="connsiteY2" fmla="*/ 1177876 h 1215976"/>
                <a:gd name="connsiteX3" fmla="*/ 0 w 1582702"/>
                <a:gd name="connsiteY3" fmla="*/ 1177876 h 1215976"/>
                <a:gd name="connsiteX0" fmla="*/ 0 w 1582702"/>
                <a:gd name="connsiteY0" fmla="*/ 1177876 h 1238650"/>
                <a:gd name="connsiteX1" fmla="*/ 791351 w 1582702"/>
                <a:gd name="connsiteY1" fmla="*/ 4 h 1238650"/>
                <a:gd name="connsiteX2" fmla="*/ 1582702 w 1582702"/>
                <a:gd name="connsiteY2" fmla="*/ 1177876 h 1238650"/>
                <a:gd name="connsiteX3" fmla="*/ 0 w 1582702"/>
                <a:gd name="connsiteY3" fmla="*/ 1177876 h 1238650"/>
                <a:gd name="connsiteX0" fmla="*/ 0 w 1582702"/>
                <a:gd name="connsiteY0" fmla="*/ 1177876 h 1251310"/>
                <a:gd name="connsiteX1" fmla="*/ 791351 w 1582702"/>
                <a:gd name="connsiteY1" fmla="*/ 4 h 1251310"/>
                <a:gd name="connsiteX2" fmla="*/ 1582702 w 1582702"/>
                <a:gd name="connsiteY2" fmla="*/ 1177876 h 1251310"/>
                <a:gd name="connsiteX3" fmla="*/ 0 w 1582702"/>
                <a:gd name="connsiteY3" fmla="*/ 1177876 h 1251310"/>
                <a:gd name="connsiteX0" fmla="*/ 0 w 1582702"/>
                <a:gd name="connsiteY0" fmla="*/ 1177876 h 1255634"/>
                <a:gd name="connsiteX1" fmla="*/ 791351 w 1582702"/>
                <a:gd name="connsiteY1" fmla="*/ 4 h 1255634"/>
                <a:gd name="connsiteX2" fmla="*/ 1582702 w 1582702"/>
                <a:gd name="connsiteY2" fmla="*/ 1177876 h 1255634"/>
                <a:gd name="connsiteX3" fmla="*/ 0 w 1582702"/>
                <a:gd name="connsiteY3" fmla="*/ 1177876 h 1255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2702" h="1255634">
                  <a:moveTo>
                    <a:pt x="0" y="1177876"/>
                  </a:moveTo>
                  <a:cubicBezTo>
                    <a:pt x="63759" y="861452"/>
                    <a:pt x="565667" y="-2095"/>
                    <a:pt x="791351" y="4"/>
                  </a:cubicBezTo>
                  <a:cubicBezTo>
                    <a:pt x="1017035" y="2103"/>
                    <a:pt x="1455443" y="839227"/>
                    <a:pt x="1582702" y="1177876"/>
                  </a:cubicBezTo>
                  <a:cubicBezTo>
                    <a:pt x="1505985" y="1266776"/>
                    <a:pt x="67192" y="1295351"/>
                    <a:pt x="0" y="1177876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6" name="フリーフォーム: 図形 325">
              <a:extLst>
                <a:ext uri="{FF2B5EF4-FFF2-40B4-BE49-F238E27FC236}">
                  <a16:creationId xmlns:a16="http://schemas.microsoft.com/office/drawing/2014/main" id="{9537B260-A458-43EB-BE4A-22040E7BC955}"/>
                </a:ext>
              </a:extLst>
            </p:cNvPr>
            <p:cNvSpPr/>
            <p:nvPr/>
          </p:nvSpPr>
          <p:spPr>
            <a:xfrm rot="10800000">
              <a:off x="4549479" y="2527355"/>
              <a:ext cx="830602" cy="721595"/>
            </a:xfrm>
            <a:custGeom>
              <a:avLst/>
              <a:gdLst>
                <a:gd name="connsiteX0" fmla="*/ 624642 w 830602"/>
                <a:gd name="connsiteY0" fmla="*/ 721595 h 721595"/>
                <a:gd name="connsiteX1" fmla="*/ 606501 w 830602"/>
                <a:gd name="connsiteY1" fmla="*/ 721595 h 721595"/>
                <a:gd name="connsiteX2" fmla="*/ 415581 w 830602"/>
                <a:gd name="connsiteY2" fmla="*/ 28575 h 721595"/>
                <a:gd name="connsiteX3" fmla="*/ 224661 w 830602"/>
                <a:gd name="connsiteY3" fmla="*/ 721595 h 721595"/>
                <a:gd name="connsiteX4" fmla="*/ 206519 w 830602"/>
                <a:gd name="connsiteY4" fmla="*/ 721595 h 721595"/>
                <a:gd name="connsiteX5" fmla="*/ 9984 w 830602"/>
                <a:gd name="connsiteY5" fmla="*/ 640188 h 721595"/>
                <a:gd name="connsiteX6" fmla="*/ 0 w 830602"/>
                <a:gd name="connsiteY6" fmla="*/ 628088 h 721595"/>
                <a:gd name="connsiteX7" fmla="*/ 2380 w 830602"/>
                <a:gd name="connsiteY7" fmla="*/ 624492 h 721595"/>
                <a:gd name="connsiteX8" fmla="*/ 175932 w 830602"/>
                <a:gd name="connsiteY8" fmla="*/ 497556 h 721595"/>
                <a:gd name="connsiteX9" fmla="*/ 139262 w 830602"/>
                <a:gd name="connsiteY9" fmla="*/ 417616 h 721595"/>
                <a:gd name="connsiteX10" fmla="*/ 415582 w 830602"/>
                <a:gd name="connsiteY10" fmla="*/ 0 h 721595"/>
                <a:gd name="connsiteX11" fmla="*/ 689524 w 830602"/>
                <a:gd name="connsiteY11" fmla="*/ 414021 h 721595"/>
                <a:gd name="connsiteX12" fmla="*/ 651205 w 830602"/>
                <a:gd name="connsiteY12" fmla="*/ 497556 h 721595"/>
                <a:gd name="connsiteX13" fmla="*/ 830602 w 830602"/>
                <a:gd name="connsiteY13" fmla="*/ 628766 h 721595"/>
                <a:gd name="connsiteX14" fmla="*/ 821178 w 830602"/>
                <a:gd name="connsiteY14" fmla="*/ 640188 h 721595"/>
                <a:gd name="connsiteX15" fmla="*/ 624642 w 830602"/>
                <a:gd name="connsiteY15" fmla="*/ 721595 h 72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30602" h="721595">
                  <a:moveTo>
                    <a:pt x="624642" y="721595"/>
                  </a:moveTo>
                  <a:lnTo>
                    <a:pt x="606501" y="721595"/>
                  </a:lnTo>
                  <a:lnTo>
                    <a:pt x="415581" y="28575"/>
                  </a:lnTo>
                  <a:lnTo>
                    <a:pt x="224661" y="721595"/>
                  </a:lnTo>
                  <a:lnTo>
                    <a:pt x="206519" y="721595"/>
                  </a:lnTo>
                  <a:cubicBezTo>
                    <a:pt x="129767" y="721595"/>
                    <a:pt x="60281" y="690485"/>
                    <a:pt x="9984" y="640188"/>
                  </a:cubicBezTo>
                  <a:lnTo>
                    <a:pt x="0" y="628088"/>
                  </a:lnTo>
                  <a:lnTo>
                    <a:pt x="2380" y="624492"/>
                  </a:lnTo>
                  <a:lnTo>
                    <a:pt x="175932" y="497556"/>
                  </a:lnTo>
                  <a:lnTo>
                    <a:pt x="139262" y="417616"/>
                  </a:lnTo>
                  <a:lnTo>
                    <a:pt x="415582" y="0"/>
                  </a:lnTo>
                  <a:lnTo>
                    <a:pt x="689524" y="414021"/>
                  </a:lnTo>
                  <a:lnTo>
                    <a:pt x="651205" y="497556"/>
                  </a:lnTo>
                  <a:lnTo>
                    <a:pt x="830602" y="628766"/>
                  </a:lnTo>
                  <a:lnTo>
                    <a:pt x="821178" y="640188"/>
                  </a:lnTo>
                  <a:cubicBezTo>
                    <a:pt x="770880" y="690485"/>
                    <a:pt x="701394" y="721595"/>
                    <a:pt x="624642" y="721595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8" name="フリーフォーム: 図形 327">
              <a:extLst>
                <a:ext uri="{FF2B5EF4-FFF2-40B4-BE49-F238E27FC236}">
                  <a16:creationId xmlns:a16="http://schemas.microsoft.com/office/drawing/2014/main" id="{16E3E151-8189-4DAF-9AB0-8C75BB9427D2}"/>
                </a:ext>
              </a:extLst>
            </p:cNvPr>
            <p:cNvSpPr/>
            <p:nvPr/>
          </p:nvSpPr>
          <p:spPr>
            <a:xfrm rot="2700000">
              <a:off x="5718597" y="1115692"/>
              <a:ext cx="443714" cy="527846"/>
            </a:xfrm>
            <a:custGeom>
              <a:avLst/>
              <a:gdLst>
                <a:gd name="connsiteX0" fmla="*/ 1655069 w 3132350"/>
                <a:gd name="connsiteY0" fmla="*/ 1416 h 3726268"/>
                <a:gd name="connsiteX1" fmla="*/ 2777339 w 3132350"/>
                <a:gd name="connsiteY1" fmla="*/ 322321 h 3726268"/>
                <a:gd name="connsiteX2" fmla="*/ 2820135 w 3132350"/>
                <a:gd name="connsiteY2" fmla="*/ 1406972 h 3726268"/>
                <a:gd name="connsiteX3" fmla="*/ 2810794 w 3132350"/>
                <a:gd name="connsiteY3" fmla="*/ 1413199 h 3726268"/>
                <a:gd name="connsiteX4" fmla="*/ 2825110 w 3132350"/>
                <a:gd name="connsiteY4" fmla="*/ 1438823 h 3726268"/>
                <a:gd name="connsiteX5" fmla="*/ 2626764 w 3132350"/>
                <a:gd name="connsiteY5" fmla="*/ 2220958 h 3726268"/>
                <a:gd name="connsiteX6" fmla="*/ 2557860 w 3132350"/>
                <a:gd name="connsiteY6" fmla="*/ 2278025 h 3726268"/>
                <a:gd name="connsiteX7" fmla="*/ 2562675 w 3132350"/>
                <a:gd name="connsiteY7" fmla="*/ 2284324 h 3726268"/>
                <a:gd name="connsiteX8" fmla="*/ 2355339 w 3132350"/>
                <a:gd name="connsiteY8" fmla="*/ 3079311 h 3726268"/>
                <a:gd name="connsiteX9" fmla="*/ 2337591 w 3132350"/>
                <a:gd name="connsiteY9" fmla="*/ 3089686 h 3726268"/>
                <a:gd name="connsiteX10" fmla="*/ 2345766 w 3132350"/>
                <a:gd name="connsiteY10" fmla="*/ 3109900 h 3726268"/>
                <a:gd name="connsiteX11" fmla="*/ 2288309 w 3132350"/>
                <a:gd name="connsiteY11" fmla="*/ 3413342 h 3726268"/>
                <a:gd name="connsiteX12" fmla="*/ 1581018 w 3132350"/>
                <a:gd name="connsiteY12" fmla="*/ 3726268 h 3726268"/>
                <a:gd name="connsiteX13" fmla="*/ 1574804 w 3132350"/>
                <a:gd name="connsiteY13" fmla="*/ 3503865 h 3726268"/>
                <a:gd name="connsiteX14" fmla="*/ 2063284 w 3132350"/>
                <a:gd name="connsiteY14" fmla="*/ 3346317 h 3726268"/>
                <a:gd name="connsiteX15" fmla="*/ 2133363 w 3132350"/>
                <a:gd name="connsiteY15" fmla="*/ 3218712 h 3726268"/>
                <a:gd name="connsiteX16" fmla="*/ 2131792 w 3132350"/>
                <a:gd name="connsiteY16" fmla="*/ 3197592 h 3726268"/>
                <a:gd name="connsiteX17" fmla="*/ 2085678 w 3132350"/>
                <a:gd name="connsiteY17" fmla="*/ 3217093 h 3726268"/>
                <a:gd name="connsiteX18" fmla="*/ 1120551 w 3132350"/>
                <a:gd name="connsiteY18" fmla="*/ 3241448 h 3726268"/>
                <a:gd name="connsiteX19" fmla="*/ 1243162 w 3132350"/>
                <a:gd name="connsiteY19" fmla="*/ 3058976 h 3726268"/>
                <a:gd name="connsiteX20" fmla="*/ 1853662 w 3132350"/>
                <a:gd name="connsiteY20" fmla="*/ 3066774 h 3726268"/>
                <a:gd name="connsiteX21" fmla="*/ 2022381 w 3132350"/>
                <a:gd name="connsiteY21" fmla="*/ 3018468 h 3726268"/>
                <a:gd name="connsiteX22" fmla="*/ 1972500 w 3132350"/>
                <a:gd name="connsiteY22" fmla="*/ 2984436 h 3726268"/>
                <a:gd name="connsiteX23" fmla="*/ 1765050 w 3132350"/>
                <a:gd name="connsiteY23" fmla="*/ 2911978 h 3726268"/>
                <a:gd name="connsiteX24" fmla="*/ 1352566 w 3132350"/>
                <a:gd name="connsiteY24" fmla="*/ 2915104 h 3726268"/>
                <a:gd name="connsiteX25" fmla="*/ 1086615 w 3132350"/>
                <a:gd name="connsiteY25" fmla="*/ 3362062 h 3726268"/>
                <a:gd name="connsiteX26" fmla="*/ 862334 w 3132350"/>
                <a:gd name="connsiteY26" fmla="*/ 3438646 h 3726268"/>
                <a:gd name="connsiteX27" fmla="*/ 1210405 w 3132350"/>
                <a:gd name="connsiteY27" fmla="*/ 2726723 h 3726268"/>
                <a:gd name="connsiteX28" fmla="*/ 1898890 w 3132350"/>
                <a:gd name="connsiteY28" fmla="*/ 2719215 h 3726268"/>
                <a:gd name="connsiteX29" fmla="*/ 2149836 w 3132350"/>
                <a:gd name="connsiteY29" fmla="*/ 2841832 h 3726268"/>
                <a:gd name="connsiteX30" fmla="*/ 2231122 w 3132350"/>
                <a:gd name="connsiteY30" fmla="*/ 2914143 h 3726268"/>
                <a:gd name="connsiteX31" fmla="*/ 2265438 w 3132350"/>
                <a:gd name="connsiteY31" fmla="*/ 2891997 h 3726268"/>
                <a:gd name="connsiteX32" fmla="*/ 2399168 w 3132350"/>
                <a:gd name="connsiteY32" fmla="*/ 2412576 h 3726268"/>
                <a:gd name="connsiteX33" fmla="*/ 2382880 w 3132350"/>
                <a:gd name="connsiteY33" fmla="*/ 2388793 h 3726268"/>
                <a:gd name="connsiteX34" fmla="*/ 2289367 w 3132350"/>
                <a:gd name="connsiteY34" fmla="*/ 2433755 h 3726268"/>
                <a:gd name="connsiteX35" fmla="*/ 2184245 w 3132350"/>
                <a:gd name="connsiteY35" fmla="*/ 2475230 h 3726268"/>
                <a:gd name="connsiteX36" fmla="*/ 813982 w 3132350"/>
                <a:gd name="connsiteY36" fmla="*/ 2420430 h 3726268"/>
                <a:gd name="connsiteX37" fmla="*/ 976102 w 3132350"/>
                <a:gd name="connsiteY37" fmla="*/ 2264885 h 3726268"/>
                <a:gd name="connsiteX38" fmla="*/ 2046227 w 3132350"/>
                <a:gd name="connsiteY38" fmla="*/ 2301790 h 3726268"/>
                <a:gd name="connsiteX39" fmla="*/ 2215044 w 3132350"/>
                <a:gd name="connsiteY39" fmla="*/ 2241287 h 3726268"/>
                <a:gd name="connsiteX40" fmla="*/ 2224449 w 3132350"/>
                <a:gd name="connsiteY40" fmla="*/ 2236410 h 3726268"/>
                <a:gd name="connsiteX41" fmla="*/ 2170017 w 3132350"/>
                <a:gd name="connsiteY41" fmla="*/ 2202296 h 3726268"/>
                <a:gd name="connsiteX42" fmla="*/ 2082366 w 3132350"/>
                <a:gd name="connsiteY42" fmla="*/ 2159668 h 3726268"/>
                <a:gd name="connsiteX43" fmla="*/ 1278457 w 3132350"/>
                <a:gd name="connsiteY43" fmla="*/ 2089565 h 3726268"/>
                <a:gd name="connsiteX44" fmla="*/ 841610 w 3132350"/>
                <a:gd name="connsiteY44" fmla="*/ 2870449 h 3726268"/>
                <a:gd name="connsiteX45" fmla="*/ 634511 w 3132350"/>
                <a:gd name="connsiteY45" fmla="*/ 2953993 h 3726268"/>
                <a:gd name="connsiteX46" fmla="*/ 1167695 w 3132350"/>
                <a:gd name="connsiteY46" fmla="*/ 1901546 h 3726268"/>
                <a:gd name="connsiteX47" fmla="*/ 2258377 w 3132350"/>
                <a:gd name="connsiteY47" fmla="*/ 2016958 h 3726268"/>
                <a:gd name="connsiteX48" fmla="*/ 2354514 w 3132350"/>
                <a:gd name="connsiteY48" fmla="*/ 2076519 h 3726268"/>
                <a:gd name="connsiteX49" fmla="*/ 2415994 w 3132350"/>
                <a:gd name="connsiteY49" fmla="*/ 2124783 h 3726268"/>
                <a:gd name="connsiteX50" fmla="*/ 2475580 w 3132350"/>
                <a:gd name="connsiteY50" fmla="*/ 2081172 h 3726268"/>
                <a:gd name="connsiteX51" fmla="*/ 2650207 w 3132350"/>
                <a:gd name="connsiteY51" fmla="*/ 1561731 h 3726268"/>
                <a:gd name="connsiteX52" fmla="*/ 2632612 w 3132350"/>
                <a:gd name="connsiteY52" fmla="*/ 1522278 h 3726268"/>
                <a:gd name="connsiteX53" fmla="*/ 2560826 w 3132350"/>
                <a:gd name="connsiteY53" fmla="*/ 1559733 h 3726268"/>
                <a:gd name="connsiteX54" fmla="*/ 2041941 w 3132350"/>
                <a:gd name="connsiteY54" fmla="*/ 1717381 h 3726268"/>
                <a:gd name="connsiteX55" fmla="*/ 574723 w 3132350"/>
                <a:gd name="connsiteY55" fmla="*/ 1560015 h 3726268"/>
                <a:gd name="connsiteX56" fmla="*/ 772904 w 3132350"/>
                <a:gd name="connsiteY56" fmla="*/ 1423999 h 3726268"/>
                <a:gd name="connsiteX57" fmla="*/ 1933106 w 3132350"/>
                <a:gd name="connsiteY57" fmla="*/ 1525671 h 3726268"/>
                <a:gd name="connsiteX58" fmla="*/ 2413381 w 3132350"/>
                <a:gd name="connsiteY58" fmla="*/ 1404942 h 3726268"/>
                <a:gd name="connsiteX59" fmla="*/ 2517897 w 3132350"/>
                <a:gd name="connsiteY59" fmla="*/ 1358036 h 3726268"/>
                <a:gd name="connsiteX60" fmla="*/ 2499121 w 3132350"/>
                <a:gd name="connsiteY60" fmla="*/ 1337713 h 3726268"/>
                <a:gd name="connsiteX61" fmla="*/ 2317274 w 3132350"/>
                <a:gd name="connsiteY61" fmla="*/ 1207038 h 3726268"/>
                <a:gd name="connsiteX62" fmla="*/ 1228658 w 3132350"/>
                <a:gd name="connsiteY62" fmla="*/ 1061180 h 3726268"/>
                <a:gd name="connsiteX63" fmla="*/ 654727 w 3132350"/>
                <a:gd name="connsiteY63" fmla="*/ 2078144 h 3726268"/>
                <a:gd name="connsiteX64" fmla="*/ 448887 w 3132350"/>
                <a:gd name="connsiteY64" fmla="*/ 2163839 h 3726268"/>
                <a:gd name="connsiteX65" fmla="*/ 1127156 w 3132350"/>
                <a:gd name="connsiteY65" fmla="*/ 869526 h 3726268"/>
                <a:gd name="connsiteX66" fmla="*/ 2506630 w 3132350"/>
                <a:gd name="connsiteY66" fmla="*/ 1083083 h 3726268"/>
                <a:gd name="connsiteX67" fmla="*/ 2612970 w 3132350"/>
                <a:gd name="connsiteY67" fmla="*/ 1164824 h 3726268"/>
                <a:gd name="connsiteX68" fmla="*/ 2697754 w 3132350"/>
                <a:gd name="connsiteY68" fmla="*/ 1248506 h 3726268"/>
                <a:gd name="connsiteX69" fmla="*/ 2743590 w 3132350"/>
                <a:gd name="connsiteY69" fmla="*/ 1213893 h 3726268"/>
                <a:gd name="connsiteX70" fmla="*/ 2559845 w 3132350"/>
                <a:gd name="connsiteY70" fmla="*/ 422383 h 3726268"/>
                <a:gd name="connsiteX71" fmla="*/ 1328029 w 3132350"/>
                <a:gd name="connsiteY71" fmla="*/ 218761 h 3726268"/>
                <a:gd name="connsiteX72" fmla="*/ 372170 w 3132350"/>
                <a:gd name="connsiteY72" fmla="*/ 1198314 h 3726268"/>
                <a:gd name="connsiteX73" fmla="*/ 152491 w 3132350"/>
                <a:gd name="connsiteY73" fmla="*/ 1256967 h 3726268"/>
                <a:gd name="connsiteX74" fmla="*/ 1255474 w 3132350"/>
                <a:gd name="connsiteY74" fmla="*/ 17535 h 3726268"/>
                <a:gd name="connsiteX75" fmla="*/ 1469047 w 3132350"/>
                <a:gd name="connsiteY75" fmla="*/ 1704 h 3726268"/>
                <a:gd name="connsiteX76" fmla="*/ 1655069 w 3132350"/>
                <a:gd name="connsiteY76" fmla="*/ 1416 h 372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132350" h="3726268">
                  <a:moveTo>
                    <a:pt x="1655069" y="1416"/>
                  </a:moveTo>
                  <a:cubicBezTo>
                    <a:pt x="2086651" y="15206"/>
                    <a:pt x="2495928" y="129221"/>
                    <a:pt x="2777339" y="322321"/>
                  </a:cubicBezTo>
                  <a:cubicBezTo>
                    <a:pt x="3258741" y="652653"/>
                    <a:pt x="3228326" y="1098962"/>
                    <a:pt x="2820135" y="1406972"/>
                  </a:cubicBezTo>
                  <a:lnTo>
                    <a:pt x="2810794" y="1413199"/>
                  </a:lnTo>
                  <a:lnTo>
                    <a:pt x="2825110" y="1438823"/>
                  </a:lnTo>
                  <a:cubicBezTo>
                    <a:pt x="2947397" y="1704143"/>
                    <a:pt x="2873888" y="1996779"/>
                    <a:pt x="2626764" y="2220958"/>
                  </a:cubicBezTo>
                  <a:lnTo>
                    <a:pt x="2557860" y="2278025"/>
                  </a:lnTo>
                  <a:lnTo>
                    <a:pt x="2562675" y="2284324"/>
                  </a:lnTo>
                  <a:cubicBezTo>
                    <a:pt x="2735560" y="2546597"/>
                    <a:pt x="2664192" y="2863470"/>
                    <a:pt x="2355339" y="3079311"/>
                  </a:cubicBezTo>
                  <a:lnTo>
                    <a:pt x="2337591" y="3089686"/>
                  </a:lnTo>
                  <a:lnTo>
                    <a:pt x="2345766" y="3109900"/>
                  </a:lnTo>
                  <a:cubicBezTo>
                    <a:pt x="2371145" y="3209251"/>
                    <a:pt x="2354293" y="3314498"/>
                    <a:pt x="2288309" y="3413342"/>
                  </a:cubicBezTo>
                  <a:cubicBezTo>
                    <a:pt x="2163390" y="3600471"/>
                    <a:pt x="1887700" y="3722444"/>
                    <a:pt x="1581018" y="3726268"/>
                  </a:cubicBezTo>
                  <a:lnTo>
                    <a:pt x="1574804" y="3503865"/>
                  </a:lnTo>
                  <a:cubicBezTo>
                    <a:pt x="1778340" y="3502219"/>
                    <a:pt x="1964684" y="3442118"/>
                    <a:pt x="2063284" y="3346317"/>
                  </a:cubicBezTo>
                  <a:cubicBezTo>
                    <a:pt x="2105325" y="3305470"/>
                    <a:pt x="2128032" y="3261984"/>
                    <a:pt x="2133363" y="3218712"/>
                  </a:cubicBezTo>
                  <a:lnTo>
                    <a:pt x="2131792" y="3197592"/>
                  </a:lnTo>
                  <a:lnTo>
                    <a:pt x="2085678" y="3217093"/>
                  </a:lnTo>
                  <a:cubicBezTo>
                    <a:pt x="1789756" y="3324459"/>
                    <a:pt x="1432763" y="3335051"/>
                    <a:pt x="1120551" y="3241448"/>
                  </a:cubicBezTo>
                  <a:lnTo>
                    <a:pt x="1243162" y="3058976"/>
                  </a:lnTo>
                  <a:cubicBezTo>
                    <a:pt x="1440634" y="3104947"/>
                    <a:pt x="1657260" y="3106789"/>
                    <a:pt x="1853662" y="3066774"/>
                  </a:cubicBezTo>
                  <a:lnTo>
                    <a:pt x="2022381" y="3018468"/>
                  </a:lnTo>
                  <a:lnTo>
                    <a:pt x="1972500" y="2984436"/>
                  </a:lnTo>
                  <a:cubicBezTo>
                    <a:pt x="1916158" y="2953418"/>
                    <a:pt x="1846356" y="2928315"/>
                    <a:pt x="1765050" y="2911978"/>
                  </a:cubicBezTo>
                  <a:cubicBezTo>
                    <a:pt x="1631684" y="2885180"/>
                    <a:pt x="1484476" y="2886296"/>
                    <a:pt x="1352566" y="2915104"/>
                  </a:cubicBezTo>
                  <a:cubicBezTo>
                    <a:pt x="1024130" y="2986832"/>
                    <a:pt x="896655" y="3201068"/>
                    <a:pt x="1086615" y="3362062"/>
                  </a:cubicBezTo>
                  <a:lnTo>
                    <a:pt x="862334" y="3438646"/>
                  </a:lnTo>
                  <a:cubicBezTo>
                    <a:pt x="662801" y="3177920"/>
                    <a:pt x="818957" y="2858528"/>
                    <a:pt x="1210405" y="2726723"/>
                  </a:cubicBezTo>
                  <a:cubicBezTo>
                    <a:pt x="1426129" y="2654086"/>
                    <a:pt x="1679732" y="2651321"/>
                    <a:pt x="1898890" y="2719215"/>
                  </a:cubicBezTo>
                  <a:cubicBezTo>
                    <a:pt x="1996879" y="2749571"/>
                    <a:pt x="2081209" y="2791659"/>
                    <a:pt x="2149836" y="2841832"/>
                  </a:cubicBezTo>
                  <a:lnTo>
                    <a:pt x="2231122" y="2914143"/>
                  </a:lnTo>
                  <a:lnTo>
                    <a:pt x="2265438" y="2891997"/>
                  </a:lnTo>
                  <a:cubicBezTo>
                    <a:pt x="2444606" y="2754143"/>
                    <a:pt x="2490212" y="2572639"/>
                    <a:pt x="2399168" y="2412576"/>
                  </a:cubicBezTo>
                  <a:lnTo>
                    <a:pt x="2382880" y="2388793"/>
                  </a:lnTo>
                  <a:lnTo>
                    <a:pt x="2289367" y="2433755"/>
                  </a:lnTo>
                  <a:cubicBezTo>
                    <a:pt x="2255689" y="2448458"/>
                    <a:pt x="2220643" y="2462307"/>
                    <a:pt x="2184245" y="2475230"/>
                  </a:cubicBezTo>
                  <a:cubicBezTo>
                    <a:pt x="1748242" y="2630037"/>
                    <a:pt x="1219219" y="2608880"/>
                    <a:pt x="813982" y="2420430"/>
                  </a:cubicBezTo>
                  <a:lnTo>
                    <a:pt x="976102" y="2264885"/>
                  </a:lnTo>
                  <a:cubicBezTo>
                    <a:pt x="1298501" y="2387849"/>
                    <a:pt x="1702816" y="2401793"/>
                    <a:pt x="2046227" y="2301790"/>
                  </a:cubicBezTo>
                  <a:cubicBezTo>
                    <a:pt x="2106686" y="2284184"/>
                    <a:pt x="2162991" y="2263887"/>
                    <a:pt x="2215044" y="2241287"/>
                  </a:cubicBezTo>
                  <a:lnTo>
                    <a:pt x="2224449" y="2236410"/>
                  </a:lnTo>
                  <a:lnTo>
                    <a:pt x="2170017" y="2202296"/>
                  </a:lnTo>
                  <a:cubicBezTo>
                    <a:pt x="2142832" y="2187270"/>
                    <a:pt x="2113617" y="2173022"/>
                    <a:pt x="2082366" y="2159668"/>
                  </a:cubicBezTo>
                  <a:cubicBezTo>
                    <a:pt x="1849970" y="2060364"/>
                    <a:pt x="1549786" y="2034187"/>
                    <a:pt x="1278457" y="2089565"/>
                  </a:cubicBezTo>
                  <a:cubicBezTo>
                    <a:pt x="730887" y="2201323"/>
                    <a:pt x="513977" y="2589060"/>
                    <a:pt x="841610" y="2870449"/>
                  </a:cubicBezTo>
                  <a:lnTo>
                    <a:pt x="634511" y="2953993"/>
                  </a:lnTo>
                  <a:cubicBezTo>
                    <a:pt x="286052" y="2568576"/>
                    <a:pt x="540455" y="2066413"/>
                    <a:pt x="1167695" y="1901546"/>
                  </a:cubicBezTo>
                  <a:cubicBezTo>
                    <a:pt x="1535651" y="1804831"/>
                    <a:pt x="1953188" y="1849013"/>
                    <a:pt x="2258377" y="2016958"/>
                  </a:cubicBezTo>
                  <a:cubicBezTo>
                    <a:pt x="2292660" y="2035824"/>
                    <a:pt x="2324703" y="2055722"/>
                    <a:pt x="2354514" y="2076519"/>
                  </a:cubicBezTo>
                  <a:lnTo>
                    <a:pt x="2415994" y="2124783"/>
                  </a:lnTo>
                  <a:lnTo>
                    <a:pt x="2475580" y="2081172"/>
                  </a:lnTo>
                  <a:cubicBezTo>
                    <a:pt x="2648899" y="1929909"/>
                    <a:pt x="2711122" y="1740546"/>
                    <a:pt x="2650207" y="1561731"/>
                  </a:cubicBezTo>
                  <a:lnTo>
                    <a:pt x="2632612" y="1522278"/>
                  </a:lnTo>
                  <a:lnTo>
                    <a:pt x="2560826" y="1559733"/>
                  </a:lnTo>
                  <a:cubicBezTo>
                    <a:pt x="2413244" y="1627727"/>
                    <a:pt x="2239376" y="1681996"/>
                    <a:pt x="2041941" y="1717381"/>
                  </a:cubicBezTo>
                  <a:cubicBezTo>
                    <a:pt x="1536992" y="1807880"/>
                    <a:pt x="984835" y="1748658"/>
                    <a:pt x="574723" y="1560015"/>
                  </a:cubicBezTo>
                  <a:lnTo>
                    <a:pt x="772904" y="1423999"/>
                  </a:lnTo>
                  <a:cubicBezTo>
                    <a:pt x="1108162" y="1543500"/>
                    <a:pt x="1535247" y="1580927"/>
                    <a:pt x="1933106" y="1525671"/>
                  </a:cubicBezTo>
                  <a:cubicBezTo>
                    <a:pt x="2116473" y="1500205"/>
                    <a:pt x="2277432" y="1458434"/>
                    <a:pt x="2413381" y="1404942"/>
                  </a:cubicBezTo>
                  <a:lnTo>
                    <a:pt x="2517897" y="1358036"/>
                  </a:lnTo>
                  <a:lnTo>
                    <a:pt x="2499121" y="1337713"/>
                  </a:lnTo>
                  <a:cubicBezTo>
                    <a:pt x="2449470" y="1291066"/>
                    <a:pt x="2388953" y="1247109"/>
                    <a:pt x="2317274" y="1207038"/>
                  </a:cubicBezTo>
                  <a:cubicBezTo>
                    <a:pt x="2024369" y="1043296"/>
                    <a:pt x="1608466" y="987571"/>
                    <a:pt x="1228658" y="1061180"/>
                  </a:cubicBezTo>
                  <a:cubicBezTo>
                    <a:pt x="522203" y="1198094"/>
                    <a:pt x="234165" y="1708477"/>
                    <a:pt x="654727" y="2078144"/>
                  </a:cubicBezTo>
                  <a:lnTo>
                    <a:pt x="448887" y="2163839"/>
                  </a:lnTo>
                  <a:cubicBezTo>
                    <a:pt x="3734" y="1686757"/>
                    <a:pt x="333745" y="1057011"/>
                    <a:pt x="1127156" y="869526"/>
                  </a:cubicBezTo>
                  <a:cubicBezTo>
                    <a:pt x="1610024" y="755423"/>
                    <a:pt x="2148134" y="838728"/>
                    <a:pt x="2506630" y="1083083"/>
                  </a:cubicBezTo>
                  <a:cubicBezTo>
                    <a:pt x="2545098" y="1109303"/>
                    <a:pt x="2580532" y="1136607"/>
                    <a:pt x="2612970" y="1164824"/>
                  </a:cubicBezTo>
                  <a:lnTo>
                    <a:pt x="2697754" y="1248506"/>
                  </a:lnTo>
                  <a:lnTo>
                    <a:pt x="2743590" y="1213893"/>
                  </a:lnTo>
                  <a:cubicBezTo>
                    <a:pt x="3021331" y="972738"/>
                    <a:pt x="2992236" y="652301"/>
                    <a:pt x="2559845" y="422383"/>
                  </a:cubicBezTo>
                  <a:cubicBezTo>
                    <a:pt x="2245839" y="255414"/>
                    <a:pt x="1781910" y="178726"/>
                    <a:pt x="1328029" y="218761"/>
                  </a:cubicBezTo>
                  <a:cubicBezTo>
                    <a:pt x="418033" y="299028"/>
                    <a:pt x="-66914" y="795997"/>
                    <a:pt x="372170" y="1198314"/>
                  </a:cubicBezTo>
                  <a:lnTo>
                    <a:pt x="152491" y="1256967"/>
                  </a:lnTo>
                  <a:cubicBezTo>
                    <a:pt x="-284221" y="740597"/>
                    <a:pt x="258222" y="131049"/>
                    <a:pt x="1255474" y="17535"/>
                  </a:cubicBezTo>
                  <a:cubicBezTo>
                    <a:pt x="1326551" y="9445"/>
                    <a:pt x="1397895" y="4198"/>
                    <a:pt x="1469047" y="1704"/>
                  </a:cubicBezTo>
                  <a:cubicBezTo>
                    <a:pt x="1531304" y="-479"/>
                    <a:pt x="1593414" y="-554"/>
                    <a:pt x="1655069" y="1416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25A27912-1F48-498A-A436-A15E4D85E813}"/>
              </a:ext>
            </a:extLst>
          </p:cNvPr>
          <p:cNvGrpSpPr/>
          <p:nvPr/>
        </p:nvGrpSpPr>
        <p:grpSpPr>
          <a:xfrm>
            <a:off x="6857555" y="1157758"/>
            <a:ext cx="2314309" cy="2390523"/>
            <a:chOff x="6857555" y="1157758"/>
            <a:chExt cx="2314309" cy="2390523"/>
          </a:xfrm>
        </p:grpSpPr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64D558A7-64EF-4834-B0D7-FC76F9C3BA60}"/>
                </a:ext>
              </a:extLst>
            </p:cNvPr>
            <p:cNvGrpSpPr/>
            <p:nvPr/>
          </p:nvGrpSpPr>
          <p:grpSpPr>
            <a:xfrm>
              <a:off x="7326151" y="1167401"/>
              <a:ext cx="1153186" cy="2380880"/>
              <a:chOff x="3891254" y="616565"/>
              <a:chExt cx="1153186" cy="2380880"/>
            </a:xfrm>
          </p:grpSpPr>
          <p:sp>
            <p:nvSpPr>
              <p:cNvPr id="112" name="円/楕円 351">
                <a:extLst>
                  <a:ext uri="{FF2B5EF4-FFF2-40B4-BE49-F238E27FC236}">
                    <a16:creationId xmlns:a16="http://schemas.microsoft.com/office/drawing/2014/main" id="{C5F87E9F-D7B5-4AAD-862D-69E187065011}"/>
                  </a:ext>
                </a:extLst>
              </p:cNvPr>
              <p:cNvSpPr/>
              <p:nvPr/>
            </p:nvSpPr>
            <p:spPr>
              <a:xfrm>
                <a:off x="4033004" y="1055000"/>
                <a:ext cx="903328" cy="123906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" name="片側の 2 つの角を丸めた四角形 144">
                <a:extLst>
                  <a:ext uri="{FF2B5EF4-FFF2-40B4-BE49-F238E27FC236}">
                    <a16:creationId xmlns:a16="http://schemas.microsoft.com/office/drawing/2014/main" id="{252D47F2-FF2B-4197-A51B-1D4261F8F939}"/>
                  </a:ext>
                </a:extLst>
              </p:cNvPr>
              <p:cNvSpPr/>
              <p:nvPr/>
            </p:nvSpPr>
            <p:spPr>
              <a:xfrm>
                <a:off x="3996667" y="19765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210206BD-042B-498A-99BD-0FAB0373761E}"/>
                  </a:ext>
                </a:extLst>
              </p:cNvPr>
              <p:cNvSpPr/>
              <p:nvPr/>
            </p:nvSpPr>
            <p:spPr>
              <a:xfrm>
                <a:off x="4245192" y="17440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3D0787C2-C023-4AA6-A53C-B83E9066A885}"/>
                  </a:ext>
                </a:extLst>
              </p:cNvPr>
              <p:cNvGrpSpPr/>
              <p:nvPr/>
            </p:nvGrpSpPr>
            <p:grpSpPr>
              <a:xfrm>
                <a:off x="3891254" y="616565"/>
                <a:ext cx="1153186" cy="1280626"/>
                <a:chOff x="3927963" y="3342038"/>
                <a:chExt cx="1079768" cy="1199095"/>
              </a:xfrm>
            </p:grpSpPr>
            <p:sp>
              <p:nvSpPr>
                <p:cNvPr id="117" name="円/楕円 351">
                  <a:extLst>
                    <a:ext uri="{FF2B5EF4-FFF2-40B4-BE49-F238E27FC236}">
                      <a16:creationId xmlns:a16="http://schemas.microsoft.com/office/drawing/2014/main" id="{564AB004-CA26-473B-963D-70C22426F031}"/>
                    </a:ext>
                  </a:extLst>
                </p:cNvPr>
                <p:cNvSpPr/>
                <p:nvPr/>
              </p:nvSpPr>
              <p:spPr>
                <a:xfrm>
                  <a:off x="3971723" y="3440091"/>
                  <a:ext cx="1025889" cy="108947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8" name="グループ化 117">
                  <a:extLst>
                    <a:ext uri="{FF2B5EF4-FFF2-40B4-BE49-F238E27FC236}">
                      <a16:creationId xmlns:a16="http://schemas.microsoft.com/office/drawing/2014/main" id="{460616D7-147D-409C-A158-759AC1E2E181}"/>
                    </a:ext>
                  </a:extLst>
                </p:cNvPr>
                <p:cNvGrpSpPr/>
                <p:nvPr/>
              </p:nvGrpSpPr>
              <p:grpSpPr>
                <a:xfrm>
                  <a:off x="3958047" y="3550778"/>
                  <a:ext cx="1049684" cy="990355"/>
                  <a:chOff x="1986974" y="3943261"/>
                  <a:chExt cx="834570" cy="787399"/>
                </a:xfrm>
              </p:grpSpPr>
              <p:grpSp>
                <p:nvGrpSpPr>
                  <p:cNvPr id="127" name="グループ化 126">
                    <a:extLst>
                      <a:ext uri="{FF2B5EF4-FFF2-40B4-BE49-F238E27FC236}">
                        <a16:creationId xmlns:a16="http://schemas.microsoft.com/office/drawing/2014/main" id="{E697C004-1DAA-420C-BBCB-CC2CC2083120}"/>
                      </a:ext>
                    </a:extLst>
                  </p:cNvPr>
                  <p:cNvGrpSpPr/>
                  <p:nvPr/>
                </p:nvGrpSpPr>
                <p:grpSpPr>
                  <a:xfrm>
                    <a:off x="1986974" y="3943261"/>
                    <a:ext cx="834570" cy="787399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30" name="グループ化 129">
                      <a:extLst>
                        <a:ext uri="{FF2B5EF4-FFF2-40B4-BE49-F238E27FC236}">
                          <a16:creationId xmlns:a16="http://schemas.microsoft.com/office/drawing/2014/main" id="{34048EEF-81D8-4135-BB05-A922E948A9FE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35" name="円/楕円 370">
                        <a:extLst>
                          <a:ext uri="{FF2B5EF4-FFF2-40B4-BE49-F238E27FC236}">
                            <a16:creationId xmlns:a16="http://schemas.microsoft.com/office/drawing/2014/main" id="{BDBDC380-3973-4EEC-86B3-1E01B4E9859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36" name="円/楕円 371">
                        <a:extLst>
                          <a:ext uri="{FF2B5EF4-FFF2-40B4-BE49-F238E27FC236}">
                            <a16:creationId xmlns:a16="http://schemas.microsoft.com/office/drawing/2014/main" id="{A83D4ECD-2013-41CA-B9EC-89B2CDD05A7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31" name="グループ化 130">
                      <a:extLst>
                        <a:ext uri="{FF2B5EF4-FFF2-40B4-BE49-F238E27FC236}">
                          <a16:creationId xmlns:a16="http://schemas.microsoft.com/office/drawing/2014/main" id="{00D60430-2994-494F-81B0-38ABB9FAA30F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33" name="円/楕円 368">
                        <a:extLst>
                          <a:ext uri="{FF2B5EF4-FFF2-40B4-BE49-F238E27FC236}">
                            <a16:creationId xmlns:a16="http://schemas.microsoft.com/office/drawing/2014/main" id="{7F3B55D4-FCDF-48EC-AE75-D4DF5C3414A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34" name="円/楕円 369">
                        <a:extLst>
                          <a:ext uri="{FF2B5EF4-FFF2-40B4-BE49-F238E27FC236}">
                            <a16:creationId xmlns:a16="http://schemas.microsoft.com/office/drawing/2014/main" id="{013F7863-C2D0-4669-A0DB-E1886B5AF36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32" name="円/楕円 367">
                      <a:extLst>
                        <a:ext uri="{FF2B5EF4-FFF2-40B4-BE49-F238E27FC236}">
                          <a16:creationId xmlns:a16="http://schemas.microsoft.com/office/drawing/2014/main" id="{4B72E50C-E4BA-4A46-AA91-E6F23D1F98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29" name="正方形/長方形 67">
                    <a:extLst>
                      <a:ext uri="{FF2B5EF4-FFF2-40B4-BE49-F238E27FC236}">
                        <a16:creationId xmlns:a16="http://schemas.microsoft.com/office/drawing/2014/main" id="{47200B55-D7CE-4BC3-B1DE-D94F561280FD}"/>
                      </a:ext>
                    </a:extLst>
                  </p:cNvPr>
                  <p:cNvSpPr/>
                  <p:nvPr/>
                </p:nvSpPr>
                <p:spPr>
                  <a:xfrm>
                    <a:off x="2379193" y="4553552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9" name="月 118">
                  <a:extLst>
                    <a:ext uri="{FF2B5EF4-FFF2-40B4-BE49-F238E27FC236}">
                      <a16:creationId xmlns:a16="http://schemas.microsoft.com/office/drawing/2014/main" id="{318E659D-DB7F-4981-AF12-833A057AD2D5}"/>
                    </a:ext>
                  </a:extLst>
                </p:cNvPr>
                <p:cNvSpPr/>
                <p:nvPr/>
              </p:nvSpPr>
              <p:spPr>
                <a:xfrm rot="2700000">
                  <a:off x="4120383" y="3342037"/>
                  <a:ext cx="244486" cy="62932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" name="月 119">
                  <a:extLst>
                    <a:ext uri="{FF2B5EF4-FFF2-40B4-BE49-F238E27FC236}">
                      <a16:creationId xmlns:a16="http://schemas.microsoft.com/office/drawing/2014/main" id="{62071C7A-5EAC-4432-A3A3-925FE5168FB1}"/>
                    </a:ext>
                  </a:extLst>
                </p:cNvPr>
                <p:cNvSpPr/>
                <p:nvPr/>
              </p:nvSpPr>
              <p:spPr>
                <a:xfrm rot="18900000" flipH="1">
                  <a:off x="4606529" y="3342038"/>
                  <a:ext cx="244486" cy="62932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2" name="月 121">
                  <a:extLst>
                    <a:ext uri="{FF2B5EF4-FFF2-40B4-BE49-F238E27FC236}">
                      <a16:creationId xmlns:a16="http://schemas.microsoft.com/office/drawing/2014/main" id="{DC1E4503-75C7-49DA-93DC-4F68FFC7FAB3}"/>
                    </a:ext>
                  </a:extLst>
                </p:cNvPr>
                <p:cNvSpPr/>
                <p:nvPr/>
              </p:nvSpPr>
              <p:spPr>
                <a:xfrm rot="15300000">
                  <a:off x="4222462" y="3795271"/>
                  <a:ext cx="56686" cy="15581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4" name="月 123">
                  <a:extLst>
                    <a:ext uri="{FF2B5EF4-FFF2-40B4-BE49-F238E27FC236}">
                      <a16:creationId xmlns:a16="http://schemas.microsoft.com/office/drawing/2014/main" id="{7E4ACCC1-23CF-458B-9043-78A963DDE6AF}"/>
                    </a:ext>
                  </a:extLst>
                </p:cNvPr>
                <p:cNvSpPr/>
                <p:nvPr/>
              </p:nvSpPr>
              <p:spPr>
                <a:xfrm rot="16200000">
                  <a:off x="4689187" y="3795271"/>
                  <a:ext cx="56686" cy="15581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79F2A6A6-CF5E-44CB-8A9D-9B5B96A9537B}"/>
                </a:ext>
              </a:extLst>
            </p:cNvPr>
            <p:cNvSpPr/>
            <p:nvPr/>
          </p:nvSpPr>
          <p:spPr>
            <a:xfrm>
              <a:off x="7575531" y="1818101"/>
              <a:ext cx="177602" cy="156690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D923DF85-FC32-4FDA-ACCC-94CD5615835F}"/>
                </a:ext>
              </a:extLst>
            </p:cNvPr>
            <p:cNvSpPr/>
            <p:nvPr/>
          </p:nvSpPr>
          <p:spPr>
            <a:xfrm>
              <a:off x="8086563" y="1818101"/>
              <a:ext cx="177602" cy="156690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BDCEB14C-CBAC-4698-B7F7-C68B3100B3A8}"/>
                </a:ext>
              </a:extLst>
            </p:cNvPr>
            <p:cNvGrpSpPr/>
            <p:nvPr/>
          </p:nvGrpSpPr>
          <p:grpSpPr>
            <a:xfrm>
              <a:off x="8142121" y="1311456"/>
              <a:ext cx="826528" cy="1401859"/>
              <a:chOff x="8142121" y="1311456"/>
              <a:chExt cx="826528" cy="1401859"/>
            </a:xfrm>
          </p:grpSpPr>
          <p:grpSp>
            <p:nvGrpSpPr>
              <p:cNvPr id="227" name="グループ化 226">
                <a:extLst>
                  <a:ext uri="{FF2B5EF4-FFF2-40B4-BE49-F238E27FC236}">
                    <a16:creationId xmlns:a16="http://schemas.microsoft.com/office/drawing/2014/main" id="{176D7252-52CC-4FD4-A960-4CAA723BB686}"/>
                  </a:ext>
                </a:extLst>
              </p:cNvPr>
              <p:cNvGrpSpPr/>
              <p:nvPr/>
            </p:nvGrpSpPr>
            <p:grpSpPr>
              <a:xfrm rot="20965850">
                <a:off x="8272389" y="1311456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228" name="グループ化 227">
                  <a:extLst>
                    <a:ext uri="{FF2B5EF4-FFF2-40B4-BE49-F238E27FC236}">
                      <a16:creationId xmlns:a16="http://schemas.microsoft.com/office/drawing/2014/main" id="{5F422DC6-7447-4730-B6C1-556E1BDEBAB1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231" name="フリーフォーム: 図形 230">
                    <a:extLst>
                      <a:ext uri="{FF2B5EF4-FFF2-40B4-BE49-F238E27FC236}">
                        <a16:creationId xmlns:a16="http://schemas.microsoft.com/office/drawing/2014/main" id="{9DF48BD6-5D9C-4A06-8433-9D1B7AA28470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2" name="フリーフォーム: 図形 231">
                    <a:extLst>
                      <a:ext uri="{FF2B5EF4-FFF2-40B4-BE49-F238E27FC236}">
                        <a16:creationId xmlns:a16="http://schemas.microsoft.com/office/drawing/2014/main" id="{8E301351-FE5C-496B-906E-EF2F77698A82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BD1D6581-C69B-421F-8316-F03581712621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60A5259D-2FD8-466D-AE2C-418A119588CD}"/>
                  </a:ext>
                </a:extLst>
              </p:cNvPr>
              <p:cNvSpPr/>
              <p:nvPr/>
            </p:nvSpPr>
            <p:spPr>
              <a:xfrm rot="3600000">
                <a:off x="8147026" y="1891693"/>
                <a:ext cx="816717" cy="826528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6528">
                    <a:moveTo>
                      <a:pt x="443772" y="826528"/>
                    </a:moveTo>
                    <a:lnTo>
                      <a:pt x="471695" y="296500"/>
                    </a:lnTo>
                    <a:lnTo>
                      <a:pt x="43314" y="378244"/>
                    </a:lnTo>
                    <a:lnTo>
                      <a:pt x="0" y="119223"/>
                    </a:lnTo>
                    <a:cubicBezTo>
                      <a:pt x="220220" y="80125"/>
                      <a:pt x="593326" y="-14668"/>
                      <a:pt x="660660" y="1930"/>
                    </a:cubicBezTo>
                    <a:cubicBezTo>
                      <a:pt x="727994" y="18528"/>
                      <a:pt x="770780" y="64949"/>
                      <a:pt x="778556" y="102155"/>
                    </a:cubicBezTo>
                    <a:cubicBezTo>
                      <a:pt x="786332" y="139361"/>
                      <a:pt x="803997" y="585070"/>
                      <a:pt x="816717" y="826528"/>
                    </a:cubicBezTo>
                  </a:path>
                </a:pathLst>
              </a:cu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16" name="グループ化 315">
              <a:extLst>
                <a:ext uri="{FF2B5EF4-FFF2-40B4-BE49-F238E27FC236}">
                  <a16:creationId xmlns:a16="http://schemas.microsoft.com/office/drawing/2014/main" id="{96BFE7BD-CD40-48C5-9C3B-A4C18C7B00A7}"/>
                </a:ext>
              </a:extLst>
            </p:cNvPr>
            <p:cNvGrpSpPr/>
            <p:nvPr/>
          </p:nvGrpSpPr>
          <p:grpSpPr>
            <a:xfrm flipH="1">
              <a:off x="6857555" y="1311456"/>
              <a:ext cx="826528" cy="1401859"/>
              <a:chOff x="8142121" y="1311456"/>
              <a:chExt cx="826528" cy="1401859"/>
            </a:xfrm>
          </p:grpSpPr>
          <p:grpSp>
            <p:nvGrpSpPr>
              <p:cNvPr id="317" name="グループ化 316">
                <a:extLst>
                  <a:ext uri="{FF2B5EF4-FFF2-40B4-BE49-F238E27FC236}">
                    <a16:creationId xmlns:a16="http://schemas.microsoft.com/office/drawing/2014/main" id="{B55B6FCE-394E-4B9B-AF09-034BF8EC440A}"/>
                  </a:ext>
                </a:extLst>
              </p:cNvPr>
              <p:cNvGrpSpPr/>
              <p:nvPr/>
            </p:nvGrpSpPr>
            <p:grpSpPr>
              <a:xfrm rot="20965850">
                <a:off x="8272389" y="1311456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319" name="グループ化 318">
                  <a:extLst>
                    <a:ext uri="{FF2B5EF4-FFF2-40B4-BE49-F238E27FC236}">
                      <a16:creationId xmlns:a16="http://schemas.microsoft.com/office/drawing/2014/main" id="{7AD0A4B8-24B5-419B-855D-A5E74435D81A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321" name="フリーフォーム: 図形 320">
                    <a:extLst>
                      <a:ext uri="{FF2B5EF4-FFF2-40B4-BE49-F238E27FC236}">
                        <a16:creationId xmlns:a16="http://schemas.microsoft.com/office/drawing/2014/main" id="{00103EDD-9791-4B80-A929-87C94C62B8FD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2" name="フリーフォーム: 図形 321">
                    <a:extLst>
                      <a:ext uri="{FF2B5EF4-FFF2-40B4-BE49-F238E27FC236}">
                        <a16:creationId xmlns:a16="http://schemas.microsoft.com/office/drawing/2014/main" id="{70FE0BC5-19EF-46BD-BCAB-596EDAFA1DF7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20" name="フリーフォーム: 図形 319">
                  <a:extLst>
                    <a:ext uri="{FF2B5EF4-FFF2-40B4-BE49-F238E27FC236}">
                      <a16:creationId xmlns:a16="http://schemas.microsoft.com/office/drawing/2014/main" id="{CCE1EC38-4120-4C98-BAAC-D3FE03F56C68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34A0E3E3-DECA-41AA-81D6-F7164CCE0E4D}"/>
                  </a:ext>
                </a:extLst>
              </p:cNvPr>
              <p:cNvSpPr/>
              <p:nvPr/>
            </p:nvSpPr>
            <p:spPr>
              <a:xfrm rot="3600000">
                <a:off x="8147026" y="1891693"/>
                <a:ext cx="816717" cy="826528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6528">
                    <a:moveTo>
                      <a:pt x="443772" y="826528"/>
                    </a:moveTo>
                    <a:lnTo>
                      <a:pt x="471695" y="296500"/>
                    </a:lnTo>
                    <a:lnTo>
                      <a:pt x="43314" y="378244"/>
                    </a:lnTo>
                    <a:lnTo>
                      <a:pt x="0" y="119223"/>
                    </a:lnTo>
                    <a:cubicBezTo>
                      <a:pt x="220220" y="80125"/>
                      <a:pt x="593326" y="-14668"/>
                      <a:pt x="660660" y="1930"/>
                    </a:cubicBezTo>
                    <a:cubicBezTo>
                      <a:pt x="727994" y="18528"/>
                      <a:pt x="770780" y="64949"/>
                      <a:pt x="778556" y="102155"/>
                    </a:cubicBezTo>
                    <a:cubicBezTo>
                      <a:pt x="786332" y="139361"/>
                      <a:pt x="803997" y="585070"/>
                      <a:pt x="816717" y="826528"/>
                    </a:cubicBezTo>
                  </a:path>
                </a:pathLst>
              </a:cu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25" name="二等辺三角形 33">
              <a:extLst>
                <a:ext uri="{FF2B5EF4-FFF2-40B4-BE49-F238E27FC236}">
                  <a16:creationId xmlns:a16="http://schemas.microsoft.com/office/drawing/2014/main" id="{D347A362-E32B-4A55-A007-A806A2FD6E23}"/>
                </a:ext>
              </a:extLst>
            </p:cNvPr>
            <p:cNvSpPr/>
            <p:nvPr/>
          </p:nvSpPr>
          <p:spPr>
            <a:xfrm>
              <a:off x="7818083" y="2285649"/>
              <a:ext cx="193915" cy="82312"/>
            </a:xfrm>
            <a:custGeom>
              <a:avLst/>
              <a:gdLst>
                <a:gd name="connsiteX0" fmla="*/ 0 w 1582702"/>
                <a:gd name="connsiteY0" fmla="*/ 1177872 h 1177872"/>
                <a:gd name="connsiteX1" fmla="*/ 791351 w 1582702"/>
                <a:gd name="connsiteY1" fmla="*/ 0 h 1177872"/>
                <a:gd name="connsiteX2" fmla="*/ 1582702 w 1582702"/>
                <a:gd name="connsiteY2" fmla="*/ 1177872 h 1177872"/>
                <a:gd name="connsiteX3" fmla="*/ 0 w 1582702"/>
                <a:gd name="connsiteY3" fmla="*/ 1177872 h 1177872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77876"/>
                <a:gd name="connsiteX1" fmla="*/ 791351 w 1582702"/>
                <a:gd name="connsiteY1" fmla="*/ 4 h 1177876"/>
                <a:gd name="connsiteX2" fmla="*/ 1582702 w 1582702"/>
                <a:gd name="connsiteY2" fmla="*/ 1177876 h 1177876"/>
                <a:gd name="connsiteX3" fmla="*/ 0 w 1582702"/>
                <a:gd name="connsiteY3" fmla="*/ 1177876 h 1177876"/>
                <a:gd name="connsiteX0" fmla="*/ 0 w 1582702"/>
                <a:gd name="connsiteY0" fmla="*/ 1177876 h 1196220"/>
                <a:gd name="connsiteX1" fmla="*/ 791351 w 1582702"/>
                <a:gd name="connsiteY1" fmla="*/ 4 h 1196220"/>
                <a:gd name="connsiteX2" fmla="*/ 1582702 w 1582702"/>
                <a:gd name="connsiteY2" fmla="*/ 1177876 h 1196220"/>
                <a:gd name="connsiteX3" fmla="*/ 0 w 1582702"/>
                <a:gd name="connsiteY3" fmla="*/ 1177876 h 1196220"/>
                <a:gd name="connsiteX0" fmla="*/ 0 w 1582702"/>
                <a:gd name="connsiteY0" fmla="*/ 1177876 h 1215976"/>
                <a:gd name="connsiteX1" fmla="*/ 791351 w 1582702"/>
                <a:gd name="connsiteY1" fmla="*/ 4 h 1215976"/>
                <a:gd name="connsiteX2" fmla="*/ 1582702 w 1582702"/>
                <a:gd name="connsiteY2" fmla="*/ 1177876 h 1215976"/>
                <a:gd name="connsiteX3" fmla="*/ 0 w 1582702"/>
                <a:gd name="connsiteY3" fmla="*/ 1177876 h 1215976"/>
                <a:gd name="connsiteX0" fmla="*/ 0 w 1582702"/>
                <a:gd name="connsiteY0" fmla="*/ 1177876 h 1238650"/>
                <a:gd name="connsiteX1" fmla="*/ 791351 w 1582702"/>
                <a:gd name="connsiteY1" fmla="*/ 4 h 1238650"/>
                <a:gd name="connsiteX2" fmla="*/ 1582702 w 1582702"/>
                <a:gd name="connsiteY2" fmla="*/ 1177876 h 1238650"/>
                <a:gd name="connsiteX3" fmla="*/ 0 w 1582702"/>
                <a:gd name="connsiteY3" fmla="*/ 1177876 h 1238650"/>
                <a:gd name="connsiteX0" fmla="*/ 0 w 1582702"/>
                <a:gd name="connsiteY0" fmla="*/ 1177876 h 1251310"/>
                <a:gd name="connsiteX1" fmla="*/ 791351 w 1582702"/>
                <a:gd name="connsiteY1" fmla="*/ 4 h 1251310"/>
                <a:gd name="connsiteX2" fmla="*/ 1582702 w 1582702"/>
                <a:gd name="connsiteY2" fmla="*/ 1177876 h 1251310"/>
                <a:gd name="connsiteX3" fmla="*/ 0 w 1582702"/>
                <a:gd name="connsiteY3" fmla="*/ 1177876 h 1251310"/>
                <a:gd name="connsiteX0" fmla="*/ 0 w 1582702"/>
                <a:gd name="connsiteY0" fmla="*/ 1177876 h 1255634"/>
                <a:gd name="connsiteX1" fmla="*/ 791351 w 1582702"/>
                <a:gd name="connsiteY1" fmla="*/ 4 h 1255634"/>
                <a:gd name="connsiteX2" fmla="*/ 1582702 w 1582702"/>
                <a:gd name="connsiteY2" fmla="*/ 1177876 h 1255634"/>
                <a:gd name="connsiteX3" fmla="*/ 0 w 1582702"/>
                <a:gd name="connsiteY3" fmla="*/ 1177876 h 1255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2702" h="1255634">
                  <a:moveTo>
                    <a:pt x="0" y="1177876"/>
                  </a:moveTo>
                  <a:cubicBezTo>
                    <a:pt x="63759" y="861452"/>
                    <a:pt x="565667" y="-2095"/>
                    <a:pt x="791351" y="4"/>
                  </a:cubicBezTo>
                  <a:cubicBezTo>
                    <a:pt x="1017035" y="2103"/>
                    <a:pt x="1455443" y="839227"/>
                    <a:pt x="1582702" y="1177876"/>
                  </a:cubicBezTo>
                  <a:cubicBezTo>
                    <a:pt x="1505985" y="1266776"/>
                    <a:pt x="67192" y="1295351"/>
                    <a:pt x="0" y="1177876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9" name="フリーフォーム: 図形 328">
              <a:extLst>
                <a:ext uri="{FF2B5EF4-FFF2-40B4-BE49-F238E27FC236}">
                  <a16:creationId xmlns:a16="http://schemas.microsoft.com/office/drawing/2014/main" id="{9B9979B6-87E8-4C4D-B8FB-A86ED26B75C1}"/>
                </a:ext>
              </a:extLst>
            </p:cNvPr>
            <p:cNvSpPr/>
            <p:nvPr/>
          </p:nvSpPr>
          <p:spPr>
            <a:xfrm rot="2700000">
              <a:off x="8686084" y="1115692"/>
              <a:ext cx="443714" cy="527846"/>
            </a:xfrm>
            <a:custGeom>
              <a:avLst/>
              <a:gdLst>
                <a:gd name="connsiteX0" fmla="*/ 1655069 w 3132350"/>
                <a:gd name="connsiteY0" fmla="*/ 1416 h 3726268"/>
                <a:gd name="connsiteX1" fmla="*/ 2777339 w 3132350"/>
                <a:gd name="connsiteY1" fmla="*/ 322321 h 3726268"/>
                <a:gd name="connsiteX2" fmla="*/ 2820135 w 3132350"/>
                <a:gd name="connsiteY2" fmla="*/ 1406972 h 3726268"/>
                <a:gd name="connsiteX3" fmla="*/ 2810794 w 3132350"/>
                <a:gd name="connsiteY3" fmla="*/ 1413199 h 3726268"/>
                <a:gd name="connsiteX4" fmla="*/ 2825110 w 3132350"/>
                <a:gd name="connsiteY4" fmla="*/ 1438823 h 3726268"/>
                <a:gd name="connsiteX5" fmla="*/ 2626764 w 3132350"/>
                <a:gd name="connsiteY5" fmla="*/ 2220958 h 3726268"/>
                <a:gd name="connsiteX6" fmla="*/ 2557860 w 3132350"/>
                <a:gd name="connsiteY6" fmla="*/ 2278025 h 3726268"/>
                <a:gd name="connsiteX7" fmla="*/ 2562675 w 3132350"/>
                <a:gd name="connsiteY7" fmla="*/ 2284324 h 3726268"/>
                <a:gd name="connsiteX8" fmla="*/ 2355339 w 3132350"/>
                <a:gd name="connsiteY8" fmla="*/ 3079311 h 3726268"/>
                <a:gd name="connsiteX9" fmla="*/ 2337591 w 3132350"/>
                <a:gd name="connsiteY9" fmla="*/ 3089686 h 3726268"/>
                <a:gd name="connsiteX10" fmla="*/ 2345766 w 3132350"/>
                <a:gd name="connsiteY10" fmla="*/ 3109900 h 3726268"/>
                <a:gd name="connsiteX11" fmla="*/ 2288309 w 3132350"/>
                <a:gd name="connsiteY11" fmla="*/ 3413342 h 3726268"/>
                <a:gd name="connsiteX12" fmla="*/ 1581018 w 3132350"/>
                <a:gd name="connsiteY12" fmla="*/ 3726268 h 3726268"/>
                <a:gd name="connsiteX13" fmla="*/ 1574804 w 3132350"/>
                <a:gd name="connsiteY13" fmla="*/ 3503865 h 3726268"/>
                <a:gd name="connsiteX14" fmla="*/ 2063284 w 3132350"/>
                <a:gd name="connsiteY14" fmla="*/ 3346317 h 3726268"/>
                <a:gd name="connsiteX15" fmla="*/ 2133363 w 3132350"/>
                <a:gd name="connsiteY15" fmla="*/ 3218712 h 3726268"/>
                <a:gd name="connsiteX16" fmla="*/ 2131792 w 3132350"/>
                <a:gd name="connsiteY16" fmla="*/ 3197592 h 3726268"/>
                <a:gd name="connsiteX17" fmla="*/ 2085678 w 3132350"/>
                <a:gd name="connsiteY17" fmla="*/ 3217093 h 3726268"/>
                <a:gd name="connsiteX18" fmla="*/ 1120551 w 3132350"/>
                <a:gd name="connsiteY18" fmla="*/ 3241448 h 3726268"/>
                <a:gd name="connsiteX19" fmla="*/ 1243162 w 3132350"/>
                <a:gd name="connsiteY19" fmla="*/ 3058976 h 3726268"/>
                <a:gd name="connsiteX20" fmla="*/ 1853662 w 3132350"/>
                <a:gd name="connsiteY20" fmla="*/ 3066774 h 3726268"/>
                <a:gd name="connsiteX21" fmla="*/ 2022381 w 3132350"/>
                <a:gd name="connsiteY21" fmla="*/ 3018468 h 3726268"/>
                <a:gd name="connsiteX22" fmla="*/ 1972500 w 3132350"/>
                <a:gd name="connsiteY22" fmla="*/ 2984436 h 3726268"/>
                <a:gd name="connsiteX23" fmla="*/ 1765050 w 3132350"/>
                <a:gd name="connsiteY23" fmla="*/ 2911978 h 3726268"/>
                <a:gd name="connsiteX24" fmla="*/ 1352566 w 3132350"/>
                <a:gd name="connsiteY24" fmla="*/ 2915104 h 3726268"/>
                <a:gd name="connsiteX25" fmla="*/ 1086615 w 3132350"/>
                <a:gd name="connsiteY25" fmla="*/ 3362062 h 3726268"/>
                <a:gd name="connsiteX26" fmla="*/ 862334 w 3132350"/>
                <a:gd name="connsiteY26" fmla="*/ 3438646 h 3726268"/>
                <a:gd name="connsiteX27" fmla="*/ 1210405 w 3132350"/>
                <a:gd name="connsiteY27" fmla="*/ 2726723 h 3726268"/>
                <a:gd name="connsiteX28" fmla="*/ 1898890 w 3132350"/>
                <a:gd name="connsiteY28" fmla="*/ 2719215 h 3726268"/>
                <a:gd name="connsiteX29" fmla="*/ 2149836 w 3132350"/>
                <a:gd name="connsiteY29" fmla="*/ 2841832 h 3726268"/>
                <a:gd name="connsiteX30" fmla="*/ 2231122 w 3132350"/>
                <a:gd name="connsiteY30" fmla="*/ 2914143 h 3726268"/>
                <a:gd name="connsiteX31" fmla="*/ 2265438 w 3132350"/>
                <a:gd name="connsiteY31" fmla="*/ 2891997 h 3726268"/>
                <a:gd name="connsiteX32" fmla="*/ 2399168 w 3132350"/>
                <a:gd name="connsiteY32" fmla="*/ 2412576 h 3726268"/>
                <a:gd name="connsiteX33" fmla="*/ 2382880 w 3132350"/>
                <a:gd name="connsiteY33" fmla="*/ 2388793 h 3726268"/>
                <a:gd name="connsiteX34" fmla="*/ 2289367 w 3132350"/>
                <a:gd name="connsiteY34" fmla="*/ 2433755 h 3726268"/>
                <a:gd name="connsiteX35" fmla="*/ 2184245 w 3132350"/>
                <a:gd name="connsiteY35" fmla="*/ 2475230 h 3726268"/>
                <a:gd name="connsiteX36" fmla="*/ 813982 w 3132350"/>
                <a:gd name="connsiteY36" fmla="*/ 2420430 h 3726268"/>
                <a:gd name="connsiteX37" fmla="*/ 976102 w 3132350"/>
                <a:gd name="connsiteY37" fmla="*/ 2264885 h 3726268"/>
                <a:gd name="connsiteX38" fmla="*/ 2046227 w 3132350"/>
                <a:gd name="connsiteY38" fmla="*/ 2301790 h 3726268"/>
                <a:gd name="connsiteX39" fmla="*/ 2215044 w 3132350"/>
                <a:gd name="connsiteY39" fmla="*/ 2241287 h 3726268"/>
                <a:gd name="connsiteX40" fmla="*/ 2224449 w 3132350"/>
                <a:gd name="connsiteY40" fmla="*/ 2236410 h 3726268"/>
                <a:gd name="connsiteX41" fmla="*/ 2170017 w 3132350"/>
                <a:gd name="connsiteY41" fmla="*/ 2202296 h 3726268"/>
                <a:gd name="connsiteX42" fmla="*/ 2082366 w 3132350"/>
                <a:gd name="connsiteY42" fmla="*/ 2159668 h 3726268"/>
                <a:gd name="connsiteX43" fmla="*/ 1278457 w 3132350"/>
                <a:gd name="connsiteY43" fmla="*/ 2089565 h 3726268"/>
                <a:gd name="connsiteX44" fmla="*/ 841610 w 3132350"/>
                <a:gd name="connsiteY44" fmla="*/ 2870449 h 3726268"/>
                <a:gd name="connsiteX45" fmla="*/ 634511 w 3132350"/>
                <a:gd name="connsiteY45" fmla="*/ 2953993 h 3726268"/>
                <a:gd name="connsiteX46" fmla="*/ 1167695 w 3132350"/>
                <a:gd name="connsiteY46" fmla="*/ 1901546 h 3726268"/>
                <a:gd name="connsiteX47" fmla="*/ 2258377 w 3132350"/>
                <a:gd name="connsiteY47" fmla="*/ 2016958 h 3726268"/>
                <a:gd name="connsiteX48" fmla="*/ 2354514 w 3132350"/>
                <a:gd name="connsiteY48" fmla="*/ 2076519 h 3726268"/>
                <a:gd name="connsiteX49" fmla="*/ 2415994 w 3132350"/>
                <a:gd name="connsiteY49" fmla="*/ 2124783 h 3726268"/>
                <a:gd name="connsiteX50" fmla="*/ 2475580 w 3132350"/>
                <a:gd name="connsiteY50" fmla="*/ 2081172 h 3726268"/>
                <a:gd name="connsiteX51" fmla="*/ 2650207 w 3132350"/>
                <a:gd name="connsiteY51" fmla="*/ 1561731 h 3726268"/>
                <a:gd name="connsiteX52" fmla="*/ 2632612 w 3132350"/>
                <a:gd name="connsiteY52" fmla="*/ 1522278 h 3726268"/>
                <a:gd name="connsiteX53" fmla="*/ 2560826 w 3132350"/>
                <a:gd name="connsiteY53" fmla="*/ 1559733 h 3726268"/>
                <a:gd name="connsiteX54" fmla="*/ 2041941 w 3132350"/>
                <a:gd name="connsiteY54" fmla="*/ 1717381 h 3726268"/>
                <a:gd name="connsiteX55" fmla="*/ 574723 w 3132350"/>
                <a:gd name="connsiteY55" fmla="*/ 1560015 h 3726268"/>
                <a:gd name="connsiteX56" fmla="*/ 772904 w 3132350"/>
                <a:gd name="connsiteY56" fmla="*/ 1423999 h 3726268"/>
                <a:gd name="connsiteX57" fmla="*/ 1933106 w 3132350"/>
                <a:gd name="connsiteY57" fmla="*/ 1525671 h 3726268"/>
                <a:gd name="connsiteX58" fmla="*/ 2413381 w 3132350"/>
                <a:gd name="connsiteY58" fmla="*/ 1404942 h 3726268"/>
                <a:gd name="connsiteX59" fmla="*/ 2517897 w 3132350"/>
                <a:gd name="connsiteY59" fmla="*/ 1358036 h 3726268"/>
                <a:gd name="connsiteX60" fmla="*/ 2499121 w 3132350"/>
                <a:gd name="connsiteY60" fmla="*/ 1337713 h 3726268"/>
                <a:gd name="connsiteX61" fmla="*/ 2317274 w 3132350"/>
                <a:gd name="connsiteY61" fmla="*/ 1207038 h 3726268"/>
                <a:gd name="connsiteX62" fmla="*/ 1228658 w 3132350"/>
                <a:gd name="connsiteY62" fmla="*/ 1061180 h 3726268"/>
                <a:gd name="connsiteX63" fmla="*/ 654727 w 3132350"/>
                <a:gd name="connsiteY63" fmla="*/ 2078144 h 3726268"/>
                <a:gd name="connsiteX64" fmla="*/ 448887 w 3132350"/>
                <a:gd name="connsiteY64" fmla="*/ 2163839 h 3726268"/>
                <a:gd name="connsiteX65" fmla="*/ 1127156 w 3132350"/>
                <a:gd name="connsiteY65" fmla="*/ 869526 h 3726268"/>
                <a:gd name="connsiteX66" fmla="*/ 2506630 w 3132350"/>
                <a:gd name="connsiteY66" fmla="*/ 1083083 h 3726268"/>
                <a:gd name="connsiteX67" fmla="*/ 2612970 w 3132350"/>
                <a:gd name="connsiteY67" fmla="*/ 1164824 h 3726268"/>
                <a:gd name="connsiteX68" fmla="*/ 2697754 w 3132350"/>
                <a:gd name="connsiteY68" fmla="*/ 1248506 h 3726268"/>
                <a:gd name="connsiteX69" fmla="*/ 2743590 w 3132350"/>
                <a:gd name="connsiteY69" fmla="*/ 1213893 h 3726268"/>
                <a:gd name="connsiteX70" fmla="*/ 2559845 w 3132350"/>
                <a:gd name="connsiteY70" fmla="*/ 422383 h 3726268"/>
                <a:gd name="connsiteX71" fmla="*/ 1328029 w 3132350"/>
                <a:gd name="connsiteY71" fmla="*/ 218761 h 3726268"/>
                <a:gd name="connsiteX72" fmla="*/ 372170 w 3132350"/>
                <a:gd name="connsiteY72" fmla="*/ 1198314 h 3726268"/>
                <a:gd name="connsiteX73" fmla="*/ 152491 w 3132350"/>
                <a:gd name="connsiteY73" fmla="*/ 1256967 h 3726268"/>
                <a:gd name="connsiteX74" fmla="*/ 1255474 w 3132350"/>
                <a:gd name="connsiteY74" fmla="*/ 17535 h 3726268"/>
                <a:gd name="connsiteX75" fmla="*/ 1469047 w 3132350"/>
                <a:gd name="connsiteY75" fmla="*/ 1704 h 3726268"/>
                <a:gd name="connsiteX76" fmla="*/ 1655069 w 3132350"/>
                <a:gd name="connsiteY76" fmla="*/ 1416 h 372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132350" h="3726268">
                  <a:moveTo>
                    <a:pt x="1655069" y="1416"/>
                  </a:moveTo>
                  <a:cubicBezTo>
                    <a:pt x="2086651" y="15206"/>
                    <a:pt x="2495928" y="129221"/>
                    <a:pt x="2777339" y="322321"/>
                  </a:cubicBezTo>
                  <a:cubicBezTo>
                    <a:pt x="3258741" y="652653"/>
                    <a:pt x="3228326" y="1098962"/>
                    <a:pt x="2820135" y="1406972"/>
                  </a:cubicBezTo>
                  <a:lnTo>
                    <a:pt x="2810794" y="1413199"/>
                  </a:lnTo>
                  <a:lnTo>
                    <a:pt x="2825110" y="1438823"/>
                  </a:lnTo>
                  <a:cubicBezTo>
                    <a:pt x="2947397" y="1704143"/>
                    <a:pt x="2873888" y="1996779"/>
                    <a:pt x="2626764" y="2220958"/>
                  </a:cubicBezTo>
                  <a:lnTo>
                    <a:pt x="2557860" y="2278025"/>
                  </a:lnTo>
                  <a:lnTo>
                    <a:pt x="2562675" y="2284324"/>
                  </a:lnTo>
                  <a:cubicBezTo>
                    <a:pt x="2735560" y="2546597"/>
                    <a:pt x="2664192" y="2863470"/>
                    <a:pt x="2355339" y="3079311"/>
                  </a:cubicBezTo>
                  <a:lnTo>
                    <a:pt x="2337591" y="3089686"/>
                  </a:lnTo>
                  <a:lnTo>
                    <a:pt x="2345766" y="3109900"/>
                  </a:lnTo>
                  <a:cubicBezTo>
                    <a:pt x="2371145" y="3209251"/>
                    <a:pt x="2354293" y="3314498"/>
                    <a:pt x="2288309" y="3413342"/>
                  </a:cubicBezTo>
                  <a:cubicBezTo>
                    <a:pt x="2163390" y="3600471"/>
                    <a:pt x="1887700" y="3722444"/>
                    <a:pt x="1581018" y="3726268"/>
                  </a:cubicBezTo>
                  <a:lnTo>
                    <a:pt x="1574804" y="3503865"/>
                  </a:lnTo>
                  <a:cubicBezTo>
                    <a:pt x="1778340" y="3502219"/>
                    <a:pt x="1964684" y="3442118"/>
                    <a:pt x="2063284" y="3346317"/>
                  </a:cubicBezTo>
                  <a:cubicBezTo>
                    <a:pt x="2105325" y="3305470"/>
                    <a:pt x="2128032" y="3261984"/>
                    <a:pt x="2133363" y="3218712"/>
                  </a:cubicBezTo>
                  <a:lnTo>
                    <a:pt x="2131792" y="3197592"/>
                  </a:lnTo>
                  <a:lnTo>
                    <a:pt x="2085678" y="3217093"/>
                  </a:lnTo>
                  <a:cubicBezTo>
                    <a:pt x="1789756" y="3324459"/>
                    <a:pt x="1432763" y="3335051"/>
                    <a:pt x="1120551" y="3241448"/>
                  </a:cubicBezTo>
                  <a:lnTo>
                    <a:pt x="1243162" y="3058976"/>
                  </a:lnTo>
                  <a:cubicBezTo>
                    <a:pt x="1440634" y="3104947"/>
                    <a:pt x="1657260" y="3106789"/>
                    <a:pt x="1853662" y="3066774"/>
                  </a:cubicBezTo>
                  <a:lnTo>
                    <a:pt x="2022381" y="3018468"/>
                  </a:lnTo>
                  <a:lnTo>
                    <a:pt x="1972500" y="2984436"/>
                  </a:lnTo>
                  <a:cubicBezTo>
                    <a:pt x="1916158" y="2953418"/>
                    <a:pt x="1846356" y="2928315"/>
                    <a:pt x="1765050" y="2911978"/>
                  </a:cubicBezTo>
                  <a:cubicBezTo>
                    <a:pt x="1631684" y="2885180"/>
                    <a:pt x="1484476" y="2886296"/>
                    <a:pt x="1352566" y="2915104"/>
                  </a:cubicBezTo>
                  <a:cubicBezTo>
                    <a:pt x="1024130" y="2986832"/>
                    <a:pt x="896655" y="3201068"/>
                    <a:pt x="1086615" y="3362062"/>
                  </a:cubicBezTo>
                  <a:lnTo>
                    <a:pt x="862334" y="3438646"/>
                  </a:lnTo>
                  <a:cubicBezTo>
                    <a:pt x="662801" y="3177920"/>
                    <a:pt x="818957" y="2858528"/>
                    <a:pt x="1210405" y="2726723"/>
                  </a:cubicBezTo>
                  <a:cubicBezTo>
                    <a:pt x="1426129" y="2654086"/>
                    <a:pt x="1679732" y="2651321"/>
                    <a:pt x="1898890" y="2719215"/>
                  </a:cubicBezTo>
                  <a:cubicBezTo>
                    <a:pt x="1996879" y="2749571"/>
                    <a:pt x="2081209" y="2791659"/>
                    <a:pt x="2149836" y="2841832"/>
                  </a:cubicBezTo>
                  <a:lnTo>
                    <a:pt x="2231122" y="2914143"/>
                  </a:lnTo>
                  <a:lnTo>
                    <a:pt x="2265438" y="2891997"/>
                  </a:lnTo>
                  <a:cubicBezTo>
                    <a:pt x="2444606" y="2754143"/>
                    <a:pt x="2490212" y="2572639"/>
                    <a:pt x="2399168" y="2412576"/>
                  </a:cubicBezTo>
                  <a:lnTo>
                    <a:pt x="2382880" y="2388793"/>
                  </a:lnTo>
                  <a:lnTo>
                    <a:pt x="2289367" y="2433755"/>
                  </a:lnTo>
                  <a:cubicBezTo>
                    <a:pt x="2255689" y="2448458"/>
                    <a:pt x="2220643" y="2462307"/>
                    <a:pt x="2184245" y="2475230"/>
                  </a:cubicBezTo>
                  <a:cubicBezTo>
                    <a:pt x="1748242" y="2630037"/>
                    <a:pt x="1219219" y="2608880"/>
                    <a:pt x="813982" y="2420430"/>
                  </a:cubicBezTo>
                  <a:lnTo>
                    <a:pt x="976102" y="2264885"/>
                  </a:lnTo>
                  <a:cubicBezTo>
                    <a:pt x="1298501" y="2387849"/>
                    <a:pt x="1702816" y="2401793"/>
                    <a:pt x="2046227" y="2301790"/>
                  </a:cubicBezTo>
                  <a:cubicBezTo>
                    <a:pt x="2106686" y="2284184"/>
                    <a:pt x="2162991" y="2263887"/>
                    <a:pt x="2215044" y="2241287"/>
                  </a:cubicBezTo>
                  <a:lnTo>
                    <a:pt x="2224449" y="2236410"/>
                  </a:lnTo>
                  <a:lnTo>
                    <a:pt x="2170017" y="2202296"/>
                  </a:lnTo>
                  <a:cubicBezTo>
                    <a:pt x="2142832" y="2187270"/>
                    <a:pt x="2113617" y="2173022"/>
                    <a:pt x="2082366" y="2159668"/>
                  </a:cubicBezTo>
                  <a:cubicBezTo>
                    <a:pt x="1849970" y="2060364"/>
                    <a:pt x="1549786" y="2034187"/>
                    <a:pt x="1278457" y="2089565"/>
                  </a:cubicBezTo>
                  <a:cubicBezTo>
                    <a:pt x="730887" y="2201323"/>
                    <a:pt x="513977" y="2589060"/>
                    <a:pt x="841610" y="2870449"/>
                  </a:cubicBezTo>
                  <a:lnTo>
                    <a:pt x="634511" y="2953993"/>
                  </a:lnTo>
                  <a:cubicBezTo>
                    <a:pt x="286052" y="2568576"/>
                    <a:pt x="540455" y="2066413"/>
                    <a:pt x="1167695" y="1901546"/>
                  </a:cubicBezTo>
                  <a:cubicBezTo>
                    <a:pt x="1535651" y="1804831"/>
                    <a:pt x="1953188" y="1849013"/>
                    <a:pt x="2258377" y="2016958"/>
                  </a:cubicBezTo>
                  <a:cubicBezTo>
                    <a:pt x="2292660" y="2035824"/>
                    <a:pt x="2324703" y="2055722"/>
                    <a:pt x="2354514" y="2076519"/>
                  </a:cubicBezTo>
                  <a:lnTo>
                    <a:pt x="2415994" y="2124783"/>
                  </a:lnTo>
                  <a:lnTo>
                    <a:pt x="2475580" y="2081172"/>
                  </a:lnTo>
                  <a:cubicBezTo>
                    <a:pt x="2648899" y="1929909"/>
                    <a:pt x="2711122" y="1740546"/>
                    <a:pt x="2650207" y="1561731"/>
                  </a:cubicBezTo>
                  <a:lnTo>
                    <a:pt x="2632612" y="1522278"/>
                  </a:lnTo>
                  <a:lnTo>
                    <a:pt x="2560826" y="1559733"/>
                  </a:lnTo>
                  <a:cubicBezTo>
                    <a:pt x="2413244" y="1627727"/>
                    <a:pt x="2239376" y="1681996"/>
                    <a:pt x="2041941" y="1717381"/>
                  </a:cubicBezTo>
                  <a:cubicBezTo>
                    <a:pt x="1536992" y="1807880"/>
                    <a:pt x="984835" y="1748658"/>
                    <a:pt x="574723" y="1560015"/>
                  </a:cubicBezTo>
                  <a:lnTo>
                    <a:pt x="772904" y="1423999"/>
                  </a:lnTo>
                  <a:cubicBezTo>
                    <a:pt x="1108162" y="1543500"/>
                    <a:pt x="1535247" y="1580927"/>
                    <a:pt x="1933106" y="1525671"/>
                  </a:cubicBezTo>
                  <a:cubicBezTo>
                    <a:pt x="2116473" y="1500205"/>
                    <a:pt x="2277432" y="1458434"/>
                    <a:pt x="2413381" y="1404942"/>
                  </a:cubicBezTo>
                  <a:lnTo>
                    <a:pt x="2517897" y="1358036"/>
                  </a:lnTo>
                  <a:lnTo>
                    <a:pt x="2499121" y="1337713"/>
                  </a:lnTo>
                  <a:cubicBezTo>
                    <a:pt x="2449470" y="1291066"/>
                    <a:pt x="2388953" y="1247109"/>
                    <a:pt x="2317274" y="1207038"/>
                  </a:cubicBezTo>
                  <a:cubicBezTo>
                    <a:pt x="2024369" y="1043296"/>
                    <a:pt x="1608466" y="987571"/>
                    <a:pt x="1228658" y="1061180"/>
                  </a:cubicBezTo>
                  <a:cubicBezTo>
                    <a:pt x="522203" y="1198094"/>
                    <a:pt x="234165" y="1708477"/>
                    <a:pt x="654727" y="2078144"/>
                  </a:cubicBezTo>
                  <a:lnTo>
                    <a:pt x="448887" y="2163839"/>
                  </a:lnTo>
                  <a:cubicBezTo>
                    <a:pt x="3734" y="1686757"/>
                    <a:pt x="333745" y="1057011"/>
                    <a:pt x="1127156" y="869526"/>
                  </a:cubicBezTo>
                  <a:cubicBezTo>
                    <a:pt x="1610024" y="755423"/>
                    <a:pt x="2148134" y="838728"/>
                    <a:pt x="2506630" y="1083083"/>
                  </a:cubicBezTo>
                  <a:cubicBezTo>
                    <a:pt x="2545098" y="1109303"/>
                    <a:pt x="2580532" y="1136607"/>
                    <a:pt x="2612970" y="1164824"/>
                  </a:cubicBezTo>
                  <a:lnTo>
                    <a:pt x="2697754" y="1248506"/>
                  </a:lnTo>
                  <a:lnTo>
                    <a:pt x="2743590" y="1213893"/>
                  </a:lnTo>
                  <a:cubicBezTo>
                    <a:pt x="3021331" y="972738"/>
                    <a:pt x="2992236" y="652301"/>
                    <a:pt x="2559845" y="422383"/>
                  </a:cubicBezTo>
                  <a:cubicBezTo>
                    <a:pt x="2245839" y="255414"/>
                    <a:pt x="1781910" y="178726"/>
                    <a:pt x="1328029" y="218761"/>
                  </a:cubicBezTo>
                  <a:cubicBezTo>
                    <a:pt x="418033" y="299028"/>
                    <a:pt x="-66914" y="795997"/>
                    <a:pt x="372170" y="1198314"/>
                  </a:cubicBezTo>
                  <a:lnTo>
                    <a:pt x="152491" y="1256967"/>
                  </a:lnTo>
                  <a:cubicBezTo>
                    <a:pt x="-284221" y="740597"/>
                    <a:pt x="258222" y="131049"/>
                    <a:pt x="1255474" y="17535"/>
                  </a:cubicBezTo>
                  <a:cubicBezTo>
                    <a:pt x="1326551" y="9445"/>
                    <a:pt x="1397895" y="4198"/>
                    <a:pt x="1469047" y="1704"/>
                  </a:cubicBezTo>
                  <a:cubicBezTo>
                    <a:pt x="1531304" y="-479"/>
                    <a:pt x="1593414" y="-554"/>
                    <a:pt x="1655069" y="1416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9AADFC8-7B1A-4D8C-8971-B9A77B82B773}"/>
              </a:ext>
            </a:extLst>
          </p:cNvPr>
          <p:cNvGrpSpPr/>
          <p:nvPr/>
        </p:nvGrpSpPr>
        <p:grpSpPr>
          <a:xfrm>
            <a:off x="949794" y="4081723"/>
            <a:ext cx="2278469" cy="2358577"/>
            <a:chOff x="949794" y="4081723"/>
            <a:chExt cx="2278469" cy="2358577"/>
          </a:xfrm>
        </p:grpSpPr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8060DF1C-531E-4936-BB4A-921BDD630C53}"/>
                </a:ext>
              </a:extLst>
            </p:cNvPr>
            <p:cNvGrpSpPr/>
            <p:nvPr/>
          </p:nvGrpSpPr>
          <p:grpSpPr>
            <a:xfrm>
              <a:off x="1389378" y="4081723"/>
              <a:ext cx="1267032" cy="2358577"/>
              <a:chOff x="685503" y="3823242"/>
              <a:chExt cx="1267032" cy="2358577"/>
            </a:xfrm>
          </p:grpSpPr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DF1E7168-DDDD-4D55-80E7-421601F33D56}"/>
                  </a:ext>
                </a:extLst>
              </p:cNvPr>
              <p:cNvSpPr/>
              <p:nvPr/>
            </p:nvSpPr>
            <p:spPr>
              <a:xfrm>
                <a:off x="1068497" y="4895357"/>
                <a:ext cx="529322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8E223342-F678-4C46-A4EF-7849CD164AC7}"/>
                  </a:ext>
                </a:extLst>
              </p:cNvPr>
              <p:cNvSpPr/>
              <p:nvPr/>
            </p:nvSpPr>
            <p:spPr>
              <a:xfrm>
                <a:off x="838347" y="5165637"/>
                <a:ext cx="974009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43" name="グループ化 242">
                <a:extLst>
                  <a:ext uri="{FF2B5EF4-FFF2-40B4-BE49-F238E27FC236}">
                    <a16:creationId xmlns:a16="http://schemas.microsoft.com/office/drawing/2014/main" id="{58173A23-B300-4DE4-BBA3-F7A7A0B79985}"/>
                  </a:ext>
                </a:extLst>
              </p:cNvPr>
              <p:cNvGrpSpPr/>
              <p:nvPr/>
            </p:nvGrpSpPr>
            <p:grpSpPr>
              <a:xfrm>
                <a:off x="685503" y="3823242"/>
                <a:ext cx="1267032" cy="1218328"/>
                <a:chOff x="878044" y="3848329"/>
                <a:chExt cx="917606" cy="882334"/>
              </a:xfrm>
            </p:grpSpPr>
            <p:sp>
              <p:nvSpPr>
                <p:cNvPr id="246" name="円/楕円 473">
                  <a:extLst>
                    <a:ext uri="{FF2B5EF4-FFF2-40B4-BE49-F238E27FC236}">
                      <a16:creationId xmlns:a16="http://schemas.microsoft.com/office/drawing/2014/main" id="{77190E78-EA58-40C0-87AD-495E762D71E0}"/>
                    </a:ext>
                  </a:extLst>
                </p:cNvPr>
                <p:cNvSpPr/>
                <p:nvPr/>
              </p:nvSpPr>
              <p:spPr>
                <a:xfrm>
                  <a:off x="878044" y="3848329"/>
                  <a:ext cx="917606" cy="5607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7606" h="560788">
                      <a:moveTo>
                        <a:pt x="350513" y="0"/>
                      </a:moveTo>
                      <a:cubicBezTo>
                        <a:pt x="389679" y="0"/>
                        <a:pt x="425328" y="15059"/>
                        <a:pt x="451289" y="40456"/>
                      </a:cubicBezTo>
                      <a:cubicBezTo>
                        <a:pt x="477250" y="15059"/>
                        <a:pt x="512899" y="0"/>
                        <a:pt x="552065" y="0"/>
                      </a:cubicBezTo>
                      <a:cubicBezTo>
                        <a:pt x="616429" y="0"/>
                        <a:pt x="671294" y="40669"/>
                        <a:pt x="691209" y="98139"/>
                      </a:cubicBezTo>
                      <a:cubicBezTo>
                        <a:pt x="692807" y="97182"/>
                        <a:pt x="694441" y="97155"/>
                        <a:pt x="696081" y="97155"/>
                      </a:cubicBezTo>
                      <a:cubicBezTo>
                        <a:pt x="778657" y="97155"/>
                        <a:pt x="845598" y="164096"/>
                        <a:pt x="845598" y="246672"/>
                      </a:cubicBezTo>
                      <a:lnTo>
                        <a:pt x="838516" y="281749"/>
                      </a:lnTo>
                      <a:cubicBezTo>
                        <a:pt x="886043" y="305239"/>
                        <a:pt x="917606" y="354569"/>
                        <a:pt x="917606" y="411271"/>
                      </a:cubicBezTo>
                      <a:cubicBezTo>
                        <a:pt x="917606" y="493847"/>
                        <a:pt x="850665" y="560788"/>
                        <a:pt x="768089" y="560788"/>
                      </a:cubicBezTo>
                      <a:cubicBezTo>
                        <a:pt x="685513" y="560788"/>
                        <a:pt x="618572" y="493847"/>
                        <a:pt x="618572" y="411271"/>
                      </a:cubicBezTo>
                      <a:lnTo>
                        <a:pt x="625570" y="376611"/>
                      </a:lnTo>
                      <a:cubicBezTo>
                        <a:pt x="593286" y="360813"/>
                        <a:pt x="568854" y="332439"/>
                        <a:pt x="556937" y="298051"/>
                      </a:cubicBezTo>
                      <a:cubicBezTo>
                        <a:pt x="555339" y="299008"/>
                        <a:pt x="553705" y="299034"/>
                        <a:pt x="552065" y="299034"/>
                      </a:cubicBezTo>
                      <a:cubicBezTo>
                        <a:pt x="512899" y="299034"/>
                        <a:pt x="477250" y="283975"/>
                        <a:pt x="451289" y="258578"/>
                      </a:cubicBezTo>
                      <a:cubicBezTo>
                        <a:pt x="429142" y="280244"/>
                        <a:pt x="399945" y="294386"/>
                        <a:pt x="367269" y="295793"/>
                      </a:cubicBezTo>
                      <a:cubicBezTo>
                        <a:pt x="355155" y="333233"/>
                        <a:pt x="328213" y="363759"/>
                        <a:pt x="292595" y="379380"/>
                      </a:cubicBezTo>
                      <a:cubicBezTo>
                        <a:pt x="297808" y="389212"/>
                        <a:pt x="299034" y="400099"/>
                        <a:pt x="299034" y="411271"/>
                      </a:cubicBezTo>
                      <a:cubicBezTo>
                        <a:pt x="299034" y="493847"/>
                        <a:pt x="232093" y="560788"/>
                        <a:pt x="149517" y="560788"/>
                      </a:cubicBezTo>
                      <a:cubicBezTo>
                        <a:pt x="66941" y="560788"/>
                        <a:pt x="0" y="493847"/>
                        <a:pt x="0" y="411271"/>
                      </a:cubicBezTo>
                      <a:cubicBezTo>
                        <a:pt x="0" y="352234"/>
                        <a:pt x="34217" y="301188"/>
                        <a:pt x="84497" y="278103"/>
                      </a:cubicBezTo>
                      <a:cubicBezTo>
                        <a:pt x="79341" y="268407"/>
                        <a:pt x="78152" y="257678"/>
                        <a:pt x="78152" y="246672"/>
                      </a:cubicBezTo>
                      <a:cubicBezTo>
                        <a:pt x="78152" y="169865"/>
                        <a:pt x="136066" y="106585"/>
                        <a:pt x="210883" y="100544"/>
                      </a:cubicBezTo>
                      <a:cubicBezTo>
                        <a:pt x="229813" y="41769"/>
                        <a:pt x="285285" y="0"/>
                        <a:pt x="350513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47" name="グループ化 246">
                  <a:extLst>
                    <a:ext uri="{FF2B5EF4-FFF2-40B4-BE49-F238E27FC236}">
                      <a16:creationId xmlns:a16="http://schemas.microsoft.com/office/drawing/2014/main" id="{EC301905-86B1-4C15-83EA-45777216C1A9}"/>
                    </a:ext>
                  </a:extLst>
                </p:cNvPr>
                <p:cNvGrpSpPr/>
                <p:nvPr/>
              </p:nvGrpSpPr>
              <p:grpSpPr>
                <a:xfrm>
                  <a:off x="926524" y="3943263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62" name="グループ化 261">
                    <a:extLst>
                      <a:ext uri="{FF2B5EF4-FFF2-40B4-BE49-F238E27FC236}">
                        <a16:creationId xmlns:a16="http://schemas.microsoft.com/office/drawing/2014/main" id="{A3E22A89-6914-4CF1-BB20-3C858AC5957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67" name="円/楕円 125">
                      <a:extLst>
                        <a:ext uri="{FF2B5EF4-FFF2-40B4-BE49-F238E27FC236}">
                          <a16:creationId xmlns:a16="http://schemas.microsoft.com/office/drawing/2014/main" id="{2738F795-A783-4E3C-950C-DDEF7F5D53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8" name="円/楕円 126">
                      <a:extLst>
                        <a:ext uri="{FF2B5EF4-FFF2-40B4-BE49-F238E27FC236}">
                          <a16:creationId xmlns:a16="http://schemas.microsoft.com/office/drawing/2014/main" id="{09E6CADC-A728-4372-A1AB-643F61B862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63" name="グループ化 262">
                    <a:extLst>
                      <a:ext uri="{FF2B5EF4-FFF2-40B4-BE49-F238E27FC236}">
                        <a16:creationId xmlns:a16="http://schemas.microsoft.com/office/drawing/2014/main" id="{7480476B-306F-442F-BE15-83C6766356E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65" name="円/楕円 123">
                      <a:extLst>
                        <a:ext uri="{FF2B5EF4-FFF2-40B4-BE49-F238E27FC236}">
                          <a16:creationId xmlns:a16="http://schemas.microsoft.com/office/drawing/2014/main" id="{0B5234B6-F69F-4100-B8CB-D83B2DFD34A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6" name="円/楕円 124">
                      <a:extLst>
                        <a:ext uri="{FF2B5EF4-FFF2-40B4-BE49-F238E27FC236}">
                          <a16:creationId xmlns:a16="http://schemas.microsoft.com/office/drawing/2014/main" id="{87F06D85-CA82-4AB6-87E5-DC8AC3FF1B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64" name="円/楕円 122">
                    <a:extLst>
                      <a:ext uri="{FF2B5EF4-FFF2-40B4-BE49-F238E27FC236}">
                        <a16:creationId xmlns:a16="http://schemas.microsoft.com/office/drawing/2014/main" id="{02F2E342-6A55-49B6-B434-C817F6EB8C63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48" name="円/楕円 27">
                  <a:extLst>
                    <a:ext uri="{FF2B5EF4-FFF2-40B4-BE49-F238E27FC236}">
                      <a16:creationId xmlns:a16="http://schemas.microsoft.com/office/drawing/2014/main" id="{45616376-4761-479B-B27E-4356C8E53360}"/>
                    </a:ext>
                  </a:extLst>
                </p:cNvPr>
                <p:cNvSpPr/>
                <p:nvPr/>
              </p:nvSpPr>
              <p:spPr>
                <a:xfrm rot="10800000">
                  <a:off x="1253947" y="4621406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9" name="円/楕円 27">
                  <a:extLst>
                    <a:ext uri="{FF2B5EF4-FFF2-40B4-BE49-F238E27FC236}">
                      <a16:creationId xmlns:a16="http://schemas.microsoft.com/office/drawing/2014/main" id="{0357D39A-B13A-4AAA-918C-8CCF130E67A2}"/>
                    </a:ext>
                  </a:extLst>
                </p:cNvPr>
                <p:cNvSpPr/>
                <p:nvPr/>
              </p:nvSpPr>
              <p:spPr>
                <a:xfrm rot="20700000">
                  <a:off x="1060114" y="420177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0" name="円/楕円 27">
                  <a:extLst>
                    <a:ext uri="{FF2B5EF4-FFF2-40B4-BE49-F238E27FC236}">
                      <a16:creationId xmlns:a16="http://schemas.microsoft.com/office/drawing/2014/main" id="{15A9C585-6867-4ED4-92EC-F9A694D0BBC9}"/>
                    </a:ext>
                  </a:extLst>
                </p:cNvPr>
                <p:cNvSpPr/>
                <p:nvPr/>
              </p:nvSpPr>
              <p:spPr>
                <a:xfrm rot="900000">
                  <a:off x="1466514" y="420177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1" name="円/楕円 27">
                  <a:extLst>
                    <a:ext uri="{FF2B5EF4-FFF2-40B4-BE49-F238E27FC236}">
                      <a16:creationId xmlns:a16="http://schemas.microsoft.com/office/drawing/2014/main" id="{C170E341-0301-455D-8BFD-0E09CF391DFF}"/>
                    </a:ext>
                  </a:extLst>
                </p:cNvPr>
                <p:cNvSpPr/>
                <p:nvPr/>
              </p:nvSpPr>
              <p:spPr>
                <a:xfrm rot="8100000">
                  <a:off x="1138253" y="4540799"/>
                  <a:ext cx="12281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2" name="円/楕円 27">
                  <a:extLst>
                    <a:ext uri="{FF2B5EF4-FFF2-40B4-BE49-F238E27FC236}">
                      <a16:creationId xmlns:a16="http://schemas.microsoft.com/office/drawing/2014/main" id="{60DAEAF1-34BE-40C0-87BD-76B0CB3A322A}"/>
                    </a:ext>
                  </a:extLst>
                </p:cNvPr>
                <p:cNvSpPr/>
                <p:nvPr/>
              </p:nvSpPr>
              <p:spPr>
                <a:xfrm rot="13500000" flipH="1">
                  <a:off x="1410675" y="4540800"/>
                  <a:ext cx="12281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53" name="グループ化 252">
                  <a:extLst>
                    <a:ext uri="{FF2B5EF4-FFF2-40B4-BE49-F238E27FC236}">
                      <a16:creationId xmlns:a16="http://schemas.microsoft.com/office/drawing/2014/main" id="{702A0461-D226-41C7-AC88-FA3134E534D3}"/>
                    </a:ext>
                  </a:extLst>
                </p:cNvPr>
                <p:cNvGrpSpPr/>
                <p:nvPr/>
              </p:nvGrpSpPr>
              <p:grpSpPr>
                <a:xfrm>
                  <a:off x="1041473" y="4298880"/>
                  <a:ext cx="79284" cy="63766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260" name="円/楕円 27">
                    <a:extLst>
                      <a:ext uri="{FF2B5EF4-FFF2-40B4-BE49-F238E27FC236}">
                        <a16:creationId xmlns:a16="http://schemas.microsoft.com/office/drawing/2014/main" id="{62B76FAE-4F6F-4A57-9D58-BA2DD4578AB1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1" name="円/楕円 27">
                    <a:extLst>
                      <a:ext uri="{FF2B5EF4-FFF2-40B4-BE49-F238E27FC236}">
                        <a16:creationId xmlns:a16="http://schemas.microsoft.com/office/drawing/2014/main" id="{44DEF00C-35F9-4811-90E7-C3D643075F36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55" name="グループ化 254">
                  <a:extLst>
                    <a:ext uri="{FF2B5EF4-FFF2-40B4-BE49-F238E27FC236}">
                      <a16:creationId xmlns:a16="http://schemas.microsoft.com/office/drawing/2014/main" id="{012FD6E9-4E97-448E-9818-E871AACFEA31}"/>
                    </a:ext>
                  </a:extLst>
                </p:cNvPr>
                <p:cNvGrpSpPr/>
                <p:nvPr/>
              </p:nvGrpSpPr>
              <p:grpSpPr>
                <a:xfrm flipH="1">
                  <a:off x="1559492" y="4298880"/>
                  <a:ext cx="79284" cy="63766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258" name="円/楕円 27">
                    <a:extLst>
                      <a:ext uri="{FF2B5EF4-FFF2-40B4-BE49-F238E27FC236}">
                        <a16:creationId xmlns:a16="http://schemas.microsoft.com/office/drawing/2014/main" id="{8C18F0D7-9284-45F6-AB81-359445356706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9" name="円/楕円 27">
                    <a:extLst>
                      <a:ext uri="{FF2B5EF4-FFF2-40B4-BE49-F238E27FC236}">
                        <a16:creationId xmlns:a16="http://schemas.microsoft.com/office/drawing/2014/main" id="{F1C2AD83-27BA-411E-BE30-F53AAFC1E476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7" name="円/楕円 64">
                  <a:extLst>
                    <a:ext uri="{FF2B5EF4-FFF2-40B4-BE49-F238E27FC236}">
                      <a16:creationId xmlns:a16="http://schemas.microsoft.com/office/drawing/2014/main" id="{E562C590-822C-484A-A610-7F52FE028D34}"/>
                    </a:ext>
                  </a:extLst>
                </p:cNvPr>
                <p:cNvSpPr/>
                <p:nvPr/>
              </p:nvSpPr>
              <p:spPr>
                <a:xfrm>
                  <a:off x="1296842" y="4454106"/>
                  <a:ext cx="80010" cy="79457"/>
                </a:xfrm>
                <a:custGeom>
                  <a:avLst/>
                  <a:gdLst>
                    <a:gd name="connsiteX0" fmla="*/ 24765 w 116205"/>
                    <a:gd name="connsiteY0" fmla="*/ 4629 h 96069"/>
                    <a:gd name="connsiteX1" fmla="*/ 76599 w 116205"/>
                    <a:gd name="connsiteY1" fmla="*/ 0 h 96069"/>
                    <a:gd name="connsiteX2" fmla="*/ 80010 w 116205"/>
                    <a:gd name="connsiteY2" fmla="*/ 13564 h 96069"/>
                    <a:gd name="connsiteX3" fmla="*/ 40005 w 116205"/>
                    <a:gd name="connsiteY3" fmla="*/ 79457 h 96069"/>
                    <a:gd name="connsiteX4" fmla="*/ 0 w 116205"/>
                    <a:gd name="connsiteY4" fmla="*/ 13564 h 96069"/>
                    <a:gd name="connsiteX5" fmla="*/ 2742 w 116205"/>
                    <a:gd name="connsiteY5" fmla="*/ 2662 h 96069"/>
                    <a:gd name="connsiteX6" fmla="*/ 116205 w 116205"/>
                    <a:gd name="connsiteY6" fmla="*/ 96069 h 96069"/>
                    <a:gd name="connsiteX0" fmla="*/ 24765 w 80010"/>
                    <a:gd name="connsiteY0" fmla="*/ 4629 h 79457"/>
                    <a:gd name="connsiteX1" fmla="*/ 76599 w 80010"/>
                    <a:gd name="connsiteY1" fmla="*/ 0 h 79457"/>
                    <a:gd name="connsiteX2" fmla="*/ 80010 w 80010"/>
                    <a:gd name="connsiteY2" fmla="*/ 13564 h 79457"/>
                    <a:gd name="connsiteX3" fmla="*/ 40005 w 80010"/>
                    <a:gd name="connsiteY3" fmla="*/ 79457 h 79457"/>
                    <a:gd name="connsiteX4" fmla="*/ 0 w 80010"/>
                    <a:gd name="connsiteY4" fmla="*/ 13564 h 79457"/>
                    <a:gd name="connsiteX5" fmla="*/ 2742 w 80010"/>
                    <a:gd name="connsiteY5" fmla="*/ 2662 h 79457"/>
                    <a:gd name="connsiteX0" fmla="*/ 76599 w 80010"/>
                    <a:gd name="connsiteY0" fmla="*/ 0 h 79457"/>
                    <a:gd name="connsiteX1" fmla="*/ 80010 w 80010"/>
                    <a:gd name="connsiteY1" fmla="*/ 13564 h 79457"/>
                    <a:gd name="connsiteX2" fmla="*/ 40005 w 80010"/>
                    <a:gd name="connsiteY2" fmla="*/ 79457 h 79457"/>
                    <a:gd name="connsiteX3" fmla="*/ 0 w 80010"/>
                    <a:gd name="connsiteY3" fmla="*/ 13564 h 79457"/>
                    <a:gd name="connsiteX4" fmla="*/ 2742 w 80010"/>
                    <a:gd name="connsiteY4" fmla="*/ 2662 h 79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10" h="79457">
                      <a:moveTo>
                        <a:pt x="76599" y="0"/>
                      </a:moveTo>
                      <a:cubicBezTo>
                        <a:pt x="79703" y="4150"/>
                        <a:pt x="80010" y="8798"/>
                        <a:pt x="80010" y="13564"/>
                      </a:cubicBezTo>
                      <a:cubicBezTo>
                        <a:pt x="80010" y="49956"/>
                        <a:pt x="62099" y="79457"/>
                        <a:pt x="40005" y="79457"/>
                      </a:cubicBezTo>
                      <a:cubicBezTo>
                        <a:pt x="17911" y="79457"/>
                        <a:pt x="0" y="49956"/>
                        <a:pt x="0" y="13564"/>
                      </a:cubicBezTo>
                      <a:lnTo>
                        <a:pt x="2742" y="2662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5D8357AF-8E28-4EEC-AF4C-36BA28D1D535}"/>
                  </a:ext>
                </a:extLst>
              </p:cNvPr>
              <p:cNvSpPr/>
              <p:nvPr/>
            </p:nvSpPr>
            <p:spPr>
              <a:xfrm>
                <a:off x="914212" y="3917913"/>
                <a:ext cx="805200" cy="231722"/>
              </a:xfrm>
              <a:custGeom>
                <a:avLst/>
                <a:gdLst>
                  <a:gd name="connsiteX0" fmla="*/ 397220 w 936481"/>
                  <a:gd name="connsiteY0" fmla="*/ 0 h 353810"/>
                  <a:gd name="connsiteX1" fmla="*/ 468241 w 936481"/>
                  <a:gd name="connsiteY1" fmla="*/ 1108 h 353810"/>
                  <a:gd name="connsiteX2" fmla="*/ 539261 w 936481"/>
                  <a:gd name="connsiteY2" fmla="*/ 0 h 353810"/>
                  <a:gd name="connsiteX3" fmla="*/ 735498 w 936481"/>
                  <a:gd name="connsiteY3" fmla="*/ 73423 h 353810"/>
                  <a:gd name="connsiteX4" fmla="*/ 929649 w 936481"/>
                  <a:gd name="connsiteY4" fmla="*/ 321656 h 353810"/>
                  <a:gd name="connsiteX5" fmla="*/ 617597 w 936481"/>
                  <a:gd name="connsiteY5" fmla="*/ 277633 h 353810"/>
                  <a:gd name="connsiteX6" fmla="*/ 523711 w 936481"/>
                  <a:gd name="connsiteY6" fmla="*/ 212729 h 353810"/>
                  <a:gd name="connsiteX7" fmla="*/ 468241 w 936481"/>
                  <a:gd name="connsiteY7" fmla="*/ 156840 h 353810"/>
                  <a:gd name="connsiteX8" fmla="*/ 412771 w 936481"/>
                  <a:gd name="connsiteY8" fmla="*/ 212729 h 353810"/>
                  <a:gd name="connsiteX9" fmla="*/ 318884 w 936481"/>
                  <a:gd name="connsiteY9" fmla="*/ 277633 h 353810"/>
                  <a:gd name="connsiteX10" fmla="*/ 6832 w 936481"/>
                  <a:gd name="connsiteY10" fmla="*/ 321656 h 353810"/>
                  <a:gd name="connsiteX11" fmla="*/ 200983 w 936481"/>
                  <a:gd name="connsiteY11" fmla="*/ 73423 h 353810"/>
                  <a:gd name="connsiteX12" fmla="*/ 397220 w 936481"/>
                  <a:gd name="connsiteY12" fmla="*/ 0 h 353810"/>
                  <a:gd name="connsiteX0" fmla="*/ 468241 w 936481"/>
                  <a:gd name="connsiteY0" fmla="*/ 1108 h 353810"/>
                  <a:gd name="connsiteX1" fmla="*/ 539261 w 936481"/>
                  <a:gd name="connsiteY1" fmla="*/ 0 h 353810"/>
                  <a:gd name="connsiteX2" fmla="*/ 735498 w 936481"/>
                  <a:gd name="connsiteY2" fmla="*/ 73423 h 353810"/>
                  <a:gd name="connsiteX3" fmla="*/ 929649 w 936481"/>
                  <a:gd name="connsiteY3" fmla="*/ 321656 h 353810"/>
                  <a:gd name="connsiteX4" fmla="*/ 617597 w 936481"/>
                  <a:gd name="connsiteY4" fmla="*/ 277633 h 353810"/>
                  <a:gd name="connsiteX5" fmla="*/ 523711 w 936481"/>
                  <a:gd name="connsiteY5" fmla="*/ 212729 h 353810"/>
                  <a:gd name="connsiteX6" fmla="*/ 468241 w 936481"/>
                  <a:gd name="connsiteY6" fmla="*/ 156840 h 353810"/>
                  <a:gd name="connsiteX7" fmla="*/ 412771 w 936481"/>
                  <a:gd name="connsiteY7" fmla="*/ 212729 h 353810"/>
                  <a:gd name="connsiteX8" fmla="*/ 318884 w 936481"/>
                  <a:gd name="connsiteY8" fmla="*/ 277633 h 353810"/>
                  <a:gd name="connsiteX9" fmla="*/ 6832 w 936481"/>
                  <a:gd name="connsiteY9" fmla="*/ 321656 h 353810"/>
                  <a:gd name="connsiteX10" fmla="*/ 200983 w 936481"/>
                  <a:gd name="connsiteY10" fmla="*/ 73423 h 353810"/>
                  <a:gd name="connsiteX11" fmla="*/ 397220 w 936481"/>
                  <a:gd name="connsiteY11" fmla="*/ 0 h 353810"/>
                  <a:gd name="connsiteX12" fmla="*/ 559681 w 936481"/>
                  <a:gd name="connsiteY12" fmla="*/ 92548 h 353810"/>
                  <a:gd name="connsiteX0" fmla="*/ 468241 w 936481"/>
                  <a:gd name="connsiteY0" fmla="*/ 1108 h 353810"/>
                  <a:gd name="connsiteX1" fmla="*/ 539261 w 936481"/>
                  <a:gd name="connsiteY1" fmla="*/ 0 h 353810"/>
                  <a:gd name="connsiteX2" fmla="*/ 735498 w 936481"/>
                  <a:gd name="connsiteY2" fmla="*/ 73423 h 353810"/>
                  <a:gd name="connsiteX3" fmla="*/ 929649 w 936481"/>
                  <a:gd name="connsiteY3" fmla="*/ 321656 h 353810"/>
                  <a:gd name="connsiteX4" fmla="*/ 617597 w 936481"/>
                  <a:gd name="connsiteY4" fmla="*/ 277633 h 353810"/>
                  <a:gd name="connsiteX5" fmla="*/ 523711 w 936481"/>
                  <a:gd name="connsiteY5" fmla="*/ 212729 h 353810"/>
                  <a:gd name="connsiteX6" fmla="*/ 468241 w 936481"/>
                  <a:gd name="connsiteY6" fmla="*/ 156840 h 353810"/>
                  <a:gd name="connsiteX7" fmla="*/ 412771 w 936481"/>
                  <a:gd name="connsiteY7" fmla="*/ 212729 h 353810"/>
                  <a:gd name="connsiteX8" fmla="*/ 318884 w 936481"/>
                  <a:gd name="connsiteY8" fmla="*/ 277633 h 353810"/>
                  <a:gd name="connsiteX9" fmla="*/ 6832 w 936481"/>
                  <a:gd name="connsiteY9" fmla="*/ 321656 h 353810"/>
                  <a:gd name="connsiteX10" fmla="*/ 200983 w 936481"/>
                  <a:gd name="connsiteY10" fmla="*/ 73423 h 353810"/>
                  <a:gd name="connsiteX11" fmla="*/ 397220 w 936481"/>
                  <a:gd name="connsiteY11" fmla="*/ 0 h 353810"/>
                  <a:gd name="connsiteX0" fmla="*/ 539261 w 936481"/>
                  <a:gd name="connsiteY0" fmla="*/ 0 h 353810"/>
                  <a:gd name="connsiteX1" fmla="*/ 735498 w 936481"/>
                  <a:gd name="connsiteY1" fmla="*/ 73423 h 353810"/>
                  <a:gd name="connsiteX2" fmla="*/ 929649 w 936481"/>
                  <a:gd name="connsiteY2" fmla="*/ 321656 h 353810"/>
                  <a:gd name="connsiteX3" fmla="*/ 617597 w 936481"/>
                  <a:gd name="connsiteY3" fmla="*/ 277633 h 353810"/>
                  <a:gd name="connsiteX4" fmla="*/ 523711 w 936481"/>
                  <a:gd name="connsiteY4" fmla="*/ 212729 h 353810"/>
                  <a:gd name="connsiteX5" fmla="*/ 468241 w 936481"/>
                  <a:gd name="connsiteY5" fmla="*/ 156840 h 353810"/>
                  <a:gd name="connsiteX6" fmla="*/ 412771 w 936481"/>
                  <a:gd name="connsiteY6" fmla="*/ 212729 h 353810"/>
                  <a:gd name="connsiteX7" fmla="*/ 318884 w 936481"/>
                  <a:gd name="connsiteY7" fmla="*/ 277633 h 353810"/>
                  <a:gd name="connsiteX8" fmla="*/ 6832 w 936481"/>
                  <a:gd name="connsiteY8" fmla="*/ 321656 h 353810"/>
                  <a:gd name="connsiteX9" fmla="*/ 200983 w 936481"/>
                  <a:gd name="connsiteY9" fmla="*/ 73423 h 353810"/>
                  <a:gd name="connsiteX10" fmla="*/ 397220 w 936481"/>
                  <a:gd name="connsiteY10" fmla="*/ 0 h 353810"/>
                  <a:gd name="connsiteX0" fmla="*/ 539261 w 936481"/>
                  <a:gd name="connsiteY0" fmla="*/ 0 h 353810"/>
                  <a:gd name="connsiteX1" fmla="*/ 735498 w 936481"/>
                  <a:gd name="connsiteY1" fmla="*/ 73423 h 353810"/>
                  <a:gd name="connsiteX2" fmla="*/ 929649 w 936481"/>
                  <a:gd name="connsiteY2" fmla="*/ 321656 h 353810"/>
                  <a:gd name="connsiteX3" fmla="*/ 617597 w 936481"/>
                  <a:gd name="connsiteY3" fmla="*/ 277633 h 353810"/>
                  <a:gd name="connsiteX4" fmla="*/ 523711 w 936481"/>
                  <a:gd name="connsiteY4" fmla="*/ 212729 h 353810"/>
                  <a:gd name="connsiteX5" fmla="*/ 468241 w 936481"/>
                  <a:gd name="connsiteY5" fmla="*/ 156840 h 353810"/>
                  <a:gd name="connsiteX6" fmla="*/ 412771 w 936481"/>
                  <a:gd name="connsiteY6" fmla="*/ 212729 h 353810"/>
                  <a:gd name="connsiteX7" fmla="*/ 318884 w 936481"/>
                  <a:gd name="connsiteY7" fmla="*/ 277633 h 353810"/>
                  <a:gd name="connsiteX8" fmla="*/ 6832 w 936481"/>
                  <a:gd name="connsiteY8" fmla="*/ 321656 h 353810"/>
                  <a:gd name="connsiteX9" fmla="*/ 200983 w 936481"/>
                  <a:gd name="connsiteY9" fmla="*/ 73423 h 353810"/>
                  <a:gd name="connsiteX0" fmla="*/ 735498 w 936481"/>
                  <a:gd name="connsiteY0" fmla="*/ 0 h 280387"/>
                  <a:gd name="connsiteX1" fmla="*/ 929649 w 936481"/>
                  <a:gd name="connsiteY1" fmla="*/ 248233 h 280387"/>
                  <a:gd name="connsiteX2" fmla="*/ 617597 w 936481"/>
                  <a:gd name="connsiteY2" fmla="*/ 204210 h 280387"/>
                  <a:gd name="connsiteX3" fmla="*/ 523711 w 936481"/>
                  <a:gd name="connsiteY3" fmla="*/ 139306 h 280387"/>
                  <a:gd name="connsiteX4" fmla="*/ 468241 w 936481"/>
                  <a:gd name="connsiteY4" fmla="*/ 83417 h 280387"/>
                  <a:gd name="connsiteX5" fmla="*/ 412771 w 936481"/>
                  <a:gd name="connsiteY5" fmla="*/ 139306 h 280387"/>
                  <a:gd name="connsiteX6" fmla="*/ 318884 w 936481"/>
                  <a:gd name="connsiteY6" fmla="*/ 204210 h 280387"/>
                  <a:gd name="connsiteX7" fmla="*/ 6832 w 936481"/>
                  <a:gd name="connsiteY7" fmla="*/ 248233 h 280387"/>
                  <a:gd name="connsiteX8" fmla="*/ 200983 w 936481"/>
                  <a:gd name="connsiteY8" fmla="*/ 0 h 280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36481" h="280387">
                    <a:moveTo>
                      <a:pt x="735498" y="0"/>
                    </a:moveTo>
                    <a:cubicBezTo>
                      <a:pt x="875282" y="80704"/>
                      <a:pt x="962207" y="191842"/>
                      <a:pt x="929649" y="248233"/>
                    </a:cubicBezTo>
                    <a:cubicBezTo>
                      <a:pt x="897092" y="304625"/>
                      <a:pt x="757381" y="284915"/>
                      <a:pt x="617597" y="204210"/>
                    </a:cubicBezTo>
                    <a:cubicBezTo>
                      <a:pt x="582651" y="184034"/>
                      <a:pt x="551008" y="161956"/>
                      <a:pt x="523711" y="139306"/>
                    </a:cubicBezTo>
                    <a:lnTo>
                      <a:pt x="468241" y="83417"/>
                    </a:lnTo>
                    <a:lnTo>
                      <a:pt x="412771" y="139306"/>
                    </a:lnTo>
                    <a:cubicBezTo>
                      <a:pt x="385473" y="161956"/>
                      <a:pt x="353830" y="184034"/>
                      <a:pt x="318884" y="204210"/>
                    </a:cubicBezTo>
                    <a:cubicBezTo>
                      <a:pt x="179100" y="284915"/>
                      <a:pt x="39389" y="304625"/>
                      <a:pt x="6832" y="248233"/>
                    </a:cubicBezTo>
                    <a:cubicBezTo>
                      <a:pt x="-25726" y="191842"/>
                      <a:pt x="61199" y="80704"/>
                      <a:pt x="200983" y="0"/>
                    </a:cubicBez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ED0FEF25-910D-4FD1-BA2B-0899EB4E0E7B}"/>
                  </a:ext>
                </a:extLst>
              </p:cNvPr>
              <p:cNvSpPr/>
              <p:nvPr/>
            </p:nvSpPr>
            <p:spPr>
              <a:xfrm>
                <a:off x="1015780" y="5165637"/>
                <a:ext cx="609218" cy="1016182"/>
              </a:xfrm>
              <a:custGeom>
                <a:avLst/>
                <a:gdLst>
                  <a:gd name="connsiteX0" fmla="*/ 53448 w 609218"/>
                  <a:gd name="connsiteY0" fmla="*/ 0 h 1016182"/>
                  <a:gd name="connsiteX1" fmla="*/ 57968 w 609218"/>
                  <a:gd name="connsiteY1" fmla="*/ 7436 h 1016182"/>
                  <a:gd name="connsiteX2" fmla="*/ 309571 w 609218"/>
                  <a:gd name="connsiteY2" fmla="*/ 126882 h 1016182"/>
                  <a:gd name="connsiteX3" fmla="*/ 561174 w 609218"/>
                  <a:gd name="connsiteY3" fmla="*/ 7436 h 1016182"/>
                  <a:gd name="connsiteX4" fmla="*/ 565694 w 609218"/>
                  <a:gd name="connsiteY4" fmla="*/ 0 h 1016182"/>
                  <a:gd name="connsiteX5" fmla="*/ 574648 w 609218"/>
                  <a:gd name="connsiteY5" fmla="*/ 903 h 1016182"/>
                  <a:gd name="connsiteX6" fmla="*/ 609218 w 609218"/>
                  <a:gd name="connsiteY6" fmla="*/ 14476 h 1016182"/>
                  <a:gd name="connsiteX7" fmla="*/ 609218 w 609218"/>
                  <a:gd name="connsiteY7" fmla="*/ 1016182 h 1016182"/>
                  <a:gd name="connsiteX8" fmla="*/ 0 w 609218"/>
                  <a:gd name="connsiteY8" fmla="*/ 1016182 h 1016182"/>
                  <a:gd name="connsiteX9" fmla="*/ 0 w 609218"/>
                  <a:gd name="connsiteY9" fmla="*/ 18372 h 1016182"/>
                  <a:gd name="connsiteX10" fmla="*/ 44495 w 609218"/>
                  <a:gd name="connsiteY10" fmla="*/ 903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9218" h="1016182">
                    <a:moveTo>
                      <a:pt x="53448" y="0"/>
                    </a:moveTo>
                    <a:lnTo>
                      <a:pt x="57968" y="7436"/>
                    </a:lnTo>
                    <a:cubicBezTo>
                      <a:pt x="112495" y="79501"/>
                      <a:pt x="204836" y="126882"/>
                      <a:pt x="309571" y="126882"/>
                    </a:cubicBezTo>
                    <a:cubicBezTo>
                      <a:pt x="414306" y="126882"/>
                      <a:pt x="506647" y="79501"/>
                      <a:pt x="561174" y="7436"/>
                    </a:cubicBezTo>
                    <a:lnTo>
                      <a:pt x="565694" y="0"/>
                    </a:lnTo>
                    <a:lnTo>
                      <a:pt x="574648" y="903"/>
                    </a:lnTo>
                    <a:lnTo>
                      <a:pt x="609218" y="14476"/>
                    </a:lnTo>
                    <a:lnTo>
                      <a:pt x="609218" y="1016182"/>
                    </a:lnTo>
                    <a:lnTo>
                      <a:pt x="0" y="1016182"/>
                    </a:lnTo>
                    <a:lnTo>
                      <a:pt x="0" y="18372"/>
                    </a:lnTo>
                    <a:lnTo>
                      <a:pt x="44495" y="903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79" name="フリーフォーム: 図形 178">
              <a:extLst>
                <a:ext uri="{FF2B5EF4-FFF2-40B4-BE49-F238E27FC236}">
                  <a16:creationId xmlns:a16="http://schemas.microsoft.com/office/drawing/2014/main" id="{BAB76F4B-4438-47FD-9DEC-4F53A5341B23}"/>
                </a:ext>
              </a:extLst>
            </p:cNvPr>
            <p:cNvSpPr/>
            <p:nvPr/>
          </p:nvSpPr>
          <p:spPr>
            <a:xfrm>
              <a:off x="1734474" y="4659263"/>
              <a:ext cx="160446" cy="141554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F80CB3AC-A189-45A4-9BCB-D0EACF93D03F}"/>
                </a:ext>
              </a:extLst>
            </p:cNvPr>
            <p:cNvSpPr/>
            <p:nvPr/>
          </p:nvSpPr>
          <p:spPr>
            <a:xfrm>
              <a:off x="2154829" y="4659263"/>
              <a:ext cx="160446" cy="141554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DA5C059D-6239-461F-803B-F28B9A76055C}"/>
                </a:ext>
              </a:extLst>
            </p:cNvPr>
            <p:cNvGrpSpPr/>
            <p:nvPr/>
          </p:nvGrpSpPr>
          <p:grpSpPr>
            <a:xfrm>
              <a:off x="2253065" y="4219756"/>
              <a:ext cx="848488" cy="1382927"/>
              <a:chOff x="2253065" y="4219756"/>
              <a:chExt cx="848488" cy="1382927"/>
            </a:xfrm>
          </p:grpSpPr>
          <p:grpSp>
            <p:nvGrpSpPr>
              <p:cNvPr id="233" name="グループ化 232">
                <a:extLst>
                  <a:ext uri="{FF2B5EF4-FFF2-40B4-BE49-F238E27FC236}">
                    <a16:creationId xmlns:a16="http://schemas.microsoft.com/office/drawing/2014/main" id="{20A4132E-D6B7-4B7D-9519-CB01F18FB34B}"/>
                  </a:ext>
                </a:extLst>
              </p:cNvPr>
              <p:cNvGrpSpPr/>
              <p:nvPr/>
            </p:nvGrpSpPr>
            <p:grpSpPr>
              <a:xfrm rot="20965850">
                <a:off x="2411340" y="4219756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234" name="グループ化 233">
                  <a:extLst>
                    <a:ext uri="{FF2B5EF4-FFF2-40B4-BE49-F238E27FC236}">
                      <a16:creationId xmlns:a16="http://schemas.microsoft.com/office/drawing/2014/main" id="{6E0FAFE4-2F95-4062-B186-497B02F0BF02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236" name="フリーフォーム: 図形 235">
                    <a:extLst>
                      <a:ext uri="{FF2B5EF4-FFF2-40B4-BE49-F238E27FC236}">
                        <a16:creationId xmlns:a16="http://schemas.microsoft.com/office/drawing/2014/main" id="{08B0B690-37E5-47D2-8591-8B71BA854DBB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7" name="フリーフォーム: 図形 236">
                    <a:extLst>
                      <a:ext uri="{FF2B5EF4-FFF2-40B4-BE49-F238E27FC236}">
                        <a16:creationId xmlns:a16="http://schemas.microsoft.com/office/drawing/2014/main" id="{EB5A2A2E-E0E0-431A-9BBE-09B89B617BD9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7F1E831C-99F9-4E97-AD05-90EFA3E3AFE4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D1C8F82C-9530-41D5-9E56-29BD09753F1B}"/>
                  </a:ext>
                </a:extLst>
              </p:cNvPr>
              <p:cNvSpPr/>
              <p:nvPr/>
            </p:nvSpPr>
            <p:spPr>
              <a:xfrm rot="3600000">
                <a:off x="2286321" y="4787451"/>
                <a:ext cx="781976" cy="848488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84099"/>
                  <a:gd name="connsiteY0" fmla="*/ 826528 h 848488"/>
                  <a:gd name="connsiteX1" fmla="*/ 471695 w 784099"/>
                  <a:gd name="connsiteY1" fmla="*/ 296500 h 848488"/>
                  <a:gd name="connsiteX2" fmla="*/ 43314 w 784099"/>
                  <a:gd name="connsiteY2" fmla="*/ 378244 h 848488"/>
                  <a:gd name="connsiteX3" fmla="*/ 0 w 784099"/>
                  <a:gd name="connsiteY3" fmla="*/ 119223 h 848488"/>
                  <a:gd name="connsiteX4" fmla="*/ 660660 w 784099"/>
                  <a:gd name="connsiteY4" fmla="*/ 1930 h 848488"/>
                  <a:gd name="connsiteX5" fmla="*/ 778556 w 784099"/>
                  <a:gd name="connsiteY5" fmla="*/ 102155 h 848488"/>
                  <a:gd name="connsiteX6" fmla="*/ 773792 w 784099"/>
                  <a:gd name="connsiteY6" fmla="*/ 848488 h 848488"/>
                  <a:gd name="connsiteX0" fmla="*/ 443772 w 781976"/>
                  <a:gd name="connsiteY0" fmla="*/ 826528 h 848488"/>
                  <a:gd name="connsiteX1" fmla="*/ 471695 w 781976"/>
                  <a:gd name="connsiteY1" fmla="*/ 296500 h 848488"/>
                  <a:gd name="connsiteX2" fmla="*/ 43314 w 781976"/>
                  <a:gd name="connsiteY2" fmla="*/ 378244 h 848488"/>
                  <a:gd name="connsiteX3" fmla="*/ 0 w 781976"/>
                  <a:gd name="connsiteY3" fmla="*/ 119223 h 848488"/>
                  <a:gd name="connsiteX4" fmla="*/ 660660 w 781976"/>
                  <a:gd name="connsiteY4" fmla="*/ 1930 h 848488"/>
                  <a:gd name="connsiteX5" fmla="*/ 778556 w 781976"/>
                  <a:gd name="connsiteY5" fmla="*/ 102155 h 848488"/>
                  <a:gd name="connsiteX6" fmla="*/ 773792 w 781976"/>
                  <a:gd name="connsiteY6" fmla="*/ 848488 h 848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81976" h="848488">
                    <a:moveTo>
                      <a:pt x="443772" y="826528"/>
                    </a:moveTo>
                    <a:lnTo>
                      <a:pt x="471695" y="296500"/>
                    </a:lnTo>
                    <a:lnTo>
                      <a:pt x="43314" y="378244"/>
                    </a:lnTo>
                    <a:lnTo>
                      <a:pt x="0" y="119223"/>
                    </a:lnTo>
                    <a:cubicBezTo>
                      <a:pt x="220220" y="80125"/>
                      <a:pt x="593326" y="-14668"/>
                      <a:pt x="660660" y="1930"/>
                    </a:cubicBezTo>
                    <a:cubicBezTo>
                      <a:pt x="727994" y="18528"/>
                      <a:pt x="765227" y="46742"/>
                      <a:pt x="778556" y="102155"/>
                    </a:cubicBezTo>
                    <a:cubicBezTo>
                      <a:pt x="791885" y="157568"/>
                      <a:pt x="761072" y="607030"/>
                      <a:pt x="773792" y="848488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95" name="グループ化 294">
              <a:extLst>
                <a:ext uri="{FF2B5EF4-FFF2-40B4-BE49-F238E27FC236}">
                  <a16:creationId xmlns:a16="http://schemas.microsoft.com/office/drawing/2014/main" id="{42784E73-6381-4DA4-9D8F-AD84D6000BEB}"/>
                </a:ext>
              </a:extLst>
            </p:cNvPr>
            <p:cNvGrpSpPr/>
            <p:nvPr/>
          </p:nvGrpSpPr>
          <p:grpSpPr>
            <a:xfrm flipH="1">
              <a:off x="949794" y="4219756"/>
              <a:ext cx="848488" cy="1382927"/>
              <a:chOff x="2253065" y="4219756"/>
              <a:chExt cx="848488" cy="1382927"/>
            </a:xfrm>
          </p:grpSpPr>
          <p:grpSp>
            <p:nvGrpSpPr>
              <p:cNvPr id="296" name="グループ化 295">
                <a:extLst>
                  <a:ext uri="{FF2B5EF4-FFF2-40B4-BE49-F238E27FC236}">
                    <a16:creationId xmlns:a16="http://schemas.microsoft.com/office/drawing/2014/main" id="{79B9710A-4FC8-4E55-8C70-32CC89BB5852}"/>
                  </a:ext>
                </a:extLst>
              </p:cNvPr>
              <p:cNvGrpSpPr/>
              <p:nvPr/>
            </p:nvGrpSpPr>
            <p:grpSpPr>
              <a:xfrm rot="20965850">
                <a:off x="2411340" y="4219756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298" name="グループ化 297">
                  <a:extLst>
                    <a:ext uri="{FF2B5EF4-FFF2-40B4-BE49-F238E27FC236}">
                      <a16:creationId xmlns:a16="http://schemas.microsoft.com/office/drawing/2014/main" id="{E24EC1D0-45C1-4D29-8D03-B0F57FA4ABF4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300" name="フリーフォーム: 図形 299">
                    <a:extLst>
                      <a:ext uri="{FF2B5EF4-FFF2-40B4-BE49-F238E27FC236}">
                        <a16:creationId xmlns:a16="http://schemas.microsoft.com/office/drawing/2014/main" id="{9FDB1751-8307-44FE-8B1F-207F8053D390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1" name="フリーフォーム: 図形 300">
                    <a:extLst>
                      <a:ext uri="{FF2B5EF4-FFF2-40B4-BE49-F238E27FC236}">
                        <a16:creationId xmlns:a16="http://schemas.microsoft.com/office/drawing/2014/main" id="{12BC85A0-36AE-491E-A496-DA98353F5F7F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3F0EA983-1FEF-4901-8222-86FD0D5871ED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8467FECB-D0BB-4F43-A8B6-3B0149A0C103}"/>
                  </a:ext>
                </a:extLst>
              </p:cNvPr>
              <p:cNvSpPr/>
              <p:nvPr/>
            </p:nvSpPr>
            <p:spPr>
              <a:xfrm rot="3600000">
                <a:off x="2286321" y="4787451"/>
                <a:ext cx="781976" cy="848488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84099"/>
                  <a:gd name="connsiteY0" fmla="*/ 826528 h 848488"/>
                  <a:gd name="connsiteX1" fmla="*/ 471695 w 784099"/>
                  <a:gd name="connsiteY1" fmla="*/ 296500 h 848488"/>
                  <a:gd name="connsiteX2" fmla="*/ 43314 w 784099"/>
                  <a:gd name="connsiteY2" fmla="*/ 378244 h 848488"/>
                  <a:gd name="connsiteX3" fmla="*/ 0 w 784099"/>
                  <a:gd name="connsiteY3" fmla="*/ 119223 h 848488"/>
                  <a:gd name="connsiteX4" fmla="*/ 660660 w 784099"/>
                  <a:gd name="connsiteY4" fmla="*/ 1930 h 848488"/>
                  <a:gd name="connsiteX5" fmla="*/ 778556 w 784099"/>
                  <a:gd name="connsiteY5" fmla="*/ 102155 h 848488"/>
                  <a:gd name="connsiteX6" fmla="*/ 773792 w 784099"/>
                  <a:gd name="connsiteY6" fmla="*/ 848488 h 848488"/>
                  <a:gd name="connsiteX0" fmla="*/ 443772 w 781976"/>
                  <a:gd name="connsiteY0" fmla="*/ 826528 h 848488"/>
                  <a:gd name="connsiteX1" fmla="*/ 471695 w 781976"/>
                  <a:gd name="connsiteY1" fmla="*/ 296500 h 848488"/>
                  <a:gd name="connsiteX2" fmla="*/ 43314 w 781976"/>
                  <a:gd name="connsiteY2" fmla="*/ 378244 h 848488"/>
                  <a:gd name="connsiteX3" fmla="*/ 0 w 781976"/>
                  <a:gd name="connsiteY3" fmla="*/ 119223 h 848488"/>
                  <a:gd name="connsiteX4" fmla="*/ 660660 w 781976"/>
                  <a:gd name="connsiteY4" fmla="*/ 1930 h 848488"/>
                  <a:gd name="connsiteX5" fmla="*/ 778556 w 781976"/>
                  <a:gd name="connsiteY5" fmla="*/ 102155 h 848488"/>
                  <a:gd name="connsiteX6" fmla="*/ 773792 w 781976"/>
                  <a:gd name="connsiteY6" fmla="*/ 848488 h 848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81976" h="848488">
                    <a:moveTo>
                      <a:pt x="443772" y="826528"/>
                    </a:moveTo>
                    <a:lnTo>
                      <a:pt x="471695" y="296500"/>
                    </a:lnTo>
                    <a:lnTo>
                      <a:pt x="43314" y="378244"/>
                    </a:lnTo>
                    <a:lnTo>
                      <a:pt x="0" y="119223"/>
                    </a:lnTo>
                    <a:cubicBezTo>
                      <a:pt x="220220" y="80125"/>
                      <a:pt x="593326" y="-14668"/>
                      <a:pt x="660660" y="1930"/>
                    </a:cubicBezTo>
                    <a:cubicBezTo>
                      <a:pt x="727994" y="18528"/>
                      <a:pt x="765227" y="46742"/>
                      <a:pt x="778556" y="102155"/>
                    </a:cubicBezTo>
                    <a:cubicBezTo>
                      <a:pt x="791885" y="157568"/>
                      <a:pt x="761072" y="607030"/>
                      <a:pt x="773792" y="848488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30" name="フリーフォーム: 図形 329">
              <a:extLst>
                <a:ext uri="{FF2B5EF4-FFF2-40B4-BE49-F238E27FC236}">
                  <a16:creationId xmlns:a16="http://schemas.microsoft.com/office/drawing/2014/main" id="{C68D6F25-CF75-450D-9D83-A1BF6BA50E00}"/>
                </a:ext>
              </a:extLst>
            </p:cNvPr>
            <p:cNvSpPr/>
            <p:nvPr/>
          </p:nvSpPr>
          <p:spPr>
            <a:xfrm rot="2700000">
              <a:off x="2742483" y="4057298"/>
              <a:ext cx="443714" cy="527846"/>
            </a:xfrm>
            <a:custGeom>
              <a:avLst/>
              <a:gdLst>
                <a:gd name="connsiteX0" fmla="*/ 1655069 w 3132350"/>
                <a:gd name="connsiteY0" fmla="*/ 1416 h 3726268"/>
                <a:gd name="connsiteX1" fmla="*/ 2777339 w 3132350"/>
                <a:gd name="connsiteY1" fmla="*/ 322321 h 3726268"/>
                <a:gd name="connsiteX2" fmla="*/ 2820135 w 3132350"/>
                <a:gd name="connsiteY2" fmla="*/ 1406972 h 3726268"/>
                <a:gd name="connsiteX3" fmla="*/ 2810794 w 3132350"/>
                <a:gd name="connsiteY3" fmla="*/ 1413199 h 3726268"/>
                <a:gd name="connsiteX4" fmla="*/ 2825110 w 3132350"/>
                <a:gd name="connsiteY4" fmla="*/ 1438823 h 3726268"/>
                <a:gd name="connsiteX5" fmla="*/ 2626764 w 3132350"/>
                <a:gd name="connsiteY5" fmla="*/ 2220958 h 3726268"/>
                <a:gd name="connsiteX6" fmla="*/ 2557860 w 3132350"/>
                <a:gd name="connsiteY6" fmla="*/ 2278025 h 3726268"/>
                <a:gd name="connsiteX7" fmla="*/ 2562675 w 3132350"/>
                <a:gd name="connsiteY7" fmla="*/ 2284324 h 3726268"/>
                <a:gd name="connsiteX8" fmla="*/ 2355339 w 3132350"/>
                <a:gd name="connsiteY8" fmla="*/ 3079311 h 3726268"/>
                <a:gd name="connsiteX9" fmla="*/ 2337591 w 3132350"/>
                <a:gd name="connsiteY9" fmla="*/ 3089686 h 3726268"/>
                <a:gd name="connsiteX10" fmla="*/ 2345766 w 3132350"/>
                <a:gd name="connsiteY10" fmla="*/ 3109900 h 3726268"/>
                <a:gd name="connsiteX11" fmla="*/ 2288309 w 3132350"/>
                <a:gd name="connsiteY11" fmla="*/ 3413342 h 3726268"/>
                <a:gd name="connsiteX12" fmla="*/ 1581018 w 3132350"/>
                <a:gd name="connsiteY12" fmla="*/ 3726268 h 3726268"/>
                <a:gd name="connsiteX13" fmla="*/ 1574804 w 3132350"/>
                <a:gd name="connsiteY13" fmla="*/ 3503865 h 3726268"/>
                <a:gd name="connsiteX14" fmla="*/ 2063284 w 3132350"/>
                <a:gd name="connsiteY14" fmla="*/ 3346317 h 3726268"/>
                <a:gd name="connsiteX15" fmla="*/ 2133363 w 3132350"/>
                <a:gd name="connsiteY15" fmla="*/ 3218712 h 3726268"/>
                <a:gd name="connsiteX16" fmla="*/ 2131792 w 3132350"/>
                <a:gd name="connsiteY16" fmla="*/ 3197592 h 3726268"/>
                <a:gd name="connsiteX17" fmla="*/ 2085678 w 3132350"/>
                <a:gd name="connsiteY17" fmla="*/ 3217093 h 3726268"/>
                <a:gd name="connsiteX18" fmla="*/ 1120551 w 3132350"/>
                <a:gd name="connsiteY18" fmla="*/ 3241448 h 3726268"/>
                <a:gd name="connsiteX19" fmla="*/ 1243162 w 3132350"/>
                <a:gd name="connsiteY19" fmla="*/ 3058976 h 3726268"/>
                <a:gd name="connsiteX20" fmla="*/ 1853662 w 3132350"/>
                <a:gd name="connsiteY20" fmla="*/ 3066774 h 3726268"/>
                <a:gd name="connsiteX21" fmla="*/ 2022381 w 3132350"/>
                <a:gd name="connsiteY21" fmla="*/ 3018468 h 3726268"/>
                <a:gd name="connsiteX22" fmla="*/ 1972500 w 3132350"/>
                <a:gd name="connsiteY22" fmla="*/ 2984436 h 3726268"/>
                <a:gd name="connsiteX23" fmla="*/ 1765050 w 3132350"/>
                <a:gd name="connsiteY23" fmla="*/ 2911978 h 3726268"/>
                <a:gd name="connsiteX24" fmla="*/ 1352566 w 3132350"/>
                <a:gd name="connsiteY24" fmla="*/ 2915104 h 3726268"/>
                <a:gd name="connsiteX25" fmla="*/ 1086615 w 3132350"/>
                <a:gd name="connsiteY25" fmla="*/ 3362062 h 3726268"/>
                <a:gd name="connsiteX26" fmla="*/ 862334 w 3132350"/>
                <a:gd name="connsiteY26" fmla="*/ 3438646 h 3726268"/>
                <a:gd name="connsiteX27" fmla="*/ 1210405 w 3132350"/>
                <a:gd name="connsiteY27" fmla="*/ 2726723 h 3726268"/>
                <a:gd name="connsiteX28" fmla="*/ 1898890 w 3132350"/>
                <a:gd name="connsiteY28" fmla="*/ 2719215 h 3726268"/>
                <a:gd name="connsiteX29" fmla="*/ 2149836 w 3132350"/>
                <a:gd name="connsiteY29" fmla="*/ 2841832 h 3726268"/>
                <a:gd name="connsiteX30" fmla="*/ 2231122 w 3132350"/>
                <a:gd name="connsiteY30" fmla="*/ 2914143 h 3726268"/>
                <a:gd name="connsiteX31" fmla="*/ 2265438 w 3132350"/>
                <a:gd name="connsiteY31" fmla="*/ 2891997 h 3726268"/>
                <a:gd name="connsiteX32" fmla="*/ 2399168 w 3132350"/>
                <a:gd name="connsiteY32" fmla="*/ 2412576 h 3726268"/>
                <a:gd name="connsiteX33" fmla="*/ 2382880 w 3132350"/>
                <a:gd name="connsiteY33" fmla="*/ 2388793 h 3726268"/>
                <a:gd name="connsiteX34" fmla="*/ 2289367 w 3132350"/>
                <a:gd name="connsiteY34" fmla="*/ 2433755 h 3726268"/>
                <a:gd name="connsiteX35" fmla="*/ 2184245 w 3132350"/>
                <a:gd name="connsiteY35" fmla="*/ 2475230 h 3726268"/>
                <a:gd name="connsiteX36" fmla="*/ 813982 w 3132350"/>
                <a:gd name="connsiteY36" fmla="*/ 2420430 h 3726268"/>
                <a:gd name="connsiteX37" fmla="*/ 976102 w 3132350"/>
                <a:gd name="connsiteY37" fmla="*/ 2264885 h 3726268"/>
                <a:gd name="connsiteX38" fmla="*/ 2046227 w 3132350"/>
                <a:gd name="connsiteY38" fmla="*/ 2301790 h 3726268"/>
                <a:gd name="connsiteX39" fmla="*/ 2215044 w 3132350"/>
                <a:gd name="connsiteY39" fmla="*/ 2241287 h 3726268"/>
                <a:gd name="connsiteX40" fmla="*/ 2224449 w 3132350"/>
                <a:gd name="connsiteY40" fmla="*/ 2236410 h 3726268"/>
                <a:gd name="connsiteX41" fmla="*/ 2170017 w 3132350"/>
                <a:gd name="connsiteY41" fmla="*/ 2202296 h 3726268"/>
                <a:gd name="connsiteX42" fmla="*/ 2082366 w 3132350"/>
                <a:gd name="connsiteY42" fmla="*/ 2159668 h 3726268"/>
                <a:gd name="connsiteX43" fmla="*/ 1278457 w 3132350"/>
                <a:gd name="connsiteY43" fmla="*/ 2089565 h 3726268"/>
                <a:gd name="connsiteX44" fmla="*/ 841610 w 3132350"/>
                <a:gd name="connsiteY44" fmla="*/ 2870449 h 3726268"/>
                <a:gd name="connsiteX45" fmla="*/ 634511 w 3132350"/>
                <a:gd name="connsiteY45" fmla="*/ 2953993 h 3726268"/>
                <a:gd name="connsiteX46" fmla="*/ 1167695 w 3132350"/>
                <a:gd name="connsiteY46" fmla="*/ 1901546 h 3726268"/>
                <a:gd name="connsiteX47" fmla="*/ 2258377 w 3132350"/>
                <a:gd name="connsiteY47" fmla="*/ 2016958 h 3726268"/>
                <a:gd name="connsiteX48" fmla="*/ 2354514 w 3132350"/>
                <a:gd name="connsiteY48" fmla="*/ 2076519 h 3726268"/>
                <a:gd name="connsiteX49" fmla="*/ 2415994 w 3132350"/>
                <a:gd name="connsiteY49" fmla="*/ 2124783 h 3726268"/>
                <a:gd name="connsiteX50" fmla="*/ 2475580 w 3132350"/>
                <a:gd name="connsiteY50" fmla="*/ 2081172 h 3726268"/>
                <a:gd name="connsiteX51" fmla="*/ 2650207 w 3132350"/>
                <a:gd name="connsiteY51" fmla="*/ 1561731 h 3726268"/>
                <a:gd name="connsiteX52" fmla="*/ 2632612 w 3132350"/>
                <a:gd name="connsiteY52" fmla="*/ 1522278 h 3726268"/>
                <a:gd name="connsiteX53" fmla="*/ 2560826 w 3132350"/>
                <a:gd name="connsiteY53" fmla="*/ 1559733 h 3726268"/>
                <a:gd name="connsiteX54" fmla="*/ 2041941 w 3132350"/>
                <a:gd name="connsiteY54" fmla="*/ 1717381 h 3726268"/>
                <a:gd name="connsiteX55" fmla="*/ 574723 w 3132350"/>
                <a:gd name="connsiteY55" fmla="*/ 1560015 h 3726268"/>
                <a:gd name="connsiteX56" fmla="*/ 772904 w 3132350"/>
                <a:gd name="connsiteY56" fmla="*/ 1423999 h 3726268"/>
                <a:gd name="connsiteX57" fmla="*/ 1933106 w 3132350"/>
                <a:gd name="connsiteY57" fmla="*/ 1525671 h 3726268"/>
                <a:gd name="connsiteX58" fmla="*/ 2413381 w 3132350"/>
                <a:gd name="connsiteY58" fmla="*/ 1404942 h 3726268"/>
                <a:gd name="connsiteX59" fmla="*/ 2517897 w 3132350"/>
                <a:gd name="connsiteY59" fmla="*/ 1358036 h 3726268"/>
                <a:gd name="connsiteX60" fmla="*/ 2499121 w 3132350"/>
                <a:gd name="connsiteY60" fmla="*/ 1337713 h 3726268"/>
                <a:gd name="connsiteX61" fmla="*/ 2317274 w 3132350"/>
                <a:gd name="connsiteY61" fmla="*/ 1207038 h 3726268"/>
                <a:gd name="connsiteX62" fmla="*/ 1228658 w 3132350"/>
                <a:gd name="connsiteY62" fmla="*/ 1061180 h 3726268"/>
                <a:gd name="connsiteX63" fmla="*/ 654727 w 3132350"/>
                <a:gd name="connsiteY63" fmla="*/ 2078144 h 3726268"/>
                <a:gd name="connsiteX64" fmla="*/ 448887 w 3132350"/>
                <a:gd name="connsiteY64" fmla="*/ 2163839 h 3726268"/>
                <a:gd name="connsiteX65" fmla="*/ 1127156 w 3132350"/>
                <a:gd name="connsiteY65" fmla="*/ 869526 h 3726268"/>
                <a:gd name="connsiteX66" fmla="*/ 2506630 w 3132350"/>
                <a:gd name="connsiteY66" fmla="*/ 1083083 h 3726268"/>
                <a:gd name="connsiteX67" fmla="*/ 2612970 w 3132350"/>
                <a:gd name="connsiteY67" fmla="*/ 1164824 h 3726268"/>
                <a:gd name="connsiteX68" fmla="*/ 2697754 w 3132350"/>
                <a:gd name="connsiteY68" fmla="*/ 1248506 h 3726268"/>
                <a:gd name="connsiteX69" fmla="*/ 2743590 w 3132350"/>
                <a:gd name="connsiteY69" fmla="*/ 1213893 h 3726268"/>
                <a:gd name="connsiteX70" fmla="*/ 2559845 w 3132350"/>
                <a:gd name="connsiteY70" fmla="*/ 422383 h 3726268"/>
                <a:gd name="connsiteX71" fmla="*/ 1328029 w 3132350"/>
                <a:gd name="connsiteY71" fmla="*/ 218761 h 3726268"/>
                <a:gd name="connsiteX72" fmla="*/ 372170 w 3132350"/>
                <a:gd name="connsiteY72" fmla="*/ 1198314 h 3726268"/>
                <a:gd name="connsiteX73" fmla="*/ 152491 w 3132350"/>
                <a:gd name="connsiteY73" fmla="*/ 1256967 h 3726268"/>
                <a:gd name="connsiteX74" fmla="*/ 1255474 w 3132350"/>
                <a:gd name="connsiteY74" fmla="*/ 17535 h 3726268"/>
                <a:gd name="connsiteX75" fmla="*/ 1469047 w 3132350"/>
                <a:gd name="connsiteY75" fmla="*/ 1704 h 3726268"/>
                <a:gd name="connsiteX76" fmla="*/ 1655069 w 3132350"/>
                <a:gd name="connsiteY76" fmla="*/ 1416 h 372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132350" h="3726268">
                  <a:moveTo>
                    <a:pt x="1655069" y="1416"/>
                  </a:moveTo>
                  <a:cubicBezTo>
                    <a:pt x="2086651" y="15206"/>
                    <a:pt x="2495928" y="129221"/>
                    <a:pt x="2777339" y="322321"/>
                  </a:cubicBezTo>
                  <a:cubicBezTo>
                    <a:pt x="3258741" y="652653"/>
                    <a:pt x="3228326" y="1098962"/>
                    <a:pt x="2820135" y="1406972"/>
                  </a:cubicBezTo>
                  <a:lnTo>
                    <a:pt x="2810794" y="1413199"/>
                  </a:lnTo>
                  <a:lnTo>
                    <a:pt x="2825110" y="1438823"/>
                  </a:lnTo>
                  <a:cubicBezTo>
                    <a:pt x="2947397" y="1704143"/>
                    <a:pt x="2873888" y="1996779"/>
                    <a:pt x="2626764" y="2220958"/>
                  </a:cubicBezTo>
                  <a:lnTo>
                    <a:pt x="2557860" y="2278025"/>
                  </a:lnTo>
                  <a:lnTo>
                    <a:pt x="2562675" y="2284324"/>
                  </a:lnTo>
                  <a:cubicBezTo>
                    <a:pt x="2735560" y="2546597"/>
                    <a:pt x="2664192" y="2863470"/>
                    <a:pt x="2355339" y="3079311"/>
                  </a:cubicBezTo>
                  <a:lnTo>
                    <a:pt x="2337591" y="3089686"/>
                  </a:lnTo>
                  <a:lnTo>
                    <a:pt x="2345766" y="3109900"/>
                  </a:lnTo>
                  <a:cubicBezTo>
                    <a:pt x="2371145" y="3209251"/>
                    <a:pt x="2354293" y="3314498"/>
                    <a:pt x="2288309" y="3413342"/>
                  </a:cubicBezTo>
                  <a:cubicBezTo>
                    <a:pt x="2163390" y="3600471"/>
                    <a:pt x="1887700" y="3722444"/>
                    <a:pt x="1581018" y="3726268"/>
                  </a:cubicBezTo>
                  <a:lnTo>
                    <a:pt x="1574804" y="3503865"/>
                  </a:lnTo>
                  <a:cubicBezTo>
                    <a:pt x="1778340" y="3502219"/>
                    <a:pt x="1964684" y="3442118"/>
                    <a:pt x="2063284" y="3346317"/>
                  </a:cubicBezTo>
                  <a:cubicBezTo>
                    <a:pt x="2105325" y="3305470"/>
                    <a:pt x="2128032" y="3261984"/>
                    <a:pt x="2133363" y="3218712"/>
                  </a:cubicBezTo>
                  <a:lnTo>
                    <a:pt x="2131792" y="3197592"/>
                  </a:lnTo>
                  <a:lnTo>
                    <a:pt x="2085678" y="3217093"/>
                  </a:lnTo>
                  <a:cubicBezTo>
                    <a:pt x="1789756" y="3324459"/>
                    <a:pt x="1432763" y="3335051"/>
                    <a:pt x="1120551" y="3241448"/>
                  </a:cubicBezTo>
                  <a:lnTo>
                    <a:pt x="1243162" y="3058976"/>
                  </a:lnTo>
                  <a:cubicBezTo>
                    <a:pt x="1440634" y="3104947"/>
                    <a:pt x="1657260" y="3106789"/>
                    <a:pt x="1853662" y="3066774"/>
                  </a:cubicBezTo>
                  <a:lnTo>
                    <a:pt x="2022381" y="3018468"/>
                  </a:lnTo>
                  <a:lnTo>
                    <a:pt x="1972500" y="2984436"/>
                  </a:lnTo>
                  <a:cubicBezTo>
                    <a:pt x="1916158" y="2953418"/>
                    <a:pt x="1846356" y="2928315"/>
                    <a:pt x="1765050" y="2911978"/>
                  </a:cubicBezTo>
                  <a:cubicBezTo>
                    <a:pt x="1631684" y="2885180"/>
                    <a:pt x="1484476" y="2886296"/>
                    <a:pt x="1352566" y="2915104"/>
                  </a:cubicBezTo>
                  <a:cubicBezTo>
                    <a:pt x="1024130" y="2986832"/>
                    <a:pt x="896655" y="3201068"/>
                    <a:pt x="1086615" y="3362062"/>
                  </a:cubicBezTo>
                  <a:lnTo>
                    <a:pt x="862334" y="3438646"/>
                  </a:lnTo>
                  <a:cubicBezTo>
                    <a:pt x="662801" y="3177920"/>
                    <a:pt x="818957" y="2858528"/>
                    <a:pt x="1210405" y="2726723"/>
                  </a:cubicBezTo>
                  <a:cubicBezTo>
                    <a:pt x="1426129" y="2654086"/>
                    <a:pt x="1679732" y="2651321"/>
                    <a:pt x="1898890" y="2719215"/>
                  </a:cubicBezTo>
                  <a:cubicBezTo>
                    <a:pt x="1996879" y="2749571"/>
                    <a:pt x="2081209" y="2791659"/>
                    <a:pt x="2149836" y="2841832"/>
                  </a:cubicBezTo>
                  <a:lnTo>
                    <a:pt x="2231122" y="2914143"/>
                  </a:lnTo>
                  <a:lnTo>
                    <a:pt x="2265438" y="2891997"/>
                  </a:lnTo>
                  <a:cubicBezTo>
                    <a:pt x="2444606" y="2754143"/>
                    <a:pt x="2490212" y="2572639"/>
                    <a:pt x="2399168" y="2412576"/>
                  </a:cubicBezTo>
                  <a:lnTo>
                    <a:pt x="2382880" y="2388793"/>
                  </a:lnTo>
                  <a:lnTo>
                    <a:pt x="2289367" y="2433755"/>
                  </a:lnTo>
                  <a:cubicBezTo>
                    <a:pt x="2255689" y="2448458"/>
                    <a:pt x="2220643" y="2462307"/>
                    <a:pt x="2184245" y="2475230"/>
                  </a:cubicBezTo>
                  <a:cubicBezTo>
                    <a:pt x="1748242" y="2630037"/>
                    <a:pt x="1219219" y="2608880"/>
                    <a:pt x="813982" y="2420430"/>
                  </a:cubicBezTo>
                  <a:lnTo>
                    <a:pt x="976102" y="2264885"/>
                  </a:lnTo>
                  <a:cubicBezTo>
                    <a:pt x="1298501" y="2387849"/>
                    <a:pt x="1702816" y="2401793"/>
                    <a:pt x="2046227" y="2301790"/>
                  </a:cubicBezTo>
                  <a:cubicBezTo>
                    <a:pt x="2106686" y="2284184"/>
                    <a:pt x="2162991" y="2263887"/>
                    <a:pt x="2215044" y="2241287"/>
                  </a:cubicBezTo>
                  <a:lnTo>
                    <a:pt x="2224449" y="2236410"/>
                  </a:lnTo>
                  <a:lnTo>
                    <a:pt x="2170017" y="2202296"/>
                  </a:lnTo>
                  <a:cubicBezTo>
                    <a:pt x="2142832" y="2187270"/>
                    <a:pt x="2113617" y="2173022"/>
                    <a:pt x="2082366" y="2159668"/>
                  </a:cubicBezTo>
                  <a:cubicBezTo>
                    <a:pt x="1849970" y="2060364"/>
                    <a:pt x="1549786" y="2034187"/>
                    <a:pt x="1278457" y="2089565"/>
                  </a:cubicBezTo>
                  <a:cubicBezTo>
                    <a:pt x="730887" y="2201323"/>
                    <a:pt x="513977" y="2589060"/>
                    <a:pt x="841610" y="2870449"/>
                  </a:cubicBezTo>
                  <a:lnTo>
                    <a:pt x="634511" y="2953993"/>
                  </a:lnTo>
                  <a:cubicBezTo>
                    <a:pt x="286052" y="2568576"/>
                    <a:pt x="540455" y="2066413"/>
                    <a:pt x="1167695" y="1901546"/>
                  </a:cubicBezTo>
                  <a:cubicBezTo>
                    <a:pt x="1535651" y="1804831"/>
                    <a:pt x="1953188" y="1849013"/>
                    <a:pt x="2258377" y="2016958"/>
                  </a:cubicBezTo>
                  <a:cubicBezTo>
                    <a:pt x="2292660" y="2035824"/>
                    <a:pt x="2324703" y="2055722"/>
                    <a:pt x="2354514" y="2076519"/>
                  </a:cubicBezTo>
                  <a:lnTo>
                    <a:pt x="2415994" y="2124783"/>
                  </a:lnTo>
                  <a:lnTo>
                    <a:pt x="2475580" y="2081172"/>
                  </a:lnTo>
                  <a:cubicBezTo>
                    <a:pt x="2648899" y="1929909"/>
                    <a:pt x="2711122" y="1740546"/>
                    <a:pt x="2650207" y="1561731"/>
                  </a:cubicBezTo>
                  <a:lnTo>
                    <a:pt x="2632612" y="1522278"/>
                  </a:lnTo>
                  <a:lnTo>
                    <a:pt x="2560826" y="1559733"/>
                  </a:lnTo>
                  <a:cubicBezTo>
                    <a:pt x="2413244" y="1627727"/>
                    <a:pt x="2239376" y="1681996"/>
                    <a:pt x="2041941" y="1717381"/>
                  </a:cubicBezTo>
                  <a:cubicBezTo>
                    <a:pt x="1536992" y="1807880"/>
                    <a:pt x="984835" y="1748658"/>
                    <a:pt x="574723" y="1560015"/>
                  </a:cubicBezTo>
                  <a:lnTo>
                    <a:pt x="772904" y="1423999"/>
                  </a:lnTo>
                  <a:cubicBezTo>
                    <a:pt x="1108162" y="1543500"/>
                    <a:pt x="1535247" y="1580927"/>
                    <a:pt x="1933106" y="1525671"/>
                  </a:cubicBezTo>
                  <a:cubicBezTo>
                    <a:pt x="2116473" y="1500205"/>
                    <a:pt x="2277432" y="1458434"/>
                    <a:pt x="2413381" y="1404942"/>
                  </a:cubicBezTo>
                  <a:lnTo>
                    <a:pt x="2517897" y="1358036"/>
                  </a:lnTo>
                  <a:lnTo>
                    <a:pt x="2499121" y="1337713"/>
                  </a:lnTo>
                  <a:cubicBezTo>
                    <a:pt x="2449470" y="1291066"/>
                    <a:pt x="2388953" y="1247109"/>
                    <a:pt x="2317274" y="1207038"/>
                  </a:cubicBezTo>
                  <a:cubicBezTo>
                    <a:pt x="2024369" y="1043296"/>
                    <a:pt x="1608466" y="987571"/>
                    <a:pt x="1228658" y="1061180"/>
                  </a:cubicBezTo>
                  <a:cubicBezTo>
                    <a:pt x="522203" y="1198094"/>
                    <a:pt x="234165" y="1708477"/>
                    <a:pt x="654727" y="2078144"/>
                  </a:cubicBezTo>
                  <a:lnTo>
                    <a:pt x="448887" y="2163839"/>
                  </a:lnTo>
                  <a:cubicBezTo>
                    <a:pt x="3734" y="1686757"/>
                    <a:pt x="333745" y="1057011"/>
                    <a:pt x="1127156" y="869526"/>
                  </a:cubicBezTo>
                  <a:cubicBezTo>
                    <a:pt x="1610024" y="755423"/>
                    <a:pt x="2148134" y="838728"/>
                    <a:pt x="2506630" y="1083083"/>
                  </a:cubicBezTo>
                  <a:cubicBezTo>
                    <a:pt x="2545098" y="1109303"/>
                    <a:pt x="2580532" y="1136607"/>
                    <a:pt x="2612970" y="1164824"/>
                  </a:cubicBezTo>
                  <a:lnTo>
                    <a:pt x="2697754" y="1248506"/>
                  </a:lnTo>
                  <a:lnTo>
                    <a:pt x="2743590" y="1213893"/>
                  </a:lnTo>
                  <a:cubicBezTo>
                    <a:pt x="3021331" y="972738"/>
                    <a:pt x="2992236" y="652301"/>
                    <a:pt x="2559845" y="422383"/>
                  </a:cubicBezTo>
                  <a:cubicBezTo>
                    <a:pt x="2245839" y="255414"/>
                    <a:pt x="1781910" y="178726"/>
                    <a:pt x="1328029" y="218761"/>
                  </a:cubicBezTo>
                  <a:cubicBezTo>
                    <a:pt x="418033" y="299028"/>
                    <a:pt x="-66914" y="795997"/>
                    <a:pt x="372170" y="1198314"/>
                  </a:cubicBezTo>
                  <a:lnTo>
                    <a:pt x="152491" y="1256967"/>
                  </a:lnTo>
                  <a:cubicBezTo>
                    <a:pt x="-284221" y="740597"/>
                    <a:pt x="258222" y="131049"/>
                    <a:pt x="1255474" y="17535"/>
                  </a:cubicBezTo>
                  <a:cubicBezTo>
                    <a:pt x="1326551" y="9445"/>
                    <a:pt x="1397895" y="4198"/>
                    <a:pt x="1469047" y="1704"/>
                  </a:cubicBezTo>
                  <a:cubicBezTo>
                    <a:pt x="1531304" y="-479"/>
                    <a:pt x="1593414" y="-554"/>
                    <a:pt x="1655069" y="1416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F3EE1AE7-B93D-4262-B9D7-BA8C01C12E99}"/>
              </a:ext>
            </a:extLst>
          </p:cNvPr>
          <p:cNvGrpSpPr/>
          <p:nvPr/>
        </p:nvGrpSpPr>
        <p:grpSpPr>
          <a:xfrm>
            <a:off x="3890795" y="3949344"/>
            <a:ext cx="2313581" cy="2506981"/>
            <a:chOff x="3890795" y="3949344"/>
            <a:chExt cx="2313581" cy="2506981"/>
          </a:xfrm>
        </p:grpSpPr>
        <p:grpSp>
          <p:nvGrpSpPr>
            <p:cNvPr id="178" name="グループ化 177">
              <a:extLst>
                <a:ext uri="{FF2B5EF4-FFF2-40B4-BE49-F238E27FC236}">
                  <a16:creationId xmlns:a16="http://schemas.microsoft.com/office/drawing/2014/main" id="{71641E43-C739-4E9C-BE7E-D330B4407AEC}"/>
                </a:ext>
              </a:extLst>
            </p:cNvPr>
            <p:cNvGrpSpPr/>
            <p:nvPr/>
          </p:nvGrpSpPr>
          <p:grpSpPr>
            <a:xfrm>
              <a:off x="4349584" y="3949344"/>
              <a:ext cx="1229834" cy="2506981"/>
              <a:chOff x="2275365" y="3690863"/>
              <a:chExt cx="1229834" cy="2506981"/>
            </a:xfrm>
          </p:grpSpPr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16788074-C66D-4538-98D4-4758443C8735}"/>
                  </a:ext>
                </a:extLst>
              </p:cNvPr>
              <p:cNvSpPr/>
              <p:nvPr/>
            </p:nvSpPr>
            <p:spPr>
              <a:xfrm>
                <a:off x="2628361" y="4895450"/>
                <a:ext cx="511882" cy="440816"/>
              </a:xfrm>
              <a:custGeom>
                <a:avLst/>
                <a:gdLst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406024 w 511882"/>
                  <a:gd name="connsiteY3" fmla="*/ 277853 h 440816"/>
                  <a:gd name="connsiteX4" fmla="*/ 502480 w 511882"/>
                  <a:gd name="connsiteY4" fmla="*/ 326345 h 440816"/>
                  <a:gd name="connsiteX5" fmla="*/ 511882 w 511882"/>
                  <a:gd name="connsiteY5" fmla="*/ 334919 h 440816"/>
                  <a:gd name="connsiteX6" fmla="*/ 502423 w 511882"/>
                  <a:gd name="connsiteY6" fmla="*/ 351715 h 440816"/>
                  <a:gd name="connsiteX7" fmla="*/ 258560 w 511882"/>
                  <a:gd name="connsiteY7" fmla="*/ 440816 h 440816"/>
                  <a:gd name="connsiteX8" fmla="*/ 14697 w 511882"/>
                  <a:gd name="connsiteY8" fmla="*/ 351715 h 440816"/>
                  <a:gd name="connsiteX9" fmla="*/ 0 w 511882"/>
                  <a:gd name="connsiteY9" fmla="*/ 325615 h 440816"/>
                  <a:gd name="connsiteX10" fmla="*/ 95004 w 511882"/>
                  <a:gd name="connsiteY10" fmla="*/ 277853 h 440816"/>
                  <a:gd name="connsiteX11" fmla="*/ 131174 w 511882"/>
                  <a:gd name="connsiteY11" fmla="*/ 277853 h 440816"/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406024 w 511882"/>
                  <a:gd name="connsiteY3" fmla="*/ 277853 h 440816"/>
                  <a:gd name="connsiteX4" fmla="*/ 502480 w 511882"/>
                  <a:gd name="connsiteY4" fmla="*/ 326345 h 440816"/>
                  <a:gd name="connsiteX5" fmla="*/ 511882 w 511882"/>
                  <a:gd name="connsiteY5" fmla="*/ 334919 h 440816"/>
                  <a:gd name="connsiteX6" fmla="*/ 502423 w 511882"/>
                  <a:gd name="connsiteY6" fmla="*/ 351715 h 440816"/>
                  <a:gd name="connsiteX7" fmla="*/ 258560 w 511882"/>
                  <a:gd name="connsiteY7" fmla="*/ 440816 h 440816"/>
                  <a:gd name="connsiteX8" fmla="*/ 14697 w 511882"/>
                  <a:gd name="connsiteY8" fmla="*/ 351715 h 440816"/>
                  <a:gd name="connsiteX9" fmla="*/ 0 w 511882"/>
                  <a:gd name="connsiteY9" fmla="*/ 325615 h 440816"/>
                  <a:gd name="connsiteX10" fmla="*/ 131174 w 511882"/>
                  <a:gd name="connsiteY10" fmla="*/ 277853 h 440816"/>
                  <a:gd name="connsiteX11" fmla="*/ 155557 w 511882"/>
                  <a:gd name="connsiteY11" fmla="*/ 0 h 440816"/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502480 w 511882"/>
                  <a:gd name="connsiteY3" fmla="*/ 326345 h 440816"/>
                  <a:gd name="connsiteX4" fmla="*/ 511882 w 511882"/>
                  <a:gd name="connsiteY4" fmla="*/ 334919 h 440816"/>
                  <a:gd name="connsiteX5" fmla="*/ 502423 w 511882"/>
                  <a:gd name="connsiteY5" fmla="*/ 351715 h 440816"/>
                  <a:gd name="connsiteX6" fmla="*/ 258560 w 511882"/>
                  <a:gd name="connsiteY6" fmla="*/ 440816 h 440816"/>
                  <a:gd name="connsiteX7" fmla="*/ 14697 w 511882"/>
                  <a:gd name="connsiteY7" fmla="*/ 351715 h 440816"/>
                  <a:gd name="connsiteX8" fmla="*/ 0 w 511882"/>
                  <a:gd name="connsiteY8" fmla="*/ 325615 h 440816"/>
                  <a:gd name="connsiteX9" fmla="*/ 131174 w 511882"/>
                  <a:gd name="connsiteY9" fmla="*/ 277853 h 440816"/>
                  <a:gd name="connsiteX10" fmla="*/ 155557 w 511882"/>
                  <a:gd name="connsiteY10" fmla="*/ 0 h 440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1882" h="440816">
                    <a:moveTo>
                      <a:pt x="155557" y="0"/>
                    </a:moveTo>
                    <a:lnTo>
                      <a:pt x="358276" y="0"/>
                    </a:lnTo>
                    <a:lnTo>
                      <a:pt x="382660" y="277853"/>
                    </a:lnTo>
                    <a:lnTo>
                      <a:pt x="502480" y="326345"/>
                    </a:lnTo>
                    <a:lnTo>
                      <a:pt x="511882" y="334919"/>
                    </a:lnTo>
                    <a:lnTo>
                      <a:pt x="502423" y="351715"/>
                    </a:lnTo>
                    <a:cubicBezTo>
                      <a:pt x="462245" y="404076"/>
                      <a:pt x="368186" y="440816"/>
                      <a:pt x="258560" y="440816"/>
                    </a:cubicBezTo>
                    <a:cubicBezTo>
                      <a:pt x="148934" y="440816"/>
                      <a:pt x="54875" y="404076"/>
                      <a:pt x="14697" y="351715"/>
                    </a:cubicBezTo>
                    <a:lnTo>
                      <a:pt x="0" y="325615"/>
                    </a:lnTo>
                    <a:lnTo>
                      <a:pt x="131174" y="277853"/>
                    </a:lnTo>
                    <a:lnTo>
                      <a:pt x="155557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0" name="台形 189">
                <a:extLst>
                  <a:ext uri="{FF2B5EF4-FFF2-40B4-BE49-F238E27FC236}">
                    <a16:creationId xmlns:a16="http://schemas.microsoft.com/office/drawing/2014/main" id="{BFE3DE37-EA90-485B-9B86-E5870DFF17F9}"/>
                  </a:ext>
                </a:extLst>
              </p:cNvPr>
              <p:cNvSpPr/>
              <p:nvPr/>
            </p:nvSpPr>
            <p:spPr>
              <a:xfrm rot="15300000">
                <a:off x="2804092" y="3544537"/>
                <a:ext cx="45719" cy="663669"/>
              </a:xfrm>
              <a:prstGeom prst="trapezoid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1" name="楕円 190">
                <a:extLst>
                  <a:ext uri="{FF2B5EF4-FFF2-40B4-BE49-F238E27FC236}">
                    <a16:creationId xmlns:a16="http://schemas.microsoft.com/office/drawing/2014/main" id="{BFE09E2F-2EFF-4EB8-8550-6700B1AD936F}"/>
                  </a:ext>
                </a:extLst>
              </p:cNvPr>
              <p:cNvSpPr/>
              <p:nvPr/>
            </p:nvSpPr>
            <p:spPr>
              <a:xfrm>
                <a:off x="2643969" y="3727244"/>
                <a:ext cx="492626" cy="466506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2" name="楕円 191">
                <a:extLst>
                  <a:ext uri="{FF2B5EF4-FFF2-40B4-BE49-F238E27FC236}">
                    <a16:creationId xmlns:a16="http://schemas.microsoft.com/office/drawing/2014/main" id="{362013A6-6775-4B44-861F-9535AFF7FE8B}"/>
                  </a:ext>
                </a:extLst>
              </p:cNvPr>
              <p:cNvSpPr/>
              <p:nvPr/>
            </p:nvSpPr>
            <p:spPr>
              <a:xfrm>
                <a:off x="2275365" y="3923220"/>
                <a:ext cx="1229834" cy="908430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93" name="グループ化 192">
                <a:extLst>
                  <a:ext uri="{FF2B5EF4-FFF2-40B4-BE49-F238E27FC236}">
                    <a16:creationId xmlns:a16="http://schemas.microsoft.com/office/drawing/2014/main" id="{CFE7F9D6-B9CB-432E-BBDA-3AE19DEF39B0}"/>
                  </a:ext>
                </a:extLst>
              </p:cNvPr>
              <p:cNvGrpSpPr/>
              <p:nvPr/>
            </p:nvGrpSpPr>
            <p:grpSpPr>
              <a:xfrm rot="20700000">
                <a:off x="2319307" y="4546259"/>
                <a:ext cx="222287" cy="346460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223" name="円/楕円 125">
                  <a:extLst>
                    <a:ext uri="{FF2B5EF4-FFF2-40B4-BE49-F238E27FC236}">
                      <a16:creationId xmlns:a16="http://schemas.microsoft.com/office/drawing/2014/main" id="{402FC773-E084-47E5-AB93-E8BA1CF1157C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4" name="円/楕円 126">
                  <a:extLst>
                    <a:ext uri="{FF2B5EF4-FFF2-40B4-BE49-F238E27FC236}">
                      <a16:creationId xmlns:a16="http://schemas.microsoft.com/office/drawing/2014/main" id="{F78BA86D-AA74-4708-B3DC-49F73A140445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94" name="グループ化 193">
                <a:extLst>
                  <a:ext uri="{FF2B5EF4-FFF2-40B4-BE49-F238E27FC236}">
                    <a16:creationId xmlns:a16="http://schemas.microsoft.com/office/drawing/2014/main" id="{9AE4053E-91E7-4AEE-BC31-A98A413CA086}"/>
                  </a:ext>
                </a:extLst>
              </p:cNvPr>
              <p:cNvGrpSpPr/>
              <p:nvPr/>
            </p:nvGrpSpPr>
            <p:grpSpPr>
              <a:xfrm rot="900000" flipH="1">
                <a:off x="3249396" y="4546259"/>
                <a:ext cx="222287" cy="346460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221" name="円/楕円 123">
                  <a:extLst>
                    <a:ext uri="{FF2B5EF4-FFF2-40B4-BE49-F238E27FC236}">
                      <a16:creationId xmlns:a16="http://schemas.microsoft.com/office/drawing/2014/main" id="{49D506C9-90EC-4478-89DC-406283AA7FC7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2" name="円/楕円 124">
                  <a:extLst>
                    <a:ext uri="{FF2B5EF4-FFF2-40B4-BE49-F238E27FC236}">
                      <a16:creationId xmlns:a16="http://schemas.microsoft.com/office/drawing/2014/main" id="{0EE37040-95AD-43BE-8970-4CF1B0D2E319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95" name="円/楕円 122">
                <a:extLst>
                  <a:ext uri="{FF2B5EF4-FFF2-40B4-BE49-F238E27FC236}">
                    <a16:creationId xmlns:a16="http://schemas.microsoft.com/office/drawing/2014/main" id="{C803A32B-8133-459E-B382-37D282FE247B}"/>
                  </a:ext>
                </a:extLst>
              </p:cNvPr>
              <p:cNvSpPr/>
              <p:nvPr/>
            </p:nvSpPr>
            <p:spPr>
              <a:xfrm>
                <a:off x="2430450" y="4086596"/>
                <a:ext cx="930090" cy="108724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6" name="円/楕円 27">
                <a:extLst>
                  <a:ext uri="{FF2B5EF4-FFF2-40B4-BE49-F238E27FC236}">
                    <a16:creationId xmlns:a16="http://schemas.microsoft.com/office/drawing/2014/main" id="{A70B5803-C719-4B48-918F-461A8AEB9047}"/>
                  </a:ext>
                </a:extLst>
              </p:cNvPr>
              <p:cNvSpPr/>
              <p:nvPr/>
            </p:nvSpPr>
            <p:spPr>
              <a:xfrm rot="10800000">
                <a:off x="2771413" y="5022977"/>
                <a:ext cx="226794" cy="4019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7" name="円/楕円 27">
                <a:extLst>
                  <a:ext uri="{FF2B5EF4-FFF2-40B4-BE49-F238E27FC236}">
                    <a16:creationId xmlns:a16="http://schemas.microsoft.com/office/drawing/2014/main" id="{A6D9CCA9-5816-437F-801F-E47EEE9F0DF0}"/>
                  </a:ext>
                </a:extLst>
              </p:cNvPr>
              <p:cNvSpPr/>
              <p:nvPr/>
            </p:nvSpPr>
            <p:spPr>
              <a:xfrm rot="20700000">
                <a:off x="2549924" y="4436248"/>
                <a:ext cx="263282" cy="547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8" name="円/楕円 27">
                <a:extLst>
                  <a:ext uri="{FF2B5EF4-FFF2-40B4-BE49-F238E27FC236}">
                    <a16:creationId xmlns:a16="http://schemas.microsoft.com/office/drawing/2014/main" id="{E11AB638-0A9F-4934-8D8A-37E62E030E04}"/>
                  </a:ext>
                </a:extLst>
              </p:cNvPr>
              <p:cNvSpPr/>
              <p:nvPr/>
            </p:nvSpPr>
            <p:spPr>
              <a:xfrm rot="900000">
                <a:off x="2965694" y="4436248"/>
                <a:ext cx="263282" cy="547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9" name="円/楕円 27">
                <a:extLst>
                  <a:ext uri="{FF2B5EF4-FFF2-40B4-BE49-F238E27FC236}">
                    <a16:creationId xmlns:a16="http://schemas.microsoft.com/office/drawing/2014/main" id="{B7CA5A55-4A96-4A27-9EAB-3B19C0F685F8}"/>
                  </a:ext>
                </a:extLst>
              </p:cNvPr>
              <p:cNvSpPr/>
              <p:nvPr/>
            </p:nvSpPr>
            <p:spPr>
              <a:xfrm rot="8100000">
                <a:off x="2611663" y="4911675"/>
                <a:ext cx="169589" cy="631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0" name="円/楕円 27">
                <a:extLst>
                  <a:ext uri="{FF2B5EF4-FFF2-40B4-BE49-F238E27FC236}">
                    <a16:creationId xmlns:a16="http://schemas.microsoft.com/office/drawing/2014/main" id="{571B3FB7-778B-4CFC-B48F-A838C3FECF9B}"/>
                  </a:ext>
                </a:extLst>
              </p:cNvPr>
              <p:cNvSpPr/>
              <p:nvPr/>
            </p:nvSpPr>
            <p:spPr>
              <a:xfrm rot="13500000" flipH="1">
                <a:off x="2987824" y="4911676"/>
                <a:ext cx="169589" cy="631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01" name="グループ化 200">
                <a:extLst>
                  <a:ext uri="{FF2B5EF4-FFF2-40B4-BE49-F238E27FC236}">
                    <a16:creationId xmlns:a16="http://schemas.microsoft.com/office/drawing/2014/main" id="{B037D492-D72B-4D66-94B8-BFB3F801312C}"/>
                  </a:ext>
                </a:extLst>
              </p:cNvPr>
              <p:cNvGrpSpPr/>
              <p:nvPr/>
            </p:nvGrpSpPr>
            <p:grpSpPr>
              <a:xfrm>
                <a:off x="2478029" y="4577632"/>
                <a:ext cx="109476" cy="88048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219" name="円/楕円 27">
                  <a:extLst>
                    <a:ext uri="{FF2B5EF4-FFF2-40B4-BE49-F238E27FC236}">
                      <a16:creationId xmlns:a16="http://schemas.microsoft.com/office/drawing/2014/main" id="{539065FD-A2C4-4318-BB36-D4814438DF49}"/>
                    </a:ext>
                  </a:extLst>
                </p:cNvPr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0" name="円/楕円 27">
                  <a:extLst>
                    <a:ext uri="{FF2B5EF4-FFF2-40B4-BE49-F238E27FC236}">
                      <a16:creationId xmlns:a16="http://schemas.microsoft.com/office/drawing/2014/main" id="{A1A2D930-6D8B-46B7-8678-A3339223BD58}"/>
                    </a:ext>
                  </a:extLst>
                </p:cNvPr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02" name="グループ化 201">
                <a:extLst>
                  <a:ext uri="{FF2B5EF4-FFF2-40B4-BE49-F238E27FC236}">
                    <a16:creationId xmlns:a16="http://schemas.microsoft.com/office/drawing/2014/main" id="{6EC9E0B1-6545-42FC-A618-F5BA43D992B0}"/>
                  </a:ext>
                </a:extLst>
              </p:cNvPr>
              <p:cNvGrpSpPr/>
              <p:nvPr/>
            </p:nvGrpSpPr>
            <p:grpSpPr>
              <a:xfrm flipH="1">
                <a:off x="3193311" y="4577632"/>
                <a:ext cx="109476" cy="88048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217" name="円/楕円 27">
                  <a:extLst>
                    <a:ext uri="{FF2B5EF4-FFF2-40B4-BE49-F238E27FC236}">
                      <a16:creationId xmlns:a16="http://schemas.microsoft.com/office/drawing/2014/main" id="{CB1CCF69-02BE-4F64-96AA-4A3627E5275A}"/>
                    </a:ext>
                  </a:extLst>
                </p:cNvPr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8" name="円/楕円 27">
                  <a:extLst>
                    <a:ext uri="{FF2B5EF4-FFF2-40B4-BE49-F238E27FC236}">
                      <a16:creationId xmlns:a16="http://schemas.microsoft.com/office/drawing/2014/main" id="{BA0C2288-C186-4534-9336-194FBF421F80}"/>
                    </a:ext>
                  </a:extLst>
                </p:cNvPr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03" name="円/楕円 64">
                <a:extLst>
                  <a:ext uri="{FF2B5EF4-FFF2-40B4-BE49-F238E27FC236}">
                    <a16:creationId xmlns:a16="http://schemas.microsoft.com/office/drawing/2014/main" id="{05D1AC75-A504-43E3-8E58-54A3761AA62A}"/>
                  </a:ext>
                </a:extLst>
              </p:cNvPr>
              <p:cNvSpPr/>
              <p:nvPr/>
            </p:nvSpPr>
            <p:spPr>
              <a:xfrm>
                <a:off x="2830643" y="4791969"/>
                <a:ext cx="110478" cy="109714"/>
              </a:xfrm>
              <a:custGeom>
                <a:avLst/>
                <a:gdLst>
                  <a:gd name="connsiteX0" fmla="*/ 24765 w 116205"/>
                  <a:gd name="connsiteY0" fmla="*/ 4629 h 96069"/>
                  <a:gd name="connsiteX1" fmla="*/ 76599 w 116205"/>
                  <a:gd name="connsiteY1" fmla="*/ 0 h 96069"/>
                  <a:gd name="connsiteX2" fmla="*/ 80010 w 116205"/>
                  <a:gd name="connsiteY2" fmla="*/ 13564 h 96069"/>
                  <a:gd name="connsiteX3" fmla="*/ 40005 w 116205"/>
                  <a:gd name="connsiteY3" fmla="*/ 79457 h 96069"/>
                  <a:gd name="connsiteX4" fmla="*/ 0 w 116205"/>
                  <a:gd name="connsiteY4" fmla="*/ 13564 h 96069"/>
                  <a:gd name="connsiteX5" fmla="*/ 2742 w 116205"/>
                  <a:gd name="connsiteY5" fmla="*/ 2662 h 96069"/>
                  <a:gd name="connsiteX6" fmla="*/ 116205 w 116205"/>
                  <a:gd name="connsiteY6" fmla="*/ 96069 h 96069"/>
                  <a:gd name="connsiteX0" fmla="*/ 24765 w 80010"/>
                  <a:gd name="connsiteY0" fmla="*/ 4629 h 79457"/>
                  <a:gd name="connsiteX1" fmla="*/ 76599 w 80010"/>
                  <a:gd name="connsiteY1" fmla="*/ 0 h 79457"/>
                  <a:gd name="connsiteX2" fmla="*/ 80010 w 80010"/>
                  <a:gd name="connsiteY2" fmla="*/ 13564 h 79457"/>
                  <a:gd name="connsiteX3" fmla="*/ 40005 w 80010"/>
                  <a:gd name="connsiteY3" fmla="*/ 79457 h 79457"/>
                  <a:gd name="connsiteX4" fmla="*/ 0 w 80010"/>
                  <a:gd name="connsiteY4" fmla="*/ 13564 h 79457"/>
                  <a:gd name="connsiteX5" fmla="*/ 2742 w 80010"/>
                  <a:gd name="connsiteY5" fmla="*/ 2662 h 79457"/>
                  <a:gd name="connsiteX0" fmla="*/ 76599 w 80010"/>
                  <a:gd name="connsiteY0" fmla="*/ 0 h 79457"/>
                  <a:gd name="connsiteX1" fmla="*/ 80010 w 80010"/>
                  <a:gd name="connsiteY1" fmla="*/ 13564 h 79457"/>
                  <a:gd name="connsiteX2" fmla="*/ 40005 w 80010"/>
                  <a:gd name="connsiteY2" fmla="*/ 79457 h 79457"/>
                  <a:gd name="connsiteX3" fmla="*/ 0 w 80010"/>
                  <a:gd name="connsiteY3" fmla="*/ 13564 h 79457"/>
                  <a:gd name="connsiteX4" fmla="*/ 2742 w 80010"/>
                  <a:gd name="connsiteY4" fmla="*/ 2662 h 79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10" h="79457">
                    <a:moveTo>
                      <a:pt x="76599" y="0"/>
                    </a:moveTo>
                    <a:cubicBezTo>
                      <a:pt x="79703" y="4150"/>
                      <a:pt x="80010" y="8798"/>
                      <a:pt x="80010" y="13564"/>
                    </a:cubicBezTo>
                    <a:cubicBezTo>
                      <a:pt x="80010" y="49956"/>
                      <a:pt x="62099" y="79457"/>
                      <a:pt x="40005" y="79457"/>
                    </a:cubicBezTo>
                    <a:cubicBezTo>
                      <a:pt x="17911" y="79457"/>
                      <a:pt x="0" y="49956"/>
                      <a:pt x="0" y="13564"/>
                    </a:cubicBezTo>
                    <a:lnTo>
                      <a:pt x="2742" y="2662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4" name="楕円 203">
                <a:extLst>
                  <a:ext uri="{FF2B5EF4-FFF2-40B4-BE49-F238E27FC236}">
                    <a16:creationId xmlns:a16="http://schemas.microsoft.com/office/drawing/2014/main" id="{DB2193D1-92E6-43F4-B9C9-96A734B64B24}"/>
                  </a:ext>
                </a:extLst>
              </p:cNvPr>
              <p:cNvSpPr/>
              <p:nvPr/>
            </p:nvSpPr>
            <p:spPr>
              <a:xfrm>
                <a:off x="3050368" y="3690863"/>
                <a:ext cx="172454" cy="170334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A5700116-8CA7-4013-A033-968833780236}"/>
                  </a:ext>
                </a:extLst>
              </p:cNvPr>
              <p:cNvSpPr/>
              <p:nvPr/>
            </p:nvSpPr>
            <p:spPr>
              <a:xfrm>
                <a:off x="2397805" y="5183647"/>
                <a:ext cx="974010" cy="1014197"/>
              </a:xfrm>
              <a:custGeom>
                <a:avLst/>
                <a:gdLst>
                  <a:gd name="connsiteX0" fmla="*/ 671591 w 974010"/>
                  <a:gd name="connsiteY0" fmla="*/ 0 h 1014197"/>
                  <a:gd name="connsiteX1" fmla="*/ 676569 w 974010"/>
                  <a:gd name="connsiteY1" fmla="*/ 1546 h 1014197"/>
                  <a:gd name="connsiteX2" fmla="*/ 974010 w 974010"/>
                  <a:gd name="connsiteY2" fmla="*/ 450279 h 1014197"/>
                  <a:gd name="connsiteX3" fmla="*/ 974009 w 974010"/>
                  <a:gd name="connsiteY3" fmla="*/ 1014197 h 1014197"/>
                  <a:gd name="connsiteX4" fmla="*/ 0 w 974010"/>
                  <a:gd name="connsiteY4" fmla="*/ 1014197 h 1014197"/>
                  <a:gd name="connsiteX5" fmla="*/ 0 w 974010"/>
                  <a:gd name="connsiteY5" fmla="*/ 450279 h 1014197"/>
                  <a:gd name="connsiteX6" fmla="*/ 297441 w 974010"/>
                  <a:gd name="connsiteY6" fmla="*/ 1546 h 1014197"/>
                  <a:gd name="connsiteX7" fmla="*/ 302418 w 974010"/>
                  <a:gd name="connsiteY7" fmla="*/ 1 h 1014197"/>
                  <a:gd name="connsiteX8" fmla="*/ 342184 w 974010"/>
                  <a:gd name="connsiteY8" fmla="*/ 15668 h 1014197"/>
                  <a:gd name="connsiteX9" fmla="*/ 487004 w 974010"/>
                  <a:gd name="connsiteY9" fmla="*/ 37563 h 1014197"/>
                  <a:gd name="connsiteX10" fmla="*/ 631824 w 974010"/>
                  <a:gd name="connsiteY10" fmla="*/ 15668 h 1014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10" h="1014197">
                    <a:moveTo>
                      <a:pt x="671591" y="0"/>
                    </a:moveTo>
                    <a:lnTo>
                      <a:pt x="676569" y="1546"/>
                    </a:lnTo>
                    <a:cubicBezTo>
                      <a:pt x="851363" y="75477"/>
                      <a:pt x="974010" y="248556"/>
                      <a:pt x="974010" y="450279"/>
                    </a:cubicBezTo>
                    <a:cubicBezTo>
                      <a:pt x="974010" y="638252"/>
                      <a:pt x="974009" y="826224"/>
                      <a:pt x="974009" y="1014197"/>
                    </a:cubicBezTo>
                    <a:lnTo>
                      <a:pt x="0" y="1014197"/>
                    </a:lnTo>
                    <a:lnTo>
                      <a:pt x="0" y="450279"/>
                    </a:lnTo>
                    <a:cubicBezTo>
                      <a:pt x="0" y="248556"/>
                      <a:pt x="122648" y="75477"/>
                      <a:pt x="297441" y="1546"/>
                    </a:cubicBezTo>
                    <a:lnTo>
                      <a:pt x="302418" y="1"/>
                    </a:lnTo>
                    <a:lnTo>
                      <a:pt x="342184" y="15668"/>
                    </a:lnTo>
                    <a:cubicBezTo>
                      <a:pt x="387932" y="29898"/>
                      <a:pt x="436573" y="37563"/>
                      <a:pt x="487004" y="37563"/>
                    </a:cubicBezTo>
                    <a:cubicBezTo>
                      <a:pt x="537435" y="37563"/>
                      <a:pt x="586076" y="29898"/>
                      <a:pt x="631824" y="1566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C15AAEB7-C022-4982-8E64-396B8647124A}"/>
                  </a:ext>
                </a:extLst>
              </p:cNvPr>
              <p:cNvSpPr/>
              <p:nvPr/>
            </p:nvSpPr>
            <p:spPr>
              <a:xfrm>
                <a:off x="2580386" y="5184065"/>
                <a:ext cx="608849" cy="211734"/>
              </a:xfrm>
              <a:custGeom>
                <a:avLst/>
                <a:gdLst>
                  <a:gd name="connsiteX0" fmla="*/ 487949 w 608849"/>
                  <a:gd name="connsiteY0" fmla="*/ 0 h 211734"/>
                  <a:gd name="connsiteX1" fmla="*/ 515562 w 608849"/>
                  <a:gd name="connsiteY1" fmla="*/ 10880 h 211734"/>
                  <a:gd name="connsiteX2" fmla="*/ 576714 w 608849"/>
                  <a:gd name="connsiteY2" fmla="*/ 46029 h 211734"/>
                  <a:gd name="connsiteX3" fmla="*/ 608849 w 608849"/>
                  <a:gd name="connsiteY3" fmla="*/ 72543 h 211734"/>
                  <a:gd name="connsiteX4" fmla="*/ 604281 w 608849"/>
                  <a:gd name="connsiteY4" fmla="*/ 80959 h 211734"/>
                  <a:gd name="connsiteX5" fmla="*/ 358321 w 608849"/>
                  <a:gd name="connsiteY5" fmla="*/ 211734 h 211734"/>
                  <a:gd name="connsiteX6" fmla="*/ 250527 w 608849"/>
                  <a:gd name="connsiteY6" fmla="*/ 211734 h 211734"/>
                  <a:gd name="connsiteX7" fmla="*/ 4568 w 608849"/>
                  <a:gd name="connsiteY7" fmla="*/ 80959 h 211734"/>
                  <a:gd name="connsiteX8" fmla="*/ 0 w 608849"/>
                  <a:gd name="connsiteY8" fmla="*/ 72544 h 211734"/>
                  <a:gd name="connsiteX9" fmla="*/ 32136 w 608849"/>
                  <a:gd name="connsiteY9" fmla="*/ 46029 h 211734"/>
                  <a:gd name="connsiteX10" fmla="*/ 93289 w 608849"/>
                  <a:gd name="connsiteY10" fmla="*/ 10880 h 211734"/>
                  <a:gd name="connsiteX11" fmla="*/ 120901 w 608849"/>
                  <a:gd name="connsiteY11" fmla="*/ 1 h 211734"/>
                  <a:gd name="connsiteX12" fmla="*/ 159604 w 608849"/>
                  <a:gd name="connsiteY12" fmla="*/ 15250 h 211734"/>
                  <a:gd name="connsiteX13" fmla="*/ 304424 w 608849"/>
                  <a:gd name="connsiteY13" fmla="*/ 37145 h 211734"/>
                  <a:gd name="connsiteX14" fmla="*/ 449244 w 608849"/>
                  <a:gd name="connsiteY14" fmla="*/ 15250 h 2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08849" h="211734">
                    <a:moveTo>
                      <a:pt x="487949" y="0"/>
                    </a:moveTo>
                    <a:lnTo>
                      <a:pt x="515562" y="10880"/>
                    </a:lnTo>
                    <a:cubicBezTo>
                      <a:pt x="536853" y="21139"/>
                      <a:pt x="557283" y="32902"/>
                      <a:pt x="576714" y="46029"/>
                    </a:cubicBezTo>
                    <a:lnTo>
                      <a:pt x="608849" y="72543"/>
                    </a:lnTo>
                    <a:lnTo>
                      <a:pt x="604281" y="80959"/>
                    </a:lnTo>
                    <a:cubicBezTo>
                      <a:pt x="550976" y="159859"/>
                      <a:pt x="460707" y="211734"/>
                      <a:pt x="358321" y="211734"/>
                    </a:cubicBezTo>
                    <a:lnTo>
                      <a:pt x="250527" y="211734"/>
                    </a:lnTo>
                    <a:cubicBezTo>
                      <a:pt x="148142" y="211734"/>
                      <a:pt x="57872" y="159859"/>
                      <a:pt x="4568" y="80959"/>
                    </a:cubicBezTo>
                    <a:lnTo>
                      <a:pt x="0" y="72544"/>
                    </a:lnTo>
                    <a:lnTo>
                      <a:pt x="32136" y="46029"/>
                    </a:lnTo>
                    <a:cubicBezTo>
                      <a:pt x="51568" y="32902"/>
                      <a:pt x="71998" y="21139"/>
                      <a:pt x="93289" y="10880"/>
                    </a:cubicBezTo>
                    <a:lnTo>
                      <a:pt x="120901" y="1"/>
                    </a:lnTo>
                    <a:lnTo>
                      <a:pt x="159604" y="15250"/>
                    </a:lnTo>
                    <a:cubicBezTo>
                      <a:pt x="205352" y="29480"/>
                      <a:pt x="253993" y="37145"/>
                      <a:pt x="304424" y="37145"/>
                    </a:cubicBezTo>
                    <a:cubicBezTo>
                      <a:pt x="354855" y="37145"/>
                      <a:pt x="403496" y="29480"/>
                      <a:pt x="449244" y="1525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57F95567-58DE-4DAD-AFF2-D6E2EAF582CC}"/>
                </a:ext>
              </a:extLst>
            </p:cNvPr>
            <p:cNvSpPr/>
            <p:nvPr/>
          </p:nvSpPr>
          <p:spPr>
            <a:xfrm>
              <a:off x="4665252" y="4811871"/>
              <a:ext cx="160446" cy="141554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82" name="フリーフォーム: 図形 181">
              <a:extLst>
                <a:ext uri="{FF2B5EF4-FFF2-40B4-BE49-F238E27FC236}">
                  <a16:creationId xmlns:a16="http://schemas.microsoft.com/office/drawing/2014/main" id="{A8AF377F-CFE3-4EB6-8FD0-6FC6C26A725A}"/>
                </a:ext>
              </a:extLst>
            </p:cNvPr>
            <p:cNvSpPr/>
            <p:nvPr/>
          </p:nvSpPr>
          <p:spPr>
            <a:xfrm>
              <a:off x="5085607" y="4811871"/>
              <a:ext cx="160446" cy="141554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C790A72E-7012-4C48-836A-44B2A57D9E66}"/>
                </a:ext>
              </a:extLst>
            </p:cNvPr>
            <p:cNvGrpSpPr/>
            <p:nvPr/>
          </p:nvGrpSpPr>
          <p:grpSpPr>
            <a:xfrm>
              <a:off x="5181591" y="4219756"/>
              <a:ext cx="836991" cy="1516331"/>
              <a:chOff x="5175361" y="4219756"/>
              <a:chExt cx="836991" cy="1516331"/>
            </a:xfrm>
          </p:grpSpPr>
          <p:grpSp>
            <p:nvGrpSpPr>
              <p:cNvPr id="238" name="グループ化 237">
                <a:extLst>
                  <a:ext uri="{FF2B5EF4-FFF2-40B4-BE49-F238E27FC236}">
                    <a16:creationId xmlns:a16="http://schemas.microsoft.com/office/drawing/2014/main" id="{966BA202-B0FE-46C6-9A5B-99795015DC66}"/>
                  </a:ext>
                </a:extLst>
              </p:cNvPr>
              <p:cNvGrpSpPr/>
              <p:nvPr/>
            </p:nvGrpSpPr>
            <p:grpSpPr>
              <a:xfrm rot="20965850">
                <a:off x="5262490" y="4219756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239" name="グループ化 238">
                  <a:extLst>
                    <a:ext uri="{FF2B5EF4-FFF2-40B4-BE49-F238E27FC236}">
                      <a16:creationId xmlns:a16="http://schemas.microsoft.com/office/drawing/2014/main" id="{893B218F-4923-47B0-9858-471BE984BFBA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256" name="フリーフォーム: 図形 255">
                    <a:extLst>
                      <a:ext uri="{FF2B5EF4-FFF2-40B4-BE49-F238E27FC236}">
                        <a16:creationId xmlns:a16="http://schemas.microsoft.com/office/drawing/2014/main" id="{6DEAB0A0-6FE6-42B2-A19F-26A58223B8B6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9" name="フリーフォーム: 図形 268">
                    <a:extLst>
                      <a:ext uri="{FF2B5EF4-FFF2-40B4-BE49-F238E27FC236}">
                        <a16:creationId xmlns:a16="http://schemas.microsoft.com/office/drawing/2014/main" id="{93EF5308-9628-4369-A6A7-FD00B68E08F1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956D9A82-3359-42B8-8740-59DFAA6E9289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A38F26FC-E650-436D-9281-8BF141F9D8F7}"/>
                  </a:ext>
                </a:extLst>
              </p:cNvPr>
              <p:cNvSpPr/>
              <p:nvPr/>
            </p:nvSpPr>
            <p:spPr>
              <a:xfrm rot="3600000">
                <a:off x="5145239" y="4868974"/>
                <a:ext cx="897235" cy="836991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56909 w 829854"/>
                  <a:gd name="connsiteY0" fmla="*/ 827240 h 827240"/>
                  <a:gd name="connsiteX1" fmla="*/ 484832 w 829854"/>
                  <a:gd name="connsiteY1" fmla="*/ 297212 h 827240"/>
                  <a:gd name="connsiteX2" fmla="*/ 56451 w 829854"/>
                  <a:gd name="connsiteY2" fmla="*/ 378956 h 827240"/>
                  <a:gd name="connsiteX3" fmla="*/ 13137 w 829854"/>
                  <a:gd name="connsiteY3" fmla="*/ 119935 h 827240"/>
                  <a:gd name="connsiteX4" fmla="*/ 673797 w 829854"/>
                  <a:gd name="connsiteY4" fmla="*/ 2642 h 827240"/>
                  <a:gd name="connsiteX5" fmla="*/ 791693 w 829854"/>
                  <a:gd name="connsiteY5" fmla="*/ 102867 h 827240"/>
                  <a:gd name="connsiteX6" fmla="*/ 829854 w 829854"/>
                  <a:gd name="connsiteY6" fmla="*/ 827240 h 827240"/>
                  <a:gd name="connsiteX0" fmla="*/ 500535 w 873480"/>
                  <a:gd name="connsiteY0" fmla="*/ 826913 h 826913"/>
                  <a:gd name="connsiteX1" fmla="*/ 528458 w 873480"/>
                  <a:gd name="connsiteY1" fmla="*/ 296885 h 826913"/>
                  <a:gd name="connsiteX2" fmla="*/ 62404 w 873480"/>
                  <a:gd name="connsiteY2" fmla="*/ 348629 h 826913"/>
                  <a:gd name="connsiteX3" fmla="*/ 56763 w 873480"/>
                  <a:gd name="connsiteY3" fmla="*/ 119608 h 826913"/>
                  <a:gd name="connsiteX4" fmla="*/ 717423 w 873480"/>
                  <a:gd name="connsiteY4" fmla="*/ 2315 h 826913"/>
                  <a:gd name="connsiteX5" fmla="*/ 835319 w 873480"/>
                  <a:gd name="connsiteY5" fmla="*/ 102540 h 826913"/>
                  <a:gd name="connsiteX6" fmla="*/ 873480 w 873480"/>
                  <a:gd name="connsiteY6" fmla="*/ 826913 h 826913"/>
                  <a:gd name="connsiteX0" fmla="*/ 501302 w 874247"/>
                  <a:gd name="connsiteY0" fmla="*/ 826913 h 826913"/>
                  <a:gd name="connsiteX1" fmla="*/ 529225 w 874247"/>
                  <a:gd name="connsiteY1" fmla="*/ 296885 h 826913"/>
                  <a:gd name="connsiteX2" fmla="*/ 63171 w 874247"/>
                  <a:gd name="connsiteY2" fmla="*/ 348629 h 826913"/>
                  <a:gd name="connsiteX3" fmla="*/ 57530 w 874247"/>
                  <a:gd name="connsiteY3" fmla="*/ 119608 h 826913"/>
                  <a:gd name="connsiteX4" fmla="*/ 718190 w 874247"/>
                  <a:gd name="connsiteY4" fmla="*/ 2315 h 826913"/>
                  <a:gd name="connsiteX5" fmla="*/ 836086 w 874247"/>
                  <a:gd name="connsiteY5" fmla="*/ 102540 h 826913"/>
                  <a:gd name="connsiteX6" fmla="*/ 874247 w 874247"/>
                  <a:gd name="connsiteY6" fmla="*/ 826913 h 826913"/>
                  <a:gd name="connsiteX0" fmla="*/ 498359 w 871304"/>
                  <a:gd name="connsiteY0" fmla="*/ 826913 h 826913"/>
                  <a:gd name="connsiteX1" fmla="*/ 526282 w 871304"/>
                  <a:gd name="connsiteY1" fmla="*/ 296885 h 826913"/>
                  <a:gd name="connsiteX2" fmla="*/ 60228 w 871304"/>
                  <a:gd name="connsiteY2" fmla="*/ 348629 h 826913"/>
                  <a:gd name="connsiteX3" fmla="*/ 54587 w 871304"/>
                  <a:gd name="connsiteY3" fmla="*/ 119608 h 826913"/>
                  <a:gd name="connsiteX4" fmla="*/ 715247 w 871304"/>
                  <a:gd name="connsiteY4" fmla="*/ 2315 h 826913"/>
                  <a:gd name="connsiteX5" fmla="*/ 833143 w 871304"/>
                  <a:gd name="connsiteY5" fmla="*/ 102540 h 826913"/>
                  <a:gd name="connsiteX6" fmla="*/ 871304 w 871304"/>
                  <a:gd name="connsiteY6" fmla="*/ 826913 h 826913"/>
                  <a:gd name="connsiteX0" fmla="*/ 479234 w 852179"/>
                  <a:gd name="connsiteY0" fmla="*/ 826924 h 826924"/>
                  <a:gd name="connsiteX1" fmla="*/ 507157 w 852179"/>
                  <a:gd name="connsiteY1" fmla="*/ 296896 h 826924"/>
                  <a:gd name="connsiteX2" fmla="*/ 41103 w 852179"/>
                  <a:gd name="connsiteY2" fmla="*/ 348640 h 826924"/>
                  <a:gd name="connsiteX3" fmla="*/ 35462 w 852179"/>
                  <a:gd name="connsiteY3" fmla="*/ 119619 h 826924"/>
                  <a:gd name="connsiteX4" fmla="*/ 696122 w 852179"/>
                  <a:gd name="connsiteY4" fmla="*/ 2326 h 826924"/>
                  <a:gd name="connsiteX5" fmla="*/ 814018 w 852179"/>
                  <a:gd name="connsiteY5" fmla="*/ 102551 h 826924"/>
                  <a:gd name="connsiteX6" fmla="*/ 852179 w 852179"/>
                  <a:gd name="connsiteY6" fmla="*/ 826924 h 826924"/>
                  <a:gd name="connsiteX0" fmla="*/ 499685 w 872630"/>
                  <a:gd name="connsiteY0" fmla="*/ 826924 h 826924"/>
                  <a:gd name="connsiteX1" fmla="*/ 527608 w 872630"/>
                  <a:gd name="connsiteY1" fmla="*/ 296896 h 826924"/>
                  <a:gd name="connsiteX2" fmla="*/ 61554 w 872630"/>
                  <a:gd name="connsiteY2" fmla="*/ 348640 h 826924"/>
                  <a:gd name="connsiteX3" fmla="*/ 55913 w 872630"/>
                  <a:gd name="connsiteY3" fmla="*/ 119619 h 826924"/>
                  <a:gd name="connsiteX4" fmla="*/ 716573 w 872630"/>
                  <a:gd name="connsiteY4" fmla="*/ 2326 h 826924"/>
                  <a:gd name="connsiteX5" fmla="*/ 834469 w 872630"/>
                  <a:gd name="connsiteY5" fmla="*/ 102551 h 826924"/>
                  <a:gd name="connsiteX6" fmla="*/ 872630 w 872630"/>
                  <a:gd name="connsiteY6" fmla="*/ 826924 h 826924"/>
                  <a:gd name="connsiteX0" fmla="*/ 486431 w 859376"/>
                  <a:gd name="connsiteY0" fmla="*/ 826924 h 826924"/>
                  <a:gd name="connsiteX1" fmla="*/ 514354 w 859376"/>
                  <a:gd name="connsiteY1" fmla="*/ 296896 h 826924"/>
                  <a:gd name="connsiteX2" fmla="*/ 48300 w 859376"/>
                  <a:gd name="connsiteY2" fmla="*/ 348640 h 826924"/>
                  <a:gd name="connsiteX3" fmla="*/ 42659 w 859376"/>
                  <a:gd name="connsiteY3" fmla="*/ 119619 h 826924"/>
                  <a:gd name="connsiteX4" fmla="*/ 703319 w 859376"/>
                  <a:gd name="connsiteY4" fmla="*/ 2326 h 826924"/>
                  <a:gd name="connsiteX5" fmla="*/ 821215 w 859376"/>
                  <a:gd name="connsiteY5" fmla="*/ 102551 h 826924"/>
                  <a:gd name="connsiteX6" fmla="*/ 859376 w 859376"/>
                  <a:gd name="connsiteY6" fmla="*/ 826924 h 826924"/>
                  <a:gd name="connsiteX0" fmla="*/ 486431 w 859376"/>
                  <a:gd name="connsiteY0" fmla="*/ 828508 h 828508"/>
                  <a:gd name="connsiteX1" fmla="*/ 514354 w 859376"/>
                  <a:gd name="connsiteY1" fmla="*/ 298480 h 828508"/>
                  <a:gd name="connsiteX2" fmla="*/ 48300 w 859376"/>
                  <a:gd name="connsiteY2" fmla="*/ 350224 h 828508"/>
                  <a:gd name="connsiteX3" fmla="*/ 42659 w 859376"/>
                  <a:gd name="connsiteY3" fmla="*/ 121203 h 828508"/>
                  <a:gd name="connsiteX4" fmla="*/ 703319 w 859376"/>
                  <a:gd name="connsiteY4" fmla="*/ 3910 h 828508"/>
                  <a:gd name="connsiteX5" fmla="*/ 821215 w 859376"/>
                  <a:gd name="connsiteY5" fmla="*/ 104135 h 828508"/>
                  <a:gd name="connsiteX6" fmla="*/ 859376 w 859376"/>
                  <a:gd name="connsiteY6" fmla="*/ 828508 h 828508"/>
                  <a:gd name="connsiteX0" fmla="*/ 486431 w 859376"/>
                  <a:gd name="connsiteY0" fmla="*/ 828508 h 828508"/>
                  <a:gd name="connsiteX1" fmla="*/ 514354 w 859376"/>
                  <a:gd name="connsiteY1" fmla="*/ 298480 h 828508"/>
                  <a:gd name="connsiteX2" fmla="*/ 48300 w 859376"/>
                  <a:gd name="connsiteY2" fmla="*/ 350224 h 828508"/>
                  <a:gd name="connsiteX3" fmla="*/ 42659 w 859376"/>
                  <a:gd name="connsiteY3" fmla="*/ 121203 h 828508"/>
                  <a:gd name="connsiteX4" fmla="*/ 703319 w 859376"/>
                  <a:gd name="connsiteY4" fmla="*/ 3910 h 828508"/>
                  <a:gd name="connsiteX5" fmla="*/ 821215 w 859376"/>
                  <a:gd name="connsiteY5" fmla="*/ 104135 h 828508"/>
                  <a:gd name="connsiteX6" fmla="*/ 859376 w 859376"/>
                  <a:gd name="connsiteY6" fmla="*/ 828508 h 828508"/>
                  <a:gd name="connsiteX0" fmla="*/ 486431 w 885061"/>
                  <a:gd name="connsiteY0" fmla="*/ 828508 h 828508"/>
                  <a:gd name="connsiteX1" fmla="*/ 514354 w 885061"/>
                  <a:gd name="connsiteY1" fmla="*/ 298480 h 828508"/>
                  <a:gd name="connsiteX2" fmla="*/ 48300 w 885061"/>
                  <a:gd name="connsiteY2" fmla="*/ 350224 h 828508"/>
                  <a:gd name="connsiteX3" fmla="*/ 42659 w 885061"/>
                  <a:gd name="connsiteY3" fmla="*/ 121203 h 828508"/>
                  <a:gd name="connsiteX4" fmla="*/ 703319 w 885061"/>
                  <a:gd name="connsiteY4" fmla="*/ 3910 h 828508"/>
                  <a:gd name="connsiteX5" fmla="*/ 821215 w 885061"/>
                  <a:gd name="connsiteY5" fmla="*/ 104135 h 828508"/>
                  <a:gd name="connsiteX6" fmla="*/ 859376 w 885061"/>
                  <a:gd name="connsiteY6" fmla="*/ 828508 h 828508"/>
                  <a:gd name="connsiteX0" fmla="*/ 486431 w 905871"/>
                  <a:gd name="connsiteY0" fmla="*/ 828508 h 828508"/>
                  <a:gd name="connsiteX1" fmla="*/ 514354 w 905871"/>
                  <a:gd name="connsiteY1" fmla="*/ 298480 h 828508"/>
                  <a:gd name="connsiteX2" fmla="*/ 48300 w 905871"/>
                  <a:gd name="connsiteY2" fmla="*/ 350224 h 828508"/>
                  <a:gd name="connsiteX3" fmla="*/ 42659 w 905871"/>
                  <a:gd name="connsiteY3" fmla="*/ 121203 h 828508"/>
                  <a:gd name="connsiteX4" fmla="*/ 703319 w 905871"/>
                  <a:gd name="connsiteY4" fmla="*/ 3910 h 828508"/>
                  <a:gd name="connsiteX5" fmla="*/ 821215 w 905871"/>
                  <a:gd name="connsiteY5" fmla="*/ 104135 h 828508"/>
                  <a:gd name="connsiteX6" fmla="*/ 859376 w 905871"/>
                  <a:gd name="connsiteY6" fmla="*/ 828508 h 828508"/>
                  <a:gd name="connsiteX0" fmla="*/ 486431 w 897235"/>
                  <a:gd name="connsiteY0" fmla="*/ 828508 h 836991"/>
                  <a:gd name="connsiteX1" fmla="*/ 514354 w 897235"/>
                  <a:gd name="connsiteY1" fmla="*/ 298480 h 836991"/>
                  <a:gd name="connsiteX2" fmla="*/ 48300 w 897235"/>
                  <a:gd name="connsiteY2" fmla="*/ 350224 h 836991"/>
                  <a:gd name="connsiteX3" fmla="*/ 42659 w 897235"/>
                  <a:gd name="connsiteY3" fmla="*/ 121203 h 836991"/>
                  <a:gd name="connsiteX4" fmla="*/ 703319 w 897235"/>
                  <a:gd name="connsiteY4" fmla="*/ 3910 h 836991"/>
                  <a:gd name="connsiteX5" fmla="*/ 821215 w 897235"/>
                  <a:gd name="connsiteY5" fmla="*/ 104135 h 836991"/>
                  <a:gd name="connsiteX6" fmla="*/ 840730 w 897235"/>
                  <a:gd name="connsiteY6" fmla="*/ 836991 h 836991"/>
                  <a:gd name="connsiteX0" fmla="*/ 486431 w 897235"/>
                  <a:gd name="connsiteY0" fmla="*/ 828508 h 836991"/>
                  <a:gd name="connsiteX1" fmla="*/ 507763 w 897235"/>
                  <a:gd name="connsiteY1" fmla="*/ 319421 h 836991"/>
                  <a:gd name="connsiteX2" fmla="*/ 48300 w 897235"/>
                  <a:gd name="connsiteY2" fmla="*/ 350224 h 836991"/>
                  <a:gd name="connsiteX3" fmla="*/ 42659 w 897235"/>
                  <a:gd name="connsiteY3" fmla="*/ 121203 h 836991"/>
                  <a:gd name="connsiteX4" fmla="*/ 703319 w 897235"/>
                  <a:gd name="connsiteY4" fmla="*/ 3910 h 836991"/>
                  <a:gd name="connsiteX5" fmla="*/ 821215 w 897235"/>
                  <a:gd name="connsiteY5" fmla="*/ 104135 h 836991"/>
                  <a:gd name="connsiteX6" fmla="*/ 840730 w 897235"/>
                  <a:gd name="connsiteY6" fmla="*/ 836991 h 836991"/>
                  <a:gd name="connsiteX0" fmla="*/ 486431 w 897235"/>
                  <a:gd name="connsiteY0" fmla="*/ 828508 h 836991"/>
                  <a:gd name="connsiteX1" fmla="*/ 507763 w 897235"/>
                  <a:gd name="connsiteY1" fmla="*/ 319421 h 836991"/>
                  <a:gd name="connsiteX2" fmla="*/ 48300 w 897235"/>
                  <a:gd name="connsiteY2" fmla="*/ 350224 h 836991"/>
                  <a:gd name="connsiteX3" fmla="*/ 42659 w 897235"/>
                  <a:gd name="connsiteY3" fmla="*/ 121203 h 836991"/>
                  <a:gd name="connsiteX4" fmla="*/ 703319 w 897235"/>
                  <a:gd name="connsiteY4" fmla="*/ 3910 h 836991"/>
                  <a:gd name="connsiteX5" fmla="*/ 821215 w 897235"/>
                  <a:gd name="connsiteY5" fmla="*/ 104135 h 836991"/>
                  <a:gd name="connsiteX6" fmla="*/ 840730 w 897235"/>
                  <a:gd name="connsiteY6" fmla="*/ 836991 h 836991"/>
                  <a:gd name="connsiteX0" fmla="*/ 485326 w 897235"/>
                  <a:gd name="connsiteY0" fmla="*/ 811372 h 836991"/>
                  <a:gd name="connsiteX1" fmla="*/ 507763 w 897235"/>
                  <a:gd name="connsiteY1" fmla="*/ 319421 h 836991"/>
                  <a:gd name="connsiteX2" fmla="*/ 48300 w 897235"/>
                  <a:gd name="connsiteY2" fmla="*/ 350224 h 836991"/>
                  <a:gd name="connsiteX3" fmla="*/ 42659 w 897235"/>
                  <a:gd name="connsiteY3" fmla="*/ 121203 h 836991"/>
                  <a:gd name="connsiteX4" fmla="*/ 703319 w 897235"/>
                  <a:gd name="connsiteY4" fmla="*/ 3910 h 836991"/>
                  <a:gd name="connsiteX5" fmla="*/ 821215 w 897235"/>
                  <a:gd name="connsiteY5" fmla="*/ 104135 h 836991"/>
                  <a:gd name="connsiteX6" fmla="*/ 840730 w 897235"/>
                  <a:gd name="connsiteY6" fmla="*/ 836991 h 836991"/>
                  <a:gd name="connsiteX0" fmla="*/ 494681 w 897235"/>
                  <a:gd name="connsiteY0" fmla="*/ 833271 h 836991"/>
                  <a:gd name="connsiteX1" fmla="*/ 507763 w 897235"/>
                  <a:gd name="connsiteY1" fmla="*/ 319421 h 836991"/>
                  <a:gd name="connsiteX2" fmla="*/ 48300 w 897235"/>
                  <a:gd name="connsiteY2" fmla="*/ 350224 h 836991"/>
                  <a:gd name="connsiteX3" fmla="*/ 42659 w 897235"/>
                  <a:gd name="connsiteY3" fmla="*/ 121203 h 836991"/>
                  <a:gd name="connsiteX4" fmla="*/ 703319 w 897235"/>
                  <a:gd name="connsiteY4" fmla="*/ 3910 h 836991"/>
                  <a:gd name="connsiteX5" fmla="*/ 821215 w 897235"/>
                  <a:gd name="connsiteY5" fmla="*/ 104135 h 836991"/>
                  <a:gd name="connsiteX6" fmla="*/ 840730 w 897235"/>
                  <a:gd name="connsiteY6" fmla="*/ 836991 h 836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97235" h="836991">
                    <a:moveTo>
                      <a:pt x="494681" y="833271"/>
                    </a:moveTo>
                    <a:cubicBezTo>
                      <a:pt x="451921" y="742017"/>
                      <a:pt x="443070" y="530112"/>
                      <a:pt x="507763" y="319421"/>
                    </a:cubicBezTo>
                    <a:cubicBezTo>
                      <a:pt x="364969" y="346669"/>
                      <a:pt x="139148" y="389944"/>
                      <a:pt x="48300" y="350224"/>
                    </a:cubicBezTo>
                    <a:cubicBezTo>
                      <a:pt x="-6532" y="314799"/>
                      <a:pt x="-22800" y="179412"/>
                      <a:pt x="42659" y="121203"/>
                    </a:cubicBezTo>
                    <a:cubicBezTo>
                      <a:pt x="153191" y="23026"/>
                      <a:pt x="635985" y="-12688"/>
                      <a:pt x="703319" y="3910"/>
                    </a:cubicBezTo>
                    <a:cubicBezTo>
                      <a:pt x="770653" y="20508"/>
                      <a:pt x="813439" y="66929"/>
                      <a:pt x="821215" y="104135"/>
                    </a:cubicBezTo>
                    <a:cubicBezTo>
                      <a:pt x="946383" y="442837"/>
                      <a:pt x="890430" y="639819"/>
                      <a:pt x="840730" y="836991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88" name="グループ化 287">
              <a:extLst>
                <a:ext uri="{FF2B5EF4-FFF2-40B4-BE49-F238E27FC236}">
                  <a16:creationId xmlns:a16="http://schemas.microsoft.com/office/drawing/2014/main" id="{4481950B-3DD2-4E22-AD40-7AABA3B66793}"/>
                </a:ext>
              </a:extLst>
            </p:cNvPr>
            <p:cNvGrpSpPr/>
            <p:nvPr/>
          </p:nvGrpSpPr>
          <p:grpSpPr>
            <a:xfrm flipH="1">
              <a:off x="3890795" y="4219756"/>
              <a:ext cx="836991" cy="1516331"/>
              <a:chOff x="5175361" y="4219756"/>
              <a:chExt cx="836991" cy="1516331"/>
            </a:xfrm>
          </p:grpSpPr>
          <p:grpSp>
            <p:nvGrpSpPr>
              <p:cNvPr id="289" name="グループ化 288">
                <a:extLst>
                  <a:ext uri="{FF2B5EF4-FFF2-40B4-BE49-F238E27FC236}">
                    <a16:creationId xmlns:a16="http://schemas.microsoft.com/office/drawing/2014/main" id="{8AA14D73-8208-4A7B-A246-9A0CBFDA4D2A}"/>
                  </a:ext>
                </a:extLst>
              </p:cNvPr>
              <p:cNvGrpSpPr/>
              <p:nvPr/>
            </p:nvGrpSpPr>
            <p:grpSpPr>
              <a:xfrm rot="20965850">
                <a:off x="5262490" y="4219756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291" name="グループ化 290">
                  <a:extLst>
                    <a:ext uri="{FF2B5EF4-FFF2-40B4-BE49-F238E27FC236}">
                      <a16:creationId xmlns:a16="http://schemas.microsoft.com/office/drawing/2014/main" id="{44DBEFF1-41F3-4E50-B2CE-92B10651B6E2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293" name="フリーフォーム: 図形 292">
                    <a:extLst>
                      <a:ext uri="{FF2B5EF4-FFF2-40B4-BE49-F238E27FC236}">
                        <a16:creationId xmlns:a16="http://schemas.microsoft.com/office/drawing/2014/main" id="{09FF9B42-6ED4-458D-A682-EB85D978CCCA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4" name="フリーフォーム: 図形 293">
                    <a:extLst>
                      <a:ext uri="{FF2B5EF4-FFF2-40B4-BE49-F238E27FC236}">
                        <a16:creationId xmlns:a16="http://schemas.microsoft.com/office/drawing/2014/main" id="{9321F056-D8FB-4B04-8AD4-CFB1F7C522A6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DD02DF10-1614-473C-AA72-77B184CD146B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90" name="フリーフォーム: 図形 289">
                <a:extLst>
                  <a:ext uri="{FF2B5EF4-FFF2-40B4-BE49-F238E27FC236}">
                    <a16:creationId xmlns:a16="http://schemas.microsoft.com/office/drawing/2014/main" id="{E7AB1296-5049-4D85-AD7C-5F6BED9EC4AE}"/>
                  </a:ext>
                </a:extLst>
              </p:cNvPr>
              <p:cNvSpPr/>
              <p:nvPr/>
            </p:nvSpPr>
            <p:spPr>
              <a:xfrm rot="3600000">
                <a:off x="5145239" y="4868974"/>
                <a:ext cx="897235" cy="836991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56909 w 829854"/>
                  <a:gd name="connsiteY0" fmla="*/ 827240 h 827240"/>
                  <a:gd name="connsiteX1" fmla="*/ 484832 w 829854"/>
                  <a:gd name="connsiteY1" fmla="*/ 297212 h 827240"/>
                  <a:gd name="connsiteX2" fmla="*/ 56451 w 829854"/>
                  <a:gd name="connsiteY2" fmla="*/ 378956 h 827240"/>
                  <a:gd name="connsiteX3" fmla="*/ 13137 w 829854"/>
                  <a:gd name="connsiteY3" fmla="*/ 119935 h 827240"/>
                  <a:gd name="connsiteX4" fmla="*/ 673797 w 829854"/>
                  <a:gd name="connsiteY4" fmla="*/ 2642 h 827240"/>
                  <a:gd name="connsiteX5" fmla="*/ 791693 w 829854"/>
                  <a:gd name="connsiteY5" fmla="*/ 102867 h 827240"/>
                  <a:gd name="connsiteX6" fmla="*/ 829854 w 829854"/>
                  <a:gd name="connsiteY6" fmla="*/ 827240 h 827240"/>
                  <a:gd name="connsiteX0" fmla="*/ 500535 w 873480"/>
                  <a:gd name="connsiteY0" fmla="*/ 826913 h 826913"/>
                  <a:gd name="connsiteX1" fmla="*/ 528458 w 873480"/>
                  <a:gd name="connsiteY1" fmla="*/ 296885 h 826913"/>
                  <a:gd name="connsiteX2" fmla="*/ 62404 w 873480"/>
                  <a:gd name="connsiteY2" fmla="*/ 348629 h 826913"/>
                  <a:gd name="connsiteX3" fmla="*/ 56763 w 873480"/>
                  <a:gd name="connsiteY3" fmla="*/ 119608 h 826913"/>
                  <a:gd name="connsiteX4" fmla="*/ 717423 w 873480"/>
                  <a:gd name="connsiteY4" fmla="*/ 2315 h 826913"/>
                  <a:gd name="connsiteX5" fmla="*/ 835319 w 873480"/>
                  <a:gd name="connsiteY5" fmla="*/ 102540 h 826913"/>
                  <a:gd name="connsiteX6" fmla="*/ 873480 w 873480"/>
                  <a:gd name="connsiteY6" fmla="*/ 826913 h 826913"/>
                  <a:gd name="connsiteX0" fmla="*/ 501302 w 874247"/>
                  <a:gd name="connsiteY0" fmla="*/ 826913 h 826913"/>
                  <a:gd name="connsiteX1" fmla="*/ 529225 w 874247"/>
                  <a:gd name="connsiteY1" fmla="*/ 296885 h 826913"/>
                  <a:gd name="connsiteX2" fmla="*/ 63171 w 874247"/>
                  <a:gd name="connsiteY2" fmla="*/ 348629 h 826913"/>
                  <a:gd name="connsiteX3" fmla="*/ 57530 w 874247"/>
                  <a:gd name="connsiteY3" fmla="*/ 119608 h 826913"/>
                  <a:gd name="connsiteX4" fmla="*/ 718190 w 874247"/>
                  <a:gd name="connsiteY4" fmla="*/ 2315 h 826913"/>
                  <a:gd name="connsiteX5" fmla="*/ 836086 w 874247"/>
                  <a:gd name="connsiteY5" fmla="*/ 102540 h 826913"/>
                  <a:gd name="connsiteX6" fmla="*/ 874247 w 874247"/>
                  <a:gd name="connsiteY6" fmla="*/ 826913 h 826913"/>
                  <a:gd name="connsiteX0" fmla="*/ 498359 w 871304"/>
                  <a:gd name="connsiteY0" fmla="*/ 826913 h 826913"/>
                  <a:gd name="connsiteX1" fmla="*/ 526282 w 871304"/>
                  <a:gd name="connsiteY1" fmla="*/ 296885 h 826913"/>
                  <a:gd name="connsiteX2" fmla="*/ 60228 w 871304"/>
                  <a:gd name="connsiteY2" fmla="*/ 348629 h 826913"/>
                  <a:gd name="connsiteX3" fmla="*/ 54587 w 871304"/>
                  <a:gd name="connsiteY3" fmla="*/ 119608 h 826913"/>
                  <a:gd name="connsiteX4" fmla="*/ 715247 w 871304"/>
                  <a:gd name="connsiteY4" fmla="*/ 2315 h 826913"/>
                  <a:gd name="connsiteX5" fmla="*/ 833143 w 871304"/>
                  <a:gd name="connsiteY5" fmla="*/ 102540 h 826913"/>
                  <a:gd name="connsiteX6" fmla="*/ 871304 w 871304"/>
                  <a:gd name="connsiteY6" fmla="*/ 826913 h 826913"/>
                  <a:gd name="connsiteX0" fmla="*/ 479234 w 852179"/>
                  <a:gd name="connsiteY0" fmla="*/ 826924 h 826924"/>
                  <a:gd name="connsiteX1" fmla="*/ 507157 w 852179"/>
                  <a:gd name="connsiteY1" fmla="*/ 296896 h 826924"/>
                  <a:gd name="connsiteX2" fmla="*/ 41103 w 852179"/>
                  <a:gd name="connsiteY2" fmla="*/ 348640 h 826924"/>
                  <a:gd name="connsiteX3" fmla="*/ 35462 w 852179"/>
                  <a:gd name="connsiteY3" fmla="*/ 119619 h 826924"/>
                  <a:gd name="connsiteX4" fmla="*/ 696122 w 852179"/>
                  <a:gd name="connsiteY4" fmla="*/ 2326 h 826924"/>
                  <a:gd name="connsiteX5" fmla="*/ 814018 w 852179"/>
                  <a:gd name="connsiteY5" fmla="*/ 102551 h 826924"/>
                  <a:gd name="connsiteX6" fmla="*/ 852179 w 852179"/>
                  <a:gd name="connsiteY6" fmla="*/ 826924 h 826924"/>
                  <a:gd name="connsiteX0" fmla="*/ 499685 w 872630"/>
                  <a:gd name="connsiteY0" fmla="*/ 826924 h 826924"/>
                  <a:gd name="connsiteX1" fmla="*/ 527608 w 872630"/>
                  <a:gd name="connsiteY1" fmla="*/ 296896 h 826924"/>
                  <a:gd name="connsiteX2" fmla="*/ 61554 w 872630"/>
                  <a:gd name="connsiteY2" fmla="*/ 348640 h 826924"/>
                  <a:gd name="connsiteX3" fmla="*/ 55913 w 872630"/>
                  <a:gd name="connsiteY3" fmla="*/ 119619 h 826924"/>
                  <a:gd name="connsiteX4" fmla="*/ 716573 w 872630"/>
                  <a:gd name="connsiteY4" fmla="*/ 2326 h 826924"/>
                  <a:gd name="connsiteX5" fmla="*/ 834469 w 872630"/>
                  <a:gd name="connsiteY5" fmla="*/ 102551 h 826924"/>
                  <a:gd name="connsiteX6" fmla="*/ 872630 w 872630"/>
                  <a:gd name="connsiteY6" fmla="*/ 826924 h 826924"/>
                  <a:gd name="connsiteX0" fmla="*/ 486431 w 859376"/>
                  <a:gd name="connsiteY0" fmla="*/ 826924 h 826924"/>
                  <a:gd name="connsiteX1" fmla="*/ 514354 w 859376"/>
                  <a:gd name="connsiteY1" fmla="*/ 296896 h 826924"/>
                  <a:gd name="connsiteX2" fmla="*/ 48300 w 859376"/>
                  <a:gd name="connsiteY2" fmla="*/ 348640 h 826924"/>
                  <a:gd name="connsiteX3" fmla="*/ 42659 w 859376"/>
                  <a:gd name="connsiteY3" fmla="*/ 119619 h 826924"/>
                  <a:gd name="connsiteX4" fmla="*/ 703319 w 859376"/>
                  <a:gd name="connsiteY4" fmla="*/ 2326 h 826924"/>
                  <a:gd name="connsiteX5" fmla="*/ 821215 w 859376"/>
                  <a:gd name="connsiteY5" fmla="*/ 102551 h 826924"/>
                  <a:gd name="connsiteX6" fmla="*/ 859376 w 859376"/>
                  <a:gd name="connsiteY6" fmla="*/ 826924 h 826924"/>
                  <a:gd name="connsiteX0" fmla="*/ 486431 w 859376"/>
                  <a:gd name="connsiteY0" fmla="*/ 828508 h 828508"/>
                  <a:gd name="connsiteX1" fmla="*/ 514354 w 859376"/>
                  <a:gd name="connsiteY1" fmla="*/ 298480 h 828508"/>
                  <a:gd name="connsiteX2" fmla="*/ 48300 w 859376"/>
                  <a:gd name="connsiteY2" fmla="*/ 350224 h 828508"/>
                  <a:gd name="connsiteX3" fmla="*/ 42659 w 859376"/>
                  <a:gd name="connsiteY3" fmla="*/ 121203 h 828508"/>
                  <a:gd name="connsiteX4" fmla="*/ 703319 w 859376"/>
                  <a:gd name="connsiteY4" fmla="*/ 3910 h 828508"/>
                  <a:gd name="connsiteX5" fmla="*/ 821215 w 859376"/>
                  <a:gd name="connsiteY5" fmla="*/ 104135 h 828508"/>
                  <a:gd name="connsiteX6" fmla="*/ 859376 w 859376"/>
                  <a:gd name="connsiteY6" fmla="*/ 828508 h 828508"/>
                  <a:gd name="connsiteX0" fmla="*/ 486431 w 859376"/>
                  <a:gd name="connsiteY0" fmla="*/ 828508 h 828508"/>
                  <a:gd name="connsiteX1" fmla="*/ 514354 w 859376"/>
                  <a:gd name="connsiteY1" fmla="*/ 298480 h 828508"/>
                  <a:gd name="connsiteX2" fmla="*/ 48300 w 859376"/>
                  <a:gd name="connsiteY2" fmla="*/ 350224 h 828508"/>
                  <a:gd name="connsiteX3" fmla="*/ 42659 w 859376"/>
                  <a:gd name="connsiteY3" fmla="*/ 121203 h 828508"/>
                  <a:gd name="connsiteX4" fmla="*/ 703319 w 859376"/>
                  <a:gd name="connsiteY4" fmla="*/ 3910 h 828508"/>
                  <a:gd name="connsiteX5" fmla="*/ 821215 w 859376"/>
                  <a:gd name="connsiteY5" fmla="*/ 104135 h 828508"/>
                  <a:gd name="connsiteX6" fmla="*/ 859376 w 859376"/>
                  <a:gd name="connsiteY6" fmla="*/ 828508 h 828508"/>
                  <a:gd name="connsiteX0" fmla="*/ 486431 w 885061"/>
                  <a:gd name="connsiteY0" fmla="*/ 828508 h 828508"/>
                  <a:gd name="connsiteX1" fmla="*/ 514354 w 885061"/>
                  <a:gd name="connsiteY1" fmla="*/ 298480 h 828508"/>
                  <a:gd name="connsiteX2" fmla="*/ 48300 w 885061"/>
                  <a:gd name="connsiteY2" fmla="*/ 350224 h 828508"/>
                  <a:gd name="connsiteX3" fmla="*/ 42659 w 885061"/>
                  <a:gd name="connsiteY3" fmla="*/ 121203 h 828508"/>
                  <a:gd name="connsiteX4" fmla="*/ 703319 w 885061"/>
                  <a:gd name="connsiteY4" fmla="*/ 3910 h 828508"/>
                  <a:gd name="connsiteX5" fmla="*/ 821215 w 885061"/>
                  <a:gd name="connsiteY5" fmla="*/ 104135 h 828508"/>
                  <a:gd name="connsiteX6" fmla="*/ 859376 w 885061"/>
                  <a:gd name="connsiteY6" fmla="*/ 828508 h 828508"/>
                  <a:gd name="connsiteX0" fmla="*/ 486431 w 905871"/>
                  <a:gd name="connsiteY0" fmla="*/ 828508 h 828508"/>
                  <a:gd name="connsiteX1" fmla="*/ 514354 w 905871"/>
                  <a:gd name="connsiteY1" fmla="*/ 298480 h 828508"/>
                  <a:gd name="connsiteX2" fmla="*/ 48300 w 905871"/>
                  <a:gd name="connsiteY2" fmla="*/ 350224 h 828508"/>
                  <a:gd name="connsiteX3" fmla="*/ 42659 w 905871"/>
                  <a:gd name="connsiteY3" fmla="*/ 121203 h 828508"/>
                  <a:gd name="connsiteX4" fmla="*/ 703319 w 905871"/>
                  <a:gd name="connsiteY4" fmla="*/ 3910 h 828508"/>
                  <a:gd name="connsiteX5" fmla="*/ 821215 w 905871"/>
                  <a:gd name="connsiteY5" fmla="*/ 104135 h 828508"/>
                  <a:gd name="connsiteX6" fmla="*/ 859376 w 905871"/>
                  <a:gd name="connsiteY6" fmla="*/ 828508 h 828508"/>
                  <a:gd name="connsiteX0" fmla="*/ 486431 w 897235"/>
                  <a:gd name="connsiteY0" fmla="*/ 828508 h 836991"/>
                  <a:gd name="connsiteX1" fmla="*/ 514354 w 897235"/>
                  <a:gd name="connsiteY1" fmla="*/ 298480 h 836991"/>
                  <a:gd name="connsiteX2" fmla="*/ 48300 w 897235"/>
                  <a:gd name="connsiteY2" fmla="*/ 350224 h 836991"/>
                  <a:gd name="connsiteX3" fmla="*/ 42659 w 897235"/>
                  <a:gd name="connsiteY3" fmla="*/ 121203 h 836991"/>
                  <a:gd name="connsiteX4" fmla="*/ 703319 w 897235"/>
                  <a:gd name="connsiteY4" fmla="*/ 3910 h 836991"/>
                  <a:gd name="connsiteX5" fmla="*/ 821215 w 897235"/>
                  <a:gd name="connsiteY5" fmla="*/ 104135 h 836991"/>
                  <a:gd name="connsiteX6" fmla="*/ 840730 w 897235"/>
                  <a:gd name="connsiteY6" fmla="*/ 836991 h 836991"/>
                  <a:gd name="connsiteX0" fmla="*/ 486431 w 897235"/>
                  <a:gd name="connsiteY0" fmla="*/ 828508 h 836991"/>
                  <a:gd name="connsiteX1" fmla="*/ 507763 w 897235"/>
                  <a:gd name="connsiteY1" fmla="*/ 319421 h 836991"/>
                  <a:gd name="connsiteX2" fmla="*/ 48300 w 897235"/>
                  <a:gd name="connsiteY2" fmla="*/ 350224 h 836991"/>
                  <a:gd name="connsiteX3" fmla="*/ 42659 w 897235"/>
                  <a:gd name="connsiteY3" fmla="*/ 121203 h 836991"/>
                  <a:gd name="connsiteX4" fmla="*/ 703319 w 897235"/>
                  <a:gd name="connsiteY4" fmla="*/ 3910 h 836991"/>
                  <a:gd name="connsiteX5" fmla="*/ 821215 w 897235"/>
                  <a:gd name="connsiteY5" fmla="*/ 104135 h 836991"/>
                  <a:gd name="connsiteX6" fmla="*/ 840730 w 897235"/>
                  <a:gd name="connsiteY6" fmla="*/ 836991 h 836991"/>
                  <a:gd name="connsiteX0" fmla="*/ 486431 w 897235"/>
                  <a:gd name="connsiteY0" fmla="*/ 828508 h 836991"/>
                  <a:gd name="connsiteX1" fmla="*/ 507763 w 897235"/>
                  <a:gd name="connsiteY1" fmla="*/ 319421 h 836991"/>
                  <a:gd name="connsiteX2" fmla="*/ 48300 w 897235"/>
                  <a:gd name="connsiteY2" fmla="*/ 350224 h 836991"/>
                  <a:gd name="connsiteX3" fmla="*/ 42659 w 897235"/>
                  <a:gd name="connsiteY3" fmla="*/ 121203 h 836991"/>
                  <a:gd name="connsiteX4" fmla="*/ 703319 w 897235"/>
                  <a:gd name="connsiteY4" fmla="*/ 3910 h 836991"/>
                  <a:gd name="connsiteX5" fmla="*/ 821215 w 897235"/>
                  <a:gd name="connsiteY5" fmla="*/ 104135 h 836991"/>
                  <a:gd name="connsiteX6" fmla="*/ 840730 w 897235"/>
                  <a:gd name="connsiteY6" fmla="*/ 836991 h 836991"/>
                  <a:gd name="connsiteX0" fmla="*/ 485326 w 897235"/>
                  <a:gd name="connsiteY0" fmla="*/ 811372 h 836991"/>
                  <a:gd name="connsiteX1" fmla="*/ 507763 w 897235"/>
                  <a:gd name="connsiteY1" fmla="*/ 319421 h 836991"/>
                  <a:gd name="connsiteX2" fmla="*/ 48300 w 897235"/>
                  <a:gd name="connsiteY2" fmla="*/ 350224 h 836991"/>
                  <a:gd name="connsiteX3" fmla="*/ 42659 w 897235"/>
                  <a:gd name="connsiteY3" fmla="*/ 121203 h 836991"/>
                  <a:gd name="connsiteX4" fmla="*/ 703319 w 897235"/>
                  <a:gd name="connsiteY4" fmla="*/ 3910 h 836991"/>
                  <a:gd name="connsiteX5" fmla="*/ 821215 w 897235"/>
                  <a:gd name="connsiteY5" fmla="*/ 104135 h 836991"/>
                  <a:gd name="connsiteX6" fmla="*/ 840730 w 897235"/>
                  <a:gd name="connsiteY6" fmla="*/ 836991 h 836991"/>
                  <a:gd name="connsiteX0" fmla="*/ 494681 w 897235"/>
                  <a:gd name="connsiteY0" fmla="*/ 833271 h 836991"/>
                  <a:gd name="connsiteX1" fmla="*/ 507763 w 897235"/>
                  <a:gd name="connsiteY1" fmla="*/ 319421 h 836991"/>
                  <a:gd name="connsiteX2" fmla="*/ 48300 w 897235"/>
                  <a:gd name="connsiteY2" fmla="*/ 350224 h 836991"/>
                  <a:gd name="connsiteX3" fmla="*/ 42659 w 897235"/>
                  <a:gd name="connsiteY3" fmla="*/ 121203 h 836991"/>
                  <a:gd name="connsiteX4" fmla="*/ 703319 w 897235"/>
                  <a:gd name="connsiteY4" fmla="*/ 3910 h 836991"/>
                  <a:gd name="connsiteX5" fmla="*/ 821215 w 897235"/>
                  <a:gd name="connsiteY5" fmla="*/ 104135 h 836991"/>
                  <a:gd name="connsiteX6" fmla="*/ 840730 w 897235"/>
                  <a:gd name="connsiteY6" fmla="*/ 836991 h 836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97235" h="836991">
                    <a:moveTo>
                      <a:pt x="494681" y="833271"/>
                    </a:moveTo>
                    <a:cubicBezTo>
                      <a:pt x="451921" y="742017"/>
                      <a:pt x="443070" y="530112"/>
                      <a:pt x="507763" y="319421"/>
                    </a:cubicBezTo>
                    <a:cubicBezTo>
                      <a:pt x="364969" y="346669"/>
                      <a:pt x="139148" y="389944"/>
                      <a:pt x="48300" y="350224"/>
                    </a:cubicBezTo>
                    <a:cubicBezTo>
                      <a:pt x="-6532" y="314799"/>
                      <a:pt x="-22800" y="179412"/>
                      <a:pt x="42659" y="121203"/>
                    </a:cubicBezTo>
                    <a:cubicBezTo>
                      <a:pt x="153191" y="23026"/>
                      <a:pt x="635985" y="-12688"/>
                      <a:pt x="703319" y="3910"/>
                    </a:cubicBezTo>
                    <a:cubicBezTo>
                      <a:pt x="770653" y="20508"/>
                      <a:pt x="813439" y="66929"/>
                      <a:pt x="821215" y="104135"/>
                    </a:cubicBezTo>
                    <a:cubicBezTo>
                      <a:pt x="946383" y="442837"/>
                      <a:pt x="890430" y="639819"/>
                      <a:pt x="840730" y="836991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31" name="フリーフォーム: 図形 330">
              <a:extLst>
                <a:ext uri="{FF2B5EF4-FFF2-40B4-BE49-F238E27FC236}">
                  <a16:creationId xmlns:a16="http://schemas.microsoft.com/office/drawing/2014/main" id="{B571FF8B-8DF9-403D-999B-4A7869574F64}"/>
                </a:ext>
              </a:extLst>
            </p:cNvPr>
            <p:cNvSpPr/>
            <p:nvPr/>
          </p:nvSpPr>
          <p:spPr>
            <a:xfrm rot="2700000">
              <a:off x="5718596" y="4057299"/>
              <a:ext cx="443714" cy="527846"/>
            </a:xfrm>
            <a:custGeom>
              <a:avLst/>
              <a:gdLst>
                <a:gd name="connsiteX0" fmla="*/ 1655069 w 3132350"/>
                <a:gd name="connsiteY0" fmla="*/ 1416 h 3726268"/>
                <a:gd name="connsiteX1" fmla="*/ 2777339 w 3132350"/>
                <a:gd name="connsiteY1" fmla="*/ 322321 h 3726268"/>
                <a:gd name="connsiteX2" fmla="*/ 2820135 w 3132350"/>
                <a:gd name="connsiteY2" fmla="*/ 1406972 h 3726268"/>
                <a:gd name="connsiteX3" fmla="*/ 2810794 w 3132350"/>
                <a:gd name="connsiteY3" fmla="*/ 1413199 h 3726268"/>
                <a:gd name="connsiteX4" fmla="*/ 2825110 w 3132350"/>
                <a:gd name="connsiteY4" fmla="*/ 1438823 h 3726268"/>
                <a:gd name="connsiteX5" fmla="*/ 2626764 w 3132350"/>
                <a:gd name="connsiteY5" fmla="*/ 2220958 h 3726268"/>
                <a:gd name="connsiteX6" fmla="*/ 2557860 w 3132350"/>
                <a:gd name="connsiteY6" fmla="*/ 2278025 h 3726268"/>
                <a:gd name="connsiteX7" fmla="*/ 2562675 w 3132350"/>
                <a:gd name="connsiteY7" fmla="*/ 2284324 h 3726268"/>
                <a:gd name="connsiteX8" fmla="*/ 2355339 w 3132350"/>
                <a:gd name="connsiteY8" fmla="*/ 3079311 h 3726268"/>
                <a:gd name="connsiteX9" fmla="*/ 2337591 w 3132350"/>
                <a:gd name="connsiteY9" fmla="*/ 3089686 h 3726268"/>
                <a:gd name="connsiteX10" fmla="*/ 2345766 w 3132350"/>
                <a:gd name="connsiteY10" fmla="*/ 3109900 h 3726268"/>
                <a:gd name="connsiteX11" fmla="*/ 2288309 w 3132350"/>
                <a:gd name="connsiteY11" fmla="*/ 3413342 h 3726268"/>
                <a:gd name="connsiteX12" fmla="*/ 1581018 w 3132350"/>
                <a:gd name="connsiteY12" fmla="*/ 3726268 h 3726268"/>
                <a:gd name="connsiteX13" fmla="*/ 1574804 w 3132350"/>
                <a:gd name="connsiteY13" fmla="*/ 3503865 h 3726268"/>
                <a:gd name="connsiteX14" fmla="*/ 2063284 w 3132350"/>
                <a:gd name="connsiteY14" fmla="*/ 3346317 h 3726268"/>
                <a:gd name="connsiteX15" fmla="*/ 2133363 w 3132350"/>
                <a:gd name="connsiteY15" fmla="*/ 3218712 h 3726268"/>
                <a:gd name="connsiteX16" fmla="*/ 2131792 w 3132350"/>
                <a:gd name="connsiteY16" fmla="*/ 3197592 h 3726268"/>
                <a:gd name="connsiteX17" fmla="*/ 2085678 w 3132350"/>
                <a:gd name="connsiteY17" fmla="*/ 3217093 h 3726268"/>
                <a:gd name="connsiteX18" fmla="*/ 1120551 w 3132350"/>
                <a:gd name="connsiteY18" fmla="*/ 3241448 h 3726268"/>
                <a:gd name="connsiteX19" fmla="*/ 1243162 w 3132350"/>
                <a:gd name="connsiteY19" fmla="*/ 3058976 h 3726268"/>
                <a:gd name="connsiteX20" fmla="*/ 1853662 w 3132350"/>
                <a:gd name="connsiteY20" fmla="*/ 3066774 h 3726268"/>
                <a:gd name="connsiteX21" fmla="*/ 2022381 w 3132350"/>
                <a:gd name="connsiteY21" fmla="*/ 3018468 h 3726268"/>
                <a:gd name="connsiteX22" fmla="*/ 1972500 w 3132350"/>
                <a:gd name="connsiteY22" fmla="*/ 2984436 h 3726268"/>
                <a:gd name="connsiteX23" fmla="*/ 1765050 w 3132350"/>
                <a:gd name="connsiteY23" fmla="*/ 2911978 h 3726268"/>
                <a:gd name="connsiteX24" fmla="*/ 1352566 w 3132350"/>
                <a:gd name="connsiteY24" fmla="*/ 2915104 h 3726268"/>
                <a:gd name="connsiteX25" fmla="*/ 1086615 w 3132350"/>
                <a:gd name="connsiteY25" fmla="*/ 3362062 h 3726268"/>
                <a:gd name="connsiteX26" fmla="*/ 862334 w 3132350"/>
                <a:gd name="connsiteY26" fmla="*/ 3438646 h 3726268"/>
                <a:gd name="connsiteX27" fmla="*/ 1210405 w 3132350"/>
                <a:gd name="connsiteY27" fmla="*/ 2726723 h 3726268"/>
                <a:gd name="connsiteX28" fmla="*/ 1898890 w 3132350"/>
                <a:gd name="connsiteY28" fmla="*/ 2719215 h 3726268"/>
                <a:gd name="connsiteX29" fmla="*/ 2149836 w 3132350"/>
                <a:gd name="connsiteY29" fmla="*/ 2841832 h 3726268"/>
                <a:gd name="connsiteX30" fmla="*/ 2231122 w 3132350"/>
                <a:gd name="connsiteY30" fmla="*/ 2914143 h 3726268"/>
                <a:gd name="connsiteX31" fmla="*/ 2265438 w 3132350"/>
                <a:gd name="connsiteY31" fmla="*/ 2891997 h 3726268"/>
                <a:gd name="connsiteX32" fmla="*/ 2399168 w 3132350"/>
                <a:gd name="connsiteY32" fmla="*/ 2412576 h 3726268"/>
                <a:gd name="connsiteX33" fmla="*/ 2382880 w 3132350"/>
                <a:gd name="connsiteY33" fmla="*/ 2388793 h 3726268"/>
                <a:gd name="connsiteX34" fmla="*/ 2289367 w 3132350"/>
                <a:gd name="connsiteY34" fmla="*/ 2433755 h 3726268"/>
                <a:gd name="connsiteX35" fmla="*/ 2184245 w 3132350"/>
                <a:gd name="connsiteY35" fmla="*/ 2475230 h 3726268"/>
                <a:gd name="connsiteX36" fmla="*/ 813982 w 3132350"/>
                <a:gd name="connsiteY36" fmla="*/ 2420430 h 3726268"/>
                <a:gd name="connsiteX37" fmla="*/ 976102 w 3132350"/>
                <a:gd name="connsiteY37" fmla="*/ 2264885 h 3726268"/>
                <a:gd name="connsiteX38" fmla="*/ 2046227 w 3132350"/>
                <a:gd name="connsiteY38" fmla="*/ 2301790 h 3726268"/>
                <a:gd name="connsiteX39" fmla="*/ 2215044 w 3132350"/>
                <a:gd name="connsiteY39" fmla="*/ 2241287 h 3726268"/>
                <a:gd name="connsiteX40" fmla="*/ 2224449 w 3132350"/>
                <a:gd name="connsiteY40" fmla="*/ 2236410 h 3726268"/>
                <a:gd name="connsiteX41" fmla="*/ 2170017 w 3132350"/>
                <a:gd name="connsiteY41" fmla="*/ 2202296 h 3726268"/>
                <a:gd name="connsiteX42" fmla="*/ 2082366 w 3132350"/>
                <a:gd name="connsiteY42" fmla="*/ 2159668 h 3726268"/>
                <a:gd name="connsiteX43" fmla="*/ 1278457 w 3132350"/>
                <a:gd name="connsiteY43" fmla="*/ 2089565 h 3726268"/>
                <a:gd name="connsiteX44" fmla="*/ 841610 w 3132350"/>
                <a:gd name="connsiteY44" fmla="*/ 2870449 h 3726268"/>
                <a:gd name="connsiteX45" fmla="*/ 634511 w 3132350"/>
                <a:gd name="connsiteY45" fmla="*/ 2953993 h 3726268"/>
                <a:gd name="connsiteX46" fmla="*/ 1167695 w 3132350"/>
                <a:gd name="connsiteY46" fmla="*/ 1901546 h 3726268"/>
                <a:gd name="connsiteX47" fmla="*/ 2258377 w 3132350"/>
                <a:gd name="connsiteY47" fmla="*/ 2016958 h 3726268"/>
                <a:gd name="connsiteX48" fmla="*/ 2354514 w 3132350"/>
                <a:gd name="connsiteY48" fmla="*/ 2076519 h 3726268"/>
                <a:gd name="connsiteX49" fmla="*/ 2415994 w 3132350"/>
                <a:gd name="connsiteY49" fmla="*/ 2124783 h 3726268"/>
                <a:gd name="connsiteX50" fmla="*/ 2475580 w 3132350"/>
                <a:gd name="connsiteY50" fmla="*/ 2081172 h 3726268"/>
                <a:gd name="connsiteX51" fmla="*/ 2650207 w 3132350"/>
                <a:gd name="connsiteY51" fmla="*/ 1561731 h 3726268"/>
                <a:gd name="connsiteX52" fmla="*/ 2632612 w 3132350"/>
                <a:gd name="connsiteY52" fmla="*/ 1522278 h 3726268"/>
                <a:gd name="connsiteX53" fmla="*/ 2560826 w 3132350"/>
                <a:gd name="connsiteY53" fmla="*/ 1559733 h 3726268"/>
                <a:gd name="connsiteX54" fmla="*/ 2041941 w 3132350"/>
                <a:gd name="connsiteY54" fmla="*/ 1717381 h 3726268"/>
                <a:gd name="connsiteX55" fmla="*/ 574723 w 3132350"/>
                <a:gd name="connsiteY55" fmla="*/ 1560015 h 3726268"/>
                <a:gd name="connsiteX56" fmla="*/ 772904 w 3132350"/>
                <a:gd name="connsiteY56" fmla="*/ 1423999 h 3726268"/>
                <a:gd name="connsiteX57" fmla="*/ 1933106 w 3132350"/>
                <a:gd name="connsiteY57" fmla="*/ 1525671 h 3726268"/>
                <a:gd name="connsiteX58" fmla="*/ 2413381 w 3132350"/>
                <a:gd name="connsiteY58" fmla="*/ 1404942 h 3726268"/>
                <a:gd name="connsiteX59" fmla="*/ 2517897 w 3132350"/>
                <a:gd name="connsiteY59" fmla="*/ 1358036 h 3726268"/>
                <a:gd name="connsiteX60" fmla="*/ 2499121 w 3132350"/>
                <a:gd name="connsiteY60" fmla="*/ 1337713 h 3726268"/>
                <a:gd name="connsiteX61" fmla="*/ 2317274 w 3132350"/>
                <a:gd name="connsiteY61" fmla="*/ 1207038 h 3726268"/>
                <a:gd name="connsiteX62" fmla="*/ 1228658 w 3132350"/>
                <a:gd name="connsiteY62" fmla="*/ 1061180 h 3726268"/>
                <a:gd name="connsiteX63" fmla="*/ 654727 w 3132350"/>
                <a:gd name="connsiteY63" fmla="*/ 2078144 h 3726268"/>
                <a:gd name="connsiteX64" fmla="*/ 448887 w 3132350"/>
                <a:gd name="connsiteY64" fmla="*/ 2163839 h 3726268"/>
                <a:gd name="connsiteX65" fmla="*/ 1127156 w 3132350"/>
                <a:gd name="connsiteY65" fmla="*/ 869526 h 3726268"/>
                <a:gd name="connsiteX66" fmla="*/ 2506630 w 3132350"/>
                <a:gd name="connsiteY66" fmla="*/ 1083083 h 3726268"/>
                <a:gd name="connsiteX67" fmla="*/ 2612970 w 3132350"/>
                <a:gd name="connsiteY67" fmla="*/ 1164824 h 3726268"/>
                <a:gd name="connsiteX68" fmla="*/ 2697754 w 3132350"/>
                <a:gd name="connsiteY68" fmla="*/ 1248506 h 3726268"/>
                <a:gd name="connsiteX69" fmla="*/ 2743590 w 3132350"/>
                <a:gd name="connsiteY69" fmla="*/ 1213893 h 3726268"/>
                <a:gd name="connsiteX70" fmla="*/ 2559845 w 3132350"/>
                <a:gd name="connsiteY70" fmla="*/ 422383 h 3726268"/>
                <a:gd name="connsiteX71" fmla="*/ 1328029 w 3132350"/>
                <a:gd name="connsiteY71" fmla="*/ 218761 h 3726268"/>
                <a:gd name="connsiteX72" fmla="*/ 372170 w 3132350"/>
                <a:gd name="connsiteY72" fmla="*/ 1198314 h 3726268"/>
                <a:gd name="connsiteX73" fmla="*/ 152491 w 3132350"/>
                <a:gd name="connsiteY73" fmla="*/ 1256967 h 3726268"/>
                <a:gd name="connsiteX74" fmla="*/ 1255474 w 3132350"/>
                <a:gd name="connsiteY74" fmla="*/ 17535 h 3726268"/>
                <a:gd name="connsiteX75" fmla="*/ 1469047 w 3132350"/>
                <a:gd name="connsiteY75" fmla="*/ 1704 h 3726268"/>
                <a:gd name="connsiteX76" fmla="*/ 1655069 w 3132350"/>
                <a:gd name="connsiteY76" fmla="*/ 1416 h 372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132350" h="3726268">
                  <a:moveTo>
                    <a:pt x="1655069" y="1416"/>
                  </a:moveTo>
                  <a:cubicBezTo>
                    <a:pt x="2086651" y="15206"/>
                    <a:pt x="2495928" y="129221"/>
                    <a:pt x="2777339" y="322321"/>
                  </a:cubicBezTo>
                  <a:cubicBezTo>
                    <a:pt x="3258741" y="652653"/>
                    <a:pt x="3228326" y="1098962"/>
                    <a:pt x="2820135" y="1406972"/>
                  </a:cubicBezTo>
                  <a:lnTo>
                    <a:pt x="2810794" y="1413199"/>
                  </a:lnTo>
                  <a:lnTo>
                    <a:pt x="2825110" y="1438823"/>
                  </a:lnTo>
                  <a:cubicBezTo>
                    <a:pt x="2947397" y="1704143"/>
                    <a:pt x="2873888" y="1996779"/>
                    <a:pt x="2626764" y="2220958"/>
                  </a:cubicBezTo>
                  <a:lnTo>
                    <a:pt x="2557860" y="2278025"/>
                  </a:lnTo>
                  <a:lnTo>
                    <a:pt x="2562675" y="2284324"/>
                  </a:lnTo>
                  <a:cubicBezTo>
                    <a:pt x="2735560" y="2546597"/>
                    <a:pt x="2664192" y="2863470"/>
                    <a:pt x="2355339" y="3079311"/>
                  </a:cubicBezTo>
                  <a:lnTo>
                    <a:pt x="2337591" y="3089686"/>
                  </a:lnTo>
                  <a:lnTo>
                    <a:pt x="2345766" y="3109900"/>
                  </a:lnTo>
                  <a:cubicBezTo>
                    <a:pt x="2371145" y="3209251"/>
                    <a:pt x="2354293" y="3314498"/>
                    <a:pt x="2288309" y="3413342"/>
                  </a:cubicBezTo>
                  <a:cubicBezTo>
                    <a:pt x="2163390" y="3600471"/>
                    <a:pt x="1887700" y="3722444"/>
                    <a:pt x="1581018" y="3726268"/>
                  </a:cubicBezTo>
                  <a:lnTo>
                    <a:pt x="1574804" y="3503865"/>
                  </a:lnTo>
                  <a:cubicBezTo>
                    <a:pt x="1778340" y="3502219"/>
                    <a:pt x="1964684" y="3442118"/>
                    <a:pt x="2063284" y="3346317"/>
                  </a:cubicBezTo>
                  <a:cubicBezTo>
                    <a:pt x="2105325" y="3305470"/>
                    <a:pt x="2128032" y="3261984"/>
                    <a:pt x="2133363" y="3218712"/>
                  </a:cubicBezTo>
                  <a:lnTo>
                    <a:pt x="2131792" y="3197592"/>
                  </a:lnTo>
                  <a:lnTo>
                    <a:pt x="2085678" y="3217093"/>
                  </a:lnTo>
                  <a:cubicBezTo>
                    <a:pt x="1789756" y="3324459"/>
                    <a:pt x="1432763" y="3335051"/>
                    <a:pt x="1120551" y="3241448"/>
                  </a:cubicBezTo>
                  <a:lnTo>
                    <a:pt x="1243162" y="3058976"/>
                  </a:lnTo>
                  <a:cubicBezTo>
                    <a:pt x="1440634" y="3104947"/>
                    <a:pt x="1657260" y="3106789"/>
                    <a:pt x="1853662" y="3066774"/>
                  </a:cubicBezTo>
                  <a:lnTo>
                    <a:pt x="2022381" y="3018468"/>
                  </a:lnTo>
                  <a:lnTo>
                    <a:pt x="1972500" y="2984436"/>
                  </a:lnTo>
                  <a:cubicBezTo>
                    <a:pt x="1916158" y="2953418"/>
                    <a:pt x="1846356" y="2928315"/>
                    <a:pt x="1765050" y="2911978"/>
                  </a:cubicBezTo>
                  <a:cubicBezTo>
                    <a:pt x="1631684" y="2885180"/>
                    <a:pt x="1484476" y="2886296"/>
                    <a:pt x="1352566" y="2915104"/>
                  </a:cubicBezTo>
                  <a:cubicBezTo>
                    <a:pt x="1024130" y="2986832"/>
                    <a:pt x="896655" y="3201068"/>
                    <a:pt x="1086615" y="3362062"/>
                  </a:cubicBezTo>
                  <a:lnTo>
                    <a:pt x="862334" y="3438646"/>
                  </a:lnTo>
                  <a:cubicBezTo>
                    <a:pt x="662801" y="3177920"/>
                    <a:pt x="818957" y="2858528"/>
                    <a:pt x="1210405" y="2726723"/>
                  </a:cubicBezTo>
                  <a:cubicBezTo>
                    <a:pt x="1426129" y="2654086"/>
                    <a:pt x="1679732" y="2651321"/>
                    <a:pt x="1898890" y="2719215"/>
                  </a:cubicBezTo>
                  <a:cubicBezTo>
                    <a:pt x="1996879" y="2749571"/>
                    <a:pt x="2081209" y="2791659"/>
                    <a:pt x="2149836" y="2841832"/>
                  </a:cubicBezTo>
                  <a:lnTo>
                    <a:pt x="2231122" y="2914143"/>
                  </a:lnTo>
                  <a:lnTo>
                    <a:pt x="2265438" y="2891997"/>
                  </a:lnTo>
                  <a:cubicBezTo>
                    <a:pt x="2444606" y="2754143"/>
                    <a:pt x="2490212" y="2572639"/>
                    <a:pt x="2399168" y="2412576"/>
                  </a:cubicBezTo>
                  <a:lnTo>
                    <a:pt x="2382880" y="2388793"/>
                  </a:lnTo>
                  <a:lnTo>
                    <a:pt x="2289367" y="2433755"/>
                  </a:lnTo>
                  <a:cubicBezTo>
                    <a:pt x="2255689" y="2448458"/>
                    <a:pt x="2220643" y="2462307"/>
                    <a:pt x="2184245" y="2475230"/>
                  </a:cubicBezTo>
                  <a:cubicBezTo>
                    <a:pt x="1748242" y="2630037"/>
                    <a:pt x="1219219" y="2608880"/>
                    <a:pt x="813982" y="2420430"/>
                  </a:cubicBezTo>
                  <a:lnTo>
                    <a:pt x="976102" y="2264885"/>
                  </a:lnTo>
                  <a:cubicBezTo>
                    <a:pt x="1298501" y="2387849"/>
                    <a:pt x="1702816" y="2401793"/>
                    <a:pt x="2046227" y="2301790"/>
                  </a:cubicBezTo>
                  <a:cubicBezTo>
                    <a:pt x="2106686" y="2284184"/>
                    <a:pt x="2162991" y="2263887"/>
                    <a:pt x="2215044" y="2241287"/>
                  </a:cubicBezTo>
                  <a:lnTo>
                    <a:pt x="2224449" y="2236410"/>
                  </a:lnTo>
                  <a:lnTo>
                    <a:pt x="2170017" y="2202296"/>
                  </a:lnTo>
                  <a:cubicBezTo>
                    <a:pt x="2142832" y="2187270"/>
                    <a:pt x="2113617" y="2173022"/>
                    <a:pt x="2082366" y="2159668"/>
                  </a:cubicBezTo>
                  <a:cubicBezTo>
                    <a:pt x="1849970" y="2060364"/>
                    <a:pt x="1549786" y="2034187"/>
                    <a:pt x="1278457" y="2089565"/>
                  </a:cubicBezTo>
                  <a:cubicBezTo>
                    <a:pt x="730887" y="2201323"/>
                    <a:pt x="513977" y="2589060"/>
                    <a:pt x="841610" y="2870449"/>
                  </a:cubicBezTo>
                  <a:lnTo>
                    <a:pt x="634511" y="2953993"/>
                  </a:lnTo>
                  <a:cubicBezTo>
                    <a:pt x="286052" y="2568576"/>
                    <a:pt x="540455" y="2066413"/>
                    <a:pt x="1167695" y="1901546"/>
                  </a:cubicBezTo>
                  <a:cubicBezTo>
                    <a:pt x="1535651" y="1804831"/>
                    <a:pt x="1953188" y="1849013"/>
                    <a:pt x="2258377" y="2016958"/>
                  </a:cubicBezTo>
                  <a:cubicBezTo>
                    <a:pt x="2292660" y="2035824"/>
                    <a:pt x="2324703" y="2055722"/>
                    <a:pt x="2354514" y="2076519"/>
                  </a:cubicBezTo>
                  <a:lnTo>
                    <a:pt x="2415994" y="2124783"/>
                  </a:lnTo>
                  <a:lnTo>
                    <a:pt x="2475580" y="2081172"/>
                  </a:lnTo>
                  <a:cubicBezTo>
                    <a:pt x="2648899" y="1929909"/>
                    <a:pt x="2711122" y="1740546"/>
                    <a:pt x="2650207" y="1561731"/>
                  </a:cubicBezTo>
                  <a:lnTo>
                    <a:pt x="2632612" y="1522278"/>
                  </a:lnTo>
                  <a:lnTo>
                    <a:pt x="2560826" y="1559733"/>
                  </a:lnTo>
                  <a:cubicBezTo>
                    <a:pt x="2413244" y="1627727"/>
                    <a:pt x="2239376" y="1681996"/>
                    <a:pt x="2041941" y="1717381"/>
                  </a:cubicBezTo>
                  <a:cubicBezTo>
                    <a:pt x="1536992" y="1807880"/>
                    <a:pt x="984835" y="1748658"/>
                    <a:pt x="574723" y="1560015"/>
                  </a:cubicBezTo>
                  <a:lnTo>
                    <a:pt x="772904" y="1423999"/>
                  </a:lnTo>
                  <a:cubicBezTo>
                    <a:pt x="1108162" y="1543500"/>
                    <a:pt x="1535247" y="1580927"/>
                    <a:pt x="1933106" y="1525671"/>
                  </a:cubicBezTo>
                  <a:cubicBezTo>
                    <a:pt x="2116473" y="1500205"/>
                    <a:pt x="2277432" y="1458434"/>
                    <a:pt x="2413381" y="1404942"/>
                  </a:cubicBezTo>
                  <a:lnTo>
                    <a:pt x="2517897" y="1358036"/>
                  </a:lnTo>
                  <a:lnTo>
                    <a:pt x="2499121" y="1337713"/>
                  </a:lnTo>
                  <a:cubicBezTo>
                    <a:pt x="2449470" y="1291066"/>
                    <a:pt x="2388953" y="1247109"/>
                    <a:pt x="2317274" y="1207038"/>
                  </a:cubicBezTo>
                  <a:cubicBezTo>
                    <a:pt x="2024369" y="1043296"/>
                    <a:pt x="1608466" y="987571"/>
                    <a:pt x="1228658" y="1061180"/>
                  </a:cubicBezTo>
                  <a:cubicBezTo>
                    <a:pt x="522203" y="1198094"/>
                    <a:pt x="234165" y="1708477"/>
                    <a:pt x="654727" y="2078144"/>
                  </a:cubicBezTo>
                  <a:lnTo>
                    <a:pt x="448887" y="2163839"/>
                  </a:lnTo>
                  <a:cubicBezTo>
                    <a:pt x="3734" y="1686757"/>
                    <a:pt x="333745" y="1057011"/>
                    <a:pt x="1127156" y="869526"/>
                  </a:cubicBezTo>
                  <a:cubicBezTo>
                    <a:pt x="1610024" y="755423"/>
                    <a:pt x="2148134" y="838728"/>
                    <a:pt x="2506630" y="1083083"/>
                  </a:cubicBezTo>
                  <a:cubicBezTo>
                    <a:pt x="2545098" y="1109303"/>
                    <a:pt x="2580532" y="1136607"/>
                    <a:pt x="2612970" y="1164824"/>
                  </a:cubicBezTo>
                  <a:lnTo>
                    <a:pt x="2697754" y="1248506"/>
                  </a:lnTo>
                  <a:lnTo>
                    <a:pt x="2743590" y="1213893"/>
                  </a:lnTo>
                  <a:cubicBezTo>
                    <a:pt x="3021331" y="972738"/>
                    <a:pt x="2992236" y="652301"/>
                    <a:pt x="2559845" y="422383"/>
                  </a:cubicBezTo>
                  <a:cubicBezTo>
                    <a:pt x="2245839" y="255414"/>
                    <a:pt x="1781910" y="178726"/>
                    <a:pt x="1328029" y="218761"/>
                  </a:cubicBezTo>
                  <a:cubicBezTo>
                    <a:pt x="418033" y="299028"/>
                    <a:pt x="-66914" y="795997"/>
                    <a:pt x="372170" y="1198314"/>
                  </a:cubicBezTo>
                  <a:lnTo>
                    <a:pt x="152491" y="1256967"/>
                  </a:lnTo>
                  <a:cubicBezTo>
                    <a:pt x="-284221" y="740597"/>
                    <a:pt x="258222" y="131049"/>
                    <a:pt x="1255474" y="17535"/>
                  </a:cubicBezTo>
                  <a:cubicBezTo>
                    <a:pt x="1326551" y="9445"/>
                    <a:pt x="1397895" y="4198"/>
                    <a:pt x="1469047" y="1704"/>
                  </a:cubicBezTo>
                  <a:cubicBezTo>
                    <a:pt x="1531304" y="-479"/>
                    <a:pt x="1593414" y="-554"/>
                    <a:pt x="1655069" y="1416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DE4E1360-E1FE-4E4A-985B-23711EC29D4B}"/>
              </a:ext>
            </a:extLst>
          </p:cNvPr>
          <p:cNvGrpSpPr/>
          <p:nvPr/>
        </p:nvGrpSpPr>
        <p:grpSpPr>
          <a:xfrm>
            <a:off x="6857555" y="4095130"/>
            <a:ext cx="2314308" cy="2361196"/>
            <a:chOff x="6857555" y="4095130"/>
            <a:chExt cx="2314308" cy="2361196"/>
          </a:xfrm>
        </p:grpSpPr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F7C5843C-A9BB-45D9-B9C5-C116721225D5}"/>
                </a:ext>
              </a:extLst>
            </p:cNvPr>
            <p:cNvGrpSpPr/>
            <p:nvPr/>
          </p:nvGrpSpPr>
          <p:grpSpPr>
            <a:xfrm>
              <a:off x="7315016" y="4095130"/>
              <a:ext cx="1182186" cy="2361196"/>
              <a:chOff x="3882425" y="3836649"/>
              <a:chExt cx="1182186" cy="2361196"/>
            </a:xfrm>
          </p:grpSpPr>
          <p:sp>
            <p:nvSpPr>
              <p:cNvPr id="153" name="片側の 2 つの角を丸めた四角形 144">
                <a:extLst>
                  <a:ext uri="{FF2B5EF4-FFF2-40B4-BE49-F238E27FC236}">
                    <a16:creationId xmlns:a16="http://schemas.microsoft.com/office/drawing/2014/main" id="{5FC0260D-C41B-4AEA-915D-60B68BDF1B13}"/>
                  </a:ext>
                </a:extLst>
              </p:cNvPr>
              <p:cNvSpPr/>
              <p:nvPr/>
            </p:nvSpPr>
            <p:spPr>
              <a:xfrm>
                <a:off x="3996667" y="51769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863CDA03-BA61-4EBE-8088-CDF9CDDB86DB}"/>
                  </a:ext>
                </a:extLst>
              </p:cNvPr>
              <p:cNvSpPr/>
              <p:nvPr/>
            </p:nvSpPr>
            <p:spPr>
              <a:xfrm>
                <a:off x="4245192" y="49444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85384892-52DD-4267-8F50-0D276830083D}"/>
                  </a:ext>
                </a:extLst>
              </p:cNvPr>
              <p:cNvGrpSpPr/>
              <p:nvPr/>
            </p:nvGrpSpPr>
            <p:grpSpPr>
              <a:xfrm>
                <a:off x="3882425" y="3836649"/>
                <a:ext cx="1182186" cy="1254185"/>
                <a:chOff x="5138890" y="3817636"/>
                <a:chExt cx="860611" cy="913025"/>
              </a:xfrm>
            </p:grpSpPr>
            <p:sp>
              <p:nvSpPr>
                <p:cNvPr id="157" name="雲 391">
                  <a:extLst>
                    <a:ext uri="{FF2B5EF4-FFF2-40B4-BE49-F238E27FC236}">
                      <a16:creationId xmlns:a16="http://schemas.microsoft.com/office/drawing/2014/main" id="{B39318C2-7B91-48F1-BCA5-D7E1E515D889}"/>
                    </a:ext>
                  </a:extLst>
                </p:cNvPr>
                <p:cNvSpPr/>
                <p:nvPr/>
              </p:nvSpPr>
              <p:spPr>
                <a:xfrm>
                  <a:off x="5138890" y="3817636"/>
                  <a:ext cx="860611" cy="6248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8" name="グループ化 157">
                  <a:extLst>
                    <a:ext uri="{FF2B5EF4-FFF2-40B4-BE49-F238E27FC236}">
                      <a16:creationId xmlns:a16="http://schemas.microsoft.com/office/drawing/2014/main" id="{9997A9D4-5060-4247-A5AD-22577F655D79}"/>
                    </a:ext>
                  </a:extLst>
                </p:cNvPr>
                <p:cNvGrpSpPr/>
                <p:nvPr/>
              </p:nvGrpSpPr>
              <p:grpSpPr>
                <a:xfrm>
                  <a:off x="5151912" y="3943262"/>
                  <a:ext cx="834570" cy="787399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67" name="グループ化 166">
                    <a:extLst>
                      <a:ext uri="{FF2B5EF4-FFF2-40B4-BE49-F238E27FC236}">
                        <a16:creationId xmlns:a16="http://schemas.microsoft.com/office/drawing/2014/main" id="{BAFED858-F274-4556-B696-02CA0DAD62BB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72" name="円/楕円 256">
                      <a:extLst>
                        <a:ext uri="{FF2B5EF4-FFF2-40B4-BE49-F238E27FC236}">
                          <a16:creationId xmlns:a16="http://schemas.microsoft.com/office/drawing/2014/main" id="{2EDDD2CE-A20E-48D9-BD3B-D2A3A27EF3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3" name="円/楕円 257">
                      <a:extLst>
                        <a:ext uri="{FF2B5EF4-FFF2-40B4-BE49-F238E27FC236}">
                          <a16:creationId xmlns:a16="http://schemas.microsoft.com/office/drawing/2014/main" id="{10B336E5-5A79-4F16-A60A-A5508F5E31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68" name="グループ化 167">
                    <a:extLst>
                      <a:ext uri="{FF2B5EF4-FFF2-40B4-BE49-F238E27FC236}">
                        <a16:creationId xmlns:a16="http://schemas.microsoft.com/office/drawing/2014/main" id="{B7F3FC30-F659-422E-8C68-E74C89B9F915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70" name="円/楕円 254">
                      <a:extLst>
                        <a:ext uri="{FF2B5EF4-FFF2-40B4-BE49-F238E27FC236}">
                          <a16:creationId xmlns:a16="http://schemas.microsoft.com/office/drawing/2014/main" id="{C35ACC7A-96CC-4818-AEE0-2728D720AC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1" name="円/楕円 255">
                      <a:extLst>
                        <a:ext uri="{FF2B5EF4-FFF2-40B4-BE49-F238E27FC236}">
                          <a16:creationId xmlns:a16="http://schemas.microsoft.com/office/drawing/2014/main" id="{4A56AC60-68DB-47F3-A7BC-1CC9ECB1204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9" name="円/楕円 253">
                    <a:extLst>
                      <a:ext uri="{FF2B5EF4-FFF2-40B4-BE49-F238E27FC236}">
                        <a16:creationId xmlns:a16="http://schemas.microsoft.com/office/drawing/2014/main" id="{F5AB33CE-693D-46AE-8175-F5D038DB78D1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60" name="円/楕円 27">
                  <a:extLst>
                    <a:ext uri="{FF2B5EF4-FFF2-40B4-BE49-F238E27FC236}">
                      <a16:creationId xmlns:a16="http://schemas.microsoft.com/office/drawing/2014/main" id="{3CAC334A-97C9-4C83-895E-6A71E4151D18}"/>
                    </a:ext>
                  </a:extLst>
                </p:cNvPr>
                <p:cNvSpPr/>
                <p:nvPr/>
              </p:nvSpPr>
              <p:spPr>
                <a:xfrm rot="10800000">
                  <a:off x="5489078" y="462140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" name="円/楕円 27">
                  <a:extLst>
                    <a:ext uri="{FF2B5EF4-FFF2-40B4-BE49-F238E27FC236}">
                      <a16:creationId xmlns:a16="http://schemas.microsoft.com/office/drawing/2014/main" id="{AE7CD586-D02D-4F18-A279-C457B7A235A5}"/>
                    </a:ext>
                  </a:extLst>
                </p:cNvPr>
                <p:cNvSpPr/>
                <p:nvPr/>
              </p:nvSpPr>
              <p:spPr>
                <a:xfrm rot="20700000">
                  <a:off x="5295245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2" name="円/楕円 27">
                  <a:extLst>
                    <a:ext uri="{FF2B5EF4-FFF2-40B4-BE49-F238E27FC236}">
                      <a16:creationId xmlns:a16="http://schemas.microsoft.com/office/drawing/2014/main" id="{D981C6B5-DF44-4334-B7BD-CD9E71C2022D}"/>
                    </a:ext>
                  </a:extLst>
                </p:cNvPr>
                <p:cNvSpPr/>
                <p:nvPr/>
              </p:nvSpPr>
              <p:spPr>
                <a:xfrm rot="900000">
                  <a:off x="5687087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" name="円/楕円 247">
                  <a:extLst>
                    <a:ext uri="{FF2B5EF4-FFF2-40B4-BE49-F238E27FC236}">
                      <a16:creationId xmlns:a16="http://schemas.microsoft.com/office/drawing/2014/main" id="{7C3FA14A-8751-4EBE-8130-B53ABF9A7A0A}"/>
                    </a:ext>
                  </a:extLst>
                </p:cNvPr>
                <p:cNvSpPr/>
                <p:nvPr/>
              </p:nvSpPr>
              <p:spPr>
                <a:xfrm>
                  <a:off x="5509070" y="4464806"/>
                  <a:ext cx="118869" cy="69275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5" name="月 164">
                  <a:extLst>
                    <a:ext uri="{FF2B5EF4-FFF2-40B4-BE49-F238E27FC236}">
                      <a16:creationId xmlns:a16="http://schemas.microsoft.com/office/drawing/2014/main" id="{7B95197F-35D5-4795-8FE5-808B1B317FE9}"/>
                    </a:ext>
                  </a:extLst>
                </p:cNvPr>
                <p:cNvSpPr/>
                <p:nvPr/>
              </p:nvSpPr>
              <p:spPr>
                <a:xfrm rot="1800000">
                  <a:off x="5419033" y="4506047"/>
                  <a:ext cx="45719" cy="128698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6" name="月 165">
                  <a:extLst>
                    <a:ext uri="{FF2B5EF4-FFF2-40B4-BE49-F238E27FC236}">
                      <a16:creationId xmlns:a16="http://schemas.microsoft.com/office/drawing/2014/main" id="{143CFD11-7FEB-4334-853E-628366DC93FB}"/>
                    </a:ext>
                  </a:extLst>
                </p:cNvPr>
                <p:cNvSpPr/>
                <p:nvPr/>
              </p:nvSpPr>
              <p:spPr>
                <a:xfrm rot="19800000" flipH="1">
                  <a:off x="5664228" y="4506047"/>
                  <a:ext cx="45719" cy="128698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93854838-1961-408B-AD40-97BB2B226127}"/>
                  </a:ext>
                </a:extLst>
              </p:cNvPr>
              <p:cNvSpPr/>
              <p:nvPr/>
            </p:nvSpPr>
            <p:spPr>
              <a:xfrm>
                <a:off x="4418381" y="4674583"/>
                <a:ext cx="108376" cy="164125"/>
              </a:xfrm>
              <a:custGeom>
                <a:avLst/>
                <a:gdLst>
                  <a:gd name="connsiteX0" fmla="*/ 14178 w 108376"/>
                  <a:gd name="connsiteY0" fmla="*/ 0 h 164125"/>
                  <a:gd name="connsiteX1" fmla="*/ 54189 w 108376"/>
                  <a:gd name="connsiteY1" fmla="*/ 3841 h 164125"/>
                  <a:gd name="connsiteX2" fmla="*/ 94198 w 108376"/>
                  <a:gd name="connsiteY2" fmla="*/ 0 h 164125"/>
                  <a:gd name="connsiteX3" fmla="*/ 104118 w 108376"/>
                  <a:gd name="connsiteY3" fmla="*/ 26832 h 164125"/>
                  <a:gd name="connsiteX4" fmla="*/ 108376 w 108376"/>
                  <a:gd name="connsiteY4" fmla="*/ 65299 h 164125"/>
                  <a:gd name="connsiteX5" fmla="*/ 54188 w 108376"/>
                  <a:gd name="connsiteY5" fmla="*/ 164125 h 164125"/>
                  <a:gd name="connsiteX6" fmla="*/ 0 w 108376"/>
                  <a:gd name="connsiteY6" fmla="*/ 65299 h 164125"/>
                  <a:gd name="connsiteX7" fmla="*/ 4259 w 108376"/>
                  <a:gd name="connsiteY7" fmla="*/ 26832 h 164125"/>
                  <a:gd name="connsiteX0" fmla="*/ 54189 w 145629"/>
                  <a:gd name="connsiteY0" fmla="*/ 3841 h 164125"/>
                  <a:gd name="connsiteX1" fmla="*/ 94198 w 145629"/>
                  <a:gd name="connsiteY1" fmla="*/ 0 h 164125"/>
                  <a:gd name="connsiteX2" fmla="*/ 104118 w 145629"/>
                  <a:gd name="connsiteY2" fmla="*/ 26832 h 164125"/>
                  <a:gd name="connsiteX3" fmla="*/ 108376 w 145629"/>
                  <a:gd name="connsiteY3" fmla="*/ 65299 h 164125"/>
                  <a:gd name="connsiteX4" fmla="*/ 54188 w 145629"/>
                  <a:gd name="connsiteY4" fmla="*/ 164125 h 164125"/>
                  <a:gd name="connsiteX5" fmla="*/ 0 w 145629"/>
                  <a:gd name="connsiteY5" fmla="*/ 65299 h 164125"/>
                  <a:gd name="connsiteX6" fmla="*/ 4259 w 145629"/>
                  <a:gd name="connsiteY6" fmla="*/ 26832 h 164125"/>
                  <a:gd name="connsiteX7" fmla="*/ 14178 w 145629"/>
                  <a:gd name="connsiteY7" fmla="*/ 0 h 164125"/>
                  <a:gd name="connsiteX8" fmla="*/ 145629 w 145629"/>
                  <a:gd name="connsiteY8" fmla="*/ 95281 h 164125"/>
                  <a:gd name="connsiteX0" fmla="*/ 54189 w 108376"/>
                  <a:gd name="connsiteY0" fmla="*/ 3841 h 164125"/>
                  <a:gd name="connsiteX1" fmla="*/ 94198 w 108376"/>
                  <a:gd name="connsiteY1" fmla="*/ 0 h 164125"/>
                  <a:gd name="connsiteX2" fmla="*/ 104118 w 108376"/>
                  <a:gd name="connsiteY2" fmla="*/ 26832 h 164125"/>
                  <a:gd name="connsiteX3" fmla="*/ 108376 w 108376"/>
                  <a:gd name="connsiteY3" fmla="*/ 65299 h 164125"/>
                  <a:gd name="connsiteX4" fmla="*/ 54188 w 108376"/>
                  <a:gd name="connsiteY4" fmla="*/ 164125 h 164125"/>
                  <a:gd name="connsiteX5" fmla="*/ 0 w 108376"/>
                  <a:gd name="connsiteY5" fmla="*/ 65299 h 164125"/>
                  <a:gd name="connsiteX6" fmla="*/ 4259 w 108376"/>
                  <a:gd name="connsiteY6" fmla="*/ 26832 h 164125"/>
                  <a:gd name="connsiteX7" fmla="*/ 14178 w 108376"/>
                  <a:gd name="connsiteY7" fmla="*/ 0 h 164125"/>
                  <a:gd name="connsiteX0" fmla="*/ 94198 w 108376"/>
                  <a:gd name="connsiteY0" fmla="*/ 0 h 164125"/>
                  <a:gd name="connsiteX1" fmla="*/ 104118 w 108376"/>
                  <a:gd name="connsiteY1" fmla="*/ 26832 h 164125"/>
                  <a:gd name="connsiteX2" fmla="*/ 108376 w 108376"/>
                  <a:gd name="connsiteY2" fmla="*/ 65299 h 164125"/>
                  <a:gd name="connsiteX3" fmla="*/ 54188 w 108376"/>
                  <a:gd name="connsiteY3" fmla="*/ 164125 h 164125"/>
                  <a:gd name="connsiteX4" fmla="*/ 0 w 108376"/>
                  <a:gd name="connsiteY4" fmla="*/ 65299 h 164125"/>
                  <a:gd name="connsiteX5" fmla="*/ 4259 w 108376"/>
                  <a:gd name="connsiteY5" fmla="*/ 26832 h 164125"/>
                  <a:gd name="connsiteX6" fmla="*/ 14178 w 108376"/>
                  <a:gd name="connsiteY6" fmla="*/ 0 h 164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8376" h="164125">
                    <a:moveTo>
                      <a:pt x="94198" y="0"/>
                    </a:moveTo>
                    <a:lnTo>
                      <a:pt x="104118" y="26832"/>
                    </a:lnTo>
                    <a:cubicBezTo>
                      <a:pt x="106860" y="38655"/>
                      <a:pt x="108376" y="51654"/>
                      <a:pt x="108376" y="65299"/>
                    </a:cubicBezTo>
                    <a:cubicBezTo>
                      <a:pt x="108376" y="119879"/>
                      <a:pt x="84115" y="164125"/>
                      <a:pt x="54188" y="164125"/>
                    </a:cubicBezTo>
                    <a:cubicBezTo>
                      <a:pt x="24261" y="164125"/>
                      <a:pt x="0" y="119879"/>
                      <a:pt x="0" y="65299"/>
                    </a:cubicBezTo>
                    <a:cubicBezTo>
                      <a:pt x="0" y="51654"/>
                      <a:pt x="1517" y="38655"/>
                      <a:pt x="4259" y="26832"/>
                    </a:cubicBezTo>
                    <a:lnTo>
                      <a:pt x="14178" y="0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7CA0C741-A0DA-40F5-9E9C-DECFCBD01667}"/>
                </a:ext>
              </a:extLst>
            </p:cNvPr>
            <p:cNvSpPr/>
            <p:nvPr/>
          </p:nvSpPr>
          <p:spPr>
            <a:xfrm>
              <a:off x="7570377" y="4678521"/>
              <a:ext cx="177602" cy="156690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EE64B911-D9C4-406C-B563-890E5B0C2FDE}"/>
                </a:ext>
              </a:extLst>
            </p:cNvPr>
            <p:cNvSpPr/>
            <p:nvPr/>
          </p:nvSpPr>
          <p:spPr>
            <a:xfrm>
              <a:off x="8081409" y="4678521"/>
              <a:ext cx="177602" cy="156690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8BAACD84-1284-476C-B3B2-F59B341260D2}"/>
                </a:ext>
              </a:extLst>
            </p:cNvPr>
            <p:cNvGrpSpPr/>
            <p:nvPr/>
          </p:nvGrpSpPr>
          <p:grpSpPr>
            <a:xfrm>
              <a:off x="8142121" y="4219756"/>
              <a:ext cx="826528" cy="1409850"/>
              <a:chOff x="8142121" y="4219756"/>
              <a:chExt cx="826528" cy="1409850"/>
            </a:xfrm>
          </p:grpSpPr>
          <p:grpSp>
            <p:nvGrpSpPr>
              <p:cNvPr id="270" name="グループ化 269">
                <a:extLst>
                  <a:ext uri="{FF2B5EF4-FFF2-40B4-BE49-F238E27FC236}">
                    <a16:creationId xmlns:a16="http://schemas.microsoft.com/office/drawing/2014/main" id="{203CB380-8F69-45E8-8524-86FE49FE0E10}"/>
                  </a:ext>
                </a:extLst>
              </p:cNvPr>
              <p:cNvGrpSpPr/>
              <p:nvPr/>
            </p:nvGrpSpPr>
            <p:grpSpPr>
              <a:xfrm rot="20965850">
                <a:off x="8266040" y="4219756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271" name="グループ化 270">
                  <a:extLst>
                    <a:ext uri="{FF2B5EF4-FFF2-40B4-BE49-F238E27FC236}">
                      <a16:creationId xmlns:a16="http://schemas.microsoft.com/office/drawing/2014/main" id="{28402BC0-A8EF-47A4-B7A2-31EF1661AB5E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273" name="フリーフォーム: 図形 272">
                    <a:extLst>
                      <a:ext uri="{FF2B5EF4-FFF2-40B4-BE49-F238E27FC236}">
                        <a16:creationId xmlns:a16="http://schemas.microsoft.com/office/drawing/2014/main" id="{D76AB2C0-B6FF-44F0-9D5D-FD12EC569542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4" name="フリーフォーム: 図形 273">
                    <a:extLst>
                      <a:ext uri="{FF2B5EF4-FFF2-40B4-BE49-F238E27FC236}">
                        <a16:creationId xmlns:a16="http://schemas.microsoft.com/office/drawing/2014/main" id="{54232B4A-399D-4033-A3A4-16336FF73FB6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D2B05479-2AD2-4F94-96A5-535E4D24DFB8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777AE40E-764C-4030-BF8A-F48352810EEE}"/>
                  </a:ext>
                </a:extLst>
              </p:cNvPr>
              <p:cNvSpPr/>
              <p:nvPr/>
            </p:nvSpPr>
            <p:spPr>
              <a:xfrm rot="3600000">
                <a:off x="8147026" y="4807984"/>
                <a:ext cx="816717" cy="826528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6528">
                    <a:moveTo>
                      <a:pt x="443772" y="826528"/>
                    </a:moveTo>
                    <a:lnTo>
                      <a:pt x="471695" y="296500"/>
                    </a:lnTo>
                    <a:lnTo>
                      <a:pt x="43314" y="378244"/>
                    </a:lnTo>
                    <a:lnTo>
                      <a:pt x="0" y="119223"/>
                    </a:lnTo>
                    <a:cubicBezTo>
                      <a:pt x="220220" y="80125"/>
                      <a:pt x="593326" y="-14668"/>
                      <a:pt x="660660" y="1930"/>
                    </a:cubicBezTo>
                    <a:cubicBezTo>
                      <a:pt x="727994" y="18528"/>
                      <a:pt x="770780" y="64949"/>
                      <a:pt x="778556" y="102155"/>
                    </a:cubicBezTo>
                    <a:cubicBezTo>
                      <a:pt x="786332" y="139361"/>
                      <a:pt x="803997" y="585070"/>
                      <a:pt x="816717" y="826528"/>
                    </a:cubicBezTo>
                  </a:path>
                </a:pathLst>
              </a:cu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81" name="グループ化 280">
              <a:extLst>
                <a:ext uri="{FF2B5EF4-FFF2-40B4-BE49-F238E27FC236}">
                  <a16:creationId xmlns:a16="http://schemas.microsoft.com/office/drawing/2014/main" id="{D87F325D-DDA2-4EEA-8C88-88E0C43467A9}"/>
                </a:ext>
              </a:extLst>
            </p:cNvPr>
            <p:cNvGrpSpPr/>
            <p:nvPr/>
          </p:nvGrpSpPr>
          <p:grpSpPr>
            <a:xfrm flipH="1">
              <a:off x="6857555" y="4219756"/>
              <a:ext cx="826528" cy="1409850"/>
              <a:chOff x="8142121" y="4219756"/>
              <a:chExt cx="826528" cy="1409850"/>
            </a:xfrm>
          </p:grpSpPr>
          <p:grpSp>
            <p:nvGrpSpPr>
              <p:cNvPr id="282" name="グループ化 281">
                <a:extLst>
                  <a:ext uri="{FF2B5EF4-FFF2-40B4-BE49-F238E27FC236}">
                    <a16:creationId xmlns:a16="http://schemas.microsoft.com/office/drawing/2014/main" id="{AE2F1FF7-2C11-4CB6-91D6-A7806A991323}"/>
                  </a:ext>
                </a:extLst>
              </p:cNvPr>
              <p:cNvGrpSpPr/>
              <p:nvPr/>
            </p:nvGrpSpPr>
            <p:grpSpPr>
              <a:xfrm rot="20965850">
                <a:off x="8266040" y="4219756"/>
                <a:ext cx="637646" cy="1156267"/>
                <a:chOff x="2957063" y="5076572"/>
                <a:chExt cx="797584" cy="1483326"/>
              </a:xfrm>
            </p:grpSpPr>
            <p:grpSp>
              <p:nvGrpSpPr>
                <p:cNvPr id="284" name="グループ化 283">
                  <a:extLst>
                    <a:ext uri="{FF2B5EF4-FFF2-40B4-BE49-F238E27FC236}">
                      <a16:creationId xmlns:a16="http://schemas.microsoft.com/office/drawing/2014/main" id="{3F12EE10-D02D-4DA1-AEA1-A70B8C0794D4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286" name="フリーフォーム: 図形 285">
                    <a:extLst>
                      <a:ext uri="{FF2B5EF4-FFF2-40B4-BE49-F238E27FC236}">
                        <a16:creationId xmlns:a16="http://schemas.microsoft.com/office/drawing/2014/main" id="{53A5E38F-EB73-40F4-AD22-8F1BDFECD260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87" name="フリーフォーム: 図形 286">
                    <a:extLst>
                      <a:ext uri="{FF2B5EF4-FFF2-40B4-BE49-F238E27FC236}">
                        <a16:creationId xmlns:a16="http://schemas.microsoft.com/office/drawing/2014/main" id="{D44D6944-115E-4841-BD40-1F117F5299C7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AC1E7410-1831-40E9-8AB6-F6F0455592E5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B7CB3AD1-E843-44E0-85C9-165CF0160789}"/>
                  </a:ext>
                </a:extLst>
              </p:cNvPr>
              <p:cNvSpPr/>
              <p:nvPr/>
            </p:nvSpPr>
            <p:spPr>
              <a:xfrm rot="3600000">
                <a:off x="8147026" y="4807984"/>
                <a:ext cx="816717" cy="826528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6528">
                    <a:moveTo>
                      <a:pt x="443772" y="826528"/>
                    </a:moveTo>
                    <a:lnTo>
                      <a:pt x="471695" y="296500"/>
                    </a:lnTo>
                    <a:lnTo>
                      <a:pt x="43314" y="378244"/>
                    </a:lnTo>
                    <a:lnTo>
                      <a:pt x="0" y="119223"/>
                    </a:lnTo>
                    <a:cubicBezTo>
                      <a:pt x="220220" y="80125"/>
                      <a:pt x="593326" y="-14668"/>
                      <a:pt x="660660" y="1930"/>
                    </a:cubicBezTo>
                    <a:cubicBezTo>
                      <a:pt x="727994" y="18528"/>
                      <a:pt x="770780" y="64949"/>
                      <a:pt x="778556" y="102155"/>
                    </a:cubicBezTo>
                    <a:cubicBezTo>
                      <a:pt x="786332" y="139361"/>
                      <a:pt x="803997" y="585070"/>
                      <a:pt x="816717" y="826528"/>
                    </a:cubicBezTo>
                  </a:path>
                </a:pathLst>
              </a:cu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32" name="フリーフォーム: 図形 331">
              <a:extLst>
                <a:ext uri="{FF2B5EF4-FFF2-40B4-BE49-F238E27FC236}">
                  <a16:creationId xmlns:a16="http://schemas.microsoft.com/office/drawing/2014/main" id="{B45F74C2-99F1-4A71-9930-2E27AE55CECE}"/>
                </a:ext>
              </a:extLst>
            </p:cNvPr>
            <p:cNvSpPr/>
            <p:nvPr/>
          </p:nvSpPr>
          <p:spPr>
            <a:xfrm rot="2700000">
              <a:off x="8686083" y="4057299"/>
              <a:ext cx="443714" cy="527846"/>
            </a:xfrm>
            <a:custGeom>
              <a:avLst/>
              <a:gdLst>
                <a:gd name="connsiteX0" fmla="*/ 1655069 w 3132350"/>
                <a:gd name="connsiteY0" fmla="*/ 1416 h 3726268"/>
                <a:gd name="connsiteX1" fmla="*/ 2777339 w 3132350"/>
                <a:gd name="connsiteY1" fmla="*/ 322321 h 3726268"/>
                <a:gd name="connsiteX2" fmla="*/ 2820135 w 3132350"/>
                <a:gd name="connsiteY2" fmla="*/ 1406972 h 3726268"/>
                <a:gd name="connsiteX3" fmla="*/ 2810794 w 3132350"/>
                <a:gd name="connsiteY3" fmla="*/ 1413199 h 3726268"/>
                <a:gd name="connsiteX4" fmla="*/ 2825110 w 3132350"/>
                <a:gd name="connsiteY4" fmla="*/ 1438823 h 3726268"/>
                <a:gd name="connsiteX5" fmla="*/ 2626764 w 3132350"/>
                <a:gd name="connsiteY5" fmla="*/ 2220958 h 3726268"/>
                <a:gd name="connsiteX6" fmla="*/ 2557860 w 3132350"/>
                <a:gd name="connsiteY6" fmla="*/ 2278025 h 3726268"/>
                <a:gd name="connsiteX7" fmla="*/ 2562675 w 3132350"/>
                <a:gd name="connsiteY7" fmla="*/ 2284324 h 3726268"/>
                <a:gd name="connsiteX8" fmla="*/ 2355339 w 3132350"/>
                <a:gd name="connsiteY8" fmla="*/ 3079311 h 3726268"/>
                <a:gd name="connsiteX9" fmla="*/ 2337591 w 3132350"/>
                <a:gd name="connsiteY9" fmla="*/ 3089686 h 3726268"/>
                <a:gd name="connsiteX10" fmla="*/ 2345766 w 3132350"/>
                <a:gd name="connsiteY10" fmla="*/ 3109900 h 3726268"/>
                <a:gd name="connsiteX11" fmla="*/ 2288309 w 3132350"/>
                <a:gd name="connsiteY11" fmla="*/ 3413342 h 3726268"/>
                <a:gd name="connsiteX12" fmla="*/ 1581018 w 3132350"/>
                <a:gd name="connsiteY12" fmla="*/ 3726268 h 3726268"/>
                <a:gd name="connsiteX13" fmla="*/ 1574804 w 3132350"/>
                <a:gd name="connsiteY13" fmla="*/ 3503865 h 3726268"/>
                <a:gd name="connsiteX14" fmla="*/ 2063284 w 3132350"/>
                <a:gd name="connsiteY14" fmla="*/ 3346317 h 3726268"/>
                <a:gd name="connsiteX15" fmla="*/ 2133363 w 3132350"/>
                <a:gd name="connsiteY15" fmla="*/ 3218712 h 3726268"/>
                <a:gd name="connsiteX16" fmla="*/ 2131792 w 3132350"/>
                <a:gd name="connsiteY16" fmla="*/ 3197592 h 3726268"/>
                <a:gd name="connsiteX17" fmla="*/ 2085678 w 3132350"/>
                <a:gd name="connsiteY17" fmla="*/ 3217093 h 3726268"/>
                <a:gd name="connsiteX18" fmla="*/ 1120551 w 3132350"/>
                <a:gd name="connsiteY18" fmla="*/ 3241448 h 3726268"/>
                <a:gd name="connsiteX19" fmla="*/ 1243162 w 3132350"/>
                <a:gd name="connsiteY19" fmla="*/ 3058976 h 3726268"/>
                <a:gd name="connsiteX20" fmla="*/ 1853662 w 3132350"/>
                <a:gd name="connsiteY20" fmla="*/ 3066774 h 3726268"/>
                <a:gd name="connsiteX21" fmla="*/ 2022381 w 3132350"/>
                <a:gd name="connsiteY21" fmla="*/ 3018468 h 3726268"/>
                <a:gd name="connsiteX22" fmla="*/ 1972500 w 3132350"/>
                <a:gd name="connsiteY22" fmla="*/ 2984436 h 3726268"/>
                <a:gd name="connsiteX23" fmla="*/ 1765050 w 3132350"/>
                <a:gd name="connsiteY23" fmla="*/ 2911978 h 3726268"/>
                <a:gd name="connsiteX24" fmla="*/ 1352566 w 3132350"/>
                <a:gd name="connsiteY24" fmla="*/ 2915104 h 3726268"/>
                <a:gd name="connsiteX25" fmla="*/ 1086615 w 3132350"/>
                <a:gd name="connsiteY25" fmla="*/ 3362062 h 3726268"/>
                <a:gd name="connsiteX26" fmla="*/ 862334 w 3132350"/>
                <a:gd name="connsiteY26" fmla="*/ 3438646 h 3726268"/>
                <a:gd name="connsiteX27" fmla="*/ 1210405 w 3132350"/>
                <a:gd name="connsiteY27" fmla="*/ 2726723 h 3726268"/>
                <a:gd name="connsiteX28" fmla="*/ 1898890 w 3132350"/>
                <a:gd name="connsiteY28" fmla="*/ 2719215 h 3726268"/>
                <a:gd name="connsiteX29" fmla="*/ 2149836 w 3132350"/>
                <a:gd name="connsiteY29" fmla="*/ 2841832 h 3726268"/>
                <a:gd name="connsiteX30" fmla="*/ 2231122 w 3132350"/>
                <a:gd name="connsiteY30" fmla="*/ 2914143 h 3726268"/>
                <a:gd name="connsiteX31" fmla="*/ 2265438 w 3132350"/>
                <a:gd name="connsiteY31" fmla="*/ 2891997 h 3726268"/>
                <a:gd name="connsiteX32" fmla="*/ 2399168 w 3132350"/>
                <a:gd name="connsiteY32" fmla="*/ 2412576 h 3726268"/>
                <a:gd name="connsiteX33" fmla="*/ 2382880 w 3132350"/>
                <a:gd name="connsiteY33" fmla="*/ 2388793 h 3726268"/>
                <a:gd name="connsiteX34" fmla="*/ 2289367 w 3132350"/>
                <a:gd name="connsiteY34" fmla="*/ 2433755 h 3726268"/>
                <a:gd name="connsiteX35" fmla="*/ 2184245 w 3132350"/>
                <a:gd name="connsiteY35" fmla="*/ 2475230 h 3726268"/>
                <a:gd name="connsiteX36" fmla="*/ 813982 w 3132350"/>
                <a:gd name="connsiteY36" fmla="*/ 2420430 h 3726268"/>
                <a:gd name="connsiteX37" fmla="*/ 976102 w 3132350"/>
                <a:gd name="connsiteY37" fmla="*/ 2264885 h 3726268"/>
                <a:gd name="connsiteX38" fmla="*/ 2046227 w 3132350"/>
                <a:gd name="connsiteY38" fmla="*/ 2301790 h 3726268"/>
                <a:gd name="connsiteX39" fmla="*/ 2215044 w 3132350"/>
                <a:gd name="connsiteY39" fmla="*/ 2241287 h 3726268"/>
                <a:gd name="connsiteX40" fmla="*/ 2224449 w 3132350"/>
                <a:gd name="connsiteY40" fmla="*/ 2236410 h 3726268"/>
                <a:gd name="connsiteX41" fmla="*/ 2170017 w 3132350"/>
                <a:gd name="connsiteY41" fmla="*/ 2202296 h 3726268"/>
                <a:gd name="connsiteX42" fmla="*/ 2082366 w 3132350"/>
                <a:gd name="connsiteY42" fmla="*/ 2159668 h 3726268"/>
                <a:gd name="connsiteX43" fmla="*/ 1278457 w 3132350"/>
                <a:gd name="connsiteY43" fmla="*/ 2089565 h 3726268"/>
                <a:gd name="connsiteX44" fmla="*/ 841610 w 3132350"/>
                <a:gd name="connsiteY44" fmla="*/ 2870449 h 3726268"/>
                <a:gd name="connsiteX45" fmla="*/ 634511 w 3132350"/>
                <a:gd name="connsiteY45" fmla="*/ 2953993 h 3726268"/>
                <a:gd name="connsiteX46" fmla="*/ 1167695 w 3132350"/>
                <a:gd name="connsiteY46" fmla="*/ 1901546 h 3726268"/>
                <a:gd name="connsiteX47" fmla="*/ 2258377 w 3132350"/>
                <a:gd name="connsiteY47" fmla="*/ 2016958 h 3726268"/>
                <a:gd name="connsiteX48" fmla="*/ 2354514 w 3132350"/>
                <a:gd name="connsiteY48" fmla="*/ 2076519 h 3726268"/>
                <a:gd name="connsiteX49" fmla="*/ 2415994 w 3132350"/>
                <a:gd name="connsiteY49" fmla="*/ 2124783 h 3726268"/>
                <a:gd name="connsiteX50" fmla="*/ 2475580 w 3132350"/>
                <a:gd name="connsiteY50" fmla="*/ 2081172 h 3726268"/>
                <a:gd name="connsiteX51" fmla="*/ 2650207 w 3132350"/>
                <a:gd name="connsiteY51" fmla="*/ 1561731 h 3726268"/>
                <a:gd name="connsiteX52" fmla="*/ 2632612 w 3132350"/>
                <a:gd name="connsiteY52" fmla="*/ 1522278 h 3726268"/>
                <a:gd name="connsiteX53" fmla="*/ 2560826 w 3132350"/>
                <a:gd name="connsiteY53" fmla="*/ 1559733 h 3726268"/>
                <a:gd name="connsiteX54" fmla="*/ 2041941 w 3132350"/>
                <a:gd name="connsiteY54" fmla="*/ 1717381 h 3726268"/>
                <a:gd name="connsiteX55" fmla="*/ 574723 w 3132350"/>
                <a:gd name="connsiteY55" fmla="*/ 1560015 h 3726268"/>
                <a:gd name="connsiteX56" fmla="*/ 772904 w 3132350"/>
                <a:gd name="connsiteY56" fmla="*/ 1423999 h 3726268"/>
                <a:gd name="connsiteX57" fmla="*/ 1933106 w 3132350"/>
                <a:gd name="connsiteY57" fmla="*/ 1525671 h 3726268"/>
                <a:gd name="connsiteX58" fmla="*/ 2413381 w 3132350"/>
                <a:gd name="connsiteY58" fmla="*/ 1404942 h 3726268"/>
                <a:gd name="connsiteX59" fmla="*/ 2517897 w 3132350"/>
                <a:gd name="connsiteY59" fmla="*/ 1358036 h 3726268"/>
                <a:gd name="connsiteX60" fmla="*/ 2499121 w 3132350"/>
                <a:gd name="connsiteY60" fmla="*/ 1337713 h 3726268"/>
                <a:gd name="connsiteX61" fmla="*/ 2317274 w 3132350"/>
                <a:gd name="connsiteY61" fmla="*/ 1207038 h 3726268"/>
                <a:gd name="connsiteX62" fmla="*/ 1228658 w 3132350"/>
                <a:gd name="connsiteY62" fmla="*/ 1061180 h 3726268"/>
                <a:gd name="connsiteX63" fmla="*/ 654727 w 3132350"/>
                <a:gd name="connsiteY63" fmla="*/ 2078144 h 3726268"/>
                <a:gd name="connsiteX64" fmla="*/ 448887 w 3132350"/>
                <a:gd name="connsiteY64" fmla="*/ 2163839 h 3726268"/>
                <a:gd name="connsiteX65" fmla="*/ 1127156 w 3132350"/>
                <a:gd name="connsiteY65" fmla="*/ 869526 h 3726268"/>
                <a:gd name="connsiteX66" fmla="*/ 2506630 w 3132350"/>
                <a:gd name="connsiteY66" fmla="*/ 1083083 h 3726268"/>
                <a:gd name="connsiteX67" fmla="*/ 2612970 w 3132350"/>
                <a:gd name="connsiteY67" fmla="*/ 1164824 h 3726268"/>
                <a:gd name="connsiteX68" fmla="*/ 2697754 w 3132350"/>
                <a:gd name="connsiteY68" fmla="*/ 1248506 h 3726268"/>
                <a:gd name="connsiteX69" fmla="*/ 2743590 w 3132350"/>
                <a:gd name="connsiteY69" fmla="*/ 1213893 h 3726268"/>
                <a:gd name="connsiteX70" fmla="*/ 2559845 w 3132350"/>
                <a:gd name="connsiteY70" fmla="*/ 422383 h 3726268"/>
                <a:gd name="connsiteX71" fmla="*/ 1328029 w 3132350"/>
                <a:gd name="connsiteY71" fmla="*/ 218761 h 3726268"/>
                <a:gd name="connsiteX72" fmla="*/ 372170 w 3132350"/>
                <a:gd name="connsiteY72" fmla="*/ 1198314 h 3726268"/>
                <a:gd name="connsiteX73" fmla="*/ 152491 w 3132350"/>
                <a:gd name="connsiteY73" fmla="*/ 1256967 h 3726268"/>
                <a:gd name="connsiteX74" fmla="*/ 1255474 w 3132350"/>
                <a:gd name="connsiteY74" fmla="*/ 17535 h 3726268"/>
                <a:gd name="connsiteX75" fmla="*/ 1469047 w 3132350"/>
                <a:gd name="connsiteY75" fmla="*/ 1704 h 3726268"/>
                <a:gd name="connsiteX76" fmla="*/ 1655069 w 3132350"/>
                <a:gd name="connsiteY76" fmla="*/ 1416 h 372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132350" h="3726268">
                  <a:moveTo>
                    <a:pt x="1655069" y="1416"/>
                  </a:moveTo>
                  <a:cubicBezTo>
                    <a:pt x="2086651" y="15206"/>
                    <a:pt x="2495928" y="129221"/>
                    <a:pt x="2777339" y="322321"/>
                  </a:cubicBezTo>
                  <a:cubicBezTo>
                    <a:pt x="3258741" y="652653"/>
                    <a:pt x="3228326" y="1098962"/>
                    <a:pt x="2820135" y="1406972"/>
                  </a:cubicBezTo>
                  <a:lnTo>
                    <a:pt x="2810794" y="1413199"/>
                  </a:lnTo>
                  <a:lnTo>
                    <a:pt x="2825110" y="1438823"/>
                  </a:lnTo>
                  <a:cubicBezTo>
                    <a:pt x="2947397" y="1704143"/>
                    <a:pt x="2873888" y="1996779"/>
                    <a:pt x="2626764" y="2220958"/>
                  </a:cubicBezTo>
                  <a:lnTo>
                    <a:pt x="2557860" y="2278025"/>
                  </a:lnTo>
                  <a:lnTo>
                    <a:pt x="2562675" y="2284324"/>
                  </a:lnTo>
                  <a:cubicBezTo>
                    <a:pt x="2735560" y="2546597"/>
                    <a:pt x="2664192" y="2863470"/>
                    <a:pt x="2355339" y="3079311"/>
                  </a:cubicBezTo>
                  <a:lnTo>
                    <a:pt x="2337591" y="3089686"/>
                  </a:lnTo>
                  <a:lnTo>
                    <a:pt x="2345766" y="3109900"/>
                  </a:lnTo>
                  <a:cubicBezTo>
                    <a:pt x="2371145" y="3209251"/>
                    <a:pt x="2354293" y="3314498"/>
                    <a:pt x="2288309" y="3413342"/>
                  </a:cubicBezTo>
                  <a:cubicBezTo>
                    <a:pt x="2163390" y="3600471"/>
                    <a:pt x="1887700" y="3722444"/>
                    <a:pt x="1581018" y="3726268"/>
                  </a:cubicBezTo>
                  <a:lnTo>
                    <a:pt x="1574804" y="3503865"/>
                  </a:lnTo>
                  <a:cubicBezTo>
                    <a:pt x="1778340" y="3502219"/>
                    <a:pt x="1964684" y="3442118"/>
                    <a:pt x="2063284" y="3346317"/>
                  </a:cubicBezTo>
                  <a:cubicBezTo>
                    <a:pt x="2105325" y="3305470"/>
                    <a:pt x="2128032" y="3261984"/>
                    <a:pt x="2133363" y="3218712"/>
                  </a:cubicBezTo>
                  <a:lnTo>
                    <a:pt x="2131792" y="3197592"/>
                  </a:lnTo>
                  <a:lnTo>
                    <a:pt x="2085678" y="3217093"/>
                  </a:lnTo>
                  <a:cubicBezTo>
                    <a:pt x="1789756" y="3324459"/>
                    <a:pt x="1432763" y="3335051"/>
                    <a:pt x="1120551" y="3241448"/>
                  </a:cubicBezTo>
                  <a:lnTo>
                    <a:pt x="1243162" y="3058976"/>
                  </a:lnTo>
                  <a:cubicBezTo>
                    <a:pt x="1440634" y="3104947"/>
                    <a:pt x="1657260" y="3106789"/>
                    <a:pt x="1853662" y="3066774"/>
                  </a:cubicBezTo>
                  <a:lnTo>
                    <a:pt x="2022381" y="3018468"/>
                  </a:lnTo>
                  <a:lnTo>
                    <a:pt x="1972500" y="2984436"/>
                  </a:lnTo>
                  <a:cubicBezTo>
                    <a:pt x="1916158" y="2953418"/>
                    <a:pt x="1846356" y="2928315"/>
                    <a:pt x="1765050" y="2911978"/>
                  </a:cubicBezTo>
                  <a:cubicBezTo>
                    <a:pt x="1631684" y="2885180"/>
                    <a:pt x="1484476" y="2886296"/>
                    <a:pt x="1352566" y="2915104"/>
                  </a:cubicBezTo>
                  <a:cubicBezTo>
                    <a:pt x="1024130" y="2986832"/>
                    <a:pt x="896655" y="3201068"/>
                    <a:pt x="1086615" y="3362062"/>
                  </a:cubicBezTo>
                  <a:lnTo>
                    <a:pt x="862334" y="3438646"/>
                  </a:lnTo>
                  <a:cubicBezTo>
                    <a:pt x="662801" y="3177920"/>
                    <a:pt x="818957" y="2858528"/>
                    <a:pt x="1210405" y="2726723"/>
                  </a:cubicBezTo>
                  <a:cubicBezTo>
                    <a:pt x="1426129" y="2654086"/>
                    <a:pt x="1679732" y="2651321"/>
                    <a:pt x="1898890" y="2719215"/>
                  </a:cubicBezTo>
                  <a:cubicBezTo>
                    <a:pt x="1996879" y="2749571"/>
                    <a:pt x="2081209" y="2791659"/>
                    <a:pt x="2149836" y="2841832"/>
                  </a:cubicBezTo>
                  <a:lnTo>
                    <a:pt x="2231122" y="2914143"/>
                  </a:lnTo>
                  <a:lnTo>
                    <a:pt x="2265438" y="2891997"/>
                  </a:lnTo>
                  <a:cubicBezTo>
                    <a:pt x="2444606" y="2754143"/>
                    <a:pt x="2490212" y="2572639"/>
                    <a:pt x="2399168" y="2412576"/>
                  </a:cubicBezTo>
                  <a:lnTo>
                    <a:pt x="2382880" y="2388793"/>
                  </a:lnTo>
                  <a:lnTo>
                    <a:pt x="2289367" y="2433755"/>
                  </a:lnTo>
                  <a:cubicBezTo>
                    <a:pt x="2255689" y="2448458"/>
                    <a:pt x="2220643" y="2462307"/>
                    <a:pt x="2184245" y="2475230"/>
                  </a:cubicBezTo>
                  <a:cubicBezTo>
                    <a:pt x="1748242" y="2630037"/>
                    <a:pt x="1219219" y="2608880"/>
                    <a:pt x="813982" y="2420430"/>
                  </a:cubicBezTo>
                  <a:lnTo>
                    <a:pt x="976102" y="2264885"/>
                  </a:lnTo>
                  <a:cubicBezTo>
                    <a:pt x="1298501" y="2387849"/>
                    <a:pt x="1702816" y="2401793"/>
                    <a:pt x="2046227" y="2301790"/>
                  </a:cubicBezTo>
                  <a:cubicBezTo>
                    <a:pt x="2106686" y="2284184"/>
                    <a:pt x="2162991" y="2263887"/>
                    <a:pt x="2215044" y="2241287"/>
                  </a:cubicBezTo>
                  <a:lnTo>
                    <a:pt x="2224449" y="2236410"/>
                  </a:lnTo>
                  <a:lnTo>
                    <a:pt x="2170017" y="2202296"/>
                  </a:lnTo>
                  <a:cubicBezTo>
                    <a:pt x="2142832" y="2187270"/>
                    <a:pt x="2113617" y="2173022"/>
                    <a:pt x="2082366" y="2159668"/>
                  </a:cubicBezTo>
                  <a:cubicBezTo>
                    <a:pt x="1849970" y="2060364"/>
                    <a:pt x="1549786" y="2034187"/>
                    <a:pt x="1278457" y="2089565"/>
                  </a:cubicBezTo>
                  <a:cubicBezTo>
                    <a:pt x="730887" y="2201323"/>
                    <a:pt x="513977" y="2589060"/>
                    <a:pt x="841610" y="2870449"/>
                  </a:cubicBezTo>
                  <a:lnTo>
                    <a:pt x="634511" y="2953993"/>
                  </a:lnTo>
                  <a:cubicBezTo>
                    <a:pt x="286052" y="2568576"/>
                    <a:pt x="540455" y="2066413"/>
                    <a:pt x="1167695" y="1901546"/>
                  </a:cubicBezTo>
                  <a:cubicBezTo>
                    <a:pt x="1535651" y="1804831"/>
                    <a:pt x="1953188" y="1849013"/>
                    <a:pt x="2258377" y="2016958"/>
                  </a:cubicBezTo>
                  <a:cubicBezTo>
                    <a:pt x="2292660" y="2035824"/>
                    <a:pt x="2324703" y="2055722"/>
                    <a:pt x="2354514" y="2076519"/>
                  </a:cubicBezTo>
                  <a:lnTo>
                    <a:pt x="2415994" y="2124783"/>
                  </a:lnTo>
                  <a:lnTo>
                    <a:pt x="2475580" y="2081172"/>
                  </a:lnTo>
                  <a:cubicBezTo>
                    <a:pt x="2648899" y="1929909"/>
                    <a:pt x="2711122" y="1740546"/>
                    <a:pt x="2650207" y="1561731"/>
                  </a:cubicBezTo>
                  <a:lnTo>
                    <a:pt x="2632612" y="1522278"/>
                  </a:lnTo>
                  <a:lnTo>
                    <a:pt x="2560826" y="1559733"/>
                  </a:lnTo>
                  <a:cubicBezTo>
                    <a:pt x="2413244" y="1627727"/>
                    <a:pt x="2239376" y="1681996"/>
                    <a:pt x="2041941" y="1717381"/>
                  </a:cubicBezTo>
                  <a:cubicBezTo>
                    <a:pt x="1536992" y="1807880"/>
                    <a:pt x="984835" y="1748658"/>
                    <a:pt x="574723" y="1560015"/>
                  </a:cubicBezTo>
                  <a:lnTo>
                    <a:pt x="772904" y="1423999"/>
                  </a:lnTo>
                  <a:cubicBezTo>
                    <a:pt x="1108162" y="1543500"/>
                    <a:pt x="1535247" y="1580927"/>
                    <a:pt x="1933106" y="1525671"/>
                  </a:cubicBezTo>
                  <a:cubicBezTo>
                    <a:pt x="2116473" y="1500205"/>
                    <a:pt x="2277432" y="1458434"/>
                    <a:pt x="2413381" y="1404942"/>
                  </a:cubicBezTo>
                  <a:lnTo>
                    <a:pt x="2517897" y="1358036"/>
                  </a:lnTo>
                  <a:lnTo>
                    <a:pt x="2499121" y="1337713"/>
                  </a:lnTo>
                  <a:cubicBezTo>
                    <a:pt x="2449470" y="1291066"/>
                    <a:pt x="2388953" y="1247109"/>
                    <a:pt x="2317274" y="1207038"/>
                  </a:cubicBezTo>
                  <a:cubicBezTo>
                    <a:pt x="2024369" y="1043296"/>
                    <a:pt x="1608466" y="987571"/>
                    <a:pt x="1228658" y="1061180"/>
                  </a:cubicBezTo>
                  <a:cubicBezTo>
                    <a:pt x="522203" y="1198094"/>
                    <a:pt x="234165" y="1708477"/>
                    <a:pt x="654727" y="2078144"/>
                  </a:cubicBezTo>
                  <a:lnTo>
                    <a:pt x="448887" y="2163839"/>
                  </a:lnTo>
                  <a:cubicBezTo>
                    <a:pt x="3734" y="1686757"/>
                    <a:pt x="333745" y="1057011"/>
                    <a:pt x="1127156" y="869526"/>
                  </a:cubicBezTo>
                  <a:cubicBezTo>
                    <a:pt x="1610024" y="755423"/>
                    <a:pt x="2148134" y="838728"/>
                    <a:pt x="2506630" y="1083083"/>
                  </a:cubicBezTo>
                  <a:cubicBezTo>
                    <a:pt x="2545098" y="1109303"/>
                    <a:pt x="2580532" y="1136607"/>
                    <a:pt x="2612970" y="1164824"/>
                  </a:cubicBezTo>
                  <a:lnTo>
                    <a:pt x="2697754" y="1248506"/>
                  </a:lnTo>
                  <a:lnTo>
                    <a:pt x="2743590" y="1213893"/>
                  </a:lnTo>
                  <a:cubicBezTo>
                    <a:pt x="3021331" y="972738"/>
                    <a:pt x="2992236" y="652301"/>
                    <a:pt x="2559845" y="422383"/>
                  </a:cubicBezTo>
                  <a:cubicBezTo>
                    <a:pt x="2245839" y="255414"/>
                    <a:pt x="1781910" y="178726"/>
                    <a:pt x="1328029" y="218761"/>
                  </a:cubicBezTo>
                  <a:cubicBezTo>
                    <a:pt x="418033" y="299028"/>
                    <a:pt x="-66914" y="795997"/>
                    <a:pt x="372170" y="1198314"/>
                  </a:cubicBezTo>
                  <a:lnTo>
                    <a:pt x="152491" y="1256967"/>
                  </a:lnTo>
                  <a:cubicBezTo>
                    <a:pt x="-284221" y="740597"/>
                    <a:pt x="258222" y="131049"/>
                    <a:pt x="1255474" y="17535"/>
                  </a:cubicBezTo>
                  <a:cubicBezTo>
                    <a:pt x="1326551" y="9445"/>
                    <a:pt x="1397895" y="4198"/>
                    <a:pt x="1469047" y="1704"/>
                  </a:cubicBezTo>
                  <a:cubicBezTo>
                    <a:pt x="1531304" y="-479"/>
                    <a:pt x="1593414" y="-554"/>
                    <a:pt x="1655069" y="1416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90673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Office PowerPoint</Application>
  <PresentationFormat>A4 210 x 297 mm</PresentationFormat>
  <Paragraphs>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pptxc33_困るしぐさの女性のイラスト</dc:title>
  <dc:subject>pptxc33_困るしぐさの女性のイラスト</dc:subject>
  <dc:creator>でじけろお</dc:creator>
  <cp:revision>1</cp:revision>
  <dcterms:created xsi:type="dcterms:W3CDTF">2018-05-20T00:31:01Z</dcterms:created>
  <dcterms:modified xsi:type="dcterms:W3CDTF">2019-11-16T02:04:00Z</dcterms:modified>
  <cp:version>1</cp:version>
</cp:coreProperties>
</file>