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6836F629-A0C8-4A20-A6A1-2963C56E7BBC}"/>
              </a:ext>
            </a:extLst>
          </p:cNvPr>
          <p:cNvSpPr>
            <a:spLocks/>
          </p:cNvSpPr>
          <p:nvPr/>
        </p:nvSpPr>
        <p:spPr bwMode="auto">
          <a:xfrm>
            <a:off x="685801" y="1410428"/>
            <a:ext cx="2676656" cy="1658211"/>
          </a:xfrm>
          <a:custGeom>
            <a:avLst/>
            <a:gdLst>
              <a:gd name="T0" fmla="*/ 452 w 1343"/>
              <a:gd name="T1" fmla="*/ 474 h 832"/>
              <a:gd name="T2" fmla="*/ 426 w 1343"/>
              <a:gd name="T3" fmla="*/ 501 h 832"/>
              <a:gd name="T4" fmla="*/ 401 w 1343"/>
              <a:gd name="T5" fmla="*/ 498 h 832"/>
              <a:gd name="T6" fmla="*/ 372 w 1343"/>
              <a:gd name="T7" fmla="*/ 503 h 832"/>
              <a:gd name="T8" fmla="*/ 366 w 1343"/>
              <a:gd name="T9" fmla="*/ 497 h 832"/>
              <a:gd name="T10" fmla="*/ 370 w 1343"/>
              <a:gd name="T11" fmla="*/ 438 h 832"/>
              <a:gd name="T12" fmla="*/ 377 w 1343"/>
              <a:gd name="T13" fmla="*/ 345 h 832"/>
              <a:gd name="T14" fmla="*/ 361 w 1343"/>
              <a:gd name="T15" fmla="*/ 315 h 832"/>
              <a:gd name="T16" fmla="*/ 333 w 1343"/>
              <a:gd name="T17" fmla="*/ 313 h 832"/>
              <a:gd name="T18" fmla="*/ 259 w 1343"/>
              <a:gd name="T19" fmla="*/ 337 h 832"/>
              <a:gd name="T20" fmla="*/ 141 w 1343"/>
              <a:gd name="T21" fmla="*/ 417 h 832"/>
              <a:gd name="T22" fmla="*/ 65 w 1343"/>
              <a:gd name="T23" fmla="*/ 497 h 832"/>
              <a:gd name="T24" fmla="*/ 19 w 1343"/>
              <a:gd name="T25" fmla="*/ 576 h 832"/>
              <a:gd name="T26" fmla="*/ 7 w 1343"/>
              <a:gd name="T27" fmla="*/ 630 h 832"/>
              <a:gd name="T28" fmla="*/ 0 w 1343"/>
              <a:gd name="T29" fmla="*/ 753 h 832"/>
              <a:gd name="T30" fmla="*/ 10 w 1343"/>
              <a:gd name="T31" fmla="*/ 805 h 832"/>
              <a:gd name="T32" fmla="*/ 40 w 1343"/>
              <a:gd name="T33" fmla="*/ 830 h 832"/>
              <a:gd name="T34" fmla="*/ 97 w 1343"/>
              <a:gd name="T35" fmla="*/ 831 h 832"/>
              <a:gd name="T36" fmla="*/ 245 w 1343"/>
              <a:gd name="T37" fmla="*/ 816 h 832"/>
              <a:gd name="T38" fmla="*/ 441 w 1343"/>
              <a:gd name="T39" fmla="*/ 796 h 832"/>
              <a:gd name="T40" fmla="*/ 516 w 1343"/>
              <a:gd name="T41" fmla="*/ 774 h 832"/>
              <a:gd name="T42" fmla="*/ 535 w 1343"/>
              <a:gd name="T43" fmla="*/ 762 h 832"/>
              <a:gd name="T44" fmla="*/ 599 w 1343"/>
              <a:gd name="T45" fmla="*/ 782 h 832"/>
              <a:gd name="T46" fmla="*/ 652 w 1343"/>
              <a:gd name="T47" fmla="*/ 789 h 832"/>
              <a:gd name="T48" fmla="*/ 750 w 1343"/>
              <a:gd name="T49" fmla="*/ 792 h 832"/>
              <a:gd name="T50" fmla="*/ 813 w 1343"/>
              <a:gd name="T51" fmla="*/ 784 h 832"/>
              <a:gd name="T52" fmla="*/ 904 w 1343"/>
              <a:gd name="T53" fmla="*/ 745 h 832"/>
              <a:gd name="T54" fmla="*/ 975 w 1343"/>
              <a:gd name="T55" fmla="*/ 696 h 832"/>
              <a:gd name="T56" fmla="*/ 1046 w 1343"/>
              <a:gd name="T57" fmla="*/ 605 h 832"/>
              <a:gd name="T58" fmla="*/ 1108 w 1343"/>
              <a:gd name="T59" fmla="*/ 528 h 832"/>
              <a:gd name="T60" fmla="*/ 1132 w 1343"/>
              <a:gd name="T61" fmla="*/ 509 h 832"/>
              <a:gd name="T62" fmla="*/ 1197 w 1343"/>
              <a:gd name="T63" fmla="*/ 483 h 832"/>
              <a:gd name="T64" fmla="*/ 1240 w 1343"/>
              <a:gd name="T65" fmla="*/ 465 h 832"/>
              <a:gd name="T66" fmla="*/ 1323 w 1343"/>
              <a:gd name="T67" fmla="*/ 404 h 832"/>
              <a:gd name="T68" fmla="*/ 1343 w 1343"/>
              <a:gd name="T69" fmla="*/ 376 h 832"/>
              <a:gd name="T70" fmla="*/ 1323 w 1343"/>
              <a:gd name="T71" fmla="*/ 381 h 832"/>
              <a:gd name="T72" fmla="*/ 1262 w 1343"/>
              <a:gd name="T73" fmla="*/ 420 h 832"/>
              <a:gd name="T74" fmla="*/ 1194 w 1343"/>
              <a:gd name="T75" fmla="*/ 440 h 832"/>
              <a:gd name="T76" fmla="*/ 1154 w 1343"/>
              <a:gd name="T77" fmla="*/ 438 h 832"/>
              <a:gd name="T78" fmla="*/ 1125 w 1343"/>
              <a:gd name="T79" fmla="*/ 413 h 832"/>
              <a:gd name="T80" fmla="*/ 1166 w 1343"/>
              <a:gd name="T81" fmla="*/ 336 h 832"/>
              <a:gd name="T82" fmla="*/ 1183 w 1343"/>
              <a:gd name="T83" fmla="*/ 265 h 832"/>
              <a:gd name="T84" fmla="*/ 1176 w 1343"/>
              <a:gd name="T85" fmla="*/ 209 h 832"/>
              <a:gd name="T86" fmla="*/ 1144 w 1343"/>
              <a:gd name="T87" fmla="*/ 118 h 832"/>
              <a:gd name="T88" fmla="*/ 1086 w 1343"/>
              <a:gd name="T89" fmla="*/ 23 h 832"/>
              <a:gd name="T90" fmla="*/ 1067 w 1343"/>
              <a:gd name="T91" fmla="*/ 9 h 832"/>
              <a:gd name="T92" fmla="*/ 1033 w 1343"/>
              <a:gd name="T93" fmla="*/ 9 h 832"/>
              <a:gd name="T94" fmla="*/ 1024 w 1343"/>
              <a:gd name="T95" fmla="*/ 9 h 832"/>
              <a:gd name="T96" fmla="*/ 979 w 1343"/>
              <a:gd name="T97" fmla="*/ 1 h 832"/>
              <a:gd name="T98" fmla="*/ 963 w 1343"/>
              <a:gd name="T99" fmla="*/ 18 h 832"/>
              <a:gd name="T100" fmla="*/ 847 w 1343"/>
              <a:gd name="T101" fmla="*/ 229 h 832"/>
              <a:gd name="T102" fmla="*/ 811 w 1343"/>
              <a:gd name="T103" fmla="*/ 316 h 832"/>
              <a:gd name="T104" fmla="*/ 786 w 1343"/>
              <a:gd name="T105" fmla="*/ 362 h 832"/>
              <a:gd name="T106" fmla="*/ 731 w 1343"/>
              <a:gd name="T107" fmla="*/ 374 h 832"/>
              <a:gd name="T108" fmla="*/ 639 w 1343"/>
              <a:gd name="T109" fmla="*/ 395 h 832"/>
              <a:gd name="T110" fmla="*/ 567 w 1343"/>
              <a:gd name="T111" fmla="*/ 426 h 832"/>
              <a:gd name="T112" fmla="*/ 546 w 1343"/>
              <a:gd name="T113" fmla="*/ 433 h 832"/>
              <a:gd name="T114" fmla="*/ 487 w 1343"/>
              <a:gd name="T115" fmla="*/ 449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3" h="832">
                <a:moveTo>
                  <a:pt x="467" y="460"/>
                </a:moveTo>
                <a:lnTo>
                  <a:pt x="467" y="460"/>
                </a:lnTo>
                <a:lnTo>
                  <a:pt x="458" y="467"/>
                </a:lnTo>
                <a:lnTo>
                  <a:pt x="452" y="474"/>
                </a:lnTo>
                <a:lnTo>
                  <a:pt x="442" y="490"/>
                </a:lnTo>
                <a:lnTo>
                  <a:pt x="437" y="497"/>
                </a:lnTo>
                <a:lnTo>
                  <a:pt x="430" y="501"/>
                </a:lnTo>
                <a:lnTo>
                  <a:pt x="426" y="501"/>
                </a:lnTo>
                <a:lnTo>
                  <a:pt x="422" y="501"/>
                </a:lnTo>
                <a:lnTo>
                  <a:pt x="408" y="499"/>
                </a:lnTo>
                <a:lnTo>
                  <a:pt x="408" y="499"/>
                </a:lnTo>
                <a:lnTo>
                  <a:pt x="401" y="498"/>
                </a:lnTo>
                <a:lnTo>
                  <a:pt x="395" y="497"/>
                </a:lnTo>
                <a:lnTo>
                  <a:pt x="384" y="498"/>
                </a:lnTo>
                <a:lnTo>
                  <a:pt x="377" y="501"/>
                </a:lnTo>
                <a:lnTo>
                  <a:pt x="372" y="503"/>
                </a:lnTo>
                <a:lnTo>
                  <a:pt x="369" y="505"/>
                </a:lnTo>
                <a:lnTo>
                  <a:pt x="368" y="505"/>
                </a:lnTo>
                <a:lnTo>
                  <a:pt x="368" y="502"/>
                </a:lnTo>
                <a:lnTo>
                  <a:pt x="366" y="497"/>
                </a:lnTo>
                <a:lnTo>
                  <a:pt x="366" y="483"/>
                </a:lnTo>
                <a:lnTo>
                  <a:pt x="366" y="483"/>
                </a:lnTo>
                <a:lnTo>
                  <a:pt x="368" y="463"/>
                </a:lnTo>
                <a:lnTo>
                  <a:pt x="370" y="438"/>
                </a:lnTo>
                <a:lnTo>
                  <a:pt x="374" y="411"/>
                </a:lnTo>
                <a:lnTo>
                  <a:pt x="377" y="383"/>
                </a:lnTo>
                <a:lnTo>
                  <a:pt x="379" y="358"/>
                </a:lnTo>
                <a:lnTo>
                  <a:pt x="377" y="345"/>
                </a:lnTo>
                <a:lnTo>
                  <a:pt x="374" y="336"/>
                </a:lnTo>
                <a:lnTo>
                  <a:pt x="372" y="327"/>
                </a:lnTo>
                <a:lnTo>
                  <a:pt x="368" y="320"/>
                </a:lnTo>
                <a:lnTo>
                  <a:pt x="361" y="315"/>
                </a:lnTo>
                <a:lnTo>
                  <a:pt x="352" y="313"/>
                </a:lnTo>
                <a:lnTo>
                  <a:pt x="352" y="313"/>
                </a:lnTo>
                <a:lnTo>
                  <a:pt x="344" y="312"/>
                </a:lnTo>
                <a:lnTo>
                  <a:pt x="333" y="313"/>
                </a:lnTo>
                <a:lnTo>
                  <a:pt x="322" y="315"/>
                </a:lnTo>
                <a:lnTo>
                  <a:pt x="311" y="318"/>
                </a:lnTo>
                <a:lnTo>
                  <a:pt x="286" y="324"/>
                </a:lnTo>
                <a:lnTo>
                  <a:pt x="259" y="337"/>
                </a:lnTo>
                <a:lnTo>
                  <a:pt x="230" y="352"/>
                </a:lnTo>
                <a:lnTo>
                  <a:pt x="201" y="370"/>
                </a:lnTo>
                <a:lnTo>
                  <a:pt x="171" y="392"/>
                </a:lnTo>
                <a:lnTo>
                  <a:pt x="141" y="417"/>
                </a:lnTo>
                <a:lnTo>
                  <a:pt x="141" y="417"/>
                </a:lnTo>
                <a:lnTo>
                  <a:pt x="112" y="444"/>
                </a:lnTo>
                <a:lnTo>
                  <a:pt x="87" y="470"/>
                </a:lnTo>
                <a:lnTo>
                  <a:pt x="65" y="497"/>
                </a:lnTo>
                <a:lnTo>
                  <a:pt x="46" y="523"/>
                </a:lnTo>
                <a:lnTo>
                  <a:pt x="31" y="549"/>
                </a:lnTo>
                <a:lnTo>
                  <a:pt x="25" y="562"/>
                </a:lnTo>
                <a:lnTo>
                  <a:pt x="19" y="576"/>
                </a:lnTo>
                <a:lnTo>
                  <a:pt x="15" y="588"/>
                </a:lnTo>
                <a:lnTo>
                  <a:pt x="11" y="602"/>
                </a:lnTo>
                <a:lnTo>
                  <a:pt x="8" y="616"/>
                </a:lnTo>
                <a:lnTo>
                  <a:pt x="7" y="630"/>
                </a:lnTo>
                <a:lnTo>
                  <a:pt x="7" y="630"/>
                </a:lnTo>
                <a:lnTo>
                  <a:pt x="3" y="691"/>
                </a:lnTo>
                <a:lnTo>
                  <a:pt x="0" y="723"/>
                </a:lnTo>
                <a:lnTo>
                  <a:pt x="0" y="753"/>
                </a:lnTo>
                <a:lnTo>
                  <a:pt x="1" y="767"/>
                </a:lnTo>
                <a:lnTo>
                  <a:pt x="3" y="781"/>
                </a:lnTo>
                <a:lnTo>
                  <a:pt x="6" y="794"/>
                </a:lnTo>
                <a:lnTo>
                  <a:pt x="10" y="805"/>
                </a:lnTo>
                <a:lnTo>
                  <a:pt x="15" y="813"/>
                </a:lnTo>
                <a:lnTo>
                  <a:pt x="22" y="821"/>
                </a:lnTo>
                <a:lnTo>
                  <a:pt x="31" y="825"/>
                </a:lnTo>
                <a:lnTo>
                  <a:pt x="40" y="830"/>
                </a:lnTo>
                <a:lnTo>
                  <a:pt x="40" y="830"/>
                </a:lnTo>
                <a:lnTo>
                  <a:pt x="61" y="831"/>
                </a:lnTo>
                <a:lnTo>
                  <a:pt x="79" y="832"/>
                </a:lnTo>
                <a:lnTo>
                  <a:pt x="97" y="831"/>
                </a:lnTo>
                <a:lnTo>
                  <a:pt x="117" y="830"/>
                </a:lnTo>
                <a:lnTo>
                  <a:pt x="168" y="824"/>
                </a:lnTo>
                <a:lnTo>
                  <a:pt x="203" y="820"/>
                </a:lnTo>
                <a:lnTo>
                  <a:pt x="245" y="816"/>
                </a:lnTo>
                <a:lnTo>
                  <a:pt x="245" y="816"/>
                </a:lnTo>
                <a:lnTo>
                  <a:pt x="327" y="809"/>
                </a:lnTo>
                <a:lnTo>
                  <a:pt x="390" y="803"/>
                </a:lnTo>
                <a:lnTo>
                  <a:pt x="441" y="796"/>
                </a:lnTo>
                <a:lnTo>
                  <a:pt x="487" y="787"/>
                </a:lnTo>
                <a:lnTo>
                  <a:pt x="487" y="787"/>
                </a:lnTo>
                <a:lnTo>
                  <a:pt x="505" y="781"/>
                </a:lnTo>
                <a:lnTo>
                  <a:pt x="516" y="774"/>
                </a:lnTo>
                <a:lnTo>
                  <a:pt x="523" y="769"/>
                </a:lnTo>
                <a:lnTo>
                  <a:pt x="527" y="764"/>
                </a:lnTo>
                <a:lnTo>
                  <a:pt x="530" y="762"/>
                </a:lnTo>
                <a:lnTo>
                  <a:pt x="535" y="762"/>
                </a:lnTo>
                <a:lnTo>
                  <a:pt x="546" y="764"/>
                </a:lnTo>
                <a:lnTo>
                  <a:pt x="565" y="770"/>
                </a:lnTo>
                <a:lnTo>
                  <a:pt x="565" y="770"/>
                </a:lnTo>
                <a:lnTo>
                  <a:pt x="599" y="782"/>
                </a:lnTo>
                <a:lnTo>
                  <a:pt x="612" y="785"/>
                </a:lnTo>
                <a:lnTo>
                  <a:pt x="623" y="787"/>
                </a:lnTo>
                <a:lnTo>
                  <a:pt x="635" y="788"/>
                </a:lnTo>
                <a:lnTo>
                  <a:pt x="652" y="789"/>
                </a:lnTo>
                <a:lnTo>
                  <a:pt x="702" y="789"/>
                </a:lnTo>
                <a:lnTo>
                  <a:pt x="702" y="789"/>
                </a:lnTo>
                <a:lnTo>
                  <a:pt x="730" y="791"/>
                </a:lnTo>
                <a:lnTo>
                  <a:pt x="750" y="792"/>
                </a:lnTo>
                <a:lnTo>
                  <a:pt x="767" y="792"/>
                </a:lnTo>
                <a:lnTo>
                  <a:pt x="781" y="792"/>
                </a:lnTo>
                <a:lnTo>
                  <a:pt x="795" y="789"/>
                </a:lnTo>
                <a:lnTo>
                  <a:pt x="813" y="784"/>
                </a:lnTo>
                <a:lnTo>
                  <a:pt x="838" y="774"/>
                </a:lnTo>
                <a:lnTo>
                  <a:pt x="871" y="760"/>
                </a:lnTo>
                <a:lnTo>
                  <a:pt x="871" y="760"/>
                </a:lnTo>
                <a:lnTo>
                  <a:pt x="904" y="745"/>
                </a:lnTo>
                <a:lnTo>
                  <a:pt x="931" y="732"/>
                </a:lnTo>
                <a:lnTo>
                  <a:pt x="949" y="720"/>
                </a:lnTo>
                <a:lnTo>
                  <a:pt x="964" y="709"/>
                </a:lnTo>
                <a:lnTo>
                  <a:pt x="975" y="696"/>
                </a:lnTo>
                <a:lnTo>
                  <a:pt x="986" y="683"/>
                </a:lnTo>
                <a:lnTo>
                  <a:pt x="1014" y="646"/>
                </a:lnTo>
                <a:lnTo>
                  <a:pt x="1014" y="646"/>
                </a:lnTo>
                <a:lnTo>
                  <a:pt x="1046" y="605"/>
                </a:lnTo>
                <a:lnTo>
                  <a:pt x="1072" y="571"/>
                </a:lnTo>
                <a:lnTo>
                  <a:pt x="1093" y="545"/>
                </a:lnTo>
                <a:lnTo>
                  <a:pt x="1101" y="535"/>
                </a:lnTo>
                <a:lnTo>
                  <a:pt x="1108" y="528"/>
                </a:lnTo>
                <a:lnTo>
                  <a:pt x="1108" y="528"/>
                </a:lnTo>
                <a:lnTo>
                  <a:pt x="1119" y="519"/>
                </a:lnTo>
                <a:lnTo>
                  <a:pt x="1125" y="513"/>
                </a:lnTo>
                <a:lnTo>
                  <a:pt x="1132" y="509"/>
                </a:lnTo>
                <a:lnTo>
                  <a:pt x="1140" y="503"/>
                </a:lnTo>
                <a:lnTo>
                  <a:pt x="1154" y="498"/>
                </a:lnTo>
                <a:lnTo>
                  <a:pt x="1172" y="491"/>
                </a:lnTo>
                <a:lnTo>
                  <a:pt x="1197" y="483"/>
                </a:lnTo>
                <a:lnTo>
                  <a:pt x="1197" y="483"/>
                </a:lnTo>
                <a:lnTo>
                  <a:pt x="1211" y="479"/>
                </a:lnTo>
                <a:lnTo>
                  <a:pt x="1225" y="472"/>
                </a:lnTo>
                <a:lnTo>
                  <a:pt x="1240" y="465"/>
                </a:lnTo>
                <a:lnTo>
                  <a:pt x="1254" y="456"/>
                </a:lnTo>
                <a:lnTo>
                  <a:pt x="1280" y="438"/>
                </a:lnTo>
                <a:lnTo>
                  <a:pt x="1304" y="420"/>
                </a:lnTo>
                <a:lnTo>
                  <a:pt x="1323" y="404"/>
                </a:lnTo>
                <a:lnTo>
                  <a:pt x="1336" y="388"/>
                </a:lnTo>
                <a:lnTo>
                  <a:pt x="1340" y="383"/>
                </a:lnTo>
                <a:lnTo>
                  <a:pt x="1343" y="379"/>
                </a:lnTo>
                <a:lnTo>
                  <a:pt x="1343" y="376"/>
                </a:lnTo>
                <a:lnTo>
                  <a:pt x="1340" y="374"/>
                </a:lnTo>
                <a:lnTo>
                  <a:pt x="1340" y="374"/>
                </a:lnTo>
                <a:lnTo>
                  <a:pt x="1333" y="377"/>
                </a:lnTo>
                <a:lnTo>
                  <a:pt x="1323" y="381"/>
                </a:lnTo>
                <a:lnTo>
                  <a:pt x="1312" y="387"/>
                </a:lnTo>
                <a:lnTo>
                  <a:pt x="1302" y="394"/>
                </a:lnTo>
                <a:lnTo>
                  <a:pt x="1280" y="409"/>
                </a:lnTo>
                <a:lnTo>
                  <a:pt x="1262" y="420"/>
                </a:lnTo>
                <a:lnTo>
                  <a:pt x="1262" y="420"/>
                </a:lnTo>
                <a:lnTo>
                  <a:pt x="1243" y="429"/>
                </a:lnTo>
                <a:lnTo>
                  <a:pt x="1219" y="435"/>
                </a:lnTo>
                <a:lnTo>
                  <a:pt x="1194" y="440"/>
                </a:lnTo>
                <a:lnTo>
                  <a:pt x="1183" y="441"/>
                </a:lnTo>
                <a:lnTo>
                  <a:pt x="1173" y="441"/>
                </a:lnTo>
                <a:lnTo>
                  <a:pt x="1173" y="441"/>
                </a:lnTo>
                <a:lnTo>
                  <a:pt x="1154" y="438"/>
                </a:lnTo>
                <a:lnTo>
                  <a:pt x="1135" y="434"/>
                </a:lnTo>
                <a:lnTo>
                  <a:pt x="1112" y="430"/>
                </a:lnTo>
                <a:lnTo>
                  <a:pt x="1112" y="430"/>
                </a:lnTo>
                <a:lnTo>
                  <a:pt x="1125" y="413"/>
                </a:lnTo>
                <a:lnTo>
                  <a:pt x="1139" y="392"/>
                </a:lnTo>
                <a:lnTo>
                  <a:pt x="1153" y="366"/>
                </a:lnTo>
                <a:lnTo>
                  <a:pt x="1160" y="352"/>
                </a:lnTo>
                <a:lnTo>
                  <a:pt x="1166" y="336"/>
                </a:lnTo>
                <a:lnTo>
                  <a:pt x="1172" y="319"/>
                </a:lnTo>
                <a:lnTo>
                  <a:pt x="1178" y="301"/>
                </a:lnTo>
                <a:lnTo>
                  <a:pt x="1180" y="284"/>
                </a:lnTo>
                <a:lnTo>
                  <a:pt x="1183" y="265"/>
                </a:lnTo>
                <a:lnTo>
                  <a:pt x="1183" y="247"/>
                </a:lnTo>
                <a:lnTo>
                  <a:pt x="1180" y="229"/>
                </a:lnTo>
                <a:lnTo>
                  <a:pt x="1180" y="229"/>
                </a:lnTo>
                <a:lnTo>
                  <a:pt x="1176" y="209"/>
                </a:lnTo>
                <a:lnTo>
                  <a:pt x="1172" y="191"/>
                </a:lnTo>
                <a:lnTo>
                  <a:pt x="1166" y="172"/>
                </a:lnTo>
                <a:lnTo>
                  <a:pt x="1160" y="154"/>
                </a:lnTo>
                <a:lnTo>
                  <a:pt x="1144" y="118"/>
                </a:lnTo>
                <a:lnTo>
                  <a:pt x="1128" y="84"/>
                </a:lnTo>
                <a:lnTo>
                  <a:pt x="1110" y="55"/>
                </a:lnTo>
                <a:lnTo>
                  <a:pt x="1093" y="33"/>
                </a:lnTo>
                <a:lnTo>
                  <a:pt x="1086" y="23"/>
                </a:lnTo>
                <a:lnTo>
                  <a:pt x="1079" y="16"/>
                </a:lnTo>
                <a:lnTo>
                  <a:pt x="1072" y="12"/>
                </a:lnTo>
                <a:lnTo>
                  <a:pt x="1067" y="9"/>
                </a:lnTo>
                <a:lnTo>
                  <a:pt x="1067" y="9"/>
                </a:lnTo>
                <a:lnTo>
                  <a:pt x="1051" y="5"/>
                </a:lnTo>
                <a:lnTo>
                  <a:pt x="1043" y="4"/>
                </a:lnTo>
                <a:lnTo>
                  <a:pt x="1039" y="5"/>
                </a:lnTo>
                <a:lnTo>
                  <a:pt x="1033" y="9"/>
                </a:lnTo>
                <a:lnTo>
                  <a:pt x="1033" y="9"/>
                </a:lnTo>
                <a:lnTo>
                  <a:pt x="1032" y="11"/>
                </a:lnTo>
                <a:lnTo>
                  <a:pt x="1029" y="11"/>
                </a:lnTo>
                <a:lnTo>
                  <a:pt x="1024" y="9"/>
                </a:lnTo>
                <a:lnTo>
                  <a:pt x="1007" y="4"/>
                </a:lnTo>
                <a:lnTo>
                  <a:pt x="997" y="1"/>
                </a:lnTo>
                <a:lnTo>
                  <a:pt x="988" y="0"/>
                </a:lnTo>
                <a:lnTo>
                  <a:pt x="979" y="1"/>
                </a:lnTo>
                <a:lnTo>
                  <a:pt x="975" y="3"/>
                </a:lnTo>
                <a:lnTo>
                  <a:pt x="972" y="7"/>
                </a:lnTo>
                <a:lnTo>
                  <a:pt x="972" y="7"/>
                </a:lnTo>
                <a:lnTo>
                  <a:pt x="963" y="18"/>
                </a:lnTo>
                <a:lnTo>
                  <a:pt x="950" y="39"/>
                </a:lnTo>
                <a:lnTo>
                  <a:pt x="915" y="98"/>
                </a:lnTo>
                <a:lnTo>
                  <a:pt x="879" y="168"/>
                </a:lnTo>
                <a:lnTo>
                  <a:pt x="847" y="229"/>
                </a:lnTo>
                <a:lnTo>
                  <a:pt x="847" y="229"/>
                </a:lnTo>
                <a:lnTo>
                  <a:pt x="836" y="254"/>
                </a:lnTo>
                <a:lnTo>
                  <a:pt x="827" y="276"/>
                </a:lnTo>
                <a:lnTo>
                  <a:pt x="811" y="316"/>
                </a:lnTo>
                <a:lnTo>
                  <a:pt x="806" y="331"/>
                </a:lnTo>
                <a:lnTo>
                  <a:pt x="799" y="345"/>
                </a:lnTo>
                <a:lnTo>
                  <a:pt x="793" y="355"/>
                </a:lnTo>
                <a:lnTo>
                  <a:pt x="786" y="362"/>
                </a:lnTo>
                <a:lnTo>
                  <a:pt x="786" y="362"/>
                </a:lnTo>
                <a:lnTo>
                  <a:pt x="777" y="366"/>
                </a:lnTo>
                <a:lnTo>
                  <a:pt x="764" y="369"/>
                </a:lnTo>
                <a:lnTo>
                  <a:pt x="731" y="374"/>
                </a:lnTo>
                <a:lnTo>
                  <a:pt x="710" y="377"/>
                </a:lnTo>
                <a:lnTo>
                  <a:pt x="688" y="381"/>
                </a:lnTo>
                <a:lnTo>
                  <a:pt x="664" y="387"/>
                </a:lnTo>
                <a:lnTo>
                  <a:pt x="639" y="395"/>
                </a:lnTo>
                <a:lnTo>
                  <a:pt x="639" y="395"/>
                </a:lnTo>
                <a:lnTo>
                  <a:pt x="602" y="409"/>
                </a:lnTo>
                <a:lnTo>
                  <a:pt x="580" y="420"/>
                </a:lnTo>
                <a:lnTo>
                  <a:pt x="567" y="426"/>
                </a:lnTo>
                <a:lnTo>
                  <a:pt x="558" y="430"/>
                </a:lnTo>
                <a:lnTo>
                  <a:pt x="558" y="430"/>
                </a:lnTo>
                <a:lnTo>
                  <a:pt x="552" y="431"/>
                </a:lnTo>
                <a:lnTo>
                  <a:pt x="546" y="433"/>
                </a:lnTo>
                <a:lnTo>
                  <a:pt x="528" y="434"/>
                </a:lnTo>
                <a:lnTo>
                  <a:pt x="517" y="437"/>
                </a:lnTo>
                <a:lnTo>
                  <a:pt x="503" y="441"/>
                </a:lnTo>
                <a:lnTo>
                  <a:pt x="487" y="449"/>
                </a:lnTo>
                <a:lnTo>
                  <a:pt x="467" y="460"/>
                </a:lnTo>
                <a:lnTo>
                  <a:pt x="467" y="46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B1929EB-0537-4C3F-B0AB-0735EA1ED789}"/>
              </a:ext>
            </a:extLst>
          </p:cNvPr>
          <p:cNvSpPr>
            <a:spLocks/>
          </p:cNvSpPr>
          <p:nvPr/>
        </p:nvSpPr>
        <p:spPr bwMode="auto">
          <a:xfrm>
            <a:off x="3631530" y="1443574"/>
            <a:ext cx="2642940" cy="1591917"/>
          </a:xfrm>
          <a:custGeom>
            <a:avLst/>
            <a:gdLst>
              <a:gd name="T0" fmla="*/ 258 w 2663"/>
              <a:gd name="T1" fmla="*/ 460 h 1604"/>
              <a:gd name="T2" fmla="*/ 111 w 2663"/>
              <a:gd name="T3" fmla="*/ 517 h 1604"/>
              <a:gd name="T4" fmla="*/ 14 w 2663"/>
              <a:gd name="T5" fmla="*/ 583 h 1604"/>
              <a:gd name="T6" fmla="*/ 0 w 2663"/>
              <a:gd name="T7" fmla="*/ 614 h 1604"/>
              <a:gd name="T8" fmla="*/ 28 w 2663"/>
              <a:gd name="T9" fmla="*/ 655 h 1604"/>
              <a:gd name="T10" fmla="*/ 260 w 2663"/>
              <a:gd name="T11" fmla="*/ 962 h 1604"/>
              <a:gd name="T12" fmla="*/ 333 w 2663"/>
              <a:gd name="T13" fmla="*/ 1044 h 1604"/>
              <a:gd name="T14" fmla="*/ 383 w 2663"/>
              <a:gd name="T15" fmla="*/ 1151 h 1604"/>
              <a:gd name="T16" fmla="*/ 418 w 2663"/>
              <a:gd name="T17" fmla="*/ 1285 h 1604"/>
              <a:gd name="T18" fmla="*/ 447 w 2663"/>
              <a:gd name="T19" fmla="*/ 1349 h 1604"/>
              <a:gd name="T20" fmla="*/ 515 w 2663"/>
              <a:gd name="T21" fmla="*/ 1505 h 1604"/>
              <a:gd name="T22" fmla="*/ 588 w 2663"/>
              <a:gd name="T23" fmla="*/ 1588 h 1604"/>
              <a:gd name="T24" fmla="*/ 627 w 2663"/>
              <a:gd name="T25" fmla="*/ 1602 h 1604"/>
              <a:gd name="T26" fmla="*/ 760 w 2663"/>
              <a:gd name="T27" fmla="*/ 1595 h 1604"/>
              <a:gd name="T28" fmla="*/ 1000 w 2663"/>
              <a:gd name="T29" fmla="*/ 1546 h 1604"/>
              <a:gd name="T30" fmla="*/ 1081 w 2663"/>
              <a:gd name="T31" fmla="*/ 1532 h 1604"/>
              <a:gd name="T32" fmla="*/ 1228 w 2663"/>
              <a:gd name="T33" fmla="*/ 1460 h 1604"/>
              <a:gd name="T34" fmla="*/ 1459 w 2663"/>
              <a:gd name="T35" fmla="*/ 1294 h 1604"/>
              <a:gd name="T36" fmla="*/ 1536 w 2663"/>
              <a:gd name="T37" fmla="*/ 1219 h 1604"/>
              <a:gd name="T38" fmla="*/ 1590 w 2663"/>
              <a:gd name="T39" fmla="*/ 1166 h 1604"/>
              <a:gd name="T40" fmla="*/ 1643 w 2663"/>
              <a:gd name="T41" fmla="*/ 1155 h 1604"/>
              <a:gd name="T42" fmla="*/ 1770 w 2663"/>
              <a:gd name="T43" fmla="*/ 1173 h 1604"/>
              <a:gd name="T44" fmla="*/ 1798 w 2663"/>
              <a:gd name="T45" fmla="*/ 1160 h 1604"/>
              <a:gd name="T46" fmla="*/ 1838 w 2663"/>
              <a:gd name="T47" fmla="*/ 1109 h 1604"/>
              <a:gd name="T48" fmla="*/ 1833 w 2663"/>
              <a:gd name="T49" fmla="*/ 1066 h 1604"/>
              <a:gd name="T50" fmla="*/ 1860 w 2663"/>
              <a:gd name="T51" fmla="*/ 1036 h 1604"/>
              <a:gd name="T52" fmla="*/ 1950 w 2663"/>
              <a:gd name="T53" fmla="*/ 1052 h 1604"/>
              <a:gd name="T54" fmla="*/ 2048 w 2663"/>
              <a:gd name="T55" fmla="*/ 1105 h 1604"/>
              <a:gd name="T56" fmla="*/ 2330 w 2663"/>
              <a:gd name="T57" fmla="*/ 1228 h 1604"/>
              <a:gd name="T58" fmla="*/ 2534 w 2663"/>
              <a:gd name="T59" fmla="*/ 1299 h 1604"/>
              <a:gd name="T60" fmla="*/ 2655 w 2663"/>
              <a:gd name="T61" fmla="*/ 1321 h 1604"/>
              <a:gd name="T62" fmla="*/ 2662 w 2663"/>
              <a:gd name="T63" fmla="*/ 1312 h 1604"/>
              <a:gd name="T64" fmla="*/ 2572 w 2663"/>
              <a:gd name="T65" fmla="*/ 1266 h 1604"/>
              <a:gd name="T66" fmla="*/ 2335 w 2663"/>
              <a:gd name="T67" fmla="*/ 1167 h 1604"/>
              <a:gd name="T68" fmla="*/ 2146 w 2663"/>
              <a:gd name="T69" fmla="*/ 1073 h 1604"/>
              <a:gd name="T70" fmla="*/ 2086 w 2663"/>
              <a:gd name="T71" fmla="*/ 1022 h 1604"/>
              <a:gd name="T72" fmla="*/ 1955 w 2663"/>
              <a:gd name="T73" fmla="*/ 912 h 1604"/>
              <a:gd name="T74" fmla="*/ 1919 w 2663"/>
              <a:gd name="T75" fmla="*/ 866 h 1604"/>
              <a:gd name="T76" fmla="*/ 1887 w 2663"/>
              <a:gd name="T77" fmla="*/ 843 h 1604"/>
              <a:gd name="T78" fmla="*/ 1742 w 2663"/>
              <a:gd name="T79" fmla="*/ 838 h 1604"/>
              <a:gd name="T80" fmla="*/ 1794 w 2663"/>
              <a:gd name="T81" fmla="*/ 822 h 1604"/>
              <a:gd name="T82" fmla="*/ 1831 w 2663"/>
              <a:gd name="T83" fmla="*/ 789 h 1604"/>
              <a:gd name="T84" fmla="*/ 1809 w 2663"/>
              <a:gd name="T85" fmla="*/ 750 h 1604"/>
              <a:gd name="T86" fmla="*/ 1680 w 2663"/>
              <a:gd name="T87" fmla="*/ 589 h 1604"/>
              <a:gd name="T88" fmla="*/ 1598 w 2663"/>
              <a:gd name="T89" fmla="*/ 443 h 1604"/>
              <a:gd name="T90" fmla="*/ 1471 w 2663"/>
              <a:gd name="T91" fmla="*/ 270 h 1604"/>
              <a:gd name="T92" fmla="*/ 1328 w 2663"/>
              <a:gd name="T93" fmla="*/ 142 h 1604"/>
              <a:gd name="T94" fmla="*/ 1243 w 2663"/>
              <a:gd name="T95" fmla="*/ 95 h 1604"/>
              <a:gd name="T96" fmla="*/ 1035 w 2663"/>
              <a:gd name="T97" fmla="*/ 24 h 1604"/>
              <a:gd name="T98" fmla="*/ 870 w 2663"/>
              <a:gd name="T99" fmla="*/ 0 h 1604"/>
              <a:gd name="T100" fmla="*/ 766 w 2663"/>
              <a:gd name="T101" fmla="*/ 7 h 1604"/>
              <a:gd name="T102" fmla="*/ 724 w 2663"/>
              <a:gd name="T103" fmla="*/ 36 h 1604"/>
              <a:gd name="T104" fmla="*/ 651 w 2663"/>
              <a:gd name="T105" fmla="*/ 161 h 1604"/>
              <a:gd name="T106" fmla="*/ 572 w 2663"/>
              <a:gd name="T107" fmla="*/ 278 h 1604"/>
              <a:gd name="T108" fmla="*/ 500 w 2663"/>
              <a:gd name="T109" fmla="*/ 340 h 1604"/>
              <a:gd name="T110" fmla="*/ 333 w 2663"/>
              <a:gd name="T111" fmla="*/ 444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63" h="1604">
                <a:moveTo>
                  <a:pt x="333" y="444"/>
                </a:moveTo>
                <a:lnTo>
                  <a:pt x="333" y="444"/>
                </a:lnTo>
                <a:lnTo>
                  <a:pt x="312" y="447"/>
                </a:lnTo>
                <a:lnTo>
                  <a:pt x="287" y="453"/>
                </a:lnTo>
                <a:lnTo>
                  <a:pt x="258" y="460"/>
                </a:lnTo>
                <a:lnTo>
                  <a:pt x="224" y="469"/>
                </a:lnTo>
                <a:lnTo>
                  <a:pt x="186" y="482"/>
                </a:lnTo>
                <a:lnTo>
                  <a:pt x="147" y="497"/>
                </a:lnTo>
                <a:lnTo>
                  <a:pt x="129" y="507"/>
                </a:lnTo>
                <a:lnTo>
                  <a:pt x="111" y="517"/>
                </a:lnTo>
                <a:lnTo>
                  <a:pt x="111" y="517"/>
                </a:lnTo>
                <a:lnTo>
                  <a:pt x="78" y="536"/>
                </a:lnTo>
                <a:lnTo>
                  <a:pt x="52" y="553"/>
                </a:lnTo>
                <a:lnTo>
                  <a:pt x="30" y="568"/>
                </a:lnTo>
                <a:lnTo>
                  <a:pt x="14" y="583"/>
                </a:lnTo>
                <a:lnTo>
                  <a:pt x="9" y="589"/>
                </a:lnTo>
                <a:lnTo>
                  <a:pt x="5" y="596"/>
                </a:lnTo>
                <a:lnTo>
                  <a:pt x="2" y="601"/>
                </a:lnTo>
                <a:lnTo>
                  <a:pt x="0" y="608"/>
                </a:lnTo>
                <a:lnTo>
                  <a:pt x="0" y="614"/>
                </a:lnTo>
                <a:lnTo>
                  <a:pt x="3" y="621"/>
                </a:lnTo>
                <a:lnTo>
                  <a:pt x="6" y="626"/>
                </a:lnTo>
                <a:lnTo>
                  <a:pt x="11" y="633"/>
                </a:lnTo>
                <a:lnTo>
                  <a:pt x="11" y="633"/>
                </a:lnTo>
                <a:lnTo>
                  <a:pt x="28" y="655"/>
                </a:lnTo>
                <a:lnTo>
                  <a:pt x="56" y="691"/>
                </a:lnTo>
                <a:lnTo>
                  <a:pt x="129" y="794"/>
                </a:lnTo>
                <a:lnTo>
                  <a:pt x="172" y="852"/>
                </a:lnTo>
                <a:lnTo>
                  <a:pt x="217" y="909"/>
                </a:lnTo>
                <a:lnTo>
                  <a:pt x="260" y="962"/>
                </a:lnTo>
                <a:lnTo>
                  <a:pt x="281" y="984"/>
                </a:lnTo>
                <a:lnTo>
                  <a:pt x="300" y="1005"/>
                </a:lnTo>
                <a:lnTo>
                  <a:pt x="300" y="1005"/>
                </a:lnTo>
                <a:lnTo>
                  <a:pt x="318" y="1024"/>
                </a:lnTo>
                <a:lnTo>
                  <a:pt x="333" y="1044"/>
                </a:lnTo>
                <a:lnTo>
                  <a:pt x="347" y="1065"/>
                </a:lnTo>
                <a:lnTo>
                  <a:pt x="358" y="1087"/>
                </a:lnTo>
                <a:lnTo>
                  <a:pt x="368" y="1108"/>
                </a:lnTo>
                <a:lnTo>
                  <a:pt x="376" y="1130"/>
                </a:lnTo>
                <a:lnTo>
                  <a:pt x="383" y="1151"/>
                </a:lnTo>
                <a:lnTo>
                  <a:pt x="389" y="1172"/>
                </a:lnTo>
                <a:lnTo>
                  <a:pt x="398" y="1210"/>
                </a:lnTo>
                <a:lnTo>
                  <a:pt x="405" y="1245"/>
                </a:lnTo>
                <a:lnTo>
                  <a:pt x="412" y="1274"/>
                </a:lnTo>
                <a:lnTo>
                  <a:pt x="418" y="1285"/>
                </a:lnTo>
                <a:lnTo>
                  <a:pt x="422" y="1294"/>
                </a:lnTo>
                <a:lnTo>
                  <a:pt x="422" y="1294"/>
                </a:lnTo>
                <a:lnTo>
                  <a:pt x="428" y="1303"/>
                </a:lnTo>
                <a:lnTo>
                  <a:pt x="433" y="1316"/>
                </a:lnTo>
                <a:lnTo>
                  <a:pt x="447" y="1349"/>
                </a:lnTo>
                <a:lnTo>
                  <a:pt x="464" y="1391"/>
                </a:lnTo>
                <a:lnTo>
                  <a:pt x="482" y="1435"/>
                </a:lnTo>
                <a:lnTo>
                  <a:pt x="493" y="1459"/>
                </a:lnTo>
                <a:lnTo>
                  <a:pt x="504" y="1482"/>
                </a:lnTo>
                <a:lnTo>
                  <a:pt x="515" y="1505"/>
                </a:lnTo>
                <a:lnTo>
                  <a:pt x="529" y="1525"/>
                </a:lnTo>
                <a:lnTo>
                  <a:pt x="541" y="1545"/>
                </a:lnTo>
                <a:lnTo>
                  <a:pt x="557" y="1561"/>
                </a:lnTo>
                <a:lnTo>
                  <a:pt x="572" y="1577"/>
                </a:lnTo>
                <a:lnTo>
                  <a:pt x="588" y="1588"/>
                </a:lnTo>
                <a:lnTo>
                  <a:pt x="588" y="1588"/>
                </a:lnTo>
                <a:lnTo>
                  <a:pt x="597" y="1592"/>
                </a:lnTo>
                <a:lnTo>
                  <a:pt x="606" y="1596"/>
                </a:lnTo>
                <a:lnTo>
                  <a:pt x="618" y="1599"/>
                </a:lnTo>
                <a:lnTo>
                  <a:pt x="627" y="1602"/>
                </a:lnTo>
                <a:lnTo>
                  <a:pt x="651" y="1604"/>
                </a:lnTo>
                <a:lnTo>
                  <a:pt x="676" y="1604"/>
                </a:lnTo>
                <a:lnTo>
                  <a:pt x="702" y="1603"/>
                </a:lnTo>
                <a:lnTo>
                  <a:pt x="731" y="1600"/>
                </a:lnTo>
                <a:lnTo>
                  <a:pt x="760" y="1595"/>
                </a:lnTo>
                <a:lnTo>
                  <a:pt x="790" y="1589"/>
                </a:lnTo>
                <a:lnTo>
                  <a:pt x="852" y="1575"/>
                </a:lnTo>
                <a:lnTo>
                  <a:pt x="913" y="1561"/>
                </a:lnTo>
                <a:lnTo>
                  <a:pt x="973" y="1550"/>
                </a:lnTo>
                <a:lnTo>
                  <a:pt x="1000" y="1546"/>
                </a:lnTo>
                <a:lnTo>
                  <a:pt x="1027" y="1543"/>
                </a:lnTo>
                <a:lnTo>
                  <a:pt x="1027" y="1543"/>
                </a:lnTo>
                <a:lnTo>
                  <a:pt x="1039" y="1542"/>
                </a:lnTo>
                <a:lnTo>
                  <a:pt x="1053" y="1539"/>
                </a:lnTo>
                <a:lnTo>
                  <a:pt x="1081" y="1532"/>
                </a:lnTo>
                <a:lnTo>
                  <a:pt x="1109" y="1523"/>
                </a:lnTo>
                <a:lnTo>
                  <a:pt x="1139" y="1510"/>
                </a:lnTo>
                <a:lnTo>
                  <a:pt x="1168" y="1495"/>
                </a:lnTo>
                <a:lnTo>
                  <a:pt x="1199" y="1478"/>
                </a:lnTo>
                <a:lnTo>
                  <a:pt x="1228" y="1460"/>
                </a:lnTo>
                <a:lnTo>
                  <a:pt x="1258" y="1441"/>
                </a:lnTo>
                <a:lnTo>
                  <a:pt x="1317" y="1401"/>
                </a:lnTo>
                <a:lnTo>
                  <a:pt x="1371" y="1362"/>
                </a:lnTo>
                <a:lnTo>
                  <a:pt x="1459" y="1294"/>
                </a:lnTo>
                <a:lnTo>
                  <a:pt x="1459" y="1294"/>
                </a:lnTo>
                <a:lnTo>
                  <a:pt x="1476" y="1281"/>
                </a:lnTo>
                <a:lnTo>
                  <a:pt x="1491" y="1267"/>
                </a:lnTo>
                <a:lnTo>
                  <a:pt x="1504" y="1255"/>
                </a:lnTo>
                <a:lnTo>
                  <a:pt x="1516" y="1242"/>
                </a:lnTo>
                <a:lnTo>
                  <a:pt x="1536" y="1219"/>
                </a:lnTo>
                <a:lnTo>
                  <a:pt x="1554" y="1197"/>
                </a:lnTo>
                <a:lnTo>
                  <a:pt x="1562" y="1188"/>
                </a:lnTo>
                <a:lnTo>
                  <a:pt x="1570" y="1180"/>
                </a:lnTo>
                <a:lnTo>
                  <a:pt x="1579" y="1172"/>
                </a:lnTo>
                <a:lnTo>
                  <a:pt x="1590" y="1166"/>
                </a:lnTo>
                <a:lnTo>
                  <a:pt x="1601" y="1160"/>
                </a:lnTo>
                <a:lnTo>
                  <a:pt x="1612" y="1158"/>
                </a:lnTo>
                <a:lnTo>
                  <a:pt x="1627" y="1155"/>
                </a:lnTo>
                <a:lnTo>
                  <a:pt x="1643" y="1155"/>
                </a:lnTo>
                <a:lnTo>
                  <a:pt x="1643" y="1155"/>
                </a:lnTo>
                <a:lnTo>
                  <a:pt x="1673" y="1156"/>
                </a:lnTo>
                <a:lnTo>
                  <a:pt x="1699" y="1160"/>
                </a:lnTo>
                <a:lnTo>
                  <a:pt x="1740" y="1169"/>
                </a:lnTo>
                <a:lnTo>
                  <a:pt x="1755" y="1172"/>
                </a:lnTo>
                <a:lnTo>
                  <a:pt x="1770" y="1173"/>
                </a:lnTo>
                <a:lnTo>
                  <a:pt x="1777" y="1172"/>
                </a:lnTo>
                <a:lnTo>
                  <a:pt x="1784" y="1169"/>
                </a:lnTo>
                <a:lnTo>
                  <a:pt x="1791" y="1165"/>
                </a:lnTo>
                <a:lnTo>
                  <a:pt x="1798" y="1160"/>
                </a:lnTo>
                <a:lnTo>
                  <a:pt x="1798" y="1160"/>
                </a:lnTo>
                <a:lnTo>
                  <a:pt x="1810" y="1149"/>
                </a:lnTo>
                <a:lnTo>
                  <a:pt x="1821" y="1140"/>
                </a:lnTo>
                <a:lnTo>
                  <a:pt x="1830" y="1129"/>
                </a:lnTo>
                <a:lnTo>
                  <a:pt x="1834" y="1119"/>
                </a:lnTo>
                <a:lnTo>
                  <a:pt x="1838" y="1109"/>
                </a:lnTo>
                <a:lnTo>
                  <a:pt x="1840" y="1101"/>
                </a:lnTo>
                <a:lnTo>
                  <a:pt x="1838" y="1091"/>
                </a:lnTo>
                <a:lnTo>
                  <a:pt x="1837" y="1083"/>
                </a:lnTo>
                <a:lnTo>
                  <a:pt x="1837" y="1083"/>
                </a:lnTo>
                <a:lnTo>
                  <a:pt x="1833" y="1066"/>
                </a:lnTo>
                <a:lnTo>
                  <a:pt x="1831" y="1052"/>
                </a:lnTo>
                <a:lnTo>
                  <a:pt x="1831" y="1038"/>
                </a:lnTo>
                <a:lnTo>
                  <a:pt x="1831" y="1038"/>
                </a:lnTo>
                <a:lnTo>
                  <a:pt x="1845" y="1037"/>
                </a:lnTo>
                <a:lnTo>
                  <a:pt x="1860" y="1036"/>
                </a:lnTo>
                <a:lnTo>
                  <a:pt x="1878" y="1036"/>
                </a:lnTo>
                <a:lnTo>
                  <a:pt x="1902" y="1038"/>
                </a:lnTo>
                <a:lnTo>
                  <a:pt x="1925" y="1044"/>
                </a:lnTo>
                <a:lnTo>
                  <a:pt x="1938" y="1048"/>
                </a:lnTo>
                <a:lnTo>
                  <a:pt x="1950" y="1052"/>
                </a:lnTo>
                <a:lnTo>
                  <a:pt x="1963" y="1059"/>
                </a:lnTo>
                <a:lnTo>
                  <a:pt x="1975" y="1066"/>
                </a:lnTo>
                <a:lnTo>
                  <a:pt x="1975" y="1066"/>
                </a:lnTo>
                <a:lnTo>
                  <a:pt x="2006" y="1084"/>
                </a:lnTo>
                <a:lnTo>
                  <a:pt x="2048" y="1105"/>
                </a:lnTo>
                <a:lnTo>
                  <a:pt x="2096" y="1129"/>
                </a:lnTo>
                <a:lnTo>
                  <a:pt x="2152" y="1155"/>
                </a:lnTo>
                <a:lnTo>
                  <a:pt x="2211" y="1180"/>
                </a:lnTo>
                <a:lnTo>
                  <a:pt x="2271" y="1205"/>
                </a:lnTo>
                <a:lnTo>
                  <a:pt x="2330" y="1228"/>
                </a:lnTo>
                <a:lnTo>
                  <a:pt x="2386" y="1249"/>
                </a:lnTo>
                <a:lnTo>
                  <a:pt x="2386" y="1249"/>
                </a:lnTo>
                <a:lnTo>
                  <a:pt x="2439" y="1267"/>
                </a:lnTo>
                <a:lnTo>
                  <a:pt x="2489" y="1284"/>
                </a:lnTo>
                <a:lnTo>
                  <a:pt x="2534" y="1299"/>
                </a:lnTo>
                <a:lnTo>
                  <a:pt x="2576" y="1310"/>
                </a:lnTo>
                <a:lnTo>
                  <a:pt x="2611" y="1319"/>
                </a:lnTo>
                <a:lnTo>
                  <a:pt x="2638" y="1321"/>
                </a:lnTo>
                <a:lnTo>
                  <a:pt x="2648" y="1323"/>
                </a:lnTo>
                <a:lnTo>
                  <a:pt x="2655" y="1321"/>
                </a:lnTo>
                <a:lnTo>
                  <a:pt x="2661" y="1320"/>
                </a:lnTo>
                <a:lnTo>
                  <a:pt x="2663" y="1316"/>
                </a:lnTo>
                <a:lnTo>
                  <a:pt x="2663" y="1316"/>
                </a:lnTo>
                <a:lnTo>
                  <a:pt x="2663" y="1313"/>
                </a:lnTo>
                <a:lnTo>
                  <a:pt x="2662" y="1312"/>
                </a:lnTo>
                <a:lnTo>
                  <a:pt x="2658" y="1306"/>
                </a:lnTo>
                <a:lnTo>
                  <a:pt x="2649" y="1301"/>
                </a:lnTo>
                <a:lnTo>
                  <a:pt x="2640" y="1295"/>
                </a:lnTo>
                <a:lnTo>
                  <a:pt x="2609" y="1281"/>
                </a:lnTo>
                <a:lnTo>
                  <a:pt x="2572" y="1266"/>
                </a:lnTo>
                <a:lnTo>
                  <a:pt x="2479" y="1231"/>
                </a:lnTo>
                <a:lnTo>
                  <a:pt x="2429" y="1210"/>
                </a:lnTo>
                <a:lnTo>
                  <a:pt x="2380" y="1188"/>
                </a:lnTo>
                <a:lnTo>
                  <a:pt x="2380" y="1188"/>
                </a:lnTo>
                <a:lnTo>
                  <a:pt x="2335" y="1167"/>
                </a:lnTo>
                <a:lnTo>
                  <a:pt x="2292" y="1148"/>
                </a:lnTo>
                <a:lnTo>
                  <a:pt x="2251" y="1130"/>
                </a:lnTo>
                <a:lnTo>
                  <a:pt x="2215" y="1112"/>
                </a:lnTo>
                <a:lnTo>
                  <a:pt x="2179" y="1094"/>
                </a:lnTo>
                <a:lnTo>
                  <a:pt x="2146" y="1073"/>
                </a:lnTo>
                <a:lnTo>
                  <a:pt x="2131" y="1062"/>
                </a:lnTo>
                <a:lnTo>
                  <a:pt x="2116" y="1049"/>
                </a:lnTo>
                <a:lnTo>
                  <a:pt x="2100" y="1036"/>
                </a:lnTo>
                <a:lnTo>
                  <a:pt x="2086" y="1022"/>
                </a:lnTo>
                <a:lnTo>
                  <a:pt x="2086" y="1022"/>
                </a:lnTo>
                <a:lnTo>
                  <a:pt x="2059" y="994"/>
                </a:lnTo>
                <a:lnTo>
                  <a:pt x="2032" y="970"/>
                </a:lnTo>
                <a:lnTo>
                  <a:pt x="2007" y="950"/>
                </a:lnTo>
                <a:lnTo>
                  <a:pt x="1985" y="934"/>
                </a:lnTo>
                <a:lnTo>
                  <a:pt x="1955" y="912"/>
                </a:lnTo>
                <a:lnTo>
                  <a:pt x="1942" y="905"/>
                </a:lnTo>
                <a:lnTo>
                  <a:pt x="1942" y="905"/>
                </a:lnTo>
                <a:lnTo>
                  <a:pt x="1938" y="897"/>
                </a:lnTo>
                <a:lnTo>
                  <a:pt x="1927" y="876"/>
                </a:lnTo>
                <a:lnTo>
                  <a:pt x="1919" y="866"/>
                </a:lnTo>
                <a:lnTo>
                  <a:pt x="1912" y="857"/>
                </a:lnTo>
                <a:lnTo>
                  <a:pt x="1905" y="848"/>
                </a:lnTo>
                <a:lnTo>
                  <a:pt x="1898" y="844"/>
                </a:lnTo>
                <a:lnTo>
                  <a:pt x="1898" y="844"/>
                </a:lnTo>
                <a:lnTo>
                  <a:pt x="1887" y="843"/>
                </a:lnTo>
                <a:lnTo>
                  <a:pt x="1867" y="841"/>
                </a:lnTo>
                <a:lnTo>
                  <a:pt x="1813" y="840"/>
                </a:lnTo>
                <a:lnTo>
                  <a:pt x="1742" y="838"/>
                </a:lnTo>
                <a:lnTo>
                  <a:pt x="1742" y="838"/>
                </a:lnTo>
                <a:lnTo>
                  <a:pt x="1742" y="838"/>
                </a:lnTo>
                <a:lnTo>
                  <a:pt x="1742" y="838"/>
                </a:lnTo>
                <a:lnTo>
                  <a:pt x="1749" y="837"/>
                </a:lnTo>
                <a:lnTo>
                  <a:pt x="1762" y="834"/>
                </a:lnTo>
                <a:lnTo>
                  <a:pt x="1777" y="829"/>
                </a:lnTo>
                <a:lnTo>
                  <a:pt x="1794" y="822"/>
                </a:lnTo>
                <a:lnTo>
                  <a:pt x="1809" y="814"/>
                </a:lnTo>
                <a:lnTo>
                  <a:pt x="1823" y="804"/>
                </a:lnTo>
                <a:lnTo>
                  <a:pt x="1827" y="800"/>
                </a:lnTo>
                <a:lnTo>
                  <a:pt x="1830" y="794"/>
                </a:lnTo>
                <a:lnTo>
                  <a:pt x="1831" y="789"/>
                </a:lnTo>
                <a:lnTo>
                  <a:pt x="1831" y="783"/>
                </a:lnTo>
                <a:lnTo>
                  <a:pt x="1831" y="783"/>
                </a:lnTo>
                <a:lnTo>
                  <a:pt x="1828" y="776"/>
                </a:lnTo>
                <a:lnTo>
                  <a:pt x="1824" y="769"/>
                </a:lnTo>
                <a:lnTo>
                  <a:pt x="1809" y="750"/>
                </a:lnTo>
                <a:lnTo>
                  <a:pt x="1766" y="700"/>
                </a:lnTo>
                <a:lnTo>
                  <a:pt x="1740" y="671"/>
                </a:lnTo>
                <a:lnTo>
                  <a:pt x="1715" y="639"/>
                </a:lnTo>
                <a:lnTo>
                  <a:pt x="1691" y="605"/>
                </a:lnTo>
                <a:lnTo>
                  <a:pt x="1680" y="589"/>
                </a:lnTo>
                <a:lnTo>
                  <a:pt x="1670" y="572"/>
                </a:lnTo>
                <a:lnTo>
                  <a:pt x="1670" y="572"/>
                </a:lnTo>
                <a:lnTo>
                  <a:pt x="1648" y="530"/>
                </a:lnTo>
                <a:lnTo>
                  <a:pt x="1616" y="475"/>
                </a:lnTo>
                <a:lnTo>
                  <a:pt x="1598" y="443"/>
                </a:lnTo>
                <a:lnTo>
                  <a:pt x="1577" y="410"/>
                </a:lnTo>
                <a:lnTo>
                  <a:pt x="1554" y="375"/>
                </a:lnTo>
                <a:lnTo>
                  <a:pt x="1527" y="340"/>
                </a:lnTo>
                <a:lnTo>
                  <a:pt x="1501" y="304"/>
                </a:lnTo>
                <a:lnTo>
                  <a:pt x="1471" y="270"/>
                </a:lnTo>
                <a:lnTo>
                  <a:pt x="1439" y="235"/>
                </a:lnTo>
                <a:lnTo>
                  <a:pt x="1404" y="202"/>
                </a:lnTo>
                <a:lnTo>
                  <a:pt x="1367" y="171"/>
                </a:lnTo>
                <a:lnTo>
                  <a:pt x="1347" y="156"/>
                </a:lnTo>
                <a:lnTo>
                  <a:pt x="1328" y="142"/>
                </a:lnTo>
                <a:lnTo>
                  <a:pt x="1308" y="129"/>
                </a:lnTo>
                <a:lnTo>
                  <a:pt x="1286" y="117"/>
                </a:lnTo>
                <a:lnTo>
                  <a:pt x="1265" y="106"/>
                </a:lnTo>
                <a:lnTo>
                  <a:pt x="1243" y="95"/>
                </a:lnTo>
                <a:lnTo>
                  <a:pt x="1243" y="95"/>
                </a:lnTo>
                <a:lnTo>
                  <a:pt x="1199" y="75"/>
                </a:lnTo>
                <a:lnTo>
                  <a:pt x="1156" y="60"/>
                </a:lnTo>
                <a:lnTo>
                  <a:pt x="1114" y="45"/>
                </a:lnTo>
                <a:lnTo>
                  <a:pt x="1074" y="34"/>
                </a:lnTo>
                <a:lnTo>
                  <a:pt x="1035" y="24"/>
                </a:lnTo>
                <a:lnTo>
                  <a:pt x="998" y="16"/>
                </a:lnTo>
                <a:lnTo>
                  <a:pt x="963" y="10"/>
                </a:lnTo>
                <a:lnTo>
                  <a:pt x="930" y="4"/>
                </a:lnTo>
                <a:lnTo>
                  <a:pt x="899" y="2"/>
                </a:lnTo>
                <a:lnTo>
                  <a:pt x="870" y="0"/>
                </a:lnTo>
                <a:lnTo>
                  <a:pt x="844" y="0"/>
                </a:lnTo>
                <a:lnTo>
                  <a:pt x="820" y="0"/>
                </a:lnTo>
                <a:lnTo>
                  <a:pt x="799" y="2"/>
                </a:lnTo>
                <a:lnTo>
                  <a:pt x="781" y="4"/>
                </a:lnTo>
                <a:lnTo>
                  <a:pt x="766" y="7"/>
                </a:lnTo>
                <a:lnTo>
                  <a:pt x="755" y="11"/>
                </a:lnTo>
                <a:lnTo>
                  <a:pt x="755" y="11"/>
                </a:lnTo>
                <a:lnTo>
                  <a:pt x="745" y="17"/>
                </a:lnTo>
                <a:lnTo>
                  <a:pt x="735" y="25"/>
                </a:lnTo>
                <a:lnTo>
                  <a:pt x="724" y="36"/>
                </a:lnTo>
                <a:lnTo>
                  <a:pt x="715" y="49"/>
                </a:lnTo>
                <a:lnTo>
                  <a:pt x="705" y="64"/>
                </a:lnTo>
                <a:lnTo>
                  <a:pt x="695" y="82"/>
                </a:lnTo>
                <a:lnTo>
                  <a:pt x="674" y="120"/>
                </a:lnTo>
                <a:lnTo>
                  <a:pt x="651" y="161"/>
                </a:lnTo>
                <a:lnTo>
                  <a:pt x="627" y="203"/>
                </a:lnTo>
                <a:lnTo>
                  <a:pt x="615" y="222"/>
                </a:lnTo>
                <a:lnTo>
                  <a:pt x="601" y="242"/>
                </a:lnTo>
                <a:lnTo>
                  <a:pt x="587" y="261"/>
                </a:lnTo>
                <a:lnTo>
                  <a:pt x="572" y="278"/>
                </a:lnTo>
                <a:lnTo>
                  <a:pt x="572" y="278"/>
                </a:lnTo>
                <a:lnTo>
                  <a:pt x="555" y="295"/>
                </a:lnTo>
                <a:lnTo>
                  <a:pt x="539" y="310"/>
                </a:lnTo>
                <a:lnTo>
                  <a:pt x="519" y="325"/>
                </a:lnTo>
                <a:lnTo>
                  <a:pt x="500" y="340"/>
                </a:lnTo>
                <a:lnTo>
                  <a:pt x="461" y="369"/>
                </a:lnTo>
                <a:lnTo>
                  <a:pt x="422" y="394"/>
                </a:lnTo>
                <a:lnTo>
                  <a:pt x="387" y="415"/>
                </a:lnTo>
                <a:lnTo>
                  <a:pt x="360" y="431"/>
                </a:lnTo>
                <a:lnTo>
                  <a:pt x="333" y="444"/>
                </a:lnTo>
                <a:lnTo>
                  <a:pt x="333" y="444"/>
                </a:lnTo>
                <a:close/>
              </a:path>
            </a:pathLst>
          </a:custGeom>
          <a:solidFill>
            <a:schemeClr val="tx1"/>
          </a:solidFill>
          <a:ln w="269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0C702849-A536-4278-ACDE-7CD39EA8760A}"/>
              </a:ext>
            </a:extLst>
          </p:cNvPr>
          <p:cNvSpPr>
            <a:spLocks/>
          </p:cNvSpPr>
          <p:nvPr/>
        </p:nvSpPr>
        <p:spPr bwMode="auto">
          <a:xfrm>
            <a:off x="6472107" y="1649413"/>
            <a:ext cx="2889380" cy="1320801"/>
          </a:xfrm>
          <a:custGeom>
            <a:avLst/>
            <a:gdLst>
              <a:gd name="T0" fmla="*/ 1337 w 2822"/>
              <a:gd name="T1" fmla="*/ 446 h 1290"/>
              <a:gd name="T2" fmla="*/ 1044 w 2822"/>
              <a:gd name="T3" fmla="*/ 517 h 1290"/>
              <a:gd name="T4" fmla="*/ 948 w 2822"/>
              <a:gd name="T5" fmla="*/ 539 h 1290"/>
              <a:gd name="T6" fmla="*/ 798 w 2822"/>
              <a:gd name="T7" fmla="*/ 594 h 1290"/>
              <a:gd name="T8" fmla="*/ 628 w 2822"/>
              <a:gd name="T9" fmla="*/ 633 h 1290"/>
              <a:gd name="T10" fmla="*/ 203 w 2822"/>
              <a:gd name="T11" fmla="*/ 728 h 1290"/>
              <a:gd name="T12" fmla="*/ 112 w 2822"/>
              <a:gd name="T13" fmla="*/ 743 h 1290"/>
              <a:gd name="T14" fmla="*/ 6 w 2822"/>
              <a:gd name="T15" fmla="*/ 793 h 1290"/>
              <a:gd name="T16" fmla="*/ 1 w 2822"/>
              <a:gd name="T17" fmla="*/ 805 h 1290"/>
              <a:gd name="T18" fmla="*/ 178 w 2822"/>
              <a:gd name="T19" fmla="*/ 766 h 1290"/>
              <a:gd name="T20" fmla="*/ 339 w 2822"/>
              <a:gd name="T21" fmla="*/ 740 h 1290"/>
              <a:gd name="T22" fmla="*/ 783 w 2822"/>
              <a:gd name="T23" fmla="*/ 696 h 1290"/>
              <a:gd name="T24" fmla="*/ 993 w 2822"/>
              <a:gd name="T25" fmla="*/ 672 h 1290"/>
              <a:gd name="T26" fmla="*/ 991 w 2822"/>
              <a:gd name="T27" fmla="*/ 692 h 1290"/>
              <a:gd name="T28" fmla="*/ 988 w 2822"/>
              <a:gd name="T29" fmla="*/ 715 h 1290"/>
              <a:gd name="T30" fmla="*/ 1034 w 2822"/>
              <a:gd name="T31" fmla="*/ 711 h 1290"/>
              <a:gd name="T32" fmla="*/ 1130 w 2822"/>
              <a:gd name="T33" fmla="*/ 700 h 1290"/>
              <a:gd name="T34" fmla="*/ 1127 w 2822"/>
              <a:gd name="T35" fmla="*/ 716 h 1290"/>
              <a:gd name="T36" fmla="*/ 1109 w 2822"/>
              <a:gd name="T37" fmla="*/ 757 h 1290"/>
              <a:gd name="T38" fmla="*/ 1177 w 2822"/>
              <a:gd name="T39" fmla="*/ 800 h 1290"/>
              <a:gd name="T40" fmla="*/ 1278 w 2822"/>
              <a:gd name="T41" fmla="*/ 857 h 1290"/>
              <a:gd name="T42" fmla="*/ 1418 w 2822"/>
              <a:gd name="T43" fmla="*/ 994 h 1290"/>
              <a:gd name="T44" fmla="*/ 1561 w 2822"/>
              <a:gd name="T45" fmla="*/ 1122 h 1290"/>
              <a:gd name="T46" fmla="*/ 1730 w 2822"/>
              <a:gd name="T47" fmla="*/ 1222 h 1290"/>
              <a:gd name="T48" fmla="*/ 1879 w 2822"/>
              <a:gd name="T49" fmla="*/ 1276 h 1290"/>
              <a:gd name="T50" fmla="*/ 1991 w 2822"/>
              <a:gd name="T51" fmla="*/ 1288 h 1290"/>
              <a:gd name="T52" fmla="*/ 2040 w 2822"/>
              <a:gd name="T53" fmla="*/ 1251 h 1290"/>
              <a:gd name="T54" fmla="*/ 2048 w 2822"/>
              <a:gd name="T55" fmla="*/ 1197 h 1290"/>
              <a:gd name="T56" fmla="*/ 2031 w 2822"/>
              <a:gd name="T57" fmla="*/ 1127 h 1290"/>
              <a:gd name="T58" fmla="*/ 2038 w 2822"/>
              <a:gd name="T59" fmla="*/ 1070 h 1290"/>
              <a:gd name="T60" fmla="*/ 2092 w 2822"/>
              <a:gd name="T61" fmla="*/ 1005 h 1290"/>
              <a:gd name="T62" fmla="*/ 2258 w 2822"/>
              <a:gd name="T63" fmla="*/ 834 h 1290"/>
              <a:gd name="T64" fmla="*/ 2377 w 2822"/>
              <a:gd name="T65" fmla="*/ 747 h 1290"/>
              <a:gd name="T66" fmla="*/ 2646 w 2822"/>
              <a:gd name="T67" fmla="*/ 576 h 1290"/>
              <a:gd name="T68" fmla="*/ 2706 w 2822"/>
              <a:gd name="T69" fmla="*/ 517 h 1290"/>
              <a:gd name="T70" fmla="*/ 2747 w 2822"/>
              <a:gd name="T71" fmla="*/ 439 h 1290"/>
              <a:gd name="T72" fmla="*/ 2764 w 2822"/>
              <a:gd name="T73" fmla="*/ 322 h 1290"/>
              <a:gd name="T74" fmla="*/ 2758 w 2822"/>
              <a:gd name="T75" fmla="*/ 252 h 1290"/>
              <a:gd name="T76" fmla="*/ 2792 w 2822"/>
              <a:gd name="T77" fmla="*/ 227 h 1290"/>
              <a:gd name="T78" fmla="*/ 2822 w 2822"/>
              <a:gd name="T79" fmla="*/ 197 h 1290"/>
              <a:gd name="T80" fmla="*/ 2792 w 2822"/>
              <a:gd name="T81" fmla="*/ 184 h 1290"/>
              <a:gd name="T82" fmla="*/ 2597 w 2822"/>
              <a:gd name="T83" fmla="*/ 178 h 1290"/>
              <a:gd name="T84" fmla="*/ 2499 w 2822"/>
              <a:gd name="T85" fmla="*/ 156 h 1290"/>
              <a:gd name="T86" fmla="*/ 2303 w 2822"/>
              <a:gd name="T87" fmla="*/ 67 h 1290"/>
              <a:gd name="T88" fmla="*/ 2105 w 2822"/>
              <a:gd name="T89" fmla="*/ 9 h 1290"/>
              <a:gd name="T90" fmla="*/ 1970 w 2822"/>
              <a:gd name="T91" fmla="*/ 0 h 1290"/>
              <a:gd name="T92" fmla="*/ 1868 w 2822"/>
              <a:gd name="T93" fmla="*/ 18 h 1290"/>
              <a:gd name="T94" fmla="*/ 1746 w 2822"/>
              <a:gd name="T95" fmla="*/ 80 h 1290"/>
              <a:gd name="T96" fmla="*/ 1617 w 2822"/>
              <a:gd name="T97" fmla="*/ 191 h 1290"/>
              <a:gd name="T98" fmla="*/ 1504 w 2822"/>
              <a:gd name="T99" fmla="*/ 324 h 1290"/>
              <a:gd name="T100" fmla="*/ 1416 w 2822"/>
              <a:gd name="T101" fmla="*/ 417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2" h="1290">
                <a:moveTo>
                  <a:pt x="1416" y="417"/>
                </a:moveTo>
                <a:lnTo>
                  <a:pt x="1416" y="417"/>
                </a:lnTo>
                <a:lnTo>
                  <a:pt x="1402" y="424"/>
                </a:lnTo>
                <a:lnTo>
                  <a:pt x="1374" y="433"/>
                </a:lnTo>
                <a:lnTo>
                  <a:pt x="1337" y="446"/>
                </a:lnTo>
                <a:lnTo>
                  <a:pt x="1288" y="460"/>
                </a:lnTo>
                <a:lnTo>
                  <a:pt x="1234" y="475"/>
                </a:lnTo>
                <a:lnTo>
                  <a:pt x="1173" y="490"/>
                </a:lnTo>
                <a:lnTo>
                  <a:pt x="1109" y="504"/>
                </a:lnTo>
                <a:lnTo>
                  <a:pt x="1044" y="517"/>
                </a:lnTo>
                <a:lnTo>
                  <a:pt x="1044" y="517"/>
                </a:lnTo>
                <a:lnTo>
                  <a:pt x="1013" y="522"/>
                </a:lnTo>
                <a:lnTo>
                  <a:pt x="988" y="528"/>
                </a:lnTo>
                <a:lnTo>
                  <a:pt x="968" y="533"/>
                </a:lnTo>
                <a:lnTo>
                  <a:pt x="948" y="539"/>
                </a:lnTo>
                <a:lnTo>
                  <a:pt x="916" y="551"/>
                </a:lnTo>
                <a:lnTo>
                  <a:pt x="886" y="564"/>
                </a:lnTo>
                <a:lnTo>
                  <a:pt x="848" y="579"/>
                </a:lnTo>
                <a:lnTo>
                  <a:pt x="826" y="586"/>
                </a:lnTo>
                <a:lnTo>
                  <a:pt x="798" y="594"/>
                </a:lnTo>
                <a:lnTo>
                  <a:pt x="765" y="604"/>
                </a:lnTo>
                <a:lnTo>
                  <a:pt x="726" y="612"/>
                </a:lnTo>
                <a:lnTo>
                  <a:pt x="682" y="622"/>
                </a:lnTo>
                <a:lnTo>
                  <a:pt x="628" y="633"/>
                </a:lnTo>
                <a:lnTo>
                  <a:pt x="628" y="633"/>
                </a:lnTo>
                <a:lnTo>
                  <a:pt x="521" y="654"/>
                </a:lnTo>
                <a:lnTo>
                  <a:pt x="432" y="673"/>
                </a:lnTo>
                <a:lnTo>
                  <a:pt x="357" y="690"/>
                </a:lnTo>
                <a:lnTo>
                  <a:pt x="295" y="705"/>
                </a:lnTo>
                <a:lnTo>
                  <a:pt x="203" y="728"/>
                </a:lnTo>
                <a:lnTo>
                  <a:pt x="169" y="735"/>
                </a:lnTo>
                <a:lnTo>
                  <a:pt x="140" y="739"/>
                </a:lnTo>
                <a:lnTo>
                  <a:pt x="140" y="739"/>
                </a:lnTo>
                <a:lnTo>
                  <a:pt x="126" y="740"/>
                </a:lnTo>
                <a:lnTo>
                  <a:pt x="112" y="743"/>
                </a:lnTo>
                <a:lnTo>
                  <a:pt x="86" y="751"/>
                </a:lnTo>
                <a:lnTo>
                  <a:pt x="61" y="761"/>
                </a:lnTo>
                <a:lnTo>
                  <a:pt x="38" y="772"/>
                </a:lnTo>
                <a:lnTo>
                  <a:pt x="20" y="783"/>
                </a:lnTo>
                <a:lnTo>
                  <a:pt x="6" y="793"/>
                </a:lnTo>
                <a:lnTo>
                  <a:pt x="2" y="797"/>
                </a:lnTo>
                <a:lnTo>
                  <a:pt x="0" y="801"/>
                </a:lnTo>
                <a:lnTo>
                  <a:pt x="0" y="804"/>
                </a:lnTo>
                <a:lnTo>
                  <a:pt x="1" y="805"/>
                </a:lnTo>
                <a:lnTo>
                  <a:pt x="1" y="805"/>
                </a:lnTo>
                <a:lnTo>
                  <a:pt x="9" y="807"/>
                </a:lnTo>
                <a:lnTo>
                  <a:pt x="24" y="804"/>
                </a:lnTo>
                <a:lnTo>
                  <a:pt x="67" y="796"/>
                </a:lnTo>
                <a:lnTo>
                  <a:pt x="122" y="782"/>
                </a:lnTo>
                <a:lnTo>
                  <a:pt x="178" y="766"/>
                </a:lnTo>
                <a:lnTo>
                  <a:pt x="178" y="766"/>
                </a:lnTo>
                <a:lnTo>
                  <a:pt x="210" y="760"/>
                </a:lnTo>
                <a:lnTo>
                  <a:pt x="249" y="753"/>
                </a:lnTo>
                <a:lnTo>
                  <a:pt x="292" y="746"/>
                </a:lnTo>
                <a:lnTo>
                  <a:pt x="339" y="740"/>
                </a:lnTo>
                <a:lnTo>
                  <a:pt x="436" y="730"/>
                </a:lnTo>
                <a:lnTo>
                  <a:pt x="528" y="722"/>
                </a:lnTo>
                <a:lnTo>
                  <a:pt x="528" y="722"/>
                </a:lnTo>
                <a:lnTo>
                  <a:pt x="640" y="711"/>
                </a:lnTo>
                <a:lnTo>
                  <a:pt x="783" y="696"/>
                </a:lnTo>
                <a:lnTo>
                  <a:pt x="911" y="680"/>
                </a:lnTo>
                <a:lnTo>
                  <a:pt x="983" y="672"/>
                </a:lnTo>
                <a:lnTo>
                  <a:pt x="983" y="672"/>
                </a:lnTo>
                <a:lnTo>
                  <a:pt x="988" y="672"/>
                </a:lnTo>
                <a:lnTo>
                  <a:pt x="993" y="672"/>
                </a:lnTo>
                <a:lnTo>
                  <a:pt x="995" y="673"/>
                </a:lnTo>
                <a:lnTo>
                  <a:pt x="997" y="676"/>
                </a:lnTo>
                <a:lnTo>
                  <a:pt x="995" y="679"/>
                </a:lnTo>
                <a:lnTo>
                  <a:pt x="995" y="683"/>
                </a:lnTo>
                <a:lnTo>
                  <a:pt x="991" y="692"/>
                </a:lnTo>
                <a:lnTo>
                  <a:pt x="986" y="700"/>
                </a:lnTo>
                <a:lnTo>
                  <a:pt x="984" y="708"/>
                </a:lnTo>
                <a:lnTo>
                  <a:pt x="984" y="711"/>
                </a:lnTo>
                <a:lnTo>
                  <a:pt x="986" y="714"/>
                </a:lnTo>
                <a:lnTo>
                  <a:pt x="988" y="715"/>
                </a:lnTo>
                <a:lnTo>
                  <a:pt x="994" y="716"/>
                </a:lnTo>
                <a:lnTo>
                  <a:pt x="994" y="716"/>
                </a:lnTo>
                <a:lnTo>
                  <a:pt x="1001" y="716"/>
                </a:lnTo>
                <a:lnTo>
                  <a:pt x="1011" y="715"/>
                </a:lnTo>
                <a:lnTo>
                  <a:pt x="1034" y="711"/>
                </a:lnTo>
                <a:lnTo>
                  <a:pt x="1086" y="701"/>
                </a:lnTo>
                <a:lnTo>
                  <a:pt x="1109" y="697"/>
                </a:lnTo>
                <a:lnTo>
                  <a:pt x="1117" y="697"/>
                </a:lnTo>
                <a:lnTo>
                  <a:pt x="1126" y="698"/>
                </a:lnTo>
                <a:lnTo>
                  <a:pt x="1130" y="700"/>
                </a:lnTo>
                <a:lnTo>
                  <a:pt x="1131" y="701"/>
                </a:lnTo>
                <a:lnTo>
                  <a:pt x="1133" y="704"/>
                </a:lnTo>
                <a:lnTo>
                  <a:pt x="1131" y="710"/>
                </a:lnTo>
                <a:lnTo>
                  <a:pt x="1127" y="716"/>
                </a:lnTo>
                <a:lnTo>
                  <a:pt x="1127" y="716"/>
                </a:lnTo>
                <a:lnTo>
                  <a:pt x="1116" y="732"/>
                </a:lnTo>
                <a:lnTo>
                  <a:pt x="1110" y="743"/>
                </a:lnTo>
                <a:lnTo>
                  <a:pt x="1108" y="747"/>
                </a:lnTo>
                <a:lnTo>
                  <a:pt x="1108" y="753"/>
                </a:lnTo>
                <a:lnTo>
                  <a:pt x="1109" y="757"/>
                </a:lnTo>
                <a:lnTo>
                  <a:pt x="1110" y="760"/>
                </a:lnTo>
                <a:lnTo>
                  <a:pt x="1113" y="764"/>
                </a:lnTo>
                <a:lnTo>
                  <a:pt x="1119" y="768"/>
                </a:lnTo>
                <a:lnTo>
                  <a:pt x="1131" y="776"/>
                </a:lnTo>
                <a:lnTo>
                  <a:pt x="1177" y="800"/>
                </a:lnTo>
                <a:lnTo>
                  <a:pt x="1177" y="800"/>
                </a:lnTo>
                <a:lnTo>
                  <a:pt x="1226" y="823"/>
                </a:lnTo>
                <a:lnTo>
                  <a:pt x="1244" y="833"/>
                </a:lnTo>
                <a:lnTo>
                  <a:pt x="1262" y="844"/>
                </a:lnTo>
                <a:lnTo>
                  <a:pt x="1278" y="857"/>
                </a:lnTo>
                <a:lnTo>
                  <a:pt x="1298" y="873"/>
                </a:lnTo>
                <a:lnTo>
                  <a:pt x="1321" y="894"/>
                </a:lnTo>
                <a:lnTo>
                  <a:pt x="1349" y="922"/>
                </a:lnTo>
                <a:lnTo>
                  <a:pt x="1349" y="922"/>
                </a:lnTo>
                <a:lnTo>
                  <a:pt x="1418" y="994"/>
                </a:lnTo>
                <a:lnTo>
                  <a:pt x="1460" y="1036"/>
                </a:lnTo>
                <a:lnTo>
                  <a:pt x="1484" y="1056"/>
                </a:lnTo>
                <a:lnTo>
                  <a:pt x="1509" y="1077"/>
                </a:lnTo>
                <a:lnTo>
                  <a:pt x="1534" y="1099"/>
                </a:lnTo>
                <a:lnTo>
                  <a:pt x="1561" y="1122"/>
                </a:lnTo>
                <a:lnTo>
                  <a:pt x="1592" y="1143"/>
                </a:lnTo>
                <a:lnTo>
                  <a:pt x="1622" y="1163"/>
                </a:lnTo>
                <a:lnTo>
                  <a:pt x="1657" y="1183"/>
                </a:lnTo>
                <a:lnTo>
                  <a:pt x="1692" y="1202"/>
                </a:lnTo>
                <a:lnTo>
                  <a:pt x="1730" y="1222"/>
                </a:lnTo>
                <a:lnTo>
                  <a:pt x="1771" y="1238"/>
                </a:lnTo>
                <a:lnTo>
                  <a:pt x="1771" y="1238"/>
                </a:lnTo>
                <a:lnTo>
                  <a:pt x="1811" y="1254"/>
                </a:lnTo>
                <a:lnTo>
                  <a:pt x="1846" y="1266"/>
                </a:lnTo>
                <a:lnTo>
                  <a:pt x="1879" y="1276"/>
                </a:lnTo>
                <a:lnTo>
                  <a:pt x="1907" y="1283"/>
                </a:lnTo>
                <a:lnTo>
                  <a:pt x="1932" y="1287"/>
                </a:lnTo>
                <a:lnTo>
                  <a:pt x="1955" y="1290"/>
                </a:lnTo>
                <a:lnTo>
                  <a:pt x="1975" y="1290"/>
                </a:lnTo>
                <a:lnTo>
                  <a:pt x="1991" y="1288"/>
                </a:lnTo>
                <a:lnTo>
                  <a:pt x="2005" y="1284"/>
                </a:lnTo>
                <a:lnTo>
                  <a:pt x="2016" y="1278"/>
                </a:lnTo>
                <a:lnTo>
                  <a:pt x="2026" y="1270"/>
                </a:lnTo>
                <a:lnTo>
                  <a:pt x="2034" y="1262"/>
                </a:lnTo>
                <a:lnTo>
                  <a:pt x="2040" y="1251"/>
                </a:lnTo>
                <a:lnTo>
                  <a:pt x="2044" y="1238"/>
                </a:lnTo>
                <a:lnTo>
                  <a:pt x="2047" y="1224"/>
                </a:lnTo>
                <a:lnTo>
                  <a:pt x="2048" y="1211"/>
                </a:lnTo>
                <a:lnTo>
                  <a:pt x="2048" y="1211"/>
                </a:lnTo>
                <a:lnTo>
                  <a:pt x="2048" y="1197"/>
                </a:lnTo>
                <a:lnTo>
                  <a:pt x="2047" y="1183"/>
                </a:lnTo>
                <a:lnTo>
                  <a:pt x="2044" y="1170"/>
                </a:lnTo>
                <a:lnTo>
                  <a:pt x="2041" y="1159"/>
                </a:lnTo>
                <a:lnTo>
                  <a:pt x="2034" y="1138"/>
                </a:lnTo>
                <a:lnTo>
                  <a:pt x="2031" y="1127"/>
                </a:lnTo>
                <a:lnTo>
                  <a:pt x="2030" y="1118"/>
                </a:lnTo>
                <a:lnTo>
                  <a:pt x="2029" y="1106"/>
                </a:lnTo>
                <a:lnTo>
                  <a:pt x="2030" y="1095"/>
                </a:lnTo>
                <a:lnTo>
                  <a:pt x="2033" y="1083"/>
                </a:lnTo>
                <a:lnTo>
                  <a:pt x="2038" y="1070"/>
                </a:lnTo>
                <a:lnTo>
                  <a:pt x="2047" y="1056"/>
                </a:lnTo>
                <a:lnTo>
                  <a:pt x="2058" y="1041"/>
                </a:lnTo>
                <a:lnTo>
                  <a:pt x="2073" y="1025"/>
                </a:lnTo>
                <a:lnTo>
                  <a:pt x="2092" y="1005"/>
                </a:lnTo>
                <a:lnTo>
                  <a:pt x="2092" y="1005"/>
                </a:lnTo>
                <a:lnTo>
                  <a:pt x="2131" y="968"/>
                </a:lnTo>
                <a:lnTo>
                  <a:pt x="2163" y="936"/>
                </a:lnTo>
                <a:lnTo>
                  <a:pt x="2215" y="880"/>
                </a:lnTo>
                <a:lnTo>
                  <a:pt x="2237" y="857"/>
                </a:lnTo>
                <a:lnTo>
                  <a:pt x="2258" y="834"/>
                </a:lnTo>
                <a:lnTo>
                  <a:pt x="2278" y="814"/>
                </a:lnTo>
                <a:lnTo>
                  <a:pt x="2303" y="794"/>
                </a:lnTo>
                <a:lnTo>
                  <a:pt x="2303" y="794"/>
                </a:lnTo>
                <a:lnTo>
                  <a:pt x="2335" y="772"/>
                </a:lnTo>
                <a:lnTo>
                  <a:pt x="2377" y="747"/>
                </a:lnTo>
                <a:lnTo>
                  <a:pt x="2477" y="687"/>
                </a:lnTo>
                <a:lnTo>
                  <a:pt x="2529" y="655"/>
                </a:lnTo>
                <a:lnTo>
                  <a:pt x="2579" y="624"/>
                </a:lnTo>
                <a:lnTo>
                  <a:pt x="2626" y="592"/>
                </a:lnTo>
                <a:lnTo>
                  <a:pt x="2646" y="576"/>
                </a:lnTo>
                <a:lnTo>
                  <a:pt x="2664" y="561"/>
                </a:lnTo>
                <a:lnTo>
                  <a:pt x="2664" y="561"/>
                </a:lnTo>
                <a:lnTo>
                  <a:pt x="2679" y="546"/>
                </a:lnTo>
                <a:lnTo>
                  <a:pt x="2693" y="532"/>
                </a:lnTo>
                <a:lnTo>
                  <a:pt x="2706" y="517"/>
                </a:lnTo>
                <a:lnTo>
                  <a:pt x="2717" y="501"/>
                </a:lnTo>
                <a:lnTo>
                  <a:pt x="2726" y="485"/>
                </a:lnTo>
                <a:lnTo>
                  <a:pt x="2735" y="469"/>
                </a:lnTo>
                <a:lnTo>
                  <a:pt x="2742" y="454"/>
                </a:lnTo>
                <a:lnTo>
                  <a:pt x="2747" y="439"/>
                </a:lnTo>
                <a:lnTo>
                  <a:pt x="2751" y="424"/>
                </a:lnTo>
                <a:lnTo>
                  <a:pt x="2755" y="408"/>
                </a:lnTo>
                <a:lnTo>
                  <a:pt x="2761" y="378"/>
                </a:lnTo>
                <a:lnTo>
                  <a:pt x="2764" y="349"/>
                </a:lnTo>
                <a:lnTo>
                  <a:pt x="2764" y="322"/>
                </a:lnTo>
                <a:lnTo>
                  <a:pt x="2764" y="322"/>
                </a:lnTo>
                <a:lnTo>
                  <a:pt x="2764" y="299"/>
                </a:lnTo>
                <a:lnTo>
                  <a:pt x="2761" y="282"/>
                </a:lnTo>
                <a:lnTo>
                  <a:pt x="2758" y="259"/>
                </a:lnTo>
                <a:lnTo>
                  <a:pt x="2758" y="252"/>
                </a:lnTo>
                <a:lnTo>
                  <a:pt x="2760" y="247"/>
                </a:lnTo>
                <a:lnTo>
                  <a:pt x="2762" y="243"/>
                </a:lnTo>
                <a:lnTo>
                  <a:pt x="2769" y="239"/>
                </a:lnTo>
                <a:lnTo>
                  <a:pt x="2769" y="239"/>
                </a:lnTo>
                <a:lnTo>
                  <a:pt x="2792" y="227"/>
                </a:lnTo>
                <a:lnTo>
                  <a:pt x="2804" y="218"/>
                </a:lnTo>
                <a:lnTo>
                  <a:pt x="2815" y="210"/>
                </a:lnTo>
                <a:lnTo>
                  <a:pt x="2818" y="206"/>
                </a:lnTo>
                <a:lnTo>
                  <a:pt x="2821" y="202"/>
                </a:lnTo>
                <a:lnTo>
                  <a:pt x="2822" y="197"/>
                </a:lnTo>
                <a:lnTo>
                  <a:pt x="2821" y="195"/>
                </a:lnTo>
                <a:lnTo>
                  <a:pt x="2816" y="191"/>
                </a:lnTo>
                <a:lnTo>
                  <a:pt x="2811" y="188"/>
                </a:lnTo>
                <a:lnTo>
                  <a:pt x="2803" y="185"/>
                </a:lnTo>
                <a:lnTo>
                  <a:pt x="2792" y="184"/>
                </a:lnTo>
                <a:lnTo>
                  <a:pt x="2792" y="184"/>
                </a:lnTo>
                <a:lnTo>
                  <a:pt x="2743" y="179"/>
                </a:lnTo>
                <a:lnTo>
                  <a:pt x="2700" y="178"/>
                </a:lnTo>
                <a:lnTo>
                  <a:pt x="2597" y="178"/>
                </a:lnTo>
                <a:lnTo>
                  <a:pt x="2597" y="178"/>
                </a:lnTo>
                <a:lnTo>
                  <a:pt x="2582" y="177"/>
                </a:lnTo>
                <a:lnTo>
                  <a:pt x="2565" y="175"/>
                </a:lnTo>
                <a:lnTo>
                  <a:pt x="2550" y="173"/>
                </a:lnTo>
                <a:lnTo>
                  <a:pt x="2534" y="168"/>
                </a:lnTo>
                <a:lnTo>
                  <a:pt x="2499" y="156"/>
                </a:lnTo>
                <a:lnTo>
                  <a:pt x="2464" y="141"/>
                </a:lnTo>
                <a:lnTo>
                  <a:pt x="2388" y="106"/>
                </a:lnTo>
                <a:lnTo>
                  <a:pt x="2346" y="86"/>
                </a:lnTo>
                <a:lnTo>
                  <a:pt x="2303" y="67"/>
                </a:lnTo>
                <a:lnTo>
                  <a:pt x="2303" y="67"/>
                </a:lnTo>
                <a:lnTo>
                  <a:pt x="2258" y="49"/>
                </a:lnTo>
                <a:lnTo>
                  <a:pt x="2208" y="32"/>
                </a:lnTo>
                <a:lnTo>
                  <a:pt x="2156" y="20"/>
                </a:lnTo>
                <a:lnTo>
                  <a:pt x="2131" y="14"/>
                </a:lnTo>
                <a:lnTo>
                  <a:pt x="2105" y="9"/>
                </a:lnTo>
                <a:lnTo>
                  <a:pt x="2077" y="6"/>
                </a:lnTo>
                <a:lnTo>
                  <a:pt x="2051" y="2"/>
                </a:lnTo>
                <a:lnTo>
                  <a:pt x="2025" y="0"/>
                </a:lnTo>
                <a:lnTo>
                  <a:pt x="1998" y="0"/>
                </a:lnTo>
                <a:lnTo>
                  <a:pt x="1970" y="0"/>
                </a:lnTo>
                <a:lnTo>
                  <a:pt x="1944" y="3"/>
                </a:lnTo>
                <a:lnTo>
                  <a:pt x="1919" y="6"/>
                </a:lnTo>
                <a:lnTo>
                  <a:pt x="1893" y="12"/>
                </a:lnTo>
                <a:lnTo>
                  <a:pt x="1893" y="12"/>
                </a:lnTo>
                <a:lnTo>
                  <a:pt x="1868" y="18"/>
                </a:lnTo>
                <a:lnTo>
                  <a:pt x="1843" y="27"/>
                </a:lnTo>
                <a:lnTo>
                  <a:pt x="1818" y="38"/>
                </a:lnTo>
                <a:lnTo>
                  <a:pt x="1793" y="50"/>
                </a:lnTo>
                <a:lnTo>
                  <a:pt x="1769" y="64"/>
                </a:lnTo>
                <a:lnTo>
                  <a:pt x="1746" y="80"/>
                </a:lnTo>
                <a:lnTo>
                  <a:pt x="1722" y="96"/>
                </a:lnTo>
                <a:lnTo>
                  <a:pt x="1700" y="114"/>
                </a:lnTo>
                <a:lnTo>
                  <a:pt x="1678" y="132"/>
                </a:lnTo>
                <a:lnTo>
                  <a:pt x="1657" y="152"/>
                </a:lnTo>
                <a:lnTo>
                  <a:pt x="1617" y="191"/>
                </a:lnTo>
                <a:lnTo>
                  <a:pt x="1581" y="229"/>
                </a:lnTo>
                <a:lnTo>
                  <a:pt x="1549" y="267"/>
                </a:lnTo>
                <a:lnTo>
                  <a:pt x="1549" y="267"/>
                </a:lnTo>
                <a:lnTo>
                  <a:pt x="1522" y="299"/>
                </a:lnTo>
                <a:lnTo>
                  <a:pt x="1504" y="324"/>
                </a:lnTo>
                <a:lnTo>
                  <a:pt x="1481" y="357"/>
                </a:lnTo>
                <a:lnTo>
                  <a:pt x="1470" y="371"/>
                </a:lnTo>
                <a:lnTo>
                  <a:pt x="1457" y="383"/>
                </a:lnTo>
                <a:lnTo>
                  <a:pt x="1439" y="399"/>
                </a:lnTo>
                <a:lnTo>
                  <a:pt x="1416" y="417"/>
                </a:lnTo>
                <a:lnTo>
                  <a:pt x="1416" y="417"/>
                </a:lnTo>
                <a:close/>
              </a:path>
            </a:pathLst>
          </a:custGeom>
          <a:solidFill>
            <a:schemeClr val="tx1"/>
          </a:solidFill>
          <a:ln w="269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5775E69E-425A-4B77-BFCF-8890DFD75E87}"/>
              </a:ext>
            </a:extLst>
          </p:cNvPr>
          <p:cNvSpPr>
            <a:spLocks/>
          </p:cNvSpPr>
          <p:nvPr/>
        </p:nvSpPr>
        <p:spPr bwMode="auto">
          <a:xfrm>
            <a:off x="3547268" y="5110508"/>
            <a:ext cx="2811463" cy="318742"/>
          </a:xfrm>
          <a:custGeom>
            <a:avLst/>
            <a:gdLst>
              <a:gd name="T0" fmla="*/ 2992 w 3096"/>
              <a:gd name="T1" fmla="*/ 105 h 351"/>
              <a:gd name="T2" fmla="*/ 2934 w 3096"/>
              <a:gd name="T3" fmla="*/ 42 h 351"/>
              <a:gd name="T4" fmla="*/ 2875 w 3096"/>
              <a:gd name="T5" fmla="*/ 11 h 351"/>
              <a:gd name="T6" fmla="*/ 2832 w 3096"/>
              <a:gd name="T7" fmla="*/ 3 h 351"/>
              <a:gd name="T8" fmla="*/ 2776 w 3096"/>
              <a:gd name="T9" fmla="*/ 12 h 351"/>
              <a:gd name="T10" fmla="*/ 2706 w 3096"/>
              <a:gd name="T11" fmla="*/ 25 h 351"/>
              <a:gd name="T12" fmla="*/ 2648 w 3096"/>
              <a:gd name="T13" fmla="*/ 17 h 351"/>
              <a:gd name="T14" fmla="*/ 2568 w 3096"/>
              <a:gd name="T15" fmla="*/ 0 h 351"/>
              <a:gd name="T16" fmla="*/ 2498 w 3096"/>
              <a:gd name="T17" fmla="*/ 11 h 351"/>
              <a:gd name="T18" fmla="*/ 2436 w 3096"/>
              <a:gd name="T19" fmla="*/ 36 h 351"/>
              <a:gd name="T20" fmla="*/ 2378 w 3096"/>
              <a:gd name="T21" fmla="*/ 69 h 351"/>
              <a:gd name="T22" fmla="*/ 2346 w 3096"/>
              <a:gd name="T23" fmla="*/ 76 h 351"/>
              <a:gd name="T24" fmla="*/ 2303 w 3096"/>
              <a:gd name="T25" fmla="*/ 71 h 351"/>
              <a:gd name="T26" fmla="*/ 2237 w 3096"/>
              <a:gd name="T27" fmla="*/ 53 h 351"/>
              <a:gd name="T28" fmla="*/ 2174 w 3096"/>
              <a:gd name="T29" fmla="*/ 58 h 351"/>
              <a:gd name="T30" fmla="*/ 2090 w 3096"/>
              <a:gd name="T31" fmla="*/ 90 h 351"/>
              <a:gd name="T32" fmla="*/ 2021 w 3096"/>
              <a:gd name="T33" fmla="*/ 128 h 351"/>
              <a:gd name="T34" fmla="*/ 1948 w 3096"/>
              <a:gd name="T35" fmla="*/ 144 h 351"/>
              <a:gd name="T36" fmla="*/ 1777 w 3096"/>
              <a:gd name="T37" fmla="*/ 164 h 351"/>
              <a:gd name="T38" fmla="*/ 1534 w 3096"/>
              <a:gd name="T39" fmla="*/ 197 h 351"/>
              <a:gd name="T40" fmla="*/ 1318 w 3096"/>
              <a:gd name="T41" fmla="*/ 210 h 351"/>
              <a:gd name="T42" fmla="*/ 907 w 3096"/>
              <a:gd name="T43" fmla="*/ 239 h 351"/>
              <a:gd name="T44" fmla="*/ 690 w 3096"/>
              <a:gd name="T45" fmla="*/ 223 h 351"/>
              <a:gd name="T46" fmla="*/ 308 w 3096"/>
              <a:gd name="T47" fmla="*/ 180 h 351"/>
              <a:gd name="T48" fmla="*/ 32 w 3096"/>
              <a:gd name="T49" fmla="*/ 140 h 351"/>
              <a:gd name="T50" fmla="*/ 0 w 3096"/>
              <a:gd name="T51" fmla="*/ 142 h 351"/>
              <a:gd name="T52" fmla="*/ 10 w 3096"/>
              <a:gd name="T53" fmla="*/ 150 h 351"/>
              <a:gd name="T54" fmla="*/ 118 w 3096"/>
              <a:gd name="T55" fmla="*/ 191 h 351"/>
              <a:gd name="T56" fmla="*/ 212 w 3096"/>
              <a:gd name="T57" fmla="*/ 215 h 351"/>
              <a:gd name="T58" fmla="*/ 420 w 3096"/>
              <a:gd name="T59" fmla="*/ 230 h 351"/>
              <a:gd name="T60" fmla="*/ 543 w 3096"/>
              <a:gd name="T61" fmla="*/ 243 h 351"/>
              <a:gd name="T62" fmla="*/ 920 w 3096"/>
              <a:gd name="T63" fmla="*/ 308 h 351"/>
              <a:gd name="T64" fmla="*/ 1040 w 3096"/>
              <a:gd name="T65" fmla="*/ 319 h 351"/>
              <a:gd name="T66" fmla="*/ 1251 w 3096"/>
              <a:gd name="T67" fmla="*/ 307 h 351"/>
              <a:gd name="T68" fmla="*/ 1461 w 3096"/>
              <a:gd name="T69" fmla="*/ 283 h 351"/>
              <a:gd name="T70" fmla="*/ 1455 w 3096"/>
              <a:gd name="T71" fmla="*/ 293 h 351"/>
              <a:gd name="T72" fmla="*/ 1451 w 3096"/>
              <a:gd name="T73" fmla="*/ 326 h 351"/>
              <a:gd name="T74" fmla="*/ 1468 w 3096"/>
              <a:gd name="T75" fmla="*/ 341 h 351"/>
              <a:gd name="T76" fmla="*/ 1508 w 3096"/>
              <a:gd name="T77" fmla="*/ 339 h 351"/>
              <a:gd name="T78" fmla="*/ 1548 w 3096"/>
              <a:gd name="T79" fmla="*/ 322 h 351"/>
              <a:gd name="T80" fmla="*/ 1587 w 3096"/>
              <a:gd name="T81" fmla="*/ 302 h 351"/>
              <a:gd name="T82" fmla="*/ 1633 w 3096"/>
              <a:gd name="T83" fmla="*/ 304 h 351"/>
              <a:gd name="T84" fmla="*/ 1712 w 3096"/>
              <a:gd name="T85" fmla="*/ 321 h 351"/>
              <a:gd name="T86" fmla="*/ 1842 w 3096"/>
              <a:gd name="T87" fmla="*/ 327 h 351"/>
              <a:gd name="T88" fmla="*/ 1992 w 3096"/>
              <a:gd name="T89" fmla="*/ 332 h 351"/>
              <a:gd name="T90" fmla="*/ 2089 w 3096"/>
              <a:gd name="T91" fmla="*/ 337 h 351"/>
              <a:gd name="T92" fmla="*/ 2430 w 3096"/>
              <a:gd name="T93" fmla="*/ 336 h 351"/>
              <a:gd name="T94" fmla="*/ 2728 w 3096"/>
              <a:gd name="T95" fmla="*/ 348 h 351"/>
              <a:gd name="T96" fmla="*/ 2934 w 3096"/>
              <a:gd name="T97" fmla="*/ 348 h 351"/>
              <a:gd name="T98" fmla="*/ 3016 w 3096"/>
              <a:gd name="T99" fmla="*/ 330 h 351"/>
              <a:gd name="T100" fmla="*/ 3064 w 3096"/>
              <a:gd name="T101" fmla="*/ 293 h 351"/>
              <a:gd name="T102" fmla="*/ 3085 w 3096"/>
              <a:gd name="T103" fmla="*/ 258 h 351"/>
              <a:gd name="T104" fmla="*/ 3096 w 3096"/>
              <a:gd name="T105" fmla="*/ 208 h 351"/>
              <a:gd name="T106" fmla="*/ 3079 w 3096"/>
              <a:gd name="T107" fmla="*/ 161 h 351"/>
              <a:gd name="T108" fmla="*/ 3046 w 3096"/>
              <a:gd name="T109" fmla="*/ 154 h 351"/>
              <a:gd name="T110" fmla="*/ 3018 w 3096"/>
              <a:gd name="T111" fmla="*/ 14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96" h="351">
                <a:moveTo>
                  <a:pt x="3018" y="146"/>
                </a:moveTo>
                <a:lnTo>
                  <a:pt x="3018" y="146"/>
                </a:lnTo>
                <a:lnTo>
                  <a:pt x="3004" y="123"/>
                </a:lnTo>
                <a:lnTo>
                  <a:pt x="2992" y="105"/>
                </a:lnTo>
                <a:lnTo>
                  <a:pt x="2977" y="85"/>
                </a:lnTo>
                <a:lnTo>
                  <a:pt x="2957" y="62"/>
                </a:lnTo>
                <a:lnTo>
                  <a:pt x="2946" y="51"/>
                </a:lnTo>
                <a:lnTo>
                  <a:pt x="2934" y="42"/>
                </a:lnTo>
                <a:lnTo>
                  <a:pt x="2921" y="32"/>
                </a:lnTo>
                <a:lnTo>
                  <a:pt x="2907" y="24"/>
                </a:lnTo>
                <a:lnTo>
                  <a:pt x="2892" y="17"/>
                </a:lnTo>
                <a:lnTo>
                  <a:pt x="2875" y="11"/>
                </a:lnTo>
                <a:lnTo>
                  <a:pt x="2875" y="11"/>
                </a:lnTo>
                <a:lnTo>
                  <a:pt x="2860" y="7"/>
                </a:lnTo>
                <a:lnTo>
                  <a:pt x="2845" y="4"/>
                </a:lnTo>
                <a:lnTo>
                  <a:pt x="2832" y="3"/>
                </a:lnTo>
                <a:lnTo>
                  <a:pt x="2820" y="4"/>
                </a:lnTo>
                <a:lnTo>
                  <a:pt x="2809" y="6"/>
                </a:lnTo>
                <a:lnTo>
                  <a:pt x="2798" y="7"/>
                </a:lnTo>
                <a:lnTo>
                  <a:pt x="2776" y="12"/>
                </a:lnTo>
                <a:lnTo>
                  <a:pt x="2755" y="18"/>
                </a:lnTo>
                <a:lnTo>
                  <a:pt x="2733" y="24"/>
                </a:lnTo>
                <a:lnTo>
                  <a:pt x="2720" y="25"/>
                </a:lnTo>
                <a:lnTo>
                  <a:pt x="2706" y="25"/>
                </a:lnTo>
                <a:lnTo>
                  <a:pt x="2692" y="25"/>
                </a:lnTo>
                <a:lnTo>
                  <a:pt x="2676" y="22"/>
                </a:lnTo>
                <a:lnTo>
                  <a:pt x="2676" y="22"/>
                </a:lnTo>
                <a:lnTo>
                  <a:pt x="2648" y="17"/>
                </a:lnTo>
                <a:lnTo>
                  <a:pt x="2627" y="11"/>
                </a:lnTo>
                <a:lnTo>
                  <a:pt x="2598" y="3"/>
                </a:lnTo>
                <a:lnTo>
                  <a:pt x="2584" y="0"/>
                </a:lnTo>
                <a:lnTo>
                  <a:pt x="2568" y="0"/>
                </a:lnTo>
                <a:lnTo>
                  <a:pt x="2545" y="3"/>
                </a:lnTo>
                <a:lnTo>
                  <a:pt x="2515" y="7"/>
                </a:lnTo>
                <a:lnTo>
                  <a:pt x="2515" y="7"/>
                </a:lnTo>
                <a:lnTo>
                  <a:pt x="2498" y="11"/>
                </a:lnTo>
                <a:lnTo>
                  <a:pt x="2483" y="15"/>
                </a:lnTo>
                <a:lnTo>
                  <a:pt x="2469" y="19"/>
                </a:lnTo>
                <a:lnTo>
                  <a:pt x="2457" y="25"/>
                </a:lnTo>
                <a:lnTo>
                  <a:pt x="2436" y="36"/>
                </a:lnTo>
                <a:lnTo>
                  <a:pt x="2419" y="47"/>
                </a:lnTo>
                <a:lnTo>
                  <a:pt x="2402" y="57"/>
                </a:lnTo>
                <a:lnTo>
                  <a:pt x="2386" y="67"/>
                </a:lnTo>
                <a:lnTo>
                  <a:pt x="2378" y="69"/>
                </a:lnTo>
                <a:lnTo>
                  <a:pt x="2368" y="74"/>
                </a:lnTo>
                <a:lnTo>
                  <a:pt x="2357" y="75"/>
                </a:lnTo>
                <a:lnTo>
                  <a:pt x="2346" y="76"/>
                </a:lnTo>
                <a:lnTo>
                  <a:pt x="2346" y="76"/>
                </a:lnTo>
                <a:lnTo>
                  <a:pt x="2333" y="76"/>
                </a:lnTo>
                <a:lnTo>
                  <a:pt x="2323" y="76"/>
                </a:lnTo>
                <a:lnTo>
                  <a:pt x="2312" y="74"/>
                </a:lnTo>
                <a:lnTo>
                  <a:pt x="2303" y="71"/>
                </a:lnTo>
                <a:lnTo>
                  <a:pt x="2283" y="65"/>
                </a:lnTo>
                <a:lnTo>
                  <a:pt x="2262" y="58"/>
                </a:lnTo>
                <a:lnTo>
                  <a:pt x="2250" y="55"/>
                </a:lnTo>
                <a:lnTo>
                  <a:pt x="2237" y="53"/>
                </a:lnTo>
                <a:lnTo>
                  <a:pt x="2225" y="53"/>
                </a:lnTo>
                <a:lnTo>
                  <a:pt x="2210" y="53"/>
                </a:lnTo>
                <a:lnTo>
                  <a:pt x="2193" y="55"/>
                </a:lnTo>
                <a:lnTo>
                  <a:pt x="2174" y="58"/>
                </a:lnTo>
                <a:lnTo>
                  <a:pt x="2153" y="65"/>
                </a:lnTo>
                <a:lnTo>
                  <a:pt x="2131" y="74"/>
                </a:lnTo>
                <a:lnTo>
                  <a:pt x="2131" y="74"/>
                </a:lnTo>
                <a:lnTo>
                  <a:pt x="2090" y="90"/>
                </a:lnTo>
                <a:lnTo>
                  <a:pt x="2064" y="104"/>
                </a:lnTo>
                <a:lnTo>
                  <a:pt x="2045" y="115"/>
                </a:lnTo>
                <a:lnTo>
                  <a:pt x="2029" y="123"/>
                </a:lnTo>
                <a:lnTo>
                  <a:pt x="2021" y="128"/>
                </a:lnTo>
                <a:lnTo>
                  <a:pt x="2011" y="132"/>
                </a:lnTo>
                <a:lnTo>
                  <a:pt x="2000" y="135"/>
                </a:lnTo>
                <a:lnTo>
                  <a:pt x="1986" y="137"/>
                </a:lnTo>
                <a:lnTo>
                  <a:pt x="1948" y="144"/>
                </a:lnTo>
                <a:lnTo>
                  <a:pt x="1892" y="150"/>
                </a:lnTo>
                <a:lnTo>
                  <a:pt x="1892" y="150"/>
                </a:lnTo>
                <a:lnTo>
                  <a:pt x="1830" y="157"/>
                </a:lnTo>
                <a:lnTo>
                  <a:pt x="1777" y="164"/>
                </a:lnTo>
                <a:lnTo>
                  <a:pt x="1684" y="179"/>
                </a:lnTo>
                <a:lnTo>
                  <a:pt x="1638" y="186"/>
                </a:lnTo>
                <a:lnTo>
                  <a:pt x="1590" y="191"/>
                </a:lnTo>
                <a:lnTo>
                  <a:pt x="1534" y="197"/>
                </a:lnTo>
                <a:lnTo>
                  <a:pt x="1469" y="200"/>
                </a:lnTo>
                <a:lnTo>
                  <a:pt x="1469" y="200"/>
                </a:lnTo>
                <a:lnTo>
                  <a:pt x="1396" y="204"/>
                </a:lnTo>
                <a:lnTo>
                  <a:pt x="1318" y="210"/>
                </a:lnTo>
                <a:lnTo>
                  <a:pt x="1161" y="222"/>
                </a:lnTo>
                <a:lnTo>
                  <a:pt x="1017" y="234"/>
                </a:lnTo>
                <a:lnTo>
                  <a:pt x="957" y="237"/>
                </a:lnTo>
                <a:lnTo>
                  <a:pt x="907" y="239"/>
                </a:lnTo>
                <a:lnTo>
                  <a:pt x="907" y="239"/>
                </a:lnTo>
                <a:lnTo>
                  <a:pt x="853" y="237"/>
                </a:lnTo>
                <a:lnTo>
                  <a:pt x="777" y="232"/>
                </a:lnTo>
                <a:lnTo>
                  <a:pt x="690" y="223"/>
                </a:lnTo>
                <a:lnTo>
                  <a:pt x="595" y="214"/>
                </a:lnTo>
                <a:lnTo>
                  <a:pt x="420" y="194"/>
                </a:lnTo>
                <a:lnTo>
                  <a:pt x="308" y="180"/>
                </a:lnTo>
                <a:lnTo>
                  <a:pt x="308" y="180"/>
                </a:lnTo>
                <a:lnTo>
                  <a:pt x="225" y="168"/>
                </a:lnTo>
                <a:lnTo>
                  <a:pt x="120" y="151"/>
                </a:lnTo>
                <a:lnTo>
                  <a:pt x="71" y="144"/>
                </a:lnTo>
                <a:lnTo>
                  <a:pt x="32" y="140"/>
                </a:lnTo>
                <a:lnTo>
                  <a:pt x="18" y="139"/>
                </a:lnTo>
                <a:lnTo>
                  <a:pt x="7" y="139"/>
                </a:lnTo>
                <a:lnTo>
                  <a:pt x="2" y="140"/>
                </a:lnTo>
                <a:lnTo>
                  <a:pt x="0" y="142"/>
                </a:lnTo>
                <a:lnTo>
                  <a:pt x="0" y="143"/>
                </a:lnTo>
                <a:lnTo>
                  <a:pt x="0" y="143"/>
                </a:lnTo>
                <a:lnTo>
                  <a:pt x="4" y="146"/>
                </a:lnTo>
                <a:lnTo>
                  <a:pt x="10" y="150"/>
                </a:lnTo>
                <a:lnTo>
                  <a:pt x="29" y="160"/>
                </a:lnTo>
                <a:lnTo>
                  <a:pt x="54" y="169"/>
                </a:lnTo>
                <a:lnTo>
                  <a:pt x="85" y="180"/>
                </a:lnTo>
                <a:lnTo>
                  <a:pt x="118" y="191"/>
                </a:lnTo>
                <a:lnTo>
                  <a:pt x="151" y="201"/>
                </a:lnTo>
                <a:lnTo>
                  <a:pt x="183" y="210"/>
                </a:lnTo>
                <a:lnTo>
                  <a:pt x="212" y="215"/>
                </a:lnTo>
                <a:lnTo>
                  <a:pt x="212" y="215"/>
                </a:lnTo>
                <a:lnTo>
                  <a:pt x="243" y="219"/>
                </a:lnTo>
                <a:lnTo>
                  <a:pt x="282" y="223"/>
                </a:lnTo>
                <a:lnTo>
                  <a:pt x="372" y="228"/>
                </a:lnTo>
                <a:lnTo>
                  <a:pt x="420" y="230"/>
                </a:lnTo>
                <a:lnTo>
                  <a:pt x="466" y="233"/>
                </a:lnTo>
                <a:lnTo>
                  <a:pt x="508" y="237"/>
                </a:lnTo>
                <a:lnTo>
                  <a:pt x="543" y="243"/>
                </a:lnTo>
                <a:lnTo>
                  <a:pt x="543" y="243"/>
                </a:lnTo>
                <a:lnTo>
                  <a:pt x="637" y="261"/>
                </a:lnTo>
                <a:lnTo>
                  <a:pt x="774" y="286"/>
                </a:lnTo>
                <a:lnTo>
                  <a:pt x="848" y="297"/>
                </a:lnTo>
                <a:lnTo>
                  <a:pt x="920" y="308"/>
                </a:lnTo>
                <a:lnTo>
                  <a:pt x="985" y="315"/>
                </a:lnTo>
                <a:lnTo>
                  <a:pt x="1014" y="318"/>
                </a:lnTo>
                <a:lnTo>
                  <a:pt x="1040" y="319"/>
                </a:lnTo>
                <a:lnTo>
                  <a:pt x="1040" y="319"/>
                </a:lnTo>
                <a:lnTo>
                  <a:pt x="1072" y="319"/>
                </a:lnTo>
                <a:lnTo>
                  <a:pt x="1107" y="318"/>
                </a:lnTo>
                <a:lnTo>
                  <a:pt x="1178" y="314"/>
                </a:lnTo>
                <a:lnTo>
                  <a:pt x="1251" y="307"/>
                </a:lnTo>
                <a:lnTo>
                  <a:pt x="1319" y="298"/>
                </a:lnTo>
                <a:lnTo>
                  <a:pt x="1426" y="284"/>
                </a:lnTo>
                <a:lnTo>
                  <a:pt x="1455" y="282"/>
                </a:lnTo>
                <a:lnTo>
                  <a:pt x="1461" y="283"/>
                </a:lnTo>
                <a:lnTo>
                  <a:pt x="1462" y="284"/>
                </a:lnTo>
                <a:lnTo>
                  <a:pt x="1461" y="284"/>
                </a:lnTo>
                <a:lnTo>
                  <a:pt x="1461" y="284"/>
                </a:lnTo>
                <a:lnTo>
                  <a:pt x="1455" y="293"/>
                </a:lnTo>
                <a:lnTo>
                  <a:pt x="1451" y="302"/>
                </a:lnTo>
                <a:lnTo>
                  <a:pt x="1450" y="315"/>
                </a:lnTo>
                <a:lnTo>
                  <a:pt x="1450" y="321"/>
                </a:lnTo>
                <a:lnTo>
                  <a:pt x="1451" y="326"/>
                </a:lnTo>
                <a:lnTo>
                  <a:pt x="1452" y="330"/>
                </a:lnTo>
                <a:lnTo>
                  <a:pt x="1457" y="336"/>
                </a:lnTo>
                <a:lnTo>
                  <a:pt x="1461" y="339"/>
                </a:lnTo>
                <a:lnTo>
                  <a:pt x="1468" y="341"/>
                </a:lnTo>
                <a:lnTo>
                  <a:pt x="1475" y="343"/>
                </a:lnTo>
                <a:lnTo>
                  <a:pt x="1484" y="343"/>
                </a:lnTo>
                <a:lnTo>
                  <a:pt x="1494" y="343"/>
                </a:lnTo>
                <a:lnTo>
                  <a:pt x="1508" y="339"/>
                </a:lnTo>
                <a:lnTo>
                  <a:pt x="1508" y="339"/>
                </a:lnTo>
                <a:lnTo>
                  <a:pt x="1520" y="336"/>
                </a:lnTo>
                <a:lnTo>
                  <a:pt x="1530" y="330"/>
                </a:lnTo>
                <a:lnTo>
                  <a:pt x="1548" y="322"/>
                </a:lnTo>
                <a:lnTo>
                  <a:pt x="1561" y="314"/>
                </a:lnTo>
                <a:lnTo>
                  <a:pt x="1573" y="307"/>
                </a:lnTo>
                <a:lnTo>
                  <a:pt x="1580" y="304"/>
                </a:lnTo>
                <a:lnTo>
                  <a:pt x="1587" y="302"/>
                </a:lnTo>
                <a:lnTo>
                  <a:pt x="1595" y="301"/>
                </a:lnTo>
                <a:lnTo>
                  <a:pt x="1606" y="301"/>
                </a:lnTo>
                <a:lnTo>
                  <a:pt x="1617" y="302"/>
                </a:lnTo>
                <a:lnTo>
                  <a:pt x="1633" y="304"/>
                </a:lnTo>
                <a:lnTo>
                  <a:pt x="1669" y="312"/>
                </a:lnTo>
                <a:lnTo>
                  <a:pt x="1669" y="312"/>
                </a:lnTo>
                <a:lnTo>
                  <a:pt x="1691" y="318"/>
                </a:lnTo>
                <a:lnTo>
                  <a:pt x="1712" y="321"/>
                </a:lnTo>
                <a:lnTo>
                  <a:pt x="1734" y="323"/>
                </a:lnTo>
                <a:lnTo>
                  <a:pt x="1756" y="326"/>
                </a:lnTo>
                <a:lnTo>
                  <a:pt x="1799" y="327"/>
                </a:lnTo>
                <a:lnTo>
                  <a:pt x="1842" y="327"/>
                </a:lnTo>
                <a:lnTo>
                  <a:pt x="1923" y="326"/>
                </a:lnTo>
                <a:lnTo>
                  <a:pt x="1959" y="327"/>
                </a:lnTo>
                <a:lnTo>
                  <a:pt x="1975" y="329"/>
                </a:lnTo>
                <a:lnTo>
                  <a:pt x="1992" y="332"/>
                </a:lnTo>
                <a:lnTo>
                  <a:pt x="1992" y="332"/>
                </a:lnTo>
                <a:lnTo>
                  <a:pt x="2010" y="334"/>
                </a:lnTo>
                <a:lnTo>
                  <a:pt x="2032" y="336"/>
                </a:lnTo>
                <a:lnTo>
                  <a:pt x="2089" y="337"/>
                </a:lnTo>
                <a:lnTo>
                  <a:pt x="2160" y="337"/>
                </a:lnTo>
                <a:lnTo>
                  <a:pt x="2242" y="337"/>
                </a:lnTo>
                <a:lnTo>
                  <a:pt x="2333" y="336"/>
                </a:lnTo>
                <a:lnTo>
                  <a:pt x="2430" y="336"/>
                </a:lnTo>
                <a:lnTo>
                  <a:pt x="2531" y="339"/>
                </a:lnTo>
                <a:lnTo>
                  <a:pt x="2634" y="343"/>
                </a:lnTo>
                <a:lnTo>
                  <a:pt x="2634" y="343"/>
                </a:lnTo>
                <a:lnTo>
                  <a:pt x="2728" y="348"/>
                </a:lnTo>
                <a:lnTo>
                  <a:pt x="2809" y="351"/>
                </a:lnTo>
                <a:lnTo>
                  <a:pt x="2877" y="351"/>
                </a:lnTo>
                <a:lnTo>
                  <a:pt x="2907" y="350"/>
                </a:lnTo>
                <a:lnTo>
                  <a:pt x="2934" y="348"/>
                </a:lnTo>
                <a:lnTo>
                  <a:pt x="2957" y="346"/>
                </a:lnTo>
                <a:lnTo>
                  <a:pt x="2979" y="341"/>
                </a:lnTo>
                <a:lnTo>
                  <a:pt x="2999" y="336"/>
                </a:lnTo>
                <a:lnTo>
                  <a:pt x="3016" y="330"/>
                </a:lnTo>
                <a:lnTo>
                  <a:pt x="3031" y="323"/>
                </a:lnTo>
                <a:lnTo>
                  <a:pt x="3043" y="314"/>
                </a:lnTo>
                <a:lnTo>
                  <a:pt x="3054" y="304"/>
                </a:lnTo>
                <a:lnTo>
                  <a:pt x="3064" y="293"/>
                </a:lnTo>
                <a:lnTo>
                  <a:pt x="3064" y="293"/>
                </a:lnTo>
                <a:lnTo>
                  <a:pt x="3072" y="280"/>
                </a:lnTo>
                <a:lnTo>
                  <a:pt x="3079" y="269"/>
                </a:lnTo>
                <a:lnTo>
                  <a:pt x="3085" y="258"/>
                </a:lnTo>
                <a:lnTo>
                  <a:pt x="3089" y="247"/>
                </a:lnTo>
                <a:lnTo>
                  <a:pt x="3092" y="236"/>
                </a:lnTo>
                <a:lnTo>
                  <a:pt x="3095" y="226"/>
                </a:lnTo>
                <a:lnTo>
                  <a:pt x="3096" y="208"/>
                </a:lnTo>
                <a:lnTo>
                  <a:pt x="3095" y="191"/>
                </a:lnTo>
                <a:lnTo>
                  <a:pt x="3092" y="179"/>
                </a:lnTo>
                <a:lnTo>
                  <a:pt x="3086" y="168"/>
                </a:lnTo>
                <a:lnTo>
                  <a:pt x="3079" y="161"/>
                </a:lnTo>
                <a:lnTo>
                  <a:pt x="3079" y="161"/>
                </a:lnTo>
                <a:lnTo>
                  <a:pt x="3072" y="158"/>
                </a:lnTo>
                <a:lnTo>
                  <a:pt x="3064" y="155"/>
                </a:lnTo>
                <a:lnTo>
                  <a:pt x="3046" y="154"/>
                </a:lnTo>
                <a:lnTo>
                  <a:pt x="3029" y="153"/>
                </a:lnTo>
                <a:lnTo>
                  <a:pt x="3022" y="150"/>
                </a:lnTo>
                <a:lnTo>
                  <a:pt x="3018" y="146"/>
                </a:lnTo>
                <a:lnTo>
                  <a:pt x="3018" y="146"/>
                </a:lnTo>
                <a:close/>
              </a:path>
            </a:pathLst>
          </a:custGeom>
          <a:solidFill>
            <a:schemeClr val="tx1"/>
          </a:solidFill>
          <a:ln w="174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CFBCAA51-18FF-4C4E-A496-0CF79B56C9A2}"/>
              </a:ext>
            </a:extLst>
          </p:cNvPr>
          <p:cNvSpPr>
            <a:spLocks/>
          </p:cNvSpPr>
          <p:nvPr/>
        </p:nvSpPr>
        <p:spPr bwMode="auto">
          <a:xfrm>
            <a:off x="685801" y="3822510"/>
            <a:ext cx="2788871" cy="1778190"/>
          </a:xfrm>
          <a:custGeom>
            <a:avLst/>
            <a:gdLst>
              <a:gd name="T0" fmla="*/ 699 w 2202"/>
              <a:gd name="T1" fmla="*/ 6 h 1404"/>
              <a:gd name="T2" fmla="*/ 653 w 2202"/>
              <a:gd name="T3" fmla="*/ 53 h 1404"/>
              <a:gd name="T4" fmla="*/ 575 w 2202"/>
              <a:gd name="T5" fmla="*/ 97 h 1404"/>
              <a:gd name="T6" fmla="*/ 385 w 2202"/>
              <a:gd name="T7" fmla="*/ 225 h 1404"/>
              <a:gd name="T8" fmla="*/ 259 w 2202"/>
              <a:gd name="T9" fmla="*/ 312 h 1404"/>
              <a:gd name="T10" fmla="*/ 173 w 2202"/>
              <a:gd name="T11" fmla="*/ 400 h 1404"/>
              <a:gd name="T12" fmla="*/ 138 w 2202"/>
              <a:gd name="T13" fmla="*/ 468 h 1404"/>
              <a:gd name="T14" fmla="*/ 108 w 2202"/>
              <a:gd name="T15" fmla="*/ 582 h 1404"/>
              <a:gd name="T16" fmla="*/ 106 w 2202"/>
              <a:gd name="T17" fmla="*/ 677 h 1404"/>
              <a:gd name="T18" fmla="*/ 101 w 2202"/>
              <a:gd name="T19" fmla="*/ 788 h 1404"/>
              <a:gd name="T20" fmla="*/ 83 w 2202"/>
              <a:gd name="T21" fmla="*/ 851 h 1404"/>
              <a:gd name="T22" fmla="*/ 38 w 2202"/>
              <a:gd name="T23" fmla="*/ 908 h 1404"/>
              <a:gd name="T24" fmla="*/ 12 w 2202"/>
              <a:gd name="T25" fmla="*/ 944 h 1404"/>
              <a:gd name="T26" fmla="*/ 7 w 2202"/>
              <a:gd name="T27" fmla="*/ 974 h 1404"/>
              <a:gd name="T28" fmla="*/ 0 w 2202"/>
              <a:gd name="T29" fmla="*/ 1142 h 1404"/>
              <a:gd name="T30" fmla="*/ 11 w 2202"/>
              <a:gd name="T31" fmla="*/ 1196 h 1404"/>
              <a:gd name="T32" fmla="*/ 52 w 2202"/>
              <a:gd name="T33" fmla="*/ 1202 h 1404"/>
              <a:gd name="T34" fmla="*/ 227 w 2202"/>
              <a:gd name="T35" fmla="*/ 1209 h 1404"/>
              <a:gd name="T36" fmla="*/ 364 w 2202"/>
              <a:gd name="T37" fmla="*/ 1194 h 1404"/>
              <a:gd name="T38" fmla="*/ 498 w 2202"/>
              <a:gd name="T39" fmla="*/ 1157 h 1404"/>
              <a:gd name="T40" fmla="*/ 568 w 2202"/>
              <a:gd name="T41" fmla="*/ 1142 h 1404"/>
              <a:gd name="T42" fmla="*/ 668 w 2202"/>
              <a:gd name="T43" fmla="*/ 1134 h 1404"/>
              <a:gd name="T44" fmla="*/ 693 w 2202"/>
              <a:gd name="T45" fmla="*/ 1124 h 1404"/>
              <a:gd name="T46" fmla="*/ 754 w 2202"/>
              <a:gd name="T47" fmla="*/ 1067 h 1404"/>
              <a:gd name="T48" fmla="*/ 768 w 2202"/>
              <a:gd name="T49" fmla="*/ 1038 h 1404"/>
              <a:gd name="T50" fmla="*/ 762 w 2202"/>
              <a:gd name="T51" fmla="*/ 970 h 1404"/>
              <a:gd name="T52" fmla="*/ 780 w 2202"/>
              <a:gd name="T53" fmla="*/ 985 h 1404"/>
              <a:gd name="T54" fmla="*/ 828 w 2202"/>
              <a:gd name="T55" fmla="*/ 998 h 1404"/>
              <a:gd name="T56" fmla="*/ 883 w 2202"/>
              <a:gd name="T57" fmla="*/ 981 h 1404"/>
              <a:gd name="T58" fmla="*/ 941 w 2202"/>
              <a:gd name="T59" fmla="*/ 947 h 1404"/>
              <a:gd name="T60" fmla="*/ 952 w 2202"/>
              <a:gd name="T61" fmla="*/ 930 h 1404"/>
              <a:gd name="T62" fmla="*/ 1068 w 2202"/>
              <a:gd name="T63" fmla="*/ 969 h 1404"/>
              <a:gd name="T64" fmla="*/ 1212 w 2202"/>
              <a:gd name="T65" fmla="*/ 1033 h 1404"/>
              <a:gd name="T66" fmla="*/ 1249 w 2202"/>
              <a:gd name="T67" fmla="*/ 1055 h 1404"/>
              <a:gd name="T68" fmla="*/ 1468 w 2202"/>
              <a:gd name="T69" fmla="*/ 1149 h 1404"/>
              <a:gd name="T70" fmla="*/ 1599 w 2202"/>
              <a:gd name="T71" fmla="*/ 1203 h 1404"/>
              <a:gd name="T72" fmla="*/ 1987 w 2202"/>
              <a:gd name="T73" fmla="*/ 1336 h 1404"/>
              <a:gd name="T74" fmla="*/ 2165 w 2202"/>
              <a:gd name="T75" fmla="*/ 1396 h 1404"/>
              <a:gd name="T76" fmla="*/ 2202 w 2202"/>
              <a:gd name="T77" fmla="*/ 1403 h 1404"/>
              <a:gd name="T78" fmla="*/ 2197 w 2202"/>
              <a:gd name="T79" fmla="*/ 1395 h 1404"/>
              <a:gd name="T80" fmla="*/ 2101 w 2202"/>
              <a:gd name="T81" fmla="*/ 1350 h 1404"/>
              <a:gd name="T82" fmla="*/ 1986 w 2202"/>
              <a:gd name="T83" fmla="*/ 1312 h 1404"/>
              <a:gd name="T84" fmla="*/ 1724 w 2202"/>
              <a:gd name="T85" fmla="*/ 1212 h 1404"/>
              <a:gd name="T86" fmla="*/ 1449 w 2202"/>
              <a:gd name="T87" fmla="*/ 1088 h 1404"/>
              <a:gd name="T88" fmla="*/ 1149 w 2202"/>
              <a:gd name="T89" fmla="*/ 890 h 1404"/>
              <a:gd name="T90" fmla="*/ 1007 w 2202"/>
              <a:gd name="T91" fmla="*/ 795 h 1404"/>
              <a:gd name="T92" fmla="*/ 958 w 2202"/>
              <a:gd name="T93" fmla="*/ 694 h 1404"/>
              <a:gd name="T94" fmla="*/ 933 w 2202"/>
              <a:gd name="T95" fmla="*/ 666 h 1404"/>
              <a:gd name="T96" fmla="*/ 898 w 2202"/>
              <a:gd name="T97" fmla="*/ 644 h 1404"/>
              <a:gd name="T98" fmla="*/ 943 w 2202"/>
              <a:gd name="T99" fmla="*/ 609 h 1404"/>
              <a:gd name="T100" fmla="*/ 950 w 2202"/>
              <a:gd name="T101" fmla="*/ 590 h 1404"/>
              <a:gd name="T102" fmla="*/ 929 w 2202"/>
              <a:gd name="T103" fmla="*/ 565 h 1404"/>
              <a:gd name="T104" fmla="*/ 911 w 2202"/>
              <a:gd name="T105" fmla="*/ 526 h 1404"/>
              <a:gd name="T106" fmla="*/ 901 w 2202"/>
              <a:gd name="T107" fmla="*/ 461 h 1404"/>
              <a:gd name="T108" fmla="*/ 879 w 2202"/>
              <a:gd name="T109" fmla="*/ 301 h 1404"/>
              <a:gd name="T110" fmla="*/ 855 w 2202"/>
              <a:gd name="T111" fmla="*/ 203 h 1404"/>
              <a:gd name="T112" fmla="*/ 846 w 2202"/>
              <a:gd name="T113" fmla="*/ 182 h 1404"/>
              <a:gd name="T114" fmla="*/ 828 w 2202"/>
              <a:gd name="T115" fmla="*/ 161 h 1404"/>
              <a:gd name="T116" fmla="*/ 780 w 2202"/>
              <a:gd name="T117" fmla="*/ 78 h 1404"/>
              <a:gd name="T118" fmla="*/ 758 w 2202"/>
              <a:gd name="T119" fmla="*/ 43 h 1404"/>
              <a:gd name="T120" fmla="*/ 724 w 2202"/>
              <a:gd name="T121" fmla="*/ 6 h 1404"/>
              <a:gd name="T122" fmla="*/ 708 w 2202"/>
              <a:gd name="T123" fmla="*/ 0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02" h="1404">
                <a:moveTo>
                  <a:pt x="708" y="0"/>
                </a:moveTo>
                <a:lnTo>
                  <a:pt x="708" y="0"/>
                </a:lnTo>
                <a:lnTo>
                  <a:pt x="703" y="2"/>
                </a:lnTo>
                <a:lnTo>
                  <a:pt x="699" y="6"/>
                </a:lnTo>
                <a:lnTo>
                  <a:pt x="689" y="21"/>
                </a:lnTo>
                <a:lnTo>
                  <a:pt x="681" y="31"/>
                </a:lnTo>
                <a:lnTo>
                  <a:pt x="670" y="40"/>
                </a:lnTo>
                <a:lnTo>
                  <a:pt x="653" y="53"/>
                </a:lnTo>
                <a:lnTo>
                  <a:pt x="631" y="65"/>
                </a:lnTo>
                <a:lnTo>
                  <a:pt x="631" y="65"/>
                </a:lnTo>
                <a:lnTo>
                  <a:pt x="604" y="79"/>
                </a:lnTo>
                <a:lnTo>
                  <a:pt x="575" y="97"/>
                </a:lnTo>
                <a:lnTo>
                  <a:pt x="513" y="138"/>
                </a:lnTo>
                <a:lnTo>
                  <a:pt x="448" y="182"/>
                </a:lnTo>
                <a:lnTo>
                  <a:pt x="385" y="225"/>
                </a:lnTo>
                <a:lnTo>
                  <a:pt x="385" y="225"/>
                </a:lnTo>
                <a:lnTo>
                  <a:pt x="353" y="244"/>
                </a:lnTo>
                <a:lnTo>
                  <a:pt x="321" y="267"/>
                </a:lnTo>
                <a:lnTo>
                  <a:pt x="289" y="289"/>
                </a:lnTo>
                <a:lnTo>
                  <a:pt x="259" y="312"/>
                </a:lnTo>
                <a:lnTo>
                  <a:pt x="231" y="337"/>
                </a:lnTo>
                <a:lnTo>
                  <a:pt x="205" y="362"/>
                </a:lnTo>
                <a:lnTo>
                  <a:pt x="183" y="387"/>
                </a:lnTo>
                <a:lnTo>
                  <a:pt x="173" y="400"/>
                </a:lnTo>
                <a:lnTo>
                  <a:pt x="165" y="412"/>
                </a:lnTo>
                <a:lnTo>
                  <a:pt x="165" y="412"/>
                </a:lnTo>
                <a:lnTo>
                  <a:pt x="151" y="439"/>
                </a:lnTo>
                <a:lnTo>
                  <a:pt x="138" y="468"/>
                </a:lnTo>
                <a:lnTo>
                  <a:pt x="127" y="497"/>
                </a:lnTo>
                <a:lnTo>
                  <a:pt x="119" y="526"/>
                </a:lnTo>
                <a:lnTo>
                  <a:pt x="112" y="554"/>
                </a:lnTo>
                <a:lnTo>
                  <a:pt x="108" y="582"/>
                </a:lnTo>
                <a:lnTo>
                  <a:pt x="105" y="607"/>
                </a:lnTo>
                <a:lnTo>
                  <a:pt x="105" y="630"/>
                </a:lnTo>
                <a:lnTo>
                  <a:pt x="105" y="630"/>
                </a:lnTo>
                <a:lnTo>
                  <a:pt x="106" y="677"/>
                </a:lnTo>
                <a:lnTo>
                  <a:pt x="108" y="704"/>
                </a:lnTo>
                <a:lnTo>
                  <a:pt x="106" y="731"/>
                </a:lnTo>
                <a:lnTo>
                  <a:pt x="105" y="761"/>
                </a:lnTo>
                <a:lnTo>
                  <a:pt x="101" y="788"/>
                </a:lnTo>
                <a:lnTo>
                  <a:pt x="95" y="815"/>
                </a:lnTo>
                <a:lnTo>
                  <a:pt x="88" y="840"/>
                </a:lnTo>
                <a:lnTo>
                  <a:pt x="88" y="840"/>
                </a:lnTo>
                <a:lnTo>
                  <a:pt x="83" y="851"/>
                </a:lnTo>
                <a:lnTo>
                  <a:pt x="77" y="861"/>
                </a:lnTo>
                <a:lnTo>
                  <a:pt x="65" y="879"/>
                </a:lnTo>
                <a:lnTo>
                  <a:pt x="52" y="894"/>
                </a:lnTo>
                <a:lnTo>
                  <a:pt x="38" y="908"/>
                </a:lnTo>
                <a:lnTo>
                  <a:pt x="26" y="922"/>
                </a:lnTo>
                <a:lnTo>
                  <a:pt x="20" y="929"/>
                </a:lnTo>
                <a:lnTo>
                  <a:pt x="16" y="935"/>
                </a:lnTo>
                <a:lnTo>
                  <a:pt x="12" y="944"/>
                </a:lnTo>
                <a:lnTo>
                  <a:pt x="9" y="953"/>
                </a:lnTo>
                <a:lnTo>
                  <a:pt x="7" y="963"/>
                </a:lnTo>
                <a:lnTo>
                  <a:pt x="7" y="974"/>
                </a:lnTo>
                <a:lnTo>
                  <a:pt x="7" y="974"/>
                </a:lnTo>
                <a:lnTo>
                  <a:pt x="5" y="1002"/>
                </a:lnTo>
                <a:lnTo>
                  <a:pt x="4" y="1035"/>
                </a:lnTo>
                <a:lnTo>
                  <a:pt x="0" y="1109"/>
                </a:lnTo>
                <a:lnTo>
                  <a:pt x="0" y="1142"/>
                </a:lnTo>
                <a:lnTo>
                  <a:pt x="2" y="1171"/>
                </a:lnTo>
                <a:lnTo>
                  <a:pt x="4" y="1182"/>
                </a:lnTo>
                <a:lnTo>
                  <a:pt x="7" y="1191"/>
                </a:lnTo>
                <a:lnTo>
                  <a:pt x="11" y="1196"/>
                </a:lnTo>
                <a:lnTo>
                  <a:pt x="13" y="1198"/>
                </a:lnTo>
                <a:lnTo>
                  <a:pt x="16" y="1199"/>
                </a:lnTo>
                <a:lnTo>
                  <a:pt x="16" y="1199"/>
                </a:lnTo>
                <a:lnTo>
                  <a:pt x="52" y="1202"/>
                </a:lnTo>
                <a:lnTo>
                  <a:pt x="112" y="1207"/>
                </a:lnTo>
                <a:lnTo>
                  <a:pt x="147" y="1209"/>
                </a:lnTo>
                <a:lnTo>
                  <a:pt x="185" y="1209"/>
                </a:lnTo>
                <a:lnTo>
                  <a:pt x="227" y="1209"/>
                </a:lnTo>
                <a:lnTo>
                  <a:pt x="269" y="1206"/>
                </a:lnTo>
                <a:lnTo>
                  <a:pt x="269" y="1206"/>
                </a:lnTo>
                <a:lnTo>
                  <a:pt x="338" y="1198"/>
                </a:lnTo>
                <a:lnTo>
                  <a:pt x="364" y="1194"/>
                </a:lnTo>
                <a:lnTo>
                  <a:pt x="388" y="1189"/>
                </a:lnTo>
                <a:lnTo>
                  <a:pt x="412" y="1184"/>
                </a:lnTo>
                <a:lnTo>
                  <a:pt x="435" y="1177"/>
                </a:lnTo>
                <a:lnTo>
                  <a:pt x="498" y="1157"/>
                </a:lnTo>
                <a:lnTo>
                  <a:pt x="498" y="1157"/>
                </a:lnTo>
                <a:lnTo>
                  <a:pt x="517" y="1152"/>
                </a:lnTo>
                <a:lnTo>
                  <a:pt x="535" y="1148"/>
                </a:lnTo>
                <a:lnTo>
                  <a:pt x="568" y="1142"/>
                </a:lnTo>
                <a:lnTo>
                  <a:pt x="599" y="1138"/>
                </a:lnTo>
                <a:lnTo>
                  <a:pt x="625" y="1137"/>
                </a:lnTo>
                <a:lnTo>
                  <a:pt x="649" y="1135"/>
                </a:lnTo>
                <a:lnTo>
                  <a:pt x="668" y="1134"/>
                </a:lnTo>
                <a:lnTo>
                  <a:pt x="683" y="1130"/>
                </a:lnTo>
                <a:lnTo>
                  <a:pt x="689" y="1127"/>
                </a:lnTo>
                <a:lnTo>
                  <a:pt x="693" y="1124"/>
                </a:lnTo>
                <a:lnTo>
                  <a:pt x="693" y="1124"/>
                </a:lnTo>
                <a:lnTo>
                  <a:pt x="713" y="1106"/>
                </a:lnTo>
                <a:lnTo>
                  <a:pt x="735" y="1088"/>
                </a:lnTo>
                <a:lnTo>
                  <a:pt x="746" y="1078"/>
                </a:lnTo>
                <a:lnTo>
                  <a:pt x="754" y="1067"/>
                </a:lnTo>
                <a:lnTo>
                  <a:pt x="761" y="1059"/>
                </a:lnTo>
                <a:lnTo>
                  <a:pt x="765" y="1049"/>
                </a:lnTo>
                <a:lnTo>
                  <a:pt x="765" y="1049"/>
                </a:lnTo>
                <a:lnTo>
                  <a:pt x="768" y="1038"/>
                </a:lnTo>
                <a:lnTo>
                  <a:pt x="768" y="1027"/>
                </a:lnTo>
                <a:lnTo>
                  <a:pt x="767" y="1001"/>
                </a:lnTo>
                <a:lnTo>
                  <a:pt x="764" y="978"/>
                </a:lnTo>
                <a:lnTo>
                  <a:pt x="762" y="970"/>
                </a:lnTo>
                <a:lnTo>
                  <a:pt x="762" y="970"/>
                </a:lnTo>
                <a:lnTo>
                  <a:pt x="768" y="974"/>
                </a:lnTo>
                <a:lnTo>
                  <a:pt x="772" y="980"/>
                </a:lnTo>
                <a:lnTo>
                  <a:pt x="780" y="985"/>
                </a:lnTo>
                <a:lnTo>
                  <a:pt x="789" y="991"/>
                </a:lnTo>
                <a:lnTo>
                  <a:pt x="800" y="995"/>
                </a:lnTo>
                <a:lnTo>
                  <a:pt x="814" y="998"/>
                </a:lnTo>
                <a:lnTo>
                  <a:pt x="828" y="998"/>
                </a:lnTo>
                <a:lnTo>
                  <a:pt x="828" y="998"/>
                </a:lnTo>
                <a:lnTo>
                  <a:pt x="846" y="995"/>
                </a:lnTo>
                <a:lnTo>
                  <a:pt x="864" y="990"/>
                </a:lnTo>
                <a:lnTo>
                  <a:pt x="883" y="981"/>
                </a:lnTo>
                <a:lnTo>
                  <a:pt x="901" y="973"/>
                </a:lnTo>
                <a:lnTo>
                  <a:pt x="918" y="963"/>
                </a:lnTo>
                <a:lnTo>
                  <a:pt x="932" y="953"/>
                </a:lnTo>
                <a:lnTo>
                  <a:pt x="941" y="947"/>
                </a:lnTo>
                <a:lnTo>
                  <a:pt x="947" y="941"/>
                </a:lnTo>
                <a:lnTo>
                  <a:pt x="947" y="941"/>
                </a:lnTo>
                <a:lnTo>
                  <a:pt x="950" y="934"/>
                </a:lnTo>
                <a:lnTo>
                  <a:pt x="952" y="930"/>
                </a:lnTo>
                <a:lnTo>
                  <a:pt x="954" y="929"/>
                </a:lnTo>
                <a:lnTo>
                  <a:pt x="954" y="929"/>
                </a:lnTo>
                <a:lnTo>
                  <a:pt x="989" y="940"/>
                </a:lnTo>
                <a:lnTo>
                  <a:pt x="1068" y="969"/>
                </a:lnTo>
                <a:lnTo>
                  <a:pt x="1115" y="988"/>
                </a:lnTo>
                <a:lnTo>
                  <a:pt x="1158" y="1006"/>
                </a:lnTo>
                <a:lnTo>
                  <a:pt x="1197" y="1024"/>
                </a:lnTo>
                <a:lnTo>
                  <a:pt x="1212" y="1033"/>
                </a:lnTo>
                <a:lnTo>
                  <a:pt x="1223" y="1040"/>
                </a:lnTo>
                <a:lnTo>
                  <a:pt x="1223" y="1040"/>
                </a:lnTo>
                <a:lnTo>
                  <a:pt x="1235" y="1046"/>
                </a:lnTo>
                <a:lnTo>
                  <a:pt x="1249" y="1055"/>
                </a:lnTo>
                <a:lnTo>
                  <a:pt x="1285" y="1071"/>
                </a:lnTo>
                <a:lnTo>
                  <a:pt x="1327" y="1089"/>
                </a:lnTo>
                <a:lnTo>
                  <a:pt x="1373" y="1109"/>
                </a:lnTo>
                <a:lnTo>
                  <a:pt x="1468" y="1149"/>
                </a:lnTo>
                <a:lnTo>
                  <a:pt x="1513" y="1167"/>
                </a:lnTo>
                <a:lnTo>
                  <a:pt x="1552" y="1184"/>
                </a:lnTo>
                <a:lnTo>
                  <a:pt x="1552" y="1184"/>
                </a:lnTo>
                <a:lnTo>
                  <a:pt x="1599" y="1203"/>
                </a:lnTo>
                <a:lnTo>
                  <a:pt x="1665" y="1228"/>
                </a:lnTo>
                <a:lnTo>
                  <a:pt x="1744" y="1255"/>
                </a:lnTo>
                <a:lnTo>
                  <a:pt x="1829" y="1284"/>
                </a:lnTo>
                <a:lnTo>
                  <a:pt x="1987" y="1336"/>
                </a:lnTo>
                <a:lnTo>
                  <a:pt x="2081" y="1367"/>
                </a:lnTo>
                <a:lnTo>
                  <a:pt x="2081" y="1367"/>
                </a:lnTo>
                <a:lnTo>
                  <a:pt x="2126" y="1384"/>
                </a:lnTo>
                <a:lnTo>
                  <a:pt x="2165" y="1396"/>
                </a:lnTo>
                <a:lnTo>
                  <a:pt x="2180" y="1402"/>
                </a:lnTo>
                <a:lnTo>
                  <a:pt x="2192" y="1404"/>
                </a:lnTo>
                <a:lnTo>
                  <a:pt x="2199" y="1404"/>
                </a:lnTo>
                <a:lnTo>
                  <a:pt x="2202" y="1403"/>
                </a:lnTo>
                <a:lnTo>
                  <a:pt x="2202" y="1402"/>
                </a:lnTo>
                <a:lnTo>
                  <a:pt x="2202" y="1402"/>
                </a:lnTo>
                <a:lnTo>
                  <a:pt x="2201" y="1399"/>
                </a:lnTo>
                <a:lnTo>
                  <a:pt x="2197" y="1395"/>
                </a:lnTo>
                <a:lnTo>
                  <a:pt x="2183" y="1386"/>
                </a:lnTo>
                <a:lnTo>
                  <a:pt x="2162" y="1375"/>
                </a:lnTo>
                <a:lnTo>
                  <a:pt x="2134" y="1364"/>
                </a:lnTo>
                <a:lnTo>
                  <a:pt x="2101" y="1350"/>
                </a:lnTo>
                <a:lnTo>
                  <a:pt x="2065" y="1338"/>
                </a:lnTo>
                <a:lnTo>
                  <a:pt x="2026" y="1324"/>
                </a:lnTo>
                <a:lnTo>
                  <a:pt x="1986" y="1312"/>
                </a:lnTo>
                <a:lnTo>
                  <a:pt x="1986" y="1312"/>
                </a:lnTo>
                <a:lnTo>
                  <a:pt x="1936" y="1295"/>
                </a:lnTo>
                <a:lnTo>
                  <a:pt x="1872" y="1271"/>
                </a:lnTo>
                <a:lnTo>
                  <a:pt x="1800" y="1244"/>
                </a:lnTo>
                <a:lnTo>
                  <a:pt x="1724" y="1212"/>
                </a:lnTo>
                <a:lnTo>
                  <a:pt x="1581" y="1151"/>
                </a:lnTo>
                <a:lnTo>
                  <a:pt x="1484" y="1108"/>
                </a:lnTo>
                <a:lnTo>
                  <a:pt x="1484" y="1108"/>
                </a:lnTo>
                <a:lnTo>
                  <a:pt x="1449" y="1088"/>
                </a:lnTo>
                <a:lnTo>
                  <a:pt x="1405" y="1062"/>
                </a:lnTo>
                <a:lnTo>
                  <a:pt x="1356" y="1030"/>
                </a:lnTo>
                <a:lnTo>
                  <a:pt x="1305" y="997"/>
                </a:lnTo>
                <a:lnTo>
                  <a:pt x="1149" y="890"/>
                </a:lnTo>
                <a:lnTo>
                  <a:pt x="1149" y="890"/>
                </a:lnTo>
                <a:lnTo>
                  <a:pt x="1058" y="831"/>
                </a:lnTo>
                <a:lnTo>
                  <a:pt x="1019" y="805"/>
                </a:lnTo>
                <a:lnTo>
                  <a:pt x="1007" y="795"/>
                </a:lnTo>
                <a:lnTo>
                  <a:pt x="1002" y="791"/>
                </a:lnTo>
                <a:lnTo>
                  <a:pt x="1002" y="791"/>
                </a:lnTo>
                <a:lnTo>
                  <a:pt x="984" y="751"/>
                </a:lnTo>
                <a:lnTo>
                  <a:pt x="958" y="694"/>
                </a:lnTo>
                <a:lnTo>
                  <a:pt x="958" y="694"/>
                </a:lnTo>
                <a:lnTo>
                  <a:pt x="952" y="684"/>
                </a:lnTo>
                <a:lnTo>
                  <a:pt x="943" y="675"/>
                </a:lnTo>
                <a:lnTo>
                  <a:pt x="933" y="666"/>
                </a:lnTo>
                <a:lnTo>
                  <a:pt x="923" y="659"/>
                </a:lnTo>
                <a:lnTo>
                  <a:pt x="905" y="648"/>
                </a:lnTo>
                <a:lnTo>
                  <a:pt x="898" y="644"/>
                </a:lnTo>
                <a:lnTo>
                  <a:pt x="898" y="644"/>
                </a:lnTo>
                <a:lnTo>
                  <a:pt x="905" y="640"/>
                </a:lnTo>
                <a:lnTo>
                  <a:pt x="919" y="630"/>
                </a:lnTo>
                <a:lnTo>
                  <a:pt x="936" y="616"/>
                </a:lnTo>
                <a:lnTo>
                  <a:pt x="943" y="609"/>
                </a:lnTo>
                <a:lnTo>
                  <a:pt x="947" y="602"/>
                </a:lnTo>
                <a:lnTo>
                  <a:pt x="947" y="602"/>
                </a:lnTo>
                <a:lnTo>
                  <a:pt x="950" y="593"/>
                </a:lnTo>
                <a:lnTo>
                  <a:pt x="950" y="590"/>
                </a:lnTo>
                <a:lnTo>
                  <a:pt x="950" y="586"/>
                </a:lnTo>
                <a:lnTo>
                  <a:pt x="943" y="577"/>
                </a:lnTo>
                <a:lnTo>
                  <a:pt x="929" y="565"/>
                </a:lnTo>
                <a:lnTo>
                  <a:pt x="929" y="565"/>
                </a:lnTo>
                <a:lnTo>
                  <a:pt x="925" y="559"/>
                </a:lnTo>
                <a:lnTo>
                  <a:pt x="922" y="554"/>
                </a:lnTo>
                <a:lnTo>
                  <a:pt x="915" y="541"/>
                </a:lnTo>
                <a:lnTo>
                  <a:pt x="911" y="526"/>
                </a:lnTo>
                <a:lnTo>
                  <a:pt x="908" y="511"/>
                </a:lnTo>
                <a:lnTo>
                  <a:pt x="903" y="482"/>
                </a:lnTo>
                <a:lnTo>
                  <a:pt x="901" y="461"/>
                </a:lnTo>
                <a:lnTo>
                  <a:pt x="901" y="461"/>
                </a:lnTo>
                <a:lnTo>
                  <a:pt x="894" y="403"/>
                </a:lnTo>
                <a:lnTo>
                  <a:pt x="887" y="355"/>
                </a:lnTo>
                <a:lnTo>
                  <a:pt x="879" y="301"/>
                </a:lnTo>
                <a:lnTo>
                  <a:pt x="879" y="301"/>
                </a:lnTo>
                <a:lnTo>
                  <a:pt x="869" y="258"/>
                </a:lnTo>
                <a:lnTo>
                  <a:pt x="864" y="233"/>
                </a:lnTo>
                <a:lnTo>
                  <a:pt x="858" y="218"/>
                </a:lnTo>
                <a:lnTo>
                  <a:pt x="855" y="203"/>
                </a:lnTo>
                <a:lnTo>
                  <a:pt x="855" y="203"/>
                </a:lnTo>
                <a:lnTo>
                  <a:pt x="853" y="194"/>
                </a:lnTo>
                <a:lnTo>
                  <a:pt x="850" y="187"/>
                </a:lnTo>
                <a:lnTo>
                  <a:pt x="846" y="182"/>
                </a:lnTo>
                <a:lnTo>
                  <a:pt x="843" y="178"/>
                </a:lnTo>
                <a:lnTo>
                  <a:pt x="835" y="169"/>
                </a:lnTo>
                <a:lnTo>
                  <a:pt x="828" y="161"/>
                </a:lnTo>
                <a:lnTo>
                  <a:pt x="828" y="161"/>
                </a:lnTo>
                <a:lnTo>
                  <a:pt x="819" y="147"/>
                </a:lnTo>
                <a:lnTo>
                  <a:pt x="804" y="125"/>
                </a:lnTo>
                <a:lnTo>
                  <a:pt x="790" y="100"/>
                </a:lnTo>
                <a:lnTo>
                  <a:pt x="780" y="78"/>
                </a:lnTo>
                <a:lnTo>
                  <a:pt x="780" y="78"/>
                </a:lnTo>
                <a:lnTo>
                  <a:pt x="776" y="68"/>
                </a:lnTo>
                <a:lnTo>
                  <a:pt x="771" y="60"/>
                </a:lnTo>
                <a:lnTo>
                  <a:pt x="758" y="43"/>
                </a:lnTo>
                <a:lnTo>
                  <a:pt x="736" y="20"/>
                </a:lnTo>
                <a:lnTo>
                  <a:pt x="736" y="20"/>
                </a:lnTo>
                <a:lnTo>
                  <a:pt x="729" y="11"/>
                </a:lnTo>
                <a:lnTo>
                  <a:pt x="724" y="6"/>
                </a:lnTo>
                <a:lnTo>
                  <a:pt x="721" y="3"/>
                </a:lnTo>
                <a:lnTo>
                  <a:pt x="717" y="2"/>
                </a:lnTo>
                <a:lnTo>
                  <a:pt x="713" y="0"/>
                </a:lnTo>
                <a:lnTo>
                  <a:pt x="708" y="0"/>
                </a:lnTo>
                <a:lnTo>
                  <a:pt x="708" y="0"/>
                </a:lnTo>
                <a:close/>
              </a:path>
            </a:pathLst>
          </a:custGeom>
          <a:solidFill>
            <a:schemeClr val="tx1"/>
          </a:solidFill>
          <a:ln w="269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FC9791BF-24D3-46EF-B0B1-079F95CFF2DB}"/>
              </a:ext>
            </a:extLst>
          </p:cNvPr>
          <p:cNvSpPr>
            <a:spLocks/>
          </p:cNvSpPr>
          <p:nvPr/>
        </p:nvSpPr>
        <p:spPr bwMode="auto">
          <a:xfrm>
            <a:off x="6528382" y="4768065"/>
            <a:ext cx="2833105" cy="902582"/>
          </a:xfrm>
          <a:custGeom>
            <a:avLst/>
            <a:gdLst>
              <a:gd name="T0" fmla="*/ 416 w 2373"/>
              <a:gd name="T1" fmla="*/ 271 h 756"/>
              <a:gd name="T2" fmla="*/ 289 w 2373"/>
              <a:gd name="T3" fmla="*/ 297 h 756"/>
              <a:gd name="T4" fmla="*/ 257 w 2373"/>
              <a:gd name="T5" fmla="*/ 315 h 756"/>
              <a:gd name="T6" fmla="*/ 221 w 2373"/>
              <a:gd name="T7" fmla="*/ 375 h 756"/>
              <a:gd name="T8" fmla="*/ 172 w 2373"/>
              <a:gd name="T9" fmla="*/ 475 h 756"/>
              <a:gd name="T10" fmla="*/ 140 w 2373"/>
              <a:gd name="T11" fmla="*/ 501 h 756"/>
              <a:gd name="T12" fmla="*/ 25 w 2373"/>
              <a:gd name="T13" fmla="*/ 568 h 756"/>
              <a:gd name="T14" fmla="*/ 0 w 2373"/>
              <a:gd name="T15" fmla="*/ 601 h 756"/>
              <a:gd name="T16" fmla="*/ 2 w 2373"/>
              <a:gd name="T17" fmla="*/ 618 h 756"/>
              <a:gd name="T18" fmla="*/ 43 w 2373"/>
              <a:gd name="T19" fmla="*/ 699 h 756"/>
              <a:gd name="T20" fmla="*/ 81 w 2373"/>
              <a:gd name="T21" fmla="*/ 738 h 756"/>
              <a:gd name="T22" fmla="*/ 126 w 2373"/>
              <a:gd name="T23" fmla="*/ 756 h 756"/>
              <a:gd name="T24" fmla="*/ 161 w 2373"/>
              <a:gd name="T25" fmla="*/ 752 h 756"/>
              <a:gd name="T26" fmla="*/ 196 w 2373"/>
              <a:gd name="T27" fmla="*/ 727 h 756"/>
              <a:gd name="T28" fmla="*/ 232 w 2373"/>
              <a:gd name="T29" fmla="*/ 705 h 756"/>
              <a:gd name="T30" fmla="*/ 273 w 2373"/>
              <a:gd name="T31" fmla="*/ 694 h 756"/>
              <a:gd name="T32" fmla="*/ 469 w 2373"/>
              <a:gd name="T33" fmla="*/ 652 h 756"/>
              <a:gd name="T34" fmla="*/ 623 w 2373"/>
              <a:gd name="T35" fmla="*/ 629 h 756"/>
              <a:gd name="T36" fmla="*/ 823 w 2373"/>
              <a:gd name="T37" fmla="*/ 618 h 756"/>
              <a:gd name="T38" fmla="*/ 982 w 2373"/>
              <a:gd name="T39" fmla="*/ 584 h 756"/>
              <a:gd name="T40" fmla="*/ 1364 w 2373"/>
              <a:gd name="T41" fmla="*/ 498 h 756"/>
              <a:gd name="T42" fmla="*/ 1549 w 2373"/>
              <a:gd name="T43" fmla="*/ 473 h 756"/>
              <a:gd name="T44" fmla="*/ 1662 w 2373"/>
              <a:gd name="T45" fmla="*/ 476 h 756"/>
              <a:gd name="T46" fmla="*/ 1705 w 2373"/>
              <a:gd name="T47" fmla="*/ 494 h 756"/>
              <a:gd name="T48" fmla="*/ 1746 w 2373"/>
              <a:gd name="T49" fmla="*/ 530 h 756"/>
              <a:gd name="T50" fmla="*/ 1778 w 2373"/>
              <a:gd name="T51" fmla="*/ 569 h 756"/>
              <a:gd name="T52" fmla="*/ 1803 w 2373"/>
              <a:gd name="T53" fmla="*/ 566 h 756"/>
              <a:gd name="T54" fmla="*/ 1821 w 2373"/>
              <a:gd name="T55" fmla="*/ 540 h 756"/>
              <a:gd name="T56" fmla="*/ 1830 w 2373"/>
              <a:gd name="T57" fmla="*/ 465 h 756"/>
              <a:gd name="T58" fmla="*/ 1824 w 2373"/>
              <a:gd name="T59" fmla="*/ 362 h 756"/>
              <a:gd name="T60" fmla="*/ 1836 w 2373"/>
              <a:gd name="T61" fmla="*/ 328 h 756"/>
              <a:gd name="T62" fmla="*/ 1843 w 2373"/>
              <a:gd name="T63" fmla="*/ 300 h 756"/>
              <a:gd name="T64" fmla="*/ 1812 w 2373"/>
              <a:gd name="T65" fmla="*/ 275 h 756"/>
              <a:gd name="T66" fmla="*/ 1903 w 2373"/>
              <a:gd name="T67" fmla="*/ 243 h 756"/>
              <a:gd name="T68" fmla="*/ 2053 w 2373"/>
              <a:gd name="T69" fmla="*/ 212 h 756"/>
              <a:gd name="T70" fmla="*/ 2212 w 2373"/>
              <a:gd name="T71" fmla="*/ 147 h 756"/>
              <a:gd name="T72" fmla="*/ 2315 w 2373"/>
              <a:gd name="T73" fmla="*/ 93 h 756"/>
              <a:gd name="T74" fmla="*/ 2373 w 2373"/>
              <a:gd name="T75" fmla="*/ 56 h 756"/>
              <a:gd name="T76" fmla="*/ 2369 w 2373"/>
              <a:gd name="T77" fmla="*/ 53 h 756"/>
              <a:gd name="T78" fmla="*/ 2180 w 2373"/>
              <a:gd name="T79" fmla="*/ 97 h 756"/>
              <a:gd name="T80" fmla="*/ 1977 w 2373"/>
              <a:gd name="T81" fmla="*/ 144 h 756"/>
              <a:gd name="T82" fmla="*/ 1795 w 2373"/>
              <a:gd name="T83" fmla="*/ 169 h 756"/>
              <a:gd name="T84" fmla="*/ 1670 w 2373"/>
              <a:gd name="T85" fmla="*/ 164 h 756"/>
              <a:gd name="T86" fmla="*/ 1615 w 2373"/>
              <a:gd name="T87" fmla="*/ 133 h 756"/>
              <a:gd name="T88" fmla="*/ 1573 w 2373"/>
              <a:gd name="T89" fmla="*/ 57 h 756"/>
              <a:gd name="T90" fmla="*/ 1516 w 2373"/>
              <a:gd name="T91" fmla="*/ 8 h 756"/>
              <a:gd name="T92" fmla="*/ 1479 w 2373"/>
              <a:gd name="T93" fmla="*/ 0 h 756"/>
              <a:gd name="T94" fmla="*/ 1436 w 2373"/>
              <a:gd name="T95" fmla="*/ 7 h 756"/>
              <a:gd name="T96" fmla="*/ 1344 w 2373"/>
              <a:gd name="T97" fmla="*/ 44 h 756"/>
              <a:gd name="T98" fmla="*/ 1212 w 2373"/>
              <a:gd name="T99" fmla="*/ 125 h 756"/>
              <a:gd name="T100" fmla="*/ 895 w 2373"/>
              <a:gd name="T101" fmla="*/ 143 h 756"/>
              <a:gd name="T102" fmla="*/ 839 w 2373"/>
              <a:gd name="T103" fmla="*/ 140 h 756"/>
              <a:gd name="T104" fmla="*/ 759 w 2373"/>
              <a:gd name="T105" fmla="*/ 158 h 756"/>
              <a:gd name="T106" fmla="*/ 433 w 2373"/>
              <a:gd name="T107" fmla="*/ 26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73" h="756">
                <a:moveTo>
                  <a:pt x="419" y="271"/>
                </a:moveTo>
                <a:lnTo>
                  <a:pt x="419" y="271"/>
                </a:lnTo>
                <a:lnTo>
                  <a:pt x="418" y="271"/>
                </a:lnTo>
                <a:lnTo>
                  <a:pt x="416" y="271"/>
                </a:lnTo>
                <a:lnTo>
                  <a:pt x="407" y="271"/>
                </a:lnTo>
                <a:lnTo>
                  <a:pt x="377" y="275"/>
                </a:lnTo>
                <a:lnTo>
                  <a:pt x="336" y="285"/>
                </a:lnTo>
                <a:lnTo>
                  <a:pt x="289" y="297"/>
                </a:lnTo>
                <a:lnTo>
                  <a:pt x="289" y="297"/>
                </a:lnTo>
                <a:lnTo>
                  <a:pt x="278" y="301"/>
                </a:lnTo>
                <a:lnTo>
                  <a:pt x="266" y="307"/>
                </a:lnTo>
                <a:lnTo>
                  <a:pt x="257" y="315"/>
                </a:lnTo>
                <a:lnTo>
                  <a:pt x="248" y="325"/>
                </a:lnTo>
                <a:lnTo>
                  <a:pt x="240" y="336"/>
                </a:lnTo>
                <a:lnTo>
                  <a:pt x="233" y="348"/>
                </a:lnTo>
                <a:lnTo>
                  <a:pt x="221" y="375"/>
                </a:lnTo>
                <a:lnTo>
                  <a:pt x="197" y="430"/>
                </a:lnTo>
                <a:lnTo>
                  <a:pt x="186" y="455"/>
                </a:lnTo>
                <a:lnTo>
                  <a:pt x="179" y="466"/>
                </a:lnTo>
                <a:lnTo>
                  <a:pt x="172" y="475"/>
                </a:lnTo>
                <a:lnTo>
                  <a:pt x="172" y="475"/>
                </a:lnTo>
                <a:lnTo>
                  <a:pt x="164" y="484"/>
                </a:lnTo>
                <a:lnTo>
                  <a:pt x="153" y="493"/>
                </a:lnTo>
                <a:lnTo>
                  <a:pt x="140" y="501"/>
                </a:lnTo>
                <a:lnTo>
                  <a:pt x="126" y="509"/>
                </a:lnTo>
                <a:lnTo>
                  <a:pt x="65" y="543"/>
                </a:lnTo>
                <a:lnTo>
                  <a:pt x="38" y="559"/>
                </a:lnTo>
                <a:lnTo>
                  <a:pt x="25" y="568"/>
                </a:lnTo>
                <a:lnTo>
                  <a:pt x="15" y="577"/>
                </a:lnTo>
                <a:lnTo>
                  <a:pt x="7" y="587"/>
                </a:lnTo>
                <a:lnTo>
                  <a:pt x="2" y="597"/>
                </a:lnTo>
                <a:lnTo>
                  <a:pt x="0" y="601"/>
                </a:lnTo>
                <a:lnTo>
                  <a:pt x="0" y="607"/>
                </a:lnTo>
                <a:lnTo>
                  <a:pt x="0" y="612"/>
                </a:lnTo>
                <a:lnTo>
                  <a:pt x="2" y="618"/>
                </a:lnTo>
                <a:lnTo>
                  <a:pt x="2" y="618"/>
                </a:lnTo>
                <a:lnTo>
                  <a:pt x="10" y="640"/>
                </a:lnTo>
                <a:lnTo>
                  <a:pt x="21" y="665"/>
                </a:lnTo>
                <a:lnTo>
                  <a:pt x="35" y="688"/>
                </a:lnTo>
                <a:lnTo>
                  <a:pt x="43" y="699"/>
                </a:lnTo>
                <a:lnTo>
                  <a:pt x="51" y="711"/>
                </a:lnTo>
                <a:lnTo>
                  <a:pt x="61" y="722"/>
                </a:lnTo>
                <a:lnTo>
                  <a:pt x="71" y="730"/>
                </a:lnTo>
                <a:lnTo>
                  <a:pt x="81" y="738"/>
                </a:lnTo>
                <a:lnTo>
                  <a:pt x="92" y="745"/>
                </a:lnTo>
                <a:lnTo>
                  <a:pt x="103" y="751"/>
                </a:lnTo>
                <a:lnTo>
                  <a:pt x="115" y="754"/>
                </a:lnTo>
                <a:lnTo>
                  <a:pt x="126" y="756"/>
                </a:lnTo>
                <a:lnTo>
                  <a:pt x="140" y="755"/>
                </a:lnTo>
                <a:lnTo>
                  <a:pt x="140" y="755"/>
                </a:lnTo>
                <a:lnTo>
                  <a:pt x="151" y="754"/>
                </a:lnTo>
                <a:lnTo>
                  <a:pt x="161" y="752"/>
                </a:lnTo>
                <a:lnTo>
                  <a:pt x="169" y="748"/>
                </a:lnTo>
                <a:lnTo>
                  <a:pt x="176" y="745"/>
                </a:lnTo>
                <a:lnTo>
                  <a:pt x="187" y="737"/>
                </a:lnTo>
                <a:lnTo>
                  <a:pt x="196" y="727"/>
                </a:lnTo>
                <a:lnTo>
                  <a:pt x="207" y="719"/>
                </a:lnTo>
                <a:lnTo>
                  <a:pt x="214" y="713"/>
                </a:lnTo>
                <a:lnTo>
                  <a:pt x="222" y="709"/>
                </a:lnTo>
                <a:lnTo>
                  <a:pt x="232" y="705"/>
                </a:lnTo>
                <a:lnTo>
                  <a:pt x="243" y="701"/>
                </a:lnTo>
                <a:lnTo>
                  <a:pt x="257" y="697"/>
                </a:lnTo>
                <a:lnTo>
                  <a:pt x="273" y="694"/>
                </a:lnTo>
                <a:lnTo>
                  <a:pt x="273" y="694"/>
                </a:lnTo>
                <a:lnTo>
                  <a:pt x="311" y="687"/>
                </a:lnTo>
                <a:lnTo>
                  <a:pt x="347" y="679"/>
                </a:lnTo>
                <a:lnTo>
                  <a:pt x="426" y="661"/>
                </a:lnTo>
                <a:lnTo>
                  <a:pt x="469" y="652"/>
                </a:lnTo>
                <a:lnTo>
                  <a:pt x="516" y="643"/>
                </a:lnTo>
                <a:lnTo>
                  <a:pt x="566" y="634"/>
                </a:lnTo>
                <a:lnTo>
                  <a:pt x="623" y="629"/>
                </a:lnTo>
                <a:lnTo>
                  <a:pt x="623" y="629"/>
                </a:lnTo>
                <a:lnTo>
                  <a:pt x="676" y="625"/>
                </a:lnTo>
                <a:lnTo>
                  <a:pt x="717" y="622"/>
                </a:lnTo>
                <a:lnTo>
                  <a:pt x="788" y="620"/>
                </a:lnTo>
                <a:lnTo>
                  <a:pt x="823" y="618"/>
                </a:lnTo>
                <a:lnTo>
                  <a:pt x="864" y="611"/>
                </a:lnTo>
                <a:lnTo>
                  <a:pt x="917" y="601"/>
                </a:lnTo>
                <a:lnTo>
                  <a:pt x="982" y="584"/>
                </a:lnTo>
                <a:lnTo>
                  <a:pt x="982" y="584"/>
                </a:lnTo>
                <a:lnTo>
                  <a:pt x="1064" y="563"/>
                </a:lnTo>
                <a:lnTo>
                  <a:pt x="1160" y="541"/>
                </a:lnTo>
                <a:lnTo>
                  <a:pt x="1261" y="519"/>
                </a:lnTo>
                <a:lnTo>
                  <a:pt x="1364" y="498"/>
                </a:lnTo>
                <a:lnTo>
                  <a:pt x="1413" y="490"/>
                </a:lnTo>
                <a:lnTo>
                  <a:pt x="1462" y="483"/>
                </a:lnTo>
                <a:lnTo>
                  <a:pt x="1508" y="476"/>
                </a:lnTo>
                <a:lnTo>
                  <a:pt x="1549" y="473"/>
                </a:lnTo>
                <a:lnTo>
                  <a:pt x="1588" y="471"/>
                </a:lnTo>
                <a:lnTo>
                  <a:pt x="1622" y="471"/>
                </a:lnTo>
                <a:lnTo>
                  <a:pt x="1651" y="473"/>
                </a:lnTo>
                <a:lnTo>
                  <a:pt x="1662" y="476"/>
                </a:lnTo>
                <a:lnTo>
                  <a:pt x="1673" y="479"/>
                </a:lnTo>
                <a:lnTo>
                  <a:pt x="1673" y="479"/>
                </a:lnTo>
                <a:lnTo>
                  <a:pt x="1689" y="486"/>
                </a:lnTo>
                <a:lnTo>
                  <a:pt x="1705" y="494"/>
                </a:lnTo>
                <a:lnTo>
                  <a:pt x="1719" y="502"/>
                </a:lnTo>
                <a:lnTo>
                  <a:pt x="1730" y="512"/>
                </a:lnTo>
                <a:lnTo>
                  <a:pt x="1738" y="520"/>
                </a:lnTo>
                <a:lnTo>
                  <a:pt x="1746" y="530"/>
                </a:lnTo>
                <a:lnTo>
                  <a:pt x="1759" y="547"/>
                </a:lnTo>
                <a:lnTo>
                  <a:pt x="1770" y="559"/>
                </a:lnTo>
                <a:lnTo>
                  <a:pt x="1774" y="565"/>
                </a:lnTo>
                <a:lnTo>
                  <a:pt x="1778" y="569"/>
                </a:lnTo>
                <a:lnTo>
                  <a:pt x="1784" y="572"/>
                </a:lnTo>
                <a:lnTo>
                  <a:pt x="1789" y="572"/>
                </a:lnTo>
                <a:lnTo>
                  <a:pt x="1796" y="570"/>
                </a:lnTo>
                <a:lnTo>
                  <a:pt x="1803" y="566"/>
                </a:lnTo>
                <a:lnTo>
                  <a:pt x="1803" y="566"/>
                </a:lnTo>
                <a:lnTo>
                  <a:pt x="1810" y="559"/>
                </a:lnTo>
                <a:lnTo>
                  <a:pt x="1816" y="551"/>
                </a:lnTo>
                <a:lnTo>
                  <a:pt x="1821" y="540"/>
                </a:lnTo>
                <a:lnTo>
                  <a:pt x="1824" y="527"/>
                </a:lnTo>
                <a:lnTo>
                  <a:pt x="1827" y="512"/>
                </a:lnTo>
                <a:lnTo>
                  <a:pt x="1828" y="497"/>
                </a:lnTo>
                <a:lnTo>
                  <a:pt x="1830" y="465"/>
                </a:lnTo>
                <a:lnTo>
                  <a:pt x="1830" y="432"/>
                </a:lnTo>
                <a:lnTo>
                  <a:pt x="1828" y="401"/>
                </a:lnTo>
                <a:lnTo>
                  <a:pt x="1824" y="362"/>
                </a:lnTo>
                <a:lnTo>
                  <a:pt x="1824" y="362"/>
                </a:lnTo>
                <a:lnTo>
                  <a:pt x="1825" y="353"/>
                </a:lnTo>
                <a:lnTo>
                  <a:pt x="1828" y="344"/>
                </a:lnTo>
                <a:lnTo>
                  <a:pt x="1832" y="336"/>
                </a:lnTo>
                <a:lnTo>
                  <a:pt x="1836" y="328"/>
                </a:lnTo>
                <a:lnTo>
                  <a:pt x="1841" y="321"/>
                </a:lnTo>
                <a:lnTo>
                  <a:pt x="1843" y="314"/>
                </a:lnTo>
                <a:lnTo>
                  <a:pt x="1845" y="307"/>
                </a:lnTo>
                <a:lnTo>
                  <a:pt x="1843" y="300"/>
                </a:lnTo>
                <a:lnTo>
                  <a:pt x="1843" y="300"/>
                </a:lnTo>
                <a:lnTo>
                  <a:pt x="1838" y="294"/>
                </a:lnTo>
                <a:lnTo>
                  <a:pt x="1831" y="287"/>
                </a:lnTo>
                <a:lnTo>
                  <a:pt x="1812" y="275"/>
                </a:lnTo>
                <a:lnTo>
                  <a:pt x="1788" y="261"/>
                </a:lnTo>
                <a:lnTo>
                  <a:pt x="1788" y="261"/>
                </a:lnTo>
                <a:lnTo>
                  <a:pt x="1823" y="255"/>
                </a:lnTo>
                <a:lnTo>
                  <a:pt x="1903" y="243"/>
                </a:lnTo>
                <a:lnTo>
                  <a:pt x="1949" y="236"/>
                </a:lnTo>
                <a:lnTo>
                  <a:pt x="1992" y="228"/>
                </a:lnTo>
                <a:lnTo>
                  <a:pt x="2028" y="221"/>
                </a:lnTo>
                <a:lnTo>
                  <a:pt x="2053" y="212"/>
                </a:lnTo>
                <a:lnTo>
                  <a:pt x="2053" y="212"/>
                </a:lnTo>
                <a:lnTo>
                  <a:pt x="2097" y="196"/>
                </a:lnTo>
                <a:lnTo>
                  <a:pt x="2153" y="174"/>
                </a:lnTo>
                <a:lnTo>
                  <a:pt x="2212" y="147"/>
                </a:lnTo>
                <a:lnTo>
                  <a:pt x="2240" y="132"/>
                </a:lnTo>
                <a:lnTo>
                  <a:pt x="2268" y="118"/>
                </a:lnTo>
                <a:lnTo>
                  <a:pt x="2268" y="118"/>
                </a:lnTo>
                <a:lnTo>
                  <a:pt x="2315" y="93"/>
                </a:lnTo>
                <a:lnTo>
                  <a:pt x="2351" y="72"/>
                </a:lnTo>
                <a:lnTo>
                  <a:pt x="2364" y="64"/>
                </a:lnTo>
                <a:lnTo>
                  <a:pt x="2370" y="58"/>
                </a:lnTo>
                <a:lnTo>
                  <a:pt x="2373" y="56"/>
                </a:lnTo>
                <a:lnTo>
                  <a:pt x="2373" y="54"/>
                </a:lnTo>
                <a:lnTo>
                  <a:pt x="2372" y="53"/>
                </a:lnTo>
                <a:lnTo>
                  <a:pt x="2369" y="53"/>
                </a:lnTo>
                <a:lnTo>
                  <a:pt x="2369" y="53"/>
                </a:lnTo>
                <a:lnTo>
                  <a:pt x="2359" y="53"/>
                </a:lnTo>
                <a:lnTo>
                  <a:pt x="2344" y="56"/>
                </a:lnTo>
                <a:lnTo>
                  <a:pt x="2301" y="65"/>
                </a:lnTo>
                <a:lnTo>
                  <a:pt x="2180" y="97"/>
                </a:lnTo>
                <a:lnTo>
                  <a:pt x="2180" y="97"/>
                </a:lnTo>
                <a:lnTo>
                  <a:pt x="2092" y="118"/>
                </a:lnTo>
                <a:lnTo>
                  <a:pt x="2036" y="132"/>
                </a:lnTo>
                <a:lnTo>
                  <a:pt x="1977" y="144"/>
                </a:lnTo>
                <a:lnTo>
                  <a:pt x="1918" y="156"/>
                </a:lnTo>
                <a:lnTo>
                  <a:pt x="1863" y="164"/>
                </a:lnTo>
                <a:lnTo>
                  <a:pt x="1814" y="169"/>
                </a:lnTo>
                <a:lnTo>
                  <a:pt x="1795" y="169"/>
                </a:lnTo>
                <a:lnTo>
                  <a:pt x="1777" y="169"/>
                </a:lnTo>
                <a:lnTo>
                  <a:pt x="1777" y="169"/>
                </a:lnTo>
                <a:lnTo>
                  <a:pt x="1719" y="165"/>
                </a:lnTo>
                <a:lnTo>
                  <a:pt x="1670" y="164"/>
                </a:lnTo>
                <a:lnTo>
                  <a:pt x="1624" y="162"/>
                </a:lnTo>
                <a:lnTo>
                  <a:pt x="1624" y="162"/>
                </a:lnTo>
                <a:lnTo>
                  <a:pt x="1623" y="154"/>
                </a:lnTo>
                <a:lnTo>
                  <a:pt x="1615" y="133"/>
                </a:lnTo>
                <a:lnTo>
                  <a:pt x="1602" y="106"/>
                </a:lnTo>
                <a:lnTo>
                  <a:pt x="1594" y="89"/>
                </a:lnTo>
                <a:lnTo>
                  <a:pt x="1584" y="74"/>
                </a:lnTo>
                <a:lnTo>
                  <a:pt x="1573" y="57"/>
                </a:lnTo>
                <a:lnTo>
                  <a:pt x="1560" y="43"/>
                </a:lnTo>
                <a:lnTo>
                  <a:pt x="1547" y="29"/>
                </a:lnTo>
                <a:lnTo>
                  <a:pt x="1531" y="17"/>
                </a:lnTo>
                <a:lnTo>
                  <a:pt x="1516" y="8"/>
                </a:lnTo>
                <a:lnTo>
                  <a:pt x="1506" y="4"/>
                </a:lnTo>
                <a:lnTo>
                  <a:pt x="1498" y="1"/>
                </a:lnTo>
                <a:lnTo>
                  <a:pt x="1488" y="0"/>
                </a:lnTo>
                <a:lnTo>
                  <a:pt x="1479" y="0"/>
                </a:lnTo>
                <a:lnTo>
                  <a:pt x="1469" y="0"/>
                </a:lnTo>
                <a:lnTo>
                  <a:pt x="1458" y="1"/>
                </a:lnTo>
                <a:lnTo>
                  <a:pt x="1458" y="1"/>
                </a:lnTo>
                <a:lnTo>
                  <a:pt x="1436" y="7"/>
                </a:lnTo>
                <a:lnTo>
                  <a:pt x="1413" y="14"/>
                </a:lnTo>
                <a:lnTo>
                  <a:pt x="1390" y="24"/>
                </a:lnTo>
                <a:lnTo>
                  <a:pt x="1368" y="33"/>
                </a:lnTo>
                <a:lnTo>
                  <a:pt x="1344" y="44"/>
                </a:lnTo>
                <a:lnTo>
                  <a:pt x="1322" y="57"/>
                </a:lnTo>
                <a:lnTo>
                  <a:pt x="1279" y="82"/>
                </a:lnTo>
                <a:lnTo>
                  <a:pt x="1241" y="106"/>
                </a:lnTo>
                <a:lnTo>
                  <a:pt x="1212" y="125"/>
                </a:lnTo>
                <a:lnTo>
                  <a:pt x="1186" y="144"/>
                </a:lnTo>
                <a:lnTo>
                  <a:pt x="913" y="144"/>
                </a:lnTo>
                <a:lnTo>
                  <a:pt x="913" y="144"/>
                </a:lnTo>
                <a:lnTo>
                  <a:pt x="895" y="143"/>
                </a:lnTo>
                <a:lnTo>
                  <a:pt x="882" y="142"/>
                </a:lnTo>
                <a:lnTo>
                  <a:pt x="863" y="140"/>
                </a:lnTo>
                <a:lnTo>
                  <a:pt x="852" y="139"/>
                </a:lnTo>
                <a:lnTo>
                  <a:pt x="839" y="140"/>
                </a:lnTo>
                <a:lnTo>
                  <a:pt x="821" y="143"/>
                </a:lnTo>
                <a:lnTo>
                  <a:pt x="798" y="147"/>
                </a:lnTo>
                <a:lnTo>
                  <a:pt x="798" y="147"/>
                </a:lnTo>
                <a:lnTo>
                  <a:pt x="759" y="158"/>
                </a:lnTo>
                <a:lnTo>
                  <a:pt x="706" y="175"/>
                </a:lnTo>
                <a:lnTo>
                  <a:pt x="581" y="218"/>
                </a:lnTo>
                <a:lnTo>
                  <a:pt x="469" y="257"/>
                </a:lnTo>
                <a:lnTo>
                  <a:pt x="433" y="268"/>
                </a:lnTo>
                <a:lnTo>
                  <a:pt x="423" y="271"/>
                </a:lnTo>
                <a:lnTo>
                  <a:pt x="419" y="271"/>
                </a:lnTo>
                <a:lnTo>
                  <a:pt x="419" y="271"/>
                </a:lnTo>
                <a:close/>
              </a:path>
            </a:pathLst>
          </a:custGeom>
          <a:solidFill>
            <a:schemeClr val="tx1"/>
          </a:solidFill>
          <a:ln w="269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D477FE0E-CC48-4860-A1D8-06455DF32623}"/>
              </a:ext>
            </a:extLst>
          </p:cNvPr>
          <p:cNvSpPr>
            <a:spLocks/>
          </p:cNvSpPr>
          <p:nvPr/>
        </p:nvSpPr>
        <p:spPr bwMode="auto">
          <a:xfrm>
            <a:off x="685801" y="1410428"/>
            <a:ext cx="2676656" cy="1658211"/>
          </a:xfrm>
          <a:custGeom>
            <a:avLst/>
            <a:gdLst>
              <a:gd name="T0" fmla="*/ 452 w 1343"/>
              <a:gd name="T1" fmla="*/ 474 h 832"/>
              <a:gd name="T2" fmla="*/ 426 w 1343"/>
              <a:gd name="T3" fmla="*/ 501 h 832"/>
              <a:gd name="T4" fmla="*/ 401 w 1343"/>
              <a:gd name="T5" fmla="*/ 498 h 832"/>
              <a:gd name="T6" fmla="*/ 372 w 1343"/>
              <a:gd name="T7" fmla="*/ 503 h 832"/>
              <a:gd name="T8" fmla="*/ 366 w 1343"/>
              <a:gd name="T9" fmla="*/ 497 h 832"/>
              <a:gd name="T10" fmla="*/ 370 w 1343"/>
              <a:gd name="T11" fmla="*/ 438 h 832"/>
              <a:gd name="T12" fmla="*/ 377 w 1343"/>
              <a:gd name="T13" fmla="*/ 345 h 832"/>
              <a:gd name="T14" fmla="*/ 361 w 1343"/>
              <a:gd name="T15" fmla="*/ 315 h 832"/>
              <a:gd name="T16" fmla="*/ 333 w 1343"/>
              <a:gd name="T17" fmla="*/ 313 h 832"/>
              <a:gd name="T18" fmla="*/ 259 w 1343"/>
              <a:gd name="T19" fmla="*/ 337 h 832"/>
              <a:gd name="T20" fmla="*/ 141 w 1343"/>
              <a:gd name="T21" fmla="*/ 417 h 832"/>
              <a:gd name="T22" fmla="*/ 65 w 1343"/>
              <a:gd name="T23" fmla="*/ 497 h 832"/>
              <a:gd name="T24" fmla="*/ 19 w 1343"/>
              <a:gd name="T25" fmla="*/ 576 h 832"/>
              <a:gd name="T26" fmla="*/ 7 w 1343"/>
              <a:gd name="T27" fmla="*/ 630 h 832"/>
              <a:gd name="T28" fmla="*/ 0 w 1343"/>
              <a:gd name="T29" fmla="*/ 753 h 832"/>
              <a:gd name="T30" fmla="*/ 10 w 1343"/>
              <a:gd name="T31" fmla="*/ 805 h 832"/>
              <a:gd name="T32" fmla="*/ 40 w 1343"/>
              <a:gd name="T33" fmla="*/ 830 h 832"/>
              <a:gd name="T34" fmla="*/ 97 w 1343"/>
              <a:gd name="T35" fmla="*/ 831 h 832"/>
              <a:gd name="T36" fmla="*/ 245 w 1343"/>
              <a:gd name="T37" fmla="*/ 816 h 832"/>
              <a:gd name="T38" fmla="*/ 441 w 1343"/>
              <a:gd name="T39" fmla="*/ 796 h 832"/>
              <a:gd name="T40" fmla="*/ 516 w 1343"/>
              <a:gd name="T41" fmla="*/ 774 h 832"/>
              <a:gd name="T42" fmla="*/ 535 w 1343"/>
              <a:gd name="T43" fmla="*/ 762 h 832"/>
              <a:gd name="T44" fmla="*/ 599 w 1343"/>
              <a:gd name="T45" fmla="*/ 782 h 832"/>
              <a:gd name="T46" fmla="*/ 652 w 1343"/>
              <a:gd name="T47" fmla="*/ 789 h 832"/>
              <a:gd name="T48" fmla="*/ 750 w 1343"/>
              <a:gd name="T49" fmla="*/ 792 h 832"/>
              <a:gd name="T50" fmla="*/ 813 w 1343"/>
              <a:gd name="T51" fmla="*/ 784 h 832"/>
              <a:gd name="T52" fmla="*/ 904 w 1343"/>
              <a:gd name="T53" fmla="*/ 745 h 832"/>
              <a:gd name="T54" fmla="*/ 975 w 1343"/>
              <a:gd name="T55" fmla="*/ 696 h 832"/>
              <a:gd name="T56" fmla="*/ 1046 w 1343"/>
              <a:gd name="T57" fmla="*/ 605 h 832"/>
              <a:gd name="T58" fmla="*/ 1108 w 1343"/>
              <a:gd name="T59" fmla="*/ 528 h 832"/>
              <a:gd name="T60" fmla="*/ 1132 w 1343"/>
              <a:gd name="T61" fmla="*/ 509 h 832"/>
              <a:gd name="T62" fmla="*/ 1197 w 1343"/>
              <a:gd name="T63" fmla="*/ 483 h 832"/>
              <a:gd name="T64" fmla="*/ 1240 w 1343"/>
              <a:gd name="T65" fmla="*/ 465 h 832"/>
              <a:gd name="T66" fmla="*/ 1323 w 1343"/>
              <a:gd name="T67" fmla="*/ 404 h 832"/>
              <a:gd name="T68" fmla="*/ 1343 w 1343"/>
              <a:gd name="T69" fmla="*/ 376 h 832"/>
              <a:gd name="T70" fmla="*/ 1323 w 1343"/>
              <a:gd name="T71" fmla="*/ 381 h 832"/>
              <a:gd name="T72" fmla="*/ 1262 w 1343"/>
              <a:gd name="T73" fmla="*/ 420 h 832"/>
              <a:gd name="T74" fmla="*/ 1194 w 1343"/>
              <a:gd name="T75" fmla="*/ 440 h 832"/>
              <a:gd name="T76" fmla="*/ 1154 w 1343"/>
              <a:gd name="T77" fmla="*/ 438 h 832"/>
              <a:gd name="T78" fmla="*/ 1125 w 1343"/>
              <a:gd name="T79" fmla="*/ 413 h 832"/>
              <a:gd name="T80" fmla="*/ 1166 w 1343"/>
              <a:gd name="T81" fmla="*/ 336 h 832"/>
              <a:gd name="T82" fmla="*/ 1183 w 1343"/>
              <a:gd name="T83" fmla="*/ 265 h 832"/>
              <a:gd name="T84" fmla="*/ 1176 w 1343"/>
              <a:gd name="T85" fmla="*/ 209 h 832"/>
              <a:gd name="T86" fmla="*/ 1144 w 1343"/>
              <a:gd name="T87" fmla="*/ 118 h 832"/>
              <a:gd name="T88" fmla="*/ 1086 w 1343"/>
              <a:gd name="T89" fmla="*/ 23 h 832"/>
              <a:gd name="T90" fmla="*/ 1067 w 1343"/>
              <a:gd name="T91" fmla="*/ 9 h 832"/>
              <a:gd name="T92" fmla="*/ 1033 w 1343"/>
              <a:gd name="T93" fmla="*/ 9 h 832"/>
              <a:gd name="T94" fmla="*/ 1024 w 1343"/>
              <a:gd name="T95" fmla="*/ 9 h 832"/>
              <a:gd name="T96" fmla="*/ 979 w 1343"/>
              <a:gd name="T97" fmla="*/ 1 h 832"/>
              <a:gd name="T98" fmla="*/ 963 w 1343"/>
              <a:gd name="T99" fmla="*/ 18 h 832"/>
              <a:gd name="T100" fmla="*/ 847 w 1343"/>
              <a:gd name="T101" fmla="*/ 229 h 832"/>
              <a:gd name="T102" fmla="*/ 811 w 1343"/>
              <a:gd name="T103" fmla="*/ 316 h 832"/>
              <a:gd name="T104" fmla="*/ 786 w 1343"/>
              <a:gd name="T105" fmla="*/ 362 h 832"/>
              <a:gd name="T106" fmla="*/ 731 w 1343"/>
              <a:gd name="T107" fmla="*/ 374 h 832"/>
              <a:gd name="T108" fmla="*/ 639 w 1343"/>
              <a:gd name="T109" fmla="*/ 395 h 832"/>
              <a:gd name="T110" fmla="*/ 567 w 1343"/>
              <a:gd name="T111" fmla="*/ 426 h 832"/>
              <a:gd name="T112" fmla="*/ 546 w 1343"/>
              <a:gd name="T113" fmla="*/ 433 h 832"/>
              <a:gd name="T114" fmla="*/ 487 w 1343"/>
              <a:gd name="T115" fmla="*/ 449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3" h="832">
                <a:moveTo>
                  <a:pt x="467" y="460"/>
                </a:moveTo>
                <a:lnTo>
                  <a:pt x="467" y="460"/>
                </a:lnTo>
                <a:lnTo>
                  <a:pt x="458" y="467"/>
                </a:lnTo>
                <a:lnTo>
                  <a:pt x="452" y="474"/>
                </a:lnTo>
                <a:lnTo>
                  <a:pt x="442" y="490"/>
                </a:lnTo>
                <a:lnTo>
                  <a:pt x="437" y="497"/>
                </a:lnTo>
                <a:lnTo>
                  <a:pt x="430" y="501"/>
                </a:lnTo>
                <a:lnTo>
                  <a:pt x="426" y="501"/>
                </a:lnTo>
                <a:lnTo>
                  <a:pt x="422" y="501"/>
                </a:lnTo>
                <a:lnTo>
                  <a:pt x="408" y="499"/>
                </a:lnTo>
                <a:lnTo>
                  <a:pt x="408" y="499"/>
                </a:lnTo>
                <a:lnTo>
                  <a:pt x="401" y="498"/>
                </a:lnTo>
                <a:lnTo>
                  <a:pt x="395" y="497"/>
                </a:lnTo>
                <a:lnTo>
                  <a:pt x="384" y="498"/>
                </a:lnTo>
                <a:lnTo>
                  <a:pt x="377" y="501"/>
                </a:lnTo>
                <a:lnTo>
                  <a:pt x="372" y="503"/>
                </a:lnTo>
                <a:lnTo>
                  <a:pt x="369" y="505"/>
                </a:lnTo>
                <a:lnTo>
                  <a:pt x="368" y="505"/>
                </a:lnTo>
                <a:lnTo>
                  <a:pt x="368" y="502"/>
                </a:lnTo>
                <a:lnTo>
                  <a:pt x="366" y="497"/>
                </a:lnTo>
                <a:lnTo>
                  <a:pt x="366" y="483"/>
                </a:lnTo>
                <a:lnTo>
                  <a:pt x="366" y="483"/>
                </a:lnTo>
                <a:lnTo>
                  <a:pt x="368" y="463"/>
                </a:lnTo>
                <a:lnTo>
                  <a:pt x="370" y="438"/>
                </a:lnTo>
                <a:lnTo>
                  <a:pt x="374" y="411"/>
                </a:lnTo>
                <a:lnTo>
                  <a:pt x="377" y="383"/>
                </a:lnTo>
                <a:lnTo>
                  <a:pt x="379" y="358"/>
                </a:lnTo>
                <a:lnTo>
                  <a:pt x="377" y="345"/>
                </a:lnTo>
                <a:lnTo>
                  <a:pt x="374" y="336"/>
                </a:lnTo>
                <a:lnTo>
                  <a:pt x="372" y="327"/>
                </a:lnTo>
                <a:lnTo>
                  <a:pt x="368" y="320"/>
                </a:lnTo>
                <a:lnTo>
                  <a:pt x="361" y="315"/>
                </a:lnTo>
                <a:lnTo>
                  <a:pt x="352" y="313"/>
                </a:lnTo>
                <a:lnTo>
                  <a:pt x="352" y="313"/>
                </a:lnTo>
                <a:lnTo>
                  <a:pt x="344" y="312"/>
                </a:lnTo>
                <a:lnTo>
                  <a:pt x="333" y="313"/>
                </a:lnTo>
                <a:lnTo>
                  <a:pt x="322" y="315"/>
                </a:lnTo>
                <a:lnTo>
                  <a:pt x="311" y="318"/>
                </a:lnTo>
                <a:lnTo>
                  <a:pt x="286" y="324"/>
                </a:lnTo>
                <a:lnTo>
                  <a:pt x="259" y="337"/>
                </a:lnTo>
                <a:lnTo>
                  <a:pt x="230" y="352"/>
                </a:lnTo>
                <a:lnTo>
                  <a:pt x="201" y="370"/>
                </a:lnTo>
                <a:lnTo>
                  <a:pt x="171" y="392"/>
                </a:lnTo>
                <a:lnTo>
                  <a:pt x="141" y="417"/>
                </a:lnTo>
                <a:lnTo>
                  <a:pt x="141" y="417"/>
                </a:lnTo>
                <a:lnTo>
                  <a:pt x="112" y="444"/>
                </a:lnTo>
                <a:lnTo>
                  <a:pt x="87" y="470"/>
                </a:lnTo>
                <a:lnTo>
                  <a:pt x="65" y="497"/>
                </a:lnTo>
                <a:lnTo>
                  <a:pt x="46" y="523"/>
                </a:lnTo>
                <a:lnTo>
                  <a:pt x="31" y="549"/>
                </a:lnTo>
                <a:lnTo>
                  <a:pt x="25" y="562"/>
                </a:lnTo>
                <a:lnTo>
                  <a:pt x="19" y="576"/>
                </a:lnTo>
                <a:lnTo>
                  <a:pt x="15" y="588"/>
                </a:lnTo>
                <a:lnTo>
                  <a:pt x="11" y="602"/>
                </a:lnTo>
                <a:lnTo>
                  <a:pt x="8" y="616"/>
                </a:lnTo>
                <a:lnTo>
                  <a:pt x="7" y="630"/>
                </a:lnTo>
                <a:lnTo>
                  <a:pt x="7" y="630"/>
                </a:lnTo>
                <a:lnTo>
                  <a:pt x="3" y="691"/>
                </a:lnTo>
                <a:lnTo>
                  <a:pt x="0" y="723"/>
                </a:lnTo>
                <a:lnTo>
                  <a:pt x="0" y="753"/>
                </a:lnTo>
                <a:lnTo>
                  <a:pt x="1" y="767"/>
                </a:lnTo>
                <a:lnTo>
                  <a:pt x="3" y="781"/>
                </a:lnTo>
                <a:lnTo>
                  <a:pt x="6" y="794"/>
                </a:lnTo>
                <a:lnTo>
                  <a:pt x="10" y="805"/>
                </a:lnTo>
                <a:lnTo>
                  <a:pt x="15" y="813"/>
                </a:lnTo>
                <a:lnTo>
                  <a:pt x="22" y="821"/>
                </a:lnTo>
                <a:lnTo>
                  <a:pt x="31" y="825"/>
                </a:lnTo>
                <a:lnTo>
                  <a:pt x="40" y="830"/>
                </a:lnTo>
                <a:lnTo>
                  <a:pt x="40" y="830"/>
                </a:lnTo>
                <a:lnTo>
                  <a:pt x="61" y="831"/>
                </a:lnTo>
                <a:lnTo>
                  <a:pt x="79" y="832"/>
                </a:lnTo>
                <a:lnTo>
                  <a:pt x="97" y="831"/>
                </a:lnTo>
                <a:lnTo>
                  <a:pt x="117" y="830"/>
                </a:lnTo>
                <a:lnTo>
                  <a:pt x="168" y="824"/>
                </a:lnTo>
                <a:lnTo>
                  <a:pt x="203" y="820"/>
                </a:lnTo>
                <a:lnTo>
                  <a:pt x="245" y="816"/>
                </a:lnTo>
                <a:lnTo>
                  <a:pt x="245" y="816"/>
                </a:lnTo>
                <a:lnTo>
                  <a:pt x="327" y="809"/>
                </a:lnTo>
                <a:lnTo>
                  <a:pt x="390" y="803"/>
                </a:lnTo>
                <a:lnTo>
                  <a:pt x="441" y="796"/>
                </a:lnTo>
                <a:lnTo>
                  <a:pt x="487" y="787"/>
                </a:lnTo>
                <a:lnTo>
                  <a:pt x="487" y="787"/>
                </a:lnTo>
                <a:lnTo>
                  <a:pt x="505" y="781"/>
                </a:lnTo>
                <a:lnTo>
                  <a:pt x="516" y="774"/>
                </a:lnTo>
                <a:lnTo>
                  <a:pt x="523" y="769"/>
                </a:lnTo>
                <a:lnTo>
                  <a:pt x="527" y="764"/>
                </a:lnTo>
                <a:lnTo>
                  <a:pt x="530" y="762"/>
                </a:lnTo>
                <a:lnTo>
                  <a:pt x="535" y="762"/>
                </a:lnTo>
                <a:lnTo>
                  <a:pt x="546" y="764"/>
                </a:lnTo>
                <a:lnTo>
                  <a:pt x="565" y="770"/>
                </a:lnTo>
                <a:lnTo>
                  <a:pt x="565" y="770"/>
                </a:lnTo>
                <a:lnTo>
                  <a:pt x="599" y="782"/>
                </a:lnTo>
                <a:lnTo>
                  <a:pt x="612" y="785"/>
                </a:lnTo>
                <a:lnTo>
                  <a:pt x="623" y="787"/>
                </a:lnTo>
                <a:lnTo>
                  <a:pt x="635" y="788"/>
                </a:lnTo>
                <a:lnTo>
                  <a:pt x="652" y="789"/>
                </a:lnTo>
                <a:lnTo>
                  <a:pt x="702" y="789"/>
                </a:lnTo>
                <a:lnTo>
                  <a:pt x="702" y="789"/>
                </a:lnTo>
                <a:lnTo>
                  <a:pt x="730" y="791"/>
                </a:lnTo>
                <a:lnTo>
                  <a:pt x="750" y="792"/>
                </a:lnTo>
                <a:lnTo>
                  <a:pt x="767" y="792"/>
                </a:lnTo>
                <a:lnTo>
                  <a:pt x="781" y="792"/>
                </a:lnTo>
                <a:lnTo>
                  <a:pt x="795" y="789"/>
                </a:lnTo>
                <a:lnTo>
                  <a:pt x="813" y="784"/>
                </a:lnTo>
                <a:lnTo>
                  <a:pt x="838" y="774"/>
                </a:lnTo>
                <a:lnTo>
                  <a:pt x="871" y="760"/>
                </a:lnTo>
                <a:lnTo>
                  <a:pt x="871" y="760"/>
                </a:lnTo>
                <a:lnTo>
                  <a:pt x="904" y="745"/>
                </a:lnTo>
                <a:lnTo>
                  <a:pt x="931" y="732"/>
                </a:lnTo>
                <a:lnTo>
                  <a:pt x="949" y="720"/>
                </a:lnTo>
                <a:lnTo>
                  <a:pt x="964" y="709"/>
                </a:lnTo>
                <a:lnTo>
                  <a:pt x="975" y="696"/>
                </a:lnTo>
                <a:lnTo>
                  <a:pt x="986" y="683"/>
                </a:lnTo>
                <a:lnTo>
                  <a:pt x="1014" y="646"/>
                </a:lnTo>
                <a:lnTo>
                  <a:pt x="1014" y="646"/>
                </a:lnTo>
                <a:lnTo>
                  <a:pt x="1046" y="605"/>
                </a:lnTo>
                <a:lnTo>
                  <a:pt x="1072" y="571"/>
                </a:lnTo>
                <a:lnTo>
                  <a:pt x="1093" y="545"/>
                </a:lnTo>
                <a:lnTo>
                  <a:pt x="1101" y="535"/>
                </a:lnTo>
                <a:lnTo>
                  <a:pt x="1108" y="528"/>
                </a:lnTo>
                <a:lnTo>
                  <a:pt x="1108" y="528"/>
                </a:lnTo>
                <a:lnTo>
                  <a:pt x="1119" y="519"/>
                </a:lnTo>
                <a:lnTo>
                  <a:pt x="1125" y="513"/>
                </a:lnTo>
                <a:lnTo>
                  <a:pt x="1132" y="509"/>
                </a:lnTo>
                <a:lnTo>
                  <a:pt x="1140" y="503"/>
                </a:lnTo>
                <a:lnTo>
                  <a:pt x="1154" y="498"/>
                </a:lnTo>
                <a:lnTo>
                  <a:pt x="1172" y="491"/>
                </a:lnTo>
                <a:lnTo>
                  <a:pt x="1197" y="483"/>
                </a:lnTo>
                <a:lnTo>
                  <a:pt x="1197" y="483"/>
                </a:lnTo>
                <a:lnTo>
                  <a:pt x="1211" y="479"/>
                </a:lnTo>
                <a:lnTo>
                  <a:pt x="1225" y="472"/>
                </a:lnTo>
                <a:lnTo>
                  <a:pt x="1240" y="465"/>
                </a:lnTo>
                <a:lnTo>
                  <a:pt x="1254" y="456"/>
                </a:lnTo>
                <a:lnTo>
                  <a:pt x="1280" y="438"/>
                </a:lnTo>
                <a:lnTo>
                  <a:pt x="1304" y="420"/>
                </a:lnTo>
                <a:lnTo>
                  <a:pt x="1323" y="404"/>
                </a:lnTo>
                <a:lnTo>
                  <a:pt x="1336" y="388"/>
                </a:lnTo>
                <a:lnTo>
                  <a:pt x="1340" y="383"/>
                </a:lnTo>
                <a:lnTo>
                  <a:pt x="1343" y="379"/>
                </a:lnTo>
                <a:lnTo>
                  <a:pt x="1343" y="376"/>
                </a:lnTo>
                <a:lnTo>
                  <a:pt x="1340" y="374"/>
                </a:lnTo>
                <a:lnTo>
                  <a:pt x="1340" y="374"/>
                </a:lnTo>
                <a:lnTo>
                  <a:pt x="1333" y="377"/>
                </a:lnTo>
                <a:lnTo>
                  <a:pt x="1323" y="381"/>
                </a:lnTo>
                <a:lnTo>
                  <a:pt x="1312" y="387"/>
                </a:lnTo>
                <a:lnTo>
                  <a:pt x="1302" y="394"/>
                </a:lnTo>
                <a:lnTo>
                  <a:pt x="1280" y="409"/>
                </a:lnTo>
                <a:lnTo>
                  <a:pt x="1262" y="420"/>
                </a:lnTo>
                <a:lnTo>
                  <a:pt x="1262" y="420"/>
                </a:lnTo>
                <a:lnTo>
                  <a:pt x="1243" y="429"/>
                </a:lnTo>
                <a:lnTo>
                  <a:pt x="1219" y="435"/>
                </a:lnTo>
                <a:lnTo>
                  <a:pt x="1194" y="440"/>
                </a:lnTo>
                <a:lnTo>
                  <a:pt x="1183" y="441"/>
                </a:lnTo>
                <a:lnTo>
                  <a:pt x="1173" y="441"/>
                </a:lnTo>
                <a:lnTo>
                  <a:pt x="1173" y="441"/>
                </a:lnTo>
                <a:lnTo>
                  <a:pt x="1154" y="438"/>
                </a:lnTo>
                <a:lnTo>
                  <a:pt x="1135" y="434"/>
                </a:lnTo>
                <a:lnTo>
                  <a:pt x="1112" y="430"/>
                </a:lnTo>
                <a:lnTo>
                  <a:pt x="1112" y="430"/>
                </a:lnTo>
                <a:lnTo>
                  <a:pt x="1125" y="413"/>
                </a:lnTo>
                <a:lnTo>
                  <a:pt x="1139" y="392"/>
                </a:lnTo>
                <a:lnTo>
                  <a:pt x="1153" y="366"/>
                </a:lnTo>
                <a:lnTo>
                  <a:pt x="1160" y="352"/>
                </a:lnTo>
                <a:lnTo>
                  <a:pt x="1166" y="336"/>
                </a:lnTo>
                <a:lnTo>
                  <a:pt x="1172" y="319"/>
                </a:lnTo>
                <a:lnTo>
                  <a:pt x="1178" y="301"/>
                </a:lnTo>
                <a:lnTo>
                  <a:pt x="1180" y="284"/>
                </a:lnTo>
                <a:lnTo>
                  <a:pt x="1183" y="265"/>
                </a:lnTo>
                <a:lnTo>
                  <a:pt x="1183" y="247"/>
                </a:lnTo>
                <a:lnTo>
                  <a:pt x="1180" y="229"/>
                </a:lnTo>
                <a:lnTo>
                  <a:pt x="1180" y="229"/>
                </a:lnTo>
                <a:lnTo>
                  <a:pt x="1176" y="209"/>
                </a:lnTo>
                <a:lnTo>
                  <a:pt x="1172" y="191"/>
                </a:lnTo>
                <a:lnTo>
                  <a:pt x="1166" y="172"/>
                </a:lnTo>
                <a:lnTo>
                  <a:pt x="1160" y="154"/>
                </a:lnTo>
                <a:lnTo>
                  <a:pt x="1144" y="118"/>
                </a:lnTo>
                <a:lnTo>
                  <a:pt x="1128" y="84"/>
                </a:lnTo>
                <a:lnTo>
                  <a:pt x="1110" y="55"/>
                </a:lnTo>
                <a:lnTo>
                  <a:pt x="1093" y="33"/>
                </a:lnTo>
                <a:lnTo>
                  <a:pt x="1086" y="23"/>
                </a:lnTo>
                <a:lnTo>
                  <a:pt x="1079" y="16"/>
                </a:lnTo>
                <a:lnTo>
                  <a:pt x="1072" y="12"/>
                </a:lnTo>
                <a:lnTo>
                  <a:pt x="1067" y="9"/>
                </a:lnTo>
                <a:lnTo>
                  <a:pt x="1067" y="9"/>
                </a:lnTo>
                <a:lnTo>
                  <a:pt x="1051" y="5"/>
                </a:lnTo>
                <a:lnTo>
                  <a:pt x="1043" y="4"/>
                </a:lnTo>
                <a:lnTo>
                  <a:pt x="1039" y="5"/>
                </a:lnTo>
                <a:lnTo>
                  <a:pt x="1033" y="9"/>
                </a:lnTo>
                <a:lnTo>
                  <a:pt x="1033" y="9"/>
                </a:lnTo>
                <a:lnTo>
                  <a:pt x="1032" y="11"/>
                </a:lnTo>
                <a:lnTo>
                  <a:pt x="1029" y="11"/>
                </a:lnTo>
                <a:lnTo>
                  <a:pt x="1024" y="9"/>
                </a:lnTo>
                <a:lnTo>
                  <a:pt x="1007" y="4"/>
                </a:lnTo>
                <a:lnTo>
                  <a:pt x="997" y="1"/>
                </a:lnTo>
                <a:lnTo>
                  <a:pt x="988" y="0"/>
                </a:lnTo>
                <a:lnTo>
                  <a:pt x="979" y="1"/>
                </a:lnTo>
                <a:lnTo>
                  <a:pt x="975" y="3"/>
                </a:lnTo>
                <a:lnTo>
                  <a:pt x="972" y="7"/>
                </a:lnTo>
                <a:lnTo>
                  <a:pt x="972" y="7"/>
                </a:lnTo>
                <a:lnTo>
                  <a:pt x="963" y="18"/>
                </a:lnTo>
                <a:lnTo>
                  <a:pt x="950" y="39"/>
                </a:lnTo>
                <a:lnTo>
                  <a:pt x="915" y="98"/>
                </a:lnTo>
                <a:lnTo>
                  <a:pt x="879" y="168"/>
                </a:lnTo>
                <a:lnTo>
                  <a:pt x="847" y="229"/>
                </a:lnTo>
                <a:lnTo>
                  <a:pt x="847" y="229"/>
                </a:lnTo>
                <a:lnTo>
                  <a:pt x="836" y="254"/>
                </a:lnTo>
                <a:lnTo>
                  <a:pt x="827" y="276"/>
                </a:lnTo>
                <a:lnTo>
                  <a:pt x="811" y="316"/>
                </a:lnTo>
                <a:lnTo>
                  <a:pt x="806" y="331"/>
                </a:lnTo>
                <a:lnTo>
                  <a:pt x="799" y="345"/>
                </a:lnTo>
                <a:lnTo>
                  <a:pt x="793" y="355"/>
                </a:lnTo>
                <a:lnTo>
                  <a:pt x="786" y="362"/>
                </a:lnTo>
                <a:lnTo>
                  <a:pt x="786" y="362"/>
                </a:lnTo>
                <a:lnTo>
                  <a:pt x="777" y="366"/>
                </a:lnTo>
                <a:lnTo>
                  <a:pt x="764" y="369"/>
                </a:lnTo>
                <a:lnTo>
                  <a:pt x="731" y="374"/>
                </a:lnTo>
                <a:lnTo>
                  <a:pt x="710" y="377"/>
                </a:lnTo>
                <a:lnTo>
                  <a:pt x="688" y="381"/>
                </a:lnTo>
                <a:lnTo>
                  <a:pt x="664" y="387"/>
                </a:lnTo>
                <a:lnTo>
                  <a:pt x="639" y="395"/>
                </a:lnTo>
                <a:lnTo>
                  <a:pt x="639" y="395"/>
                </a:lnTo>
                <a:lnTo>
                  <a:pt x="602" y="409"/>
                </a:lnTo>
                <a:lnTo>
                  <a:pt x="580" y="420"/>
                </a:lnTo>
                <a:lnTo>
                  <a:pt x="567" y="426"/>
                </a:lnTo>
                <a:lnTo>
                  <a:pt x="558" y="430"/>
                </a:lnTo>
                <a:lnTo>
                  <a:pt x="558" y="430"/>
                </a:lnTo>
                <a:lnTo>
                  <a:pt x="552" y="431"/>
                </a:lnTo>
                <a:lnTo>
                  <a:pt x="546" y="433"/>
                </a:lnTo>
                <a:lnTo>
                  <a:pt x="528" y="434"/>
                </a:lnTo>
                <a:lnTo>
                  <a:pt x="517" y="437"/>
                </a:lnTo>
                <a:lnTo>
                  <a:pt x="503" y="441"/>
                </a:lnTo>
                <a:lnTo>
                  <a:pt x="487" y="449"/>
                </a:lnTo>
                <a:lnTo>
                  <a:pt x="467" y="460"/>
                </a:lnTo>
                <a:lnTo>
                  <a:pt x="467" y="4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36A90FB4-DA0D-4716-8024-8EB1873F260C}"/>
              </a:ext>
            </a:extLst>
          </p:cNvPr>
          <p:cNvSpPr>
            <a:spLocks/>
          </p:cNvSpPr>
          <p:nvPr/>
        </p:nvSpPr>
        <p:spPr bwMode="auto">
          <a:xfrm>
            <a:off x="3631530" y="1443574"/>
            <a:ext cx="2642940" cy="1591917"/>
          </a:xfrm>
          <a:custGeom>
            <a:avLst/>
            <a:gdLst>
              <a:gd name="T0" fmla="*/ 258 w 2663"/>
              <a:gd name="T1" fmla="*/ 460 h 1604"/>
              <a:gd name="T2" fmla="*/ 111 w 2663"/>
              <a:gd name="T3" fmla="*/ 517 h 1604"/>
              <a:gd name="T4" fmla="*/ 14 w 2663"/>
              <a:gd name="T5" fmla="*/ 583 h 1604"/>
              <a:gd name="T6" fmla="*/ 0 w 2663"/>
              <a:gd name="T7" fmla="*/ 614 h 1604"/>
              <a:gd name="T8" fmla="*/ 28 w 2663"/>
              <a:gd name="T9" fmla="*/ 655 h 1604"/>
              <a:gd name="T10" fmla="*/ 260 w 2663"/>
              <a:gd name="T11" fmla="*/ 962 h 1604"/>
              <a:gd name="T12" fmla="*/ 333 w 2663"/>
              <a:gd name="T13" fmla="*/ 1044 h 1604"/>
              <a:gd name="T14" fmla="*/ 383 w 2663"/>
              <a:gd name="T15" fmla="*/ 1151 h 1604"/>
              <a:gd name="T16" fmla="*/ 418 w 2663"/>
              <a:gd name="T17" fmla="*/ 1285 h 1604"/>
              <a:gd name="T18" fmla="*/ 447 w 2663"/>
              <a:gd name="T19" fmla="*/ 1349 h 1604"/>
              <a:gd name="T20" fmla="*/ 515 w 2663"/>
              <a:gd name="T21" fmla="*/ 1505 h 1604"/>
              <a:gd name="T22" fmla="*/ 588 w 2663"/>
              <a:gd name="T23" fmla="*/ 1588 h 1604"/>
              <a:gd name="T24" fmla="*/ 627 w 2663"/>
              <a:gd name="T25" fmla="*/ 1602 h 1604"/>
              <a:gd name="T26" fmla="*/ 760 w 2663"/>
              <a:gd name="T27" fmla="*/ 1595 h 1604"/>
              <a:gd name="T28" fmla="*/ 1000 w 2663"/>
              <a:gd name="T29" fmla="*/ 1546 h 1604"/>
              <a:gd name="T30" fmla="*/ 1081 w 2663"/>
              <a:gd name="T31" fmla="*/ 1532 h 1604"/>
              <a:gd name="T32" fmla="*/ 1228 w 2663"/>
              <a:gd name="T33" fmla="*/ 1460 h 1604"/>
              <a:gd name="T34" fmla="*/ 1459 w 2663"/>
              <a:gd name="T35" fmla="*/ 1294 h 1604"/>
              <a:gd name="T36" fmla="*/ 1536 w 2663"/>
              <a:gd name="T37" fmla="*/ 1219 h 1604"/>
              <a:gd name="T38" fmla="*/ 1590 w 2663"/>
              <a:gd name="T39" fmla="*/ 1166 h 1604"/>
              <a:gd name="T40" fmla="*/ 1643 w 2663"/>
              <a:gd name="T41" fmla="*/ 1155 h 1604"/>
              <a:gd name="T42" fmla="*/ 1770 w 2663"/>
              <a:gd name="T43" fmla="*/ 1173 h 1604"/>
              <a:gd name="T44" fmla="*/ 1798 w 2663"/>
              <a:gd name="T45" fmla="*/ 1160 h 1604"/>
              <a:gd name="T46" fmla="*/ 1838 w 2663"/>
              <a:gd name="T47" fmla="*/ 1109 h 1604"/>
              <a:gd name="T48" fmla="*/ 1833 w 2663"/>
              <a:gd name="T49" fmla="*/ 1066 h 1604"/>
              <a:gd name="T50" fmla="*/ 1860 w 2663"/>
              <a:gd name="T51" fmla="*/ 1036 h 1604"/>
              <a:gd name="T52" fmla="*/ 1950 w 2663"/>
              <a:gd name="T53" fmla="*/ 1052 h 1604"/>
              <a:gd name="T54" fmla="*/ 2048 w 2663"/>
              <a:gd name="T55" fmla="*/ 1105 h 1604"/>
              <a:gd name="T56" fmla="*/ 2330 w 2663"/>
              <a:gd name="T57" fmla="*/ 1228 h 1604"/>
              <a:gd name="T58" fmla="*/ 2534 w 2663"/>
              <a:gd name="T59" fmla="*/ 1299 h 1604"/>
              <a:gd name="T60" fmla="*/ 2655 w 2663"/>
              <a:gd name="T61" fmla="*/ 1321 h 1604"/>
              <a:gd name="T62" fmla="*/ 2662 w 2663"/>
              <a:gd name="T63" fmla="*/ 1312 h 1604"/>
              <a:gd name="T64" fmla="*/ 2572 w 2663"/>
              <a:gd name="T65" fmla="*/ 1266 h 1604"/>
              <a:gd name="T66" fmla="*/ 2335 w 2663"/>
              <a:gd name="T67" fmla="*/ 1167 h 1604"/>
              <a:gd name="T68" fmla="*/ 2146 w 2663"/>
              <a:gd name="T69" fmla="*/ 1073 h 1604"/>
              <a:gd name="T70" fmla="*/ 2086 w 2663"/>
              <a:gd name="T71" fmla="*/ 1022 h 1604"/>
              <a:gd name="T72" fmla="*/ 1955 w 2663"/>
              <a:gd name="T73" fmla="*/ 912 h 1604"/>
              <a:gd name="T74" fmla="*/ 1919 w 2663"/>
              <a:gd name="T75" fmla="*/ 866 h 1604"/>
              <a:gd name="T76" fmla="*/ 1887 w 2663"/>
              <a:gd name="T77" fmla="*/ 843 h 1604"/>
              <a:gd name="T78" fmla="*/ 1742 w 2663"/>
              <a:gd name="T79" fmla="*/ 838 h 1604"/>
              <a:gd name="T80" fmla="*/ 1794 w 2663"/>
              <a:gd name="T81" fmla="*/ 822 h 1604"/>
              <a:gd name="T82" fmla="*/ 1831 w 2663"/>
              <a:gd name="T83" fmla="*/ 789 h 1604"/>
              <a:gd name="T84" fmla="*/ 1809 w 2663"/>
              <a:gd name="T85" fmla="*/ 750 h 1604"/>
              <a:gd name="T86" fmla="*/ 1680 w 2663"/>
              <a:gd name="T87" fmla="*/ 589 h 1604"/>
              <a:gd name="T88" fmla="*/ 1598 w 2663"/>
              <a:gd name="T89" fmla="*/ 443 h 1604"/>
              <a:gd name="T90" fmla="*/ 1471 w 2663"/>
              <a:gd name="T91" fmla="*/ 270 h 1604"/>
              <a:gd name="T92" fmla="*/ 1328 w 2663"/>
              <a:gd name="T93" fmla="*/ 142 h 1604"/>
              <a:gd name="T94" fmla="*/ 1243 w 2663"/>
              <a:gd name="T95" fmla="*/ 95 h 1604"/>
              <a:gd name="T96" fmla="*/ 1035 w 2663"/>
              <a:gd name="T97" fmla="*/ 24 h 1604"/>
              <a:gd name="T98" fmla="*/ 870 w 2663"/>
              <a:gd name="T99" fmla="*/ 0 h 1604"/>
              <a:gd name="T100" fmla="*/ 766 w 2663"/>
              <a:gd name="T101" fmla="*/ 7 h 1604"/>
              <a:gd name="T102" fmla="*/ 724 w 2663"/>
              <a:gd name="T103" fmla="*/ 36 h 1604"/>
              <a:gd name="T104" fmla="*/ 651 w 2663"/>
              <a:gd name="T105" fmla="*/ 161 h 1604"/>
              <a:gd name="T106" fmla="*/ 572 w 2663"/>
              <a:gd name="T107" fmla="*/ 278 h 1604"/>
              <a:gd name="T108" fmla="*/ 500 w 2663"/>
              <a:gd name="T109" fmla="*/ 340 h 1604"/>
              <a:gd name="T110" fmla="*/ 333 w 2663"/>
              <a:gd name="T111" fmla="*/ 444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63" h="1604">
                <a:moveTo>
                  <a:pt x="333" y="444"/>
                </a:moveTo>
                <a:lnTo>
                  <a:pt x="333" y="444"/>
                </a:lnTo>
                <a:lnTo>
                  <a:pt x="312" y="447"/>
                </a:lnTo>
                <a:lnTo>
                  <a:pt x="287" y="453"/>
                </a:lnTo>
                <a:lnTo>
                  <a:pt x="258" y="460"/>
                </a:lnTo>
                <a:lnTo>
                  <a:pt x="224" y="469"/>
                </a:lnTo>
                <a:lnTo>
                  <a:pt x="186" y="482"/>
                </a:lnTo>
                <a:lnTo>
                  <a:pt x="147" y="497"/>
                </a:lnTo>
                <a:lnTo>
                  <a:pt x="129" y="507"/>
                </a:lnTo>
                <a:lnTo>
                  <a:pt x="111" y="517"/>
                </a:lnTo>
                <a:lnTo>
                  <a:pt x="111" y="517"/>
                </a:lnTo>
                <a:lnTo>
                  <a:pt x="78" y="536"/>
                </a:lnTo>
                <a:lnTo>
                  <a:pt x="52" y="553"/>
                </a:lnTo>
                <a:lnTo>
                  <a:pt x="30" y="568"/>
                </a:lnTo>
                <a:lnTo>
                  <a:pt x="14" y="583"/>
                </a:lnTo>
                <a:lnTo>
                  <a:pt x="9" y="589"/>
                </a:lnTo>
                <a:lnTo>
                  <a:pt x="5" y="596"/>
                </a:lnTo>
                <a:lnTo>
                  <a:pt x="2" y="601"/>
                </a:lnTo>
                <a:lnTo>
                  <a:pt x="0" y="608"/>
                </a:lnTo>
                <a:lnTo>
                  <a:pt x="0" y="614"/>
                </a:lnTo>
                <a:lnTo>
                  <a:pt x="3" y="621"/>
                </a:lnTo>
                <a:lnTo>
                  <a:pt x="6" y="626"/>
                </a:lnTo>
                <a:lnTo>
                  <a:pt x="11" y="633"/>
                </a:lnTo>
                <a:lnTo>
                  <a:pt x="11" y="633"/>
                </a:lnTo>
                <a:lnTo>
                  <a:pt x="28" y="655"/>
                </a:lnTo>
                <a:lnTo>
                  <a:pt x="56" y="691"/>
                </a:lnTo>
                <a:lnTo>
                  <a:pt x="129" y="794"/>
                </a:lnTo>
                <a:lnTo>
                  <a:pt x="172" y="852"/>
                </a:lnTo>
                <a:lnTo>
                  <a:pt x="217" y="909"/>
                </a:lnTo>
                <a:lnTo>
                  <a:pt x="260" y="962"/>
                </a:lnTo>
                <a:lnTo>
                  <a:pt x="281" y="984"/>
                </a:lnTo>
                <a:lnTo>
                  <a:pt x="300" y="1005"/>
                </a:lnTo>
                <a:lnTo>
                  <a:pt x="300" y="1005"/>
                </a:lnTo>
                <a:lnTo>
                  <a:pt x="318" y="1024"/>
                </a:lnTo>
                <a:lnTo>
                  <a:pt x="333" y="1044"/>
                </a:lnTo>
                <a:lnTo>
                  <a:pt x="347" y="1065"/>
                </a:lnTo>
                <a:lnTo>
                  <a:pt x="358" y="1087"/>
                </a:lnTo>
                <a:lnTo>
                  <a:pt x="368" y="1108"/>
                </a:lnTo>
                <a:lnTo>
                  <a:pt x="376" y="1130"/>
                </a:lnTo>
                <a:lnTo>
                  <a:pt x="383" y="1151"/>
                </a:lnTo>
                <a:lnTo>
                  <a:pt x="389" y="1172"/>
                </a:lnTo>
                <a:lnTo>
                  <a:pt x="398" y="1210"/>
                </a:lnTo>
                <a:lnTo>
                  <a:pt x="405" y="1245"/>
                </a:lnTo>
                <a:lnTo>
                  <a:pt x="412" y="1274"/>
                </a:lnTo>
                <a:lnTo>
                  <a:pt x="418" y="1285"/>
                </a:lnTo>
                <a:lnTo>
                  <a:pt x="422" y="1294"/>
                </a:lnTo>
                <a:lnTo>
                  <a:pt x="422" y="1294"/>
                </a:lnTo>
                <a:lnTo>
                  <a:pt x="428" y="1303"/>
                </a:lnTo>
                <a:lnTo>
                  <a:pt x="433" y="1316"/>
                </a:lnTo>
                <a:lnTo>
                  <a:pt x="447" y="1349"/>
                </a:lnTo>
                <a:lnTo>
                  <a:pt x="464" y="1391"/>
                </a:lnTo>
                <a:lnTo>
                  <a:pt x="482" y="1435"/>
                </a:lnTo>
                <a:lnTo>
                  <a:pt x="493" y="1459"/>
                </a:lnTo>
                <a:lnTo>
                  <a:pt x="504" y="1482"/>
                </a:lnTo>
                <a:lnTo>
                  <a:pt x="515" y="1505"/>
                </a:lnTo>
                <a:lnTo>
                  <a:pt x="529" y="1525"/>
                </a:lnTo>
                <a:lnTo>
                  <a:pt x="541" y="1545"/>
                </a:lnTo>
                <a:lnTo>
                  <a:pt x="557" y="1561"/>
                </a:lnTo>
                <a:lnTo>
                  <a:pt x="572" y="1577"/>
                </a:lnTo>
                <a:lnTo>
                  <a:pt x="588" y="1588"/>
                </a:lnTo>
                <a:lnTo>
                  <a:pt x="588" y="1588"/>
                </a:lnTo>
                <a:lnTo>
                  <a:pt x="597" y="1592"/>
                </a:lnTo>
                <a:lnTo>
                  <a:pt x="606" y="1596"/>
                </a:lnTo>
                <a:lnTo>
                  <a:pt x="618" y="1599"/>
                </a:lnTo>
                <a:lnTo>
                  <a:pt x="627" y="1602"/>
                </a:lnTo>
                <a:lnTo>
                  <a:pt x="651" y="1604"/>
                </a:lnTo>
                <a:lnTo>
                  <a:pt x="676" y="1604"/>
                </a:lnTo>
                <a:lnTo>
                  <a:pt x="702" y="1603"/>
                </a:lnTo>
                <a:lnTo>
                  <a:pt x="731" y="1600"/>
                </a:lnTo>
                <a:lnTo>
                  <a:pt x="760" y="1595"/>
                </a:lnTo>
                <a:lnTo>
                  <a:pt x="790" y="1589"/>
                </a:lnTo>
                <a:lnTo>
                  <a:pt x="852" y="1575"/>
                </a:lnTo>
                <a:lnTo>
                  <a:pt x="913" y="1561"/>
                </a:lnTo>
                <a:lnTo>
                  <a:pt x="973" y="1550"/>
                </a:lnTo>
                <a:lnTo>
                  <a:pt x="1000" y="1546"/>
                </a:lnTo>
                <a:lnTo>
                  <a:pt x="1027" y="1543"/>
                </a:lnTo>
                <a:lnTo>
                  <a:pt x="1027" y="1543"/>
                </a:lnTo>
                <a:lnTo>
                  <a:pt x="1039" y="1542"/>
                </a:lnTo>
                <a:lnTo>
                  <a:pt x="1053" y="1539"/>
                </a:lnTo>
                <a:lnTo>
                  <a:pt x="1081" y="1532"/>
                </a:lnTo>
                <a:lnTo>
                  <a:pt x="1109" y="1523"/>
                </a:lnTo>
                <a:lnTo>
                  <a:pt x="1139" y="1510"/>
                </a:lnTo>
                <a:lnTo>
                  <a:pt x="1168" y="1495"/>
                </a:lnTo>
                <a:lnTo>
                  <a:pt x="1199" y="1478"/>
                </a:lnTo>
                <a:lnTo>
                  <a:pt x="1228" y="1460"/>
                </a:lnTo>
                <a:lnTo>
                  <a:pt x="1258" y="1441"/>
                </a:lnTo>
                <a:lnTo>
                  <a:pt x="1317" y="1401"/>
                </a:lnTo>
                <a:lnTo>
                  <a:pt x="1371" y="1362"/>
                </a:lnTo>
                <a:lnTo>
                  <a:pt x="1459" y="1294"/>
                </a:lnTo>
                <a:lnTo>
                  <a:pt x="1459" y="1294"/>
                </a:lnTo>
                <a:lnTo>
                  <a:pt x="1476" y="1281"/>
                </a:lnTo>
                <a:lnTo>
                  <a:pt x="1491" y="1267"/>
                </a:lnTo>
                <a:lnTo>
                  <a:pt x="1504" y="1255"/>
                </a:lnTo>
                <a:lnTo>
                  <a:pt x="1516" y="1242"/>
                </a:lnTo>
                <a:lnTo>
                  <a:pt x="1536" y="1219"/>
                </a:lnTo>
                <a:lnTo>
                  <a:pt x="1554" y="1197"/>
                </a:lnTo>
                <a:lnTo>
                  <a:pt x="1562" y="1188"/>
                </a:lnTo>
                <a:lnTo>
                  <a:pt x="1570" y="1180"/>
                </a:lnTo>
                <a:lnTo>
                  <a:pt x="1579" y="1172"/>
                </a:lnTo>
                <a:lnTo>
                  <a:pt x="1590" y="1166"/>
                </a:lnTo>
                <a:lnTo>
                  <a:pt x="1601" y="1160"/>
                </a:lnTo>
                <a:lnTo>
                  <a:pt x="1612" y="1158"/>
                </a:lnTo>
                <a:lnTo>
                  <a:pt x="1627" y="1155"/>
                </a:lnTo>
                <a:lnTo>
                  <a:pt x="1643" y="1155"/>
                </a:lnTo>
                <a:lnTo>
                  <a:pt x="1643" y="1155"/>
                </a:lnTo>
                <a:lnTo>
                  <a:pt x="1673" y="1156"/>
                </a:lnTo>
                <a:lnTo>
                  <a:pt x="1699" y="1160"/>
                </a:lnTo>
                <a:lnTo>
                  <a:pt x="1740" y="1169"/>
                </a:lnTo>
                <a:lnTo>
                  <a:pt x="1755" y="1172"/>
                </a:lnTo>
                <a:lnTo>
                  <a:pt x="1770" y="1173"/>
                </a:lnTo>
                <a:lnTo>
                  <a:pt x="1777" y="1172"/>
                </a:lnTo>
                <a:lnTo>
                  <a:pt x="1784" y="1169"/>
                </a:lnTo>
                <a:lnTo>
                  <a:pt x="1791" y="1165"/>
                </a:lnTo>
                <a:lnTo>
                  <a:pt x="1798" y="1160"/>
                </a:lnTo>
                <a:lnTo>
                  <a:pt x="1798" y="1160"/>
                </a:lnTo>
                <a:lnTo>
                  <a:pt x="1810" y="1149"/>
                </a:lnTo>
                <a:lnTo>
                  <a:pt x="1821" y="1140"/>
                </a:lnTo>
                <a:lnTo>
                  <a:pt x="1830" y="1129"/>
                </a:lnTo>
                <a:lnTo>
                  <a:pt x="1834" y="1119"/>
                </a:lnTo>
                <a:lnTo>
                  <a:pt x="1838" y="1109"/>
                </a:lnTo>
                <a:lnTo>
                  <a:pt x="1840" y="1101"/>
                </a:lnTo>
                <a:lnTo>
                  <a:pt x="1838" y="1091"/>
                </a:lnTo>
                <a:lnTo>
                  <a:pt x="1837" y="1083"/>
                </a:lnTo>
                <a:lnTo>
                  <a:pt x="1837" y="1083"/>
                </a:lnTo>
                <a:lnTo>
                  <a:pt x="1833" y="1066"/>
                </a:lnTo>
                <a:lnTo>
                  <a:pt x="1831" y="1052"/>
                </a:lnTo>
                <a:lnTo>
                  <a:pt x="1831" y="1038"/>
                </a:lnTo>
                <a:lnTo>
                  <a:pt x="1831" y="1038"/>
                </a:lnTo>
                <a:lnTo>
                  <a:pt x="1845" y="1037"/>
                </a:lnTo>
                <a:lnTo>
                  <a:pt x="1860" y="1036"/>
                </a:lnTo>
                <a:lnTo>
                  <a:pt x="1878" y="1036"/>
                </a:lnTo>
                <a:lnTo>
                  <a:pt x="1902" y="1038"/>
                </a:lnTo>
                <a:lnTo>
                  <a:pt x="1925" y="1044"/>
                </a:lnTo>
                <a:lnTo>
                  <a:pt x="1938" y="1048"/>
                </a:lnTo>
                <a:lnTo>
                  <a:pt x="1950" y="1052"/>
                </a:lnTo>
                <a:lnTo>
                  <a:pt x="1963" y="1059"/>
                </a:lnTo>
                <a:lnTo>
                  <a:pt x="1975" y="1066"/>
                </a:lnTo>
                <a:lnTo>
                  <a:pt x="1975" y="1066"/>
                </a:lnTo>
                <a:lnTo>
                  <a:pt x="2006" y="1084"/>
                </a:lnTo>
                <a:lnTo>
                  <a:pt x="2048" y="1105"/>
                </a:lnTo>
                <a:lnTo>
                  <a:pt x="2096" y="1129"/>
                </a:lnTo>
                <a:lnTo>
                  <a:pt x="2152" y="1155"/>
                </a:lnTo>
                <a:lnTo>
                  <a:pt x="2211" y="1180"/>
                </a:lnTo>
                <a:lnTo>
                  <a:pt x="2271" y="1205"/>
                </a:lnTo>
                <a:lnTo>
                  <a:pt x="2330" y="1228"/>
                </a:lnTo>
                <a:lnTo>
                  <a:pt x="2386" y="1249"/>
                </a:lnTo>
                <a:lnTo>
                  <a:pt x="2386" y="1249"/>
                </a:lnTo>
                <a:lnTo>
                  <a:pt x="2439" y="1267"/>
                </a:lnTo>
                <a:lnTo>
                  <a:pt x="2489" y="1284"/>
                </a:lnTo>
                <a:lnTo>
                  <a:pt x="2534" y="1299"/>
                </a:lnTo>
                <a:lnTo>
                  <a:pt x="2576" y="1310"/>
                </a:lnTo>
                <a:lnTo>
                  <a:pt x="2611" y="1319"/>
                </a:lnTo>
                <a:lnTo>
                  <a:pt x="2638" y="1321"/>
                </a:lnTo>
                <a:lnTo>
                  <a:pt x="2648" y="1323"/>
                </a:lnTo>
                <a:lnTo>
                  <a:pt x="2655" y="1321"/>
                </a:lnTo>
                <a:lnTo>
                  <a:pt x="2661" y="1320"/>
                </a:lnTo>
                <a:lnTo>
                  <a:pt x="2663" y="1316"/>
                </a:lnTo>
                <a:lnTo>
                  <a:pt x="2663" y="1316"/>
                </a:lnTo>
                <a:lnTo>
                  <a:pt x="2663" y="1313"/>
                </a:lnTo>
                <a:lnTo>
                  <a:pt x="2662" y="1312"/>
                </a:lnTo>
                <a:lnTo>
                  <a:pt x="2658" y="1306"/>
                </a:lnTo>
                <a:lnTo>
                  <a:pt x="2649" y="1301"/>
                </a:lnTo>
                <a:lnTo>
                  <a:pt x="2640" y="1295"/>
                </a:lnTo>
                <a:lnTo>
                  <a:pt x="2609" y="1281"/>
                </a:lnTo>
                <a:lnTo>
                  <a:pt x="2572" y="1266"/>
                </a:lnTo>
                <a:lnTo>
                  <a:pt x="2479" y="1231"/>
                </a:lnTo>
                <a:lnTo>
                  <a:pt x="2429" y="1210"/>
                </a:lnTo>
                <a:lnTo>
                  <a:pt x="2380" y="1188"/>
                </a:lnTo>
                <a:lnTo>
                  <a:pt x="2380" y="1188"/>
                </a:lnTo>
                <a:lnTo>
                  <a:pt x="2335" y="1167"/>
                </a:lnTo>
                <a:lnTo>
                  <a:pt x="2292" y="1148"/>
                </a:lnTo>
                <a:lnTo>
                  <a:pt x="2251" y="1130"/>
                </a:lnTo>
                <a:lnTo>
                  <a:pt x="2215" y="1112"/>
                </a:lnTo>
                <a:lnTo>
                  <a:pt x="2179" y="1094"/>
                </a:lnTo>
                <a:lnTo>
                  <a:pt x="2146" y="1073"/>
                </a:lnTo>
                <a:lnTo>
                  <a:pt x="2131" y="1062"/>
                </a:lnTo>
                <a:lnTo>
                  <a:pt x="2116" y="1049"/>
                </a:lnTo>
                <a:lnTo>
                  <a:pt x="2100" y="1036"/>
                </a:lnTo>
                <a:lnTo>
                  <a:pt x="2086" y="1022"/>
                </a:lnTo>
                <a:lnTo>
                  <a:pt x="2086" y="1022"/>
                </a:lnTo>
                <a:lnTo>
                  <a:pt x="2059" y="994"/>
                </a:lnTo>
                <a:lnTo>
                  <a:pt x="2032" y="970"/>
                </a:lnTo>
                <a:lnTo>
                  <a:pt x="2007" y="950"/>
                </a:lnTo>
                <a:lnTo>
                  <a:pt x="1985" y="934"/>
                </a:lnTo>
                <a:lnTo>
                  <a:pt x="1955" y="912"/>
                </a:lnTo>
                <a:lnTo>
                  <a:pt x="1942" y="905"/>
                </a:lnTo>
                <a:lnTo>
                  <a:pt x="1942" y="905"/>
                </a:lnTo>
                <a:lnTo>
                  <a:pt x="1938" y="897"/>
                </a:lnTo>
                <a:lnTo>
                  <a:pt x="1927" y="876"/>
                </a:lnTo>
                <a:lnTo>
                  <a:pt x="1919" y="866"/>
                </a:lnTo>
                <a:lnTo>
                  <a:pt x="1912" y="857"/>
                </a:lnTo>
                <a:lnTo>
                  <a:pt x="1905" y="848"/>
                </a:lnTo>
                <a:lnTo>
                  <a:pt x="1898" y="844"/>
                </a:lnTo>
                <a:lnTo>
                  <a:pt x="1898" y="844"/>
                </a:lnTo>
                <a:lnTo>
                  <a:pt x="1887" y="843"/>
                </a:lnTo>
                <a:lnTo>
                  <a:pt x="1867" y="841"/>
                </a:lnTo>
                <a:lnTo>
                  <a:pt x="1813" y="840"/>
                </a:lnTo>
                <a:lnTo>
                  <a:pt x="1742" y="838"/>
                </a:lnTo>
                <a:lnTo>
                  <a:pt x="1742" y="838"/>
                </a:lnTo>
                <a:lnTo>
                  <a:pt x="1742" y="838"/>
                </a:lnTo>
                <a:lnTo>
                  <a:pt x="1742" y="838"/>
                </a:lnTo>
                <a:lnTo>
                  <a:pt x="1749" y="837"/>
                </a:lnTo>
                <a:lnTo>
                  <a:pt x="1762" y="834"/>
                </a:lnTo>
                <a:lnTo>
                  <a:pt x="1777" y="829"/>
                </a:lnTo>
                <a:lnTo>
                  <a:pt x="1794" y="822"/>
                </a:lnTo>
                <a:lnTo>
                  <a:pt x="1809" y="814"/>
                </a:lnTo>
                <a:lnTo>
                  <a:pt x="1823" y="804"/>
                </a:lnTo>
                <a:lnTo>
                  <a:pt x="1827" y="800"/>
                </a:lnTo>
                <a:lnTo>
                  <a:pt x="1830" y="794"/>
                </a:lnTo>
                <a:lnTo>
                  <a:pt x="1831" y="789"/>
                </a:lnTo>
                <a:lnTo>
                  <a:pt x="1831" y="783"/>
                </a:lnTo>
                <a:lnTo>
                  <a:pt x="1831" y="783"/>
                </a:lnTo>
                <a:lnTo>
                  <a:pt x="1828" y="776"/>
                </a:lnTo>
                <a:lnTo>
                  <a:pt x="1824" y="769"/>
                </a:lnTo>
                <a:lnTo>
                  <a:pt x="1809" y="750"/>
                </a:lnTo>
                <a:lnTo>
                  <a:pt x="1766" y="700"/>
                </a:lnTo>
                <a:lnTo>
                  <a:pt x="1740" y="671"/>
                </a:lnTo>
                <a:lnTo>
                  <a:pt x="1715" y="639"/>
                </a:lnTo>
                <a:lnTo>
                  <a:pt x="1691" y="605"/>
                </a:lnTo>
                <a:lnTo>
                  <a:pt x="1680" y="589"/>
                </a:lnTo>
                <a:lnTo>
                  <a:pt x="1670" y="572"/>
                </a:lnTo>
                <a:lnTo>
                  <a:pt x="1670" y="572"/>
                </a:lnTo>
                <a:lnTo>
                  <a:pt x="1648" y="530"/>
                </a:lnTo>
                <a:lnTo>
                  <a:pt x="1616" y="475"/>
                </a:lnTo>
                <a:lnTo>
                  <a:pt x="1598" y="443"/>
                </a:lnTo>
                <a:lnTo>
                  <a:pt x="1577" y="410"/>
                </a:lnTo>
                <a:lnTo>
                  <a:pt x="1554" y="375"/>
                </a:lnTo>
                <a:lnTo>
                  <a:pt x="1527" y="340"/>
                </a:lnTo>
                <a:lnTo>
                  <a:pt x="1501" y="304"/>
                </a:lnTo>
                <a:lnTo>
                  <a:pt x="1471" y="270"/>
                </a:lnTo>
                <a:lnTo>
                  <a:pt x="1439" y="235"/>
                </a:lnTo>
                <a:lnTo>
                  <a:pt x="1404" y="202"/>
                </a:lnTo>
                <a:lnTo>
                  <a:pt x="1367" y="171"/>
                </a:lnTo>
                <a:lnTo>
                  <a:pt x="1347" y="156"/>
                </a:lnTo>
                <a:lnTo>
                  <a:pt x="1328" y="142"/>
                </a:lnTo>
                <a:lnTo>
                  <a:pt x="1308" y="129"/>
                </a:lnTo>
                <a:lnTo>
                  <a:pt x="1286" y="117"/>
                </a:lnTo>
                <a:lnTo>
                  <a:pt x="1265" y="106"/>
                </a:lnTo>
                <a:lnTo>
                  <a:pt x="1243" y="95"/>
                </a:lnTo>
                <a:lnTo>
                  <a:pt x="1243" y="95"/>
                </a:lnTo>
                <a:lnTo>
                  <a:pt x="1199" y="75"/>
                </a:lnTo>
                <a:lnTo>
                  <a:pt x="1156" y="60"/>
                </a:lnTo>
                <a:lnTo>
                  <a:pt x="1114" y="45"/>
                </a:lnTo>
                <a:lnTo>
                  <a:pt x="1074" y="34"/>
                </a:lnTo>
                <a:lnTo>
                  <a:pt x="1035" y="24"/>
                </a:lnTo>
                <a:lnTo>
                  <a:pt x="998" y="16"/>
                </a:lnTo>
                <a:lnTo>
                  <a:pt x="963" y="10"/>
                </a:lnTo>
                <a:lnTo>
                  <a:pt x="930" y="4"/>
                </a:lnTo>
                <a:lnTo>
                  <a:pt x="899" y="2"/>
                </a:lnTo>
                <a:lnTo>
                  <a:pt x="870" y="0"/>
                </a:lnTo>
                <a:lnTo>
                  <a:pt x="844" y="0"/>
                </a:lnTo>
                <a:lnTo>
                  <a:pt x="820" y="0"/>
                </a:lnTo>
                <a:lnTo>
                  <a:pt x="799" y="2"/>
                </a:lnTo>
                <a:lnTo>
                  <a:pt x="781" y="4"/>
                </a:lnTo>
                <a:lnTo>
                  <a:pt x="766" y="7"/>
                </a:lnTo>
                <a:lnTo>
                  <a:pt x="755" y="11"/>
                </a:lnTo>
                <a:lnTo>
                  <a:pt x="755" y="11"/>
                </a:lnTo>
                <a:lnTo>
                  <a:pt x="745" y="17"/>
                </a:lnTo>
                <a:lnTo>
                  <a:pt x="735" y="25"/>
                </a:lnTo>
                <a:lnTo>
                  <a:pt x="724" y="36"/>
                </a:lnTo>
                <a:lnTo>
                  <a:pt x="715" y="49"/>
                </a:lnTo>
                <a:lnTo>
                  <a:pt x="705" y="64"/>
                </a:lnTo>
                <a:lnTo>
                  <a:pt x="695" y="82"/>
                </a:lnTo>
                <a:lnTo>
                  <a:pt x="674" y="120"/>
                </a:lnTo>
                <a:lnTo>
                  <a:pt x="651" y="161"/>
                </a:lnTo>
                <a:lnTo>
                  <a:pt x="627" y="203"/>
                </a:lnTo>
                <a:lnTo>
                  <a:pt x="615" y="222"/>
                </a:lnTo>
                <a:lnTo>
                  <a:pt x="601" y="242"/>
                </a:lnTo>
                <a:lnTo>
                  <a:pt x="587" y="261"/>
                </a:lnTo>
                <a:lnTo>
                  <a:pt x="572" y="278"/>
                </a:lnTo>
                <a:lnTo>
                  <a:pt x="572" y="278"/>
                </a:lnTo>
                <a:lnTo>
                  <a:pt x="555" y="295"/>
                </a:lnTo>
                <a:lnTo>
                  <a:pt x="539" y="310"/>
                </a:lnTo>
                <a:lnTo>
                  <a:pt x="519" y="325"/>
                </a:lnTo>
                <a:lnTo>
                  <a:pt x="500" y="340"/>
                </a:lnTo>
                <a:lnTo>
                  <a:pt x="461" y="369"/>
                </a:lnTo>
                <a:lnTo>
                  <a:pt x="422" y="394"/>
                </a:lnTo>
                <a:lnTo>
                  <a:pt x="387" y="415"/>
                </a:lnTo>
                <a:lnTo>
                  <a:pt x="360" y="431"/>
                </a:lnTo>
                <a:lnTo>
                  <a:pt x="333" y="444"/>
                </a:lnTo>
                <a:lnTo>
                  <a:pt x="333" y="4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5282049A-6069-4535-B5BD-F403517CE5B7}"/>
              </a:ext>
            </a:extLst>
          </p:cNvPr>
          <p:cNvSpPr>
            <a:spLocks/>
          </p:cNvSpPr>
          <p:nvPr/>
        </p:nvSpPr>
        <p:spPr bwMode="auto">
          <a:xfrm>
            <a:off x="6472107" y="1649413"/>
            <a:ext cx="2889380" cy="1320801"/>
          </a:xfrm>
          <a:custGeom>
            <a:avLst/>
            <a:gdLst>
              <a:gd name="T0" fmla="*/ 1337 w 2822"/>
              <a:gd name="T1" fmla="*/ 446 h 1290"/>
              <a:gd name="T2" fmla="*/ 1044 w 2822"/>
              <a:gd name="T3" fmla="*/ 517 h 1290"/>
              <a:gd name="T4" fmla="*/ 948 w 2822"/>
              <a:gd name="T5" fmla="*/ 539 h 1290"/>
              <a:gd name="T6" fmla="*/ 798 w 2822"/>
              <a:gd name="T7" fmla="*/ 594 h 1290"/>
              <a:gd name="T8" fmla="*/ 628 w 2822"/>
              <a:gd name="T9" fmla="*/ 633 h 1290"/>
              <a:gd name="T10" fmla="*/ 203 w 2822"/>
              <a:gd name="T11" fmla="*/ 728 h 1290"/>
              <a:gd name="T12" fmla="*/ 112 w 2822"/>
              <a:gd name="T13" fmla="*/ 743 h 1290"/>
              <a:gd name="T14" fmla="*/ 6 w 2822"/>
              <a:gd name="T15" fmla="*/ 793 h 1290"/>
              <a:gd name="T16" fmla="*/ 1 w 2822"/>
              <a:gd name="T17" fmla="*/ 805 h 1290"/>
              <a:gd name="T18" fmla="*/ 178 w 2822"/>
              <a:gd name="T19" fmla="*/ 766 h 1290"/>
              <a:gd name="T20" fmla="*/ 339 w 2822"/>
              <a:gd name="T21" fmla="*/ 740 h 1290"/>
              <a:gd name="T22" fmla="*/ 783 w 2822"/>
              <a:gd name="T23" fmla="*/ 696 h 1290"/>
              <a:gd name="T24" fmla="*/ 993 w 2822"/>
              <a:gd name="T25" fmla="*/ 672 h 1290"/>
              <a:gd name="T26" fmla="*/ 991 w 2822"/>
              <a:gd name="T27" fmla="*/ 692 h 1290"/>
              <a:gd name="T28" fmla="*/ 988 w 2822"/>
              <a:gd name="T29" fmla="*/ 715 h 1290"/>
              <a:gd name="T30" fmla="*/ 1034 w 2822"/>
              <a:gd name="T31" fmla="*/ 711 h 1290"/>
              <a:gd name="T32" fmla="*/ 1130 w 2822"/>
              <a:gd name="T33" fmla="*/ 700 h 1290"/>
              <a:gd name="T34" fmla="*/ 1127 w 2822"/>
              <a:gd name="T35" fmla="*/ 716 h 1290"/>
              <a:gd name="T36" fmla="*/ 1109 w 2822"/>
              <a:gd name="T37" fmla="*/ 757 h 1290"/>
              <a:gd name="T38" fmla="*/ 1177 w 2822"/>
              <a:gd name="T39" fmla="*/ 800 h 1290"/>
              <a:gd name="T40" fmla="*/ 1278 w 2822"/>
              <a:gd name="T41" fmla="*/ 857 h 1290"/>
              <a:gd name="T42" fmla="*/ 1418 w 2822"/>
              <a:gd name="T43" fmla="*/ 994 h 1290"/>
              <a:gd name="T44" fmla="*/ 1561 w 2822"/>
              <a:gd name="T45" fmla="*/ 1122 h 1290"/>
              <a:gd name="T46" fmla="*/ 1730 w 2822"/>
              <a:gd name="T47" fmla="*/ 1222 h 1290"/>
              <a:gd name="T48" fmla="*/ 1879 w 2822"/>
              <a:gd name="T49" fmla="*/ 1276 h 1290"/>
              <a:gd name="T50" fmla="*/ 1991 w 2822"/>
              <a:gd name="T51" fmla="*/ 1288 h 1290"/>
              <a:gd name="T52" fmla="*/ 2040 w 2822"/>
              <a:gd name="T53" fmla="*/ 1251 h 1290"/>
              <a:gd name="T54" fmla="*/ 2048 w 2822"/>
              <a:gd name="T55" fmla="*/ 1197 h 1290"/>
              <a:gd name="T56" fmla="*/ 2031 w 2822"/>
              <a:gd name="T57" fmla="*/ 1127 h 1290"/>
              <a:gd name="T58" fmla="*/ 2038 w 2822"/>
              <a:gd name="T59" fmla="*/ 1070 h 1290"/>
              <a:gd name="T60" fmla="*/ 2092 w 2822"/>
              <a:gd name="T61" fmla="*/ 1005 h 1290"/>
              <a:gd name="T62" fmla="*/ 2258 w 2822"/>
              <a:gd name="T63" fmla="*/ 834 h 1290"/>
              <a:gd name="T64" fmla="*/ 2377 w 2822"/>
              <a:gd name="T65" fmla="*/ 747 h 1290"/>
              <a:gd name="T66" fmla="*/ 2646 w 2822"/>
              <a:gd name="T67" fmla="*/ 576 h 1290"/>
              <a:gd name="T68" fmla="*/ 2706 w 2822"/>
              <a:gd name="T69" fmla="*/ 517 h 1290"/>
              <a:gd name="T70" fmla="*/ 2747 w 2822"/>
              <a:gd name="T71" fmla="*/ 439 h 1290"/>
              <a:gd name="T72" fmla="*/ 2764 w 2822"/>
              <a:gd name="T73" fmla="*/ 322 h 1290"/>
              <a:gd name="T74" fmla="*/ 2758 w 2822"/>
              <a:gd name="T75" fmla="*/ 252 h 1290"/>
              <a:gd name="T76" fmla="*/ 2792 w 2822"/>
              <a:gd name="T77" fmla="*/ 227 h 1290"/>
              <a:gd name="T78" fmla="*/ 2822 w 2822"/>
              <a:gd name="T79" fmla="*/ 197 h 1290"/>
              <a:gd name="T80" fmla="*/ 2792 w 2822"/>
              <a:gd name="T81" fmla="*/ 184 h 1290"/>
              <a:gd name="T82" fmla="*/ 2597 w 2822"/>
              <a:gd name="T83" fmla="*/ 178 h 1290"/>
              <a:gd name="T84" fmla="*/ 2499 w 2822"/>
              <a:gd name="T85" fmla="*/ 156 h 1290"/>
              <a:gd name="T86" fmla="*/ 2303 w 2822"/>
              <a:gd name="T87" fmla="*/ 67 h 1290"/>
              <a:gd name="T88" fmla="*/ 2105 w 2822"/>
              <a:gd name="T89" fmla="*/ 9 h 1290"/>
              <a:gd name="T90" fmla="*/ 1970 w 2822"/>
              <a:gd name="T91" fmla="*/ 0 h 1290"/>
              <a:gd name="T92" fmla="*/ 1868 w 2822"/>
              <a:gd name="T93" fmla="*/ 18 h 1290"/>
              <a:gd name="T94" fmla="*/ 1746 w 2822"/>
              <a:gd name="T95" fmla="*/ 80 h 1290"/>
              <a:gd name="T96" fmla="*/ 1617 w 2822"/>
              <a:gd name="T97" fmla="*/ 191 h 1290"/>
              <a:gd name="T98" fmla="*/ 1504 w 2822"/>
              <a:gd name="T99" fmla="*/ 324 h 1290"/>
              <a:gd name="T100" fmla="*/ 1416 w 2822"/>
              <a:gd name="T101" fmla="*/ 417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2" h="1290">
                <a:moveTo>
                  <a:pt x="1416" y="417"/>
                </a:moveTo>
                <a:lnTo>
                  <a:pt x="1416" y="417"/>
                </a:lnTo>
                <a:lnTo>
                  <a:pt x="1402" y="424"/>
                </a:lnTo>
                <a:lnTo>
                  <a:pt x="1374" y="433"/>
                </a:lnTo>
                <a:lnTo>
                  <a:pt x="1337" y="446"/>
                </a:lnTo>
                <a:lnTo>
                  <a:pt x="1288" y="460"/>
                </a:lnTo>
                <a:lnTo>
                  <a:pt x="1234" y="475"/>
                </a:lnTo>
                <a:lnTo>
                  <a:pt x="1173" y="490"/>
                </a:lnTo>
                <a:lnTo>
                  <a:pt x="1109" y="504"/>
                </a:lnTo>
                <a:lnTo>
                  <a:pt x="1044" y="517"/>
                </a:lnTo>
                <a:lnTo>
                  <a:pt x="1044" y="517"/>
                </a:lnTo>
                <a:lnTo>
                  <a:pt x="1013" y="522"/>
                </a:lnTo>
                <a:lnTo>
                  <a:pt x="988" y="528"/>
                </a:lnTo>
                <a:lnTo>
                  <a:pt x="968" y="533"/>
                </a:lnTo>
                <a:lnTo>
                  <a:pt x="948" y="539"/>
                </a:lnTo>
                <a:lnTo>
                  <a:pt x="916" y="551"/>
                </a:lnTo>
                <a:lnTo>
                  <a:pt x="886" y="564"/>
                </a:lnTo>
                <a:lnTo>
                  <a:pt x="848" y="579"/>
                </a:lnTo>
                <a:lnTo>
                  <a:pt x="826" y="586"/>
                </a:lnTo>
                <a:lnTo>
                  <a:pt x="798" y="594"/>
                </a:lnTo>
                <a:lnTo>
                  <a:pt x="765" y="604"/>
                </a:lnTo>
                <a:lnTo>
                  <a:pt x="726" y="612"/>
                </a:lnTo>
                <a:lnTo>
                  <a:pt x="682" y="622"/>
                </a:lnTo>
                <a:lnTo>
                  <a:pt x="628" y="633"/>
                </a:lnTo>
                <a:lnTo>
                  <a:pt x="628" y="633"/>
                </a:lnTo>
                <a:lnTo>
                  <a:pt x="521" y="654"/>
                </a:lnTo>
                <a:lnTo>
                  <a:pt x="432" y="673"/>
                </a:lnTo>
                <a:lnTo>
                  <a:pt x="357" y="690"/>
                </a:lnTo>
                <a:lnTo>
                  <a:pt x="295" y="705"/>
                </a:lnTo>
                <a:lnTo>
                  <a:pt x="203" y="728"/>
                </a:lnTo>
                <a:lnTo>
                  <a:pt x="169" y="735"/>
                </a:lnTo>
                <a:lnTo>
                  <a:pt x="140" y="739"/>
                </a:lnTo>
                <a:lnTo>
                  <a:pt x="140" y="739"/>
                </a:lnTo>
                <a:lnTo>
                  <a:pt x="126" y="740"/>
                </a:lnTo>
                <a:lnTo>
                  <a:pt x="112" y="743"/>
                </a:lnTo>
                <a:lnTo>
                  <a:pt x="86" y="751"/>
                </a:lnTo>
                <a:lnTo>
                  <a:pt x="61" y="761"/>
                </a:lnTo>
                <a:lnTo>
                  <a:pt x="38" y="772"/>
                </a:lnTo>
                <a:lnTo>
                  <a:pt x="20" y="783"/>
                </a:lnTo>
                <a:lnTo>
                  <a:pt x="6" y="793"/>
                </a:lnTo>
                <a:lnTo>
                  <a:pt x="2" y="797"/>
                </a:lnTo>
                <a:lnTo>
                  <a:pt x="0" y="801"/>
                </a:lnTo>
                <a:lnTo>
                  <a:pt x="0" y="804"/>
                </a:lnTo>
                <a:lnTo>
                  <a:pt x="1" y="805"/>
                </a:lnTo>
                <a:lnTo>
                  <a:pt x="1" y="805"/>
                </a:lnTo>
                <a:lnTo>
                  <a:pt x="9" y="807"/>
                </a:lnTo>
                <a:lnTo>
                  <a:pt x="24" y="804"/>
                </a:lnTo>
                <a:lnTo>
                  <a:pt x="67" y="796"/>
                </a:lnTo>
                <a:lnTo>
                  <a:pt x="122" y="782"/>
                </a:lnTo>
                <a:lnTo>
                  <a:pt x="178" y="766"/>
                </a:lnTo>
                <a:lnTo>
                  <a:pt x="178" y="766"/>
                </a:lnTo>
                <a:lnTo>
                  <a:pt x="210" y="760"/>
                </a:lnTo>
                <a:lnTo>
                  <a:pt x="249" y="753"/>
                </a:lnTo>
                <a:lnTo>
                  <a:pt x="292" y="746"/>
                </a:lnTo>
                <a:lnTo>
                  <a:pt x="339" y="740"/>
                </a:lnTo>
                <a:lnTo>
                  <a:pt x="436" y="730"/>
                </a:lnTo>
                <a:lnTo>
                  <a:pt x="528" y="722"/>
                </a:lnTo>
                <a:lnTo>
                  <a:pt x="528" y="722"/>
                </a:lnTo>
                <a:lnTo>
                  <a:pt x="640" y="711"/>
                </a:lnTo>
                <a:lnTo>
                  <a:pt x="783" y="696"/>
                </a:lnTo>
                <a:lnTo>
                  <a:pt x="911" y="680"/>
                </a:lnTo>
                <a:lnTo>
                  <a:pt x="983" y="672"/>
                </a:lnTo>
                <a:lnTo>
                  <a:pt x="983" y="672"/>
                </a:lnTo>
                <a:lnTo>
                  <a:pt x="988" y="672"/>
                </a:lnTo>
                <a:lnTo>
                  <a:pt x="993" y="672"/>
                </a:lnTo>
                <a:lnTo>
                  <a:pt x="995" y="673"/>
                </a:lnTo>
                <a:lnTo>
                  <a:pt x="997" y="676"/>
                </a:lnTo>
                <a:lnTo>
                  <a:pt x="995" y="679"/>
                </a:lnTo>
                <a:lnTo>
                  <a:pt x="995" y="683"/>
                </a:lnTo>
                <a:lnTo>
                  <a:pt x="991" y="692"/>
                </a:lnTo>
                <a:lnTo>
                  <a:pt x="986" y="700"/>
                </a:lnTo>
                <a:lnTo>
                  <a:pt x="984" y="708"/>
                </a:lnTo>
                <a:lnTo>
                  <a:pt x="984" y="711"/>
                </a:lnTo>
                <a:lnTo>
                  <a:pt x="986" y="714"/>
                </a:lnTo>
                <a:lnTo>
                  <a:pt x="988" y="715"/>
                </a:lnTo>
                <a:lnTo>
                  <a:pt x="994" y="716"/>
                </a:lnTo>
                <a:lnTo>
                  <a:pt x="994" y="716"/>
                </a:lnTo>
                <a:lnTo>
                  <a:pt x="1001" y="716"/>
                </a:lnTo>
                <a:lnTo>
                  <a:pt x="1011" y="715"/>
                </a:lnTo>
                <a:lnTo>
                  <a:pt x="1034" y="711"/>
                </a:lnTo>
                <a:lnTo>
                  <a:pt x="1086" y="701"/>
                </a:lnTo>
                <a:lnTo>
                  <a:pt x="1109" y="697"/>
                </a:lnTo>
                <a:lnTo>
                  <a:pt x="1117" y="697"/>
                </a:lnTo>
                <a:lnTo>
                  <a:pt x="1126" y="698"/>
                </a:lnTo>
                <a:lnTo>
                  <a:pt x="1130" y="700"/>
                </a:lnTo>
                <a:lnTo>
                  <a:pt x="1131" y="701"/>
                </a:lnTo>
                <a:lnTo>
                  <a:pt x="1133" y="704"/>
                </a:lnTo>
                <a:lnTo>
                  <a:pt x="1131" y="710"/>
                </a:lnTo>
                <a:lnTo>
                  <a:pt x="1127" y="716"/>
                </a:lnTo>
                <a:lnTo>
                  <a:pt x="1127" y="716"/>
                </a:lnTo>
                <a:lnTo>
                  <a:pt x="1116" y="732"/>
                </a:lnTo>
                <a:lnTo>
                  <a:pt x="1110" y="743"/>
                </a:lnTo>
                <a:lnTo>
                  <a:pt x="1108" y="747"/>
                </a:lnTo>
                <a:lnTo>
                  <a:pt x="1108" y="753"/>
                </a:lnTo>
                <a:lnTo>
                  <a:pt x="1109" y="757"/>
                </a:lnTo>
                <a:lnTo>
                  <a:pt x="1110" y="760"/>
                </a:lnTo>
                <a:lnTo>
                  <a:pt x="1113" y="764"/>
                </a:lnTo>
                <a:lnTo>
                  <a:pt x="1119" y="768"/>
                </a:lnTo>
                <a:lnTo>
                  <a:pt x="1131" y="776"/>
                </a:lnTo>
                <a:lnTo>
                  <a:pt x="1177" y="800"/>
                </a:lnTo>
                <a:lnTo>
                  <a:pt x="1177" y="800"/>
                </a:lnTo>
                <a:lnTo>
                  <a:pt x="1226" y="823"/>
                </a:lnTo>
                <a:lnTo>
                  <a:pt x="1244" y="833"/>
                </a:lnTo>
                <a:lnTo>
                  <a:pt x="1262" y="844"/>
                </a:lnTo>
                <a:lnTo>
                  <a:pt x="1278" y="857"/>
                </a:lnTo>
                <a:lnTo>
                  <a:pt x="1298" y="873"/>
                </a:lnTo>
                <a:lnTo>
                  <a:pt x="1321" y="894"/>
                </a:lnTo>
                <a:lnTo>
                  <a:pt x="1349" y="922"/>
                </a:lnTo>
                <a:lnTo>
                  <a:pt x="1349" y="922"/>
                </a:lnTo>
                <a:lnTo>
                  <a:pt x="1418" y="994"/>
                </a:lnTo>
                <a:lnTo>
                  <a:pt x="1460" y="1036"/>
                </a:lnTo>
                <a:lnTo>
                  <a:pt x="1484" y="1056"/>
                </a:lnTo>
                <a:lnTo>
                  <a:pt x="1509" y="1077"/>
                </a:lnTo>
                <a:lnTo>
                  <a:pt x="1534" y="1099"/>
                </a:lnTo>
                <a:lnTo>
                  <a:pt x="1561" y="1122"/>
                </a:lnTo>
                <a:lnTo>
                  <a:pt x="1592" y="1143"/>
                </a:lnTo>
                <a:lnTo>
                  <a:pt x="1622" y="1163"/>
                </a:lnTo>
                <a:lnTo>
                  <a:pt x="1657" y="1183"/>
                </a:lnTo>
                <a:lnTo>
                  <a:pt x="1692" y="1202"/>
                </a:lnTo>
                <a:lnTo>
                  <a:pt x="1730" y="1222"/>
                </a:lnTo>
                <a:lnTo>
                  <a:pt x="1771" y="1238"/>
                </a:lnTo>
                <a:lnTo>
                  <a:pt x="1771" y="1238"/>
                </a:lnTo>
                <a:lnTo>
                  <a:pt x="1811" y="1254"/>
                </a:lnTo>
                <a:lnTo>
                  <a:pt x="1846" y="1266"/>
                </a:lnTo>
                <a:lnTo>
                  <a:pt x="1879" y="1276"/>
                </a:lnTo>
                <a:lnTo>
                  <a:pt x="1907" y="1283"/>
                </a:lnTo>
                <a:lnTo>
                  <a:pt x="1932" y="1287"/>
                </a:lnTo>
                <a:lnTo>
                  <a:pt x="1955" y="1290"/>
                </a:lnTo>
                <a:lnTo>
                  <a:pt x="1975" y="1290"/>
                </a:lnTo>
                <a:lnTo>
                  <a:pt x="1991" y="1288"/>
                </a:lnTo>
                <a:lnTo>
                  <a:pt x="2005" y="1284"/>
                </a:lnTo>
                <a:lnTo>
                  <a:pt x="2016" y="1278"/>
                </a:lnTo>
                <a:lnTo>
                  <a:pt x="2026" y="1270"/>
                </a:lnTo>
                <a:lnTo>
                  <a:pt x="2034" y="1262"/>
                </a:lnTo>
                <a:lnTo>
                  <a:pt x="2040" y="1251"/>
                </a:lnTo>
                <a:lnTo>
                  <a:pt x="2044" y="1238"/>
                </a:lnTo>
                <a:lnTo>
                  <a:pt x="2047" y="1224"/>
                </a:lnTo>
                <a:lnTo>
                  <a:pt x="2048" y="1211"/>
                </a:lnTo>
                <a:lnTo>
                  <a:pt x="2048" y="1211"/>
                </a:lnTo>
                <a:lnTo>
                  <a:pt x="2048" y="1197"/>
                </a:lnTo>
                <a:lnTo>
                  <a:pt x="2047" y="1183"/>
                </a:lnTo>
                <a:lnTo>
                  <a:pt x="2044" y="1170"/>
                </a:lnTo>
                <a:lnTo>
                  <a:pt x="2041" y="1159"/>
                </a:lnTo>
                <a:lnTo>
                  <a:pt x="2034" y="1138"/>
                </a:lnTo>
                <a:lnTo>
                  <a:pt x="2031" y="1127"/>
                </a:lnTo>
                <a:lnTo>
                  <a:pt x="2030" y="1118"/>
                </a:lnTo>
                <a:lnTo>
                  <a:pt x="2029" y="1106"/>
                </a:lnTo>
                <a:lnTo>
                  <a:pt x="2030" y="1095"/>
                </a:lnTo>
                <a:lnTo>
                  <a:pt x="2033" y="1083"/>
                </a:lnTo>
                <a:lnTo>
                  <a:pt x="2038" y="1070"/>
                </a:lnTo>
                <a:lnTo>
                  <a:pt x="2047" y="1056"/>
                </a:lnTo>
                <a:lnTo>
                  <a:pt x="2058" y="1041"/>
                </a:lnTo>
                <a:lnTo>
                  <a:pt x="2073" y="1025"/>
                </a:lnTo>
                <a:lnTo>
                  <a:pt x="2092" y="1005"/>
                </a:lnTo>
                <a:lnTo>
                  <a:pt x="2092" y="1005"/>
                </a:lnTo>
                <a:lnTo>
                  <a:pt x="2131" y="968"/>
                </a:lnTo>
                <a:lnTo>
                  <a:pt x="2163" y="936"/>
                </a:lnTo>
                <a:lnTo>
                  <a:pt x="2215" y="880"/>
                </a:lnTo>
                <a:lnTo>
                  <a:pt x="2237" y="857"/>
                </a:lnTo>
                <a:lnTo>
                  <a:pt x="2258" y="834"/>
                </a:lnTo>
                <a:lnTo>
                  <a:pt x="2278" y="814"/>
                </a:lnTo>
                <a:lnTo>
                  <a:pt x="2303" y="794"/>
                </a:lnTo>
                <a:lnTo>
                  <a:pt x="2303" y="794"/>
                </a:lnTo>
                <a:lnTo>
                  <a:pt x="2335" y="772"/>
                </a:lnTo>
                <a:lnTo>
                  <a:pt x="2377" y="747"/>
                </a:lnTo>
                <a:lnTo>
                  <a:pt x="2477" y="687"/>
                </a:lnTo>
                <a:lnTo>
                  <a:pt x="2529" y="655"/>
                </a:lnTo>
                <a:lnTo>
                  <a:pt x="2579" y="624"/>
                </a:lnTo>
                <a:lnTo>
                  <a:pt x="2626" y="592"/>
                </a:lnTo>
                <a:lnTo>
                  <a:pt x="2646" y="576"/>
                </a:lnTo>
                <a:lnTo>
                  <a:pt x="2664" y="561"/>
                </a:lnTo>
                <a:lnTo>
                  <a:pt x="2664" y="561"/>
                </a:lnTo>
                <a:lnTo>
                  <a:pt x="2679" y="546"/>
                </a:lnTo>
                <a:lnTo>
                  <a:pt x="2693" y="532"/>
                </a:lnTo>
                <a:lnTo>
                  <a:pt x="2706" y="517"/>
                </a:lnTo>
                <a:lnTo>
                  <a:pt x="2717" y="501"/>
                </a:lnTo>
                <a:lnTo>
                  <a:pt x="2726" y="485"/>
                </a:lnTo>
                <a:lnTo>
                  <a:pt x="2735" y="469"/>
                </a:lnTo>
                <a:lnTo>
                  <a:pt x="2742" y="454"/>
                </a:lnTo>
                <a:lnTo>
                  <a:pt x="2747" y="439"/>
                </a:lnTo>
                <a:lnTo>
                  <a:pt x="2751" y="424"/>
                </a:lnTo>
                <a:lnTo>
                  <a:pt x="2755" y="408"/>
                </a:lnTo>
                <a:lnTo>
                  <a:pt x="2761" y="378"/>
                </a:lnTo>
                <a:lnTo>
                  <a:pt x="2764" y="349"/>
                </a:lnTo>
                <a:lnTo>
                  <a:pt x="2764" y="322"/>
                </a:lnTo>
                <a:lnTo>
                  <a:pt x="2764" y="322"/>
                </a:lnTo>
                <a:lnTo>
                  <a:pt x="2764" y="299"/>
                </a:lnTo>
                <a:lnTo>
                  <a:pt x="2761" y="282"/>
                </a:lnTo>
                <a:lnTo>
                  <a:pt x="2758" y="259"/>
                </a:lnTo>
                <a:lnTo>
                  <a:pt x="2758" y="252"/>
                </a:lnTo>
                <a:lnTo>
                  <a:pt x="2760" y="247"/>
                </a:lnTo>
                <a:lnTo>
                  <a:pt x="2762" y="243"/>
                </a:lnTo>
                <a:lnTo>
                  <a:pt x="2769" y="239"/>
                </a:lnTo>
                <a:lnTo>
                  <a:pt x="2769" y="239"/>
                </a:lnTo>
                <a:lnTo>
                  <a:pt x="2792" y="227"/>
                </a:lnTo>
                <a:lnTo>
                  <a:pt x="2804" y="218"/>
                </a:lnTo>
                <a:lnTo>
                  <a:pt x="2815" y="210"/>
                </a:lnTo>
                <a:lnTo>
                  <a:pt x="2818" y="206"/>
                </a:lnTo>
                <a:lnTo>
                  <a:pt x="2821" y="202"/>
                </a:lnTo>
                <a:lnTo>
                  <a:pt x="2822" y="197"/>
                </a:lnTo>
                <a:lnTo>
                  <a:pt x="2821" y="195"/>
                </a:lnTo>
                <a:lnTo>
                  <a:pt x="2816" y="191"/>
                </a:lnTo>
                <a:lnTo>
                  <a:pt x="2811" y="188"/>
                </a:lnTo>
                <a:lnTo>
                  <a:pt x="2803" y="185"/>
                </a:lnTo>
                <a:lnTo>
                  <a:pt x="2792" y="184"/>
                </a:lnTo>
                <a:lnTo>
                  <a:pt x="2792" y="184"/>
                </a:lnTo>
                <a:lnTo>
                  <a:pt x="2743" y="179"/>
                </a:lnTo>
                <a:lnTo>
                  <a:pt x="2700" y="178"/>
                </a:lnTo>
                <a:lnTo>
                  <a:pt x="2597" y="178"/>
                </a:lnTo>
                <a:lnTo>
                  <a:pt x="2597" y="178"/>
                </a:lnTo>
                <a:lnTo>
                  <a:pt x="2582" y="177"/>
                </a:lnTo>
                <a:lnTo>
                  <a:pt x="2565" y="175"/>
                </a:lnTo>
                <a:lnTo>
                  <a:pt x="2550" y="173"/>
                </a:lnTo>
                <a:lnTo>
                  <a:pt x="2534" y="168"/>
                </a:lnTo>
                <a:lnTo>
                  <a:pt x="2499" y="156"/>
                </a:lnTo>
                <a:lnTo>
                  <a:pt x="2464" y="141"/>
                </a:lnTo>
                <a:lnTo>
                  <a:pt x="2388" y="106"/>
                </a:lnTo>
                <a:lnTo>
                  <a:pt x="2346" y="86"/>
                </a:lnTo>
                <a:lnTo>
                  <a:pt x="2303" y="67"/>
                </a:lnTo>
                <a:lnTo>
                  <a:pt x="2303" y="67"/>
                </a:lnTo>
                <a:lnTo>
                  <a:pt x="2258" y="49"/>
                </a:lnTo>
                <a:lnTo>
                  <a:pt x="2208" y="32"/>
                </a:lnTo>
                <a:lnTo>
                  <a:pt x="2156" y="20"/>
                </a:lnTo>
                <a:lnTo>
                  <a:pt x="2131" y="14"/>
                </a:lnTo>
                <a:lnTo>
                  <a:pt x="2105" y="9"/>
                </a:lnTo>
                <a:lnTo>
                  <a:pt x="2077" y="6"/>
                </a:lnTo>
                <a:lnTo>
                  <a:pt x="2051" y="2"/>
                </a:lnTo>
                <a:lnTo>
                  <a:pt x="2025" y="0"/>
                </a:lnTo>
                <a:lnTo>
                  <a:pt x="1998" y="0"/>
                </a:lnTo>
                <a:lnTo>
                  <a:pt x="1970" y="0"/>
                </a:lnTo>
                <a:lnTo>
                  <a:pt x="1944" y="3"/>
                </a:lnTo>
                <a:lnTo>
                  <a:pt x="1919" y="6"/>
                </a:lnTo>
                <a:lnTo>
                  <a:pt x="1893" y="12"/>
                </a:lnTo>
                <a:lnTo>
                  <a:pt x="1893" y="12"/>
                </a:lnTo>
                <a:lnTo>
                  <a:pt x="1868" y="18"/>
                </a:lnTo>
                <a:lnTo>
                  <a:pt x="1843" y="27"/>
                </a:lnTo>
                <a:lnTo>
                  <a:pt x="1818" y="38"/>
                </a:lnTo>
                <a:lnTo>
                  <a:pt x="1793" y="50"/>
                </a:lnTo>
                <a:lnTo>
                  <a:pt x="1769" y="64"/>
                </a:lnTo>
                <a:lnTo>
                  <a:pt x="1746" y="80"/>
                </a:lnTo>
                <a:lnTo>
                  <a:pt x="1722" y="96"/>
                </a:lnTo>
                <a:lnTo>
                  <a:pt x="1700" y="114"/>
                </a:lnTo>
                <a:lnTo>
                  <a:pt x="1678" y="132"/>
                </a:lnTo>
                <a:lnTo>
                  <a:pt x="1657" y="152"/>
                </a:lnTo>
                <a:lnTo>
                  <a:pt x="1617" y="191"/>
                </a:lnTo>
                <a:lnTo>
                  <a:pt x="1581" y="229"/>
                </a:lnTo>
                <a:lnTo>
                  <a:pt x="1549" y="267"/>
                </a:lnTo>
                <a:lnTo>
                  <a:pt x="1549" y="267"/>
                </a:lnTo>
                <a:lnTo>
                  <a:pt x="1522" y="299"/>
                </a:lnTo>
                <a:lnTo>
                  <a:pt x="1504" y="324"/>
                </a:lnTo>
                <a:lnTo>
                  <a:pt x="1481" y="357"/>
                </a:lnTo>
                <a:lnTo>
                  <a:pt x="1470" y="371"/>
                </a:lnTo>
                <a:lnTo>
                  <a:pt x="1457" y="383"/>
                </a:lnTo>
                <a:lnTo>
                  <a:pt x="1439" y="399"/>
                </a:lnTo>
                <a:lnTo>
                  <a:pt x="1416" y="417"/>
                </a:lnTo>
                <a:lnTo>
                  <a:pt x="1416" y="4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7EB83222-3EED-41C6-8500-8014C2618429}"/>
              </a:ext>
            </a:extLst>
          </p:cNvPr>
          <p:cNvSpPr>
            <a:spLocks/>
          </p:cNvSpPr>
          <p:nvPr/>
        </p:nvSpPr>
        <p:spPr bwMode="auto">
          <a:xfrm>
            <a:off x="3547268" y="5110508"/>
            <a:ext cx="2811463" cy="318742"/>
          </a:xfrm>
          <a:custGeom>
            <a:avLst/>
            <a:gdLst>
              <a:gd name="T0" fmla="*/ 2992 w 3096"/>
              <a:gd name="T1" fmla="*/ 105 h 351"/>
              <a:gd name="T2" fmla="*/ 2934 w 3096"/>
              <a:gd name="T3" fmla="*/ 42 h 351"/>
              <a:gd name="T4" fmla="*/ 2875 w 3096"/>
              <a:gd name="T5" fmla="*/ 11 h 351"/>
              <a:gd name="T6" fmla="*/ 2832 w 3096"/>
              <a:gd name="T7" fmla="*/ 3 h 351"/>
              <a:gd name="T8" fmla="*/ 2776 w 3096"/>
              <a:gd name="T9" fmla="*/ 12 h 351"/>
              <a:gd name="T10" fmla="*/ 2706 w 3096"/>
              <a:gd name="T11" fmla="*/ 25 h 351"/>
              <a:gd name="T12" fmla="*/ 2648 w 3096"/>
              <a:gd name="T13" fmla="*/ 17 h 351"/>
              <a:gd name="T14" fmla="*/ 2568 w 3096"/>
              <a:gd name="T15" fmla="*/ 0 h 351"/>
              <a:gd name="T16" fmla="*/ 2498 w 3096"/>
              <a:gd name="T17" fmla="*/ 11 h 351"/>
              <a:gd name="T18" fmla="*/ 2436 w 3096"/>
              <a:gd name="T19" fmla="*/ 36 h 351"/>
              <a:gd name="T20" fmla="*/ 2378 w 3096"/>
              <a:gd name="T21" fmla="*/ 69 h 351"/>
              <a:gd name="T22" fmla="*/ 2346 w 3096"/>
              <a:gd name="T23" fmla="*/ 76 h 351"/>
              <a:gd name="T24" fmla="*/ 2303 w 3096"/>
              <a:gd name="T25" fmla="*/ 71 h 351"/>
              <a:gd name="T26" fmla="*/ 2237 w 3096"/>
              <a:gd name="T27" fmla="*/ 53 h 351"/>
              <a:gd name="T28" fmla="*/ 2174 w 3096"/>
              <a:gd name="T29" fmla="*/ 58 h 351"/>
              <a:gd name="T30" fmla="*/ 2090 w 3096"/>
              <a:gd name="T31" fmla="*/ 90 h 351"/>
              <a:gd name="T32" fmla="*/ 2021 w 3096"/>
              <a:gd name="T33" fmla="*/ 128 h 351"/>
              <a:gd name="T34" fmla="*/ 1948 w 3096"/>
              <a:gd name="T35" fmla="*/ 144 h 351"/>
              <a:gd name="T36" fmla="*/ 1777 w 3096"/>
              <a:gd name="T37" fmla="*/ 164 h 351"/>
              <a:gd name="T38" fmla="*/ 1534 w 3096"/>
              <a:gd name="T39" fmla="*/ 197 h 351"/>
              <a:gd name="T40" fmla="*/ 1318 w 3096"/>
              <a:gd name="T41" fmla="*/ 210 h 351"/>
              <a:gd name="T42" fmla="*/ 907 w 3096"/>
              <a:gd name="T43" fmla="*/ 239 h 351"/>
              <a:gd name="T44" fmla="*/ 690 w 3096"/>
              <a:gd name="T45" fmla="*/ 223 h 351"/>
              <a:gd name="T46" fmla="*/ 308 w 3096"/>
              <a:gd name="T47" fmla="*/ 180 h 351"/>
              <a:gd name="T48" fmla="*/ 32 w 3096"/>
              <a:gd name="T49" fmla="*/ 140 h 351"/>
              <a:gd name="T50" fmla="*/ 0 w 3096"/>
              <a:gd name="T51" fmla="*/ 142 h 351"/>
              <a:gd name="T52" fmla="*/ 10 w 3096"/>
              <a:gd name="T53" fmla="*/ 150 h 351"/>
              <a:gd name="T54" fmla="*/ 118 w 3096"/>
              <a:gd name="T55" fmla="*/ 191 h 351"/>
              <a:gd name="T56" fmla="*/ 212 w 3096"/>
              <a:gd name="T57" fmla="*/ 215 h 351"/>
              <a:gd name="T58" fmla="*/ 420 w 3096"/>
              <a:gd name="T59" fmla="*/ 230 h 351"/>
              <a:gd name="T60" fmla="*/ 543 w 3096"/>
              <a:gd name="T61" fmla="*/ 243 h 351"/>
              <a:gd name="T62" fmla="*/ 920 w 3096"/>
              <a:gd name="T63" fmla="*/ 308 h 351"/>
              <a:gd name="T64" fmla="*/ 1040 w 3096"/>
              <a:gd name="T65" fmla="*/ 319 h 351"/>
              <a:gd name="T66" fmla="*/ 1251 w 3096"/>
              <a:gd name="T67" fmla="*/ 307 h 351"/>
              <a:gd name="T68" fmla="*/ 1461 w 3096"/>
              <a:gd name="T69" fmla="*/ 283 h 351"/>
              <a:gd name="T70" fmla="*/ 1455 w 3096"/>
              <a:gd name="T71" fmla="*/ 293 h 351"/>
              <a:gd name="T72" fmla="*/ 1451 w 3096"/>
              <a:gd name="T73" fmla="*/ 326 h 351"/>
              <a:gd name="T74" fmla="*/ 1468 w 3096"/>
              <a:gd name="T75" fmla="*/ 341 h 351"/>
              <a:gd name="T76" fmla="*/ 1508 w 3096"/>
              <a:gd name="T77" fmla="*/ 339 h 351"/>
              <a:gd name="T78" fmla="*/ 1548 w 3096"/>
              <a:gd name="T79" fmla="*/ 322 h 351"/>
              <a:gd name="T80" fmla="*/ 1587 w 3096"/>
              <a:gd name="T81" fmla="*/ 302 h 351"/>
              <a:gd name="T82" fmla="*/ 1633 w 3096"/>
              <a:gd name="T83" fmla="*/ 304 h 351"/>
              <a:gd name="T84" fmla="*/ 1712 w 3096"/>
              <a:gd name="T85" fmla="*/ 321 h 351"/>
              <a:gd name="T86" fmla="*/ 1842 w 3096"/>
              <a:gd name="T87" fmla="*/ 327 h 351"/>
              <a:gd name="T88" fmla="*/ 1992 w 3096"/>
              <a:gd name="T89" fmla="*/ 332 h 351"/>
              <a:gd name="T90" fmla="*/ 2089 w 3096"/>
              <a:gd name="T91" fmla="*/ 337 h 351"/>
              <a:gd name="T92" fmla="*/ 2430 w 3096"/>
              <a:gd name="T93" fmla="*/ 336 h 351"/>
              <a:gd name="T94" fmla="*/ 2728 w 3096"/>
              <a:gd name="T95" fmla="*/ 348 h 351"/>
              <a:gd name="T96" fmla="*/ 2934 w 3096"/>
              <a:gd name="T97" fmla="*/ 348 h 351"/>
              <a:gd name="T98" fmla="*/ 3016 w 3096"/>
              <a:gd name="T99" fmla="*/ 330 h 351"/>
              <a:gd name="T100" fmla="*/ 3064 w 3096"/>
              <a:gd name="T101" fmla="*/ 293 h 351"/>
              <a:gd name="T102" fmla="*/ 3085 w 3096"/>
              <a:gd name="T103" fmla="*/ 258 h 351"/>
              <a:gd name="T104" fmla="*/ 3096 w 3096"/>
              <a:gd name="T105" fmla="*/ 208 h 351"/>
              <a:gd name="T106" fmla="*/ 3079 w 3096"/>
              <a:gd name="T107" fmla="*/ 161 h 351"/>
              <a:gd name="T108" fmla="*/ 3046 w 3096"/>
              <a:gd name="T109" fmla="*/ 154 h 351"/>
              <a:gd name="T110" fmla="*/ 3018 w 3096"/>
              <a:gd name="T111" fmla="*/ 14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96" h="351">
                <a:moveTo>
                  <a:pt x="3018" y="146"/>
                </a:moveTo>
                <a:lnTo>
                  <a:pt x="3018" y="146"/>
                </a:lnTo>
                <a:lnTo>
                  <a:pt x="3004" y="123"/>
                </a:lnTo>
                <a:lnTo>
                  <a:pt x="2992" y="105"/>
                </a:lnTo>
                <a:lnTo>
                  <a:pt x="2977" y="85"/>
                </a:lnTo>
                <a:lnTo>
                  <a:pt x="2957" y="62"/>
                </a:lnTo>
                <a:lnTo>
                  <a:pt x="2946" y="51"/>
                </a:lnTo>
                <a:lnTo>
                  <a:pt x="2934" y="42"/>
                </a:lnTo>
                <a:lnTo>
                  <a:pt x="2921" y="32"/>
                </a:lnTo>
                <a:lnTo>
                  <a:pt x="2907" y="24"/>
                </a:lnTo>
                <a:lnTo>
                  <a:pt x="2892" y="17"/>
                </a:lnTo>
                <a:lnTo>
                  <a:pt x="2875" y="11"/>
                </a:lnTo>
                <a:lnTo>
                  <a:pt x="2875" y="11"/>
                </a:lnTo>
                <a:lnTo>
                  <a:pt x="2860" y="7"/>
                </a:lnTo>
                <a:lnTo>
                  <a:pt x="2845" y="4"/>
                </a:lnTo>
                <a:lnTo>
                  <a:pt x="2832" y="3"/>
                </a:lnTo>
                <a:lnTo>
                  <a:pt x="2820" y="4"/>
                </a:lnTo>
                <a:lnTo>
                  <a:pt x="2809" y="6"/>
                </a:lnTo>
                <a:lnTo>
                  <a:pt x="2798" y="7"/>
                </a:lnTo>
                <a:lnTo>
                  <a:pt x="2776" y="12"/>
                </a:lnTo>
                <a:lnTo>
                  <a:pt x="2755" y="18"/>
                </a:lnTo>
                <a:lnTo>
                  <a:pt x="2733" y="24"/>
                </a:lnTo>
                <a:lnTo>
                  <a:pt x="2720" y="25"/>
                </a:lnTo>
                <a:lnTo>
                  <a:pt x="2706" y="25"/>
                </a:lnTo>
                <a:lnTo>
                  <a:pt x="2692" y="25"/>
                </a:lnTo>
                <a:lnTo>
                  <a:pt x="2676" y="22"/>
                </a:lnTo>
                <a:lnTo>
                  <a:pt x="2676" y="22"/>
                </a:lnTo>
                <a:lnTo>
                  <a:pt x="2648" y="17"/>
                </a:lnTo>
                <a:lnTo>
                  <a:pt x="2627" y="11"/>
                </a:lnTo>
                <a:lnTo>
                  <a:pt x="2598" y="3"/>
                </a:lnTo>
                <a:lnTo>
                  <a:pt x="2584" y="0"/>
                </a:lnTo>
                <a:lnTo>
                  <a:pt x="2568" y="0"/>
                </a:lnTo>
                <a:lnTo>
                  <a:pt x="2545" y="3"/>
                </a:lnTo>
                <a:lnTo>
                  <a:pt x="2515" y="7"/>
                </a:lnTo>
                <a:lnTo>
                  <a:pt x="2515" y="7"/>
                </a:lnTo>
                <a:lnTo>
                  <a:pt x="2498" y="11"/>
                </a:lnTo>
                <a:lnTo>
                  <a:pt x="2483" y="15"/>
                </a:lnTo>
                <a:lnTo>
                  <a:pt x="2469" y="19"/>
                </a:lnTo>
                <a:lnTo>
                  <a:pt x="2457" y="25"/>
                </a:lnTo>
                <a:lnTo>
                  <a:pt x="2436" y="36"/>
                </a:lnTo>
                <a:lnTo>
                  <a:pt x="2419" y="47"/>
                </a:lnTo>
                <a:lnTo>
                  <a:pt x="2402" y="57"/>
                </a:lnTo>
                <a:lnTo>
                  <a:pt x="2386" y="67"/>
                </a:lnTo>
                <a:lnTo>
                  <a:pt x="2378" y="69"/>
                </a:lnTo>
                <a:lnTo>
                  <a:pt x="2368" y="74"/>
                </a:lnTo>
                <a:lnTo>
                  <a:pt x="2357" y="75"/>
                </a:lnTo>
                <a:lnTo>
                  <a:pt x="2346" y="76"/>
                </a:lnTo>
                <a:lnTo>
                  <a:pt x="2346" y="76"/>
                </a:lnTo>
                <a:lnTo>
                  <a:pt x="2333" y="76"/>
                </a:lnTo>
                <a:lnTo>
                  <a:pt x="2323" y="76"/>
                </a:lnTo>
                <a:lnTo>
                  <a:pt x="2312" y="74"/>
                </a:lnTo>
                <a:lnTo>
                  <a:pt x="2303" y="71"/>
                </a:lnTo>
                <a:lnTo>
                  <a:pt x="2283" y="65"/>
                </a:lnTo>
                <a:lnTo>
                  <a:pt x="2262" y="58"/>
                </a:lnTo>
                <a:lnTo>
                  <a:pt x="2250" y="55"/>
                </a:lnTo>
                <a:lnTo>
                  <a:pt x="2237" y="53"/>
                </a:lnTo>
                <a:lnTo>
                  <a:pt x="2225" y="53"/>
                </a:lnTo>
                <a:lnTo>
                  <a:pt x="2210" y="53"/>
                </a:lnTo>
                <a:lnTo>
                  <a:pt x="2193" y="55"/>
                </a:lnTo>
                <a:lnTo>
                  <a:pt x="2174" y="58"/>
                </a:lnTo>
                <a:lnTo>
                  <a:pt x="2153" y="65"/>
                </a:lnTo>
                <a:lnTo>
                  <a:pt x="2131" y="74"/>
                </a:lnTo>
                <a:lnTo>
                  <a:pt x="2131" y="74"/>
                </a:lnTo>
                <a:lnTo>
                  <a:pt x="2090" y="90"/>
                </a:lnTo>
                <a:lnTo>
                  <a:pt x="2064" y="104"/>
                </a:lnTo>
                <a:lnTo>
                  <a:pt x="2045" y="115"/>
                </a:lnTo>
                <a:lnTo>
                  <a:pt x="2029" y="123"/>
                </a:lnTo>
                <a:lnTo>
                  <a:pt x="2021" y="128"/>
                </a:lnTo>
                <a:lnTo>
                  <a:pt x="2011" y="132"/>
                </a:lnTo>
                <a:lnTo>
                  <a:pt x="2000" y="135"/>
                </a:lnTo>
                <a:lnTo>
                  <a:pt x="1986" y="137"/>
                </a:lnTo>
                <a:lnTo>
                  <a:pt x="1948" y="144"/>
                </a:lnTo>
                <a:lnTo>
                  <a:pt x="1892" y="150"/>
                </a:lnTo>
                <a:lnTo>
                  <a:pt x="1892" y="150"/>
                </a:lnTo>
                <a:lnTo>
                  <a:pt x="1830" y="157"/>
                </a:lnTo>
                <a:lnTo>
                  <a:pt x="1777" y="164"/>
                </a:lnTo>
                <a:lnTo>
                  <a:pt x="1684" y="179"/>
                </a:lnTo>
                <a:lnTo>
                  <a:pt x="1638" y="186"/>
                </a:lnTo>
                <a:lnTo>
                  <a:pt x="1590" y="191"/>
                </a:lnTo>
                <a:lnTo>
                  <a:pt x="1534" y="197"/>
                </a:lnTo>
                <a:lnTo>
                  <a:pt x="1469" y="200"/>
                </a:lnTo>
                <a:lnTo>
                  <a:pt x="1469" y="200"/>
                </a:lnTo>
                <a:lnTo>
                  <a:pt x="1396" y="204"/>
                </a:lnTo>
                <a:lnTo>
                  <a:pt x="1318" y="210"/>
                </a:lnTo>
                <a:lnTo>
                  <a:pt x="1161" y="222"/>
                </a:lnTo>
                <a:lnTo>
                  <a:pt x="1017" y="234"/>
                </a:lnTo>
                <a:lnTo>
                  <a:pt x="957" y="237"/>
                </a:lnTo>
                <a:lnTo>
                  <a:pt x="907" y="239"/>
                </a:lnTo>
                <a:lnTo>
                  <a:pt x="907" y="239"/>
                </a:lnTo>
                <a:lnTo>
                  <a:pt x="853" y="237"/>
                </a:lnTo>
                <a:lnTo>
                  <a:pt x="777" y="232"/>
                </a:lnTo>
                <a:lnTo>
                  <a:pt x="690" y="223"/>
                </a:lnTo>
                <a:lnTo>
                  <a:pt x="595" y="214"/>
                </a:lnTo>
                <a:lnTo>
                  <a:pt x="420" y="194"/>
                </a:lnTo>
                <a:lnTo>
                  <a:pt x="308" y="180"/>
                </a:lnTo>
                <a:lnTo>
                  <a:pt x="308" y="180"/>
                </a:lnTo>
                <a:lnTo>
                  <a:pt x="225" y="168"/>
                </a:lnTo>
                <a:lnTo>
                  <a:pt x="120" y="151"/>
                </a:lnTo>
                <a:lnTo>
                  <a:pt x="71" y="144"/>
                </a:lnTo>
                <a:lnTo>
                  <a:pt x="32" y="140"/>
                </a:lnTo>
                <a:lnTo>
                  <a:pt x="18" y="139"/>
                </a:lnTo>
                <a:lnTo>
                  <a:pt x="7" y="139"/>
                </a:lnTo>
                <a:lnTo>
                  <a:pt x="2" y="140"/>
                </a:lnTo>
                <a:lnTo>
                  <a:pt x="0" y="142"/>
                </a:lnTo>
                <a:lnTo>
                  <a:pt x="0" y="143"/>
                </a:lnTo>
                <a:lnTo>
                  <a:pt x="0" y="143"/>
                </a:lnTo>
                <a:lnTo>
                  <a:pt x="4" y="146"/>
                </a:lnTo>
                <a:lnTo>
                  <a:pt x="10" y="150"/>
                </a:lnTo>
                <a:lnTo>
                  <a:pt x="29" y="160"/>
                </a:lnTo>
                <a:lnTo>
                  <a:pt x="54" y="169"/>
                </a:lnTo>
                <a:lnTo>
                  <a:pt x="85" y="180"/>
                </a:lnTo>
                <a:lnTo>
                  <a:pt x="118" y="191"/>
                </a:lnTo>
                <a:lnTo>
                  <a:pt x="151" y="201"/>
                </a:lnTo>
                <a:lnTo>
                  <a:pt x="183" y="210"/>
                </a:lnTo>
                <a:lnTo>
                  <a:pt x="212" y="215"/>
                </a:lnTo>
                <a:lnTo>
                  <a:pt x="212" y="215"/>
                </a:lnTo>
                <a:lnTo>
                  <a:pt x="243" y="219"/>
                </a:lnTo>
                <a:lnTo>
                  <a:pt x="282" y="223"/>
                </a:lnTo>
                <a:lnTo>
                  <a:pt x="372" y="228"/>
                </a:lnTo>
                <a:lnTo>
                  <a:pt x="420" y="230"/>
                </a:lnTo>
                <a:lnTo>
                  <a:pt x="466" y="233"/>
                </a:lnTo>
                <a:lnTo>
                  <a:pt x="508" y="237"/>
                </a:lnTo>
                <a:lnTo>
                  <a:pt x="543" y="243"/>
                </a:lnTo>
                <a:lnTo>
                  <a:pt x="543" y="243"/>
                </a:lnTo>
                <a:lnTo>
                  <a:pt x="637" y="261"/>
                </a:lnTo>
                <a:lnTo>
                  <a:pt x="774" y="286"/>
                </a:lnTo>
                <a:lnTo>
                  <a:pt x="848" y="297"/>
                </a:lnTo>
                <a:lnTo>
                  <a:pt x="920" y="308"/>
                </a:lnTo>
                <a:lnTo>
                  <a:pt x="985" y="315"/>
                </a:lnTo>
                <a:lnTo>
                  <a:pt x="1014" y="318"/>
                </a:lnTo>
                <a:lnTo>
                  <a:pt x="1040" y="319"/>
                </a:lnTo>
                <a:lnTo>
                  <a:pt x="1040" y="319"/>
                </a:lnTo>
                <a:lnTo>
                  <a:pt x="1072" y="319"/>
                </a:lnTo>
                <a:lnTo>
                  <a:pt x="1107" y="318"/>
                </a:lnTo>
                <a:lnTo>
                  <a:pt x="1178" y="314"/>
                </a:lnTo>
                <a:lnTo>
                  <a:pt x="1251" y="307"/>
                </a:lnTo>
                <a:lnTo>
                  <a:pt x="1319" y="298"/>
                </a:lnTo>
                <a:lnTo>
                  <a:pt x="1426" y="284"/>
                </a:lnTo>
                <a:lnTo>
                  <a:pt x="1455" y="282"/>
                </a:lnTo>
                <a:lnTo>
                  <a:pt x="1461" y="283"/>
                </a:lnTo>
                <a:lnTo>
                  <a:pt x="1462" y="284"/>
                </a:lnTo>
                <a:lnTo>
                  <a:pt x="1461" y="284"/>
                </a:lnTo>
                <a:lnTo>
                  <a:pt x="1461" y="284"/>
                </a:lnTo>
                <a:lnTo>
                  <a:pt x="1455" y="293"/>
                </a:lnTo>
                <a:lnTo>
                  <a:pt x="1451" y="302"/>
                </a:lnTo>
                <a:lnTo>
                  <a:pt x="1450" y="315"/>
                </a:lnTo>
                <a:lnTo>
                  <a:pt x="1450" y="321"/>
                </a:lnTo>
                <a:lnTo>
                  <a:pt x="1451" y="326"/>
                </a:lnTo>
                <a:lnTo>
                  <a:pt x="1452" y="330"/>
                </a:lnTo>
                <a:lnTo>
                  <a:pt x="1457" y="336"/>
                </a:lnTo>
                <a:lnTo>
                  <a:pt x="1461" y="339"/>
                </a:lnTo>
                <a:lnTo>
                  <a:pt x="1468" y="341"/>
                </a:lnTo>
                <a:lnTo>
                  <a:pt x="1475" y="343"/>
                </a:lnTo>
                <a:lnTo>
                  <a:pt x="1484" y="343"/>
                </a:lnTo>
                <a:lnTo>
                  <a:pt x="1494" y="343"/>
                </a:lnTo>
                <a:lnTo>
                  <a:pt x="1508" y="339"/>
                </a:lnTo>
                <a:lnTo>
                  <a:pt x="1508" y="339"/>
                </a:lnTo>
                <a:lnTo>
                  <a:pt x="1520" y="336"/>
                </a:lnTo>
                <a:lnTo>
                  <a:pt x="1530" y="330"/>
                </a:lnTo>
                <a:lnTo>
                  <a:pt x="1548" y="322"/>
                </a:lnTo>
                <a:lnTo>
                  <a:pt x="1561" y="314"/>
                </a:lnTo>
                <a:lnTo>
                  <a:pt x="1573" y="307"/>
                </a:lnTo>
                <a:lnTo>
                  <a:pt x="1580" y="304"/>
                </a:lnTo>
                <a:lnTo>
                  <a:pt x="1587" y="302"/>
                </a:lnTo>
                <a:lnTo>
                  <a:pt x="1595" y="301"/>
                </a:lnTo>
                <a:lnTo>
                  <a:pt x="1606" y="301"/>
                </a:lnTo>
                <a:lnTo>
                  <a:pt x="1617" y="302"/>
                </a:lnTo>
                <a:lnTo>
                  <a:pt x="1633" y="304"/>
                </a:lnTo>
                <a:lnTo>
                  <a:pt x="1669" y="312"/>
                </a:lnTo>
                <a:lnTo>
                  <a:pt x="1669" y="312"/>
                </a:lnTo>
                <a:lnTo>
                  <a:pt x="1691" y="318"/>
                </a:lnTo>
                <a:lnTo>
                  <a:pt x="1712" y="321"/>
                </a:lnTo>
                <a:lnTo>
                  <a:pt x="1734" y="323"/>
                </a:lnTo>
                <a:lnTo>
                  <a:pt x="1756" y="326"/>
                </a:lnTo>
                <a:lnTo>
                  <a:pt x="1799" y="327"/>
                </a:lnTo>
                <a:lnTo>
                  <a:pt x="1842" y="327"/>
                </a:lnTo>
                <a:lnTo>
                  <a:pt x="1923" y="326"/>
                </a:lnTo>
                <a:lnTo>
                  <a:pt x="1959" y="327"/>
                </a:lnTo>
                <a:lnTo>
                  <a:pt x="1975" y="329"/>
                </a:lnTo>
                <a:lnTo>
                  <a:pt x="1992" y="332"/>
                </a:lnTo>
                <a:lnTo>
                  <a:pt x="1992" y="332"/>
                </a:lnTo>
                <a:lnTo>
                  <a:pt x="2010" y="334"/>
                </a:lnTo>
                <a:lnTo>
                  <a:pt x="2032" y="336"/>
                </a:lnTo>
                <a:lnTo>
                  <a:pt x="2089" y="337"/>
                </a:lnTo>
                <a:lnTo>
                  <a:pt x="2160" y="337"/>
                </a:lnTo>
                <a:lnTo>
                  <a:pt x="2242" y="337"/>
                </a:lnTo>
                <a:lnTo>
                  <a:pt x="2333" y="336"/>
                </a:lnTo>
                <a:lnTo>
                  <a:pt x="2430" y="336"/>
                </a:lnTo>
                <a:lnTo>
                  <a:pt x="2531" y="339"/>
                </a:lnTo>
                <a:lnTo>
                  <a:pt x="2634" y="343"/>
                </a:lnTo>
                <a:lnTo>
                  <a:pt x="2634" y="343"/>
                </a:lnTo>
                <a:lnTo>
                  <a:pt x="2728" y="348"/>
                </a:lnTo>
                <a:lnTo>
                  <a:pt x="2809" y="351"/>
                </a:lnTo>
                <a:lnTo>
                  <a:pt x="2877" y="351"/>
                </a:lnTo>
                <a:lnTo>
                  <a:pt x="2907" y="350"/>
                </a:lnTo>
                <a:lnTo>
                  <a:pt x="2934" y="348"/>
                </a:lnTo>
                <a:lnTo>
                  <a:pt x="2957" y="346"/>
                </a:lnTo>
                <a:lnTo>
                  <a:pt x="2979" y="341"/>
                </a:lnTo>
                <a:lnTo>
                  <a:pt x="2999" y="336"/>
                </a:lnTo>
                <a:lnTo>
                  <a:pt x="3016" y="330"/>
                </a:lnTo>
                <a:lnTo>
                  <a:pt x="3031" y="323"/>
                </a:lnTo>
                <a:lnTo>
                  <a:pt x="3043" y="314"/>
                </a:lnTo>
                <a:lnTo>
                  <a:pt x="3054" y="304"/>
                </a:lnTo>
                <a:lnTo>
                  <a:pt x="3064" y="293"/>
                </a:lnTo>
                <a:lnTo>
                  <a:pt x="3064" y="293"/>
                </a:lnTo>
                <a:lnTo>
                  <a:pt x="3072" y="280"/>
                </a:lnTo>
                <a:lnTo>
                  <a:pt x="3079" y="269"/>
                </a:lnTo>
                <a:lnTo>
                  <a:pt x="3085" y="258"/>
                </a:lnTo>
                <a:lnTo>
                  <a:pt x="3089" y="247"/>
                </a:lnTo>
                <a:lnTo>
                  <a:pt x="3092" y="236"/>
                </a:lnTo>
                <a:lnTo>
                  <a:pt x="3095" y="226"/>
                </a:lnTo>
                <a:lnTo>
                  <a:pt x="3096" y="208"/>
                </a:lnTo>
                <a:lnTo>
                  <a:pt x="3095" y="191"/>
                </a:lnTo>
                <a:lnTo>
                  <a:pt x="3092" y="179"/>
                </a:lnTo>
                <a:lnTo>
                  <a:pt x="3086" y="168"/>
                </a:lnTo>
                <a:lnTo>
                  <a:pt x="3079" y="161"/>
                </a:lnTo>
                <a:lnTo>
                  <a:pt x="3079" y="161"/>
                </a:lnTo>
                <a:lnTo>
                  <a:pt x="3072" y="158"/>
                </a:lnTo>
                <a:lnTo>
                  <a:pt x="3064" y="155"/>
                </a:lnTo>
                <a:lnTo>
                  <a:pt x="3046" y="154"/>
                </a:lnTo>
                <a:lnTo>
                  <a:pt x="3029" y="153"/>
                </a:lnTo>
                <a:lnTo>
                  <a:pt x="3022" y="150"/>
                </a:lnTo>
                <a:lnTo>
                  <a:pt x="3018" y="146"/>
                </a:lnTo>
                <a:lnTo>
                  <a:pt x="3018" y="1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88C101CC-45F5-4CE7-9D4A-81345249F16B}"/>
              </a:ext>
            </a:extLst>
          </p:cNvPr>
          <p:cNvSpPr>
            <a:spLocks/>
          </p:cNvSpPr>
          <p:nvPr/>
        </p:nvSpPr>
        <p:spPr bwMode="auto">
          <a:xfrm>
            <a:off x="685801" y="3822510"/>
            <a:ext cx="2788871" cy="1778190"/>
          </a:xfrm>
          <a:custGeom>
            <a:avLst/>
            <a:gdLst>
              <a:gd name="T0" fmla="*/ 699 w 2202"/>
              <a:gd name="T1" fmla="*/ 6 h 1404"/>
              <a:gd name="T2" fmla="*/ 653 w 2202"/>
              <a:gd name="T3" fmla="*/ 53 h 1404"/>
              <a:gd name="T4" fmla="*/ 575 w 2202"/>
              <a:gd name="T5" fmla="*/ 97 h 1404"/>
              <a:gd name="T6" fmla="*/ 385 w 2202"/>
              <a:gd name="T7" fmla="*/ 225 h 1404"/>
              <a:gd name="T8" fmla="*/ 259 w 2202"/>
              <a:gd name="T9" fmla="*/ 312 h 1404"/>
              <a:gd name="T10" fmla="*/ 173 w 2202"/>
              <a:gd name="T11" fmla="*/ 400 h 1404"/>
              <a:gd name="T12" fmla="*/ 138 w 2202"/>
              <a:gd name="T13" fmla="*/ 468 h 1404"/>
              <a:gd name="T14" fmla="*/ 108 w 2202"/>
              <a:gd name="T15" fmla="*/ 582 h 1404"/>
              <a:gd name="T16" fmla="*/ 106 w 2202"/>
              <a:gd name="T17" fmla="*/ 677 h 1404"/>
              <a:gd name="T18" fmla="*/ 101 w 2202"/>
              <a:gd name="T19" fmla="*/ 788 h 1404"/>
              <a:gd name="T20" fmla="*/ 83 w 2202"/>
              <a:gd name="T21" fmla="*/ 851 h 1404"/>
              <a:gd name="T22" fmla="*/ 38 w 2202"/>
              <a:gd name="T23" fmla="*/ 908 h 1404"/>
              <a:gd name="T24" fmla="*/ 12 w 2202"/>
              <a:gd name="T25" fmla="*/ 944 h 1404"/>
              <a:gd name="T26" fmla="*/ 7 w 2202"/>
              <a:gd name="T27" fmla="*/ 974 h 1404"/>
              <a:gd name="T28" fmla="*/ 0 w 2202"/>
              <a:gd name="T29" fmla="*/ 1142 h 1404"/>
              <a:gd name="T30" fmla="*/ 11 w 2202"/>
              <a:gd name="T31" fmla="*/ 1196 h 1404"/>
              <a:gd name="T32" fmla="*/ 52 w 2202"/>
              <a:gd name="T33" fmla="*/ 1202 h 1404"/>
              <a:gd name="T34" fmla="*/ 227 w 2202"/>
              <a:gd name="T35" fmla="*/ 1209 h 1404"/>
              <a:gd name="T36" fmla="*/ 364 w 2202"/>
              <a:gd name="T37" fmla="*/ 1194 h 1404"/>
              <a:gd name="T38" fmla="*/ 498 w 2202"/>
              <a:gd name="T39" fmla="*/ 1157 h 1404"/>
              <a:gd name="T40" fmla="*/ 568 w 2202"/>
              <a:gd name="T41" fmla="*/ 1142 h 1404"/>
              <a:gd name="T42" fmla="*/ 668 w 2202"/>
              <a:gd name="T43" fmla="*/ 1134 h 1404"/>
              <a:gd name="T44" fmla="*/ 693 w 2202"/>
              <a:gd name="T45" fmla="*/ 1124 h 1404"/>
              <a:gd name="T46" fmla="*/ 754 w 2202"/>
              <a:gd name="T47" fmla="*/ 1067 h 1404"/>
              <a:gd name="T48" fmla="*/ 768 w 2202"/>
              <a:gd name="T49" fmla="*/ 1038 h 1404"/>
              <a:gd name="T50" fmla="*/ 762 w 2202"/>
              <a:gd name="T51" fmla="*/ 970 h 1404"/>
              <a:gd name="T52" fmla="*/ 780 w 2202"/>
              <a:gd name="T53" fmla="*/ 985 h 1404"/>
              <a:gd name="T54" fmla="*/ 828 w 2202"/>
              <a:gd name="T55" fmla="*/ 998 h 1404"/>
              <a:gd name="T56" fmla="*/ 883 w 2202"/>
              <a:gd name="T57" fmla="*/ 981 h 1404"/>
              <a:gd name="T58" fmla="*/ 941 w 2202"/>
              <a:gd name="T59" fmla="*/ 947 h 1404"/>
              <a:gd name="T60" fmla="*/ 952 w 2202"/>
              <a:gd name="T61" fmla="*/ 930 h 1404"/>
              <a:gd name="T62" fmla="*/ 1068 w 2202"/>
              <a:gd name="T63" fmla="*/ 969 h 1404"/>
              <a:gd name="T64" fmla="*/ 1212 w 2202"/>
              <a:gd name="T65" fmla="*/ 1033 h 1404"/>
              <a:gd name="T66" fmla="*/ 1249 w 2202"/>
              <a:gd name="T67" fmla="*/ 1055 h 1404"/>
              <a:gd name="T68" fmla="*/ 1468 w 2202"/>
              <a:gd name="T69" fmla="*/ 1149 h 1404"/>
              <a:gd name="T70" fmla="*/ 1599 w 2202"/>
              <a:gd name="T71" fmla="*/ 1203 h 1404"/>
              <a:gd name="T72" fmla="*/ 1987 w 2202"/>
              <a:gd name="T73" fmla="*/ 1336 h 1404"/>
              <a:gd name="T74" fmla="*/ 2165 w 2202"/>
              <a:gd name="T75" fmla="*/ 1396 h 1404"/>
              <a:gd name="T76" fmla="*/ 2202 w 2202"/>
              <a:gd name="T77" fmla="*/ 1403 h 1404"/>
              <a:gd name="T78" fmla="*/ 2197 w 2202"/>
              <a:gd name="T79" fmla="*/ 1395 h 1404"/>
              <a:gd name="T80" fmla="*/ 2101 w 2202"/>
              <a:gd name="T81" fmla="*/ 1350 h 1404"/>
              <a:gd name="T82" fmla="*/ 1986 w 2202"/>
              <a:gd name="T83" fmla="*/ 1312 h 1404"/>
              <a:gd name="T84" fmla="*/ 1724 w 2202"/>
              <a:gd name="T85" fmla="*/ 1212 h 1404"/>
              <a:gd name="T86" fmla="*/ 1449 w 2202"/>
              <a:gd name="T87" fmla="*/ 1088 h 1404"/>
              <a:gd name="T88" fmla="*/ 1149 w 2202"/>
              <a:gd name="T89" fmla="*/ 890 h 1404"/>
              <a:gd name="T90" fmla="*/ 1007 w 2202"/>
              <a:gd name="T91" fmla="*/ 795 h 1404"/>
              <a:gd name="T92" fmla="*/ 958 w 2202"/>
              <a:gd name="T93" fmla="*/ 694 h 1404"/>
              <a:gd name="T94" fmla="*/ 933 w 2202"/>
              <a:gd name="T95" fmla="*/ 666 h 1404"/>
              <a:gd name="T96" fmla="*/ 898 w 2202"/>
              <a:gd name="T97" fmla="*/ 644 h 1404"/>
              <a:gd name="T98" fmla="*/ 943 w 2202"/>
              <a:gd name="T99" fmla="*/ 609 h 1404"/>
              <a:gd name="T100" fmla="*/ 950 w 2202"/>
              <a:gd name="T101" fmla="*/ 590 h 1404"/>
              <a:gd name="T102" fmla="*/ 929 w 2202"/>
              <a:gd name="T103" fmla="*/ 565 h 1404"/>
              <a:gd name="T104" fmla="*/ 911 w 2202"/>
              <a:gd name="T105" fmla="*/ 526 h 1404"/>
              <a:gd name="T106" fmla="*/ 901 w 2202"/>
              <a:gd name="T107" fmla="*/ 461 h 1404"/>
              <a:gd name="T108" fmla="*/ 879 w 2202"/>
              <a:gd name="T109" fmla="*/ 301 h 1404"/>
              <a:gd name="T110" fmla="*/ 855 w 2202"/>
              <a:gd name="T111" fmla="*/ 203 h 1404"/>
              <a:gd name="T112" fmla="*/ 846 w 2202"/>
              <a:gd name="T113" fmla="*/ 182 h 1404"/>
              <a:gd name="T114" fmla="*/ 828 w 2202"/>
              <a:gd name="T115" fmla="*/ 161 h 1404"/>
              <a:gd name="T116" fmla="*/ 780 w 2202"/>
              <a:gd name="T117" fmla="*/ 78 h 1404"/>
              <a:gd name="T118" fmla="*/ 758 w 2202"/>
              <a:gd name="T119" fmla="*/ 43 h 1404"/>
              <a:gd name="T120" fmla="*/ 724 w 2202"/>
              <a:gd name="T121" fmla="*/ 6 h 1404"/>
              <a:gd name="T122" fmla="*/ 708 w 2202"/>
              <a:gd name="T123" fmla="*/ 0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02" h="1404">
                <a:moveTo>
                  <a:pt x="708" y="0"/>
                </a:moveTo>
                <a:lnTo>
                  <a:pt x="708" y="0"/>
                </a:lnTo>
                <a:lnTo>
                  <a:pt x="703" y="2"/>
                </a:lnTo>
                <a:lnTo>
                  <a:pt x="699" y="6"/>
                </a:lnTo>
                <a:lnTo>
                  <a:pt x="689" y="21"/>
                </a:lnTo>
                <a:lnTo>
                  <a:pt x="681" y="31"/>
                </a:lnTo>
                <a:lnTo>
                  <a:pt x="670" y="40"/>
                </a:lnTo>
                <a:lnTo>
                  <a:pt x="653" y="53"/>
                </a:lnTo>
                <a:lnTo>
                  <a:pt x="631" y="65"/>
                </a:lnTo>
                <a:lnTo>
                  <a:pt x="631" y="65"/>
                </a:lnTo>
                <a:lnTo>
                  <a:pt x="604" y="79"/>
                </a:lnTo>
                <a:lnTo>
                  <a:pt x="575" y="97"/>
                </a:lnTo>
                <a:lnTo>
                  <a:pt x="513" y="138"/>
                </a:lnTo>
                <a:lnTo>
                  <a:pt x="448" y="182"/>
                </a:lnTo>
                <a:lnTo>
                  <a:pt x="385" y="225"/>
                </a:lnTo>
                <a:lnTo>
                  <a:pt x="385" y="225"/>
                </a:lnTo>
                <a:lnTo>
                  <a:pt x="353" y="244"/>
                </a:lnTo>
                <a:lnTo>
                  <a:pt x="321" y="267"/>
                </a:lnTo>
                <a:lnTo>
                  <a:pt x="289" y="289"/>
                </a:lnTo>
                <a:lnTo>
                  <a:pt x="259" y="312"/>
                </a:lnTo>
                <a:lnTo>
                  <a:pt x="231" y="337"/>
                </a:lnTo>
                <a:lnTo>
                  <a:pt x="205" y="362"/>
                </a:lnTo>
                <a:lnTo>
                  <a:pt x="183" y="387"/>
                </a:lnTo>
                <a:lnTo>
                  <a:pt x="173" y="400"/>
                </a:lnTo>
                <a:lnTo>
                  <a:pt x="165" y="412"/>
                </a:lnTo>
                <a:lnTo>
                  <a:pt x="165" y="412"/>
                </a:lnTo>
                <a:lnTo>
                  <a:pt x="151" y="439"/>
                </a:lnTo>
                <a:lnTo>
                  <a:pt x="138" y="468"/>
                </a:lnTo>
                <a:lnTo>
                  <a:pt x="127" y="497"/>
                </a:lnTo>
                <a:lnTo>
                  <a:pt x="119" y="526"/>
                </a:lnTo>
                <a:lnTo>
                  <a:pt x="112" y="554"/>
                </a:lnTo>
                <a:lnTo>
                  <a:pt x="108" y="582"/>
                </a:lnTo>
                <a:lnTo>
                  <a:pt x="105" y="607"/>
                </a:lnTo>
                <a:lnTo>
                  <a:pt x="105" y="630"/>
                </a:lnTo>
                <a:lnTo>
                  <a:pt x="105" y="630"/>
                </a:lnTo>
                <a:lnTo>
                  <a:pt x="106" y="677"/>
                </a:lnTo>
                <a:lnTo>
                  <a:pt x="108" y="704"/>
                </a:lnTo>
                <a:lnTo>
                  <a:pt x="106" y="731"/>
                </a:lnTo>
                <a:lnTo>
                  <a:pt x="105" y="761"/>
                </a:lnTo>
                <a:lnTo>
                  <a:pt x="101" y="788"/>
                </a:lnTo>
                <a:lnTo>
                  <a:pt x="95" y="815"/>
                </a:lnTo>
                <a:lnTo>
                  <a:pt x="88" y="840"/>
                </a:lnTo>
                <a:lnTo>
                  <a:pt x="88" y="840"/>
                </a:lnTo>
                <a:lnTo>
                  <a:pt x="83" y="851"/>
                </a:lnTo>
                <a:lnTo>
                  <a:pt x="77" y="861"/>
                </a:lnTo>
                <a:lnTo>
                  <a:pt x="65" y="879"/>
                </a:lnTo>
                <a:lnTo>
                  <a:pt x="52" y="894"/>
                </a:lnTo>
                <a:lnTo>
                  <a:pt x="38" y="908"/>
                </a:lnTo>
                <a:lnTo>
                  <a:pt x="26" y="922"/>
                </a:lnTo>
                <a:lnTo>
                  <a:pt x="20" y="929"/>
                </a:lnTo>
                <a:lnTo>
                  <a:pt x="16" y="935"/>
                </a:lnTo>
                <a:lnTo>
                  <a:pt x="12" y="944"/>
                </a:lnTo>
                <a:lnTo>
                  <a:pt x="9" y="953"/>
                </a:lnTo>
                <a:lnTo>
                  <a:pt x="7" y="963"/>
                </a:lnTo>
                <a:lnTo>
                  <a:pt x="7" y="974"/>
                </a:lnTo>
                <a:lnTo>
                  <a:pt x="7" y="974"/>
                </a:lnTo>
                <a:lnTo>
                  <a:pt x="5" y="1002"/>
                </a:lnTo>
                <a:lnTo>
                  <a:pt x="4" y="1035"/>
                </a:lnTo>
                <a:lnTo>
                  <a:pt x="0" y="1109"/>
                </a:lnTo>
                <a:lnTo>
                  <a:pt x="0" y="1142"/>
                </a:lnTo>
                <a:lnTo>
                  <a:pt x="2" y="1171"/>
                </a:lnTo>
                <a:lnTo>
                  <a:pt x="4" y="1182"/>
                </a:lnTo>
                <a:lnTo>
                  <a:pt x="7" y="1191"/>
                </a:lnTo>
                <a:lnTo>
                  <a:pt x="11" y="1196"/>
                </a:lnTo>
                <a:lnTo>
                  <a:pt x="13" y="1198"/>
                </a:lnTo>
                <a:lnTo>
                  <a:pt x="16" y="1199"/>
                </a:lnTo>
                <a:lnTo>
                  <a:pt x="16" y="1199"/>
                </a:lnTo>
                <a:lnTo>
                  <a:pt x="52" y="1202"/>
                </a:lnTo>
                <a:lnTo>
                  <a:pt x="112" y="1207"/>
                </a:lnTo>
                <a:lnTo>
                  <a:pt x="147" y="1209"/>
                </a:lnTo>
                <a:lnTo>
                  <a:pt x="185" y="1209"/>
                </a:lnTo>
                <a:lnTo>
                  <a:pt x="227" y="1209"/>
                </a:lnTo>
                <a:lnTo>
                  <a:pt x="269" y="1206"/>
                </a:lnTo>
                <a:lnTo>
                  <a:pt x="269" y="1206"/>
                </a:lnTo>
                <a:lnTo>
                  <a:pt x="338" y="1198"/>
                </a:lnTo>
                <a:lnTo>
                  <a:pt x="364" y="1194"/>
                </a:lnTo>
                <a:lnTo>
                  <a:pt x="388" y="1189"/>
                </a:lnTo>
                <a:lnTo>
                  <a:pt x="412" y="1184"/>
                </a:lnTo>
                <a:lnTo>
                  <a:pt x="435" y="1177"/>
                </a:lnTo>
                <a:lnTo>
                  <a:pt x="498" y="1157"/>
                </a:lnTo>
                <a:lnTo>
                  <a:pt x="498" y="1157"/>
                </a:lnTo>
                <a:lnTo>
                  <a:pt x="517" y="1152"/>
                </a:lnTo>
                <a:lnTo>
                  <a:pt x="535" y="1148"/>
                </a:lnTo>
                <a:lnTo>
                  <a:pt x="568" y="1142"/>
                </a:lnTo>
                <a:lnTo>
                  <a:pt x="599" y="1138"/>
                </a:lnTo>
                <a:lnTo>
                  <a:pt x="625" y="1137"/>
                </a:lnTo>
                <a:lnTo>
                  <a:pt x="649" y="1135"/>
                </a:lnTo>
                <a:lnTo>
                  <a:pt x="668" y="1134"/>
                </a:lnTo>
                <a:lnTo>
                  <a:pt x="683" y="1130"/>
                </a:lnTo>
                <a:lnTo>
                  <a:pt x="689" y="1127"/>
                </a:lnTo>
                <a:lnTo>
                  <a:pt x="693" y="1124"/>
                </a:lnTo>
                <a:lnTo>
                  <a:pt x="693" y="1124"/>
                </a:lnTo>
                <a:lnTo>
                  <a:pt x="713" y="1106"/>
                </a:lnTo>
                <a:lnTo>
                  <a:pt x="735" y="1088"/>
                </a:lnTo>
                <a:lnTo>
                  <a:pt x="746" y="1078"/>
                </a:lnTo>
                <a:lnTo>
                  <a:pt x="754" y="1067"/>
                </a:lnTo>
                <a:lnTo>
                  <a:pt x="761" y="1059"/>
                </a:lnTo>
                <a:lnTo>
                  <a:pt x="765" y="1049"/>
                </a:lnTo>
                <a:lnTo>
                  <a:pt x="765" y="1049"/>
                </a:lnTo>
                <a:lnTo>
                  <a:pt x="768" y="1038"/>
                </a:lnTo>
                <a:lnTo>
                  <a:pt x="768" y="1027"/>
                </a:lnTo>
                <a:lnTo>
                  <a:pt x="767" y="1001"/>
                </a:lnTo>
                <a:lnTo>
                  <a:pt x="764" y="978"/>
                </a:lnTo>
                <a:lnTo>
                  <a:pt x="762" y="970"/>
                </a:lnTo>
                <a:lnTo>
                  <a:pt x="762" y="970"/>
                </a:lnTo>
                <a:lnTo>
                  <a:pt x="768" y="974"/>
                </a:lnTo>
                <a:lnTo>
                  <a:pt x="772" y="980"/>
                </a:lnTo>
                <a:lnTo>
                  <a:pt x="780" y="985"/>
                </a:lnTo>
                <a:lnTo>
                  <a:pt x="789" y="991"/>
                </a:lnTo>
                <a:lnTo>
                  <a:pt x="800" y="995"/>
                </a:lnTo>
                <a:lnTo>
                  <a:pt x="814" y="998"/>
                </a:lnTo>
                <a:lnTo>
                  <a:pt x="828" y="998"/>
                </a:lnTo>
                <a:lnTo>
                  <a:pt x="828" y="998"/>
                </a:lnTo>
                <a:lnTo>
                  <a:pt x="846" y="995"/>
                </a:lnTo>
                <a:lnTo>
                  <a:pt x="864" y="990"/>
                </a:lnTo>
                <a:lnTo>
                  <a:pt x="883" y="981"/>
                </a:lnTo>
                <a:lnTo>
                  <a:pt x="901" y="973"/>
                </a:lnTo>
                <a:lnTo>
                  <a:pt x="918" y="963"/>
                </a:lnTo>
                <a:lnTo>
                  <a:pt x="932" y="953"/>
                </a:lnTo>
                <a:lnTo>
                  <a:pt x="941" y="947"/>
                </a:lnTo>
                <a:lnTo>
                  <a:pt x="947" y="941"/>
                </a:lnTo>
                <a:lnTo>
                  <a:pt x="947" y="941"/>
                </a:lnTo>
                <a:lnTo>
                  <a:pt x="950" y="934"/>
                </a:lnTo>
                <a:lnTo>
                  <a:pt x="952" y="930"/>
                </a:lnTo>
                <a:lnTo>
                  <a:pt x="954" y="929"/>
                </a:lnTo>
                <a:lnTo>
                  <a:pt x="954" y="929"/>
                </a:lnTo>
                <a:lnTo>
                  <a:pt x="989" y="940"/>
                </a:lnTo>
                <a:lnTo>
                  <a:pt x="1068" y="969"/>
                </a:lnTo>
                <a:lnTo>
                  <a:pt x="1115" y="988"/>
                </a:lnTo>
                <a:lnTo>
                  <a:pt x="1158" y="1006"/>
                </a:lnTo>
                <a:lnTo>
                  <a:pt x="1197" y="1024"/>
                </a:lnTo>
                <a:lnTo>
                  <a:pt x="1212" y="1033"/>
                </a:lnTo>
                <a:lnTo>
                  <a:pt x="1223" y="1040"/>
                </a:lnTo>
                <a:lnTo>
                  <a:pt x="1223" y="1040"/>
                </a:lnTo>
                <a:lnTo>
                  <a:pt x="1235" y="1046"/>
                </a:lnTo>
                <a:lnTo>
                  <a:pt x="1249" y="1055"/>
                </a:lnTo>
                <a:lnTo>
                  <a:pt x="1285" y="1071"/>
                </a:lnTo>
                <a:lnTo>
                  <a:pt x="1327" y="1089"/>
                </a:lnTo>
                <a:lnTo>
                  <a:pt x="1373" y="1109"/>
                </a:lnTo>
                <a:lnTo>
                  <a:pt x="1468" y="1149"/>
                </a:lnTo>
                <a:lnTo>
                  <a:pt x="1513" y="1167"/>
                </a:lnTo>
                <a:lnTo>
                  <a:pt x="1552" y="1184"/>
                </a:lnTo>
                <a:lnTo>
                  <a:pt x="1552" y="1184"/>
                </a:lnTo>
                <a:lnTo>
                  <a:pt x="1599" y="1203"/>
                </a:lnTo>
                <a:lnTo>
                  <a:pt x="1665" y="1228"/>
                </a:lnTo>
                <a:lnTo>
                  <a:pt x="1744" y="1255"/>
                </a:lnTo>
                <a:lnTo>
                  <a:pt x="1829" y="1284"/>
                </a:lnTo>
                <a:lnTo>
                  <a:pt x="1987" y="1336"/>
                </a:lnTo>
                <a:lnTo>
                  <a:pt x="2081" y="1367"/>
                </a:lnTo>
                <a:lnTo>
                  <a:pt x="2081" y="1367"/>
                </a:lnTo>
                <a:lnTo>
                  <a:pt x="2126" y="1384"/>
                </a:lnTo>
                <a:lnTo>
                  <a:pt x="2165" y="1396"/>
                </a:lnTo>
                <a:lnTo>
                  <a:pt x="2180" y="1402"/>
                </a:lnTo>
                <a:lnTo>
                  <a:pt x="2192" y="1404"/>
                </a:lnTo>
                <a:lnTo>
                  <a:pt x="2199" y="1404"/>
                </a:lnTo>
                <a:lnTo>
                  <a:pt x="2202" y="1403"/>
                </a:lnTo>
                <a:lnTo>
                  <a:pt x="2202" y="1402"/>
                </a:lnTo>
                <a:lnTo>
                  <a:pt x="2202" y="1402"/>
                </a:lnTo>
                <a:lnTo>
                  <a:pt x="2201" y="1399"/>
                </a:lnTo>
                <a:lnTo>
                  <a:pt x="2197" y="1395"/>
                </a:lnTo>
                <a:lnTo>
                  <a:pt x="2183" y="1386"/>
                </a:lnTo>
                <a:lnTo>
                  <a:pt x="2162" y="1375"/>
                </a:lnTo>
                <a:lnTo>
                  <a:pt x="2134" y="1364"/>
                </a:lnTo>
                <a:lnTo>
                  <a:pt x="2101" y="1350"/>
                </a:lnTo>
                <a:lnTo>
                  <a:pt x="2065" y="1338"/>
                </a:lnTo>
                <a:lnTo>
                  <a:pt x="2026" y="1324"/>
                </a:lnTo>
                <a:lnTo>
                  <a:pt x="1986" y="1312"/>
                </a:lnTo>
                <a:lnTo>
                  <a:pt x="1986" y="1312"/>
                </a:lnTo>
                <a:lnTo>
                  <a:pt x="1936" y="1295"/>
                </a:lnTo>
                <a:lnTo>
                  <a:pt x="1872" y="1271"/>
                </a:lnTo>
                <a:lnTo>
                  <a:pt x="1800" y="1244"/>
                </a:lnTo>
                <a:lnTo>
                  <a:pt x="1724" y="1212"/>
                </a:lnTo>
                <a:lnTo>
                  <a:pt x="1581" y="1151"/>
                </a:lnTo>
                <a:lnTo>
                  <a:pt x="1484" y="1108"/>
                </a:lnTo>
                <a:lnTo>
                  <a:pt x="1484" y="1108"/>
                </a:lnTo>
                <a:lnTo>
                  <a:pt x="1449" y="1088"/>
                </a:lnTo>
                <a:lnTo>
                  <a:pt x="1405" y="1062"/>
                </a:lnTo>
                <a:lnTo>
                  <a:pt x="1356" y="1030"/>
                </a:lnTo>
                <a:lnTo>
                  <a:pt x="1305" y="997"/>
                </a:lnTo>
                <a:lnTo>
                  <a:pt x="1149" y="890"/>
                </a:lnTo>
                <a:lnTo>
                  <a:pt x="1149" y="890"/>
                </a:lnTo>
                <a:lnTo>
                  <a:pt x="1058" y="831"/>
                </a:lnTo>
                <a:lnTo>
                  <a:pt x="1019" y="805"/>
                </a:lnTo>
                <a:lnTo>
                  <a:pt x="1007" y="795"/>
                </a:lnTo>
                <a:lnTo>
                  <a:pt x="1002" y="791"/>
                </a:lnTo>
                <a:lnTo>
                  <a:pt x="1002" y="791"/>
                </a:lnTo>
                <a:lnTo>
                  <a:pt x="984" y="751"/>
                </a:lnTo>
                <a:lnTo>
                  <a:pt x="958" y="694"/>
                </a:lnTo>
                <a:lnTo>
                  <a:pt x="958" y="694"/>
                </a:lnTo>
                <a:lnTo>
                  <a:pt x="952" y="684"/>
                </a:lnTo>
                <a:lnTo>
                  <a:pt x="943" y="675"/>
                </a:lnTo>
                <a:lnTo>
                  <a:pt x="933" y="666"/>
                </a:lnTo>
                <a:lnTo>
                  <a:pt x="923" y="659"/>
                </a:lnTo>
                <a:lnTo>
                  <a:pt x="905" y="648"/>
                </a:lnTo>
                <a:lnTo>
                  <a:pt x="898" y="644"/>
                </a:lnTo>
                <a:lnTo>
                  <a:pt x="898" y="644"/>
                </a:lnTo>
                <a:lnTo>
                  <a:pt x="905" y="640"/>
                </a:lnTo>
                <a:lnTo>
                  <a:pt x="919" y="630"/>
                </a:lnTo>
                <a:lnTo>
                  <a:pt x="936" y="616"/>
                </a:lnTo>
                <a:lnTo>
                  <a:pt x="943" y="609"/>
                </a:lnTo>
                <a:lnTo>
                  <a:pt x="947" y="602"/>
                </a:lnTo>
                <a:lnTo>
                  <a:pt x="947" y="602"/>
                </a:lnTo>
                <a:lnTo>
                  <a:pt x="950" y="593"/>
                </a:lnTo>
                <a:lnTo>
                  <a:pt x="950" y="590"/>
                </a:lnTo>
                <a:lnTo>
                  <a:pt x="950" y="586"/>
                </a:lnTo>
                <a:lnTo>
                  <a:pt x="943" y="577"/>
                </a:lnTo>
                <a:lnTo>
                  <a:pt x="929" y="565"/>
                </a:lnTo>
                <a:lnTo>
                  <a:pt x="929" y="565"/>
                </a:lnTo>
                <a:lnTo>
                  <a:pt x="925" y="559"/>
                </a:lnTo>
                <a:lnTo>
                  <a:pt x="922" y="554"/>
                </a:lnTo>
                <a:lnTo>
                  <a:pt x="915" y="541"/>
                </a:lnTo>
                <a:lnTo>
                  <a:pt x="911" y="526"/>
                </a:lnTo>
                <a:lnTo>
                  <a:pt x="908" y="511"/>
                </a:lnTo>
                <a:lnTo>
                  <a:pt x="903" y="482"/>
                </a:lnTo>
                <a:lnTo>
                  <a:pt x="901" y="461"/>
                </a:lnTo>
                <a:lnTo>
                  <a:pt x="901" y="461"/>
                </a:lnTo>
                <a:lnTo>
                  <a:pt x="894" y="403"/>
                </a:lnTo>
                <a:lnTo>
                  <a:pt x="887" y="355"/>
                </a:lnTo>
                <a:lnTo>
                  <a:pt x="879" y="301"/>
                </a:lnTo>
                <a:lnTo>
                  <a:pt x="879" y="301"/>
                </a:lnTo>
                <a:lnTo>
                  <a:pt x="869" y="258"/>
                </a:lnTo>
                <a:lnTo>
                  <a:pt x="864" y="233"/>
                </a:lnTo>
                <a:lnTo>
                  <a:pt x="858" y="218"/>
                </a:lnTo>
                <a:lnTo>
                  <a:pt x="855" y="203"/>
                </a:lnTo>
                <a:lnTo>
                  <a:pt x="855" y="203"/>
                </a:lnTo>
                <a:lnTo>
                  <a:pt x="853" y="194"/>
                </a:lnTo>
                <a:lnTo>
                  <a:pt x="850" y="187"/>
                </a:lnTo>
                <a:lnTo>
                  <a:pt x="846" y="182"/>
                </a:lnTo>
                <a:lnTo>
                  <a:pt x="843" y="178"/>
                </a:lnTo>
                <a:lnTo>
                  <a:pt x="835" y="169"/>
                </a:lnTo>
                <a:lnTo>
                  <a:pt x="828" y="161"/>
                </a:lnTo>
                <a:lnTo>
                  <a:pt x="828" y="161"/>
                </a:lnTo>
                <a:lnTo>
                  <a:pt x="819" y="147"/>
                </a:lnTo>
                <a:lnTo>
                  <a:pt x="804" y="125"/>
                </a:lnTo>
                <a:lnTo>
                  <a:pt x="790" y="100"/>
                </a:lnTo>
                <a:lnTo>
                  <a:pt x="780" y="78"/>
                </a:lnTo>
                <a:lnTo>
                  <a:pt x="780" y="78"/>
                </a:lnTo>
                <a:lnTo>
                  <a:pt x="776" y="68"/>
                </a:lnTo>
                <a:lnTo>
                  <a:pt x="771" y="60"/>
                </a:lnTo>
                <a:lnTo>
                  <a:pt x="758" y="43"/>
                </a:lnTo>
                <a:lnTo>
                  <a:pt x="736" y="20"/>
                </a:lnTo>
                <a:lnTo>
                  <a:pt x="736" y="20"/>
                </a:lnTo>
                <a:lnTo>
                  <a:pt x="729" y="11"/>
                </a:lnTo>
                <a:lnTo>
                  <a:pt x="724" y="6"/>
                </a:lnTo>
                <a:lnTo>
                  <a:pt x="721" y="3"/>
                </a:lnTo>
                <a:lnTo>
                  <a:pt x="717" y="2"/>
                </a:lnTo>
                <a:lnTo>
                  <a:pt x="713" y="0"/>
                </a:lnTo>
                <a:lnTo>
                  <a:pt x="708" y="0"/>
                </a:lnTo>
                <a:lnTo>
                  <a:pt x="708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C83DB3C-5278-4901-BFB9-DC4D32C77C28}"/>
              </a:ext>
            </a:extLst>
          </p:cNvPr>
          <p:cNvSpPr>
            <a:spLocks/>
          </p:cNvSpPr>
          <p:nvPr/>
        </p:nvSpPr>
        <p:spPr bwMode="auto">
          <a:xfrm>
            <a:off x="6528382" y="4768065"/>
            <a:ext cx="2833105" cy="902582"/>
          </a:xfrm>
          <a:custGeom>
            <a:avLst/>
            <a:gdLst>
              <a:gd name="T0" fmla="*/ 416 w 2373"/>
              <a:gd name="T1" fmla="*/ 271 h 756"/>
              <a:gd name="T2" fmla="*/ 289 w 2373"/>
              <a:gd name="T3" fmla="*/ 297 h 756"/>
              <a:gd name="T4" fmla="*/ 257 w 2373"/>
              <a:gd name="T5" fmla="*/ 315 h 756"/>
              <a:gd name="T6" fmla="*/ 221 w 2373"/>
              <a:gd name="T7" fmla="*/ 375 h 756"/>
              <a:gd name="T8" fmla="*/ 172 w 2373"/>
              <a:gd name="T9" fmla="*/ 475 h 756"/>
              <a:gd name="T10" fmla="*/ 140 w 2373"/>
              <a:gd name="T11" fmla="*/ 501 h 756"/>
              <a:gd name="T12" fmla="*/ 25 w 2373"/>
              <a:gd name="T13" fmla="*/ 568 h 756"/>
              <a:gd name="T14" fmla="*/ 0 w 2373"/>
              <a:gd name="T15" fmla="*/ 601 h 756"/>
              <a:gd name="T16" fmla="*/ 2 w 2373"/>
              <a:gd name="T17" fmla="*/ 618 h 756"/>
              <a:gd name="T18" fmla="*/ 43 w 2373"/>
              <a:gd name="T19" fmla="*/ 699 h 756"/>
              <a:gd name="T20" fmla="*/ 81 w 2373"/>
              <a:gd name="T21" fmla="*/ 738 h 756"/>
              <a:gd name="T22" fmla="*/ 126 w 2373"/>
              <a:gd name="T23" fmla="*/ 756 h 756"/>
              <a:gd name="T24" fmla="*/ 161 w 2373"/>
              <a:gd name="T25" fmla="*/ 752 h 756"/>
              <a:gd name="T26" fmla="*/ 196 w 2373"/>
              <a:gd name="T27" fmla="*/ 727 h 756"/>
              <a:gd name="T28" fmla="*/ 232 w 2373"/>
              <a:gd name="T29" fmla="*/ 705 h 756"/>
              <a:gd name="T30" fmla="*/ 273 w 2373"/>
              <a:gd name="T31" fmla="*/ 694 h 756"/>
              <a:gd name="T32" fmla="*/ 469 w 2373"/>
              <a:gd name="T33" fmla="*/ 652 h 756"/>
              <a:gd name="T34" fmla="*/ 623 w 2373"/>
              <a:gd name="T35" fmla="*/ 629 h 756"/>
              <a:gd name="T36" fmla="*/ 823 w 2373"/>
              <a:gd name="T37" fmla="*/ 618 h 756"/>
              <a:gd name="T38" fmla="*/ 982 w 2373"/>
              <a:gd name="T39" fmla="*/ 584 h 756"/>
              <a:gd name="T40" fmla="*/ 1364 w 2373"/>
              <a:gd name="T41" fmla="*/ 498 h 756"/>
              <a:gd name="T42" fmla="*/ 1549 w 2373"/>
              <a:gd name="T43" fmla="*/ 473 h 756"/>
              <a:gd name="T44" fmla="*/ 1662 w 2373"/>
              <a:gd name="T45" fmla="*/ 476 h 756"/>
              <a:gd name="T46" fmla="*/ 1705 w 2373"/>
              <a:gd name="T47" fmla="*/ 494 h 756"/>
              <a:gd name="T48" fmla="*/ 1746 w 2373"/>
              <a:gd name="T49" fmla="*/ 530 h 756"/>
              <a:gd name="T50" fmla="*/ 1778 w 2373"/>
              <a:gd name="T51" fmla="*/ 569 h 756"/>
              <a:gd name="T52" fmla="*/ 1803 w 2373"/>
              <a:gd name="T53" fmla="*/ 566 h 756"/>
              <a:gd name="T54" fmla="*/ 1821 w 2373"/>
              <a:gd name="T55" fmla="*/ 540 h 756"/>
              <a:gd name="T56" fmla="*/ 1830 w 2373"/>
              <a:gd name="T57" fmla="*/ 465 h 756"/>
              <a:gd name="T58" fmla="*/ 1824 w 2373"/>
              <a:gd name="T59" fmla="*/ 362 h 756"/>
              <a:gd name="T60" fmla="*/ 1836 w 2373"/>
              <a:gd name="T61" fmla="*/ 328 h 756"/>
              <a:gd name="T62" fmla="*/ 1843 w 2373"/>
              <a:gd name="T63" fmla="*/ 300 h 756"/>
              <a:gd name="T64" fmla="*/ 1812 w 2373"/>
              <a:gd name="T65" fmla="*/ 275 h 756"/>
              <a:gd name="T66" fmla="*/ 1903 w 2373"/>
              <a:gd name="T67" fmla="*/ 243 h 756"/>
              <a:gd name="T68" fmla="*/ 2053 w 2373"/>
              <a:gd name="T69" fmla="*/ 212 h 756"/>
              <a:gd name="T70" fmla="*/ 2212 w 2373"/>
              <a:gd name="T71" fmla="*/ 147 h 756"/>
              <a:gd name="T72" fmla="*/ 2315 w 2373"/>
              <a:gd name="T73" fmla="*/ 93 h 756"/>
              <a:gd name="T74" fmla="*/ 2373 w 2373"/>
              <a:gd name="T75" fmla="*/ 56 h 756"/>
              <a:gd name="T76" fmla="*/ 2369 w 2373"/>
              <a:gd name="T77" fmla="*/ 53 h 756"/>
              <a:gd name="T78" fmla="*/ 2180 w 2373"/>
              <a:gd name="T79" fmla="*/ 97 h 756"/>
              <a:gd name="T80" fmla="*/ 1977 w 2373"/>
              <a:gd name="T81" fmla="*/ 144 h 756"/>
              <a:gd name="T82" fmla="*/ 1795 w 2373"/>
              <a:gd name="T83" fmla="*/ 169 h 756"/>
              <a:gd name="T84" fmla="*/ 1670 w 2373"/>
              <a:gd name="T85" fmla="*/ 164 h 756"/>
              <a:gd name="T86" fmla="*/ 1615 w 2373"/>
              <a:gd name="T87" fmla="*/ 133 h 756"/>
              <a:gd name="T88" fmla="*/ 1573 w 2373"/>
              <a:gd name="T89" fmla="*/ 57 h 756"/>
              <a:gd name="T90" fmla="*/ 1516 w 2373"/>
              <a:gd name="T91" fmla="*/ 8 h 756"/>
              <a:gd name="T92" fmla="*/ 1479 w 2373"/>
              <a:gd name="T93" fmla="*/ 0 h 756"/>
              <a:gd name="T94" fmla="*/ 1436 w 2373"/>
              <a:gd name="T95" fmla="*/ 7 h 756"/>
              <a:gd name="T96" fmla="*/ 1344 w 2373"/>
              <a:gd name="T97" fmla="*/ 44 h 756"/>
              <a:gd name="T98" fmla="*/ 1212 w 2373"/>
              <a:gd name="T99" fmla="*/ 125 h 756"/>
              <a:gd name="T100" fmla="*/ 895 w 2373"/>
              <a:gd name="T101" fmla="*/ 143 h 756"/>
              <a:gd name="T102" fmla="*/ 839 w 2373"/>
              <a:gd name="T103" fmla="*/ 140 h 756"/>
              <a:gd name="T104" fmla="*/ 759 w 2373"/>
              <a:gd name="T105" fmla="*/ 158 h 756"/>
              <a:gd name="T106" fmla="*/ 433 w 2373"/>
              <a:gd name="T107" fmla="*/ 26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73" h="756">
                <a:moveTo>
                  <a:pt x="419" y="271"/>
                </a:moveTo>
                <a:lnTo>
                  <a:pt x="419" y="271"/>
                </a:lnTo>
                <a:lnTo>
                  <a:pt x="418" y="271"/>
                </a:lnTo>
                <a:lnTo>
                  <a:pt x="416" y="271"/>
                </a:lnTo>
                <a:lnTo>
                  <a:pt x="407" y="271"/>
                </a:lnTo>
                <a:lnTo>
                  <a:pt x="377" y="275"/>
                </a:lnTo>
                <a:lnTo>
                  <a:pt x="336" y="285"/>
                </a:lnTo>
                <a:lnTo>
                  <a:pt x="289" y="297"/>
                </a:lnTo>
                <a:lnTo>
                  <a:pt x="289" y="297"/>
                </a:lnTo>
                <a:lnTo>
                  <a:pt x="278" y="301"/>
                </a:lnTo>
                <a:lnTo>
                  <a:pt x="266" y="307"/>
                </a:lnTo>
                <a:lnTo>
                  <a:pt x="257" y="315"/>
                </a:lnTo>
                <a:lnTo>
                  <a:pt x="248" y="325"/>
                </a:lnTo>
                <a:lnTo>
                  <a:pt x="240" y="336"/>
                </a:lnTo>
                <a:lnTo>
                  <a:pt x="233" y="348"/>
                </a:lnTo>
                <a:lnTo>
                  <a:pt x="221" y="375"/>
                </a:lnTo>
                <a:lnTo>
                  <a:pt x="197" y="430"/>
                </a:lnTo>
                <a:lnTo>
                  <a:pt x="186" y="455"/>
                </a:lnTo>
                <a:lnTo>
                  <a:pt x="179" y="466"/>
                </a:lnTo>
                <a:lnTo>
                  <a:pt x="172" y="475"/>
                </a:lnTo>
                <a:lnTo>
                  <a:pt x="172" y="475"/>
                </a:lnTo>
                <a:lnTo>
                  <a:pt x="164" y="484"/>
                </a:lnTo>
                <a:lnTo>
                  <a:pt x="153" y="493"/>
                </a:lnTo>
                <a:lnTo>
                  <a:pt x="140" y="501"/>
                </a:lnTo>
                <a:lnTo>
                  <a:pt x="126" y="509"/>
                </a:lnTo>
                <a:lnTo>
                  <a:pt x="65" y="543"/>
                </a:lnTo>
                <a:lnTo>
                  <a:pt x="38" y="559"/>
                </a:lnTo>
                <a:lnTo>
                  <a:pt x="25" y="568"/>
                </a:lnTo>
                <a:lnTo>
                  <a:pt x="15" y="577"/>
                </a:lnTo>
                <a:lnTo>
                  <a:pt x="7" y="587"/>
                </a:lnTo>
                <a:lnTo>
                  <a:pt x="2" y="597"/>
                </a:lnTo>
                <a:lnTo>
                  <a:pt x="0" y="601"/>
                </a:lnTo>
                <a:lnTo>
                  <a:pt x="0" y="607"/>
                </a:lnTo>
                <a:lnTo>
                  <a:pt x="0" y="612"/>
                </a:lnTo>
                <a:lnTo>
                  <a:pt x="2" y="618"/>
                </a:lnTo>
                <a:lnTo>
                  <a:pt x="2" y="618"/>
                </a:lnTo>
                <a:lnTo>
                  <a:pt x="10" y="640"/>
                </a:lnTo>
                <a:lnTo>
                  <a:pt x="21" y="665"/>
                </a:lnTo>
                <a:lnTo>
                  <a:pt x="35" y="688"/>
                </a:lnTo>
                <a:lnTo>
                  <a:pt x="43" y="699"/>
                </a:lnTo>
                <a:lnTo>
                  <a:pt x="51" y="711"/>
                </a:lnTo>
                <a:lnTo>
                  <a:pt x="61" y="722"/>
                </a:lnTo>
                <a:lnTo>
                  <a:pt x="71" y="730"/>
                </a:lnTo>
                <a:lnTo>
                  <a:pt x="81" y="738"/>
                </a:lnTo>
                <a:lnTo>
                  <a:pt x="92" y="745"/>
                </a:lnTo>
                <a:lnTo>
                  <a:pt x="103" y="751"/>
                </a:lnTo>
                <a:lnTo>
                  <a:pt x="115" y="754"/>
                </a:lnTo>
                <a:lnTo>
                  <a:pt x="126" y="756"/>
                </a:lnTo>
                <a:lnTo>
                  <a:pt x="140" y="755"/>
                </a:lnTo>
                <a:lnTo>
                  <a:pt x="140" y="755"/>
                </a:lnTo>
                <a:lnTo>
                  <a:pt x="151" y="754"/>
                </a:lnTo>
                <a:lnTo>
                  <a:pt x="161" y="752"/>
                </a:lnTo>
                <a:lnTo>
                  <a:pt x="169" y="748"/>
                </a:lnTo>
                <a:lnTo>
                  <a:pt x="176" y="745"/>
                </a:lnTo>
                <a:lnTo>
                  <a:pt x="187" y="737"/>
                </a:lnTo>
                <a:lnTo>
                  <a:pt x="196" y="727"/>
                </a:lnTo>
                <a:lnTo>
                  <a:pt x="207" y="719"/>
                </a:lnTo>
                <a:lnTo>
                  <a:pt x="214" y="713"/>
                </a:lnTo>
                <a:lnTo>
                  <a:pt x="222" y="709"/>
                </a:lnTo>
                <a:lnTo>
                  <a:pt x="232" y="705"/>
                </a:lnTo>
                <a:lnTo>
                  <a:pt x="243" y="701"/>
                </a:lnTo>
                <a:lnTo>
                  <a:pt x="257" y="697"/>
                </a:lnTo>
                <a:lnTo>
                  <a:pt x="273" y="694"/>
                </a:lnTo>
                <a:lnTo>
                  <a:pt x="273" y="694"/>
                </a:lnTo>
                <a:lnTo>
                  <a:pt x="311" y="687"/>
                </a:lnTo>
                <a:lnTo>
                  <a:pt x="347" y="679"/>
                </a:lnTo>
                <a:lnTo>
                  <a:pt x="426" y="661"/>
                </a:lnTo>
                <a:lnTo>
                  <a:pt x="469" y="652"/>
                </a:lnTo>
                <a:lnTo>
                  <a:pt x="516" y="643"/>
                </a:lnTo>
                <a:lnTo>
                  <a:pt x="566" y="634"/>
                </a:lnTo>
                <a:lnTo>
                  <a:pt x="623" y="629"/>
                </a:lnTo>
                <a:lnTo>
                  <a:pt x="623" y="629"/>
                </a:lnTo>
                <a:lnTo>
                  <a:pt x="676" y="625"/>
                </a:lnTo>
                <a:lnTo>
                  <a:pt x="717" y="622"/>
                </a:lnTo>
                <a:lnTo>
                  <a:pt x="788" y="620"/>
                </a:lnTo>
                <a:lnTo>
                  <a:pt x="823" y="618"/>
                </a:lnTo>
                <a:lnTo>
                  <a:pt x="864" y="611"/>
                </a:lnTo>
                <a:lnTo>
                  <a:pt x="917" y="601"/>
                </a:lnTo>
                <a:lnTo>
                  <a:pt x="982" y="584"/>
                </a:lnTo>
                <a:lnTo>
                  <a:pt x="982" y="584"/>
                </a:lnTo>
                <a:lnTo>
                  <a:pt x="1064" y="563"/>
                </a:lnTo>
                <a:lnTo>
                  <a:pt x="1160" y="541"/>
                </a:lnTo>
                <a:lnTo>
                  <a:pt x="1261" y="519"/>
                </a:lnTo>
                <a:lnTo>
                  <a:pt x="1364" y="498"/>
                </a:lnTo>
                <a:lnTo>
                  <a:pt x="1413" y="490"/>
                </a:lnTo>
                <a:lnTo>
                  <a:pt x="1462" y="483"/>
                </a:lnTo>
                <a:lnTo>
                  <a:pt x="1508" y="476"/>
                </a:lnTo>
                <a:lnTo>
                  <a:pt x="1549" y="473"/>
                </a:lnTo>
                <a:lnTo>
                  <a:pt x="1588" y="471"/>
                </a:lnTo>
                <a:lnTo>
                  <a:pt x="1622" y="471"/>
                </a:lnTo>
                <a:lnTo>
                  <a:pt x="1651" y="473"/>
                </a:lnTo>
                <a:lnTo>
                  <a:pt x="1662" y="476"/>
                </a:lnTo>
                <a:lnTo>
                  <a:pt x="1673" y="479"/>
                </a:lnTo>
                <a:lnTo>
                  <a:pt x="1673" y="479"/>
                </a:lnTo>
                <a:lnTo>
                  <a:pt x="1689" y="486"/>
                </a:lnTo>
                <a:lnTo>
                  <a:pt x="1705" y="494"/>
                </a:lnTo>
                <a:lnTo>
                  <a:pt x="1719" y="502"/>
                </a:lnTo>
                <a:lnTo>
                  <a:pt x="1730" y="512"/>
                </a:lnTo>
                <a:lnTo>
                  <a:pt x="1738" y="520"/>
                </a:lnTo>
                <a:lnTo>
                  <a:pt x="1746" y="530"/>
                </a:lnTo>
                <a:lnTo>
                  <a:pt x="1759" y="547"/>
                </a:lnTo>
                <a:lnTo>
                  <a:pt x="1770" y="559"/>
                </a:lnTo>
                <a:lnTo>
                  <a:pt x="1774" y="565"/>
                </a:lnTo>
                <a:lnTo>
                  <a:pt x="1778" y="569"/>
                </a:lnTo>
                <a:lnTo>
                  <a:pt x="1784" y="572"/>
                </a:lnTo>
                <a:lnTo>
                  <a:pt x="1789" y="572"/>
                </a:lnTo>
                <a:lnTo>
                  <a:pt x="1796" y="570"/>
                </a:lnTo>
                <a:lnTo>
                  <a:pt x="1803" y="566"/>
                </a:lnTo>
                <a:lnTo>
                  <a:pt x="1803" y="566"/>
                </a:lnTo>
                <a:lnTo>
                  <a:pt x="1810" y="559"/>
                </a:lnTo>
                <a:lnTo>
                  <a:pt x="1816" y="551"/>
                </a:lnTo>
                <a:lnTo>
                  <a:pt x="1821" y="540"/>
                </a:lnTo>
                <a:lnTo>
                  <a:pt x="1824" y="527"/>
                </a:lnTo>
                <a:lnTo>
                  <a:pt x="1827" y="512"/>
                </a:lnTo>
                <a:lnTo>
                  <a:pt x="1828" y="497"/>
                </a:lnTo>
                <a:lnTo>
                  <a:pt x="1830" y="465"/>
                </a:lnTo>
                <a:lnTo>
                  <a:pt x="1830" y="432"/>
                </a:lnTo>
                <a:lnTo>
                  <a:pt x="1828" y="401"/>
                </a:lnTo>
                <a:lnTo>
                  <a:pt x="1824" y="362"/>
                </a:lnTo>
                <a:lnTo>
                  <a:pt x="1824" y="362"/>
                </a:lnTo>
                <a:lnTo>
                  <a:pt x="1825" y="353"/>
                </a:lnTo>
                <a:lnTo>
                  <a:pt x="1828" y="344"/>
                </a:lnTo>
                <a:lnTo>
                  <a:pt x="1832" y="336"/>
                </a:lnTo>
                <a:lnTo>
                  <a:pt x="1836" y="328"/>
                </a:lnTo>
                <a:lnTo>
                  <a:pt x="1841" y="321"/>
                </a:lnTo>
                <a:lnTo>
                  <a:pt x="1843" y="314"/>
                </a:lnTo>
                <a:lnTo>
                  <a:pt x="1845" y="307"/>
                </a:lnTo>
                <a:lnTo>
                  <a:pt x="1843" y="300"/>
                </a:lnTo>
                <a:lnTo>
                  <a:pt x="1843" y="300"/>
                </a:lnTo>
                <a:lnTo>
                  <a:pt x="1838" y="294"/>
                </a:lnTo>
                <a:lnTo>
                  <a:pt x="1831" y="287"/>
                </a:lnTo>
                <a:lnTo>
                  <a:pt x="1812" y="275"/>
                </a:lnTo>
                <a:lnTo>
                  <a:pt x="1788" y="261"/>
                </a:lnTo>
                <a:lnTo>
                  <a:pt x="1788" y="261"/>
                </a:lnTo>
                <a:lnTo>
                  <a:pt x="1823" y="255"/>
                </a:lnTo>
                <a:lnTo>
                  <a:pt x="1903" y="243"/>
                </a:lnTo>
                <a:lnTo>
                  <a:pt x="1949" y="236"/>
                </a:lnTo>
                <a:lnTo>
                  <a:pt x="1992" y="228"/>
                </a:lnTo>
                <a:lnTo>
                  <a:pt x="2028" y="221"/>
                </a:lnTo>
                <a:lnTo>
                  <a:pt x="2053" y="212"/>
                </a:lnTo>
                <a:lnTo>
                  <a:pt x="2053" y="212"/>
                </a:lnTo>
                <a:lnTo>
                  <a:pt x="2097" y="196"/>
                </a:lnTo>
                <a:lnTo>
                  <a:pt x="2153" y="174"/>
                </a:lnTo>
                <a:lnTo>
                  <a:pt x="2212" y="147"/>
                </a:lnTo>
                <a:lnTo>
                  <a:pt x="2240" y="132"/>
                </a:lnTo>
                <a:lnTo>
                  <a:pt x="2268" y="118"/>
                </a:lnTo>
                <a:lnTo>
                  <a:pt x="2268" y="118"/>
                </a:lnTo>
                <a:lnTo>
                  <a:pt x="2315" y="93"/>
                </a:lnTo>
                <a:lnTo>
                  <a:pt x="2351" y="72"/>
                </a:lnTo>
                <a:lnTo>
                  <a:pt x="2364" y="64"/>
                </a:lnTo>
                <a:lnTo>
                  <a:pt x="2370" y="58"/>
                </a:lnTo>
                <a:lnTo>
                  <a:pt x="2373" y="56"/>
                </a:lnTo>
                <a:lnTo>
                  <a:pt x="2373" y="54"/>
                </a:lnTo>
                <a:lnTo>
                  <a:pt x="2372" y="53"/>
                </a:lnTo>
                <a:lnTo>
                  <a:pt x="2369" y="53"/>
                </a:lnTo>
                <a:lnTo>
                  <a:pt x="2369" y="53"/>
                </a:lnTo>
                <a:lnTo>
                  <a:pt x="2359" y="53"/>
                </a:lnTo>
                <a:lnTo>
                  <a:pt x="2344" y="56"/>
                </a:lnTo>
                <a:lnTo>
                  <a:pt x="2301" y="65"/>
                </a:lnTo>
                <a:lnTo>
                  <a:pt x="2180" y="97"/>
                </a:lnTo>
                <a:lnTo>
                  <a:pt x="2180" y="97"/>
                </a:lnTo>
                <a:lnTo>
                  <a:pt x="2092" y="118"/>
                </a:lnTo>
                <a:lnTo>
                  <a:pt x="2036" y="132"/>
                </a:lnTo>
                <a:lnTo>
                  <a:pt x="1977" y="144"/>
                </a:lnTo>
                <a:lnTo>
                  <a:pt x="1918" y="156"/>
                </a:lnTo>
                <a:lnTo>
                  <a:pt x="1863" y="164"/>
                </a:lnTo>
                <a:lnTo>
                  <a:pt x="1814" y="169"/>
                </a:lnTo>
                <a:lnTo>
                  <a:pt x="1795" y="169"/>
                </a:lnTo>
                <a:lnTo>
                  <a:pt x="1777" y="169"/>
                </a:lnTo>
                <a:lnTo>
                  <a:pt x="1777" y="169"/>
                </a:lnTo>
                <a:lnTo>
                  <a:pt x="1719" y="165"/>
                </a:lnTo>
                <a:lnTo>
                  <a:pt x="1670" y="164"/>
                </a:lnTo>
                <a:lnTo>
                  <a:pt x="1624" y="162"/>
                </a:lnTo>
                <a:lnTo>
                  <a:pt x="1624" y="162"/>
                </a:lnTo>
                <a:lnTo>
                  <a:pt x="1623" y="154"/>
                </a:lnTo>
                <a:lnTo>
                  <a:pt x="1615" y="133"/>
                </a:lnTo>
                <a:lnTo>
                  <a:pt x="1602" y="106"/>
                </a:lnTo>
                <a:lnTo>
                  <a:pt x="1594" y="89"/>
                </a:lnTo>
                <a:lnTo>
                  <a:pt x="1584" y="74"/>
                </a:lnTo>
                <a:lnTo>
                  <a:pt x="1573" y="57"/>
                </a:lnTo>
                <a:lnTo>
                  <a:pt x="1560" y="43"/>
                </a:lnTo>
                <a:lnTo>
                  <a:pt x="1547" y="29"/>
                </a:lnTo>
                <a:lnTo>
                  <a:pt x="1531" y="17"/>
                </a:lnTo>
                <a:lnTo>
                  <a:pt x="1516" y="8"/>
                </a:lnTo>
                <a:lnTo>
                  <a:pt x="1506" y="4"/>
                </a:lnTo>
                <a:lnTo>
                  <a:pt x="1498" y="1"/>
                </a:lnTo>
                <a:lnTo>
                  <a:pt x="1488" y="0"/>
                </a:lnTo>
                <a:lnTo>
                  <a:pt x="1479" y="0"/>
                </a:lnTo>
                <a:lnTo>
                  <a:pt x="1469" y="0"/>
                </a:lnTo>
                <a:lnTo>
                  <a:pt x="1458" y="1"/>
                </a:lnTo>
                <a:lnTo>
                  <a:pt x="1458" y="1"/>
                </a:lnTo>
                <a:lnTo>
                  <a:pt x="1436" y="7"/>
                </a:lnTo>
                <a:lnTo>
                  <a:pt x="1413" y="14"/>
                </a:lnTo>
                <a:lnTo>
                  <a:pt x="1390" y="24"/>
                </a:lnTo>
                <a:lnTo>
                  <a:pt x="1368" y="33"/>
                </a:lnTo>
                <a:lnTo>
                  <a:pt x="1344" y="44"/>
                </a:lnTo>
                <a:lnTo>
                  <a:pt x="1322" y="57"/>
                </a:lnTo>
                <a:lnTo>
                  <a:pt x="1279" y="82"/>
                </a:lnTo>
                <a:lnTo>
                  <a:pt x="1241" y="106"/>
                </a:lnTo>
                <a:lnTo>
                  <a:pt x="1212" y="125"/>
                </a:lnTo>
                <a:lnTo>
                  <a:pt x="1186" y="144"/>
                </a:lnTo>
                <a:lnTo>
                  <a:pt x="913" y="144"/>
                </a:lnTo>
                <a:lnTo>
                  <a:pt x="913" y="144"/>
                </a:lnTo>
                <a:lnTo>
                  <a:pt x="895" y="143"/>
                </a:lnTo>
                <a:lnTo>
                  <a:pt x="882" y="142"/>
                </a:lnTo>
                <a:lnTo>
                  <a:pt x="863" y="140"/>
                </a:lnTo>
                <a:lnTo>
                  <a:pt x="852" y="139"/>
                </a:lnTo>
                <a:lnTo>
                  <a:pt x="839" y="140"/>
                </a:lnTo>
                <a:lnTo>
                  <a:pt x="821" y="143"/>
                </a:lnTo>
                <a:lnTo>
                  <a:pt x="798" y="147"/>
                </a:lnTo>
                <a:lnTo>
                  <a:pt x="798" y="147"/>
                </a:lnTo>
                <a:lnTo>
                  <a:pt x="759" y="158"/>
                </a:lnTo>
                <a:lnTo>
                  <a:pt x="706" y="175"/>
                </a:lnTo>
                <a:lnTo>
                  <a:pt x="581" y="218"/>
                </a:lnTo>
                <a:lnTo>
                  <a:pt x="469" y="257"/>
                </a:lnTo>
                <a:lnTo>
                  <a:pt x="433" y="268"/>
                </a:lnTo>
                <a:lnTo>
                  <a:pt x="423" y="271"/>
                </a:lnTo>
                <a:lnTo>
                  <a:pt x="419" y="271"/>
                </a:lnTo>
                <a:lnTo>
                  <a:pt x="419" y="2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pptxc31_エイのシルエット</dc:title>
  <dc:subject>pptxc31_エイのシルエット</dc:subject>
  <dc:creator>でじけろお</dc:creator>
  <cp:revision>1</cp:revision>
  <dcterms:created xsi:type="dcterms:W3CDTF">2018-05-20T00:31:01Z</dcterms:created>
  <dcterms:modified xsi:type="dcterms:W3CDTF">2019-11-11T01:49:56Z</dcterms:modified>
  <cp:version>1</cp:version>
</cp:coreProperties>
</file>