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E131F018-5518-4252-951D-E217E8B1C50E}"/>
              </a:ext>
            </a:extLst>
          </p:cNvPr>
          <p:cNvSpPr>
            <a:spLocks/>
          </p:cNvSpPr>
          <p:nvPr/>
        </p:nvSpPr>
        <p:spPr bwMode="auto">
          <a:xfrm>
            <a:off x="6509635" y="1468402"/>
            <a:ext cx="2715394" cy="1489657"/>
          </a:xfrm>
          <a:custGeom>
            <a:avLst/>
            <a:gdLst>
              <a:gd name="T0" fmla="*/ 146 w 1996"/>
              <a:gd name="T1" fmla="*/ 1011 h 1095"/>
              <a:gd name="T2" fmla="*/ 70 w 1996"/>
              <a:gd name="T3" fmla="*/ 990 h 1095"/>
              <a:gd name="T4" fmla="*/ 5 w 1996"/>
              <a:gd name="T5" fmla="*/ 934 h 1095"/>
              <a:gd name="T6" fmla="*/ 1 w 1996"/>
              <a:gd name="T7" fmla="*/ 910 h 1095"/>
              <a:gd name="T8" fmla="*/ 32 w 1996"/>
              <a:gd name="T9" fmla="*/ 885 h 1095"/>
              <a:gd name="T10" fmla="*/ 217 w 1996"/>
              <a:gd name="T11" fmla="*/ 813 h 1095"/>
              <a:gd name="T12" fmla="*/ 337 w 1996"/>
              <a:gd name="T13" fmla="*/ 747 h 1095"/>
              <a:gd name="T14" fmla="*/ 504 w 1996"/>
              <a:gd name="T15" fmla="*/ 621 h 1095"/>
              <a:gd name="T16" fmla="*/ 611 w 1996"/>
              <a:gd name="T17" fmla="*/ 558 h 1095"/>
              <a:gd name="T18" fmla="*/ 731 w 1996"/>
              <a:gd name="T19" fmla="*/ 458 h 1095"/>
              <a:gd name="T20" fmla="*/ 755 w 1996"/>
              <a:gd name="T21" fmla="*/ 406 h 1095"/>
              <a:gd name="T22" fmla="*/ 795 w 1996"/>
              <a:gd name="T23" fmla="*/ 205 h 1095"/>
              <a:gd name="T24" fmla="*/ 835 w 1996"/>
              <a:gd name="T25" fmla="*/ 91 h 1095"/>
              <a:gd name="T26" fmla="*/ 901 w 1996"/>
              <a:gd name="T27" fmla="*/ 27 h 1095"/>
              <a:gd name="T28" fmla="*/ 948 w 1996"/>
              <a:gd name="T29" fmla="*/ 0 h 1095"/>
              <a:gd name="T30" fmla="*/ 951 w 1996"/>
              <a:gd name="T31" fmla="*/ 24 h 1095"/>
              <a:gd name="T32" fmla="*/ 987 w 1996"/>
              <a:gd name="T33" fmla="*/ 221 h 1095"/>
              <a:gd name="T34" fmla="*/ 991 w 1996"/>
              <a:gd name="T35" fmla="*/ 332 h 1095"/>
              <a:gd name="T36" fmla="*/ 998 w 1996"/>
              <a:gd name="T37" fmla="*/ 448 h 1095"/>
              <a:gd name="T38" fmla="*/ 1202 w 1996"/>
              <a:gd name="T39" fmla="*/ 458 h 1095"/>
              <a:gd name="T40" fmla="*/ 1440 w 1996"/>
              <a:gd name="T41" fmla="*/ 505 h 1095"/>
              <a:gd name="T42" fmla="*/ 1481 w 1996"/>
              <a:gd name="T43" fmla="*/ 435 h 1095"/>
              <a:gd name="T44" fmla="*/ 1511 w 1996"/>
              <a:gd name="T45" fmla="*/ 417 h 1095"/>
              <a:gd name="T46" fmla="*/ 1535 w 1996"/>
              <a:gd name="T47" fmla="*/ 472 h 1095"/>
              <a:gd name="T48" fmla="*/ 1559 w 1996"/>
              <a:gd name="T49" fmla="*/ 512 h 1095"/>
              <a:gd name="T50" fmla="*/ 1578 w 1996"/>
              <a:gd name="T51" fmla="*/ 535 h 1095"/>
              <a:gd name="T52" fmla="*/ 1605 w 1996"/>
              <a:gd name="T53" fmla="*/ 515 h 1095"/>
              <a:gd name="T54" fmla="*/ 1714 w 1996"/>
              <a:gd name="T55" fmla="*/ 363 h 1095"/>
              <a:gd name="T56" fmla="*/ 1812 w 1996"/>
              <a:gd name="T57" fmla="*/ 240 h 1095"/>
              <a:gd name="T58" fmla="*/ 1973 w 1996"/>
              <a:gd name="T59" fmla="*/ 28 h 1095"/>
              <a:gd name="T60" fmla="*/ 1994 w 1996"/>
              <a:gd name="T61" fmla="*/ 16 h 1095"/>
              <a:gd name="T62" fmla="*/ 1987 w 1996"/>
              <a:gd name="T63" fmla="*/ 63 h 1095"/>
              <a:gd name="T64" fmla="*/ 1865 w 1996"/>
              <a:gd name="T65" fmla="*/ 374 h 1095"/>
              <a:gd name="T66" fmla="*/ 1793 w 1996"/>
              <a:gd name="T67" fmla="*/ 520 h 1095"/>
              <a:gd name="T68" fmla="*/ 1757 w 1996"/>
              <a:gd name="T69" fmla="*/ 588 h 1095"/>
              <a:gd name="T70" fmla="*/ 1763 w 1996"/>
              <a:gd name="T71" fmla="*/ 645 h 1095"/>
              <a:gd name="T72" fmla="*/ 1803 w 1996"/>
              <a:gd name="T73" fmla="*/ 815 h 1095"/>
              <a:gd name="T74" fmla="*/ 1799 w 1996"/>
              <a:gd name="T75" fmla="*/ 828 h 1095"/>
              <a:gd name="T76" fmla="*/ 1744 w 1996"/>
              <a:gd name="T77" fmla="*/ 800 h 1095"/>
              <a:gd name="T78" fmla="*/ 1682 w 1996"/>
              <a:gd name="T79" fmla="*/ 741 h 1095"/>
              <a:gd name="T80" fmla="*/ 1630 w 1996"/>
              <a:gd name="T81" fmla="*/ 654 h 1095"/>
              <a:gd name="T82" fmla="*/ 1609 w 1996"/>
              <a:gd name="T83" fmla="*/ 633 h 1095"/>
              <a:gd name="T84" fmla="*/ 1513 w 1996"/>
              <a:gd name="T85" fmla="*/ 669 h 1095"/>
              <a:gd name="T86" fmla="*/ 1436 w 1996"/>
              <a:gd name="T87" fmla="*/ 715 h 1095"/>
              <a:gd name="T88" fmla="*/ 1447 w 1996"/>
              <a:gd name="T89" fmla="*/ 750 h 1095"/>
              <a:gd name="T90" fmla="*/ 1478 w 1996"/>
              <a:gd name="T91" fmla="*/ 828 h 1095"/>
              <a:gd name="T92" fmla="*/ 1449 w 1996"/>
              <a:gd name="T93" fmla="*/ 829 h 1095"/>
              <a:gd name="T94" fmla="*/ 1342 w 1996"/>
              <a:gd name="T95" fmla="*/ 797 h 1095"/>
              <a:gd name="T96" fmla="*/ 1285 w 1996"/>
              <a:gd name="T97" fmla="*/ 818 h 1095"/>
              <a:gd name="T98" fmla="*/ 1352 w 1996"/>
              <a:gd name="T99" fmla="*/ 862 h 1095"/>
              <a:gd name="T100" fmla="*/ 1355 w 1996"/>
              <a:gd name="T101" fmla="*/ 878 h 1095"/>
              <a:gd name="T102" fmla="*/ 1273 w 1996"/>
              <a:gd name="T103" fmla="*/ 901 h 1095"/>
              <a:gd name="T104" fmla="*/ 1049 w 1996"/>
              <a:gd name="T105" fmla="*/ 954 h 1095"/>
              <a:gd name="T106" fmla="*/ 833 w 1996"/>
              <a:gd name="T107" fmla="*/ 1008 h 1095"/>
              <a:gd name="T108" fmla="*/ 705 w 1996"/>
              <a:gd name="T109" fmla="*/ 1044 h 1095"/>
              <a:gd name="T110" fmla="*/ 516 w 1996"/>
              <a:gd name="T111" fmla="*/ 1088 h 1095"/>
              <a:gd name="T112" fmla="*/ 381 w 1996"/>
              <a:gd name="T113" fmla="*/ 1095 h 1095"/>
              <a:gd name="T114" fmla="*/ 235 w 1996"/>
              <a:gd name="T115" fmla="*/ 1083 h 1095"/>
              <a:gd name="T116" fmla="*/ 182 w 1996"/>
              <a:gd name="T117" fmla="*/ 1067 h 1095"/>
              <a:gd name="T118" fmla="*/ 165 w 1996"/>
              <a:gd name="T119" fmla="*/ 1044 h 1095"/>
              <a:gd name="T120" fmla="*/ 179 w 1996"/>
              <a:gd name="T121" fmla="*/ 1025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6" h="1095">
                <a:moveTo>
                  <a:pt x="206" y="1013"/>
                </a:moveTo>
                <a:lnTo>
                  <a:pt x="206" y="1013"/>
                </a:lnTo>
                <a:lnTo>
                  <a:pt x="192" y="1013"/>
                </a:lnTo>
                <a:lnTo>
                  <a:pt x="164" y="1012"/>
                </a:lnTo>
                <a:lnTo>
                  <a:pt x="146" y="1011"/>
                </a:lnTo>
                <a:lnTo>
                  <a:pt x="127" y="1007"/>
                </a:lnTo>
                <a:lnTo>
                  <a:pt x="108" y="1003"/>
                </a:lnTo>
                <a:lnTo>
                  <a:pt x="88" y="998"/>
                </a:lnTo>
                <a:lnTo>
                  <a:pt x="88" y="998"/>
                </a:lnTo>
                <a:lnTo>
                  <a:pt x="70" y="990"/>
                </a:lnTo>
                <a:lnTo>
                  <a:pt x="52" y="981"/>
                </a:lnTo>
                <a:lnTo>
                  <a:pt x="37" y="969"/>
                </a:lnTo>
                <a:lnTo>
                  <a:pt x="24" y="958"/>
                </a:lnTo>
                <a:lnTo>
                  <a:pt x="12" y="945"/>
                </a:lnTo>
                <a:lnTo>
                  <a:pt x="5" y="934"/>
                </a:lnTo>
                <a:lnTo>
                  <a:pt x="2" y="927"/>
                </a:lnTo>
                <a:lnTo>
                  <a:pt x="1" y="921"/>
                </a:lnTo>
                <a:lnTo>
                  <a:pt x="0" y="916"/>
                </a:lnTo>
                <a:lnTo>
                  <a:pt x="1" y="910"/>
                </a:lnTo>
                <a:lnTo>
                  <a:pt x="1" y="910"/>
                </a:lnTo>
                <a:lnTo>
                  <a:pt x="2" y="905"/>
                </a:lnTo>
                <a:lnTo>
                  <a:pt x="6" y="901"/>
                </a:lnTo>
                <a:lnTo>
                  <a:pt x="10" y="896"/>
                </a:lnTo>
                <a:lnTo>
                  <a:pt x="16" y="892"/>
                </a:lnTo>
                <a:lnTo>
                  <a:pt x="32" y="885"/>
                </a:lnTo>
                <a:lnTo>
                  <a:pt x="54" y="876"/>
                </a:lnTo>
                <a:lnTo>
                  <a:pt x="119" y="851"/>
                </a:lnTo>
                <a:lnTo>
                  <a:pt x="164" y="835"/>
                </a:lnTo>
                <a:lnTo>
                  <a:pt x="217" y="813"/>
                </a:lnTo>
                <a:lnTo>
                  <a:pt x="217" y="813"/>
                </a:lnTo>
                <a:lnTo>
                  <a:pt x="245" y="800"/>
                </a:lnTo>
                <a:lnTo>
                  <a:pt x="271" y="787"/>
                </a:lnTo>
                <a:lnTo>
                  <a:pt x="295" y="774"/>
                </a:lnTo>
                <a:lnTo>
                  <a:pt x="317" y="760"/>
                </a:lnTo>
                <a:lnTo>
                  <a:pt x="337" y="747"/>
                </a:lnTo>
                <a:lnTo>
                  <a:pt x="358" y="733"/>
                </a:lnTo>
                <a:lnTo>
                  <a:pt x="394" y="706"/>
                </a:lnTo>
                <a:lnTo>
                  <a:pt x="458" y="655"/>
                </a:lnTo>
                <a:lnTo>
                  <a:pt x="489" y="632"/>
                </a:lnTo>
                <a:lnTo>
                  <a:pt x="504" y="621"/>
                </a:lnTo>
                <a:lnTo>
                  <a:pt x="520" y="612"/>
                </a:lnTo>
                <a:lnTo>
                  <a:pt x="520" y="612"/>
                </a:lnTo>
                <a:lnTo>
                  <a:pt x="552" y="594"/>
                </a:lnTo>
                <a:lnTo>
                  <a:pt x="582" y="576"/>
                </a:lnTo>
                <a:lnTo>
                  <a:pt x="611" y="558"/>
                </a:lnTo>
                <a:lnTo>
                  <a:pt x="638" y="539"/>
                </a:lnTo>
                <a:lnTo>
                  <a:pt x="664" y="520"/>
                </a:lnTo>
                <a:lnTo>
                  <a:pt x="688" y="501"/>
                </a:lnTo>
                <a:lnTo>
                  <a:pt x="710" y="480"/>
                </a:lnTo>
                <a:lnTo>
                  <a:pt x="731" y="458"/>
                </a:lnTo>
                <a:lnTo>
                  <a:pt x="731" y="458"/>
                </a:lnTo>
                <a:lnTo>
                  <a:pt x="736" y="452"/>
                </a:lnTo>
                <a:lnTo>
                  <a:pt x="740" y="445"/>
                </a:lnTo>
                <a:lnTo>
                  <a:pt x="747" y="427"/>
                </a:lnTo>
                <a:lnTo>
                  <a:pt x="755" y="406"/>
                </a:lnTo>
                <a:lnTo>
                  <a:pt x="760" y="382"/>
                </a:lnTo>
                <a:lnTo>
                  <a:pt x="766" y="356"/>
                </a:lnTo>
                <a:lnTo>
                  <a:pt x="772" y="326"/>
                </a:lnTo>
                <a:lnTo>
                  <a:pt x="783" y="266"/>
                </a:lnTo>
                <a:lnTo>
                  <a:pt x="795" y="205"/>
                </a:lnTo>
                <a:lnTo>
                  <a:pt x="801" y="176"/>
                </a:lnTo>
                <a:lnTo>
                  <a:pt x="809" y="149"/>
                </a:lnTo>
                <a:lnTo>
                  <a:pt x="818" y="123"/>
                </a:lnTo>
                <a:lnTo>
                  <a:pt x="828" y="101"/>
                </a:lnTo>
                <a:lnTo>
                  <a:pt x="835" y="91"/>
                </a:lnTo>
                <a:lnTo>
                  <a:pt x="840" y="82"/>
                </a:lnTo>
                <a:lnTo>
                  <a:pt x="847" y="74"/>
                </a:lnTo>
                <a:lnTo>
                  <a:pt x="854" y="68"/>
                </a:lnTo>
                <a:lnTo>
                  <a:pt x="854" y="68"/>
                </a:lnTo>
                <a:lnTo>
                  <a:pt x="901" y="27"/>
                </a:lnTo>
                <a:lnTo>
                  <a:pt x="919" y="14"/>
                </a:lnTo>
                <a:lnTo>
                  <a:pt x="932" y="4"/>
                </a:lnTo>
                <a:lnTo>
                  <a:pt x="941" y="0"/>
                </a:lnTo>
                <a:lnTo>
                  <a:pt x="945" y="0"/>
                </a:lnTo>
                <a:lnTo>
                  <a:pt x="948" y="0"/>
                </a:lnTo>
                <a:lnTo>
                  <a:pt x="950" y="2"/>
                </a:lnTo>
                <a:lnTo>
                  <a:pt x="951" y="6"/>
                </a:lnTo>
                <a:lnTo>
                  <a:pt x="951" y="16"/>
                </a:lnTo>
                <a:lnTo>
                  <a:pt x="951" y="16"/>
                </a:lnTo>
                <a:lnTo>
                  <a:pt x="951" y="24"/>
                </a:lnTo>
                <a:lnTo>
                  <a:pt x="953" y="36"/>
                </a:lnTo>
                <a:lnTo>
                  <a:pt x="958" y="63"/>
                </a:lnTo>
                <a:lnTo>
                  <a:pt x="973" y="136"/>
                </a:lnTo>
                <a:lnTo>
                  <a:pt x="981" y="178"/>
                </a:lnTo>
                <a:lnTo>
                  <a:pt x="987" y="221"/>
                </a:lnTo>
                <a:lnTo>
                  <a:pt x="991" y="262"/>
                </a:lnTo>
                <a:lnTo>
                  <a:pt x="993" y="281"/>
                </a:lnTo>
                <a:lnTo>
                  <a:pt x="993" y="299"/>
                </a:lnTo>
                <a:lnTo>
                  <a:pt x="993" y="299"/>
                </a:lnTo>
                <a:lnTo>
                  <a:pt x="991" y="332"/>
                </a:lnTo>
                <a:lnTo>
                  <a:pt x="991" y="361"/>
                </a:lnTo>
                <a:lnTo>
                  <a:pt x="994" y="408"/>
                </a:lnTo>
                <a:lnTo>
                  <a:pt x="996" y="438"/>
                </a:lnTo>
                <a:lnTo>
                  <a:pt x="998" y="448"/>
                </a:lnTo>
                <a:lnTo>
                  <a:pt x="998" y="448"/>
                </a:lnTo>
                <a:lnTo>
                  <a:pt x="1029" y="448"/>
                </a:lnTo>
                <a:lnTo>
                  <a:pt x="1062" y="449"/>
                </a:lnTo>
                <a:lnTo>
                  <a:pt x="1103" y="451"/>
                </a:lnTo>
                <a:lnTo>
                  <a:pt x="1152" y="453"/>
                </a:lnTo>
                <a:lnTo>
                  <a:pt x="1202" y="458"/>
                </a:lnTo>
                <a:lnTo>
                  <a:pt x="1253" y="465"/>
                </a:lnTo>
                <a:lnTo>
                  <a:pt x="1278" y="469"/>
                </a:lnTo>
                <a:lnTo>
                  <a:pt x="1301" y="474"/>
                </a:lnTo>
                <a:lnTo>
                  <a:pt x="1301" y="474"/>
                </a:lnTo>
                <a:lnTo>
                  <a:pt x="1440" y="505"/>
                </a:lnTo>
                <a:lnTo>
                  <a:pt x="1440" y="505"/>
                </a:lnTo>
                <a:lnTo>
                  <a:pt x="1449" y="488"/>
                </a:lnTo>
                <a:lnTo>
                  <a:pt x="1458" y="471"/>
                </a:lnTo>
                <a:lnTo>
                  <a:pt x="1469" y="453"/>
                </a:lnTo>
                <a:lnTo>
                  <a:pt x="1481" y="435"/>
                </a:lnTo>
                <a:lnTo>
                  <a:pt x="1494" y="421"/>
                </a:lnTo>
                <a:lnTo>
                  <a:pt x="1499" y="417"/>
                </a:lnTo>
                <a:lnTo>
                  <a:pt x="1504" y="415"/>
                </a:lnTo>
                <a:lnTo>
                  <a:pt x="1508" y="415"/>
                </a:lnTo>
                <a:lnTo>
                  <a:pt x="1511" y="417"/>
                </a:lnTo>
                <a:lnTo>
                  <a:pt x="1511" y="417"/>
                </a:lnTo>
                <a:lnTo>
                  <a:pt x="1518" y="426"/>
                </a:lnTo>
                <a:lnTo>
                  <a:pt x="1522" y="436"/>
                </a:lnTo>
                <a:lnTo>
                  <a:pt x="1531" y="461"/>
                </a:lnTo>
                <a:lnTo>
                  <a:pt x="1535" y="472"/>
                </a:lnTo>
                <a:lnTo>
                  <a:pt x="1540" y="485"/>
                </a:lnTo>
                <a:lnTo>
                  <a:pt x="1546" y="496"/>
                </a:lnTo>
                <a:lnTo>
                  <a:pt x="1553" y="505"/>
                </a:lnTo>
                <a:lnTo>
                  <a:pt x="1553" y="505"/>
                </a:lnTo>
                <a:lnTo>
                  <a:pt x="1559" y="512"/>
                </a:lnTo>
                <a:lnTo>
                  <a:pt x="1564" y="519"/>
                </a:lnTo>
                <a:lnTo>
                  <a:pt x="1569" y="529"/>
                </a:lnTo>
                <a:lnTo>
                  <a:pt x="1572" y="533"/>
                </a:lnTo>
                <a:lnTo>
                  <a:pt x="1574" y="534"/>
                </a:lnTo>
                <a:lnTo>
                  <a:pt x="1578" y="535"/>
                </a:lnTo>
                <a:lnTo>
                  <a:pt x="1583" y="535"/>
                </a:lnTo>
                <a:lnTo>
                  <a:pt x="1583" y="535"/>
                </a:lnTo>
                <a:lnTo>
                  <a:pt x="1587" y="534"/>
                </a:lnTo>
                <a:lnTo>
                  <a:pt x="1592" y="530"/>
                </a:lnTo>
                <a:lnTo>
                  <a:pt x="1605" y="515"/>
                </a:lnTo>
                <a:lnTo>
                  <a:pt x="1621" y="493"/>
                </a:lnTo>
                <a:lnTo>
                  <a:pt x="1640" y="465"/>
                </a:lnTo>
                <a:lnTo>
                  <a:pt x="1663" y="433"/>
                </a:lnTo>
                <a:lnTo>
                  <a:pt x="1687" y="399"/>
                </a:lnTo>
                <a:lnTo>
                  <a:pt x="1714" y="363"/>
                </a:lnTo>
                <a:lnTo>
                  <a:pt x="1743" y="330"/>
                </a:lnTo>
                <a:lnTo>
                  <a:pt x="1743" y="330"/>
                </a:lnTo>
                <a:lnTo>
                  <a:pt x="1758" y="312"/>
                </a:lnTo>
                <a:lnTo>
                  <a:pt x="1775" y="290"/>
                </a:lnTo>
                <a:lnTo>
                  <a:pt x="1812" y="240"/>
                </a:lnTo>
                <a:lnTo>
                  <a:pt x="1892" y="131"/>
                </a:lnTo>
                <a:lnTo>
                  <a:pt x="1929" y="81"/>
                </a:lnTo>
                <a:lnTo>
                  <a:pt x="1944" y="59"/>
                </a:lnTo>
                <a:lnTo>
                  <a:pt x="1960" y="42"/>
                </a:lnTo>
                <a:lnTo>
                  <a:pt x="1973" y="28"/>
                </a:lnTo>
                <a:lnTo>
                  <a:pt x="1983" y="19"/>
                </a:lnTo>
                <a:lnTo>
                  <a:pt x="1987" y="15"/>
                </a:lnTo>
                <a:lnTo>
                  <a:pt x="1989" y="14"/>
                </a:lnTo>
                <a:lnTo>
                  <a:pt x="1993" y="15"/>
                </a:lnTo>
                <a:lnTo>
                  <a:pt x="1994" y="16"/>
                </a:lnTo>
                <a:lnTo>
                  <a:pt x="1994" y="16"/>
                </a:lnTo>
                <a:lnTo>
                  <a:pt x="1996" y="20"/>
                </a:lnTo>
                <a:lnTo>
                  <a:pt x="1996" y="25"/>
                </a:lnTo>
                <a:lnTo>
                  <a:pt x="1993" y="41"/>
                </a:lnTo>
                <a:lnTo>
                  <a:pt x="1987" y="63"/>
                </a:lnTo>
                <a:lnTo>
                  <a:pt x="1979" y="88"/>
                </a:lnTo>
                <a:lnTo>
                  <a:pt x="1956" y="153"/>
                </a:lnTo>
                <a:lnTo>
                  <a:pt x="1926" y="226"/>
                </a:lnTo>
                <a:lnTo>
                  <a:pt x="1896" y="302"/>
                </a:lnTo>
                <a:lnTo>
                  <a:pt x="1865" y="374"/>
                </a:lnTo>
                <a:lnTo>
                  <a:pt x="1839" y="433"/>
                </a:lnTo>
                <a:lnTo>
                  <a:pt x="1820" y="474"/>
                </a:lnTo>
                <a:lnTo>
                  <a:pt x="1820" y="474"/>
                </a:lnTo>
                <a:lnTo>
                  <a:pt x="1806" y="499"/>
                </a:lnTo>
                <a:lnTo>
                  <a:pt x="1793" y="520"/>
                </a:lnTo>
                <a:lnTo>
                  <a:pt x="1772" y="551"/>
                </a:lnTo>
                <a:lnTo>
                  <a:pt x="1765" y="565"/>
                </a:lnTo>
                <a:lnTo>
                  <a:pt x="1761" y="573"/>
                </a:lnTo>
                <a:lnTo>
                  <a:pt x="1759" y="579"/>
                </a:lnTo>
                <a:lnTo>
                  <a:pt x="1757" y="588"/>
                </a:lnTo>
                <a:lnTo>
                  <a:pt x="1757" y="597"/>
                </a:lnTo>
                <a:lnTo>
                  <a:pt x="1757" y="606"/>
                </a:lnTo>
                <a:lnTo>
                  <a:pt x="1758" y="618"/>
                </a:lnTo>
                <a:lnTo>
                  <a:pt x="1758" y="618"/>
                </a:lnTo>
                <a:lnTo>
                  <a:pt x="1763" y="645"/>
                </a:lnTo>
                <a:lnTo>
                  <a:pt x="1771" y="678"/>
                </a:lnTo>
                <a:lnTo>
                  <a:pt x="1789" y="747"/>
                </a:lnTo>
                <a:lnTo>
                  <a:pt x="1795" y="779"/>
                </a:lnTo>
                <a:lnTo>
                  <a:pt x="1802" y="805"/>
                </a:lnTo>
                <a:lnTo>
                  <a:pt x="1803" y="815"/>
                </a:lnTo>
                <a:lnTo>
                  <a:pt x="1803" y="822"/>
                </a:lnTo>
                <a:lnTo>
                  <a:pt x="1802" y="827"/>
                </a:lnTo>
                <a:lnTo>
                  <a:pt x="1800" y="828"/>
                </a:lnTo>
                <a:lnTo>
                  <a:pt x="1799" y="828"/>
                </a:lnTo>
                <a:lnTo>
                  <a:pt x="1799" y="828"/>
                </a:lnTo>
                <a:lnTo>
                  <a:pt x="1792" y="827"/>
                </a:lnTo>
                <a:lnTo>
                  <a:pt x="1783" y="823"/>
                </a:lnTo>
                <a:lnTo>
                  <a:pt x="1771" y="818"/>
                </a:lnTo>
                <a:lnTo>
                  <a:pt x="1759" y="810"/>
                </a:lnTo>
                <a:lnTo>
                  <a:pt x="1744" y="800"/>
                </a:lnTo>
                <a:lnTo>
                  <a:pt x="1729" y="787"/>
                </a:lnTo>
                <a:lnTo>
                  <a:pt x="1711" y="770"/>
                </a:lnTo>
                <a:lnTo>
                  <a:pt x="1691" y="751"/>
                </a:lnTo>
                <a:lnTo>
                  <a:pt x="1691" y="751"/>
                </a:lnTo>
                <a:lnTo>
                  <a:pt x="1682" y="741"/>
                </a:lnTo>
                <a:lnTo>
                  <a:pt x="1673" y="729"/>
                </a:lnTo>
                <a:lnTo>
                  <a:pt x="1659" y="709"/>
                </a:lnTo>
                <a:lnTo>
                  <a:pt x="1648" y="688"/>
                </a:lnTo>
                <a:lnTo>
                  <a:pt x="1639" y="669"/>
                </a:lnTo>
                <a:lnTo>
                  <a:pt x="1630" y="654"/>
                </a:lnTo>
                <a:lnTo>
                  <a:pt x="1623" y="642"/>
                </a:lnTo>
                <a:lnTo>
                  <a:pt x="1619" y="638"/>
                </a:lnTo>
                <a:lnTo>
                  <a:pt x="1617" y="634"/>
                </a:lnTo>
                <a:lnTo>
                  <a:pt x="1613" y="633"/>
                </a:lnTo>
                <a:lnTo>
                  <a:pt x="1609" y="633"/>
                </a:lnTo>
                <a:lnTo>
                  <a:pt x="1609" y="633"/>
                </a:lnTo>
                <a:lnTo>
                  <a:pt x="1595" y="637"/>
                </a:lnTo>
                <a:lnTo>
                  <a:pt x="1572" y="645"/>
                </a:lnTo>
                <a:lnTo>
                  <a:pt x="1544" y="655"/>
                </a:lnTo>
                <a:lnTo>
                  <a:pt x="1513" y="669"/>
                </a:lnTo>
                <a:lnTo>
                  <a:pt x="1482" y="682"/>
                </a:lnTo>
                <a:lnTo>
                  <a:pt x="1456" y="696"/>
                </a:lnTo>
                <a:lnTo>
                  <a:pt x="1447" y="704"/>
                </a:lnTo>
                <a:lnTo>
                  <a:pt x="1440" y="709"/>
                </a:lnTo>
                <a:lnTo>
                  <a:pt x="1436" y="715"/>
                </a:lnTo>
                <a:lnTo>
                  <a:pt x="1434" y="718"/>
                </a:lnTo>
                <a:lnTo>
                  <a:pt x="1434" y="720"/>
                </a:lnTo>
                <a:lnTo>
                  <a:pt x="1434" y="720"/>
                </a:lnTo>
                <a:lnTo>
                  <a:pt x="1438" y="733"/>
                </a:lnTo>
                <a:lnTo>
                  <a:pt x="1447" y="750"/>
                </a:lnTo>
                <a:lnTo>
                  <a:pt x="1468" y="788"/>
                </a:lnTo>
                <a:lnTo>
                  <a:pt x="1476" y="808"/>
                </a:lnTo>
                <a:lnTo>
                  <a:pt x="1477" y="815"/>
                </a:lnTo>
                <a:lnTo>
                  <a:pt x="1478" y="822"/>
                </a:lnTo>
                <a:lnTo>
                  <a:pt x="1478" y="828"/>
                </a:lnTo>
                <a:lnTo>
                  <a:pt x="1476" y="832"/>
                </a:lnTo>
                <a:lnTo>
                  <a:pt x="1472" y="833"/>
                </a:lnTo>
                <a:lnTo>
                  <a:pt x="1465" y="833"/>
                </a:lnTo>
                <a:lnTo>
                  <a:pt x="1465" y="833"/>
                </a:lnTo>
                <a:lnTo>
                  <a:pt x="1449" y="829"/>
                </a:lnTo>
                <a:lnTo>
                  <a:pt x="1431" y="826"/>
                </a:lnTo>
                <a:lnTo>
                  <a:pt x="1392" y="813"/>
                </a:lnTo>
                <a:lnTo>
                  <a:pt x="1360" y="802"/>
                </a:lnTo>
                <a:lnTo>
                  <a:pt x="1342" y="797"/>
                </a:lnTo>
                <a:lnTo>
                  <a:pt x="1342" y="797"/>
                </a:lnTo>
                <a:lnTo>
                  <a:pt x="1336" y="797"/>
                </a:lnTo>
                <a:lnTo>
                  <a:pt x="1328" y="800"/>
                </a:lnTo>
                <a:lnTo>
                  <a:pt x="1310" y="808"/>
                </a:lnTo>
                <a:lnTo>
                  <a:pt x="1285" y="818"/>
                </a:lnTo>
                <a:lnTo>
                  <a:pt x="1285" y="818"/>
                </a:lnTo>
                <a:lnTo>
                  <a:pt x="1297" y="824"/>
                </a:lnTo>
                <a:lnTo>
                  <a:pt x="1324" y="838"/>
                </a:lnTo>
                <a:lnTo>
                  <a:pt x="1337" y="847"/>
                </a:lnTo>
                <a:lnTo>
                  <a:pt x="1348" y="856"/>
                </a:lnTo>
                <a:lnTo>
                  <a:pt x="1352" y="862"/>
                </a:lnTo>
                <a:lnTo>
                  <a:pt x="1356" y="867"/>
                </a:lnTo>
                <a:lnTo>
                  <a:pt x="1357" y="871"/>
                </a:lnTo>
                <a:lnTo>
                  <a:pt x="1357" y="874"/>
                </a:lnTo>
                <a:lnTo>
                  <a:pt x="1357" y="874"/>
                </a:lnTo>
                <a:lnTo>
                  <a:pt x="1355" y="878"/>
                </a:lnTo>
                <a:lnTo>
                  <a:pt x="1350" y="882"/>
                </a:lnTo>
                <a:lnTo>
                  <a:pt x="1342" y="885"/>
                </a:lnTo>
                <a:lnTo>
                  <a:pt x="1333" y="889"/>
                </a:lnTo>
                <a:lnTo>
                  <a:pt x="1306" y="895"/>
                </a:lnTo>
                <a:lnTo>
                  <a:pt x="1273" y="901"/>
                </a:lnTo>
                <a:lnTo>
                  <a:pt x="1190" y="918"/>
                </a:lnTo>
                <a:lnTo>
                  <a:pt x="1144" y="928"/>
                </a:lnTo>
                <a:lnTo>
                  <a:pt x="1095" y="941"/>
                </a:lnTo>
                <a:lnTo>
                  <a:pt x="1095" y="941"/>
                </a:lnTo>
                <a:lnTo>
                  <a:pt x="1049" y="954"/>
                </a:lnTo>
                <a:lnTo>
                  <a:pt x="1009" y="964"/>
                </a:lnTo>
                <a:lnTo>
                  <a:pt x="942" y="980"/>
                </a:lnTo>
                <a:lnTo>
                  <a:pt x="886" y="994"/>
                </a:lnTo>
                <a:lnTo>
                  <a:pt x="859" y="1000"/>
                </a:lnTo>
                <a:lnTo>
                  <a:pt x="833" y="1008"/>
                </a:lnTo>
                <a:lnTo>
                  <a:pt x="833" y="1008"/>
                </a:lnTo>
                <a:lnTo>
                  <a:pt x="783" y="1023"/>
                </a:lnTo>
                <a:lnTo>
                  <a:pt x="742" y="1034"/>
                </a:lnTo>
                <a:lnTo>
                  <a:pt x="705" y="1044"/>
                </a:lnTo>
                <a:lnTo>
                  <a:pt x="705" y="1044"/>
                </a:lnTo>
                <a:lnTo>
                  <a:pt x="677" y="1052"/>
                </a:lnTo>
                <a:lnTo>
                  <a:pt x="646" y="1061"/>
                </a:lnTo>
                <a:lnTo>
                  <a:pt x="607" y="1070"/>
                </a:lnTo>
                <a:lnTo>
                  <a:pt x="562" y="1079"/>
                </a:lnTo>
                <a:lnTo>
                  <a:pt x="516" y="1088"/>
                </a:lnTo>
                <a:lnTo>
                  <a:pt x="467" y="1093"/>
                </a:lnTo>
                <a:lnTo>
                  <a:pt x="444" y="1095"/>
                </a:lnTo>
                <a:lnTo>
                  <a:pt x="422" y="1095"/>
                </a:lnTo>
                <a:lnTo>
                  <a:pt x="422" y="1095"/>
                </a:lnTo>
                <a:lnTo>
                  <a:pt x="381" y="1095"/>
                </a:lnTo>
                <a:lnTo>
                  <a:pt x="344" y="1094"/>
                </a:lnTo>
                <a:lnTo>
                  <a:pt x="310" y="1091"/>
                </a:lnTo>
                <a:lnTo>
                  <a:pt x="281" y="1089"/>
                </a:lnTo>
                <a:lnTo>
                  <a:pt x="257" y="1086"/>
                </a:lnTo>
                <a:lnTo>
                  <a:pt x="235" y="1083"/>
                </a:lnTo>
                <a:lnTo>
                  <a:pt x="217" y="1079"/>
                </a:lnTo>
                <a:lnTo>
                  <a:pt x="201" y="1075"/>
                </a:lnTo>
                <a:lnTo>
                  <a:pt x="201" y="1075"/>
                </a:lnTo>
                <a:lnTo>
                  <a:pt x="191" y="1071"/>
                </a:lnTo>
                <a:lnTo>
                  <a:pt x="182" y="1067"/>
                </a:lnTo>
                <a:lnTo>
                  <a:pt x="176" y="1063"/>
                </a:lnTo>
                <a:lnTo>
                  <a:pt x="172" y="1059"/>
                </a:lnTo>
                <a:lnTo>
                  <a:pt x="168" y="1056"/>
                </a:lnTo>
                <a:lnTo>
                  <a:pt x="167" y="1052"/>
                </a:lnTo>
                <a:lnTo>
                  <a:pt x="165" y="1044"/>
                </a:lnTo>
                <a:lnTo>
                  <a:pt x="165" y="1044"/>
                </a:lnTo>
                <a:lnTo>
                  <a:pt x="165" y="1040"/>
                </a:lnTo>
                <a:lnTo>
                  <a:pt x="167" y="1036"/>
                </a:lnTo>
                <a:lnTo>
                  <a:pt x="172" y="1030"/>
                </a:lnTo>
                <a:lnTo>
                  <a:pt x="179" y="1025"/>
                </a:lnTo>
                <a:lnTo>
                  <a:pt x="187" y="1021"/>
                </a:lnTo>
                <a:lnTo>
                  <a:pt x="203" y="1014"/>
                </a:lnTo>
                <a:lnTo>
                  <a:pt x="206" y="1013"/>
                </a:lnTo>
                <a:lnTo>
                  <a:pt x="206" y="1013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93A6EE63-389D-4A46-8E2E-7EFEDEB8167B}"/>
              </a:ext>
            </a:extLst>
          </p:cNvPr>
          <p:cNvSpPr>
            <a:spLocks/>
          </p:cNvSpPr>
          <p:nvPr/>
        </p:nvSpPr>
        <p:spPr bwMode="auto">
          <a:xfrm>
            <a:off x="3586865" y="4548046"/>
            <a:ext cx="2769964" cy="1295542"/>
          </a:xfrm>
          <a:custGeom>
            <a:avLst/>
            <a:gdLst>
              <a:gd name="T0" fmla="*/ 707 w 2044"/>
              <a:gd name="T1" fmla="*/ 203 h 956"/>
              <a:gd name="T2" fmla="*/ 517 w 2044"/>
              <a:gd name="T3" fmla="*/ 202 h 956"/>
              <a:gd name="T4" fmla="*/ 333 w 2044"/>
              <a:gd name="T5" fmla="*/ 234 h 956"/>
              <a:gd name="T6" fmla="*/ 210 w 2044"/>
              <a:gd name="T7" fmla="*/ 242 h 956"/>
              <a:gd name="T8" fmla="*/ 74 w 2044"/>
              <a:gd name="T9" fmla="*/ 246 h 956"/>
              <a:gd name="T10" fmla="*/ 14 w 2044"/>
              <a:gd name="T11" fmla="*/ 280 h 956"/>
              <a:gd name="T12" fmla="*/ 1 w 2044"/>
              <a:gd name="T13" fmla="*/ 334 h 956"/>
              <a:gd name="T14" fmla="*/ 38 w 2044"/>
              <a:gd name="T15" fmla="*/ 398 h 956"/>
              <a:gd name="T16" fmla="*/ 155 w 2044"/>
              <a:gd name="T17" fmla="*/ 482 h 956"/>
              <a:gd name="T18" fmla="*/ 272 w 2044"/>
              <a:gd name="T19" fmla="*/ 535 h 956"/>
              <a:gd name="T20" fmla="*/ 457 w 2044"/>
              <a:gd name="T21" fmla="*/ 596 h 956"/>
              <a:gd name="T22" fmla="*/ 542 w 2044"/>
              <a:gd name="T23" fmla="*/ 657 h 956"/>
              <a:gd name="T24" fmla="*/ 547 w 2044"/>
              <a:gd name="T25" fmla="*/ 772 h 956"/>
              <a:gd name="T26" fmla="*/ 567 w 2044"/>
              <a:gd name="T27" fmla="*/ 825 h 956"/>
              <a:gd name="T28" fmla="*/ 658 w 2044"/>
              <a:gd name="T29" fmla="*/ 939 h 956"/>
              <a:gd name="T30" fmla="*/ 691 w 2044"/>
              <a:gd name="T31" fmla="*/ 955 h 956"/>
              <a:gd name="T32" fmla="*/ 697 w 2044"/>
              <a:gd name="T33" fmla="*/ 934 h 956"/>
              <a:gd name="T34" fmla="*/ 696 w 2044"/>
              <a:gd name="T35" fmla="*/ 812 h 956"/>
              <a:gd name="T36" fmla="*/ 712 w 2044"/>
              <a:gd name="T37" fmla="*/ 748 h 956"/>
              <a:gd name="T38" fmla="*/ 784 w 2044"/>
              <a:gd name="T39" fmla="*/ 642 h 956"/>
              <a:gd name="T40" fmla="*/ 959 w 2044"/>
              <a:gd name="T41" fmla="*/ 633 h 956"/>
              <a:gd name="T42" fmla="*/ 1180 w 2044"/>
              <a:gd name="T43" fmla="*/ 636 h 956"/>
              <a:gd name="T44" fmla="*/ 1445 w 2044"/>
              <a:gd name="T45" fmla="*/ 583 h 956"/>
              <a:gd name="T46" fmla="*/ 1520 w 2044"/>
              <a:gd name="T47" fmla="*/ 578 h 956"/>
              <a:gd name="T48" fmla="*/ 1626 w 2044"/>
              <a:gd name="T49" fmla="*/ 619 h 956"/>
              <a:gd name="T50" fmla="*/ 1681 w 2044"/>
              <a:gd name="T51" fmla="*/ 624 h 956"/>
              <a:gd name="T52" fmla="*/ 1704 w 2044"/>
              <a:gd name="T53" fmla="*/ 612 h 956"/>
              <a:gd name="T54" fmla="*/ 1676 w 2044"/>
              <a:gd name="T55" fmla="*/ 578 h 956"/>
              <a:gd name="T56" fmla="*/ 1666 w 2044"/>
              <a:gd name="T57" fmla="*/ 555 h 956"/>
              <a:gd name="T58" fmla="*/ 1694 w 2044"/>
              <a:gd name="T59" fmla="*/ 541 h 956"/>
              <a:gd name="T60" fmla="*/ 1749 w 2044"/>
              <a:gd name="T61" fmla="*/ 542 h 956"/>
              <a:gd name="T62" fmla="*/ 1840 w 2044"/>
              <a:gd name="T63" fmla="*/ 628 h 956"/>
              <a:gd name="T64" fmla="*/ 1910 w 2044"/>
              <a:gd name="T65" fmla="*/ 686 h 956"/>
              <a:gd name="T66" fmla="*/ 1952 w 2044"/>
              <a:gd name="T67" fmla="*/ 714 h 956"/>
              <a:gd name="T68" fmla="*/ 1951 w 2044"/>
              <a:gd name="T69" fmla="*/ 694 h 956"/>
              <a:gd name="T70" fmla="*/ 1892 w 2044"/>
              <a:gd name="T71" fmla="*/ 563 h 956"/>
              <a:gd name="T72" fmla="*/ 1888 w 2044"/>
              <a:gd name="T73" fmla="*/ 528 h 956"/>
              <a:gd name="T74" fmla="*/ 1985 w 2044"/>
              <a:gd name="T75" fmla="*/ 273 h 956"/>
              <a:gd name="T76" fmla="*/ 2021 w 2044"/>
              <a:gd name="T77" fmla="*/ 167 h 956"/>
              <a:gd name="T78" fmla="*/ 2043 w 2044"/>
              <a:gd name="T79" fmla="*/ 91 h 956"/>
              <a:gd name="T80" fmla="*/ 2016 w 2044"/>
              <a:gd name="T81" fmla="*/ 113 h 956"/>
              <a:gd name="T82" fmla="*/ 1863 w 2044"/>
              <a:gd name="T83" fmla="*/ 305 h 956"/>
              <a:gd name="T84" fmla="*/ 1809 w 2044"/>
              <a:gd name="T85" fmla="*/ 360 h 956"/>
              <a:gd name="T86" fmla="*/ 1735 w 2044"/>
              <a:gd name="T87" fmla="*/ 432 h 956"/>
              <a:gd name="T88" fmla="*/ 1687 w 2044"/>
              <a:gd name="T89" fmla="*/ 438 h 956"/>
              <a:gd name="T90" fmla="*/ 1641 w 2044"/>
              <a:gd name="T91" fmla="*/ 418 h 956"/>
              <a:gd name="T92" fmla="*/ 1622 w 2044"/>
              <a:gd name="T93" fmla="*/ 389 h 956"/>
              <a:gd name="T94" fmla="*/ 1594 w 2044"/>
              <a:gd name="T95" fmla="*/ 389 h 956"/>
              <a:gd name="T96" fmla="*/ 1496 w 2044"/>
              <a:gd name="T97" fmla="*/ 392 h 956"/>
              <a:gd name="T98" fmla="*/ 1167 w 2044"/>
              <a:gd name="T99" fmla="*/ 300 h 956"/>
              <a:gd name="T100" fmla="*/ 1066 w 2044"/>
              <a:gd name="T101" fmla="*/ 260 h 956"/>
              <a:gd name="T102" fmla="*/ 1032 w 2044"/>
              <a:gd name="T103" fmla="*/ 67 h 956"/>
              <a:gd name="T104" fmla="*/ 1005 w 2044"/>
              <a:gd name="T105" fmla="*/ 4 h 956"/>
              <a:gd name="T106" fmla="*/ 963 w 2044"/>
              <a:gd name="T107" fmla="*/ 4 h 956"/>
              <a:gd name="T108" fmla="*/ 897 w 2044"/>
              <a:gd name="T109" fmla="*/ 57 h 956"/>
              <a:gd name="T110" fmla="*/ 861 w 2044"/>
              <a:gd name="T111" fmla="*/ 126 h 956"/>
              <a:gd name="T112" fmla="*/ 833 w 2044"/>
              <a:gd name="T113" fmla="*/ 215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44" h="956">
                <a:moveTo>
                  <a:pt x="833" y="215"/>
                </a:moveTo>
                <a:lnTo>
                  <a:pt x="833" y="215"/>
                </a:lnTo>
                <a:lnTo>
                  <a:pt x="797" y="211"/>
                </a:lnTo>
                <a:lnTo>
                  <a:pt x="756" y="207"/>
                </a:lnTo>
                <a:lnTo>
                  <a:pt x="707" y="203"/>
                </a:lnTo>
                <a:lnTo>
                  <a:pt x="652" y="201"/>
                </a:lnTo>
                <a:lnTo>
                  <a:pt x="596" y="199"/>
                </a:lnTo>
                <a:lnTo>
                  <a:pt x="567" y="199"/>
                </a:lnTo>
                <a:lnTo>
                  <a:pt x="542" y="201"/>
                </a:lnTo>
                <a:lnTo>
                  <a:pt x="517" y="202"/>
                </a:lnTo>
                <a:lnTo>
                  <a:pt x="494" y="206"/>
                </a:lnTo>
                <a:lnTo>
                  <a:pt x="494" y="206"/>
                </a:lnTo>
                <a:lnTo>
                  <a:pt x="420" y="219"/>
                </a:lnTo>
                <a:lnTo>
                  <a:pt x="360" y="229"/>
                </a:lnTo>
                <a:lnTo>
                  <a:pt x="333" y="234"/>
                </a:lnTo>
                <a:lnTo>
                  <a:pt x="305" y="238"/>
                </a:lnTo>
                <a:lnTo>
                  <a:pt x="277" y="240"/>
                </a:lnTo>
                <a:lnTo>
                  <a:pt x="245" y="242"/>
                </a:lnTo>
                <a:lnTo>
                  <a:pt x="245" y="242"/>
                </a:lnTo>
                <a:lnTo>
                  <a:pt x="210" y="242"/>
                </a:lnTo>
                <a:lnTo>
                  <a:pt x="176" y="242"/>
                </a:lnTo>
                <a:lnTo>
                  <a:pt x="140" y="240"/>
                </a:lnTo>
                <a:lnTo>
                  <a:pt x="106" y="240"/>
                </a:lnTo>
                <a:lnTo>
                  <a:pt x="89" y="243"/>
                </a:lnTo>
                <a:lnTo>
                  <a:pt x="74" y="246"/>
                </a:lnTo>
                <a:lnTo>
                  <a:pt x="60" y="249"/>
                </a:lnTo>
                <a:lnTo>
                  <a:pt x="46" y="255"/>
                </a:lnTo>
                <a:lnTo>
                  <a:pt x="34" y="261"/>
                </a:lnTo>
                <a:lnTo>
                  <a:pt x="23" y="270"/>
                </a:lnTo>
                <a:lnTo>
                  <a:pt x="14" y="280"/>
                </a:lnTo>
                <a:lnTo>
                  <a:pt x="6" y="293"/>
                </a:lnTo>
                <a:lnTo>
                  <a:pt x="6" y="293"/>
                </a:lnTo>
                <a:lnTo>
                  <a:pt x="1" y="307"/>
                </a:lnTo>
                <a:lnTo>
                  <a:pt x="0" y="320"/>
                </a:lnTo>
                <a:lnTo>
                  <a:pt x="1" y="334"/>
                </a:lnTo>
                <a:lnTo>
                  <a:pt x="3" y="347"/>
                </a:lnTo>
                <a:lnTo>
                  <a:pt x="10" y="360"/>
                </a:lnTo>
                <a:lnTo>
                  <a:pt x="18" y="373"/>
                </a:lnTo>
                <a:lnTo>
                  <a:pt x="27" y="386"/>
                </a:lnTo>
                <a:lnTo>
                  <a:pt x="38" y="398"/>
                </a:lnTo>
                <a:lnTo>
                  <a:pt x="51" y="410"/>
                </a:lnTo>
                <a:lnTo>
                  <a:pt x="64" y="422"/>
                </a:lnTo>
                <a:lnTo>
                  <a:pt x="93" y="443"/>
                </a:lnTo>
                <a:lnTo>
                  <a:pt x="124" y="464"/>
                </a:lnTo>
                <a:lnTo>
                  <a:pt x="155" y="482"/>
                </a:lnTo>
                <a:lnTo>
                  <a:pt x="155" y="482"/>
                </a:lnTo>
                <a:lnTo>
                  <a:pt x="170" y="490"/>
                </a:lnTo>
                <a:lnTo>
                  <a:pt x="187" y="499"/>
                </a:lnTo>
                <a:lnTo>
                  <a:pt x="228" y="517"/>
                </a:lnTo>
                <a:lnTo>
                  <a:pt x="272" y="535"/>
                </a:lnTo>
                <a:lnTo>
                  <a:pt x="318" y="551"/>
                </a:lnTo>
                <a:lnTo>
                  <a:pt x="362" y="567"/>
                </a:lnTo>
                <a:lnTo>
                  <a:pt x="402" y="580"/>
                </a:lnTo>
                <a:lnTo>
                  <a:pt x="457" y="596"/>
                </a:lnTo>
                <a:lnTo>
                  <a:pt x="457" y="596"/>
                </a:lnTo>
                <a:lnTo>
                  <a:pt x="517" y="610"/>
                </a:lnTo>
                <a:lnTo>
                  <a:pt x="544" y="617"/>
                </a:lnTo>
                <a:lnTo>
                  <a:pt x="544" y="617"/>
                </a:lnTo>
                <a:lnTo>
                  <a:pt x="543" y="636"/>
                </a:lnTo>
                <a:lnTo>
                  <a:pt x="542" y="657"/>
                </a:lnTo>
                <a:lnTo>
                  <a:pt x="540" y="682"/>
                </a:lnTo>
                <a:lnTo>
                  <a:pt x="540" y="712"/>
                </a:lnTo>
                <a:lnTo>
                  <a:pt x="543" y="743"/>
                </a:lnTo>
                <a:lnTo>
                  <a:pt x="544" y="757"/>
                </a:lnTo>
                <a:lnTo>
                  <a:pt x="547" y="772"/>
                </a:lnTo>
                <a:lnTo>
                  <a:pt x="551" y="785"/>
                </a:lnTo>
                <a:lnTo>
                  <a:pt x="554" y="798"/>
                </a:lnTo>
                <a:lnTo>
                  <a:pt x="554" y="798"/>
                </a:lnTo>
                <a:lnTo>
                  <a:pt x="560" y="811"/>
                </a:lnTo>
                <a:lnTo>
                  <a:pt x="567" y="825"/>
                </a:lnTo>
                <a:lnTo>
                  <a:pt x="584" y="853"/>
                </a:lnTo>
                <a:lnTo>
                  <a:pt x="605" y="881"/>
                </a:lnTo>
                <a:lnTo>
                  <a:pt x="626" y="908"/>
                </a:lnTo>
                <a:lnTo>
                  <a:pt x="648" y="930"/>
                </a:lnTo>
                <a:lnTo>
                  <a:pt x="658" y="939"/>
                </a:lnTo>
                <a:lnTo>
                  <a:pt x="667" y="947"/>
                </a:lnTo>
                <a:lnTo>
                  <a:pt x="675" y="952"/>
                </a:lnTo>
                <a:lnTo>
                  <a:pt x="683" y="956"/>
                </a:lnTo>
                <a:lnTo>
                  <a:pt x="688" y="956"/>
                </a:lnTo>
                <a:lnTo>
                  <a:pt x="691" y="955"/>
                </a:lnTo>
                <a:lnTo>
                  <a:pt x="692" y="953"/>
                </a:lnTo>
                <a:lnTo>
                  <a:pt x="692" y="953"/>
                </a:lnTo>
                <a:lnTo>
                  <a:pt x="694" y="948"/>
                </a:lnTo>
                <a:lnTo>
                  <a:pt x="697" y="942"/>
                </a:lnTo>
                <a:lnTo>
                  <a:pt x="697" y="934"/>
                </a:lnTo>
                <a:lnTo>
                  <a:pt x="697" y="924"/>
                </a:lnTo>
                <a:lnTo>
                  <a:pt x="694" y="874"/>
                </a:lnTo>
                <a:lnTo>
                  <a:pt x="693" y="844"/>
                </a:lnTo>
                <a:lnTo>
                  <a:pt x="694" y="827"/>
                </a:lnTo>
                <a:lnTo>
                  <a:pt x="696" y="812"/>
                </a:lnTo>
                <a:lnTo>
                  <a:pt x="698" y="795"/>
                </a:lnTo>
                <a:lnTo>
                  <a:pt x="701" y="780"/>
                </a:lnTo>
                <a:lnTo>
                  <a:pt x="706" y="763"/>
                </a:lnTo>
                <a:lnTo>
                  <a:pt x="712" y="748"/>
                </a:lnTo>
                <a:lnTo>
                  <a:pt x="712" y="748"/>
                </a:lnTo>
                <a:lnTo>
                  <a:pt x="728" y="720"/>
                </a:lnTo>
                <a:lnTo>
                  <a:pt x="743" y="694"/>
                </a:lnTo>
                <a:lnTo>
                  <a:pt x="759" y="673"/>
                </a:lnTo>
                <a:lnTo>
                  <a:pt x="773" y="657"/>
                </a:lnTo>
                <a:lnTo>
                  <a:pt x="784" y="642"/>
                </a:lnTo>
                <a:lnTo>
                  <a:pt x="795" y="633"/>
                </a:lnTo>
                <a:lnTo>
                  <a:pt x="804" y="627"/>
                </a:lnTo>
                <a:lnTo>
                  <a:pt x="804" y="627"/>
                </a:lnTo>
                <a:lnTo>
                  <a:pt x="850" y="630"/>
                </a:lnTo>
                <a:lnTo>
                  <a:pt x="959" y="633"/>
                </a:lnTo>
                <a:lnTo>
                  <a:pt x="1022" y="636"/>
                </a:lnTo>
                <a:lnTo>
                  <a:pt x="1085" y="637"/>
                </a:lnTo>
                <a:lnTo>
                  <a:pt x="1139" y="639"/>
                </a:lnTo>
                <a:lnTo>
                  <a:pt x="1180" y="636"/>
                </a:lnTo>
                <a:lnTo>
                  <a:pt x="1180" y="636"/>
                </a:lnTo>
                <a:lnTo>
                  <a:pt x="1217" y="632"/>
                </a:lnTo>
                <a:lnTo>
                  <a:pt x="1262" y="624"/>
                </a:lnTo>
                <a:lnTo>
                  <a:pt x="1311" y="614"/>
                </a:lnTo>
                <a:lnTo>
                  <a:pt x="1360" y="604"/>
                </a:lnTo>
                <a:lnTo>
                  <a:pt x="1445" y="583"/>
                </a:lnTo>
                <a:lnTo>
                  <a:pt x="1493" y="573"/>
                </a:lnTo>
                <a:lnTo>
                  <a:pt x="1493" y="573"/>
                </a:lnTo>
                <a:lnTo>
                  <a:pt x="1499" y="572"/>
                </a:lnTo>
                <a:lnTo>
                  <a:pt x="1505" y="573"/>
                </a:lnTo>
                <a:lnTo>
                  <a:pt x="1520" y="578"/>
                </a:lnTo>
                <a:lnTo>
                  <a:pt x="1540" y="585"/>
                </a:lnTo>
                <a:lnTo>
                  <a:pt x="1560" y="594"/>
                </a:lnTo>
                <a:lnTo>
                  <a:pt x="1582" y="604"/>
                </a:lnTo>
                <a:lnTo>
                  <a:pt x="1604" y="613"/>
                </a:lnTo>
                <a:lnTo>
                  <a:pt x="1626" y="619"/>
                </a:lnTo>
                <a:lnTo>
                  <a:pt x="1637" y="622"/>
                </a:lnTo>
                <a:lnTo>
                  <a:pt x="1648" y="623"/>
                </a:lnTo>
                <a:lnTo>
                  <a:pt x="1648" y="623"/>
                </a:lnTo>
                <a:lnTo>
                  <a:pt x="1667" y="624"/>
                </a:lnTo>
                <a:lnTo>
                  <a:pt x="1681" y="624"/>
                </a:lnTo>
                <a:lnTo>
                  <a:pt x="1691" y="624"/>
                </a:lnTo>
                <a:lnTo>
                  <a:pt x="1699" y="622"/>
                </a:lnTo>
                <a:lnTo>
                  <a:pt x="1703" y="619"/>
                </a:lnTo>
                <a:lnTo>
                  <a:pt x="1704" y="615"/>
                </a:lnTo>
                <a:lnTo>
                  <a:pt x="1704" y="612"/>
                </a:lnTo>
                <a:lnTo>
                  <a:pt x="1701" y="606"/>
                </a:lnTo>
                <a:lnTo>
                  <a:pt x="1701" y="606"/>
                </a:lnTo>
                <a:lnTo>
                  <a:pt x="1696" y="600"/>
                </a:lnTo>
                <a:lnTo>
                  <a:pt x="1690" y="594"/>
                </a:lnTo>
                <a:lnTo>
                  <a:pt x="1676" y="578"/>
                </a:lnTo>
                <a:lnTo>
                  <a:pt x="1669" y="571"/>
                </a:lnTo>
                <a:lnTo>
                  <a:pt x="1664" y="564"/>
                </a:lnTo>
                <a:lnTo>
                  <a:pt x="1664" y="560"/>
                </a:lnTo>
                <a:lnTo>
                  <a:pt x="1664" y="558"/>
                </a:lnTo>
                <a:lnTo>
                  <a:pt x="1666" y="555"/>
                </a:lnTo>
                <a:lnTo>
                  <a:pt x="1668" y="553"/>
                </a:lnTo>
                <a:lnTo>
                  <a:pt x="1668" y="553"/>
                </a:lnTo>
                <a:lnTo>
                  <a:pt x="1674" y="547"/>
                </a:lnTo>
                <a:lnTo>
                  <a:pt x="1683" y="544"/>
                </a:lnTo>
                <a:lnTo>
                  <a:pt x="1694" y="541"/>
                </a:lnTo>
                <a:lnTo>
                  <a:pt x="1704" y="538"/>
                </a:lnTo>
                <a:lnTo>
                  <a:pt x="1716" y="536"/>
                </a:lnTo>
                <a:lnTo>
                  <a:pt x="1727" y="536"/>
                </a:lnTo>
                <a:lnTo>
                  <a:pt x="1737" y="538"/>
                </a:lnTo>
                <a:lnTo>
                  <a:pt x="1749" y="542"/>
                </a:lnTo>
                <a:lnTo>
                  <a:pt x="1749" y="542"/>
                </a:lnTo>
                <a:lnTo>
                  <a:pt x="1759" y="550"/>
                </a:lnTo>
                <a:lnTo>
                  <a:pt x="1773" y="562"/>
                </a:lnTo>
                <a:lnTo>
                  <a:pt x="1804" y="592"/>
                </a:lnTo>
                <a:lnTo>
                  <a:pt x="1840" y="628"/>
                </a:lnTo>
                <a:lnTo>
                  <a:pt x="1858" y="645"/>
                </a:lnTo>
                <a:lnTo>
                  <a:pt x="1876" y="660"/>
                </a:lnTo>
                <a:lnTo>
                  <a:pt x="1876" y="660"/>
                </a:lnTo>
                <a:lnTo>
                  <a:pt x="1894" y="673"/>
                </a:lnTo>
                <a:lnTo>
                  <a:pt x="1910" y="686"/>
                </a:lnTo>
                <a:lnTo>
                  <a:pt x="1933" y="707"/>
                </a:lnTo>
                <a:lnTo>
                  <a:pt x="1942" y="713"/>
                </a:lnTo>
                <a:lnTo>
                  <a:pt x="1948" y="716"/>
                </a:lnTo>
                <a:lnTo>
                  <a:pt x="1951" y="716"/>
                </a:lnTo>
                <a:lnTo>
                  <a:pt x="1952" y="714"/>
                </a:lnTo>
                <a:lnTo>
                  <a:pt x="1953" y="712"/>
                </a:lnTo>
                <a:lnTo>
                  <a:pt x="1953" y="708"/>
                </a:lnTo>
                <a:lnTo>
                  <a:pt x="1953" y="708"/>
                </a:lnTo>
                <a:lnTo>
                  <a:pt x="1953" y="702"/>
                </a:lnTo>
                <a:lnTo>
                  <a:pt x="1951" y="694"/>
                </a:lnTo>
                <a:lnTo>
                  <a:pt x="1944" y="676"/>
                </a:lnTo>
                <a:lnTo>
                  <a:pt x="1935" y="654"/>
                </a:lnTo>
                <a:lnTo>
                  <a:pt x="1924" y="630"/>
                </a:lnTo>
                <a:lnTo>
                  <a:pt x="1901" y="582"/>
                </a:lnTo>
                <a:lnTo>
                  <a:pt x="1892" y="563"/>
                </a:lnTo>
                <a:lnTo>
                  <a:pt x="1886" y="549"/>
                </a:lnTo>
                <a:lnTo>
                  <a:pt x="1886" y="549"/>
                </a:lnTo>
                <a:lnTo>
                  <a:pt x="1886" y="546"/>
                </a:lnTo>
                <a:lnTo>
                  <a:pt x="1886" y="541"/>
                </a:lnTo>
                <a:lnTo>
                  <a:pt x="1888" y="528"/>
                </a:lnTo>
                <a:lnTo>
                  <a:pt x="1893" y="511"/>
                </a:lnTo>
                <a:lnTo>
                  <a:pt x="1899" y="491"/>
                </a:lnTo>
                <a:lnTo>
                  <a:pt x="1919" y="441"/>
                </a:lnTo>
                <a:lnTo>
                  <a:pt x="1940" y="384"/>
                </a:lnTo>
                <a:lnTo>
                  <a:pt x="1985" y="273"/>
                </a:lnTo>
                <a:lnTo>
                  <a:pt x="2003" y="225"/>
                </a:lnTo>
                <a:lnTo>
                  <a:pt x="2010" y="207"/>
                </a:lnTo>
                <a:lnTo>
                  <a:pt x="2014" y="192"/>
                </a:lnTo>
                <a:lnTo>
                  <a:pt x="2014" y="192"/>
                </a:lnTo>
                <a:lnTo>
                  <a:pt x="2021" y="167"/>
                </a:lnTo>
                <a:lnTo>
                  <a:pt x="2028" y="144"/>
                </a:lnTo>
                <a:lnTo>
                  <a:pt x="2041" y="109"/>
                </a:lnTo>
                <a:lnTo>
                  <a:pt x="2043" y="98"/>
                </a:lnTo>
                <a:lnTo>
                  <a:pt x="2044" y="94"/>
                </a:lnTo>
                <a:lnTo>
                  <a:pt x="2043" y="91"/>
                </a:lnTo>
                <a:lnTo>
                  <a:pt x="2042" y="90"/>
                </a:lnTo>
                <a:lnTo>
                  <a:pt x="2039" y="91"/>
                </a:lnTo>
                <a:lnTo>
                  <a:pt x="2032" y="98"/>
                </a:lnTo>
                <a:lnTo>
                  <a:pt x="2032" y="98"/>
                </a:lnTo>
                <a:lnTo>
                  <a:pt x="2016" y="113"/>
                </a:lnTo>
                <a:lnTo>
                  <a:pt x="1996" y="139"/>
                </a:lnTo>
                <a:lnTo>
                  <a:pt x="1944" y="206"/>
                </a:lnTo>
                <a:lnTo>
                  <a:pt x="1916" y="242"/>
                </a:lnTo>
                <a:lnTo>
                  <a:pt x="1889" y="276"/>
                </a:lnTo>
                <a:lnTo>
                  <a:pt x="1863" y="305"/>
                </a:lnTo>
                <a:lnTo>
                  <a:pt x="1853" y="318"/>
                </a:lnTo>
                <a:lnTo>
                  <a:pt x="1843" y="326"/>
                </a:lnTo>
                <a:lnTo>
                  <a:pt x="1843" y="326"/>
                </a:lnTo>
                <a:lnTo>
                  <a:pt x="1825" y="343"/>
                </a:lnTo>
                <a:lnTo>
                  <a:pt x="1809" y="360"/>
                </a:lnTo>
                <a:lnTo>
                  <a:pt x="1781" y="393"/>
                </a:lnTo>
                <a:lnTo>
                  <a:pt x="1768" y="407"/>
                </a:lnTo>
                <a:lnTo>
                  <a:pt x="1755" y="419"/>
                </a:lnTo>
                <a:lnTo>
                  <a:pt x="1743" y="429"/>
                </a:lnTo>
                <a:lnTo>
                  <a:pt x="1735" y="432"/>
                </a:lnTo>
                <a:lnTo>
                  <a:pt x="1728" y="434"/>
                </a:lnTo>
                <a:lnTo>
                  <a:pt x="1728" y="434"/>
                </a:lnTo>
                <a:lnTo>
                  <a:pt x="1714" y="437"/>
                </a:lnTo>
                <a:lnTo>
                  <a:pt x="1700" y="438"/>
                </a:lnTo>
                <a:lnTo>
                  <a:pt x="1687" y="438"/>
                </a:lnTo>
                <a:lnTo>
                  <a:pt x="1676" y="436"/>
                </a:lnTo>
                <a:lnTo>
                  <a:pt x="1664" y="433"/>
                </a:lnTo>
                <a:lnTo>
                  <a:pt x="1655" y="429"/>
                </a:lnTo>
                <a:lnTo>
                  <a:pt x="1648" y="424"/>
                </a:lnTo>
                <a:lnTo>
                  <a:pt x="1641" y="418"/>
                </a:lnTo>
                <a:lnTo>
                  <a:pt x="1641" y="418"/>
                </a:lnTo>
                <a:lnTo>
                  <a:pt x="1633" y="406"/>
                </a:lnTo>
                <a:lnTo>
                  <a:pt x="1628" y="396"/>
                </a:lnTo>
                <a:lnTo>
                  <a:pt x="1624" y="392"/>
                </a:lnTo>
                <a:lnTo>
                  <a:pt x="1622" y="389"/>
                </a:lnTo>
                <a:lnTo>
                  <a:pt x="1617" y="388"/>
                </a:lnTo>
                <a:lnTo>
                  <a:pt x="1610" y="387"/>
                </a:lnTo>
                <a:lnTo>
                  <a:pt x="1610" y="387"/>
                </a:lnTo>
                <a:lnTo>
                  <a:pt x="1603" y="388"/>
                </a:lnTo>
                <a:lnTo>
                  <a:pt x="1594" y="389"/>
                </a:lnTo>
                <a:lnTo>
                  <a:pt x="1574" y="396"/>
                </a:lnTo>
                <a:lnTo>
                  <a:pt x="1556" y="401"/>
                </a:lnTo>
                <a:lnTo>
                  <a:pt x="1547" y="404"/>
                </a:lnTo>
                <a:lnTo>
                  <a:pt x="1547" y="404"/>
                </a:lnTo>
                <a:lnTo>
                  <a:pt x="1496" y="392"/>
                </a:lnTo>
                <a:lnTo>
                  <a:pt x="1384" y="362"/>
                </a:lnTo>
                <a:lnTo>
                  <a:pt x="1258" y="328"/>
                </a:lnTo>
                <a:lnTo>
                  <a:pt x="1206" y="312"/>
                </a:lnTo>
                <a:lnTo>
                  <a:pt x="1167" y="300"/>
                </a:lnTo>
                <a:lnTo>
                  <a:pt x="1167" y="300"/>
                </a:lnTo>
                <a:lnTo>
                  <a:pt x="1117" y="282"/>
                </a:lnTo>
                <a:lnTo>
                  <a:pt x="1086" y="269"/>
                </a:lnTo>
                <a:lnTo>
                  <a:pt x="1071" y="261"/>
                </a:lnTo>
                <a:lnTo>
                  <a:pt x="1066" y="260"/>
                </a:lnTo>
                <a:lnTo>
                  <a:pt x="1066" y="260"/>
                </a:lnTo>
                <a:lnTo>
                  <a:pt x="1061" y="220"/>
                </a:lnTo>
                <a:lnTo>
                  <a:pt x="1055" y="180"/>
                </a:lnTo>
                <a:lnTo>
                  <a:pt x="1048" y="135"/>
                </a:lnTo>
                <a:lnTo>
                  <a:pt x="1037" y="89"/>
                </a:lnTo>
                <a:lnTo>
                  <a:pt x="1032" y="67"/>
                </a:lnTo>
                <a:lnTo>
                  <a:pt x="1027" y="48"/>
                </a:lnTo>
                <a:lnTo>
                  <a:pt x="1021" y="30"/>
                </a:lnTo>
                <a:lnTo>
                  <a:pt x="1014" y="17"/>
                </a:lnTo>
                <a:lnTo>
                  <a:pt x="1008" y="8"/>
                </a:lnTo>
                <a:lnTo>
                  <a:pt x="1005" y="4"/>
                </a:lnTo>
                <a:lnTo>
                  <a:pt x="1001" y="3"/>
                </a:lnTo>
                <a:lnTo>
                  <a:pt x="1001" y="3"/>
                </a:lnTo>
                <a:lnTo>
                  <a:pt x="989" y="0"/>
                </a:lnTo>
                <a:lnTo>
                  <a:pt x="976" y="2"/>
                </a:lnTo>
                <a:lnTo>
                  <a:pt x="963" y="4"/>
                </a:lnTo>
                <a:lnTo>
                  <a:pt x="950" y="9"/>
                </a:lnTo>
                <a:lnTo>
                  <a:pt x="937" y="18"/>
                </a:lnTo>
                <a:lnTo>
                  <a:pt x="924" y="29"/>
                </a:lnTo>
                <a:lnTo>
                  <a:pt x="912" y="41"/>
                </a:lnTo>
                <a:lnTo>
                  <a:pt x="897" y="57"/>
                </a:lnTo>
                <a:lnTo>
                  <a:pt x="897" y="57"/>
                </a:lnTo>
                <a:lnTo>
                  <a:pt x="891" y="66"/>
                </a:lnTo>
                <a:lnTo>
                  <a:pt x="885" y="76"/>
                </a:lnTo>
                <a:lnTo>
                  <a:pt x="872" y="100"/>
                </a:lnTo>
                <a:lnTo>
                  <a:pt x="861" y="126"/>
                </a:lnTo>
                <a:lnTo>
                  <a:pt x="852" y="153"/>
                </a:lnTo>
                <a:lnTo>
                  <a:pt x="845" y="176"/>
                </a:lnTo>
                <a:lnTo>
                  <a:pt x="838" y="197"/>
                </a:lnTo>
                <a:lnTo>
                  <a:pt x="833" y="215"/>
                </a:lnTo>
                <a:lnTo>
                  <a:pt x="833" y="215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80D304E-4E44-4FF6-8E81-ACF83162F6E9}"/>
              </a:ext>
            </a:extLst>
          </p:cNvPr>
          <p:cNvSpPr>
            <a:spLocks/>
          </p:cNvSpPr>
          <p:nvPr/>
        </p:nvSpPr>
        <p:spPr bwMode="auto">
          <a:xfrm>
            <a:off x="6592096" y="4461505"/>
            <a:ext cx="2658428" cy="1124908"/>
          </a:xfrm>
          <a:custGeom>
            <a:avLst/>
            <a:gdLst>
              <a:gd name="T0" fmla="*/ 310 w 2160"/>
              <a:gd name="T1" fmla="*/ 621 h 914"/>
              <a:gd name="T2" fmla="*/ 66 w 2160"/>
              <a:gd name="T3" fmla="*/ 706 h 914"/>
              <a:gd name="T4" fmla="*/ 0 w 2160"/>
              <a:gd name="T5" fmla="*/ 740 h 914"/>
              <a:gd name="T6" fmla="*/ 21 w 2160"/>
              <a:gd name="T7" fmla="*/ 811 h 914"/>
              <a:gd name="T8" fmla="*/ 61 w 2160"/>
              <a:gd name="T9" fmla="*/ 852 h 914"/>
              <a:gd name="T10" fmla="*/ 179 w 2160"/>
              <a:gd name="T11" fmla="*/ 865 h 914"/>
              <a:gd name="T12" fmla="*/ 112 w 2160"/>
              <a:gd name="T13" fmla="*/ 884 h 914"/>
              <a:gd name="T14" fmla="*/ 117 w 2160"/>
              <a:gd name="T15" fmla="*/ 898 h 914"/>
              <a:gd name="T16" fmla="*/ 325 w 2160"/>
              <a:gd name="T17" fmla="*/ 914 h 914"/>
              <a:gd name="T18" fmla="*/ 582 w 2160"/>
              <a:gd name="T19" fmla="*/ 898 h 914"/>
              <a:gd name="T20" fmla="*/ 690 w 2160"/>
              <a:gd name="T21" fmla="*/ 873 h 914"/>
              <a:gd name="T22" fmla="*/ 1018 w 2160"/>
              <a:gd name="T23" fmla="*/ 837 h 914"/>
              <a:gd name="T24" fmla="*/ 1160 w 2160"/>
              <a:gd name="T25" fmla="*/ 826 h 914"/>
              <a:gd name="T26" fmla="*/ 1298 w 2160"/>
              <a:gd name="T27" fmla="*/ 831 h 914"/>
              <a:gd name="T28" fmla="*/ 1294 w 2160"/>
              <a:gd name="T29" fmla="*/ 821 h 914"/>
              <a:gd name="T30" fmla="*/ 1188 w 2160"/>
              <a:gd name="T31" fmla="*/ 788 h 914"/>
              <a:gd name="T32" fmla="*/ 1339 w 2160"/>
              <a:gd name="T33" fmla="*/ 730 h 914"/>
              <a:gd name="T34" fmla="*/ 1402 w 2160"/>
              <a:gd name="T35" fmla="*/ 758 h 914"/>
              <a:gd name="T36" fmla="*/ 1460 w 2160"/>
              <a:gd name="T37" fmla="*/ 777 h 914"/>
              <a:gd name="T38" fmla="*/ 1469 w 2160"/>
              <a:gd name="T39" fmla="*/ 729 h 914"/>
              <a:gd name="T40" fmla="*/ 1477 w 2160"/>
              <a:gd name="T41" fmla="*/ 641 h 914"/>
              <a:gd name="T42" fmla="*/ 1533 w 2160"/>
              <a:gd name="T43" fmla="*/ 610 h 914"/>
              <a:gd name="T44" fmla="*/ 1565 w 2160"/>
              <a:gd name="T45" fmla="*/ 626 h 914"/>
              <a:gd name="T46" fmla="*/ 1642 w 2160"/>
              <a:gd name="T47" fmla="*/ 628 h 914"/>
              <a:gd name="T48" fmla="*/ 1705 w 2160"/>
              <a:gd name="T49" fmla="*/ 609 h 914"/>
              <a:gd name="T50" fmla="*/ 1680 w 2160"/>
              <a:gd name="T51" fmla="*/ 580 h 914"/>
              <a:gd name="T52" fmla="*/ 1765 w 2160"/>
              <a:gd name="T53" fmla="*/ 558 h 914"/>
              <a:gd name="T54" fmla="*/ 1846 w 2160"/>
              <a:gd name="T55" fmla="*/ 550 h 914"/>
              <a:gd name="T56" fmla="*/ 1937 w 2160"/>
              <a:gd name="T57" fmla="*/ 653 h 914"/>
              <a:gd name="T58" fmla="*/ 1989 w 2160"/>
              <a:gd name="T59" fmla="*/ 694 h 914"/>
              <a:gd name="T60" fmla="*/ 1998 w 2160"/>
              <a:gd name="T61" fmla="*/ 649 h 914"/>
              <a:gd name="T62" fmla="*/ 1951 w 2160"/>
              <a:gd name="T63" fmla="*/ 557 h 914"/>
              <a:gd name="T64" fmla="*/ 1941 w 2160"/>
              <a:gd name="T65" fmla="*/ 505 h 914"/>
              <a:gd name="T66" fmla="*/ 2143 w 2160"/>
              <a:gd name="T67" fmla="*/ 56 h 914"/>
              <a:gd name="T68" fmla="*/ 2158 w 2160"/>
              <a:gd name="T69" fmla="*/ 0 h 914"/>
              <a:gd name="T70" fmla="*/ 2082 w 2160"/>
              <a:gd name="T71" fmla="*/ 68 h 914"/>
              <a:gd name="T72" fmla="*/ 1851 w 2160"/>
              <a:gd name="T73" fmla="*/ 325 h 914"/>
              <a:gd name="T74" fmla="*/ 1813 w 2160"/>
              <a:gd name="T75" fmla="*/ 388 h 914"/>
              <a:gd name="T76" fmla="*/ 1775 w 2160"/>
              <a:gd name="T77" fmla="*/ 404 h 914"/>
              <a:gd name="T78" fmla="*/ 1695 w 2160"/>
              <a:gd name="T79" fmla="*/ 414 h 914"/>
              <a:gd name="T80" fmla="*/ 1641 w 2160"/>
              <a:gd name="T81" fmla="*/ 342 h 914"/>
              <a:gd name="T82" fmla="*/ 1615 w 2160"/>
              <a:gd name="T83" fmla="*/ 352 h 914"/>
              <a:gd name="T84" fmla="*/ 1543 w 2160"/>
              <a:gd name="T85" fmla="*/ 418 h 914"/>
              <a:gd name="T86" fmla="*/ 1435 w 2160"/>
              <a:gd name="T87" fmla="*/ 437 h 914"/>
              <a:gd name="T88" fmla="*/ 1147 w 2160"/>
              <a:gd name="T89" fmla="*/ 427 h 914"/>
              <a:gd name="T90" fmla="*/ 1057 w 2160"/>
              <a:gd name="T91" fmla="*/ 406 h 914"/>
              <a:gd name="T92" fmla="*/ 1037 w 2160"/>
              <a:gd name="T93" fmla="*/ 357 h 914"/>
              <a:gd name="T94" fmla="*/ 1037 w 2160"/>
              <a:gd name="T95" fmla="*/ 124 h 914"/>
              <a:gd name="T96" fmla="*/ 1039 w 2160"/>
              <a:gd name="T97" fmla="*/ 39 h 914"/>
              <a:gd name="T98" fmla="*/ 1024 w 2160"/>
              <a:gd name="T99" fmla="*/ 24 h 914"/>
              <a:gd name="T100" fmla="*/ 925 w 2160"/>
              <a:gd name="T101" fmla="*/ 58 h 914"/>
              <a:gd name="T102" fmla="*/ 822 w 2160"/>
              <a:gd name="T103" fmla="*/ 140 h 914"/>
              <a:gd name="T104" fmla="*/ 748 w 2160"/>
              <a:gd name="T105" fmla="*/ 291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60" h="914">
                <a:moveTo>
                  <a:pt x="707" y="408"/>
                </a:moveTo>
                <a:lnTo>
                  <a:pt x="707" y="408"/>
                </a:lnTo>
                <a:lnTo>
                  <a:pt x="649" y="438"/>
                </a:lnTo>
                <a:lnTo>
                  <a:pt x="517" y="512"/>
                </a:lnTo>
                <a:lnTo>
                  <a:pt x="369" y="590"/>
                </a:lnTo>
                <a:lnTo>
                  <a:pt x="310" y="621"/>
                </a:lnTo>
                <a:lnTo>
                  <a:pt x="269" y="640"/>
                </a:lnTo>
                <a:lnTo>
                  <a:pt x="269" y="640"/>
                </a:lnTo>
                <a:lnTo>
                  <a:pt x="237" y="652"/>
                </a:lnTo>
                <a:lnTo>
                  <a:pt x="196" y="666"/>
                </a:lnTo>
                <a:lnTo>
                  <a:pt x="107" y="691"/>
                </a:lnTo>
                <a:lnTo>
                  <a:pt x="66" y="706"/>
                </a:lnTo>
                <a:lnTo>
                  <a:pt x="32" y="718"/>
                </a:lnTo>
                <a:lnTo>
                  <a:pt x="20" y="724"/>
                </a:lnTo>
                <a:lnTo>
                  <a:pt x="9" y="730"/>
                </a:lnTo>
                <a:lnTo>
                  <a:pt x="3" y="735"/>
                </a:lnTo>
                <a:lnTo>
                  <a:pt x="2" y="738"/>
                </a:lnTo>
                <a:lnTo>
                  <a:pt x="0" y="740"/>
                </a:lnTo>
                <a:lnTo>
                  <a:pt x="0" y="740"/>
                </a:lnTo>
                <a:lnTo>
                  <a:pt x="0" y="752"/>
                </a:lnTo>
                <a:lnTo>
                  <a:pt x="3" y="766"/>
                </a:lnTo>
                <a:lnTo>
                  <a:pt x="8" y="780"/>
                </a:lnTo>
                <a:lnTo>
                  <a:pt x="13" y="795"/>
                </a:lnTo>
                <a:lnTo>
                  <a:pt x="21" y="811"/>
                </a:lnTo>
                <a:lnTo>
                  <a:pt x="29" y="825"/>
                </a:lnTo>
                <a:lnTo>
                  <a:pt x="38" y="837"/>
                </a:lnTo>
                <a:lnTo>
                  <a:pt x="48" y="846"/>
                </a:lnTo>
                <a:lnTo>
                  <a:pt x="48" y="846"/>
                </a:lnTo>
                <a:lnTo>
                  <a:pt x="53" y="848"/>
                </a:lnTo>
                <a:lnTo>
                  <a:pt x="61" y="852"/>
                </a:lnTo>
                <a:lnTo>
                  <a:pt x="79" y="856"/>
                </a:lnTo>
                <a:lnTo>
                  <a:pt x="102" y="860"/>
                </a:lnTo>
                <a:lnTo>
                  <a:pt x="124" y="862"/>
                </a:lnTo>
                <a:lnTo>
                  <a:pt x="163" y="866"/>
                </a:lnTo>
                <a:lnTo>
                  <a:pt x="179" y="865"/>
                </a:lnTo>
                <a:lnTo>
                  <a:pt x="179" y="865"/>
                </a:lnTo>
                <a:lnTo>
                  <a:pt x="174" y="866"/>
                </a:lnTo>
                <a:lnTo>
                  <a:pt x="163" y="867"/>
                </a:lnTo>
                <a:lnTo>
                  <a:pt x="149" y="870"/>
                </a:lnTo>
                <a:lnTo>
                  <a:pt x="135" y="874"/>
                </a:lnTo>
                <a:lnTo>
                  <a:pt x="122" y="878"/>
                </a:lnTo>
                <a:lnTo>
                  <a:pt x="112" y="884"/>
                </a:lnTo>
                <a:lnTo>
                  <a:pt x="110" y="887"/>
                </a:lnTo>
                <a:lnTo>
                  <a:pt x="108" y="889"/>
                </a:lnTo>
                <a:lnTo>
                  <a:pt x="108" y="893"/>
                </a:lnTo>
                <a:lnTo>
                  <a:pt x="111" y="896"/>
                </a:lnTo>
                <a:lnTo>
                  <a:pt x="111" y="896"/>
                </a:lnTo>
                <a:lnTo>
                  <a:pt x="117" y="898"/>
                </a:lnTo>
                <a:lnTo>
                  <a:pt x="129" y="902"/>
                </a:lnTo>
                <a:lnTo>
                  <a:pt x="144" y="905"/>
                </a:lnTo>
                <a:lnTo>
                  <a:pt x="163" y="906"/>
                </a:lnTo>
                <a:lnTo>
                  <a:pt x="210" y="910"/>
                </a:lnTo>
                <a:lnTo>
                  <a:pt x="266" y="912"/>
                </a:lnTo>
                <a:lnTo>
                  <a:pt x="325" y="914"/>
                </a:lnTo>
                <a:lnTo>
                  <a:pt x="384" y="914"/>
                </a:lnTo>
                <a:lnTo>
                  <a:pt x="438" y="912"/>
                </a:lnTo>
                <a:lnTo>
                  <a:pt x="485" y="910"/>
                </a:lnTo>
                <a:lnTo>
                  <a:pt x="485" y="910"/>
                </a:lnTo>
                <a:lnTo>
                  <a:pt x="554" y="902"/>
                </a:lnTo>
                <a:lnTo>
                  <a:pt x="582" y="898"/>
                </a:lnTo>
                <a:lnTo>
                  <a:pt x="608" y="896"/>
                </a:lnTo>
                <a:lnTo>
                  <a:pt x="630" y="890"/>
                </a:lnTo>
                <a:lnTo>
                  <a:pt x="650" y="885"/>
                </a:lnTo>
                <a:lnTo>
                  <a:pt x="671" y="879"/>
                </a:lnTo>
                <a:lnTo>
                  <a:pt x="690" y="873"/>
                </a:lnTo>
                <a:lnTo>
                  <a:pt x="690" y="873"/>
                </a:lnTo>
                <a:lnTo>
                  <a:pt x="702" y="869"/>
                </a:lnTo>
                <a:lnTo>
                  <a:pt x="720" y="865"/>
                </a:lnTo>
                <a:lnTo>
                  <a:pt x="767" y="857"/>
                </a:lnTo>
                <a:lnTo>
                  <a:pt x="826" y="852"/>
                </a:lnTo>
                <a:lnTo>
                  <a:pt x="892" y="847"/>
                </a:lnTo>
                <a:lnTo>
                  <a:pt x="1018" y="837"/>
                </a:lnTo>
                <a:lnTo>
                  <a:pt x="1066" y="833"/>
                </a:lnTo>
                <a:lnTo>
                  <a:pt x="1100" y="829"/>
                </a:lnTo>
                <a:lnTo>
                  <a:pt x="1100" y="829"/>
                </a:lnTo>
                <a:lnTo>
                  <a:pt x="1113" y="826"/>
                </a:lnTo>
                <a:lnTo>
                  <a:pt x="1127" y="826"/>
                </a:lnTo>
                <a:lnTo>
                  <a:pt x="1160" y="826"/>
                </a:lnTo>
                <a:lnTo>
                  <a:pt x="1195" y="829"/>
                </a:lnTo>
                <a:lnTo>
                  <a:pt x="1228" y="831"/>
                </a:lnTo>
                <a:lnTo>
                  <a:pt x="1259" y="833"/>
                </a:lnTo>
                <a:lnTo>
                  <a:pt x="1284" y="834"/>
                </a:lnTo>
                <a:lnTo>
                  <a:pt x="1291" y="833"/>
                </a:lnTo>
                <a:lnTo>
                  <a:pt x="1298" y="831"/>
                </a:lnTo>
                <a:lnTo>
                  <a:pt x="1299" y="830"/>
                </a:lnTo>
                <a:lnTo>
                  <a:pt x="1300" y="829"/>
                </a:lnTo>
                <a:lnTo>
                  <a:pt x="1299" y="828"/>
                </a:lnTo>
                <a:lnTo>
                  <a:pt x="1299" y="825"/>
                </a:lnTo>
                <a:lnTo>
                  <a:pt x="1299" y="825"/>
                </a:lnTo>
                <a:lnTo>
                  <a:pt x="1294" y="821"/>
                </a:lnTo>
                <a:lnTo>
                  <a:pt x="1289" y="816"/>
                </a:lnTo>
                <a:lnTo>
                  <a:pt x="1281" y="812"/>
                </a:lnTo>
                <a:lnTo>
                  <a:pt x="1272" y="808"/>
                </a:lnTo>
                <a:lnTo>
                  <a:pt x="1250" y="802"/>
                </a:lnTo>
                <a:lnTo>
                  <a:pt x="1228" y="795"/>
                </a:lnTo>
                <a:lnTo>
                  <a:pt x="1188" y="788"/>
                </a:lnTo>
                <a:lnTo>
                  <a:pt x="1171" y="784"/>
                </a:lnTo>
                <a:lnTo>
                  <a:pt x="1171" y="784"/>
                </a:lnTo>
                <a:lnTo>
                  <a:pt x="1244" y="759"/>
                </a:lnTo>
                <a:lnTo>
                  <a:pt x="1300" y="742"/>
                </a:lnTo>
                <a:lnTo>
                  <a:pt x="1339" y="730"/>
                </a:lnTo>
                <a:lnTo>
                  <a:pt x="1339" y="730"/>
                </a:lnTo>
                <a:lnTo>
                  <a:pt x="1345" y="730"/>
                </a:lnTo>
                <a:lnTo>
                  <a:pt x="1352" y="731"/>
                </a:lnTo>
                <a:lnTo>
                  <a:pt x="1358" y="734"/>
                </a:lnTo>
                <a:lnTo>
                  <a:pt x="1367" y="738"/>
                </a:lnTo>
                <a:lnTo>
                  <a:pt x="1384" y="748"/>
                </a:lnTo>
                <a:lnTo>
                  <a:pt x="1402" y="758"/>
                </a:lnTo>
                <a:lnTo>
                  <a:pt x="1418" y="770"/>
                </a:lnTo>
                <a:lnTo>
                  <a:pt x="1435" y="777"/>
                </a:lnTo>
                <a:lnTo>
                  <a:pt x="1443" y="780"/>
                </a:lnTo>
                <a:lnTo>
                  <a:pt x="1449" y="781"/>
                </a:lnTo>
                <a:lnTo>
                  <a:pt x="1454" y="780"/>
                </a:lnTo>
                <a:lnTo>
                  <a:pt x="1460" y="777"/>
                </a:lnTo>
                <a:lnTo>
                  <a:pt x="1460" y="777"/>
                </a:lnTo>
                <a:lnTo>
                  <a:pt x="1463" y="774"/>
                </a:lnTo>
                <a:lnTo>
                  <a:pt x="1466" y="767"/>
                </a:lnTo>
                <a:lnTo>
                  <a:pt x="1467" y="759"/>
                </a:lnTo>
                <a:lnTo>
                  <a:pt x="1469" y="749"/>
                </a:lnTo>
                <a:lnTo>
                  <a:pt x="1469" y="729"/>
                </a:lnTo>
                <a:lnTo>
                  <a:pt x="1467" y="704"/>
                </a:lnTo>
                <a:lnTo>
                  <a:pt x="1467" y="681"/>
                </a:lnTo>
                <a:lnTo>
                  <a:pt x="1469" y="670"/>
                </a:lnTo>
                <a:lnTo>
                  <a:pt x="1470" y="659"/>
                </a:lnTo>
                <a:lnTo>
                  <a:pt x="1474" y="650"/>
                </a:lnTo>
                <a:lnTo>
                  <a:pt x="1477" y="641"/>
                </a:lnTo>
                <a:lnTo>
                  <a:pt x="1483" y="635"/>
                </a:lnTo>
                <a:lnTo>
                  <a:pt x="1490" y="630"/>
                </a:lnTo>
                <a:lnTo>
                  <a:pt x="1490" y="630"/>
                </a:lnTo>
                <a:lnTo>
                  <a:pt x="1515" y="617"/>
                </a:lnTo>
                <a:lnTo>
                  <a:pt x="1528" y="612"/>
                </a:lnTo>
                <a:lnTo>
                  <a:pt x="1533" y="610"/>
                </a:lnTo>
                <a:lnTo>
                  <a:pt x="1538" y="610"/>
                </a:lnTo>
                <a:lnTo>
                  <a:pt x="1551" y="613"/>
                </a:lnTo>
                <a:lnTo>
                  <a:pt x="1551" y="613"/>
                </a:lnTo>
                <a:lnTo>
                  <a:pt x="1557" y="614"/>
                </a:lnTo>
                <a:lnTo>
                  <a:pt x="1561" y="618"/>
                </a:lnTo>
                <a:lnTo>
                  <a:pt x="1565" y="626"/>
                </a:lnTo>
                <a:lnTo>
                  <a:pt x="1569" y="630"/>
                </a:lnTo>
                <a:lnTo>
                  <a:pt x="1575" y="632"/>
                </a:lnTo>
                <a:lnTo>
                  <a:pt x="1585" y="634"/>
                </a:lnTo>
                <a:lnTo>
                  <a:pt x="1601" y="632"/>
                </a:lnTo>
                <a:lnTo>
                  <a:pt x="1601" y="632"/>
                </a:lnTo>
                <a:lnTo>
                  <a:pt x="1642" y="628"/>
                </a:lnTo>
                <a:lnTo>
                  <a:pt x="1679" y="623"/>
                </a:lnTo>
                <a:lnTo>
                  <a:pt x="1693" y="619"/>
                </a:lnTo>
                <a:lnTo>
                  <a:pt x="1702" y="616"/>
                </a:lnTo>
                <a:lnTo>
                  <a:pt x="1705" y="614"/>
                </a:lnTo>
                <a:lnTo>
                  <a:pt x="1706" y="612"/>
                </a:lnTo>
                <a:lnTo>
                  <a:pt x="1705" y="609"/>
                </a:lnTo>
                <a:lnTo>
                  <a:pt x="1702" y="605"/>
                </a:lnTo>
                <a:lnTo>
                  <a:pt x="1702" y="605"/>
                </a:lnTo>
                <a:lnTo>
                  <a:pt x="1689" y="594"/>
                </a:lnTo>
                <a:lnTo>
                  <a:pt x="1686" y="589"/>
                </a:lnTo>
                <a:lnTo>
                  <a:pt x="1682" y="584"/>
                </a:lnTo>
                <a:lnTo>
                  <a:pt x="1680" y="580"/>
                </a:lnTo>
                <a:lnTo>
                  <a:pt x="1682" y="576"/>
                </a:lnTo>
                <a:lnTo>
                  <a:pt x="1684" y="573"/>
                </a:lnTo>
                <a:lnTo>
                  <a:pt x="1688" y="572"/>
                </a:lnTo>
                <a:lnTo>
                  <a:pt x="1688" y="572"/>
                </a:lnTo>
                <a:lnTo>
                  <a:pt x="1716" y="567"/>
                </a:lnTo>
                <a:lnTo>
                  <a:pt x="1765" y="558"/>
                </a:lnTo>
                <a:lnTo>
                  <a:pt x="1814" y="550"/>
                </a:lnTo>
                <a:lnTo>
                  <a:pt x="1832" y="548"/>
                </a:lnTo>
                <a:lnTo>
                  <a:pt x="1838" y="548"/>
                </a:lnTo>
                <a:lnTo>
                  <a:pt x="1844" y="549"/>
                </a:lnTo>
                <a:lnTo>
                  <a:pt x="1844" y="549"/>
                </a:lnTo>
                <a:lnTo>
                  <a:pt x="1846" y="550"/>
                </a:lnTo>
                <a:lnTo>
                  <a:pt x="1850" y="553"/>
                </a:lnTo>
                <a:lnTo>
                  <a:pt x="1859" y="562"/>
                </a:lnTo>
                <a:lnTo>
                  <a:pt x="1881" y="587"/>
                </a:lnTo>
                <a:lnTo>
                  <a:pt x="1907" y="621"/>
                </a:lnTo>
                <a:lnTo>
                  <a:pt x="1922" y="637"/>
                </a:lnTo>
                <a:lnTo>
                  <a:pt x="1937" y="653"/>
                </a:lnTo>
                <a:lnTo>
                  <a:pt x="1937" y="653"/>
                </a:lnTo>
                <a:lnTo>
                  <a:pt x="1964" y="680"/>
                </a:lnTo>
                <a:lnTo>
                  <a:pt x="1975" y="689"/>
                </a:lnTo>
                <a:lnTo>
                  <a:pt x="1982" y="694"/>
                </a:lnTo>
                <a:lnTo>
                  <a:pt x="1986" y="694"/>
                </a:lnTo>
                <a:lnTo>
                  <a:pt x="1989" y="694"/>
                </a:lnTo>
                <a:lnTo>
                  <a:pt x="1991" y="693"/>
                </a:lnTo>
                <a:lnTo>
                  <a:pt x="1994" y="689"/>
                </a:lnTo>
                <a:lnTo>
                  <a:pt x="1996" y="679"/>
                </a:lnTo>
                <a:lnTo>
                  <a:pt x="1998" y="659"/>
                </a:lnTo>
                <a:lnTo>
                  <a:pt x="1998" y="659"/>
                </a:lnTo>
                <a:lnTo>
                  <a:pt x="1998" y="649"/>
                </a:lnTo>
                <a:lnTo>
                  <a:pt x="1995" y="637"/>
                </a:lnTo>
                <a:lnTo>
                  <a:pt x="1993" y="627"/>
                </a:lnTo>
                <a:lnTo>
                  <a:pt x="1987" y="617"/>
                </a:lnTo>
                <a:lnTo>
                  <a:pt x="1976" y="596"/>
                </a:lnTo>
                <a:lnTo>
                  <a:pt x="1963" y="576"/>
                </a:lnTo>
                <a:lnTo>
                  <a:pt x="1951" y="557"/>
                </a:lnTo>
                <a:lnTo>
                  <a:pt x="1946" y="548"/>
                </a:lnTo>
                <a:lnTo>
                  <a:pt x="1941" y="539"/>
                </a:lnTo>
                <a:lnTo>
                  <a:pt x="1939" y="530"/>
                </a:lnTo>
                <a:lnTo>
                  <a:pt x="1937" y="521"/>
                </a:lnTo>
                <a:lnTo>
                  <a:pt x="1939" y="513"/>
                </a:lnTo>
                <a:lnTo>
                  <a:pt x="1941" y="505"/>
                </a:lnTo>
                <a:lnTo>
                  <a:pt x="1941" y="505"/>
                </a:lnTo>
                <a:lnTo>
                  <a:pt x="1984" y="413"/>
                </a:lnTo>
                <a:lnTo>
                  <a:pt x="2059" y="248"/>
                </a:lnTo>
                <a:lnTo>
                  <a:pt x="2098" y="164"/>
                </a:lnTo>
                <a:lnTo>
                  <a:pt x="2130" y="88"/>
                </a:lnTo>
                <a:lnTo>
                  <a:pt x="2143" y="56"/>
                </a:lnTo>
                <a:lnTo>
                  <a:pt x="2152" y="31"/>
                </a:lnTo>
                <a:lnTo>
                  <a:pt x="2158" y="12"/>
                </a:lnTo>
                <a:lnTo>
                  <a:pt x="2160" y="7"/>
                </a:lnTo>
                <a:lnTo>
                  <a:pt x="2160" y="3"/>
                </a:lnTo>
                <a:lnTo>
                  <a:pt x="2160" y="3"/>
                </a:lnTo>
                <a:lnTo>
                  <a:pt x="2158" y="0"/>
                </a:lnTo>
                <a:lnTo>
                  <a:pt x="2156" y="0"/>
                </a:lnTo>
                <a:lnTo>
                  <a:pt x="2153" y="2"/>
                </a:lnTo>
                <a:lnTo>
                  <a:pt x="2148" y="4"/>
                </a:lnTo>
                <a:lnTo>
                  <a:pt x="2136" y="15"/>
                </a:lnTo>
                <a:lnTo>
                  <a:pt x="2121" y="29"/>
                </a:lnTo>
                <a:lnTo>
                  <a:pt x="2082" y="68"/>
                </a:lnTo>
                <a:lnTo>
                  <a:pt x="2036" y="120"/>
                </a:lnTo>
                <a:lnTo>
                  <a:pt x="1939" y="229"/>
                </a:lnTo>
                <a:lnTo>
                  <a:pt x="1896" y="278"/>
                </a:lnTo>
                <a:lnTo>
                  <a:pt x="1864" y="313"/>
                </a:lnTo>
                <a:lnTo>
                  <a:pt x="1864" y="313"/>
                </a:lnTo>
                <a:lnTo>
                  <a:pt x="1851" y="325"/>
                </a:lnTo>
                <a:lnTo>
                  <a:pt x="1842" y="337"/>
                </a:lnTo>
                <a:lnTo>
                  <a:pt x="1835" y="347"/>
                </a:lnTo>
                <a:lnTo>
                  <a:pt x="1828" y="356"/>
                </a:lnTo>
                <a:lnTo>
                  <a:pt x="1822" y="370"/>
                </a:lnTo>
                <a:lnTo>
                  <a:pt x="1817" y="381"/>
                </a:lnTo>
                <a:lnTo>
                  <a:pt x="1813" y="388"/>
                </a:lnTo>
                <a:lnTo>
                  <a:pt x="1810" y="392"/>
                </a:lnTo>
                <a:lnTo>
                  <a:pt x="1806" y="395"/>
                </a:lnTo>
                <a:lnTo>
                  <a:pt x="1801" y="397"/>
                </a:lnTo>
                <a:lnTo>
                  <a:pt x="1795" y="400"/>
                </a:lnTo>
                <a:lnTo>
                  <a:pt x="1775" y="404"/>
                </a:lnTo>
                <a:lnTo>
                  <a:pt x="1775" y="404"/>
                </a:lnTo>
                <a:lnTo>
                  <a:pt x="1718" y="415"/>
                </a:lnTo>
                <a:lnTo>
                  <a:pt x="1706" y="417"/>
                </a:lnTo>
                <a:lnTo>
                  <a:pt x="1698" y="417"/>
                </a:lnTo>
                <a:lnTo>
                  <a:pt x="1698" y="417"/>
                </a:lnTo>
                <a:lnTo>
                  <a:pt x="1697" y="417"/>
                </a:lnTo>
                <a:lnTo>
                  <a:pt x="1695" y="414"/>
                </a:lnTo>
                <a:lnTo>
                  <a:pt x="1688" y="405"/>
                </a:lnTo>
                <a:lnTo>
                  <a:pt x="1671" y="377"/>
                </a:lnTo>
                <a:lnTo>
                  <a:pt x="1661" y="363"/>
                </a:lnTo>
                <a:lnTo>
                  <a:pt x="1651" y="350"/>
                </a:lnTo>
                <a:lnTo>
                  <a:pt x="1646" y="346"/>
                </a:lnTo>
                <a:lnTo>
                  <a:pt x="1641" y="342"/>
                </a:lnTo>
                <a:lnTo>
                  <a:pt x="1637" y="339"/>
                </a:lnTo>
                <a:lnTo>
                  <a:pt x="1632" y="339"/>
                </a:lnTo>
                <a:lnTo>
                  <a:pt x="1632" y="339"/>
                </a:lnTo>
                <a:lnTo>
                  <a:pt x="1626" y="341"/>
                </a:lnTo>
                <a:lnTo>
                  <a:pt x="1623" y="343"/>
                </a:lnTo>
                <a:lnTo>
                  <a:pt x="1615" y="352"/>
                </a:lnTo>
                <a:lnTo>
                  <a:pt x="1596" y="377"/>
                </a:lnTo>
                <a:lnTo>
                  <a:pt x="1583" y="391"/>
                </a:lnTo>
                <a:lnTo>
                  <a:pt x="1575" y="399"/>
                </a:lnTo>
                <a:lnTo>
                  <a:pt x="1565" y="405"/>
                </a:lnTo>
                <a:lnTo>
                  <a:pt x="1555" y="411"/>
                </a:lnTo>
                <a:lnTo>
                  <a:pt x="1543" y="418"/>
                </a:lnTo>
                <a:lnTo>
                  <a:pt x="1529" y="423"/>
                </a:lnTo>
                <a:lnTo>
                  <a:pt x="1513" y="427"/>
                </a:lnTo>
                <a:lnTo>
                  <a:pt x="1513" y="427"/>
                </a:lnTo>
                <a:lnTo>
                  <a:pt x="1497" y="431"/>
                </a:lnTo>
                <a:lnTo>
                  <a:pt x="1477" y="433"/>
                </a:lnTo>
                <a:lnTo>
                  <a:pt x="1435" y="437"/>
                </a:lnTo>
                <a:lnTo>
                  <a:pt x="1388" y="438"/>
                </a:lnTo>
                <a:lnTo>
                  <a:pt x="1339" y="437"/>
                </a:lnTo>
                <a:lnTo>
                  <a:pt x="1289" y="436"/>
                </a:lnTo>
                <a:lnTo>
                  <a:pt x="1239" y="433"/>
                </a:lnTo>
                <a:lnTo>
                  <a:pt x="1147" y="427"/>
                </a:lnTo>
                <a:lnTo>
                  <a:pt x="1147" y="427"/>
                </a:lnTo>
                <a:lnTo>
                  <a:pt x="1111" y="424"/>
                </a:lnTo>
                <a:lnTo>
                  <a:pt x="1096" y="422"/>
                </a:lnTo>
                <a:lnTo>
                  <a:pt x="1084" y="418"/>
                </a:lnTo>
                <a:lnTo>
                  <a:pt x="1073" y="414"/>
                </a:lnTo>
                <a:lnTo>
                  <a:pt x="1064" y="410"/>
                </a:lnTo>
                <a:lnTo>
                  <a:pt x="1057" y="406"/>
                </a:lnTo>
                <a:lnTo>
                  <a:pt x="1051" y="400"/>
                </a:lnTo>
                <a:lnTo>
                  <a:pt x="1047" y="395"/>
                </a:lnTo>
                <a:lnTo>
                  <a:pt x="1043" y="388"/>
                </a:lnTo>
                <a:lnTo>
                  <a:pt x="1041" y="382"/>
                </a:lnTo>
                <a:lnTo>
                  <a:pt x="1038" y="374"/>
                </a:lnTo>
                <a:lnTo>
                  <a:pt x="1037" y="357"/>
                </a:lnTo>
                <a:lnTo>
                  <a:pt x="1036" y="339"/>
                </a:lnTo>
                <a:lnTo>
                  <a:pt x="1036" y="339"/>
                </a:lnTo>
                <a:lnTo>
                  <a:pt x="1036" y="288"/>
                </a:lnTo>
                <a:lnTo>
                  <a:pt x="1037" y="220"/>
                </a:lnTo>
                <a:lnTo>
                  <a:pt x="1038" y="153"/>
                </a:lnTo>
                <a:lnTo>
                  <a:pt x="1037" y="124"/>
                </a:lnTo>
                <a:lnTo>
                  <a:pt x="1036" y="101"/>
                </a:lnTo>
                <a:lnTo>
                  <a:pt x="1036" y="101"/>
                </a:lnTo>
                <a:lnTo>
                  <a:pt x="1036" y="81"/>
                </a:lnTo>
                <a:lnTo>
                  <a:pt x="1037" y="65"/>
                </a:lnTo>
                <a:lnTo>
                  <a:pt x="1038" y="50"/>
                </a:lnTo>
                <a:lnTo>
                  <a:pt x="1039" y="39"/>
                </a:lnTo>
                <a:lnTo>
                  <a:pt x="1039" y="34"/>
                </a:lnTo>
                <a:lnTo>
                  <a:pt x="1038" y="30"/>
                </a:lnTo>
                <a:lnTo>
                  <a:pt x="1037" y="27"/>
                </a:lnTo>
                <a:lnTo>
                  <a:pt x="1034" y="25"/>
                </a:lnTo>
                <a:lnTo>
                  <a:pt x="1031" y="24"/>
                </a:lnTo>
                <a:lnTo>
                  <a:pt x="1024" y="24"/>
                </a:lnTo>
                <a:lnTo>
                  <a:pt x="1009" y="26"/>
                </a:lnTo>
                <a:lnTo>
                  <a:pt x="1009" y="26"/>
                </a:lnTo>
                <a:lnTo>
                  <a:pt x="989" y="31"/>
                </a:lnTo>
                <a:lnTo>
                  <a:pt x="969" y="38"/>
                </a:lnTo>
                <a:lnTo>
                  <a:pt x="948" y="47"/>
                </a:lnTo>
                <a:lnTo>
                  <a:pt x="925" y="58"/>
                </a:lnTo>
                <a:lnTo>
                  <a:pt x="903" y="71"/>
                </a:lnTo>
                <a:lnTo>
                  <a:pt x="880" y="86"/>
                </a:lnTo>
                <a:lnTo>
                  <a:pt x="857" y="106"/>
                </a:lnTo>
                <a:lnTo>
                  <a:pt x="834" y="128"/>
                </a:lnTo>
                <a:lnTo>
                  <a:pt x="834" y="128"/>
                </a:lnTo>
                <a:lnTo>
                  <a:pt x="822" y="140"/>
                </a:lnTo>
                <a:lnTo>
                  <a:pt x="812" y="157"/>
                </a:lnTo>
                <a:lnTo>
                  <a:pt x="801" y="176"/>
                </a:lnTo>
                <a:lnTo>
                  <a:pt x="789" y="197"/>
                </a:lnTo>
                <a:lnTo>
                  <a:pt x="777" y="220"/>
                </a:lnTo>
                <a:lnTo>
                  <a:pt x="767" y="243"/>
                </a:lnTo>
                <a:lnTo>
                  <a:pt x="748" y="291"/>
                </a:lnTo>
                <a:lnTo>
                  <a:pt x="731" y="334"/>
                </a:lnTo>
                <a:lnTo>
                  <a:pt x="718" y="372"/>
                </a:lnTo>
                <a:lnTo>
                  <a:pt x="707" y="408"/>
                </a:lnTo>
                <a:lnTo>
                  <a:pt x="707" y="40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F5F49882-E882-4986-8313-B4903C8D5B8D}"/>
              </a:ext>
            </a:extLst>
          </p:cNvPr>
          <p:cNvSpPr>
            <a:spLocks/>
          </p:cNvSpPr>
          <p:nvPr/>
        </p:nvSpPr>
        <p:spPr bwMode="auto">
          <a:xfrm>
            <a:off x="711295" y="4461505"/>
            <a:ext cx="2685070" cy="1063452"/>
          </a:xfrm>
          <a:custGeom>
            <a:avLst/>
            <a:gdLst>
              <a:gd name="T0" fmla="*/ 1859 w 2285"/>
              <a:gd name="T1" fmla="*/ 520 h 905"/>
              <a:gd name="T2" fmla="*/ 2061 w 2285"/>
              <a:gd name="T3" fmla="*/ 596 h 905"/>
              <a:gd name="T4" fmla="*/ 2215 w 2285"/>
              <a:gd name="T5" fmla="*/ 638 h 905"/>
              <a:gd name="T6" fmla="*/ 2283 w 2285"/>
              <a:gd name="T7" fmla="*/ 663 h 905"/>
              <a:gd name="T8" fmla="*/ 2281 w 2285"/>
              <a:gd name="T9" fmla="*/ 681 h 905"/>
              <a:gd name="T10" fmla="*/ 2224 w 2285"/>
              <a:gd name="T11" fmla="*/ 728 h 905"/>
              <a:gd name="T12" fmla="*/ 2124 w 2285"/>
              <a:gd name="T13" fmla="*/ 762 h 905"/>
              <a:gd name="T14" fmla="*/ 2102 w 2285"/>
              <a:gd name="T15" fmla="*/ 780 h 905"/>
              <a:gd name="T16" fmla="*/ 1826 w 2285"/>
              <a:gd name="T17" fmla="*/ 790 h 905"/>
              <a:gd name="T18" fmla="*/ 1633 w 2285"/>
              <a:gd name="T19" fmla="*/ 778 h 905"/>
              <a:gd name="T20" fmla="*/ 1416 w 2285"/>
              <a:gd name="T21" fmla="*/ 891 h 905"/>
              <a:gd name="T22" fmla="*/ 1368 w 2285"/>
              <a:gd name="T23" fmla="*/ 904 h 905"/>
              <a:gd name="T24" fmla="*/ 1362 w 2285"/>
              <a:gd name="T25" fmla="*/ 885 h 905"/>
              <a:gd name="T26" fmla="*/ 1419 w 2285"/>
              <a:gd name="T27" fmla="*/ 809 h 905"/>
              <a:gd name="T28" fmla="*/ 1067 w 2285"/>
              <a:gd name="T29" fmla="*/ 673 h 905"/>
              <a:gd name="T30" fmla="*/ 999 w 2285"/>
              <a:gd name="T31" fmla="*/ 674 h 905"/>
              <a:gd name="T32" fmla="*/ 935 w 2285"/>
              <a:gd name="T33" fmla="*/ 692 h 905"/>
              <a:gd name="T34" fmla="*/ 899 w 2285"/>
              <a:gd name="T35" fmla="*/ 682 h 905"/>
              <a:gd name="T36" fmla="*/ 855 w 2285"/>
              <a:gd name="T37" fmla="*/ 645 h 905"/>
              <a:gd name="T38" fmla="*/ 806 w 2285"/>
              <a:gd name="T39" fmla="*/ 632 h 905"/>
              <a:gd name="T40" fmla="*/ 688 w 2285"/>
              <a:gd name="T41" fmla="*/ 631 h 905"/>
              <a:gd name="T42" fmla="*/ 630 w 2285"/>
              <a:gd name="T43" fmla="*/ 646 h 905"/>
              <a:gd name="T44" fmla="*/ 567 w 2285"/>
              <a:gd name="T45" fmla="*/ 642 h 905"/>
              <a:gd name="T46" fmla="*/ 570 w 2285"/>
              <a:gd name="T47" fmla="*/ 625 h 905"/>
              <a:gd name="T48" fmla="*/ 571 w 2285"/>
              <a:gd name="T49" fmla="*/ 601 h 905"/>
              <a:gd name="T50" fmla="*/ 474 w 2285"/>
              <a:gd name="T51" fmla="*/ 577 h 905"/>
              <a:gd name="T52" fmla="*/ 394 w 2285"/>
              <a:gd name="T53" fmla="*/ 655 h 905"/>
              <a:gd name="T54" fmla="*/ 287 w 2285"/>
              <a:gd name="T55" fmla="*/ 717 h 905"/>
              <a:gd name="T56" fmla="*/ 219 w 2285"/>
              <a:gd name="T57" fmla="*/ 736 h 905"/>
              <a:gd name="T58" fmla="*/ 212 w 2285"/>
              <a:gd name="T59" fmla="*/ 718 h 905"/>
              <a:gd name="T60" fmla="*/ 271 w 2285"/>
              <a:gd name="T61" fmla="*/ 601 h 905"/>
              <a:gd name="T62" fmla="*/ 291 w 2285"/>
              <a:gd name="T63" fmla="*/ 538 h 905"/>
              <a:gd name="T64" fmla="*/ 142 w 2285"/>
              <a:gd name="T65" fmla="*/ 295 h 905"/>
              <a:gd name="T66" fmla="*/ 91 w 2285"/>
              <a:gd name="T67" fmla="*/ 222 h 905"/>
              <a:gd name="T68" fmla="*/ 60 w 2285"/>
              <a:gd name="T69" fmla="*/ 150 h 905"/>
              <a:gd name="T70" fmla="*/ 46 w 2285"/>
              <a:gd name="T71" fmla="*/ 142 h 905"/>
              <a:gd name="T72" fmla="*/ 28 w 2285"/>
              <a:gd name="T73" fmla="*/ 121 h 905"/>
              <a:gd name="T74" fmla="*/ 0 w 2285"/>
              <a:gd name="T75" fmla="*/ 8 h 905"/>
              <a:gd name="T76" fmla="*/ 5 w 2285"/>
              <a:gd name="T77" fmla="*/ 1 h 905"/>
              <a:gd name="T78" fmla="*/ 173 w 2285"/>
              <a:gd name="T79" fmla="*/ 189 h 905"/>
              <a:gd name="T80" fmla="*/ 298 w 2285"/>
              <a:gd name="T81" fmla="*/ 325 h 905"/>
              <a:gd name="T82" fmla="*/ 588 w 2285"/>
              <a:gd name="T83" fmla="*/ 474 h 905"/>
              <a:gd name="T84" fmla="*/ 630 w 2285"/>
              <a:gd name="T85" fmla="*/ 422 h 905"/>
              <a:gd name="T86" fmla="*/ 651 w 2285"/>
              <a:gd name="T87" fmla="*/ 417 h 905"/>
              <a:gd name="T88" fmla="*/ 1195 w 2285"/>
              <a:gd name="T89" fmla="*/ 419 h 905"/>
              <a:gd name="T90" fmla="*/ 1248 w 2285"/>
              <a:gd name="T91" fmla="*/ 399 h 905"/>
              <a:gd name="T92" fmla="*/ 1275 w 2285"/>
              <a:gd name="T93" fmla="*/ 369 h 905"/>
              <a:gd name="T94" fmla="*/ 1279 w 2285"/>
              <a:gd name="T95" fmla="*/ 286 h 905"/>
              <a:gd name="T96" fmla="*/ 1292 w 2285"/>
              <a:gd name="T97" fmla="*/ 226 h 905"/>
              <a:gd name="T98" fmla="*/ 1319 w 2285"/>
              <a:gd name="T99" fmla="*/ 198 h 905"/>
              <a:gd name="T100" fmla="*/ 1356 w 2285"/>
              <a:gd name="T101" fmla="*/ 225 h 905"/>
              <a:gd name="T102" fmla="*/ 1450 w 2285"/>
              <a:gd name="T103" fmla="*/ 330 h 905"/>
              <a:gd name="T104" fmla="*/ 1492 w 2285"/>
              <a:gd name="T105" fmla="*/ 415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905">
                <a:moveTo>
                  <a:pt x="1492" y="415"/>
                </a:moveTo>
                <a:lnTo>
                  <a:pt x="1492" y="415"/>
                </a:lnTo>
                <a:lnTo>
                  <a:pt x="1639" y="456"/>
                </a:lnTo>
                <a:lnTo>
                  <a:pt x="1761" y="491"/>
                </a:lnTo>
                <a:lnTo>
                  <a:pt x="1859" y="520"/>
                </a:lnTo>
                <a:lnTo>
                  <a:pt x="1859" y="520"/>
                </a:lnTo>
                <a:lnTo>
                  <a:pt x="1895" y="532"/>
                </a:lnTo>
                <a:lnTo>
                  <a:pt x="1931" y="545"/>
                </a:lnTo>
                <a:lnTo>
                  <a:pt x="2001" y="571"/>
                </a:lnTo>
                <a:lnTo>
                  <a:pt x="2061" y="596"/>
                </a:lnTo>
                <a:lnTo>
                  <a:pt x="2109" y="614"/>
                </a:lnTo>
                <a:lnTo>
                  <a:pt x="2109" y="614"/>
                </a:lnTo>
                <a:lnTo>
                  <a:pt x="2131" y="620"/>
                </a:lnTo>
                <a:lnTo>
                  <a:pt x="2157" y="627"/>
                </a:lnTo>
                <a:lnTo>
                  <a:pt x="2215" y="638"/>
                </a:lnTo>
                <a:lnTo>
                  <a:pt x="2241" y="645"/>
                </a:lnTo>
                <a:lnTo>
                  <a:pt x="2263" y="651"/>
                </a:lnTo>
                <a:lnTo>
                  <a:pt x="2272" y="655"/>
                </a:lnTo>
                <a:lnTo>
                  <a:pt x="2278" y="659"/>
                </a:lnTo>
                <a:lnTo>
                  <a:pt x="2283" y="663"/>
                </a:lnTo>
                <a:lnTo>
                  <a:pt x="2285" y="667"/>
                </a:lnTo>
                <a:lnTo>
                  <a:pt x="2285" y="667"/>
                </a:lnTo>
                <a:lnTo>
                  <a:pt x="2285" y="670"/>
                </a:lnTo>
                <a:lnTo>
                  <a:pt x="2283" y="676"/>
                </a:lnTo>
                <a:lnTo>
                  <a:pt x="2281" y="681"/>
                </a:lnTo>
                <a:lnTo>
                  <a:pt x="2277" y="686"/>
                </a:lnTo>
                <a:lnTo>
                  <a:pt x="2268" y="696"/>
                </a:lnTo>
                <a:lnTo>
                  <a:pt x="2255" y="708"/>
                </a:lnTo>
                <a:lnTo>
                  <a:pt x="2240" y="718"/>
                </a:lnTo>
                <a:lnTo>
                  <a:pt x="2224" y="728"/>
                </a:lnTo>
                <a:lnTo>
                  <a:pt x="2208" y="736"/>
                </a:lnTo>
                <a:lnTo>
                  <a:pt x="2193" y="741"/>
                </a:lnTo>
                <a:lnTo>
                  <a:pt x="2193" y="741"/>
                </a:lnTo>
                <a:lnTo>
                  <a:pt x="2146" y="756"/>
                </a:lnTo>
                <a:lnTo>
                  <a:pt x="2124" y="762"/>
                </a:lnTo>
                <a:lnTo>
                  <a:pt x="2124" y="762"/>
                </a:lnTo>
                <a:lnTo>
                  <a:pt x="2119" y="768"/>
                </a:lnTo>
                <a:lnTo>
                  <a:pt x="2111" y="774"/>
                </a:lnTo>
                <a:lnTo>
                  <a:pt x="2102" y="780"/>
                </a:lnTo>
                <a:lnTo>
                  <a:pt x="2102" y="780"/>
                </a:lnTo>
                <a:lnTo>
                  <a:pt x="2089" y="782"/>
                </a:lnTo>
                <a:lnTo>
                  <a:pt x="2064" y="783"/>
                </a:lnTo>
                <a:lnTo>
                  <a:pt x="1987" y="786"/>
                </a:lnTo>
                <a:lnTo>
                  <a:pt x="1826" y="790"/>
                </a:lnTo>
                <a:lnTo>
                  <a:pt x="1826" y="790"/>
                </a:lnTo>
                <a:lnTo>
                  <a:pt x="1797" y="790"/>
                </a:lnTo>
                <a:lnTo>
                  <a:pt x="1764" y="789"/>
                </a:lnTo>
                <a:lnTo>
                  <a:pt x="1702" y="785"/>
                </a:lnTo>
                <a:lnTo>
                  <a:pt x="1654" y="780"/>
                </a:lnTo>
                <a:lnTo>
                  <a:pt x="1633" y="778"/>
                </a:lnTo>
                <a:lnTo>
                  <a:pt x="1633" y="778"/>
                </a:lnTo>
                <a:lnTo>
                  <a:pt x="1559" y="817"/>
                </a:lnTo>
                <a:lnTo>
                  <a:pt x="1437" y="881"/>
                </a:lnTo>
                <a:lnTo>
                  <a:pt x="1437" y="881"/>
                </a:lnTo>
                <a:lnTo>
                  <a:pt x="1416" y="891"/>
                </a:lnTo>
                <a:lnTo>
                  <a:pt x="1398" y="899"/>
                </a:lnTo>
                <a:lnTo>
                  <a:pt x="1384" y="904"/>
                </a:lnTo>
                <a:lnTo>
                  <a:pt x="1374" y="905"/>
                </a:lnTo>
                <a:lnTo>
                  <a:pt x="1370" y="905"/>
                </a:lnTo>
                <a:lnTo>
                  <a:pt x="1368" y="904"/>
                </a:lnTo>
                <a:lnTo>
                  <a:pt x="1365" y="903"/>
                </a:lnTo>
                <a:lnTo>
                  <a:pt x="1364" y="900"/>
                </a:lnTo>
                <a:lnTo>
                  <a:pt x="1361" y="894"/>
                </a:lnTo>
                <a:lnTo>
                  <a:pt x="1362" y="885"/>
                </a:lnTo>
                <a:lnTo>
                  <a:pt x="1362" y="885"/>
                </a:lnTo>
                <a:lnTo>
                  <a:pt x="1364" y="880"/>
                </a:lnTo>
                <a:lnTo>
                  <a:pt x="1368" y="872"/>
                </a:lnTo>
                <a:lnTo>
                  <a:pt x="1382" y="854"/>
                </a:lnTo>
                <a:lnTo>
                  <a:pt x="1400" y="832"/>
                </a:lnTo>
                <a:lnTo>
                  <a:pt x="1419" y="809"/>
                </a:lnTo>
                <a:lnTo>
                  <a:pt x="1457" y="771"/>
                </a:lnTo>
                <a:lnTo>
                  <a:pt x="1474" y="754"/>
                </a:lnTo>
                <a:lnTo>
                  <a:pt x="1108" y="681"/>
                </a:lnTo>
                <a:lnTo>
                  <a:pt x="1108" y="681"/>
                </a:lnTo>
                <a:lnTo>
                  <a:pt x="1067" y="673"/>
                </a:lnTo>
                <a:lnTo>
                  <a:pt x="1036" y="670"/>
                </a:lnTo>
                <a:lnTo>
                  <a:pt x="1016" y="669"/>
                </a:lnTo>
                <a:lnTo>
                  <a:pt x="1009" y="668"/>
                </a:lnTo>
                <a:lnTo>
                  <a:pt x="1009" y="668"/>
                </a:lnTo>
                <a:lnTo>
                  <a:pt x="999" y="674"/>
                </a:lnTo>
                <a:lnTo>
                  <a:pt x="989" y="679"/>
                </a:lnTo>
                <a:lnTo>
                  <a:pt x="974" y="685"/>
                </a:lnTo>
                <a:lnTo>
                  <a:pt x="959" y="690"/>
                </a:lnTo>
                <a:lnTo>
                  <a:pt x="942" y="692"/>
                </a:lnTo>
                <a:lnTo>
                  <a:pt x="935" y="692"/>
                </a:lnTo>
                <a:lnTo>
                  <a:pt x="927" y="692"/>
                </a:lnTo>
                <a:lnTo>
                  <a:pt x="919" y="691"/>
                </a:lnTo>
                <a:lnTo>
                  <a:pt x="912" y="688"/>
                </a:lnTo>
                <a:lnTo>
                  <a:pt x="912" y="688"/>
                </a:lnTo>
                <a:lnTo>
                  <a:pt x="899" y="682"/>
                </a:lnTo>
                <a:lnTo>
                  <a:pt x="888" y="674"/>
                </a:lnTo>
                <a:lnTo>
                  <a:pt x="879" y="667"/>
                </a:lnTo>
                <a:lnTo>
                  <a:pt x="870" y="659"/>
                </a:lnTo>
                <a:lnTo>
                  <a:pt x="863" y="651"/>
                </a:lnTo>
                <a:lnTo>
                  <a:pt x="855" y="645"/>
                </a:lnTo>
                <a:lnTo>
                  <a:pt x="847" y="640"/>
                </a:lnTo>
                <a:lnTo>
                  <a:pt x="838" y="636"/>
                </a:lnTo>
                <a:lnTo>
                  <a:pt x="838" y="636"/>
                </a:lnTo>
                <a:lnTo>
                  <a:pt x="825" y="633"/>
                </a:lnTo>
                <a:lnTo>
                  <a:pt x="806" y="632"/>
                </a:lnTo>
                <a:lnTo>
                  <a:pt x="759" y="628"/>
                </a:lnTo>
                <a:lnTo>
                  <a:pt x="697" y="624"/>
                </a:lnTo>
                <a:lnTo>
                  <a:pt x="697" y="624"/>
                </a:lnTo>
                <a:lnTo>
                  <a:pt x="693" y="627"/>
                </a:lnTo>
                <a:lnTo>
                  <a:pt x="688" y="631"/>
                </a:lnTo>
                <a:lnTo>
                  <a:pt x="682" y="634"/>
                </a:lnTo>
                <a:lnTo>
                  <a:pt x="673" y="638"/>
                </a:lnTo>
                <a:lnTo>
                  <a:pt x="661" y="642"/>
                </a:lnTo>
                <a:lnTo>
                  <a:pt x="647" y="645"/>
                </a:lnTo>
                <a:lnTo>
                  <a:pt x="630" y="646"/>
                </a:lnTo>
                <a:lnTo>
                  <a:pt x="630" y="646"/>
                </a:lnTo>
                <a:lnTo>
                  <a:pt x="598" y="646"/>
                </a:lnTo>
                <a:lnTo>
                  <a:pt x="585" y="646"/>
                </a:lnTo>
                <a:lnTo>
                  <a:pt x="575" y="645"/>
                </a:lnTo>
                <a:lnTo>
                  <a:pt x="567" y="642"/>
                </a:lnTo>
                <a:lnTo>
                  <a:pt x="563" y="641"/>
                </a:lnTo>
                <a:lnTo>
                  <a:pt x="562" y="637"/>
                </a:lnTo>
                <a:lnTo>
                  <a:pt x="563" y="634"/>
                </a:lnTo>
                <a:lnTo>
                  <a:pt x="563" y="634"/>
                </a:lnTo>
                <a:lnTo>
                  <a:pt x="570" y="625"/>
                </a:lnTo>
                <a:lnTo>
                  <a:pt x="578" y="618"/>
                </a:lnTo>
                <a:lnTo>
                  <a:pt x="579" y="614"/>
                </a:lnTo>
                <a:lnTo>
                  <a:pt x="579" y="609"/>
                </a:lnTo>
                <a:lnTo>
                  <a:pt x="576" y="605"/>
                </a:lnTo>
                <a:lnTo>
                  <a:pt x="571" y="601"/>
                </a:lnTo>
                <a:lnTo>
                  <a:pt x="571" y="601"/>
                </a:lnTo>
                <a:lnTo>
                  <a:pt x="562" y="597"/>
                </a:lnTo>
                <a:lnTo>
                  <a:pt x="548" y="593"/>
                </a:lnTo>
                <a:lnTo>
                  <a:pt x="516" y="586"/>
                </a:lnTo>
                <a:lnTo>
                  <a:pt x="474" y="577"/>
                </a:lnTo>
                <a:lnTo>
                  <a:pt x="474" y="577"/>
                </a:lnTo>
                <a:lnTo>
                  <a:pt x="462" y="589"/>
                </a:lnTo>
                <a:lnTo>
                  <a:pt x="432" y="620"/>
                </a:lnTo>
                <a:lnTo>
                  <a:pt x="413" y="637"/>
                </a:lnTo>
                <a:lnTo>
                  <a:pt x="394" y="655"/>
                </a:lnTo>
                <a:lnTo>
                  <a:pt x="373" y="670"/>
                </a:lnTo>
                <a:lnTo>
                  <a:pt x="354" y="682"/>
                </a:lnTo>
                <a:lnTo>
                  <a:pt x="354" y="682"/>
                </a:lnTo>
                <a:lnTo>
                  <a:pt x="312" y="705"/>
                </a:lnTo>
                <a:lnTo>
                  <a:pt x="287" y="717"/>
                </a:lnTo>
                <a:lnTo>
                  <a:pt x="264" y="727"/>
                </a:lnTo>
                <a:lnTo>
                  <a:pt x="242" y="733"/>
                </a:lnTo>
                <a:lnTo>
                  <a:pt x="233" y="736"/>
                </a:lnTo>
                <a:lnTo>
                  <a:pt x="226" y="737"/>
                </a:lnTo>
                <a:lnTo>
                  <a:pt x="219" y="736"/>
                </a:lnTo>
                <a:lnTo>
                  <a:pt x="214" y="735"/>
                </a:lnTo>
                <a:lnTo>
                  <a:pt x="212" y="731"/>
                </a:lnTo>
                <a:lnTo>
                  <a:pt x="210" y="726"/>
                </a:lnTo>
                <a:lnTo>
                  <a:pt x="210" y="726"/>
                </a:lnTo>
                <a:lnTo>
                  <a:pt x="212" y="718"/>
                </a:lnTo>
                <a:lnTo>
                  <a:pt x="214" y="709"/>
                </a:lnTo>
                <a:lnTo>
                  <a:pt x="224" y="686"/>
                </a:lnTo>
                <a:lnTo>
                  <a:pt x="238" y="659"/>
                </a:lnTo>
                <a:lnTo>
                  <a:pt x="254" y="629"/>
                </a:lnTo>
                <a:lnTo>
                  <a:pt x="271" y="601"/>
                </a:lnTo>
                <a:lnTo>
                  <a:pt x="283" y="575"/>
                </a:lnTo>
                <a:lnTo>
                  <a:pt x="287" y="564"/>
                </a:lnTo>
                <a:lnTo>
                  <a:pt x="291" y="554"/>
                </a:lnTo>
                <a:lnTo>
                  <a:pt x="292" y="545"/>
                </a:lnTo>
                <a:lnTo>
                  <a:pt x="291" y="538"/>
                </a:lnTo>
                <a:lnTo>
                  <a:pt x="291" y="538"/>
                </a:lnTo>
                <a:lnTo>
                  <a:pt x="281" y="519"/>
                </a:lnTo>
                <a:lnTo>
                  <a:pt x="262" y="484"/>
                </a:lnTo>
                <a:lnTo>
                  <a:pt x="204" y="390"/>
                </a:lnTo>
                <a:lnTo>
                  <a:pt x="142" y="295"/>
                </a:lnTo>
                <a:lnTo>
                  <a:pt x="118" y="258"/>
                </a:lnTo>
                <a:lnTo>
                  <a:pt x="101" y="236"/>
                </a:lnTo>
                <a:lnTo>
                  <a:pt x="101" y="236"/>
                </a:lnTo>
                <a:lnTo>
                  <a:pt x="95" y="229"/>
                </a:lnTo>
                <a:lnTo>
                  <a:pt x="91" y="222"/>
                </a:lnTo>
                <a:lnTo>
                  <a:pt x="82" y="205"/>
                </a:lnTo>
                <a:lnTo>
                  <a:pt x="75" y="189"/>
                </a:lnTo>
                <a:lnTo>
                  <a:pt x="70" y="173"/>
                </a:lnTo>
                <a:lnTo>
                  <a:pt x="65" y="160"/>
                </a:lnTo>
                <a:lnTo>
                  <a:pt x="60" y="150"/>
                </a:lnTo>
                <a:lnTo>
                  <a:pt x="56" y="146"/>
                </a:lnTo>
                <a:lnTo>
                  <a:pt x="54" y="144"/>
                </a:lnTo>
                <a:lnTo>
                  <a:pt x="50" y="142"/>
                </a:lnTo>
                <a:lnTo>
                  <a:pt x="46" y="142"/>
                </a:lnTo>
                <a:lnTo>
                  <a:pt x="46" y="142"/>
                </a:lnTo>
                <a:lnTo>
                  <a:pt x="43" y="142"/>
                </a:lnTo>
                <a:lnTo>
                  <a:pt x="42" y="142"/>
                </a:lnTo>
                <a:lnTo>
                  <a:pt x="37" y="137"/>
                </a:lnTo>
                <a:lnTo>
                  <a:pt x="32" y="131"/>
                </a:lnTo>
                <a:lnTo>
                  <a:pt x="28" y="121"/>
                </a:lnTo>
                <a:lnTo>
                  <a:pt x="18" y="96"/>
                </a:lnTo>
                <a:lnTo>
                  <a:pt x="10" y="68"/>
                </a:lnTo>
                <a:lnTo>
                  <a:pt x="3" y="40"/>
                </a:lnTo>
                <a:lnTo>
                  <a:pt x="0" y="17"/>
                </a:lnTo>
                <a:lnTo>
                  <a:pt x="0" y="8"/>
                </a:lnTo>
                <a:lnTo>
                  <a:pt x="1" y="2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1"/>
                </a:lnTo>
                <a:lnTo>
                  <a:pt x="5" y="1"/>
                </a:lnTo>
                <a:lnTo>
                  <a:pt x="19" y="14"/>
                </a:lnTo>
                <a:lnTo>
                  <a:pt x="41" y="38"/>
                </a:lnTo>
                <a:lnTo>
                  <a:pt x="102" y="108"/>
                </a:lnTo>
                <a:lnTo>
                  <a:pt x="173" y="189"/>
                </a:lnTo>
                <a:lnTo>
                  <a:pt x="232" y="258"/>
                </a:lnTo>
                <a:lnTo>
                  <a:pt x="232" y="258"/>
                </a:lnTo>
                <a:lnTo>
                  <a:pt x="246" y="273"/>
                </a:lnTo>
                <a:lnTo>
                  <a:pt x="262" y="290"/>
                </a:lnTo>
                <a:lnTo>
                  <a:pt x="298" y="325"/>
                </a:lnTo>
                <a:lnTo>
                  <a:pt x="339" y="361"/>
                </a:lnTo>
                <a:lnTo>
                  <a:pt x="380" y="396"/>
                </a:lnTo>
                <a:lnTo>
                  <a:pt x="450" y="451"/>
                </a:lnTo>
                <a:lnTo>
                  <a:pt x="480" y="474"/>
                </a:lnTo>
                <a:lnTo>
                  <a:pt x="588" y="474"/>
                </a:lnTo>
                <a:lnTo>
                  <a:pt x="588" y="474"/>
                </a:lnTo>
                <a:lnTo>
                  <a:pt x="594" y="464"/>
                </a:lnTo>
                <a:lnTo>
                  <a:pt x="611" y="443"/>
                </a:lnTo>
                <a:lnTo>
                  <a:pt x="621" y="433"/>
                </a:lnTo>
                <a:lnTo>
                  <a:pt x="630" y="422"/>
                </a:lnTo>
                <a:lnTo>
                  <a:pt x="638" y="417"/>
                </a:lnTo>
                <a:lnTo>
                  <a:pt x="642" y="415"/>
                </a:lnTo>
                <a:lnTo>
                  <a:pt x="644" y="415"/>
                </a:lnTo>
                <a:lnTo>
                  <a:pt x="644" y="415"/>
                </a:lnTo>
                <a:lnTo>
                  <a:pt x="651" y="417"/>
                </a:lnTo>
                <a:lnTo>
                  <a:pt x="659" y="421"/>
                </a:lnTo>
                <a:lnTo>
                  <a:pt x="679" y="435"/>
                </a:lnTo>
                <a:lnTo>
                  <a:pt x="705" y="453"/>
                </a:lnTo>
                <a:lnTo>
                  <a:pt x="705" y="453"/>
                </a:lnTo>
                <a:lnTo>
                  <a:pt x="1195" y="419"/>
                </a:lnTo>
                <a:lnTo>
                  <a:pt x="1195" y="419"/>
                </a:lnTo>
                <a:lnTo>
                  <a:pt x="1210" y="416"/>
                </a:lnTo>
                <a:lnTo>
                  <a:pt x="1221" y="412"/>
                </a:lnTo>
                <a:lnTo>
                  <a:pt x="1235" y="406"/>
                </a:lnTo>
                <a:lnTo>
                  <a:pt x="1248" y="399"/>
                </a:lnTo>
                <a:lnTo>
                  <a:pt x="1261" y="390"/>
                </a:lnTo>
                <a:lnTo>
                  <a:pt x="1266" y="385"/>
                </a:lnTo>
                <a:lnTo>
                  <a:pt x="1270" y="380"/>
                </a:lnTo>
                <a:lnTo>
                  <a:pt x="1272" y="375"/>
                </a:lnTo>
                <a:lnTo>
                  <a:pt x="1275" y="369"/>
                </a:lnTo>
                <a:lnTo>
                  <a:pt x="1275" y="369"/>
                </a:lnTo>
                <a:lnTo>
                  <a:pt x="1276" y="354"/>
                </a:lnTo>
                <a:lnTo>
                  <a:pt x="1278" y="339"/>
                </a:lnTo>
                <a:lnTo>
                  <a:pt x="1278" y="304"/>
                </a:lnTo>
                <a:lnTo>
                  <a:pt x="1279" y="286"/>
                </a:lnTo>
                <a:lnTo>
                  <a:pt x="1280" y="270"/>
                </a:lnTo>
                <a:lnTo>
                  <a:pt x="1283" y="253"/>
                </a:lnTo>
                <a:lnTo>
                  <a:pt x="1287" y="239"/>
                </a:lnTo>
                <a:lnTo>
                  <a:pt x="1287" y="239"/>
                </a:lnTo>
                <a:lnTo>
                  <a:pt x="1292" y="226"/>
                </a:lnTo>
                <a:lnTo>
                  <a:pt x="1297" y="216"/>
                </a:lnTo>
                <a:lnTo>
                  <a:pt x="1302" y="208"/>
                </a:lnTo>
                <a:lnTo>
                  <a:pt x="1307" y="202"/>
                </a:lnTo>
                <a:lnTo>
                  <a:pt x="1312" y="199"/>
                </a:lnTo>
                <a:lnTo>
                  <a:pt x="1319" y="198"/>
                </a:lnTo>
                <a:lnTo>
                  <a:pt x="1325" y="200"/>
                </a:lnTo>
                <a:lnTo>
                  <a:pt x="1332" y="204"/>
                </a:lnTo>
                <a:lnTo>
                  <a:pt x="1332" y="204"/>
                </a:lnTo>
                <a:lnTo>
                  <a:pt x="1342" y="212"/>
                </a:lnTo>
                <a:lnTo>
                  <a:pt x="1356" y="225"/>
                </a:lnTo>
                <a:lnTo>
                  <a:pt x="1391" y="259"/>
                </a:lnTo>
                <a:lnTo>
                  <a:pt x="1409" y="279"/>
                </a:lnTo>
                <a:lnTo>
                  <a:pt x="1425" y="298"/>
                </a:lnTo>
                <a:lnTo>
                  <a:pt x="1439" y="315"/>
                </a:lnTo>
                <a:lnTo>
                  <a:pt x="1450" y="330"/>
                </a:lnTo>
                <a:lnTo>
                  <a:pt x="1450" y="330"/>
                </a:lnTo>
                <a:lnTo>
                  <a:pt x="1465" y="357"/>
                </a:lnTo>
                <a:lnTo>
                  <a:pt x="1478" y="385"/>
                </a:lnTo>
                <a:lnTo>
                  <a:pt x="1492" y="415"/>
                </a:lnTo>
                <a:lnTo>
                  <a:pt x="1492" y="4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B48DB244-F4EA-47EB-A131-F8B3EB00F241}"/>
              </a:ext>
            </a:extLst>
          </p:cNvPr>
          <p:cNvSpPr>
            <a:spLocks/>
          </p:cNvSpPr>
          <p:nvPr/>
        </p:nvSpPr>
        <p:spPr bwMode="auto">
          <a:xfrm>
            <a:off x="3576638" y="1824004"/>
            <a:ext cx="2744154" cy="1047784"/>
          </a:xfrm>
          <a:custGeom>
            <a:avLst/>
            <a:gdLst>
              <a:gd name="T0" fmla="*/ 841 w 2839"/>
              <a:gd name="T1" fmla="*/ 439 h 1084"/>
              <a:gd name="T2" fmla="*/ 145 w 2839"/>
              <a:gd name="T3" fmla="*/ 627 h 1084"/>
              <a:gd name="T4" fmla="*/ 35 w 2839"/>
              <a:gd name="T5" fmla="*/ 682 h 1084"/>
              <a:gd name="T6" fmla="*/ 0 w 2839"/>
              <a:gd name="T7" fmla="*/ 748 h 1084"/>
              <a:gd name="T8" fmla="*/ 42 w 2839"/>
              <a:gd name="T9" fmla="*/ 805 h 1084"/>
              <a:gd name="T10" fmla="*/ 163 w 2839"/>
              <a:gd name="T11" fmla="*/ 858 h 1084"/>
              <a:gd name="T12" fmla="*/ 241 w 2839"/>
              <a:gd name="T13" fmla="*/ 871 h 1084"/>
              <a:gd name="T14" fmla="*/ 329 w 2839"/>
              <a:gd name="T15" fmla="*/ 866 h 1084"/>
              <a:gd name="T16" fmla="*/ 325 w 2839"/>
              <a:gd name="T17" fmla="*/ 881 h 1084"/>
              <a:gd name="T18" fmla="*/ 285 w 2839"/>
              <a:gd name="T19" fmla="*/ 916 h 1084"/>
              <a:gd name="T20" fmla="*/ 318 w 2839"/>
              <a:gd name="T21" fmla="*/ 934 h 1084"/>
              <a:gd name="T22" fmla="*/ 790 w 2839"/>
              <a:gd name="T23" fmla="*/ 988 h 1084"/>
              <a:gd name="T24" fmla="*/ 1004 w 2839"/>
              <a:gd name="T25" fmla="*/ 1004 h 1084"/>
              <a:gd name="T26" fmla="*/ 1156 w 2839"/>
              <a:gd name="T27" fmla="*/ 1065 h 1084"/>
              <a:gd name="T28" fmla="*/ 1311 w 2839"/>
              <a:gd name="T29" fmla="*/ 1084 h 1084"/>
              <a:gd name="T30" fmla="*/ 1347 w 2839"/>
              <a:gd name="T31" fmla="*/ 1069 h 1084"/>
              <a:gd name="T32" fmla="*/ 1304 w 2839"/>
              <a:gd name="T33" fmla="*/ 1006 h 1084"/>
              <a:gd name="T34" fmla="*/ 1358 w 2839"/>
              <a:gd name="T35" fmla="*/ 963 h 1084"/>
              <a:gd name="T36" fmla="*/ 1510 w 2839"/>
              <a:gd name="T37" fmla="*/ 904 h 1084"/>
              <a:gd name="T38" fmla="*/ 1798 w 2839"/>
              <a:gd name="T39" fmla="*/ 888 h 1084"/>
              <a:gd name="T40" fmla="*/ 1986 w 2839"/>
              <a:gd name="T41" fmla="*/ 872 h 1084"/>
              <a:gd name="T42" fmla="*/ 1983 w 2839"/>
              <a:gd name="T43" fmla="*/ 844 h 1084"/>
              <a:gd name="T44" fmla="*/ 2208 w 2839"/>
              <a:gd name="T45" fmla="*/ 871 h 1084"/>
              <a:gd name="T46" fmla="*/ 2232 w 2839"/>
              <a:gd name="T47" fmla="*/ 873 h 1084"/>
              <a:gd name="T48" fmla="*/ 2375 w 2839"/>
              <a:gd name="T49" fmla="*/ 754 h 1084"/>
              <a:gd name="T50" fmla="*/ 2399 w 2839"/>
              <a:gd name="T51" fmla="*/ 737 h 1084"/>
              <a:gd name="T52" fmla="*/ 2377 w 2839"/>
              <a:gd name="T53" fmla="*/ 692 h 1084"/>
              <a:gd name="T54" fmla="*/ 2492 w 2839"/>
              <a:gd name="T55" fmla="*/ 701 h 1084"/>
              <a:gd name="T56" fmla="*/ 2538 w 2839"/>
              <a:gd name="T57" fmla="*/ 762 h 1084"/>
              <a:gd name="T58" fmla="*/ 2598 w 2839"/>
              <a:gd name="T59" fmla="*/ 791 h 1084"/>
              <a:gd name="T60" fmla="*/ 2595 w 2839"/>
              <a:gd name="T61" fmla="*/ 654 h 1084"/>
              <a:gd name="T62" fmla="*/ 2634 w 2839"/>
              <a:gd name="T63" fmla="*/ 641 h 1084"/>
              <a:gd name="T64" fmla="*/ 2668 w 2839"/>
              <a:gd name="T65" fmla="*/ 680 h 1084"/>
              <a:gd name="T66" fmla="*/ 2732 w 2839"/>
              <a:gd name="T67" fmla="*/ 798 h 1084"/>
              <a:gd name="T68" fmla="*/ 2809 w 2839"/>
              <a:gd name="T69" fmla="*/ 879 h 1084"/>
              <a:gd name="T70" fmla="*/ 2833 w 2839"/>
              <a:gd name="T71" fmla="*/ 884 h 1084"/>
              <a:gd name="T72" fmla="*/ 2819 w 2839"/>
              <a:gd name="T73" fmla="*/ 820 h 1084"/>
              <a:gd name="T74" fmla="*/ 2746 w 2839"/>
              <a:gd name="T75" fmla="*/ 674 h 1084"/>
              <a:gd name="T76" fmla="*/ 2774 w 2839"/>
              <a:gd name="T77" fmla="*/ 554 h 1084"/>
              <a:gd name="T78" fmla="*/ 2837 w 2839"/>
              <a:gd name="T79" fmla="*/ 299 h 1084"/>
              <a:gd name="T80" fmla="*/ 2830 w 2839"/>
              <a:gd name="T81" fmla="*/ 268 h 1084"/>
              <a:gd name="T82" fmla="*/ 2690 w 2839"/>
              <a:gd name="T83" fmla="*/ 400 h 1084"/>
              <a:gd name="T84" fmla="*/ 2620 w 2839"/>
              <a:gd name="T85" fmla="*/ 519 h 1084"/>
              <a:gd name="T86" fmla="*/ 2475 w 2839"/>
              <a:gd name="T87" fmla="*/ 361 h 1084"/>
              <a:gd name="T88" fmla="*/ 2454 w 2839"/>
              <a:gd name="T89" fmla="*/ 353 h 1084"/>
              <a:gd name="T90" fmla="*/ 2210 w 2839"/>
              <a:gd name="T91" fmla="*/ 373 h 1084"/>
              <a:gd name="T92" fmla="*/ 1964 w 2839"/>
              <a:gd name="T93" fmla="*/ 337 h 1084"/>
              <a:gd name="T94" fmla="*/ 1819 w 2839"/>
              <a:gd name="T95" fmla="*/ 302 h 1084"/>
              <a:gd name="T96" fmla="*/ 1776 w 2839"/>
              <a:gd name="T97" fmla="*/ 261 h 1084"/>
              <a:gd name="T98" fmla="*/ 1749 w 2839"/>
              <a:gd name="T99" fmla="*/ 40 h 1084"/>
              <a:gd name="T100" fmla="*/ 1736 w 2839"/>
              <a:gd name="T101" fmla="*/ 1 h 1084"/>
              <a:gd name="T102" fmla="*/ 1641 w 2839"/>
              <a:gd name="T103" fmla="*/ 13 h 1084"/>
              <a:gd name="T104" fmla="*/ 1595 w 2839"/>
              <a:gd name="T105" fmla="*/ 44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39" h="1084">
                <a:moveTo>
                  <a:pt x="1385" y="322"/>
                </a:moveTo>
                <a:lnTo>
                  <a:pt x="1385" y="322"/>
                </a:lnTo>
                <a:lnTo>
                  <a:pt x="1318" y="337"/>
                </a:lnTo>
                <a:lnTo>
                  <a:pt x="1152" y="370"/>
                </a:lnTo>
                <a:lnTo>
                  <a:pt x="944" y="416"/>
                </a:lnTo>
                <a:lnTo>
                  <a:pt x="841" y="439"/>
                </a:lnTo>
                <a:lnTo>
                  <a:pt x="747" y="462"/>
                </a:lnTo>
                <a:lnTo>
                  <a:pt x="747" y="462"/>
                </a:lnTo>
                <a:lnTo>
                  <a:pt x="547" y="514"/>
                </a:lnTo>
                <a:lnTo>
                  <a:pt x="327" y="574"/>
                </a:lnTo>
                <a:lnTo>
                  <a:pt x="227" y="602"/>
                </a:lnTo>
                <a:lnTo>
                  <a:pt x="145" y="627"/>
                </a:lnTo>
                <a:lnTo>
                  <a:pt x="87" y="646"/>
                </a:lnTo>
                <a:lnTo>
                  <a:pt x="69" y="654"/>
                </a:lnTo>
                <a:lnTo>
                  <a:pt x="60" y="659"/>
                </a:lnTo>
                <a:lnTo>
                  <a:pt x="60" y="659"/>
                </a:lnTo>
                <a:lnTo>
                  <a:pt x="49" y="668"/>
                </a:lnTo>
                <a:lnTo>
                  <a:pt x="35" y="682"/>
                </a:lnTo>
                <a:lnTo>
                  <a:pt x="19" y="697"/>
                </a:lnTo>
                <a:lnTo>
                  <a:pt x="13" y="706"/>
                </a:lnTo>
                <a:lnTo>
                  <a:pt x="6" y="715"/>
                </a:lnTo>
                <a:lnTo>
                  <a:pt x="2" y="726"/>
                </a:lnTo>
                <a:lnTo>
                  <a:pt x="0" y="736"/>
                </a:lnTo>
                <a:lnTo>
                  <a:pt x="0" y="748"/>
                </a:lnTo>
                <a:lnTo>
                  <a:pt x="1" y="758"/>
                </a:lnTo>
                <a:lnTo>
                  <a:pt x="6" y="769"/>
                </a:lnTo>
                <a:lnTo>
                  <a:pt x="15" y="781"/>
                </a:lnTo>
                <a:lnTo>
                  <a:pt x="27" y="793"/>
                </a:lnTo>
                <a:lnTo>
                  <a:pt x="42" y="805"/>
                </a:lnTo>
                <a:lnTo>
                  <a:pt x="42" y="805"/>
                </a:lnTo>
                <a:lnTo>
                  <a:pt x="60" y="816"/>
                </a:lnTo>
                <a:lnTo>
                  <a:pt x="77" y="826"/>
                </a:lnTo>
                <a:lnTo>
                  <a:pt x="94" y="834"/>
                </a:lnTo>
                <a:lnTo>
                  <a:pt x="109" y="840"/>
                </a:lnTo>
                <a:lnTo>
                  <a:pt x="137" y="850"/>
                </a:lnTo>
                <a:lnTo>
                  <a:pt x="163" y="858"/>
                </a:lnTo>
                <a:lnTo>
                  <a:pt x="186" y="862"/>
                </a:lnTo>
                <a:lnTo>
                  <a:pt x="205" y="864"/>
                </a:lnTo>
                <a:lnTo>
                  <a:pt x="222" y="867"/>
                </a:lnTo>
                <a:lnTo>
                  <a:pt x="235" y="870"/>
                </a:lnTo>
                <a:lnTo>
                  <a:pt x="235" y="870"/>
                </a:lnTo>
                <a:lnTo>
                  <a:pt x="241" y="871"/>
                </a:lnTo>
                <a:lnTo>
                  <a:pt x="248" y="871"/>
                </a:lnTo>
                <a:lnTo>
                  <a:pt x="263" y="871"/>
                </a:lnTo>
                <a:lnTo>
                  <a:pt x="298" y="866"/>
                </a:lnTo>
                <a:lnTo>
                  <a:pt x="312" y="864"/>
                </a:lnTo>
                <a:lnTo>
                  <a:pt x="324" y="864"/>
                </a:lnTo>
                <a:lnTo>
                  <a:pt x="329" y="866"/>
                </a:lnTo>
                <a:lnTo>
                  <a:pt x="331" y="867"/>
                </a:lnTo>
                <a:lnTo>
                  <a:pt x="331" y="870"/>
                </a:lnTo>
                <a:lnTo>
                  <a:pt x="331" y="873"/>
                </a:lnTo>
                <a:lnTo>
                  <a:pt x="331" y="873"/>
                </a:lnTo>
                <a:lnTo>
                  <a:pt x="329" y="877"/>
                </a:lnTo>
                <a:lnTo>
                  <a:pt x="325" y="881"/>
                </a:lnTo>
                <a:lnTo>
                  <a:pt x="315" y="888"/>
                </a:lnTo>
                <a:lnTo>
                  <a:pt x="294" y="902"/>
                </a:lnTo>
                <a:lnTo>
                  <a:pt x="290" y="906"/>
                </a:lnTo>
                <a:lnTo>
                  <a:pt x="286" y="909"/>
                </a:lnTo>
                <a:lnTo>
                  <a:pt x="285" y="912"/>
                </a:lnTo>
                <a:lnTo>
                  <a:pt x="285" y="916"/>
                </a:lnTo>
                <a:lnTo>
                  <a:pt x="286" y="920"/>
                </a:lnTo>
                <a:lnTo>
                  <a:pt x="290" y="924"/>
                </a:lnTo>
                <a:lnTo>
                  <a:pt x="297" y="926"/>
                </a:lnTo>
                <a:lnTo>
                  <a:pt x="306" y="930"/>
                </a:lnTo>
                <a:lnTo>
                  <a:pt x="306" y="930"/>
                </a:lnTo>
                <a:lnTo>
                  <a:pt x="318" y="934"/>
                </a:lnTo>
                <a:lnTo>
                  <a:pt x="336" y="938"/>
                </a:lnTo>
                <a:lnTo>
                  <a:pt x="381" y="944"/>
                </a:lnTo>
                <a:lnTo>
                  <a:pt x="439" y="952"/>
                </a:lnTo>
                <a:lnTo>
                  <a:pt x="506" y="958"/>
                </a:lnTo>
                <a:lnTo>
                  <a:pt x="651" y="972"/>
                </a:lnTo>
                <a:lnTo>
                  <a:pt x="790" y="988"/>
                </a:lnTo>
                <a:lnTo>
                  <a:pt x="790" y="988"/>
                </a:lnTo>
                <a:lnTo>
                  <a:pt x="895" y="998"/>
                </a:lnTo>
                <a:lnTo>
                  <a:pt x="961" y="1003"/>
                </a:lnTo>
                <a:lnTo>
                  <a:pt x="994" y="1004"/>
                </a:lnTo>
                <a:lnTo>
                  <a:pt x="1004" y="1004"/>
                </a:lnTo>
                <a:lnTo>
                  <a:pt x="1004" y="1004"/>
                </a:lnTo>
                <a:lnTo>
                  <a:pt x="1020" y="1013"/>
                </a:lnTo>
                <a:lnTo>
                  <a:pt x="1038" y="1021"/>
                </a:lnTo>
                <a:lnTo>
                  <a:pt x="1061" y="1031"/>
                </a:lnTo>
                <a:lnTo>
                  <a:pt x="1089" y="1043"/>
                </a:lnTo>
                <a:lnTo>
                  <a:pt x="1121" y="1055"/>
                </a:lnTo>
                <a:lnTo>
                  <a:pt x="1156" y="1065"/>
                </a:lnTo>
                <a:lnTo>
                  <a:pt x="1192" y="1073"/>
                </a:lnTo>
                <a:lnTo>
                  <a:pt x="1192" y="1073"/>
                </a:lnTo>
                <a:lnTo>
                  <a:pt x="1228" y="1079"/>
                </a:lnTo>
                <a:lnTo>
                  <a:pt x="1260" y="1083"/>
                </a:lnTo>
                <a:lnTo>
                  <a:pt x="1288" y="1084"/>
                </a:lnTo>
                <a:lnTo>
                  <a:pt x="1311" y="1084"/>
                </a:lnTo>
                <a:lnTo>
                  <a:pt x="1329" y="1082"/>
                </a:lnTo>
                <a:lnTo>
                  <a:pt x="1336" y="1080"/>
                </a:lnTo>
                <a:lnTo>
                  <a:pt x="1341" y="1078"/>
                </a:lnTo>
                <a:lnTo>
                  <a:pt x="1345" y="1075"/>
                </a:lnTo>
                <a:lnTo>
                  <a:pt x="1347" y="1073"/>
                </a:lnTo>
                <a:lnTo>
                  <a:pt x="1347" y="1069"/>
                </a:lnTo>
                <a:lnTo>
                  <a:pt x="1346" y="1066"/>
                </a:lnTo>
                <a:lnTo>
                  <a:pt x="1346" y="1066"/>
                </a:lnTo>
                <a:lnTo>
                  <a:pt x="1332" y="1048"/>
                </a:lnTo>
                <a:lnTo>
                  <a:pt x="1315" y="1025"/>
                </a:lnTo>
                <a:lnTo>
                  <a:pt x="1309" y="1015"/>
                </a:lnTo>
                <a:lnTo>
                  <a:pt x="1304" y="1006"/>
                </a:lnTo>
                <a:lnTo>
                  <a:pt x="1301" y="998"/>
                </a:lnTo>
                <a:lnTo>
                  <a:pt x="1301" y="995"/>
                </a:lnTo>
                <a:lnTo>
                  <a:pt x="1302" y="994"/>
                </a:lnTo>
                <a:lnTo>
                  <a:pt x="1302" y="994"/>
                </a:lnTo>
                <a:lnTo>
                  <a:pt x="1331" y="977"/>
                </a:lnTo>
                <a:lnTo>
                  <a:pt x="1358" y="963"/>
                </a:lnTo>
                <a:lnTo>
                  <a:pt x="1390" y="948"/>
                </a:lnTo>
                <a:lnTo>
                  <a:pt x="1427" y="931"/>
                </a:lnTo>
                <a:lnTo>
                  <a:pt x="1447" y="924"/>
                </a:lnTo>
                <a:lnTo>
                  <a:pt x="1468" y="916"/>
                </a:lnTo>
                <a:lnTo>
                  <a:pt x="1489" y="911"/>
                </a:lnTo>
                <a:lnTo>
                  <a:pt x="1510" y="904"/>
                </a:lnTo>
                <a:lnTo>
                  <a:pt x="1531" y="900"/>
                </a:lnTo>
                <a:lnTo>
                  <a:pt x="1552" y="898"/>
                </a:lnTo>
                <a:lnTo>
                  <a:pt x="1552" y="898"/>
                </a:lnTo>
                <a:lnTo>
                  <a:pt x="1602" y="894"/>
                </a:lnTo>
                <a:lnTo>
                  <a:pt x="1662" y="891"/>
                </a:lnTo>
                <a:lnTo>
                  <a:pt x="1798" y="888"/>
                </a:lnTo>
                <a:lnTo>
                  <a:pt x="1919" y="882"/>
                </a:lnTo>
                <a:lnTo>
                  <a:pt x="1959" y="880"/>
                </a:lnTo>
                <a:lnTo>
                  <a:pt x="1972" y="879"/>
                </a:lnTo>
                <a:lnTo>
                  <a:pt x="1979" y="876"/>
                </a:lnTo>
                <a:lnTo>
                  <a:pt x="1979" y="876"/>
                </a:lnTo>
                <a:lnTo>
                  <a:pt x="1986" y="872"/>
                </a:lnTo>
                <a:lnTo>
                  <a:pt x="1990" y="867"/>
                </a:lnTo>
                <a:lnTo>
                  <a:pt x="1991" y="862"/>
                </a:lnTo>
                <a:lnTo>
                  <a:pt x="1990" y="857"/>
                </a:lnTo>
                <a:lnTo>
                  <a:pt x="1987" y="852"/>
                </a:lnTo>
                <a:lnTo>
                  <a:pt x="1986" y="848"/>
                </a:lnTo>
                <a:lnTo>
                  <a:pt x="1983" y="844"/>
                </a:lnTo>
                <a:lnTo>
                  <a:pt x="2100" y="816"/>
                </a:lnTo>
                <a:lnTo>
                  <a:pt x="2100" y="816"/>
                </a:lnTo>
                <a:lnTo>
                  <a:pt x="2119" y="827"/>
                </a:lnTo>
                <a:lnTo>
                  <a:pt x="2163" y="850"/>
                </a:lnTo>
                <a:lnTo>
                  <a:pt x="2186" y="862"/>
                </a:lnTo>
                <a:lnTo>
                  <a:pt x="2208" y="871"/>
                </a:lnTo>
                <a:lnTo>
                  <a:pt x="2216" y="873"/>
                </a:lnTo>
                <a:lnTo>
                  <a:pt x="2223" y="875"/>
                </a:lnTo>
                <a:lnTo>
                  <a:pt x="2228" y="875"/>
                </a:lnTo>
                <a:lnTo>
                  <a:pt x="2231" y="875"/>
                </a:lnTo>
                <a:lnTo>
                  <a:pt x="2232" y="873"/>
                </a:lnTo>
                <a:lnTo>
                  <a:pt x="2232" y="873"/>
                </a:lnTo>
                <a:lnTo>
                  <a:pt x="2299" y="755"/>
                </a:lnTo>
                <a:lnTo>
                  <a:pt x="2299" y="755"/>
                </a:lnTo>
                <a:lnTo>
                  <a:pt x="2317" y="755"/>
                </a:lnTo>
                <a:lnTo>
                  <a:pt x="2335" y="757"/>
                </a:lnTo>
                <a:lnTo>
                  <a:pt x="2356" y="755"/>
                </a:lnTo>
                <a:lnTo>
                  <a:pt x="2375" y="754"/>
                </a:lnTo>
                <a:lnTo>
                  <a:pt x="2383" y="753"/>
                </a:lnTo>
                <a:lnTo>
                  <a:pt x="2390" y="751"/>
                </a:lnTo>
                <a:lnTo>
                  <a:pt x="2395" y="749"/>
                </a:lnTo>
                <a:lnTo>
                  <a:pt x="2399" y="745"/>
                </a:lnTo>
                <a:lnTo>
                  <a:pt x="2401" y="741"/>
                </a:lnTo>
                <a:lnTo>
                  <a:pt x="2399" y="737"/>
                </a:lnTo>
                <a:lnTo>
                  <a:pt x="2399" y="737"/>
                </a:lnTo>
                <a:lnTo>
                  <a:pt x="2388" y="719"/>
                </a:lnTo>
                <a:lnTo>
                  <a:pt x="2379" y="705"/>
                </a:lnTo>
                <a:lnTo>
                  <a:pt x="2376" y="700"/>
                </a:lnTo>
                <a:lnTo>
                  <a:pt x="2376" y="696"/>
                </a:lnTo>
                <a:lnTo>
                  <a:pt x="2377" y="692"/>
                </a:lnTo>
                <a:lnTo>
                  <a:pt x="2381" y="691"/>
                </a:lnTo>
                <a:lnTo>
                  <a:pt x="2381" y="691"/>
                </a:lnTo>
                <a:lnTo>
                  <a:pt x="2390" y="690"/>
                </a:lnTo>
                <a:lnTo>
                  <a:pt x="2404" y="691"/>
                </a:lnTo>
                <a:lnTo>
                  <a:pt x="2442" y="695"/>
                </a:lnTo>
                <a:lnTo>
                  <a:pt x="2492" y="701"/>
                </a:lnTo>
                <a:lnTo>
                  <a:pt x="2492" y="701"/>
                </a:lnTo>
                <a:lnTo>
                  <a:pt x="2497" y="709"/>
                </a:lnTo>
                <a:lnTo>
                  <a:pt x="2510" y="728"/>
                </a:lnTo>
                <a:lnTo>
                  <a:pt x="2517" y="740"/>
                </a:lnTo>
                <a:lnTo>
                  <a:pt x="2528" y="751"/>
                </a:lnTo>
                <a:lnTo>
                  <a:pt x="2538" y="762"/>
                </a:lnTo>
                <a:lnTo>
                  <a:pt x="2548" y="769"/>
                </a:lnTo>
                <a:lnTo>
                  <a:pt x="2548" y="769"/>
                </a:lnTo>
                <a:lnTo>
                  <a:pt x="2569" y="780"/>
                </a:lnTo>
                <a:lnTo>
                  <a:pt x="2584" y="786"/>
                </a:lnTo>
                <a:lnTo>
                  <a:pt x="2595" y="790"/>
                </a:lnTo>
                <a:lnTo>
                  <a:pt x="2598" y="791"/>
                </a:lnTo>
                <a:lnTo>
                  <a:pt x="2556" y="709"/>
                </a:lnTo>
                <a:lnTo>
                  <a:pt x="2556" y="709"/>
                </a:lnTo>
                <a:lnTo>
                  <a:pt x="2564" y="695"/>
                </a:lnTo>
                <a:lnTo>
                  <a:pt x="2571" y="682"/>
                </a:lnTo>
                <a:lnTo>
                  <a:pt x="2582" y="668"/>
                </a:lnTo>
                <a:lnTo>
                  <a:pt x="2595" y="654"/>
                </a:lnTo>
                <a:lnTo>
                  <a:pt x="2601" y="649"/>
                </a:lnTo>
                <a:lnTo>
                  <a:pt x="2607" y="644"/>
                </a:lnTo>
                <a:lnTo>
                  <a:pt x="2614" y="640"/>
                </a:lnTo>
                <a:lnTo>
                  <a:pt x="2621" y="638"/>
                </a:lnTo>
                <a:lnTo>
                  <a:pt x="2628" y="638"/>
                </a:lnTo>
                <a:lnTo>
                  <a:pt x="2634" y="641"/>
                </a:lnTo>
                <a:lnTo>
                  <a:pt x="2634" y="641"/>
                </a:lnTo>
                <a:lnTo>
                  <a:pt x="2641" y="645"/>
                </a:lnTo>
                <a:lnTo>
                  <a:pt x="2646" y="650"/>
                </a:lnTo>
                <a:lnTo>
                  <a:pt x="2652" y="656"/>
                </a:lnTo>
                <a:lnTo>
                  <a:pt x="2657" y="663"/>
                </a:lnTo>
                <a:lnTo>
                  <a:pt x="2668" y="680"/>
                </a:lnTo>
                <a:lnTo>
                  <a:pt x="2678" y="699"/>
                </a:lnTo>
                <a:lnTo>
                  <a:pt x="2697" y="741"/>
                </a:lnTo>
                <a:lnTo>
                  <a:pt x="2708" y="760"/>
                </a:lnTo>
                <a:lnTo>
                  <a:pt x="2719" y="780"/>
                </a:lnTo>
                <a:lnTo>
                  <a:pt x="2719" y="780"/>
                </a:lnTo>
                <a:lnTo>
                  <a:pt x="2732" y="798"/>
                </a:lnTo>
                <a:lnTo>
                  <a:pt x="2745" y="814"/>
                </a:lnTo>
                <a:lnTo>
                  <a:pt x="2759" y="831"/>
                </a:lnTo>
                <a:lnTo>
                  <a:pt x="2772" y="845"/>
                </a:lnTo>
                <a:lnTo>
                  <a:pt x="2785" y="858"/>
                </a:lnTo>
                <a:lnTo>
                  <a:pt x="2797" y="870"/>
                </a:lnTo>
                <a:lnTo>
                  <a:pt x="2809" y="879"/>
                </a:lnTo>
                <a:lnTo>
                  <a:pt x="2819" y="884"/>
                </a:lnTo>
                <a:lnTo>
                  <a:pt x="2819" y="884"/>
                </a:lnTo>
                <a:lnTo>
                  <a:pt x="2827" y="886"/>
                </a:lnTo>
                <a:lnTo>
                  <a:pt x="2830" y="886"/>
                </a:lnTo>
                <a:lnTo>
                  <a:pt x="2832" y="885"/>
                </a:lnTo>
                <a:lnTo>
                  <a:pt x="2833" y="884"/>
                </a:lnTo>
                <a:lnTo>
                  <a:pt x="2835" y="881"/>
                </a:lnTo>
                <a:lnTo>
                  <a:pt x="2835" y="875"/>
                </a:lnTo>
                <a:lnTo>
                  <a:pt x="2832" y="864"/>
                </a:lnTo>
                <a:lnTo>
                  <a:pt x="2830" y="853"/>
                </a:lnTo>
                <a:lnTo>
                  <a:pt x="2819" y="820"/>
                </a:lnTo>
                <a:lnTo>
                  <a:pt x="2819" y="820"/>
                </a:lnTo>
                <a:lnTo>
                  <a:pt x="2812" y="799"/>
                </a:lnTo>
                <a:lnTo>
                  <a:pt x="2801" y="777"/>
                </a:lnTo>
                <a:lnTo>
                  <a:pt x="2776" y="732"/>
                </a:lnTo>
                <a:lnTo>
                  <a:pt x="2763" y="710"/>
                </a:lnTo>
                <a:lnTo>
                  <a:pt x="2752" y="691"/>
                </a:lnTo>
                <a:lnTo>
                  <a:pt x="2746" y="674"/>
                </a:lnTo>
                <a:lnTo>
                  <a:pt x="2745" y="668"/>
                </a:lnTo>
                <a:lnTo>
                  <a:pt x="2745" y="662"/>
                </a:lnTo>
                <a:lnTo>
                  <a:pt x="2745" y="662"/>
                </a:lnTo>
                <a:lnTo>
                  <a:pt x="2747" y="646"/>
                </a:lnTo>
                <a:lnTo>
                  <a:pt x="2754" y="622"/>
                </a:lnTo>
                <a:lnTo>
                  <a:pt x="2774" y="554"/>
                </a:lnTo>
                <a:lnTo>
                  <a:pt x="2797" y="477"/>
                </a:lnTo>
                <a:lnTo>
                  <a:pt x="2808" y="441"/>
                </a:lnTo>
                <a:lnTo>
                  <a:pt x="2815" y="408"/>
                </a:lnTo>
                <a:lnTo>
                  <a:pt x="2815" y="408"/>
                </a:lnTo>
                <a:lnTo>
                  <a:pt x="2828" y="351"/>
                </a:lnTo>
                <a:lnTo>
                  <a:pt x="2837" y="299"/>
                </a:lnTo>
                <a:lnTo>
                  <a:pt x="2839" y="281"/>
                </a:lnTo>
                <a:lnTo>
                  <a:pt x="2839" y="268"/>
                </a:lnTo>
                <a:lnTo>
                  <a:pt x="2839" y="265"/>
                </a:lnTo>
                <a:lnTo>
                  <a:pt x="2836" y="265"/>
                </a:lnTo>
                <a:lnTo>
                  <a:pt x="2833" y="265"/>
                </a:lnTo>
                <a:lnTo>
                  <a:pt x="2830" y="268"/>
                </a:lnTo>
                <a:lnTo>
                  <a:pt x="2830" y="268"/>
                </a:lnTo>
                <a:lnTo>
                  <a:pt x="2818" y="281"/>
                </a:lnTo>
                <a:lnTo>
                  <a:pt x="2800" y="298"/>
                </a:lnTo>
                <a:lnTo>
                  <a:pt x="2755" y="339"/>
                </a:lnTo>
                <a:lnTo>
                  <a:pt x="2709" y="382"/>
                </a:lnTo>
                <a:lnTo>
                  <a:pt x="2690" y="400"/>
                </a:lnTo>
                <a:lnTo>
                  <a:pt x="2677" y="415"/>
                </a:lnTo>
                <a:lnTo>
                  <a:pt x="2677" y="415"/>
                </a:lnTo>
                <a:lnTo>
                  <a:pt x="2668" y="430"/>
                </a:lnTo>
                <a:lnTo>
                  <a:pt x="2657" y="447"/>
                </a:lnTo>
                <a:lnTo>
                  <a:pt x="2639" y="480"/>
                </a:lnTo>
                <a:lnTo>
                  <a:pt x="2620" y="519"/>
                </a:lnTo>
                <a:lnTo>
                  <a:pt x="2492" y="462"/>
                </a:lnTo>
                <a:lnTo>
                  <a:pt x="2492" y="462"/>
                </a:lnTo>
                <a:lnTo>
                  <a:pt x="2489" y="443"/>
                </a:lnTo>
                <a:lnTo>
                  <a:pt x="2484" y="401"/>
                </a:lnTo>
                <a:lnTo>
                  <a:pt x="2480" y="379"/>
                </a:lnTo>
                <a:lnTo>
                  <a:pt x="2475" y="361"/>
                </a:lnTo>
                <a:lnTo>
                  <a:pt x="2472" y="355"/>
                </a:lnTo>
                <a:lnTo>
                  <a:pt x="2470" y="349"/>
                </a:lnTo>
                <a:lnTo>
                  <a:pt x="2466" y="347"/>
                </a:lnTo>
                <a:lnTo>
                  <a:pt x="2463" y="348"/>
                </a:lnTo>
                <a:lnTo>
                  <a:pt x="2463" y="348"/>
                </a:lnTo>
                <a:lnTo>
                  <a:pt x="2454" y="353"/>
                </a:lnTo>
                <a:lnTo>
                  <a:pt x="2444" y="362"/>
                </a:lnTo>
                <a:lnTo>
                  <a:pt x="2421" y="384"/>
                </a:lnTo>
                <a:lnTo>
                  <a:pt x="2392" y="412"/>
                </a:lnTo>
                <a:lnTo>
                  <a:pt x="2392" y="412"/>
                </a:lnTo>
                <a:lnTo>
                  <a:pt x="2297" y="391"/>
                </a:lnTo>
                <a:lnTo>
                  <a:pt x="2210" y="373"/>
                </a:lnTo>
                <a:lnTo>
                  <a:pt x="2126" y="355"/>
                </a:lnTo>
                <a:lnTo>
                  <a:pt x="2126" y="355"/>
                </a:lnTo>
                <a:lnTo>
                  <a:pt x="2086" y="348"/>
                </a:lnTo>
                <a:lnTo>
                  <a:pt x="2043" y="343"/>
                </a:lnTo>
                <a:lnTo>
                  <a:pt x="2002" y="339"/>
                </a:lnTo>
                <a:lnTo>
                  <a:pt x="1964" y="337"/>
                </a:lnTo>
                <a:lnTo>
                  <a:pt x="1903" y="334"/>
                </a:lnTo>
                <a:lnTo>
                  <a:pt x="1879" y="333"/>
                </a:lnTo>
                <a:lnTo>
                  <a:pt x="1879" y="333"/>
                </a:lnTo>
                <a:lnTo>
                  <a:pt x="1866" y="328"/>
                </a:lnTo>
                <a:lnTo>
                  <a:pt x="1837" y="312"/>
                </a:lnTo>
                <a:lnTo>
                  <a:pt x="1819" y="302"/>
                </a:lnTo>
                <a:lnTo>
                  <a:pt x="1803" y="292"/>
                </a:lnTo>
                <a:lnTo>
                  <a:pt x="1789" y="280"/>
                </a:lnTo>
                <a:lnTo>
                  <a:pt x="1784" y="275"/>
                </a:lnTo>
                <a:lnTo>
                  <a:pt x="1780" y="268"/>
                </a:lnTo>
                <a:lnTo>
                  <a:pt x="1780" y="268"/>
                </a:lnTo>
                <a:lnTo>
                  <a:pt x="1776" y="261"/>
                </a:lnTo>
                <a:lnTo>
                  <a:pt x="1774" y="249"/>
                </a:lnTo>
                <a:lnTo>
                  <a:pt x="1769" y="215"/>
                </a:lnTo>
                <a:lnTo>
                  <a:pt x="1763" y="172"/>
                </a:lnTo>
                <a:lnTo>
                  <a:pt x="1760" y="125"/>
                </a:lnTo>
                <a:lnTo>
                  <a:pt x="1754" y="80"/>
                </a:lnTo>
                <a:lnTo>
                  <a:pt x="1749" y="40"/>
                </a:lnTo>
                <a:lnTo>
                  <a:pt x="1747" y="24"/>
                </a:lnTo>
                <a:lnTo>
                  <a:pt x="1744" y="12"/>
                </a:lnTo>
                <a:lnTo>
                  <a:pt x="1740" y="4"/>
                </a:lnTo>
                <a:lnTo>
                  <a:pt x="1739" y="1"/>
                </a:lnTo>
                <a:lnTo>
                  <a:pt x="1736" y="1"/>
                </a:lnTo>
                <a:lnTo>
                  <a:pt x="1736" y="1"/>
                </a:lnTo>
                <a:lnTo>
                  <a:pt x="1726" y="0"/>
                </a:lnTo>
                <a:lnTo>
                  <a:pt x="1712" y="0"/>
                </a:lnTo>
                <a:lnTo>
                  <a:pt x="1694" y="1"/>
                </a:lnTo>
                <a:lnTo>
                  <a:pt x="1674" y="4"/>
                </a:lnTo>
                <a:lnTo>
                  <a:pt x="1652" y="9"/>
                </a:lnTo>
                <a:lnTo>
                  <a:pt x="1641" y="13"/>
                </a:lnTo>
                <a:lnTo>
                  <a:pt x="1631" y="17"/>
                </a:lnTo>
                <a:lnTo>
                  <a:pt x="1621" y="22"/>
                </a:lnTo>
                <a:lnTo>
                  <a:pt x="1611" y="28"/>
                </a:lnTo>
                <a:lnTo>
                  <a:pt x="1603" y="36"/>
                </a:lnTo>
                <a:lnTo>
                  <a:pt x="1595" y="44"/>
                </a:lnTo>
                <a:lnTo>
                  <a:pt x="1595" y="44"/>
                </a:lnTo>
                <a:lnTo>
                  <a:pt x="1545" y="108"/>
                </a:lnTo>
                <a:lnTo>
                  <a:pt x="1474" y="202"/>
                </a:lnTo>
                <a:lnTo>
                  <a:pt x="1385" y="322"/>
                </a:lnTo>
                <a:lnTo>
                  <a:pt x="1385" y="322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E52B4A00-5D9C-4C1C-9C73-3D340E232C7E}"/>
              </a:ext>
            </a:extLst>
          </p:cNvPr>
          <p:cNvSpPr>
            <a:spLocks/>
          </p:cNvSpPr>
          <p:nvPr/>
        </p:nvSpPr>
        <p:spPr bwMode="auto">
          <a:xfrm>
            <a:off x="680971" y="1468403"/>
            <a:ext cx="2715394" cy="1904469"/>
          </a:xfrm>
          <a:custGeom>
            <a:avLst/>
            <a:gdLst>
              <a:gd name="T0" fmla="*/ 370 w 1912"/>
              <a:gd name="T1" fmla="*/ 328 h 1341"/>
              <a:gd name="T2" fmla="*/ 269 w 1912"/>
              <a:gd name="T3" fmla="*/ 452 h 1341"/>
              <a:gd name="T4" fmla="*/ 212 w 1912"/>
              <a:gd name="T5" fmla="*/ 560 h 1341"/>
              <a:gd name="T6" fmla="*/ 152 w 1912"/>
              <a:gd name="T7" fmla="*/ 736 h 1341"/>
              <a:gd name="T8" fmla="*/ 121 w 1912"/>
              <a:gd name="T9" fmla="*/ 766 h 1341"/>
              <a:gd name="T10" fmla="*/ 3 w 1912"/>
              <a:gd name="T11" fmla="*/ 832 h 1341"/>
              <a:gd name="T12" fmla="*/ 8 w 1912"/>
              <a:gd name="T13" fmla="*/ 843 h 1341"/>
              <a:gd name="T14" fmla="*/ 113 w 1912"/>
              <a:gd name="T15" fmla="*/ 854 h 1341"/>
              <a:gd name="T16" fmla="*/ 143 w 1912"/>
              <a:gd name="T17" fmla="*/ 872 h 1341"/>
              <a:gd name="T18" fmla="*/ 167 w 1912"/>
              <a:gd name="T19" fmla="*/ 1226 h 1341"/>
              <a:gd name="T20" fmla="*/ 185 w 1912"/>
              <a:gd name="T21" fmla="*/ 1335 h 1341"/>
              <a:gd name="T22" fmla="*/ 196 w 1912"/>
              <a:gd name="T23" fmla="*/ 1333 h 1341"/>
              <a:gd name="T24" fmla="*/ 219 w 1912"/>
              <a:gd name="T25" fmla="*/ 1184 h 1341"/>
              <a:gd name="T26" fmla="*/ 251 w 1912"/>
              <a:gd name="T27" fmla="*/ 1040 h 1341"/>
              <a:gd name="T28" fmla="*/ 301 w 1912"/>
              <a:gd name="T29" fmla="*/ 933 h 1341"/>
              <a:gd name="T30" fmla="*/ 373 w 1912"/>
              <a:gd name="T31" fmla="*/ 977 h 1341"/>
              <a:gd name="T32" fmla="*/ 420 w 1912"/>
              <a:gd name="T33" fmla="*/ 982 h 1341"/>
              <a:gd name="T34" fmla="*/ 429 w 1912"/>
              <a:gd name="T35" fmla="*/ 968 h 1341"/>
              <a:gd name="T36" fmla="*/ 427 w 1912"/>
              <a:gd name="T37" fmla="*/ 861 h 1341"/>
              <a:gd name="T38" fmla="*/ 437 w 1912"/>
              <a:gd name="T39" fmla="*/ 819 h 1341"/>
              <a:gd name="T40" fmla="*/ 489 w 1912"/>
              <a:gd name="T41" fmla="*/ 789 h 1341"/>
              <a:gd name="T42" fmla="*/ 805 w 1912"/>
              <a:gd name="T43" fmla="*/ 692 h 1341"/>
              <a:gd name="T44" fmla="*/ 954 w 1912"/>
              <a:gd name="T45" fmla="*/ 772 h 1341"/>
              <a:gd name="T46" fmla="*/ 1055 w 1912"/>
              <a:gd name="T47" fmla="*/ 852 h 1341"/>
              <a:gd name="T48" fmla="*/ 1074 w 1912"/>
              <a:gd name="T49" fmla="*/ 885 h 1341"/>
              <a:gd name="T50" fmla="*/ 1108 w 1912"/>
              <a:gd name="T51" fmla="*/ 1112 h 1341"/>
              <a:gd name="T52" fmla="*/ 1128 w 1912"/>
              <a:gd name="T53" fmla="*/ 1158 h 1341"/>
              <a:gd name="T54" fmla="*/ 1142 w 1912"/>
              <a:gd name="T55" fmla="*/ 1150 h 1341"/>
              <a:gd name="T56" fmla="*/ 1246 w 1912"/>
              <a:gd name="T57" fmla="*/ 981 h 1341"/>
              <a:gd name="T58" fmla="*/ 1276 w 1912"/>
              <a:gd name="T59" fmla="*/ 887 h 1341"/>
              <a:gd name="T60" fmla="*/ 1267 w 1912"/>
              <a:gd name="T61" fmla="*/ 738 h 1341"/>
              <a:gd name="T62" fmla="*/ 1311 w 1912"/>
              <a:gd name="T63" fmla="*/ 545 h 1341"/>
              <a:gd name="T64" fmla="*/ 1620 w 1912"/>
              <a:gd name="T65" fmla="*/ 438 h 1341"/>
              <a:gd name="T66" fmla="*/ 1726 w 1912"/>
              <a:gd name="T67" fmla="*/ 382 h 1341"/>
              <a:gd name="T68" fmla="*/ 1817 w 1912"/>
              <a:gd name="T69" fmla="*/ 321 h 1341"/>
              <a:gd name="T70" fmla="*/ 1894 w 1912"/>
              <a:gd name="T71" fmla="*/ 254 h 1341"/>
              <a:gd name="T72" fmla="*/ 1912 w 1912"/>
              <a:gd name="T73" fmla="*/ 190 h 1341"/>
              <a:gd name="T74" fmla="*/ 1898 w 1912"/>
              <a:gd name="T75" fmla="*/ 146 h 1341"/>
              <a:gd name="T76" fmla="*/ 1841 w 1912"/>
              <a:gd name="T77" fmla="*/ 97 h 1341"/>
              <a:gd name="T78" fmla="*/ 1710 w 1912"/>
              <a:gd name="T79" fmla="*/ 51 h 1341"/>
              <a:gd name="T80" fmla="*/ 1556 w 1912"/>
              <a:gd name="T81" fmla="*/ 28 h 1341"/>
              <a:gd name="T82" fmla="*/ 1341 w 1912"/>
              <a:gd name="T83" fmla="*/ 24 h 1341"/>
              <a:gd name="T84" fmla="*/ 1001 w 1912"/>
              <a:gd name="T85" fmla="*/ 52 h 1341"/>
              <a:gd name="T86" fmla="*/ 725 w 1912"/>
              <a:gd name="T87" fmla="*/ 110 h 1341"/>
              <a:gd name="T88" fmla="*/ 639 w 1912"/>
              <a:gd name="T89" fmla="*/ 21 h 1341"/>
              <a:gd name="T90" fmla="*/ 587 w 1912"/>
              <a:gd name="T91" fmla="*/ 0 h 1341"/>
              <a:gd name="T92" fmla="*/ 562 w 1912"/>
              <a:gd name="T93" fmla="*/ 20 h 1341"/>
              <a:gd name="T94" fmla="*/ 546 w 1912"/>
              <a:gd name="T95" fmla="*/ 83 h 1341"/>
              <a:gd name="T96" fmla="*/ 433 w 1912"/>
              <a:gd name="T97" fmla="*/ 68 h 1341"/>
              <a:gd name="T98" fmla="*/ 274 w 1912"/>
              <a:gd name="T99" fmla="*/ 50 h 1341"/>
              <a:gd name="T100" fmla="*/ 203 w 1912"/>
              <a:gd name="T101" fmla="*/ 59 h 1341"/>
              <a:gd name="T102" fmla="*/ 178 w 1912"/>
              <a:gd name="T103" fmla="*/ 78 h 1341"/>
              <a:gd name="T104" fmla="*/ 192 w 1912"/>
              <a:gd name="T105" fmla="*/ 106 h 1341"/>
              <a:gd name="T106" fmla="*/ 256 w 1912"/>
              <a:gd name="T107" fmla="*/ 146 h 1341"/>
              <a:gd name="T108" fmla="*/ 436 w 1912"/>
              <a:gd name="T109" fmla="*/ 269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12" h="1341">
                <a:moveTo>
                  <a:pt x="436" y="269"/>
                </a:moveTo>
                <a:lnTo>
                  <a:pt x="436" y="269"/>
                </a:lnTo>
                <a:lnTo>
                  <a:pt x="417" y="285"/>
                </a:lnTo>
                <a:lnTo>
                  <a:pt x="396" y="304"/>
                </a:lnTo>
                <a:lnTo>
                  <a:pt x="370" y="328"/>
                </a:lnTo>
                <a:lnTo>
                  <a:pt x="341" y="359"/>
                </a:lnTo>
                <a:lnTo>
                  <a:pt x="311" y="394"/>
                </a:lnTo>
                <a:lnTo>
                  <a:pt x="297" y="412"/>
                </a:lnTo>
                <a:lnTo>
                  <a:pt x="283" y="431"/>
                </a:lnTo>
                <a:lnTo>
                  <a:pt x="269" y="452"/>
                </a:lnTo>
                <a:lnTo>
                  <a:pt x="256" y="472"/>
                </a:lnTo>
                <a:lnTo>
                  <a:pt x="256" y="472"/>
                </a:lnTo>
                <a:lnTo>
                  <a:pt x="245" y="493"/>
                </a:lnTo>
                <a:lnTo>
                  <a:pt x="234" y="515"/>
                </a:lnTo>
                <a:lnTo>
                  <a:pt x="212" y="560"/>
                </a:lnTo>
                <a:lnTo>
                  <a:pt x="194" y="603"/>
                </a:lnTo>
                <a:lnTo>
                  <a:pt x="179" y="646"/>
                </a:lnTo>
                <a:lnTo>
                  <a:pt x="166" y="683"/>
                </a:lnTo>
                <a:lnTo>
                  <a:pt x="157" y="714"/>
                </a:lnTo>
                <a:lnTo>
                  <a:pt x="152" y="736"/>
                </a:lnTo>
                <a:lnTo>
                  <a:pt x="149" y="747"/>
                </a:lnTo>
                <a:lnTo>
                  <a:pt x="149" y="747"/>
                </a:lnTo>
                <a:lnTo>
                  <a:pt x="148" y="751"/>
                </a:lnTo>
                <a:lnTo>
                  <a:pt x="142" y="755"/>
                </a:lnTo>
                <a:lnTo>
                  <a:pt x="121" y="766"/>
                </a:lnTo>
                <a:lnTo>
                  <a:pt x="61" y="797"/>
                </a:lnTo>
                <a:lnTo>
                  <a:pt x="31" y="813"/>
                </a:lnTo>
                <a:lnTo>
                  <a:pt x="20" y="819"/>
                </a:lnTo>
                <a:lnTo>
                  <a:pt x="9" y="827"/>
                </a:lnTo>
                <a:lnTo>
                  <a:pt x="3" y="832"/>
                </a:lnTo>
                <a:lnTo>
                  <a:pt x="0" y="837"/>
                </a:lnTo>
                <a:lnTo>
                  <a:pt x="0" y="840"/>
                </a:lnTo>
                <a:lnTo>
                  <a:pt x="2" y="841"/>
                </a:lnTo>
                <a:lnTo>
                  <a:pt x="4" y="842"/>
                </a:lnTo>
                <a:lnTo>
                  <a:pt x="8" y="843"/>
                </a:lnTo>
                <a:lnTo>
                  <a:pt x="8" y="843"/>
                </a:lnTo>
                <a:lnTo>
                  <a:pt x="27" y="847"/>
                </a:lnTo>
                <a:lnTo>
                  <a:pt x="49" y="849"/>
                </a:lnTo>
                <a:lnTo>
                  <a:pt x="94" y="851"/>
                </a:lnTo>
                <a:lnTo>
                  <a:pt x="113" y="854"/>
                </a:lnTo>
                <a:lnTo>
                  <a:pt x="129" y="858"/>
                </a:lnTo>
                <a:lnTo>
                  <a:pt x="134" y="860"/>
                </a:lnTo>
                <a:lnTo>
                  <a:pt x="139" y="863"/>
                </a:lnTo>
                <a:lnTo>
                  <a:pt x="142" y="867"/>
                </a:lnTo>
                <a:lnTo>
                  <a:pt x="143" y="872"/>
                </a:lnTo>
                <a:lnTo>
                  <a:pt x="143" y="872"/>
                </a:lnTo>
                <a:lnTo>
                  <a:pt x="146" y="926"/>
                </a:lnTo>
                <a:lnTo>
                  <a:pt x="152" y="1027"/>
                </a:lnTo>
                <a:lnTo>
                  <a:pt x="160" y="1139"/>
                </a:lnTo>
                <a:lnTo>
                  <a:pt x="167" y="1226"/>
                </a:lnTo>
                <a:lnTo>
                  <a:pt x="167" y="1226"/>
                </a:lnTo>
                <a:lnTo>
                  <a:pt x="174" y="1283"/>
                </a:lnTo>
                <a:lnTo>
                  <a:pt x="178" y="1306"/>
                </a:lnTo>
                <a:lnTo>
                  <a:pt x="182" y="1324"/>
                </a:lnTo>
                <a:lnTo>
                  <a:pt x="185" y="1335"/>
                </a:lnTo>
                <a:lnTo>
                  <a:pt x="188" y="1339"/>
                </a:lnTo>
                <a:lnTo>
                  <a:pt x="191" y="1341"/>
                </a:lnTo>
                <a:lnTo>
                  <a:pt x="192" y="1341"/>
                </a:lnTo>
                <a:lnTo>
                  <a:pt x="194" y="1338"/>
                </a:lnTo>
                <a:lnTo>
                  <a:pt x="196" y="1333"/>
                </a:lnTo>
                <a:lnTo>
                  <a:pt x="198" y="1325"/>
                </a:lnTo>
                <a:lnTo>
                  <a:pt x="198" y="1325"/>
                </a:lnTo>
                <a:lnTo>
                  <a:pt x="202" y="1302"/>
                </a:lnTo>
                <a:lnTo>
                  <a:pt x="207" y="1269"/>
                </a:lnTo>
                <a:lnTo>
                  <a:pt x="219" y="1184"/>
                </a:lnTo>
                <a:lnTo>
                  <a:pt x="225" y="1138"/>
                </a:lnTo>
                <a:lnTo>
                  <a:pt x="234" y="1094"/>
                </a:lnTo>
                <a:lnTo>
                  <a:pt x="239" y="1075"/>
                </a:lnTo>
                <a:lnTo>
                  <a:pt x="245" y="1055"/>
                </a:lnTo>
                <a:lnTo>
                  <a:pt x="251" y="1040"/>
                </a:lnTo>
                <a:lnTo>
                  <a:pt x="256" y="1026"/>
                </a:lnTo>
                <a:lnTo>
                  <a:pt x="256" y="1026"/>
                </a:lnTo>
                <a:lnTo>
                  <a:pt x="278" y="983"/>
                </a:lnTo>
                <a:lnTo>
                  <a:pt x="292" y="955"/>
                </a:lnTo>
                <a:lnTo>
                  <a:pt x="301" y="933"/>
                </a:lnTo>
                <a:lnTo>
                  <a:pt x="301" y="933"/>
                </a:lnTo>
                <a:lnTo>
                  <a:pt x="320" y="946"/>
                </a:lnTo>
                <a:lnTo>
                  <a:pt x="340" y="959"/>
                </a:lnTo>
                <a:lnTo>
                  <a:pt x="361" y="971"/>
                </a:lnTo>
                <a:lnTo>
                  <a:pt x="373" y="977"/>
                </a:lnTo>
                <a:lnTo>
                  <a:pt x="385" y="981"/>
                </a:lnTo>
                <a:lnTo>
                  <a:pt x="395" y="983"/>
                </a:lnTo>
                <a:lnTo>
                  <a:pt x="405" y="986"/>
                </a:lnTo>
                <a:lnTo>
                  <a:pt x="413" y="985"/>
                </a:lnTo>
                <a:lnTo>
                  <a:pt x="420" y="982"/>
                </a:lnTo>
                <a:lnTo>
                  <a:pt x="423" y="980"/>
                </a:lnTo>
                <a:lnTo>
                  <a:pt x="426" y="976"/>
                </a:lnTo>
                <a:lnTo>
                  <a:pt x="428" y="972"/>
                </a:lnTo>
                <a:lnTo>
                  <a:pt x="429" y="968"/>
                </a:lnTo>
                <a:lnTo>
                  <a:pt x="429" y="968"/>
                </a:lnTo>
                <a:lnTo>
                  <a:pt x="431" y="956"/>
                </a:lnTo>
                <a:lnTo>
                  <a:pt x="431" y="946"/>
                </a:lnTo>
                <a:lnTo>
                  <a:pt x="431" y="924"/>
                </a:lnTo>
                <a:lnTo>
                  <a:pt x="427" y="882"/>
                </a:lnTo>
                <a:lnTo>
                  <a:pt x="427" y="861"/>
                </a:lnTo>
                <a:lnTo>
                  <a:pt x="427" y="852"/>
                </a:lnTo>
                <a:lnTo>
                  <a:pt x="428" y="843"/>
                </a:lnTo>
                <a:lnTo>
                  <a:pt x="431" y="834"/>
                </a:lnTo>
                <a:lnTo>
                  <a:pt x="433" y="827"/>
                </a:lnTo>
                <a:lnTo>
                  <a:pt x="437" y="819"/>
                </a:lnTo>
                <a:lnTo>
                  <a:pt x="442" y="813"/>
                </a:lnTo>
                <a:lnTo>
                  <a:pt x="442" y="813"/>
                </a:lnTo>
                <a:lnTo>
                  <a:pt x="453" y="806"/>
                </a:lnTo>
                <a:lnTo>
                  <a:pt x="468" y="798"/>
                </a:lnTo>
                <a:lnTo>
                  <a:pt x="489" y="789"/>
                </a:lnTo>
                <a:lnTo>
                  <a:pt x="513" y="780"/>
                </a:lnTo>
                <a:lnTo>
                  <a:pt x="572" y="760"/>
                </a:lnTo>
                <a:lnTo>
                  <a:pt x="636" y="741"/>
                </a:lnTo>
                <a:lnTo>
                  <a:pt x="753" y="706"/>
                </a:lnTo>
                <a:lnTo>
                  <a:pt x="805" y="692"/>
                </a:lnTo>
                <a:lnTo>
                  <a:pt x="805" y="692"/>
                </a:lnTo>
                <a:lnTo>
                  <a:pt x="843" y="710"/>
                </a:lnTo>
                <a:lnTo>
                  <a:pt x="883" y="730"/>
                </a:lnTo>
                <a:lnTo>
                  <a:pt x="929" y="757"/>
                </a:lnTo>
                <a:lnTo>
                  <a:pt x="954" y="772"/>
                </a:lnTo>
                <a:lnTo>
                  <a:pt x="978" y="787"/>
                </a:lnTo>
                <a:lnTo>
                  <a:pt x="1000" y="802"/>
                </a:lnTo>
                <a:lnTo>
                  <a:pt x="1020" y="819"/>
                </a:lnTo>
                <a:lnTo>
                  <a:pt x="1040" y="836"/>
                </a:lnTo>
                <a:lnTo>
                  <a:pt x="1055" y="852"/>
                </a:lnTo>
                <a:lnTo>
                  <a:pt x="1061" y="860"/>
                </a:lnTo>
                <a:lnTo>
                  <a:pt x="1067" y="869"/>
                </a:lnTo>
                <a:lnTo>
                  <a:pt x="1070" y="877"/>
                </a:lnTo>
                <a:lnTo>
                  <a:pt x="1074" y="885"/>
                </a:lnTo>
                <a:lnTo>
                  <a:pt x="1074" y="885"/>
                </a:lnTo>
                <a:lnTo>
                  <a:pt x="1078" y="903"/>
                </a:lnTo>
                <a:lnTo>
                  <a:pt x="1082" y="923"/>
                </a:lnTo>
                <a:lnTo>
                  <a:pt x="1090" y="969"/>
                </a:lnTo>
                <a:lnTo>
                  <a:pt x="1101" y="1069"/>
                </a:lnTo>
                <a:lnTo>
                  <a:pt x="1108" y="1112"/>
                </a:lnTo>
                <a:lnTo>
                  <a:pt x="1112" y="1130"/>
                </a:lnTo>
                <a:lnTo>
                  <a:pt x="1117" y="1144"/>
                </a:lnTo>
                <a:lnTo>
                  <a:pt x="1122" y="1153"/>
                </a:lnTo>
                <a:lnTo>
                  <a:pt x="1124" y="1156"/>
                </a:lnTo>
                <a:lnTo>
                  <a:pt x="1128" y="1158"/>
                </a:lnTo>
                <a:lnTo>
                  <a:pt x="1131" y="1158"/>
                </a:lnTo>
                <a:lnTo>
                  <a:pt x="1135" y="1157"/>
                </a:lnTo>
                <a:lnTo>
                  <a:pt x="1139" y="1154"/>
                </a:lnTo>
                <a:lnTo>
                  <a:pt x="1142" y="1150"/>
                </a:lnTo>
                <a:lnTo>
                  <a:pt x="1142" y="1150"/>
                </a:lnTo>
                <a:lnTo>
                  <a:pt x="1162" y="1126"/>
                </a:lnTo>
                <a:lnTo>
                  <a:pt x="1182" y="1095"/>
                </a:lnTo>
                <a:lnTo>
                  <a:pt x="1205" y="1059"/>
                </a:lnTo>
                <a:lnTo>
                  <a:pt x="1227" y="1021"/>
                </a:lnTo>
                <a:lnTo>
                  <a:pt x="1246" y="981"/>
                </a:lnTo>
                <a:lnTo>
                  <a:pt x="1255" y="962"/>
                </a:lnTo>
                <a:lnTo>
                  <a:pt x="1263" y="942"/>
                </a:lnTo>
                <a:lnTo>
                  <a:pt x="1268" y="923"/>
                </a:lnTo>
                <a:lnTo>
                  <a:pt x="1273" y="905"/>
                </a:lnTo>
                <a:lnTo>
                  <a:pt x="1276" y="887"/>
                </a:lnTo>
                <a:lnTo>
                  <a:pt x="1277" y="872"/>
                </a:lnTo>
                <a:lnTo>
                  <a:pt x="1277" y="872"/>
                </a:lnTo>
                <a:lnTo>
                  <a:pt x="1276" y="834"/>
                </a:lnTo>
                <a:lnTo>
                  <a:pt x="1272" y="788"/>
                </a:lnTo>
                <a:lnTo>
                  <a:pt x="1267" y="738"/>
                </a:lnTo>
                <a:lnTo>
                  <a:pt x="1262" y="687"/>
                </a:lnTo>
                <a:lnTo>
                  <a:pt x="1252" y="601"/>
                </a:lnTo>
                <a:lnTo>
                  <a:pt x="1246" y="565"/>
                </a:lnTo>
                <a:lnTo>
                  <a:pt x="1246" y="565"/>
                </a:lnTo>
                <a:lnTo>
                  <a:pt x="1311" y="545"/>
                </a:lnTo>
                <a:lnTo>
                  <a:pt x="1379" y="524"/>
                </a:lnTo>
                <a:lnTo>
                  <a:pt x="1460" y="498"/>
                </a:lnTo>
                <a:lnTo>
                  <a:pt x="1543" y="468"/>
                </a:lnTo>
                <a:lnTo>
                  <a:pt x="1583" y="453"/>
                </a:lnTo>
                <a:lnTo>
                  <a:pt x="1620" y="438"/>
                </a:lnTo>
                <a:lnTo>
                  <a:pt x="1655" y="423"/>
                </a:lnTo>
                <a:lnTo>
                  <a:pt x="1684" y="408"/>
                </a:lnTo>
                <a:lnTo>
                  <a:pt x="1709" y="395"/>
                </a:lnTo>
                <a:lnTo>
                  <a:pt x="1718" y="389"/>
                </a:lnTo>
                <a:lnTo>
                  <a:pt x="1726" y="382"/>
                </a:lnTo>
                <a:lnTo>
                  <a:pt x="1726" y="382"/>
                </a:lnTo>
                <a:lnTo>
                  <a:pt x="1740" y="371"/>
                </a:lnTo>
                <a:lnTo>
                  <a:pt x="1754" y="360"/>
                </a:lnTo>
                <a:lnTo>
                  <a:pt x="1785" y="340"/>
                </a:lnTo>
                <a:lnTo>
                  <a:pt x="1817" y="321"/>
                </a:lnTo>
                <a:lnTo>
                  <a:pt x="1846" y="300"/>
                </a:lnTo>
                <a:lnTo>
                  <a:pt x="1860" y="290"/>
                </a:lnTo>
                <a:lnTo>
                  <a:pt x="1873" y="278"/>
                </a:lnTo>
                <a:lnTo>
                  <a:pt x="1885" y="267"/>
                </a:lnTo>
                <a:lnTo>
                  <a:pt x="1894" y="254"/>
                </a:lnTo>
                <a:lnTo>
                  <a:pt x="1901" y="240"/>
                </a:lnTo>
                <a:lnTo>
                  <a:pt x="1908" y="224"/>
                </a:lnTo>
                <a:lnTo>
                  <a:pt x="1910" y="208"/>
                </a:lnTo>
                <a:lnTo>
                  <a:pt x="1912" y="190"/>
                </a:lnTo>
                <a:lnTo>
                  <a:pt x="1912" y="190"/>
                </a:lnTo>
                <a:lnTo>
                  <a:pt x="1910" y="181"/>
                </a:lnTo>
                <a:lnTo>
                  <a:pt x="1909" y="172"/>
                </a:lnTo>
                <a:lnTo>
                  <a:pt x="1907" y="163"/>
                </a:lnTo>
                <a:lnTo>
                  <a:pt x="1901" y="154"/>
                </a:lnTo>
                <a:lnTo>
                  <a:pt x="1898" y="146"/>
                </a:lnTo>
                <a:lnTo>
                  <a:pt x="1891" y="138"/>
                </a:lnTo>
                <a:lnTo>
                  <a:pt x="1885" y="131"/>
                </a:lnTo>
                <a:lnTo>
                  <a:pt x="1877" y="123"/>
                </a:lnTo>
                <a:lnTo>
                  <a:pt x="1860" y="110"/>
                </a:lnTo>
                <a:lnTo>
                  <a:pt x="1841" y="97"/>
                </a:lnTo>
                <a:lnTo>
                  <a:pt x="1818" y="86"/>
                </a:lnTo>
                <a:lnTo>
                  <a:pt x="1794" y="75"/>
                </a:lnTo>
                <a:lnTo>
                  <a:pt x="1767" y="66"/>
                </a:lnTo>
                <a:lnTo>
                  <a:pt x="1740" y="59"/>
                </a:lnTo>
                <a:lnTo>
                  <a:pt x="1710" y="51"/>
                </a:lnTo>
                <a:lnTo>
                  <a:pt x="1679" y="45"/>
                </a:lnTo>
                <a:lnTo>
                  <a:pt x="1650" y="39"/>
                </a:lnTo>
                <a:lnTo>
                  <a:pt x="1618" y="34"/>
                </a:lnTo>
                <a:lnTo>
                  <a:pt x="1587" y="30"/>
                </a:lnTo>
                <a:lnTo>
                  <a:pt x="1556" y="28"/>
                </a:lnTo>
                <a:lnTo>
                  <a:pt x="1556" y="28"/>
                </a:lnTo>
                <a:lnTo>
                  <a:pt x="1525" y="25"/>
                </a:lnTo>
                <a:lnTo>
                  <a:pt x="1492" y="24"/>
                </a:lnTo>
                <a:lnTo>
                  <a:pt x="1419" y="23"/>
                </a:lnTo>
                <a:lnTo>
                  <a:pt x="1341" y="24"/>
                </a:lnTo>
                <a:lnTo>
                  <a:pt x="1263" y="27"/>
                </a:lnTo>
                <a:lnTo>
                  <a:pt x="1187" y="30"/>
                </a:lnTo>
                <a:lnTo>
                  <a:pt x="1117" y="37"/>
                </a:lnTo>
                <a:lnTo>
                  <a:pt x="1054" y="43"/>
                </a:lnTo>
                <a:lnTo>
                  <a:pt x="1001" y="52"/>
                </a:lnTo>
                <a:lnTo>
                  <a:pt x="1001" y="52"/>
                </a:lnTo>
                <a:lnTo>
                  <a:pt x="907" y="70"/>
                </a:lnTo>
                <a:lnTo>
                  <a:pt x="819" y="89"/>
                </a:lnTo>
                <a:lnTo>
                  <a:pt x="725" y="110"/>
                </a:lnTo>
                <a:lnTo>
                  <a:pt x="725" y="110"/>
                </a:lnTo>
                <a:lnTo>
                  <a:pt x="711" y="92"/>
                </a:lnTo>
                <a:lnTo>
                  <a:pt x="694" y="73"/>
                </a:lnTo>
                <a:lnTo>
                  <a:pt x="674" y="51"/>
                </a:lnTo>
                <a:lnTo>
                  <a:pt x="650" y="30"/>
                </a:lnTo>
                <a:lnTo>
                  <a:pt x="639" y="21"/>
                </a:lnTo>
                <a:lnTo>
                  <a:pt x="629" y="12"/>
                </a:lnTo>
                <a:lnTo>
                  <a:pt x="617" y="6"/>
                </a:lnTo>
                <a:lnTo>
                  <a:pt x="607" y="2"/>
                </a:lnTo>
                <a:lnTo>
                  <a:pt x="596" y="0"/>
                </a:lnTo>
                <a:lnTo>
                  <a:pt x="587" y="0"/>
                </a:lnTo>
                <a:lnTo>
                  <a:pt x="587" y="0"/>
                </a:lnTo>
                <a:lnTo>
                  <a:pt x="580" y="3"/>
                </a:lnTo>
                <a:lnTo>
                  <a:pt x="573" y="7"/>
                </a:lnTo>
                <a:lnTo>
                  <a:pt x="567" y="12"/>
                </a:lnTo>
                <a:lnTo>
                  <a:pt x="562" y="20"/>
                </a:lnTo>
                <a:lnTo>
                  <a:pt x="558" y="27"/>
                </a:lnTo>
                <a:lnTo>
                  <a:pt x="555" y="36"/>
                </a:lnTo>
                <a:lnTo>
                  <a:pt x="550" y="52"/>
                </a:lnTo>
                <a:lnTo>
                  <a:pt x="548" y="69"/>
                </a:lnTo>
                <a:lnTo>
                  <a:pt x="546" y="83"/>
                </a:lnTo>
                <a:lnTo>
                  <a:pt x="546" y="97"/>
                </a:lnTo>
                <a:lnTo>
                  <a:pt x="546" y="97"/>
                </a:lnTo>
                <a:lnTo>
                  <a:pt x="514" y="87"/>
                </a:lnTo>
                <a:lnTo>
                  <a:pt x="478" y="78"/>
                </a:lnTo>
                <a:lnTo>
                  <a:pt x="433" y="68"/>
                </a:lnTo>
                <a:lnTo>
                  <a:pt x="382" y="59"/>
                </a:lnTo>
                <a:lnTo>
                  <a:pt x="355" y="55"/>
                </a:lnTo>
                <a:lnTo>
                  <a:pt x="328" y="52"/>
                </a:lnTo>
                <a:lnTo>
                  <a:pt x="301" y="51"/>
                </a:lnTo>
                <a:lnTo>
                  <a:pt x="274" y="50"/>
                </a:lnTo>
                <a:lnTo>
                  <a:pt x="248" y="51"/>
                </a:lnTo>
                <a:lnTo>
                  <a:pt x="224" y="54"/>
                </a:lnTo>
                <a:lnTo>
                  <a:pt x="224" y="54"/>
                </a:lnTo>
                <a:lnTo>
                  <a:pt x="212" y="56"/>
                </a:lnTo>
                <a:lnTo>
                  <a:pt x="203" y="59"/>
                </a:lnTo>
                <a:lnTo>
                  <a:pt x="194" y="61"/>
                </a:lnTo>
                <a:lnTo>
                  <a:pt x="188" y="65"/>
                </a:lnTo>
                <a:lnTo>
                  <a:pt x="184" y="69"/>
                </a:lnTo>
                <a:lnTo>
                  <a:pt x="180" y="74"/>
                </a:lnTo>
                <a:lnTo>
                  <a:pt x="178" y="78"/>
                </a:lnTo>
                <a:lnTo>
                  <a:pt x="178" y="83"/>
                </a:lnTo>
                <a:lnTo>
                  <a:pt x="179" y="89"/>
                </a:lnTo>
                <a:lnTo>
                  <a:pt x="182" y="95"/>
                </a:lnTo>
                <a:lnTo>
                  <a:pt x="185" y="101"/>
                </a:lnTo>
                <a:lnTo>
                  <a:pt x="192" y="106"/>
                </a:lnTo>
                <a:lnTo>
                  <a:pt x="198" y="113"/>
                </a:lnTo>
                <a:lnTo>
                  <a:pt x="207" y="119"/>
                </a:lnTo>
                <a:lnTo>
                  <a:pt x="229" y="131"/>
                </a:lnTo>
                <a:lnTo>
                  <a:pt x="229" y="131"/>
                </a:lnTo>
                <a:lnTo>
                  <a:pt x="256" y="146"/>
                </a:lnTo>
                <a:lnTo>
                  <a:pt x="289" y="167"/>
                </a:lnTo>
                <a:lnTo>
                  <a:pt x="323" y="188"/>
                </a:lnTo>
                <a:lnTo>
                  <a:pt x="358" y="211"/>
                </a:lnTo>
                <a:lnTo>
                  <a:pt x="413" y="251"/>
                </a:lnTo>
                <a:lnTo>
                  <a:pt x="436" y="269"/>
                </a:lnTo>
                <a:lnTo>
                  <a:pt x="436" y="2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AD137A7C-3F92-4F25-AF0B-A7DBCB3191B5}"/>
              </a:ext>
            </a:extLst>
          </p:cNvPr>
          <p:cNvSpPr>
            <a:spLocks/>
          </p:cNvSpPr>
          <p:nvPr/>
        </p:nvSpPr>
        <p:spPr bwMode="auto">
          <a:xfrm>
            <a:off x="6509635" y="1468402"/>
            <a:ext cx="2715394" cy="1489657"/>
          </a:xfrm>
          <a:custGeom>
            <a:avLst/>
            <a:gdLst>
              <a:gd name="T0" fmla="*/ 146 w 1996"/>
              <a:gd name="T1" fmla="*/ 1011 h 1095"/>
              <a:gd name="T2" fmla="*/ 70 w 1996"/>
              <a:gd name="T3" fmla="*/ 990 h 1095"/>
              <a:gd name="T4" fmla="*/ 5 w 1996"/>
              <a:gd name="T5" fmla="*/ 934 h 1095"/>
              <a:gd name="T6" fmla="*/ 1 w 1996"/>
              <a:gd name="T7" fmla="*/ 910 h 1095"/>
              <a:gd name="T8" fmla="*/ 32 w 1996"/>
              <a:gd name="T9" fmla="*/ 885 h 1095"/>
              <a:gd name="T10" fmla="*/ 217 w 1996"/>
              <a:gd name="T11" fmla="*/ 813 h 1095"/>
              <a:gd name="T12" fmla="*/ 337 w 1996"/>
              <a:gd name="T13" fmla="*/ 747 h 1095"/>
              <a:gd name="T14" fmla="*/ 504 w 1996"/>
              <a:gd name="T15" fmla="*/ 621 h 1095"/>
              <a:gd name="T16" fmla="*/ 611 w 1996"/>
              <a:gd name="T17" fmla="*/ 558 h 1095"/>
              <a:gd name="T18" fmla="*/ 731 w 1996"/>
              <a:gd name="T19" fmla="*/ 458 h 1095"/>
              <a:gd name="T20" fmla="*/ 755 w 1996"/>
              <a:gd name="T21" fmla="*/ 406 h 1095"/>
              <a:gd name="T22" fmla="*/ 795 w 1996"/>
              <a:gd name="T23" fmla="*/ 205 h 1095"/>
              <a:gd name="T24" fmla="*/ 835 w 1996"/>
              <a:gd name="T25" fmla="*/ 91 h 1095"/>
              <a:gd name="T26" fmla="*/ 901 w 1996"/>
              <a:gd name="T27" fmla="*/ 27 h 1095"/>
              <a:gd name="T28" fmla="*/ 948 w 1996"/>
              <a:gd name="T29" fmla="*/ 0 h 1095"/>
              <a:gd name="T30" fmla="*/ 951 w 1996"/>
              <a:gd name="T31" fmla="*/ 24 h 1095"/>
              <a:gd name="T32" fmla="*/ 987 w 1996"/>
              <a:gd name="T33" fmla="*/ 221 h 1095"/>
              <a:gd name="T34" fmla="*/ 991 w 1996"/>
              <a:gd name="T35" fmla="*/ 332 h 1095"/>
              <a:gd name="T36" fmla="*/ 998 w 1996"/>
              <a:gd name="T37" fmla="*/ 448 h 1095"/>
              <a:gd name="T38" fmla="*/ 1202 w 1996"/>
              <a:gd name="T39" fmla="*/ 458 h 1095"/>
              <a:gd name="T40" fmla="*/ 1440 w 1996"/>
              <a:gd name="T41" fmla="*/ 505 h 1095"/>
              <a:gd name="T42" fmla="*/ 1481 w 1996"/>
              <a:gd name="T43" fmla="*/ 435 h 1095"/>
              <a:gd name="T44" fmla="*/ 1511 w 1996"/>
              <a:gd name="T45" fmla="*/ 417 h 1095"/>
              <a:gd name="T46" fmla="*/ 1535 w 1996"/>
              <a:gd name="T47" fmla="*/ 472 h 1095"/>
              <a:gd name="T48" fmla="*/ 1559 w 1996"/>
              <a:gd name="T49" fmla="*/ 512 h 1095"/>
              <a:gd name="T50" fmla="*/ 1578 w 1996"/>
              <a:gd name="T51" fmla="*/ 535 h 1095"/>
              <a:gd name="T52" fmla="*/ 1605 w 1996"/>
              <a:gd name="T53" fmla="*/ 515 h 1095"/>
              <a:gd name="T54" fmla="*/ 1714 w 1996"/>
              <a:gd name="T55" fmla="*/ 363 h 1095"/>
              <a:gd name="T56" fmla="*/ 1812 w 1996"/>
              <a:gd name="T57" fmla="*/ 240 h 1095"/>
              <a:gd name="T58" fmla="*/ 1973 w 1996"/>
              <a:gd name="T59" fmla="*/ 28 h 1095"/>
              <a:gd name="T60" fmla="*/ 1994 w 1996"/>
              <a:gd name="T61" fmla="*/ 16 h 1095"/>
              <a:gd name="T62" fmla="*/ 1987 w 1996"/>
              <a:gd name="T63" fmla="*/ 63 h 1095"/>
              <a:gd name="T64" fmla="*/ 1865 w 1996"/>
              <a:gd name="T65" fmla="*/ 374 h 1095"/>
              <a:gd name="T66" fmla="*/ 1793 w 1996"/>
              <a:gd name="T67" fmla="*/ 520 h 1095"/>
              <a:gd name="T68" fmla="*/ 1757 w 1996"/>
              <a:gd name="T69" fmla="*/ 588 h 1095"/>
              <a:gd name="T70" fmla="*/ 1763 w 1996"/>
              <a:gd name="T71" fmla="*/ 645 h 1095"/>
              <a:gd name="T72" fmla="*/ 1803 w 1996"/>
              <a:gd name="T73" fmla="*/ 815 h 1095"/>
              <a:gd name="T74" fmla="*/ 1799 w 1996"/>
              <a:gd name="T75" fmla="*/ 828 h 1095"/>
              <a:gd name="T76" fmla="*/ 1744 w 1996"/>
              <a:gd name="T77" fmla="*/ 800 h 1095"/>
              <a:gd name="T78" fmla="*/ 1682 w 1996"/>
              <a:gd name="T79" fmla="*/ 741 h 1095"/>
              <a:gd name="T80" fmla="*/ 1630 w 1996"/>
              <a:gd name="T81" fmla="*/ 654 h 1095"/>
              <a:gd name="T82" fmla="*/ 1609 w 1996"/>
              <a:gd name="T83" fmla="*/ 633 h 1095"/>
              <a:gd name="T84" fmla="*/ 1513 w 1996"/>
              <a:gd name="T85" fmla="*/ 669 h 1095"/>
              <a:gd name="T86" fmla="*/ 1436 w 1996"/>
              <a:gd name="T87" fmla="*/ 715 h 1095"/>
              <a:gd name="T88" fmla="*/ 1447 w 1996"/>
              <a:gd name="T89" fmla="*/ 750 h 1095"/>
              <a:gd name="T90" fmla="*/ 1478 w 1996"/>
              <a:gd name="T91" fmla="*/ 828 h 1095"/>
              <a:gd name="T92" fmla="*/ 1449 w 1996"/>
              <a:gd name="T93" fmla="*/ 829 h 1095"/>
              <a:gd name="T94" fmla="*/ 1342 w 1996"/>
              <a:gd name="T95" fmla="*/ 797 h 1095"/>
              <a:gd name="T96" fmla="*/ 1285 w 1996"/>
              <a:gd name="T97" fmla="*/ 818 h 1095"/>
              <a:gd name="T98" fmla="*/ 1352 w 1996"/>
              <a:gd name="T99" fmla="*/ 862 h 1095"/>
              <a:gd name="T100" fmla="*/ 1355 w 1996"/>
              <a:gd name="T101" fmla="*/ 878 h 1095"/>
              <a:gd name="T102" fmla="*/ 1273 w 1996"/>
              <a:gd name="T103" fmla="*/ 901 h 1095"/>
              <a:gd name="T104" fmla="*/ 1049 w 1996"/>
              <a:gd name="T105" fmla="*/ 954 h 1095"/>
              <a:gd name="T106" fmla="*/ 833 w 1996"/>
              <a:gd name="T107" fmla="*/ 1008 h 1095"/>
              <a:gd name="T108" fmla="*/ 705 w 1996"/>
              <a:gd name="T109" fmla="*/ 1044 h 1095"/>
              <a:gd name="T110" fmla="*/ 516 w 1996"/>
              <a:gd name="T111" fmla="*/ 1088 h 1095"/>
              <a:gd name="T112" fmla="*/ 381 w 1996"/>
              <a:gd name="T113" fmla="*/ 1095 h 1095"/>
              <a:gd name="T114" fmla="*/ 235 w 1996"/>
              <a:gd name="T115" fmla="*/ 1083 h 1095"/>
              <a:gd name="T116" fmla="*/ 182 w 1996"/>
              <a:gd name="T117" fmla="*/ 1067 h 1095"/>
              <a:gd name="T118" fmla="*/ 165 w 1996"/>
              <a:gd name="T119" fmla="*/ 1044 h 1095"/>
              <a:gd name="T120" fmla="*/ 179 w 1996"/>
              <a:gd name="T121" fmla="*/ 1025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6" h="1095">
                <a:moveTo>
                  <a:pt x="206" y="1013"/>
                </a:moveTo>
                <a:lnTo>
                  <a:pt x="206" y="1013"/>
                </a:lnTo>
                <a:lnTo>
                  <a:pt x="192" y="1013"/>
                </a:lnTo>
                <a:lnTo>
                  <a:pt x="164" y="1012"/>
                </a:lnTo>
                <a:lnTo>
                  <a:pt x="146" y="1011"/>
                </a:lnTo>
                <a:lnTo>
                  <a:pt x="127" y="1007"/>
                </a:lnTo>
                <a:lnTo>
                  <a:pt x="108" y="1003"/>
                </a:lnTo>
                <a:lnTo>
                  <a:pt x="88" y="998"/>
                </a:lnTo>
                <a:lnTo>
                  <a:pt x="88" y="998"/>
                </a:lnTo>
                <a:lnTo>
                  <a:pt x="70" y="990"/>
                </a:lnTo>
                <a:lnTo>
                  <a:pt x="52" y="981"/>
                </a:lnTo>
                <a:lnTo>
                  <a:pt x="37" y="969"/>
                </a:lnTo>
                <a:lnTo>
                  <a:pt x="24" y="958"/>
                </a:lnTo>
                <a:lnTo>
                  <a:pt x="12" y="945"/>
                </a:lnTo>
                <a:lnTo>
                  <a:pt x="5" y="934"/>
                </a:lnTo>
                <a:lnTo>
                  <a:pt x="2" y="927"/>
                </a:lnTo>
                <a:lnTo>
                  <a:pt x="1" y="921"/>
                </a:lnTo>
                <a:lnTo>
                  <a:pt x="0" y="916"/>
                </a:lnTo>
                <a:lnTo>
                  <a:pt x="1" y="910"/>
                </a:lnTo>
                <a:lnTo>
                  <a:pt x="1" y="910"/>
                </a:lnTo>
                <a:lnTo>
                  <a:pt x="2" y="905"/>
                </a:lnTo>
                <a:lnTo>
                  <a:pt x="6" y="901"/>
                </a:lnTo>
                <a:lnTo>
                  <a:pt x="10" y="896"/>
                </a:lnTo>
                <a:lnTo>
                  <a:pt x="16" y="892"/>
                </a:lnTo>
                <a:lnTo>
                  <a:pt x="32" y="885"/>
                </a:lnTo>
                <a:lnTo>
                  <a:pt x="54" y="876"/>
                </a:lnTo>
                <a:lnTo>
                  <a:pt x="119" y="851"/>
                </a:lnTo>
                <a:lnTo>
                  <a:pt x="164" y="835"/>
                </a:lnTo>
                <a:lnTo>
                  <a:pt x="217" y="813"/>
                </a:lnTo>
                <a:lnTo>
                  <a:pt x="217" y="813"/>
                </a:lnTo>
                <a:lnTo>
                  <a:pt x="245" y="800"/>
                </a:lnTo>
                <a:lnTo>
                  <a:pt x="271" y="787"/>
                </a:lnTo>
                <a:lnTo>
                  <a:pt x="295" y="774"/>
                </a:lnTo>
                <a:lnTo>
                  <a:pt x="317" y="760"/>
                </a:lnTo>
                <a:lnTo>
                  <a:pt x="337" y="747"/>
                </a:lnTo>
                <a:lnTo>
                  <a:pt x="358" y="733"/>
                </a:lnTo>
                <a:lnTo>
                  <a:pt x="394" y="706"/>
                </a:lnTo>
                <a:lnTo>
                  <a:pt x="458" y="655"/>
                </a:lnTo>
                <a:lnTo>
                  <a:pt x="489" y="632"/>
                </a:lnTo>
                <a:lnTo>
                  <a:pt x="504" y="621"/>
                </a:lnTo>
                <a:lnTo>
                  <a:pt x="520" y="612"/>
                </a:lnTo>
                <a:lnTo>
                  <a:pt x="520" y="612"/>
                </a:lnTo>
                <a:lnTo>
                  <a:pt x="552" y="594"/>
                </a:lnTo>
                <a:lnTo>
                  <a:pt x="582" y="576"/>
                </a:lnTo>
                <a:lnTo>
                  <a:pt x="611" y="558"/>
                </a:lnTo>
                <a:lnTo>
                  <a:pt x="638" y="539"/>
                </a:lnTo>
                <a:lnTo>
                  <a:pt x="664" y="520"/>
                </a:lnTo>
                <a:lnTo>
                  <a:pt x="688" y="501"/>
                </a:lnTo>
                <a:lnTo>
                  <a:pt x="710" y="480"/>
                </a:lnTo>
                <a:lnTo>
                  <a:pt x="731" y="458"/>
                </a:lnTo>
                <a:lnTo>
                  <a:pt x="731" y="458"/>
                </a:lnTo>
                <a:lnTo>
                  <a:pt x="736" y="452"/>
                </a:lnTo>
                <a:lnTo>
                  <a:pt x="740" y="445"/>
                </a:lnTo>
                <a:lnTo>
                  <a:pt x="747" y="427"/>
                </a:lnTo>
                <a:lnTo>
                  <a:pt x="755" y="406"/>
                </a:lnTo>
                <a:lnTo>
                  <a:pt x="760" y="382"/>
                </a:lnTo>
                <a:lnTo>
                  <a:pt x="766" y="356"/>
                </a:lnTo>
                <a:lnTo>
                  <a:pt x="772" y="326"/>
                </a:lnTo>
                <a:lnTo>
                  <a:pt x="783" y="266"/>
                </a:lnTo>
                <a:lnTo>
                  <a:pt x="795" y="205"/>
                </a:lnTo>
                <a:lnTo>
                  <a:pt x="801" y="176"/>
                </a:lnTo>
                <a:lnTo>
                  <a:pt x="809" y="149"/>
                </a:lnTo>
                <a:lnTo>
                  <a:pt x="818" y="123"/>
                </a:lnTo>
                <a:lnTo>
                  <a:pt x="828" y="101"/>
                </a:lnTo>
                <a:lnTo>
                  <a:pt x="835" y="91"/>
                </a:lnTo>
                <a:lnTo>
                  <a:pt x="840" y="82"/>
                </a:lnTo>
                <a:lnTo>
                  <a:pt x="847" y="74"/>
                </a:lnTo>
                <a:lnTo>
                  <a:pt x="854" y="68"/>
                </a:lnTo>
                <a:lnTo>
                  <a:pt x="854" y="68"/>
                </a:lnTo>
                <a:lnTo>
                  <a:pt x="901" y="27"/>
                </a:lnTo>
                <a:lnTo>
                  <a:pt x="919" y="14"/>
                </a:lnTo>
                <a:lnTo>
                  <a:pt x="932" y="4"/>
                </a:lnTo>
                <a:lnTo>
                  <a:pt x="941" y="0"/>
                </a:lnTo>
                <a:lnTo>
                  <a:pt x="945" y="0"/>
                </a:lnTo>
                <a:lnTo>
                  <a:pt x="948" y="0"/>
                </a:lnTo>
                <a:lnTo>
                  <a:pt x="950" y="2"/>
                </a:lnTo>
                <a:lnTo>
                  <a:pt x="951" y="6"/>
                </a:lnTo>
                <a:lnTo>
                  <a:pt x="951" y="16"/>
                </a:lnTo>
                <a:lnTo>
                  <a:pt x="951" y="16"/>
                </a:lnTo>
                <a:lnTo>
                  <a:pt x="951" y="24"/>
                </a:lnTo>
                <a:lnTo>
                  <a:pt x="953" y="36"/>
                </a:lnTo>
                <a:lnTo>
                  <a:pt x="958" y="63"/>
                </a:lnTo>
                <a:lnTo>
                  <a:pt x="973" y="136"/>
                </a:lnTo>
                <a:lnTo>
                  <a:pt x="981" y="178"/>
                </a:lnTo>
                <a:lnTo>
                  <a:pt x="987" y="221"/>
                </a:lnTo>
                <a:lnTo>
                  <a:pt x="991" y="262"/>
                </a:lnTo>
                <a:lnTo>
                  <a:pt x="993" y="281"/>
                </a:lnTo>
                <a:lnTo>
                  <a:pt x="993" y="299"/>
                </a:lnTo>
                <a:lnTo>
                  <a:pt x="993" y="299"/>
                </a:lnTo>
                <a:lnTo>
                  <a:pt x="991" y="332"/>
                </a:lnTo>
                <a:lnTo>
                  <a:pt x="991" y="361"/>
                </a:lnTo>
                <a:lnTo>
                  <a:pt x="994" y="408"/>
                </a:lnTo>
                <a:lnTo>
                  <a:pt x="996" y="438"/>
                </a:lnTo>
                <a:lnTo>
                  <a:pt x="998" y="448"/>
                </a:lnTo>
                <a:lnTo>
                  <a:pt x="998" y="448"/>
                </a:lnTo>
                <a:lnTo>
                  <a:pt x="1029" y="448"/>
                </a:lnTo>
                <a:lnTo>
                  <a:pt x="1062" y="449"/>
                </a:lnTo>
                <a:lnTo>
                  <a:pt x="1103" y="451"/>
                </a:lnTo>
                <a:lnTo>
                  <a:pt x="1152" y="453"/>
                </a:lnTo>
                <a:lnTo>
                  <a:pt x="1202" y="458"/>
                </a:lnTo>
                <a:lnTo>
                  <a:pt x="1253" y="465"/>
                </a:lnTo>
                <a:lnTo>
                  <a:pt x="1278" y="469"/>
                </a:lnTo>
                <a:lnTo>
                  <a:pt x="1301" y="474"/>
                </a:lnTo>
                <a:lnTo>
                  <a:pt x="1301" y="474"/>
                </a:lnTo>
                <a:lnTo>
                  <a:pt x="1440" y="505"/>
                </a:lnTo>
                <a:lnTo>
                  <a:pt x="1440" y="505"/>
                </a:lnTo>
                <a:lnTo>
                  <a:pt x="1449" y="488"/>
                </a:lnTo>
                <a:lnTo>
                  <a:pt x="1458" y="471"/>
                </a:lnTo>
                <a:lnTo>
                  <a:pt x="1469" y="453"/>
                </a:lnTo>
                <a:lnTo>
                  <a:pt x="1481" y="435"/>
                </a:lnTo>
                <a:lnTo>
                  <a:pt x="1494" y="421"/>
                </a:lnTo>
                <a:lnTo>
                  <a:pt x="1499" y="417"/>
                </a:lnTo>
                <a:lnTo>
                  <a:pt x="1504" y="415"/>
                </a:lnTo>
                <a:lnTo>
                  <a:pt x="1508" y="415"/>
                </a:lnTo>
                <a:lnTo>
                  <a:pt x="1511" y="417"/>
                </a:lnTo>
                <a:lnTo>
                  <a:pt x="1511" y="417"/>
                </a:lnTo>
                <a:lnTo>
                  <a:pt x="1518" y="426"/>
                </a:lnTo>
                <a:lnTo>
                  <a:pt x="1522" y="436"/>
                </a:lnTo>
                <a:lnTo>
                  <a:pt x="1531" y="461"/>
                </a:lnTo>
                <a:lnTo>
                  <a:pt x="1535" y="472"/>
                </a:lnTo>
                <a:lnTo>
                  <a:pt x="1540" y="485"/>
                </a:lnTo>
                <a:lnTo>
                  <a:pt x="1546" y="496"/>
                </a:lnTo>
                <a:lnTo>
                  <a:pt x="1553" y="505"/>
                </a:lnTo>
                <a:lnTo>
                  <a:pt x="1553" y="505"/>
                </a:lnTo>
                <a:lnTo>
                  <a:pt x="1559" y="512"/>
                </a:lnTo>
                <a:lnTo>
                  <a:pt x="1564" y="519"/>
                </a:lnTo>
                <a:lnTo>
                  <a:pt x="1569" y="529"/>
                </a:lnTo>
                <a:lnTo>
                  <a:pt x="1572" y="533"/>
                </a:lnTo>
                <a:lnTo>
                  <a:pt x="1574" y="534"/>
                </a:lnTo>
                <a:lnTo>
                  <a:pt x="1578" y="535"/>
                </a:lnTo>
                <a:lnTo>
                  <a:pt x="1583" y="535"/>
                </a:lnTo>
                <a:lnTo>
                  <a:pt x="1583" y="535"/>
                </a:lnTo>
                <a:lnTo>
                  <a:pt x="1587" y="534"/>
                </a:lnTo>
                <a:lnTo>
                  <a:pt x="1592" y="530"/>
                </a:lnTo>
                <a:lnTo>
                  <a:pt x="1605" y="515"/>
                </a:lnTo>
                <a:lnTo>
                  <a:pt x="1621" y="493"/>
                </a:lnTo>
                <a:lnTo>
                  <a:pt x="1640" y="465"/>
                </a:lnTo>
                <a:lnTo>
                  <a:pt x="1663" y="433"/>
                </a:lnTo>
                <a:lnTo>
                  <a:pt x="1687" y="399"/>
                </a:lnTo>
                <a:lnTo>
                  <a:pt x="1714" y="363"/>
                </a:lnTo>
                <a:lnTo>
                  <a:pt x="1743" y="330"/>
                </a:lnTo>
                <a:lnTo>
                  <a:pt x="1743" y="330"/>
                </a:lnTo>
                <a:lnTo>
                  <a:pt x="1758" y="312"/>
                </a:lnTo>
                <a:lnTo>
                  <a:pt x="1775" y="290"/>
                </a:lnTo>
                <a:lnTo>
                  <a:pt x="1812" y="240"/>
                </a:lnTo>
                <a:lnTo>
                  <a:pt x="1892" y="131"/>
                </a:lnTo>
                <a:lnTo>
                  <a:pt x="1929" y="81"/>
                </a:lnTo>
                <a:lnTo>
                  <a:pt x="1944" y="59"/>
                </a:lnTo>
                <a:lnTo>
                  <a:pt x="1960" y="42"/>
                </a:lnTo>
                <a:lnTo>
                  <a:pt x="1973" y="28"/>
                </a:lnTo>
                <a:lnTo>
                  <a:pt x="1983" y="19"/>
                </a:lnTo>
                <a:lnTo>
                  <a:pt x="1987" y="15"/>
                </a:lnTo>
                <a:lnTo>
                  <a:pt x="1989" y="14"/>
                </a:lnTo>
                <a:lnTo>
                  <a:pt x="1993" y="15"/>
                </a:lnTo>
                <a:lnTo>
                  <a:pt x="1994" y="16"/>
                </a:lnTo>
                <a:lnTo>
                  <a:pt x="1994" y="16"/>
                </a:lnTo>
                <a:lnTo>
                  <a:pt x="1996" y="20"/>
                </a:lnTo>
                <a:lnTo>
                  <a:pt x="1996" y="25"/>
                </a:lnTo>
                <a:lnTo>
                  <a:pt x="1993" y="41"/>
                </a:lnTo>
                <a:lnTo>
                  <a:pt x="1987" y="63"/>
                </a:lnTo>
                <a:lnTo>
                  <a:pt x="1979" y="88"/>
                </a:lnTo>
                <a:lnTo>
                  <a:pt x="1956" y="153"/>
                </a:lnTo>
                <a:lnTo>
                  <a:pt x="1926" y="226"/>
                </a:lnTo>
                <a:lnTo>
                  <a:pt x="1896" y="302"/>
                </a:lnTo>
                <a:lnTo>
                  <a:pt x="1865" y="374"/>
                </a:lnTo>
                <a:lnTo>
                  <a:pt x="1839" y="433"/>
                </a:lnTo>
                <a:lnTo>
                  <a:pt x="1820" y="474"/>
                </a:lnTo>
                <a:lnTo>
                  <a:pt x="1820" y="474"/>
                </a:lnTo>
                <a:lnTo>
                  <a:pt x="1806" y="499"/>
                </a:lnTo>
                <a:lnTo>
                  <a:pt x="1793" y="520"/>
                </a:lnTo>
                <a:lnTo>
                  <a:pt x="1772" y="551"/>
                </a:lnTo>
                <a:lnTo>
                  <a:pt x="1765" y="565"/>
                </a:lnTo>
                <a:lnTo>
                  <a:pt x="1761" y="573"/>
                </a:lnTo>
                <a:lnTo>
                  <a:pt x="1759" y="579"/>
                </a:lnTo>
                <a:lnTo>
                  <a:pt x="1757" y="588"/>
                </a:lnTo>
                <a:lnTo>
                  <a:pt x="1757" y="597"/>
                </a:lnTo>
                <a:lnTo>
                  <a:pt x="1757" y="606"/>
                </a:lnTo>
                <a:lnTo>
                  <a:pt x="1758" y="618"/>
                </a:lnTo>
                <a:lnTo>
                  <a:pt x="1758" y="618"/>
                </a:lnTo>
                <a:lnTo>
                  <a:pt x="1763" y="645"/>
                </a:lnTo>
                <a:lnTo>
                  <a:pt x="1771" y="678"/>
                </a:lnTo>
                <a:lnTo>
                  <a:pt x="1789" y="747"/>
                </a:lnTo>
                <a:lnTo>
                  <a:pt x="1795" y="779"/>
                </a:lnTo>
                <a:lnTo>
                  <a:pt x="1802" y="805"/>
                </a:lnTo>
                <a:lnTo>
                  <a:pt x="1803" y="815"/>
                </a:lnTo>
                <a:lnTo>
                  <a:pt x="1803" y="822"/>
                </a:lnTo>
                <a:lnTo>
                  <a:pt x="1802" y="827"/>
                </a:lnTo>
                <a:lnTo>
                  <a:pt x="1800" y="828"/>
                </a:lnTo>
                <a:lnTo>
                  <a:pt x="1799" y="828"/>
                </a:lnTo>
                <a:lnTo>
                  <a:pt x="1799" y="828"/>
                </a:lnTo>
                <a:lnTo>
                  <a:pt x="1792" y="827"/>
                </a:lnTo>
                <a:lnTo>
                  <a:pt x="1783" y="823"/>
                </a:lnTo>
                <a:lnTo>
                  <a:pt x="1771" y="818"/>
                </a:lnTo>
                <a:lnTo>
                  <a:pt x="1759" y="810"/>
                </a:lnTo>
                <a:lnTo>
                  <a:pt x="1744" y="800"/>
                </a:lnTo>
                <a:lnTo>
                  <a:pt x="1729" y="787"/>
                </a:lnTo>
                <a:lnTo>
                  <a:pt x="1711" y="770"/>
                </a:lnTo>
                <a:lnTo>
                  <a:pt x="1691" y="751"/>
                </a:lnTo>
                <a:lnTo>
                  <a:pt x="1691" y="751"/>
                </a:lnTo>
                <a:lnTo>
                  <a:pt x="1682" y="741"/>
                </a:lnTo>
                <a:lnTo>
                  <a:pt x="1673" y="729"/>
                </a:lnTo>
                <a:lnTo>
                  <a:pt x="1659" y="709"/>
                </a:lnTo>
                <a:lnTo>
                  <a:pt x="1648" y="688"/>
                </a:lnTo>
                <a:lnTo>
                  <a:pt x="1639" y="669"/>
                </a:lnTo>
                <a:lnTo>
                  <a:pt x="1630" y="654"/>
                </a:lnTo>
                <a:lnTo>
                  <a:pt x="1623" y="642"/>
                </a:lnTo>
                <a:lnTo>
                  <a:pt x="1619" y="638"/>
                </a:lnTo>
                <a:lnTo>
                  <a:pt x="1617" y="634"/>
                </a:lnTo>
                <a:lnTo>
                  <a:pt x="1613" y="633"/>
                </a:lnTo>
                <a:lnTo>
                  <a:pt x="1609" y="633"/>
                </a:lnTo>
                <a:lnTo>
                  <a:pt x="1609" y="633"/>
                </a:lnTo>
                <a:lnTo>
                  <a:pt x="1595" y="637"/>
                </a:lnTo>
                <a:lnTo>
                  <a:pt x="1572" y="645"/>
                </a:lnTo>
                <a:lnTo>
                  <a:pt x="1544" y="655"/>
                </a:lnTo>
                <a:lnTo>
                  <a:pt x="1513" y="669"/>
                </a:lnTo>
                <a:lnTo>
                  <a:pt x="1482" y="682"/>
                </a:lnTo>
                <a:lnTo>
                  <a:pt x="1456" y="696"/>
                </a:lnTo>
                <a:lnTo>
                  <a:pt x="1447" y="704"/>
                </a:lnTo>
                <a:lnTo>
                  <a:pt x="1440" y="709"/>
                </a:lnTo>
                <a:lnTo>
                  <a:pt x="1436" y="715"/>
                </a:lnTo>
                <a:lnTo>
                  <a:pt x="1434" y="718"/>
                </a:lnTo>
                <a:lnTo>
                  <a:pt x="1434" y="720"/>
                </a:lnTo>
                <a:lnTo>
                  <a:pt x="1434" y="720"/>
                </a:lnTo>
                <a:lnTo>
                  <a:pt x="1438" y="733"/>
                </a:lnTo>
                <a:lnTo>
                  <a:pt x="1447" y="750"/>
                </a:lnTo>
                <a:lnTo>
                  <a:pt x="1468" y="788"/>
                </a:lnTo>
                <a:lnTo>
                  <a:pt x="1476" y="808"/>
                </a:lnTo>
                <a:lnTo>
                  <a:pt x="1477" y="815"/>
                </a:lnTo>
                <a:lnTo>
                  <a:pt x="1478" y="822"/>
                </a:lnTo>
                <a:lnTo>
                  <a:pt x="1478" y="828"/>
                </a:lnTo>
                <a:lnTo>
                  <a:pt x="1476" y="832"/>
                </a:lnTo>
                <a:lnTo>
                  <a:pt x="1472" y="833"/>
                </a:lnTo>
                <a:lnTo>
                  <a:pt x="1465" y="833"/>
                </a:lnTo>
                <a:lnTo>
                  <a:pt x="1465" y="833"/>
                </a:lnTo>
                <a:lnTo>
                  <a:pt x="1449" y="829"/>
                </a:lnTo>
                <a:lnTo>
                  <a:pt x="1431" y="826"/>
                </a:lnTo>
                <a:lnTo>
                  <a:pt x="1392" y="813"/>
                </a:lnTo>
                <a:lnTo>
                  <a:pt x="1360" y="802"/>
                </a:lnTo>
                <a:lnTo>
                  <a:pt x="1342" y="797"/>
                </a:lnTo>
                <a:lnTo>
                  <a:pt x="1342" y="797"/>
                </a:lnTo>
                <a:lnTo>
                  <a:pt x="1336" y="797"/>
                </a:lnTo>
                <a:lnTo>
                  <a:pt x="1328" y="800"/>
                </a:lnTo>
                <a:lnTo>
                  <a:pt x="1310" y="808"/>
                </a:lnTo>
                <a:lnTo>
                  <a:pt x="1285" y="818"/>
                </a:lnTo>
                <a:lnTo>
                  <a:pt x="1285" y="818"/>
                </a:lnTo>
                <a:lnTo>
                  <a:pt x="1297" y="824"/>
                </a:lnTo>
                <a:lnTo>
                  <a:pt x="1324" y="838"/>
                </a:lnTo>
                <a:lnTo>
                  <a:pt x="1337" y="847"/>
                </a:lnTo>
                <a:lnTo>
                  <a:pt x="1348" y="856"/>
                </a:lnTo>
                <a:lnTo>
                  <a:pt x="1352" y="862"/>
                </a:lnTo>
                <a:lnTo>
                  <a:pt x="1356" y="867"/>
                </a:lnTo>
                <a:lnTo>
                  <a:pt x="1357" y="871"/>
                </a:lnTo>
                <a:lnTo>
                  <a:pt x="1357" y="874"/>
                </a:lnTo>
                <a:lnTo>
                  <a:pt x="1357" y="874"/>
                </a:lnTo>
                <a:lnTo>
                  <a:pt x="1355" y="878"/>
                </a:lnTo>
                <a:lnTo>
                  <a:pt x="1350" y="882"/>
                </a:lnTo>
                <a:lnTo>
                  <a:pt x="1342" y="885"/>
                </a:lnTo>
                <a:lnTo>
                  <a:pt x="1333" y="889"/>
                </a:lnTo>
                <a:lnTo>
                  <a:pt x="1306" y="895"/>
                </a:lnTo>
                <a:lnTo>
                  <a:pt x="1273" y="901"/>
                </a:lnTo>
                <a:lnTo>
                  <a:pt x="1190" y="918"/>
                </a:lnTo>
                <a:lnTo>
                  <a:pt x="1144" y="928"/>
                </a:lnTo>
                <a:lnTo>
                  <a:pt x="1095" y="941"/>
                </a:lnTo>
                <a:lnTo>
                  <a:pt x="1095" y="941"/>
                </a:lnTo>
                <a:lnTo>
                  <a:pt x="1049" y="954"/>
                </a:lnTo>
                <a:lnTo>
                  <a:pt x="1009" y="964"/>
                </a:lnTo>
                <a:lnTo>
                  <a:pt x="942" y="980"/>
                </a:lnTo>
                <a:lnTo>
                  <a:pt x="886" y="994"/>
                </a:lnTo>
                <a:lnTo>
                  <a:pt x="859" y="1000"/>
                </a:lnTo>
                <a:lnTo>
                  <a:pt x="833" y="1008"/>
                </a:lnTo>
                <a:lnTo>
                  <a:pt x="833" y="1008"/>
                </a:lnTo>
                <a:lnTo>
                  <a:pt x="783" y="1023"/>
                </a:lnTo>
                <a:lnTo>
                  <a:pt x="742" y="1034"/>
                </a:lnTo>
                <a:lnTo>
                  <a:pt x="705" y="1044"/>
                </a:lnTo>
                <a:lnTo>
                  <a:pt x="705" y="1044"/>
                </a:lnTo>
                <a:lnTo>
                  <a:pt x="677" y="1052"/>
                </a:lnTo>
                <a:lnTo>
                  <a:pt x="646" y="1061"/>
                </a:lnTo>
                <a:lnTo>
                  <a:pt x="607" y="1070"/>
                </a:lnTo>
                <a:lnTo>
                  <a:pt x="562" y="1079"/>
                </a:lnTo>
                <a:lnTo>
                  <a:pt x="516" y="1088"/>
                </a:lnTo>
                <a:lnTo>
                  <a:pt x="467" y="1093"/>
                </a:lnTo>
                <a:lnTo>
                  <a:pt x="444" y="1095"/>
                </a:lnTo>
                <a:lnTo>
                  <a:pt x="422" y="1095"/>
                </a:lnTo>
                <a:lnTo>
                  <a:pt x="422" y="1095"/>
                </a:lnTo>
                <a:lnTo>
                  <a:pt x="381" y="1095"/>
                </a:lnTo>
                <a:lnTo>
                  <a:pt x="344" y="1094"/>
                </a:lnTo>
                <a:lnTo>
                  <a:pt x="310" y="1091"/>
                </a:lnTo>
                <a:lnTo>
                  <a:pt x="281" y="1089"/>
                </a:lnTo>
                <a:lnTo>
                  <a:pt x="257" y="1086"/>
                </a:lnTo>
                <a:lnTo>
                  <a:pt x="235" y="1083"/>
                </a:lnTo>
                <a:lnTo>
                  <a:pt x="217" y="1079"/>
                </a:lnTo>
                <a:lnTo>
                  <a:pt x="201" y="1075"/>
                </a:lnTo>
                <a:lnTo>
                  <a:pt x="201" y="1075"/>
                </a:lnTo>
                <a:lnTo>
                  <a:pt x="191" y="1071"/>
                </a:lnTo>
                <a:lnTo>
                  <a:pt x="182" y="1067"/>
                </a:lnTo>
                <a:lnTo>
                  <a:pt x="176" y="1063"/>
                </a:lnTo>
                <a:lnTo>
                  <a:pt x="172" y="1059"/>
                </a:lnTo>
                <a:lnTo>
                  <a:pt x="168" y="1056"/>
                </a:lnTo>
                <a:lnTo>
                  <a:pt x="167" y="1052"/>
                </a:lnTo>
                <a:lnTo>
                  <a:pt x="165" y="1044"/>
                </a:lnTo>
                <a:lnTo>
                  <a:pt x="165" y="1044"/>
                </a:lnTo>
                <a:lnTo>
                  <a:pt x="165" y="1040"/>
                </a:lnTo>
                <a:lnTo>
                  <a:pt x="167" y="1036"/>
                </a:lnTo>
                <a:lnTo>
                  <a:pt x="172" y="1030"/>
                </a:lnTo>
                <a:lnTo>
                  <a:pt x="179" y="1025"/>
                </a:lnTo>
                <a:lnTo>
                  <a:pt x="187" y="1021"/>
                </a:lnTo>
                <a:lnTo>
                  <a:pt x="203" y="1014"/>
                </a:lnTo>
                <a:lnTo>
                  <a:pt x="206" y="1013"/>
                </a:lnTo>
                <a:lnTo>
                  <a:pt x="206" y="10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D47EDC8F-8EFF-4EA0-B273-D22FD16C0EAA}"/>
              </a:ext>
            </a:extLst>
          </p:cNvPr>
          <p:cNvSpPr>
            <a:spLocks/>
          </p:cNvSpPr>
          <p:nvPr/>
        </p:nvSpPr>
        <p:spPr bwMode="auto">
          <a:xfrm>
            <a:off x="3586865" y="4548046"/>
            <a:ext cx="2769964" cy="1295542"/>
          </a:xfrm>
          <a:custGeom>
            <a:avLst/>
            <a:gdLst>
              <a:gd name="T0" fmla="*/ 707 w 2044"/>
              <a:gd name="T1" fmla="*/ 203 h 956"/>
              <a:gd name="T2" fmla="*/ 517 w 2044"/>
              <a:gd name="T3" fmla="*/ 202 h 956"/>
              <a:gd name="T4" fmla="*/ 333 w 2044"/>
              <a:gd name="T5" fmla="*/ 234 h 956"/>
              <a:gd name="T6" fmla="*/ 210 w 2044"/>
              <a:gd name="T7" fmla="*/ 242 h 956"/>
              <a:gd name="T8" fmla="*/ 74 w 2044"/>
              <a:gd name="T9" fmla="*/ 246 h 956"/>
              <a:gd name="T10" fmla="*/ 14 w 2044"/>
              <a:gd name="T11" fmla="*/ 280 h 956"/>
              <a:gd name="T12" fmla="*/ 1 w 2044"/>
              <a:gd name="T13" fmla="*/ 334 h 956"/>
              <a:gd name="T14" fmla="*/ 38 w 2044"/>
              <a:gd name="T15" fmla="*/ 398 h 956"/>
              <a:gd name="T16" fmla="*/ 155 w 2044"/>
              <a:gd name="T17" fmla="*/ 482 h 956"/>
              <a:gd name="T18" fmla="*/ 272 w 2044"/>
              <a:gd name="T19" fmla="*/ 535 h 956"/>
              <a:gd name="T20" fmla="*/ 457 w 2044"/>
              <a:gd name="T21" fmla="*/ 596 h 956"/>
              <a:gd name="T22" fmla="*/ 542 w 2044"/>
              <a:gd name="T23" fmla="*/ 657 h 956"/>
              <a:gd name="T24" fmla="*/ 547 w 2044"/>
              <a:gd name="T25" fmla="*/ 772 h 956"/>
              <a:gd name="T26" fmla="*/ 567 w 2044"/>
              <a:gd name="T27" fmla="*/ 825 h 956"/>
              <a:gd name="T28" fmla="*/ 658 w 2044"/>
              <a:gd name="T29" fmla="*/ 939 h 956"/>
              <a:gd name="T30" fmla="*/ 691 w 2044"/>
              <a:gd name="T31" fmla="*/ 955 h 956"/>
              <a:gd name="T32" fmla="*/ 697 w 2044"/>
              <a:gd name="T33" fmla="*/ 934 h 956"/>
              <a:gd name="T34" fmla="*/ 696 w 2044"/>
              <a:gd name="T35" fmla="*/ 812 h 956"/>
              <a:gd name="T36" fmla="*/ 712 w 2044"/>
              <a:gd name="T37" fmla="*/ 748 h 956"/>
              <a:gd name="T38" fmla="*/ 784 w 2044"/>
              <a:gd name="T39" fmla="*/ 642 h 956"/>
              <a:gd name="T40" fmla="*/ 959 w 2044"/>
              <a:gd name="T41" fmla="*/ 633 h 956"/>
              <a:gd name="T42" fmla="*/ 1180 w 2044"/>
              <a:gd name="T43" fmla="*/ 636 h 956"/>
              <a:gd name="T44" fmla="*/ 1445 w 2044"/>
              <a:gd name="T45" fmla="*/ 583 h 956"/>
              <a:gd name="T46" fmla="*/ 1520 w 2044"/>
              <a:gd name="T47" fmla="*/ 578 h 956"/>
              <a:gd name="T48" fmla="*/ 1626 w 2044"/>
              <a:gd name="T49" fmla="*/ 619 h 956"/>
              <a:gd name="T50" fmla="*/ 1681 w 2044"/>
              <a:gd name="T51" fmla="*/ 624 h 956"/>
              <a:gd name="T52" fmla="*/ 1704 w 2044"/>
              <a:gd name="T53" fmla="*/ 612 h 956"/>
              <a:gd name="T54" fmla="*/ 1676 w 2044"/>
              <a:gd name="T55" fmla="*/ 578 h 956"/>
              <a:gd name="T56" fmla="*/ 1666 w 2044"/>
              <a:gd name="T57" fmla="*/ 555 h 956"/>
              <a:gd name="T58" fmla="*/ 1694 w 2044"/>
              <a:gd name="T59" fmla="*/ 541 h 956"/>
              <a:gd name="T60" fmla="*/ 1749 w 2044"/>
              <a:gd name="T61" fmla="*/ 542 h 956"/>
              <a:gd name="T62" fmla="*/ 1840 w 2044"/>
              <a:gd name="T63" fmla="*/ 628 h 956"/>
              <a:gd name="T64" fmla="*/ 1910 w 2044"/>
              <a:gd name="T65" fmla="*/ 686 h 956"/>
              <a:gd name="T66" fmla="*/ 1952 w 2044"/>
              <a:gd name="T67" fmla="*/ 714 h 956"/>
              <a:gd name="T68" fmla="*/ 1951 w 2044"/>
              <a:gd name="T69" fmla="*/ 694 h 956"/>
              <a:gd name="T70" fmla="*/ 1892 w 2044"/>
              <a:gd name="T71" fmla="*/ 563 h 956"/>
              <a:gd name="T72" fmla="*/ 1888 w 2044"/>
              <a:gd name="T73" fmla="*/ 528 h 956"/>
              <a:gd name="T74" fmla="*/ 1985 w 2044"/>
              <a:gd name="T75" fmla="*/ 273 h 956"/>
              <a:gd name="T76" fmla="*/ 2021 w 2044"/>
              <a:gd name="T77" fmla="*/ 167 h 956"/>
              <a:gd name="T78" fmla="*/ 2043 w 2044"/>
              <a:gd name="T79" fmla="*/ 91 h 956"/>
              <a:gd name="T80" fmla="*/ 2016 w 2044"/>
              <a:gd name="T81" fmla="*/ 113 h 956"/>
              <a:gd name="T82" fmla="*/ 1863 w 2044"/>
              <a:gd name="T83" fmla="*/ 305 h 956"/>
              <a:gd name="T84" fmla="*/ 1809 w 2044"/>
              <a:gd name="T85" fmla="*/ 360 h 956"/>
              <a:gd name="T86" fmla="*/ 1735 w 2044"/>
              <a:gd name="T87" fmla="*/ 432 h 956"/>
              <a:gd name="T88" fmla="*/ 1687 w 2044"/>
              <a:gd name="T89" fmla="*/ 438 h 956"/>
              <a:gd name="T90" fmla="*/ 1641 w 2044"/>
              <a:gd name="T91" fmla="*/ 418 h 956"/>
              <a:gd name="T92" fmla="*/ 1622 w 2044"/>
              <a:gd name="T93" fmla="*/ 389 h 956"/>
              <a:gd name="T94" fmla="*/ 1594 w 2044"/>
              <a:gd name="T95" fmla="*/ 389 h 956"/>
              <a:gd name="T96" fmla="*/ 1496 w 2044"/>
              <a:gd name="T97" fmla="*/ 392 h 956"/>
              <a:gd name="T98" fmla="*/ 1167 w 2044"/>
              <a:gd name="T99" fmla="*/ 300 h 956"/>
              <a:gd name="T100" fmla="*/ 1066 w 2044"/>
              <a:gd name="T101" fmla="*/ 260 h 956"/>
              <a:gd name="T102" fmla="*/ 1032 w 2044"/>
              <a:gd name="T103" fmla="*/ 67 h 956"/>
              <a:gd name="T104" fmla="*/ 1005 w 2044"/>
              <a:gd name="T105" fmla="*/ 4 h 956"/>
              <a:gd name="T106" fmla="*/ 963 w 2044"/>
              <a:gd name="T107" fmla="*/ 4 h 956"/>
              <a:gd name="T108" fmla="*/ 897 w 2044"/>
              <a:gd name="T109" fmla="*/ 57 h 956"/>
              <a:gd name="T110" fmla="*/ 861 w 2044"/>
              <a:gd name="T111" fmla="*/ 126 h 956"/>
              <a:gd name="T112" fmla="*/ 833 w 2044"/>
              <a:gd name="T113" fmla="*/ 215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44" h="956">
                <a:moveTo>
                  <a:pt x="833" y="215"/>
                </a:moveTo>
                <a:lnTo>
                  <a:pt x="833" y="215"/>
                </a:lnTo>
                <a:lnTo>
                  <a:pt x="797" y="211"/>
                </a:lnTo>
                <a:lnTo>
                  <a:pt x="756" y="207"/>
                </a:lnTo>
                <a:lnTo>
                  <a:pt x="707" y="203"/>
                </a:lnTo>
                <a:lnTo>
                  <a:pt x="652" y="201"/>
                </a:lnTo>
                <a:lnTo>
                  <a:pt x="596" y="199"/>
                </a:lnTo>
                <a:lnTo>
                  <a:pt x="567" y="199"/>
                </a:lnTo>
                <a:lnTo>
                  <a:pt x="542" y="201"/>
                </a:lnTo>
                <a:lnTo>
                  <a:pt x="517" y="202"/>
                </a:lnTo>
                <a:lnTo>
                  <a:pt x="494" y="206"/>
                </a:lnTo>
                <a:lnTo>
                  <a:pt x="494" y="206"/>
                </a:lnTo>
                <a:lnTo>
                  <a:pt x="420" y="219"/>
                </a:lnTo>
                <a:lnTo>
                  <a:pt x="360" y="229"/>
                </a:lnTo>
                <a:lnTo>
                  <a:pt x="333" y="234"/>
                </a:lnTo>
                <a:lnTo>
                  <a:pt x="305" y="238"/>
                </a:lnTo>
                <a:lnTo>
                  <a:pt x="277" y="240"/>
                </a:lnTo>
                <a:lnTo>
                  <a:pt x="245" y="242"/>
                </a:lnTo>
                <a:lnTo>
                  <a:pt x="245" y="242"/>
                </a:lnTo>
                <a:lnTo>
                  <a:pt x="210" y="242"/>
                </a:lnTo>
                <a:lnTo>
                  <a:pt x="176" y="242"/>
                </a:lnTo>
                <a:lnTo>
                  <a:pt x="140" y="240"/>
                </a:lnTo>
                <a:lnTo>
                  <a:pt x="106" y="240"/>
                </a:lnTo>
                <a:lnTo>
                  <a:pt x="89" y="243"/>
                </a:lnTo>
                <a:lnTo>
                  <a:pt x="74" y="246"/>
                </a:lnTo>
                <a:lnTo>
                  <a:pt x="60" y="249"/>
                </a:lnTo>
                <a:lnTo>
                  <a:pt x="46" y="255"/>
                </a:lnTo>
                <a:lnTo>
                  <a:pt x="34" y="261"/>
                </a:lnTo>
                <a:lnTo>
                  <a:pt x="23" y="270"/>
                </a:lnTo>
                <a:lnTo>
                  <a:pt x="14" y="280"/>
                </a:lnTo>
                <a:lnTo>
                  <a:pt x="6" y="293"/>
                </a:lnTo>
                <a:lnTo>
                  <a:pt x="6" y="293"/>
                </a:lnTo>
                <a:lnTo>
                  <a:pt x="1" y="307"/>
                </a:lnTo>
                <a:lnTo>
                  <a:pt x="0" y="320"/>
                </a:lnTo>
                <a:lnTo>
                  <a:pt x="1" y="334"/>
                </a:lnTo>
                <a:lnTo>
                  <a:pt x="3" y="347"/>
                </a:lnTo>
                <a:lnTo>
                  <a:pt x="10" y="360"/>
                </a:lnTo>
                <a:lnTo>
                  <a:pt x="18" y="373"/>
                </a:lnTo>
                <a:lnTo>
                  <a:pt x="27" y="386"/>
                </a:lnTo>
                <a:lnTo>
                  <a:pt x="38" y="398"/>
                </a:lnTo>
                <a:lnTo>
                  <a:pt x="51" y="410"/>
                </a:lnTo>
                <a:lnTo>
                  <a:pt x="64" y="422"/>
                </a:lnTo>
                <a:lnTo>
                  <a:pt x="93" y="443"/>
                </a:lnTo>
                <a:lnTo>
                  <a:pt x="124" y="464"/>
                </a:lnTo>
                <a:lnTo>
                  <a:pt x="155" y="482"/>
                </a:lnTo>
                <a:lnTo>
                  <a:pt x="155" y="482"/>
                </a:lnTo>
                <a:lnTo>
                  <a:pt x="170" y="490"/>
                </a:lnTo>
                <a:lnTo>
                  <a:pt x="187" y="499"/>
                </a:lnTo>
                <a:lnTo>
                  <a:pt x="228" y="517"/>
                </a:lnTo>
                <a:lnTo>
                  <a:pt x="272" y="535"/>
                </a:lnTo>
                <a:lnTo>
                  <a:pt x="318" y="551"/>
                </a:lnTo>
                <a:lnTo>
                  <a:pt x="362" y="567"/>
                </a:lnTo>
                <a:lnTo>
                  <a:pt x="402" y="580"/>
                </a:lnTo>
                <a:lnTo>
                  <a:pt x="457" y="596"/>
                </a:lnTo>
                <a:lnTo>
                  <a:pt x="457" y="596"/>
                </a:lnTo>
                <a:lnTo>
                  <a:pt x="517" y="610"/>
                </a:lnTo>
                <a:lnTo>
                  <a:pt x="544" y="617"/>
                </a:lnTo>
                <a:lnTo>
                  <a:pt x="544" y="617"/>
                </a:lnTo>
                <a:lnTo>
                  <a:pt x="543" y="636"/>
                </a:lnTo>
                <a:lnTo>
                  <a:pt x="542" y="657"/>
                </a:lnTo>
                <a:lnTo>
                  <a:pt x="540" y="682"/>
                </a:lnTo>
                <a:lnTo>
                  <a:pt x="540" y="712"/>
                </a:lnTo>
                <a:lnTo>
                  <a:pt x="543" y="743"/>
                </a:lnTo>
                <a:lnTo>
                  <a:pt x="544" y="757"/>
                </a:lnTo>
                <a:lnTo>
                  <a:pt x="547" y="772"/>
                </a:lnTo>
                <a:lnTo>
                  <a:pt x="551" y="785"/>
                </a:lnTo>
                <a:lnTo>
                  <a:pt x="554" y="798"/>
                </a:lnTo>
                <a:lnTo>
                  <a:pt x="554" y="798"/>
                </a:lnTo>
                <a:lnTo>
                  <a:pt x="560" y="811"/>
                </a:lnTo>
                <a:lnTo>
                  <a:pt x="567" y="825"/>
                </a:lnTo>
                <a:lnTo>
                  <a:pt x="584" y="853"/>
                </a:lnTo>
                <a:lnTo>
                  <a:pt x="605" y="881"/>
                </a:lnTo>
                <a:lnTo>
                  <a:pt x="626" y="908"/>
                </a:lnTo>
                <a:lnTo>
                  <a:pt x="648" y="930"/>
                </a:lnTo>
                <a:lnTo>
                  <a:pt x="658" y="939"/>
                </a:lnTo>
                <a:lnTo>
                  <a:pt x="667" y="947"/>
                </a:lnTo>
                <a:lnTo>
                  <a:pt x="675" y="952"/>
                </a:lnTo>
                <a:lnTo>
                  <a:pt x="683" y="956"/>
                </a:lnTo>
                <a:lnTo>
                  <a:pt x="688" y="956"/>
                </a:lnTo>
                <a:lnTo>
                  <a:pt x="691" y="955"/>
                </a:lnTo>
                <a:lnTo>
                  <a:pt x="692" y="953"/>
                </a:lnTo>
                <a:lnTo>
                  <a:pt x="692" y="953"/>
                </a:lnTo>
                <a:lnTo>
                  <a:pt x="694" y="948"/>
                </a:lnTo>
                <a:lnTo>
                  <a:pt x="697" y="942"/>
                </a:lnTo>
                <a:lnTo>
                  <a:pt x="697" y="934"/>
                </a:lnTo>
                <a:lnTo>
                  <a:pt x="697" y="924"/>
                </a:lnTo>
                <a:lnTo>
                  <a:pt x="694" y="874"/>
                </a:lnTo>
                <a:lnTo>
                  <a:pt x="693" y="844"/>
                </a:lnTo>
                <a:lnTo>
                  <a:pt x="694" y="827"/>
                </a:lnTo>
                <a:lnTo>
                  <a:pt x="696" y="812"/>
                </a:lnTo>
                <a:lnTo>
                  <a:pt x="698" y="795"/>
                </a:lnTo>
                <a:lnTo>
                  <a:pt x="701" y="780"/>
                </a:lnTo>
                <a:lnTo>
                  <a:pt x="706" y="763"/>
                </a:lnTo>
                <a:lnTo>
                  <a:pt x="712" y="748"/>
                </a:lnTo>
                <a:lnTo>
                  <a:pt x="712" y="748"/>
                </a:lnTo>
                <a:lnTo>
                  <a:pt x="728" y="720"/>
                </a:lnTo>
                <a:lnTo>
                  <a:pt x="743" y="694"/>
                </a:lnTo>
                <a:lnTo>
                  <a:pt x="759" y="673"/>
                </a:lnTo>
                <a:lnTo>
                  <a:pt x="773" y="657"/>
                </a:lnTo>
                <a:lnTo>
                  <a:pt x="784" y="642"/>
                </a:lnTo>
                <a:lnTo>
                  <a:pt x="795" y="633"/>
                </a:lnTo>
                <a:lnTo>
                  <a:pt x="804" y="627"/>
                </a:lnTo>
                <a:lnTo>
                  <a:pt x="804" y="627"/>
                </a:lnTo>
                <a:lnTo>
                  <a:pt x="850" y="630"/>
                </a:lnTo>
                <a:lnTo>
                  <a:pt x="959" y="633"/>
                </a:lnTo>
                <a:lnTo>
                  <a:pt x="1022" y="636"/>
                </a:lnTo>
                <a:lnTo>
                  <a:pt x="1085" y="637"/>
                </a:lnTo>
                <a:lnTo>
                  <a:pt x="1139" y="639"/>
                </a:lnTo>
                <a:lnTo>
                  <a:pt x="1180" y="636"/>
                </a:lnTo>
                <a:lnTo>
                  <a:pt x="1180" y="636"/>
                </a:lnTo>
                <a:lnTo>
                  <a:pt x="1217" y="632"/>
                </a:lnTo>
                <a:lnTo>
                  <a:pt x="1262" y="624"/>
                </a:lnTo>
                <a:lnTo>
                  <a:pt x="1311" y="614"/>
                </a:lnTo>
                <a:lnTo>
                  <a:pt x="1360" y="604"/>
                </a:lnTo>
                <a:lnTo>
                  <a:pt x="1445" y="583"/>
                </a:lnTo>
                <a:lnTo>
                  <a:pt x="1493" y="573"/>
                </a:lnTo>
                <a:lnTo>
                  <a:pt x="1493" y="573"/>
                </a:lnTo>
                <a:lnTo>
                  <a:pt x="1499" y="572"/>
                </a:lnTo>
                <a:lnTo>
                  <a:pt x="1505" y="573"/>
                </a:lnTo>
                <a:lnTo>
                  <a:pt x="1520" y="578"/>
                </a:lnTo>
                <a:lnTo>
                  <a:pt x="1540" y="585"/>
                </a:lnTo>
                <a:lnTo>
                  <a:pt x="1560" y="594"/>
                </a:lnTo>
                <a:lnTo>
                  <a:pt x="1582" y="604"/>
                </a:lnTo>
                <a:lnTo>
                  <a:pt x="1604" y="613"/>
                </a:lnTo>
                <a:lnTo>
                  <a:pt x="1626" y="619"/>
                </a:lnTo>
                <a:lnTo>
                  <a:pt x="1637" y="622"/>
                </a:lnTo>
                <a:lnTo>
                  <a:pt x="1648" y="623"/>
                </a:lnTo>
                <a:lnTo>
                  <a:pt x="1648" y="623"/>
                </a:lnTo>
                <a:lnTo>
                  <a:pt x="1667" y="624"/>
                </a:lnTo>
                <a:lnTo>
                  <a:pt x="1681" y="624"/>
                </a:lnTo>
                <a:lnTo>
                  <a:pt x="1691" y="624"/>
                </a:lnTo>
                <a:lnTo>
                  <a:pt x="1699" y="622"/>
                </a:lnTo>
                <a:lnTo>
                  <a:pt x="1703" y="619"/>
                </a:lnTo>
                <a:lnTo>
                  <a:pt x="1704" y="615"/>
                </a:lnTo>
                <a:lnTo>
                  <a:pt x="1704" y="612"/>
                </a:lnTo>
                <a:lnTo>
                  <a:pt x="1701" y="606"/>
                </a:lnTo>
                <a:lnTo>
                  <a:pt x="1701" y="606"/>
                </a:lnTo>
                <a:lnTo>
                  <a:pt x="1696" y="600"/>
                </a:lnTo>
                <a:lnTo>
                  <a:pt x="1690" y="594"/>
                </a:lnTo>
                <a:lnTo>
                  <a:pt x="1676" y="578"/>
                </a:lnTo>
                <a:lnTo>
                  <a:pt x="1669" y="571"/>
                </a:lnTo>
                <a:lnTo>
                  <a:pt x="1664" y="564"/>
                </a:lnTo>
                <a:lnTo>
                  <a:pt x="1664" y="560"/>
                </a:lnTo>
                <a:lnTo>
                  <a:pt x="1664" y="558"/>
                </a:lnTo>
                <a:lnTo>
                  <a:pt x="1666" y="555"/>
                </a:lnTo>
                <a:lnTo>
                  <a:pt x="1668" y="553"/>
                </a:lnTo>
                <a:lnTo>
                  <a:pt x="1668" y="553"/>
                </a:lnTo>
                <a:lnTo>
                  <a:pt x="1674" y="547"/>
                </a:lnTo>
                <a:lnTo>
                  <a:pt x="1683" y="544"/>
                </a:lnTo>
                <a:lnTo>
                  <a:pt x="1694" y="541"/>
                </a:lnTo>
                <a:lnTo>
                  <a:pt x="1704" y="538"/>
                </a:lnTo>
                <a:lnTo>
                  <a:pt x="1716" y="536"/>
                </a:lnTo>
                <a:lnTo>
                  <a:pt x="1727" y="536"/>
                </a:lnTo>
                <a:lnTo>
                  <a:pt x="1737" y="538"/>
                </a:lnTo>
                <a:lnTo>
                  <a:pt x="1749" y="542"/>
                </a:lnTo>
                <a:lnTo>
                  <a:pt x="1749" y="542"/>
                </a:lnTo>
                <a:lnTo>
                  <a:pt x="1759" y="550"/>
                </a:lnTo>
                <a:lnTo>
                  <a:pt x="1773" y="562"/>
                </a:lnTo>
                <a:lnTo>
                  <a:pt x="1804" y="592"/>
                </a:lnTo>
                <a:lnTo>
                  <a:pt x="1840" y="628"/>
                </a:lnTo>
                <a:lnTo>
                  <a:pt x="1858" y="645"/>
                </a:lnTo>
                <a:lnTo>
                  <a:pt x="1876" y="660"/>
                </a:lnTo>
                <a:lnTo>
                  <a:pt x="1876" y="660"/>
                </a:lnTo>
                <a:lnTo>
                  <a:pt x="1894" y="673"/>
                </a:lnTo>
                <a:lnTo>
                  <a:pt x="1910" y="686"/>
                </a:lnTo>
                <a:lnTo>
                  <a:pt x="1933" y="707"/>
                </a:lnTo>
                <a:lnTo>
                  <a:pt x="1942" y="713"/>
                </a:lnTo>
                <a:lnTo>
                  <a:pt x="1948" y="716"/>
                </a:lnTo>
                <a:lnTo>
                  <a:pt x="1951" y="716"/>
                </a:lnTo>
                <a:lnTo>
                  <a:pt x="1952" y="714"/>
                </a:lnTo>
                <a:lnTo>
                  <a:pt x="1953" y="712"/>
                </a:lnTo>
                <a:lnTo>
                  <a:pt x="1953" y="708"/>
                </a:lnTo>
                <a:lnTo>
                  <a:pt x="1953" y="708"/>
                </a:lnTo>
                <a:lnTo>
                  <a:pt x="1953" y="702"/>
                </a:lnTo>
                <a:lnTo>
                  <a:pt x="1951" y="694"/>
                </a:lnTo>
                <a:lnTo>
                  <a:pt x="1944" y="676"/>
                </a:lnTo>
                <a:lnTo>
                  <a:pt x="1935" y="654"/>
                </a:lnTo>
                <a:lnTo>
                  <a:pt x="1924" y="630"/>
                </a:lnTo>
                <a:lnTo>
                  <a:pt x="1901" y="582"/>
                </a:lnTo>
                <a:lnTo>
                  <a:pt x="1892" y="563"/>
                </a:lnTo>
                <a:lnTo>
                  <a:pt x="1886" y="549"/>
                </a:lnTo>
                <a:lnTo>
                  <a:pt x="1886" y="549"/>
                </a:lnTo>
                <a:lnTo>
                  <a:pt x="1886" y="546"/>
                </a:lnTo>
                <a:lnTo>
                  <a:pt x="1886" y="541"/>
                </a:lnTo>
                <a:lnTo>
                  <a:pt x="1888" y="528"/>
                </a:lnTo>
                <a:lnTo>
                  <a:pt x="1893" y="511"/>
                </a:lnTo>
                <a:lnTo>
                  <a:pt x="1899" y="491"/>
                </a:lnTo>
                <a:lnTo>
                  <a:pt x="1919" y="441"/>
                </a:lnTo>
                <a:lnTo>
                  <a:pt x="1940" y="384"/>
                </a:lnTo>
                <a:lnTo>
                  <a:pt x="1985" y="273"/>
                </a:lnTo>
                <a:lnTo>
                  <a:pt x="2003" y="225"/>
                </a:lnTo>
                <a:lnTo>
                  <a:pt x="2010" y="207"/>
                </a:lnTo>
                <a:lnTo>
                  <a:pt x="2014" y="192"/>
                </a:lnTo>
                <a:lnTo>
                  <a:pt x="2014" y="192"/>
                </a:lnTo>
                <a:lnTo>
                  <a:pt x="2021" y="167"/>
                </a:lnTo>
                <a:lnTo>
                  <a:pt x="2028" y="144"/>
                </a:lnTo>
                <a:lnTo>
                  <a:pt x="2041" y="109"/>
                </a:lnTo>
                <a:lnTo>
                  <a:pt x="2043" y="98"/>
                </a:lnTo>
                <a:lnTo>
                  <a:pt x="2044" y="94"/>
                </a:lnTo>
                <a:lnTo>
                  <a:pt x="2043" y="91"/>
                </a:lnTo>
                <a:lnTo>
                  <a:pt x="2042" y="90"/>
                </a:lnTo>
                <a:lnTo>
                  <a:pt x="2039" y="91"/>
                </a:lnTo>
                <a:lnTo>
                  <a:pt x="2032" y="98"/>
                </a:lnTo>
                <a:lnTo>
                  <a:pt x="2032" y="98"/>
                </a:lnTo>
                <a:lnTo>
                  <a:pt x="2016" y="113"/>
                </a:lnTo>
                <a:lnTo>
                  <a:pt x="1996" y="139"/>
                </a:lnTo>
                <a:lnTo>
                  <a:pt x="1944" y="206"/>
                </a:lnTo>
                <a:lnTo>
                  <a:pt x="1916" y="242"/>
                </a:lnTo>
                <a:lnTo>
                  <a:pt x="1889" y="276"/>
                </a:lnTo>
                <a:lnTo>
                  <a:pt x="1863" y="305"/>
                </a:lnTo>
                <a:lnTo>
                  <a:pt x="1853" y="318"/>
                </a:lnTo>
                <a:lnTo>
                  <a:pt x="1843" y="326"/>
                </a:lnTo>
                <a:lnTo>
                  <a:pt x="1843" y="326"/>
                </a:lnTo>
                <a:lnTo>
                  <a:pt x="1825" y="343"/>
                </a:lnTo>
                <a:lnTo>
                  <a:pt x="1809" y="360"/>
                </a:lnTo>
                <a:lnTo>
                  <a:pt x="1781" y="393"/>
                </a:lnTo>
                <a:lnTo>
                  <a:pt x="1768" y="407"/>
                </a:lnTo>
                <a:lnTo>
                  <a:pt x="1755" y="419"/>
                </a:lnTo>
                <a:lnTo>
                  <a:pt x="1743" y="429"/>
                </a:lnTo>
                <a:lnTo>
                  <a:pt x="1735" y="432"/>
                </a:lnTo>
                <a:lnTo>
                  <a:pt x="1728" y="434"/>
                </a:lnTo>
                <a:lnTo>
                  <a:pt x="1728" y="434"/>
                </a:lnTo>
                <a:lnTo>
                  <a:pt x="1714" y="437"/>
                </a:lnTo>
                <a:lnTo>
                  <a:pt x="1700" y="438"/>
                </a:lnTo>
                <a:lnTo>
                  <a:pt x="1687" y="438"/>
                </a:lnTo>
                <a:lnTo>
                  <a:pt x="1676" y="436"/>
                </a:lnTo>
                <a:lnTo>
                  <a:pt x="1664" y="433"/>
                </a:lnTo>
                <a:lnTo>
                  <a:pt x="1655" y="429"/>
                </a:lnTo>
                <a:lnTo>
                  <a:pt x="1648" y="424"/>
                </a:lnTo>
                <a:lnTo>
                  <a:pt x="1641" y="418"/>
                </a:lnTo>
                <a:lnTo>
                  <a:pt x="1641" y="418"/>
                </a:lnTo>
                <a:lnTo>
                  <a:pt x="1633" y="406"/>
                </a:lnTo>
                <a:lnTo>
                  <a:pt x="1628" y="396"/>
                </a:lnTo>
                <a:lnTo>
                  <a:pt x="1624" y="392"/>
                </a:lnTo>
                <a:lnTo>
                  <a:pt x="1622" y="389"/>
                </a:lnTo>
                <a:lnTo>
                  <a:pt x="1617" y="388"/>
                </a:lnTo>
                <a:lnTo>
                  <a:pt x="1610" y="387"/>
                </a:lnTo>
                <a:lnTo>
                  <a:pt x="1610" y="387"/>
                </a:lnTo>
                <a:lnTo>
                  <a:pt x="1603" y="388"/>
                </a:lnTo>
                <a:lnTo>
                  <a:pt x="1594" y="389"/>
                </a:lnTo>
                <a:lnTo>
                  <a:pt x="1574" y="396"/>
                </a:lnTo>
                <a:lnTo>
                  <a:pt x="1556" y="401"/>
                </a:lnTo>
                <a:lnTo>
                  <a:pt x="1547" y="404"/>
                </a:lnTo>
                <a:lnTo>
                  <a:pt x="1547" y="404"/>
                </a:lnTo>
                <a:lnTo>
                  <a:pt x="1496" y="392"/>
                </a:lnTo>
                <a:lnTo>
                  <a:pt x="1384" y="362"/>
                </a:lnTo>
                <a:lnTo>
                  <a:pt x="1258" y="328"/>
                </a:lnTo>
                <a:lnTo>
                  <a:pt x="1206" y="312"/>
                </a:lnTo>
                <a:lnTo>
                  <a:pt x="1167" y="300"/>
                </a:lnTo>
                <a:lnTo>
                  <a:pt x="1167" y="300"/>
                </a:lnTo>
                <a:lnTo>
                  <a:pt x="1117" y="282"/>
                </a:lnTo>
                <a:lnTo>
                  <a:pt x="1086" y="269"/>
                </a:lnTo>
                <a:lnTo>
                  <a:pt x="1071" y="261"/>
                </a:lnTo>
                <a:lnTo>
                  <a:pt x="1066" y="260"/>
                </a:lnTo>
                <a:lnTo>
                  <a:pt x="1066" y="260"/>
                </a:lnTo>
                <a:lnTo>
                  <a:pt x="1061" y="220"/>
                </a:lnTo>
                <a:lnTo>
                  <a:pt x="1055" y="180"/>
                </a:lnTo>
                <a:lnTo>
                  <a:pt x="1048" y="135"/>
                </a:lnTo>
                <a:lnTo>
                  <a:pt x="1037" y="89"/>
                </a:lnTo>
                <a:lnTo>
                  <a:pt x="1032" y="67"/>
                </a:lnTo>
                <a:lnTo>
                  <a:pt x="1027" y="48"/>
                </a:lnTo>
                <a:lnTo>
                  <a:pt x="1021" y="30"/>
                </a:lnTo>
                <a:lnTo>
                  <a:pt x="1014" y="17"/>
                </a:lnTo>
                <a:lnTo>
                  <a:pt x="1008" y="8"/>
                </a:lnTo>
                <a:lnTo>
                  <a:pt x="1005" y="4"/>
                </a:lnTo>
                <a:lnTo>
                  <a:pt x="1001" y="3"/>
                </a:lnTo>
                <a:lnTo>
                  <a:pt x="1001" y="3"/>
                </a:lnTo>
                <a:lnTo>
                  <a:pt x="989" y="0"/>
                </a:lnTo>
                <a:lnTo>
                  <a:pt x="976" y="2"/>
                </a:lnTo>
                <a:lnTo>
                  <a:pt x="963" y="4"/>
                </a:lnTo>
                <a:lnTo>
                  <a:pt x="950" y="9"/>
                </a:lnTo>
                <a:lnTo>
                  <a:pt x="937" y="18"/>
                </a:lnTo>
                <a:lnTo>
                  <a:pt x="924" y="29"/>
                </a:lnTo>
                <a:lnTo>
                  <a:pt x="912" y="41"/>
                </a:lnTo>
                <a:lnTo>
                  <a:pt x="897" y="57"/>
                </a:lnTo>
                <a:lnTo>
                  <a:pt x="897" y="57"/>
                </a:lnTo>
                <a:lnTo>
                  <a:pt x="891" y="66"/>
                </a:lnTo>
                <a:lnTo>
                  <a:pt x="885" y="76"/>
                </a:lnTo>
                <a:lnTo>
                  <a:pt x="872" y="100"/>
                </a:lnTo>
                <a:lnTo>
                  <a:pt x="861" y="126"/>
                </a:lnTo>
                <a:lnTo>
                  <a:pt x="852" y="153"/>
                </a:lnTo>
                <a:lnTo>
                  <a:pt x="845" y="176"/>
                </a:lnTo>
                <a:lnTo>
                  <a:pt x="838" y="197"/>
                </a:lnTo>
                <a:lnTo>
                  <a:pt x="833" y="215"/>
                </a:lnTo>
                <a:lnTo>
                  <a:pt x="833" y="2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428F2B26-99BA-4ED2-B8D8-2EBF103EA6F6}"/>
              </a:ext>
            </a:extLst>
          </p:cNvPr>
          <p:cNvSpPr>
            <a:spLocks/>
          </p:cNvSpPr>
          <p:nvPr/>
        </p:nvSpPr>
        <p:spPr bwMode="auto">
          <a:xfrm>
            <a:off x="6592096" y="4461505"/>
            <a:ext cx="2658428" cy="1124908"/>
          </a:xfrm>
          <a:custGeom>
            <a:avLst/>
            <a:gdLst>
              <a:gd name="T0" fmla="*/ 310 w 2160"/>
              <a:gd name="T1" fmla="*/ 621 h 914"/>
              <a:gd name="T2" fmla="*/ 66 w 2160"/>
              <a:gd name="T3" fmla="*/ 706 h 914"/>
              <a:gd name="T4" fmla="*/ 0 w 2160"/>
              <a:gd name="T5" fmla="*/ 740 h 914"/>
              <a:gd name="T6" fmla="*/ 21 w 2160"/>
              <a:gd name="T7" fmla="*/ 811 h 914"/>
              <a:gd name="T8" fmla="*/ 61 w 2160"/>
              <a:gd name="T9" fmla="*/ 852 h 914"/>
              <a:gd name="T10" fmla="*/ 179 w 2160"/>
              <a:gd name="T11" fmla="*/ 865 h 914"/>
              <a:gd name="T12" fmla="*/ 112 w 2160"/>
              <a:gd name="T13" fmla="*/ 884 h 914"/>
              <a:gd name="T14" fmla="*/ 117 w 2160"/>
              <a:gd name="T15" fmla="*/ 898 h 914"/>
              <a:gd name="T16" fmla="*/ 325 w 2160"/>
              <a:gd name="T17" fmla="*/ 914 h 914"/>
              <a:gd name="T18" fmla="*/ 582 w 2160"/>
              <a:gd name="T19" fmla="*/ 898 h 914"/>
              <a:gd name="T20" fmla="*/ 690 w 2160"/>
              <a:gd name="T21" fmla="*/ 873 h 914"/>
              <a:gd name="T22" fmla="*/ 1018 w 2160"/>
              <a:gd name="T23" fmla="*/ 837 h 914"/>
              <a:gd name="T24" fmla="*/ 1160 w 2160"/>
              <a:gd name="T25" fmla="*/ 826 h 914"/>
              <a:gd name="T26" fmla="*/ 1298 w 2160"/>
              <a:gd name="T27" fmla="*/ 831 h 914"/>
              <a:gd name="T28" fmla="*/ 1294 w 2160"/>
              <a:gd name="T29" fmla="*/ 821 h 914"/>
              <a:gd name="T30" fmla="*/ 1188 w 2160"/>
              <a:gd name="T31" fmla="*/ 788 h 914"/>
              <a:gd name="T32" fmla="*/ 1339 w 2160"/>
              <a:gd name="T33" fmla="*/ 730 h 914"/>
              <a:gd name="T34" fmla="*/ 1402 w 2160"/>
              <a:gd name="T35" fmla="*/ 758 h 914"/>
              <a:gd name="T36" fmla="*/ 1460 w 2160"/>
              <a:gd name="T37" fmla="*/ 777 h 914"/>
              <a:gd name="T38" fmla="*/ 1469 w 2160"/>
              <a:gd name="T39" fmla="*/ 729 h 914"/>
              <a:gd name="T40" fmla="*/ 1477 w 2160"/>
              <a:gd name="T41" fmla="*/ 641 h 914"/>
              <a:gd name="T42" fmla="*/ 1533 w 2160"/>
              <a:gd name="T43" fmla="*/ 610 h 914"/>
              <a:gd name="T44" fmla="*/ 1565 w 2160"/>
              <a:gd name="T45" fmla="*/ 626 h 914"/>
              <a:gd name="T46" fmla="*/ 1642 w 2160"/>
              <a:gd name="T47" fmla="*/ 628 h 914"/>
              <a:gd name="T48" fmla="*/ 1705 w 2160"/>
              <a:gd name="T49" fmla="*/ 609 h 914"/>
              <a:gd name="T50" fmla="*/ 1680 w 2160"/>
              <a:gd name="T51" fmla="*/ 580 h 914"/>
              <a:gd name="T52" fmla="*/ 1765 w 2160"/>
              <a:gd name="T53" fmla="*/ 558 h 914"/>
              <a:gd name="T54" fmla="*/ 1846 w 2160"/>
              <a:gd name="T55" fmla="*/ 550 h 914"/>
              <a:gd name="T56" fmla="*/ 1937 w 2160"/>
              <a:gd name="T57" fmla="*/ 653 h 914"/>
              <a:gd name="T58" fmla="*/ 1989 w 2160"/>
              <a:gd name="T59" fmla="*/ 694 h 914"/>
              <a:gd name="T60" fmla="*/ 1998 w 2160"/>
              <a:gd name="T61" fmla="*/ 649 h 914"/>
              <a:gd name="T62" fmla="*/ 1951 w 2160"/>
              <a:gd name="T63" fmla="*/ 557 h 914"/>
              <a:gd name="T64" fmla="*/ 1941 w 2160"/>
              <a:gd name="T65" fmla="*/ 505 h 914"/>
              <a:gd name="T66" fmla="*/ 2143 w 2160"/>
              <a:gd name="T67" fmla="*/ 56 h 914"/>
              <a:gd name="T68" fmla="*/ 2158 w 2160"/>
              <a:gd name="T69" fmla="*/ 0 h 914"/>
              <a:gd name="T70" fmla="*/ 2082 w 2160"/>
              <a:gd name="T71" fmla="*/ 68 h 914"/>
              <a:gd name="T72" fmla="*/ 1851 w 2160"/>
              <a:gd name="T73" fmla="*/ 325 h 914"/>
              <a:gd name="T74" fmla="*/ 1813 w 2160"/>
              <a:gd name="T75" fmla="*/ 388 h 914"/>
              <a:gd name="T76" fmla="*/ 1775 w 2160"/>
              <a:gd name="T77" fmla="*/ 404 h 914"/>
              <a:gd name="T78" fmla="*/ 1695 w 2160"/>
              <a:gd name="T79" fmla="*/ 414 h 914"/>
              <a:gd name="T80" fmla="*/ 1641 w 2160"/>
              <a:gd name="T81" fmla="*/ 342 h 914"/>
              <a:gd name="T82" fmla="*/ 1615 w 2160"/>
              <a:gd name="T83" fmla="*/ 352 h 914"/>
              <a:gd name="T84" fmla="*/ 1543 w 2160"/>
              <a:gd name="T85" fmla="*/ 418 h 914"/>
              <a:gd name="T86" fmla="*/ 1435 w 2160"/>
              <a:gd name="T87" fmla="*/ 437 h 914"/>
              <a:gd name="T88" fmla="*/ 1147 w 2160"/>
              <a:gd name="T89" fmla="*/ 427 h 914"/>
              <a:gd name="T90" fmla="*/ 1057 w 2160"/>
              <a:gd name="T91" fmla="*/ 406 h 914"/>
              <a:gd name="T92" fmla="*/ 1037 w 2160"/>
              <a:gd name="T93" fmla="*/ 357 h 914"/>
              <a:gd name="T94" fmla="*/ 1037 w 2160"/>
              <a:gd name="T95" fmla="*/ 124 h 914"/>
              <a:gd name="T96" fmla="*/ 1039 w 2160"/>
              <a:gd name="T97" fmla="*/ 39 h 914"/>
              <a:gd name="T98" fmla="*/ 1024 w 2160"/>
              <a:gd name="T99" fmla="*/ 24 h 914"/>
              <a:gd name="T100" fmla="*/ 925 w 2160"/>
              <a:gd name="T101" fmla="*/ 58 h 914"/>
              <a:gd name="T102" fmla="*/ 822 w 2160"/>
              <a:gd name="T103" fmla="*/ 140 h 914"/>
              <a:gd name="T104" fmla="*/ 748 w 2160"/>
              <a:gd name="T105" fmla="*/ 291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60" h="914">
                <a:moveTo>
                  <a:pt x="707" y="408"/>
                </a:moveTo>
                <a:lnTo>
                  <a:pt x="707" y="408"/>
                </a:lnTo>
                <a:lnTo>
                  <a:pt x="649" y="438"/>
                </a:lnTo>
                <a:lnTo>
                  <a:pt x="517" y="512"/>
                </a:lnTo>
                <a:lnTo>
                  <a:pt x="369" y="590"/>
                </a:lnTo>
                <a:lnTo>
                  <a:pt x="310" y="621"/>
                </a:lnTo>
                <a:lnTo>
                  <a:pt x="269" y="640"/>
                </a:lnTo>
                <a:lnTo>
                  <a:pt x="269" y="640"/>
                </a:lnTo>
                <a:lnTo>
                  <a:pt x="237" y="652"/>
                </a:lnTo>
                <a:lnTo>
                  <a:pt x="196" y="666"/>
                </a:lnTo>
                <a:lnTo>
                  <a:pt x="107" y="691"/>
                </a:lnTo>
                <a:lnTo>
                  <a:pt x="66" y="706"/>
                </a:lnTo>
                <a:lnTo>
                  <a:pt x="32" y="718"/>
                </a:lnTo>
                <a:lnTo>
                  <a:pt x="20" y="724"/>
                </a:lnTo>
                <a:lnTo>
                  <a:pt x="9" y="730"/>
                </a:lnTo>
                <a:lnTo>
                  <a:pt x="3" y="735"/>
                </a:lnTo>
                <a:lnTo>
                  <a:pt x="2" y="738"/>
                </a:lnTo>
                <a:lnTo>
                  <a:pt x="0" y="740"/>
                </a:lnTo>
                <a:lnTo>
                  <a:pt x="0" y="740"/>
                </a:lnTo>
                <a:lnTo>
                  <a:pt x="0" y="752"/>
                </a:lnTo>
                <a:lnTo>
                  <a:pt x="3" y="766"/>
                </a:lnTo>
                <a:lnTo>
                  <a:pt x="8" y="780"/>
                </a:lnTo>
                <a:lnTo>
                  <a:pt x="13" y="795"/>
                </a:lnTo>
                <a:lnTo>
                  <a:pt x="21" y="811"/>
                </a:lnTo>
                <a:lnTo>
                  <a:pt x="29" y="825"/>
                </a:lnTo>
                <a:lnTo>
                  <a:pt x="38" y="837"/>
                </a:lnTo>
                <a:lnTo>
                  <a:pt x="48" y="846"/>
                </a:lnTo>
                <a:lnTo>
                  <a:pt x="48" y="846"/>
                </a:lnTo>
                <a:lnTo>
                  <a:pt x="53" y="848"/>
                </a:lnTo>
                <a:lnTo>
                  <a:pt x="61" y="852"/>
                </a:lnTo>
                <a:lnTo>
                  <a:pt x="79" y="856"/>
                </a:lnTo>
                <a:lnTo>
                  <a:pt x="102" y="860"/>
                </a:lnTo>
                <a:lnTo>
                  <a:pt x="124" y="862"/>
                </a:lnTo>
                <a:lnTo>
                  <a:pt x="163" y="866"/>
                </a:lnTo>
                <a:lnTo>
                  <a:pt x="179" y="865"/>
                </a:lnTo>
                <a:lnTo>
                  <a:pt x="179" y="865"/>
                </a:lnTo>
                <a:lnTo>
                  <a:pt x="174" y="866"/>
                </a:lnTo>
                <a:lnTo>
                  <a:pt x="163" y="867"/>
                </a:lnTo>
                <a:lnTo>
                  <a:pt x="149" y="870"/>
                </a:lnTo>
                <a:lnTo>
                  <a:pt x="135" y="874"/>
                </a:lnTo>
                <a:lnTo>
                  <a:pt x="122" y="878"/>
                </a:lnTo>
                <a:lnTo>
                  <a:pt x="112" y="884"/>
                </a:lnTo>
                <a:lnTo>
                  <a:pt x="110" y="887"/>
                </a:lnTo>
                <a:lnTo>
                  <a:pt x="108" y="889"/>
                </a:lnTo>
                <a:lnTo>
                  <a:pt x="108" y="893"/>
                </a:lnTo>
                <a:lnTo>
                  <a:pt x="111" y="896"/>
                </a:lnTo>
                <a:lnTo>
                  <a:pt x="111" y="896"/>
                </a:lnTo>
                <a:lnTo>
                  <a:pt x="117" y="898"/>
                </a:lnTo>
                <a:lnTo>
                  <a:pt x="129" y="902"/>
                </a:lnTo>
                <a:lnTo>
                  <a:pt x="144" y="905"/>
                </a:lnTo>
                <a:lnTo>
                  <a:pt x="163" y="906"/>
                </a:lnTo>
                <a:lnTo>
                  <a:pt x="210" y="910"/>
                </a:lnTo>
                <a:lnTo>
                  <a:pt x="266" y="912"/>
                </a:lnTo>
                <a:lnTo>
                  <a:pt x="325" y="914"/>
                </a:lnTo>
                <a:lnTo>
                  <a:pt x="384" y="914"/>
                </a:lnTo>
                <a:lnTo>
                  <a:pt x="438" y="912"/>
                </a:lnTo>
                <a:lnTo>
                  <a:pt x="485" y="910"/>
                </a:lnTo>
                <a:lnTo>
                  <a:pt x="485" y="910"/>
                </a:lnTo>
                <a:lnTo>
                  <a:pt x="554" y="902"/>
                </a:lnTo>
                <a:lnTo>
                  <a:pt x="582" y="898"/>
                </a:lnTo>
                <a:lnTo>
                  <a:pt x="608" y="896"/>
                </a:lnTo>
                <a:lnTo>
                  <a:pt x="630" y="890"/>
                </a:lnTo>
                <a:lnTo>
                  <a:pt x="650" y="885"/>
                </a:lnTo>
                <a:lnTo>
                  <a:pt x="671" y="879"/>
                </a:lnTo>
                <a:lnTo>
                  <a:pt x="690" y="873"/>
                </a:lnTo>
                <a:lnTo>
                  <a:pt x="690" y="873"/>
                </a:lnTo>
                <a:lnTo>
                  <a:pt x="702" y="869"/>
                </a:lnTo>
                <a:lnTo>
                  <a:pt x="720" y="865"/>
                </a:lnTo>
                <a:lnTo>
                  <a:pt x="767" y="857"/>
                </a:lnTo>
                <a:lnTo>
                  <a:pt x="826" y="852"/>
                </a:lnTo>
                <a:lnTo>
                  <a:pt x="892" y="847"/>
                </a:lnTo>
                <a:lnTo>
                  <a:pt x="1018" y="837"/>
                </a:lnTo>
                <a:lnTo>
                  <a:pt x="1066" y="833"/>
                </a:lnTo>
                <a:lnTo>
                  <a:pt x="1100" y="829"/>
                </a:lnTo>
                <a:lnTo>
                  <a:pt x="1100" y="829"/>
                </a:lnTo>
                <a:lnTo>
                  <a:pt x="1113" y="826"/>
                </a:lnTo>
                <a:lnTo>
                  <a:pt x="1127" y="826"/>
                </a:lnTo>
                <a:lnTo>
                  <a:pt x="1160" y="826"/>
                </a:lnTo>
                <a:lnTo>
                  <a:pt x="1195" y="829"/>
                </a:lnTo>
                <a:lnTo>
                  <a:pt x="1228" y="831"/>
                </a:lnTo>
                <a:lnTo>
                  <a:pt x="1259" y="833"/>
                </a:lnTo>
                <a:lnTo>
                  <a:pt x="1284" y="834"/>
                </a:lnTo>
                <a:lnTo>
                  <a:pt x="1291" y="833"/>
                </a:lnTo>
                <a:lnTo>
                  <a:pt x="1298" y="831"/>
                </a:lnTo>
                <a:lnTo>
                  <a:pt x="1299" y="830"/>
                </a:lnTo>
                <a:lnTo>
                  <a:pt x="1300" y="829"/>
                </a:lnTo>
                <a:lnTo>
                  <a:pt x="1299" y="828"/>
                </a:lnTo>
                <a:lnTo>
                  <a:pt x="1299" y="825"/>
                </a:lnTo>
                <a:lnTo>
                  <a:pt x="1299" y="825"/>
                </a:lnTo>
                <a:lnTo>
                  <a:pt x="1294" y="821"/>
                </a:lnTo>
                <a:lnTo>
                  <a:pt x="1289" y="816"/>
                </a:lnTo>
                <a:lnTo>
                  <a:pt x="1281" y="812"/>
                </a:lnTo>
                <a:lnTo>
                  <a:pt x="1272" y="808"/>
                </a:lnTo>
                <a:lnTo>
                  <a:pt x="1250" y="802"/>
                </a:lnTo>
                <a:lnTo>
                  <a:pt x="1228" y="795"/>
                </a:lnTo>
                <a:lnTo>
                  <a:pt x="1188" y="788"/>
                </a:lnTo>
                <a:lnTo>
                  <a:pt x="1171" y="784"/>
                </a:lnTo>
                <a:lnTo>
                  <a:pt x="1171" y="784"/>
                </a:lnTo>
                <a:lnTo>
                  <a:pt x="1244" y="759"/>
                </a:lnTo>
                <a:lnTo>
                  <a:pt x="1300" y="742"/>
                </a:lnTo>
                <a:lnTo>
                  <a:pt x="1339" y="730"/>
                </a:lnTo>
                <a:lnTo>
                  <a:pt x="1339" y="730"/>
                </a:lnTo>
                <a:lnTo>
                  <a:pt x="1345" y="730"/>
                </a:lnTo>
                <a:lnTo>
                  <a:pt x="1352" y="731"/>
                </a:lnTo>
                <a:lnTo>
                  <a:pt x="1358" y="734"/>
                </a:lnTo>
                <a:lnTo>
                  <a:pt x="1367" y="738"/>
                </a:lnTo>
                <a:lnTo>
                  <a:pt x="1384" y="748"/>
                </a:lnTo>
                <a:lnTo>
                  <a:pt x="1402" y="758"/>
                </a:lnTo>
                <a:lnTo>
                  <a:pt x="1418" y="770"/>
                </a:lnTo>
                <a:lnTo>
                  <a:pt x="1435" y="777"/>
                </a:lnTo>
                <a:lnTo>
                  <a:pt x="1443" y="780"/>
                </a:lnTo>
                <a:lnTo>
                  <a:pt x="1449" y="781"/>
                </a:lnTo>
                <a:lnTo>
                  <a:pt x="1454" y="780"/>
                </a:lnTo>
                <a:lnTo>
                  <a:pt x="1460" y="777"/>
                </a:lnTo>
                <a:lnTo>
                  <a:pt x="1460" y="777"/>
                </a:lnTo>
                <a:lnTo>
                  <a:pt x="1463" y="774"/>
                </a:lnTo>
                <a:lnTo>
                  <a:pt x="1466" y="767"/>
                </a:lnTo>
                <a:lnTo>
                  <a:pt x="1467" y="759"/>
                </a:lnTo>
                <a:lnTo>
                  <a:pt x="1469" y="749"/>
                </a:lnTo>
                <a:lnTo>
                  <a:pt x="1469" y="729"/>
                </a:lnTo>
                <a:lnTo>
                  <a:pt x="1467" y="704"/>
                </a:lnTo>
                <a:lnTo>
                  <a:pt x="1467" y="681"/>
                </a:lnTo>
                <a:lnTo>
                  <a:pt x="1469" y="670"/>
                </a:lnTo>
                <a:lnTo>
                  <a:pt x="1470" y="659"/>
                </a:lnTo>
                <a:lnTo>
                  <a:pt x="1474" y="650"/>
                </a:lnTo>
                <a:lnTo>
                  <a:pt x="1477" y="641"/>
                </a:lnTo>
                <a:lnTo>
                  <a:pt x="1483" y="635"/>
                </a:lnTo>
                <a:lnTo>
                  <a:pt x="1490" y="630"/>
                </a:lnTo>
                <a:lnTo>
                  <a:pt x="1490" y="630"/>
                </a:lnTo>
                <a:lnTo>
                  <a:pt x="1515" y="617"/>
                </a:lnTo>
                <a:lnTo>
                  <a:pt x="1528" y="612"/>
                </a:lnTo>
                <a:lnTo>
                  <a:pt x="1533" y="610"/>
                </a:lnTo>
                <a:lnTo>
                  <a:pt x="1538" y="610"/>
                </a:lnTo>
                <a:lnTo>
                  <a:pt x="1551" y="613"/>
                </a:lnTo>
                <a:lnTo>
                  <a:pt x="1551" y="613"/>
                </a:lnTo>
                <a:lnTo>
                  <a:pt x="1557" y="614"/>
                </a:lnTo>
                <a:lnTo>
                  <a:pt x="1561" y="618"/>
                </a:lnTo>
                <a:lnTo>
                  <a:pt x="1565" y="626"/>
                </a:lnTo>
                <a:lnTo>
                  <a:pt x="1569" y="630"/>
                </a:lnTo>
                <a:lnTo>
                  <a:pt x="1575" y="632"/>
                </a:lnTo>
                <a:lnTo>
                  <a:pt x="1585" y="634"/>
                </a:lnTo>
                <a:lnTo>
                  <a:pt x="1601" y="632"/>
                </a:lnTo>
                <a:lnTo>
                  <a:pt x="1601" y="632"/>
                </a:lnTo>
                <a:lnTo>
                  <a:pt x="1642" y="628"/>
                </a:lnTo>
                <a:lnTo>
                  <a:pt x="1679" y="623"/>
                </a:lnTo>
                <a:lnTo>
                  <a:pt x="1693" y="619"/>
                </a:lnTo>
                <a:lnTo>
                  <a:pt x="1702" y="616"/>
                </a:lnTo>
                <a:lnTo>
                  <a:pt x="1705" y="614"/>
                </a:lnTo>
                <a:lnTo>
                  <a:pt x="1706" y="612"/>
                </a:lnTo>
                <a:lnTo>
                  <a:pt x="1705" y="609"/>
                </a:lnTo>
                <a:lnTo>
                  <a:pt x="1702" y="605"/>
                </a:lnTo>
                <a:lnTo>
                  <a:pt x="1702" y="605"/>
                </a:lnTo>
                <a:lnTo>
                  <a:pt x="1689" y="594"/>
                </a:lnTo>
                <a:lnTo>
                  <a:pt x="1686" y="589"/>
                </a:lnTo>
                <a:lnTo>
                  <a:pt x="1682" y="584"/>
                </a:lnTo>
                <a:lnTo>
                  <a:pt x="1680" y="580"/>
                </a:lnTo>
                <a:lnTo>
                  <a:pt x="1682" y="576"/>
                </a:lnTo>
                <a:lnTo>
                  <a:pt x="1684" y="573"/>
                </a:lnTo>
                <a:lnTo>
                  <a:pt x="1688" y="572"/>
                </a:lnTo>
                <a:lnTo>
                  <a:pt x="1688" y="572"/>
                </a:lnTo>
                <a:lnTo>
                  <a:pt x="1716" y="567"/>
                </a:lnTo>
                <a:lnTo>
                  <a:pt x="1765" y="558"/>
                </a:lnTo>
                <a:lnTo>
                  <a:pt x="1814" y="550"/>
                </a:lnTo>
                <a:lnTo>
                  <a:pt x="1832" y="548"/>
                </a:lnTo>
                <a:lnTo>
                  <a:pt x="1838" y="548"/>
                </a:lnTo>
                <a:lnTo>
                  <a:pt x="1844" y="549"/>
                </a:lnTo>
                <a:lnTo>
                  <a:pt x="1844" y="549"/>
                </a:lnTo>
                <a:lnTo>
                  <a:pt x="1846" y="550"/>
                </a:lnTo>
                <a:lnTo>
                  <a:pt x="1850" y="553"/>
                </a:lnTo>
                <a:lnTo>
                  <a:pt x="1859" y="562"/>
                </a:lnTo>
                <a:lnTo>
                  <a:pt x="1881" y="587"/>
                </a:lnTo>
                <a:lnTo>
                  <a:pt x="1907" y="621"/>
                </a:lnTo>
                <a:lnTo>
                  <a:pt x="1922" y="637"/>
                </a:lnTo>
                <a:lnTo>
                  <a:pt x="1937" y="653"/>
                </a:lnTo>
                <a:lnTo>
                  <a:pt x="1937" y="653"/>
                </a:lnTo>
                <a:lnTo>
                  <a:pt x="1964" y="680"/>
                </a:lnTo>
                <a:lnTo>
                  <a:pt x="1975" y="689"/>
                </a:lnTo>
                <a:lnTo>
                  <a:pt x="1982" y="694"/>
                </a:lnTo>
                <a:lnTo>
                  <a:pt x="1986" y="694"/>
                </a:lnTo>
                <a:lnTo>
                  <a:pt x="1989" y="694"/>
                </a:lnTo>
                <a:lnTo>
                  <a:pt x="1991" y="693"/>
                </a:lnTo>
                <a:lnTo>
                  <a:pt x="1994" y="689"/>
                </a:lnTo>
                <a:lnTo>
                  <a:pt x="1996" y="679"/>
                </a:lnTo>
                <a:lnTo>
                  <a:pt x="1998" y="659"/>
                </a:lnTo>
                <a:lnTo>
                  <a:pt x="1998" y="659"/>
                </a:lnTo>
                <a:lnTo>
                  <a:pt x="1998" y="649"/>
                </a:lnTo>
                <a:lnTo>
                  <a:pt x="1995" y="637"/>
                </a:lnTo>
                <a:lnTo>
                  <a:pt x="1993" y="627"/>
                </a:lnTo>
                <a:lnTo>
                  <a:pt x="1987" y="617"/>
                </a:lnTo>
                <a:lnTo>
                  <a:pt x="1976" y="596"/>
                </a:lnTo>
                <a:lnTo>
                  <a:pt x="1963" y="576"/>
                </a:lnTo>
                <a:lnTo>
                  <a:pt x="1951" y="557"/>
                </a:lnTo>
                <a:lnTo>
                  <a:pt x="1946" y="548"/>
                </a:lnTo>
                <a:lnTo>
                  <a:pt x="1941" y="539"/>
                </a:lnTo>
                <a:lnTo>
                  <a:pt x="1939" y="530"/>
                </a:lnTo>
                <a:lnTo>
                  <a:pt x="1937" y="521"/>
                </a:lnTo>
                <a:lnTo>
                  <a:pt x="1939" y="513"/>
                </a:lnTo>
                <a:lnTo>
                  <a:pt x="1941" y="505"/>
                </a:lnTo>
                <a:lnTo>
                  <a:pt x="1941" y="505"/>
                </a:lnTo>
                <a:lnTo>
                  <a:pt x="1984" y="413"/>
                </a:lnTo>
                <a:lnTo>
                  <a:pt x="2059" y="248"/>
                </a:lnTo>
                <a:lnTo>
                  <a:pt x="2098" y="164"/>
                </a:lnTo>
                <a:lnTo>
                  <a:pt x="2130" y="88"/>
                </a:lnTo>
                <a:lnTo>
                  <a:pt x="2143" y="56"/>
                </a:lnTo>
                <a:lnTo>
                  <a:pt x="2152" y="31"/>
                </a:lnTo>
                <a:lnTo>
                  <a:pt x="2158" y="12"/>
                </a:lnTo>
                <a:lnTo>
                  <a:pt x="2160" y="7"/>
                </a:lnTo>
                <a:lnTo>
                  <a:pt x="2160" y="3"/>
                </a:lnTo>
                <a:lnTo>
                  <a:pt x="2160" y="3"/>
                </a:lnTo>
                <a:lnTo>
                  <a:pt x="2158" y="0"/>
                </a:lnTo>
                <a:lnTo>
                  <a:pt x="2156" y="0"/>
                </a:lnTo>
                <a:lnTo>
                  <a:pt x="2153" y="2"/>
                </a:lnTo>
                <a:lnTo>
                  <a:pt x="2148" y="4"/>
                </a:lnTo>
                <a:lnTo>
                  <a:pt x="2136" y="15"/>
                </a:lnTo>
                <a:lnTo>
                  <a:pt x="2121" y="29"/>
                </a:lnTo>
                <a:lnTo>
                  <a:pt x="2082" y="68"/>
                </a:lnTo>
                <a:lnTo>
                  <a:pt x="2036" y="120"/>
                </a:lnTo>
                <a:lnTo>
                  <a:pt x="1939" y="229"/>
                </a:lnTo>
                <a:lnTo>
                  <a:pt x="1896" y="278"/>
                </a:lnTo>
                <a:lnTo>
                  <a:pt x="1864" y="313"/>
                </a:lnTo>
                <a:lnTo>
                  <a:pt x="1864" y="313"/>
                </a:lnTo>
                <a:lnTo>
                  <a:pt x="1851" y="325"/>
                </a:lnTo>
                <a:lnTo>
                  <a:pt x="1842" y="337"/>
                </a:lnTo>
                <a:lnTo>
                  <a:pt x="1835" y="347"/>
                </a:lnTo>
                <a:lnTo>
                  <a:pt x="1828" y="356"/>
                </a:lnTo>
                <a:lnTo>
                  <a:pt x="1822" y="370"/>
                </a:lnTo>
                <a:lnTo>
                  <a:pt x="1817" y="381"/>
                </a:lnTo>
                <a:lnTo>
                  <a:pt x="1813" y="388"/>
                </a:lnTo>
                <a:lnTo>
                  <a:pt x="1810" y="392"/>
                </a:lnTo>
                <a:lnTo>
                  <a:pt x="1806" y="395"/>
                </a:lnTo>
                <a:lnTo>
                  <a:pt x="1801" y="397"/>
                </a:lnTo>
                <a:lnTo>
                  <a:pt x="1795" y="400"/>
                </a:lnTo>
                <a:lnTo>
                  <a:pt x="1775" y="404"/>
                </a:lnTo>
                <a:lnTo>
                  <a:pt x="1775" y="404"/>
                </a:lnTo>
                <a:lnTo>
                  <a:pt x="1718" y="415"/>
                </a:lnTo>
                <a:lnTo>
                  <a:pt x="1706" y="417"/>
                </a:lnTo>
                <a:lnTo>
                  <a:pt x="1698" y="417"/>
                </a:lnTo>
                <a:lnTo>
                  <a:pt x="1698" y="417"/>
                </a:lnTo>
                <a:lnTo>
                  <a:pt x="1697" y="417"/>
                </a:lnTo>
                <a:lnTo>
                  <a:pt x="1695" y="414"/>
                </a:lnTo>
                <a:lnTo>
                  <a:pt x="1688" y="405"/>
                </a:lnTo>
                <a:lnTo>
                  <a:pt x="1671" y="377"/>
                </a:lnTo>
                <a:lnTo>
                  <a:pt x="1661" y="363"/>
                </a:lnTo>
                <a:lnTo>
                  <a:pt x="1651" y="350"/>
                </a:lnTo>
                <a:lnTo>
                  <a:pt x="1646" y="346"/>
                </a:lnTo>
                <a:lnTo>
                  <a:pt x="1641" y="342"/>
                </a:lnTo>
                <a:lnTo>
                  <a:pt x="1637" y="339"/>
                </a:lnTo>
                <a:lnTo>
                  <a:pt x="1632" y="339"/>
                </a:lnTo>
                <a:lnTo>
                  <a:pt x="1632" y="339"/>
                </a:lnTo>
                <a:lnTo>
                  <a:pt x="1626" y="341"/>
                </a:lnTo>
                <a:lnTo>
                  <a:pt x="1623" y="343"/>
                </a:lnTo>
                <a:lnTo>
                  <a:pt x="1615" y="352"/>
                </a:lnTo>
                <a:lnTo>
                  <a:pt x="1596" y="377"/>
                </a:lnTo>
                <a:lnTo>
                  <a:pt x="1583" y="391"/>
                </a:lnTo>
                <a:lnTo>
                  <a:pt x="1575" y="399"/>
                </a:lnTo>
                <a:lnTo>
                  <a:pt x="1565" y="405"/>
                </a:lnTo>
                <a:lnTo>
                  <a:pt x="1555" y="411"/>
                </a:lnTo>
                <a:lnTo>
                  <a:pt x="1543" y="418"/>
                </a:lnTo>
                <a:lnTo>
                  <a:pt x="1529" y="423"/>
                </a:lnTo>
                <a:lnTo>
                  <a:pt x="1513" y="427"/>
                </a:lnTo>
                <a:lnTo>
                  <a:pt x="1513" y="427"/>
                </a:lnTo>
                <a:lnTo>
                  <a:pt x="1497" y="431"/>
                </a:lnTo>
                <a:lnTo>
                  <a:pt x="1477" y="433"/>
                </a:lnTo>
                <a:lnTo>
                  <a:pt x="1435" y="437"/>
                </a:lnTo>
                <a:lnTo>
                  <a:pt x="1388" y="438"/>
                </a:lnTo>
                <a:lnTo>
                  <a:pt x="1339" y="437"/>
                </a:lnTo>
                <a:lnTo>
                  <a:pt x="1289" y="436"/>
                </a:lnTo>
                <a:lnTo>
                  <a:pt x="1239" y="433"/>
                </a:lnTo>
                <a:lnTo>
                  <a:pt x="1147" y="427"/>
                </a:lnTo>
                <a:lnTo>
                  <a:pt x="1147" y="427"/>
                </a:lnTo>
                <a:lnTo>
                  <a:pt x="1111" y="424"/>
                </a:lnTo>
                <a:lnTo>
                  <a:pt x="1096" y="422"/>
                </a:lnTo>
                <a:lnTo>
                  <a:pt x="1084" y="418"/>
                </a:lnTo>
                <a:lnTo>
                  <a:pt x="1073" y="414"/>
                </a:lnTo>
                <a:lnTo>
                  <a:pt x="1064" y="410"/>
                </a:lnTo>
                <a:lnTo>
                  <a:pt x="1057" y="406"/>
                </a:lnTo>
                <a:lnTo>
                  <a:pt x="1051" y="400"/>
                </a:lnTo>
                <a:lnTo>
                  <a:pt x="1047" y="395"/>
                </a:lnTo>
                <a:lnTo>
                  <a:pt x="1043" y="388"/>
                </a:lnTo>
                <a:lnTo>
                  <a:pt x="1041" y="382"/>
                </a:lnTo>
                <a:lnTo>
                  <a:pt x="1038" y="374"/>
                </a:lnTo>
                <a:lnTo>
                  <a:pt x="1037" y="357"/>
                </a:lnTo>
                <a:lnTo>
                  <a:pt x="1036" y="339"/>
                </a:lnTo>
                <a:lnTo>
                  <a:pt x="1036" y="339"/>
                </a:lnTo>
                <a:lnTo>
                  <a:pt x="1036" y="288"/>
                </a:lnTo>
                <a:lnTo>
                  <a:pt x="1037" y="220"/>
                </a:lnTo>
                <a:lnTo>
                  <a:pt x="1038" y="153"/>
                </a:lnTo>
                <a:lnTo>
                  <a:pt x="1037" y="124"/>
                </a:lnTo>
                <a:lnTo>
                  <a:pt x="1036" y="101"/>
                </a:lnTo>
                <a:lnTo>
                  <a:pt x="1036" y="101"/>
                </a:lnTo>
                <a:lnTo>
                  <a:pt x="1036" y="81"/>
                </a:lnTo>
                <a:lnTo>
                  <a:pt x="1037" y="65"/>
                </a:lnTo>
                <a:lnTo>
                  <a:pt x="1038" y="50"/>
                </a:lnTo>
                <a:lnTo>
                  <a:pt x="1039" y="39"/>
                </a:lnTo>
                <a:lnTo>
                  <a:pt x="1039" y="34"/>
                </a:lnTo>
                <a:lnTo>
                  <a:pt x="1038" y="30"/>
                </a:lnTo>
                <a:lnTo>
                  <a:pt x="1037" y="27"/>
                </a:lnTo>
                <a:lnTo>
                  <a:pt x="1034" y="25"/>
                </a:lnTo>
                <a:lnTo>
                  <a:pt x="1031" y="24"/>
                </a:lnTo>
                <a:lnTo>
                  <a:pt x="1024" y="24"/>
                </a:lnTo>
                <a:lnTo>
                  <a:pt x="1009" y="26"/>
                </a:lnTo>
                <a:lnTo>
                  <a:pt x="1009" y="26"/>
                </a:lnTo>
                <a:lnTo>
                  <a:pt x="989" y="31"/>
                </a:lnTo>
                <a:lnTo>
                  <a:pt x="969" y="38"/>
                </a:lnTo>
                <a:lnTo>
                  <a:pt x="948" y="47"/>
                </a:lnTo>
                <a:lnTo>
                  <a:pt x="925" y="58"/>
                </a:lnTo>
                <a:lnTo>
                  <a:pt x="903" y="71"/>
                </a:lnTo>
                <a:lnTo>
                  <a:pt x="880" y="86"/>
                </a:lnTo>
                <a:lnTo>
                  <a:pt x="857" y="106"/>
                </a:lnTo>
                <a:lnTo>
                  <a:pt x="834" y="128"/>
                </a:lnTo>
                <a:lnTo>
                  <a:pt x="834" y="128"/>
                </a:lnTo>
                <a:lnTo>
                  <a:pt x="822" y="140"/>
                </a:lnTo>
                <a:lnTo>
                  <a:pt x="812" y="157"/>
                </a:lnTo>
                <a:lnTo>
                  <a:pt x="801" y="176"/>
                </a:lnTo>
                <a:lnTo>
                  <a:pt x="789" y="197"/>
                </a:lnTo>
                <a:lnTo>
                  <a:pt x="777" y="220"/>
                </a:lnTo>
                <a:lnTo>
                  <a:pt x="767" y="243"/>
                </a:lnTo>
                <a:lnTo>
                  <a:pt x="748" y="291"/>
                </a:lnTo>
                <a:lnTo>
                  <a:pt x="731" y="334"/>
                </a:lnTo>
                <a:lnTo>
                  <a:pt x="718" y="372"/>
                </a:lnTo>
                <a:lnTo>
                  <a:pt x="707" y="408"/>
                </a:lnTo>
                <a:lnTo>
                  <a:pt x="707" y="4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7BB47450-EDB2-46EB-BED0-951FBA05FE32}"/>
              </a:ext>
            </a:extLst>
          </p:cNvPr>
          <p:cNvSpPr>
            <a:spLocks/>
          </p:cNvSpPr>
          <p:nvPr/>
        </p:nvSpPr>
        <p:spPr bwMode="auto">
          <a:xfrm>
            <a:off x="711295" y="4461505"/>
            <a:ext cx="2685070" cy="1063452"/>
          </a:xfrm>
          <a:custGeom>
            <a:avLst/>
            <a:gdLst>
              <a:gd name="T0" fmla="*/ 1859 w 2285"/>
              <a:gd name="T1" fmla="*/ 520 h 905"/>
              <a:gd name="T2" fmla="*/ 2061 w 2285"/>
              <a:gd name="T3" fmla="*/ 596 h 905"/>
              <a:gd name="T4" fmla="*/ 2215 w 2285"/>
              <a:gd name="T5" fmla="*/ 638 h 905"/>
              <a:gd name="T6" fmla="*/ 2283 w 2285"/>
              <a:gd name="T7" fmla="*/ 663 h 905"/>
              <a:gd name="T8" fmla="*/ 2281 w 2285"/>
              <a:gd name="T9" fmla="*/ 681 h 905"/>
              <a:gd name="T10" fmla="*/ 2224 w 2285"/>
              <a:gd name="T11" fmla="*/ 728 h 905"/>
              <a:gd name="T12" fmla="*/ 2124 w 2285"/>
              <a:gd name="T13" fmla="*/ 762 h 905"/>
              <a:gd name="T14" fmla="*/ 2102 w 2285"/>
              <a:gd name="T15" fmla="*/ 780 h 905"/>
              <a:gd name="T16" fmla="*/ 1826 w 2285"/>
              <a:gd name="T17" fmla="*/ 790 h 905"/>
              <a:gd name="T18" fmla="*/ 1633 w 2285"/>
              <a:gd name="T19" fmla="*/ 778 h 905"/>
              <a:gd name="T20" fmla="*/ 1416 w 2285"/>
              <a:gd name="T21" fmla="*/ 891 h 905"/>
              <a:gd name="T22" fmla="*/ 1368 w 2285"/>
              <a:gd name="T23" fmla="*/ 904 h 905"/>
              <a:gd name="T24" fmla="*/ 1362 w 2285"/>
              <a:gd name="T25" fmla="*/ 885 h 905"/>
              <a:gd name="T26" fmla="*/ 1419 w 2285"/>
              <a:gd name="T27" fmla="*/ 809 h 905"/>
              <a:gd name="T28" fmla="*/ 1067 w 2285"/>
              <a:gd name="T29" fmla="*/ 673 h 905"/>
              <a:gd name="T30" fmla="*/ 999 w 2285"/>
              <a:gd name="T31" fmla="*/ 674 h 905"/>
              <a:gd name="T32" fmla="*/ 935 w 2285"/>
              <a:gd name="T33" fmla="*/ 692 h 905"/>
              <a:gd name="T34" fmla="*/ 899 w 2285"/>
              <a:gd name="T35" fmla="*/ 682 h 905"/>
              <a:gd name="T36" fmla="*/ 855 w 2285"/>
              <a:gd name="T37" fmla="*/ 645 h 905"/>
              <a:gd name="T38" fmla="*/ 806 w 2285"/>
              <a:gd name="T39" fmla="*/ 632 h 905"/>
              <a:gd name="T40" fmla="*/ 688 w 2285"/>
              <a:gd name="T41" fmla="*/ 631 h 905"/>
              <a:gd name="T42" fmla="*/ 630 w 2285"/>
              <a:gd name="T43" fmla="*/ 646 h 905"/>
              <a:gd name="T44" fmla="*/ 567 w 2285"/>
              <a:gd name="T45" fmla="*/ 642 h 905"/>
              <a:gd name="T46" fmla="*/ 570 w 2285"/>
              <a:gd name="T47" fmla="*/ 625 h 905"/>
              <a:gd name="T48" fmla="*/ 571 w 2285"/>
              <a:gd name="T49" fmla="*/ 601 h 905"/>
              <a:gd name="T50" fmla="*/ 474 w 2285"/>
              <a:gd name="T51" fmla="*/ 577 h 905"/>
              <a:gd name="T52" fmla="*/ 394 w 2285"/>
              <a:gd name="T53" fmla="*/ 655 h 905"/>
              <a:gd name="T54" fmla="*/ 287 w 2285"/>
              <a:gd name="T55" fmla="*/ 717 h 905"/>
              <a:gd name="T56" fmla="*/ 219 w 2285"/>
              <a:gd name="T57" fmla="*/ 736 h 905"/>
              <a:gd name="T58" fmla="*/ 212 w 2285"/>
              <a:gd name="T59" fmla="*/ 718 h 905"/>
              <a:gd name="T60" fmla="*/ 271 w 2285"/>
              <a:gd name="T61" fmla="*/ 601 h 905"/>
              <a:gd name="T62" fmla="*/ 291 w 2285"/>
              <a:gd name="T63" fmla="*/ 538 h 905"/>
              <a:gd name="T64" fmla="*/ 142 w 2285"/>
              <a:gd name="T65" fmla="*/ 295 h 905"/>
              <a:gd name="T66" fmla="*/ 91 w 2285"/>
              <a:gd name="T67" fmla="*/ 222 h 905"/>
              <a:gd name="T68" fmla="*/ 60 w 2285"/>
              <a:gd name="T69" fmla="*/ 150 h 905"/>
              <a:gd name="T70" fmla="*/ 46 w 2285"/>
              <a:gd name="T71" fmla="*/ 142 h 905"/>
              <a:gd name="T72" fmla="*/ 28 w 2285"/>
              <a:gd name="T73" fmla="*/ 121 h 905"/>
              <a:gd name="T74" fmla="*/ 0 w 2285"/>
              <a:gd name="T75" fmla="*/ 8 h 905"/>
              <a:gd name="T76" fmla="*/ 5 w 2285"/>
              <a:gd name="T77" fmla="*/ 1 h 905"/>
              <a:gd name="T78" fmla="*/ 173 w 2285"/>
              <a:gd name="T79" fmla="*/ 189 h 905"/>
              <a:gd name="T80" fmla="*/ 298 w 2285"/>
              <a:gd name="T81" fmla="*/ 325 h 905"/>
              <a:gd name="T82" fmla="*/ 588 w 2285"/>
              <a:gd name="T83" fmla="*/ 474 h 905"/>
              <a:gd name="T84" fmla="*/ 630 w 2285"/>
              <a:gd name="T85" fmla="*/ 422 h 905"/>
              <a:gd name="T86" fmla="*/ 651 w 2285"/>
              <a:gd name="T87" fmla="*/ 417 h 905"/>
              <a:gd name="T88" fmla="*/ 1195 w 2285"/>
              <a:gd name="T89" fmla="*/ 419 h 905"/>
              <a:gd name="T90" fmla="*/ 1248 w 2285"/>
              <a:gd name="T91" fmla="*/ 399 h 905"/>
              <a:gd name="T92" fmla="*/ 1275 w 2285"/>
              <a:gd name="T93" fmla="*/ 369 h 905"/>
              <a:gd name="T94" fmla="*/ 1279 w 2285"/>
              <a:gd name="T95" fmla="*/ 286 h 905"/>
              <a:gd name="T96" fmla="*/ 1292 w 2285"/>
              <a:gd name="T97" fmla="*/ 226 h 905"/>
              <a:gd name="T98" fmla="*/ 1319 w 2285"/>
              <a:gd name="T99" fmla="*/ 198 h 905"/>
              <a:gd name="T100" fmla="*/ 1356 w 2285"/>
              <a:gd name="T101" fmla="*/ 225 h 905"/>
              <a:gd name="T102" fmla="*/ 1450 w 2285"/>
              <a:gd name="T103" fmla="*/ 330 h 905"/>
              <a:gd name="T104" fmla="*/ 1492 w 2285"/>
              <a:gd name="T105" fmla="*/ 415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85" h="905">
                <a:moveTo>
                  <a:pt x="1492" y="415"/>
                </a:moveTo>
                <a:lnTo>
                  <a:pt x="1492" y="415"/>
                </a:lnTo>
                <a:lnTo>
                  <a:pt x="1639" y="456"/>
                </a:lnTo>
                <a:lnTo>
                  <a:pt x="1761" y="491"/>
                </a:lnTo>
                <a:lnTo>
                  <a:pt x="1859" y="520"/>
                </a:lnTo>
                <a:lnTo>
                  <a:pt x="1859" y="520"/>
                </a:lnTo>
                <a:lnTo>
                  <a:pt x="1895" y="532"/>
                </a:lnTo>
                <a:lnTo>
                  <a:pt x="1931" y="545"/>
                </a:lnTo>
                <a:lnTo>
                  <a:pt x="2001" y="571"/>
                </a:lnTo>
                <a:lnTo>
                  <a:pt x="2061" y="596"/>
                </a:lnTo>
                <a:lnTo>
                  <a:pt x="2109" y="614"/>
                </a:lnTo>
                <a:lnTo>
                  <a:pt x="2109" y="614"/>
                </a:lnTo>
                <a:lnTo>
                  <a:pt x="2131" y="620"/>
                </a:lnTo>
                <a:lnTo>
                  <a:pt x="2157" y="627"/>
                </a:lnTo>
                <a:lnTo>
                  <a:pt x="2215" y="638"/>
                </a:lnTo>
                <a:lnTo>
                  <a:pt x="2241" y="645"/>
                </a:lnTo>
                <a:lnTo>
                  <a:pt x="2263" y="651"/>
                </a:lnTo>
                <a:lnTo>
                  <a:pt x="2272" y="655"/>
                </a:lnTo>
                <a:lnTo>
                  <a:pt x="2278" y="659"/>
                </a:lnTo>
                <a:lnTo>
                  <a:pt x="2283" y="663"/>
                </a:lnTo>
                <a:lnTo>
                  <a:pt x="2285" y="667"/>
                </a:lnTo>
                <a:lnTo>
                  <a:pt x="2285" y="667"/>
                </a:lnTo>
                <a:lnTo>
                  <a:pt x="2285" y="670"/>
                </a:lnTo>
                <a:lnTo>
                  <a:pt x="2283" y="676"/>
                </a:lnTo>
                <a:lnTo>
                  <a:pt x="2281" y="681"/>
                </a:lnTo>
                <a:lnTo>
                  <a:pt x="2277" y="686"/>
                </a:lnTo>
                <a:lnTo>
                  <a:pt x="2268" y="696"/>
                </a:lnTo>
                <a:lnTo>
                  <a:pt x="2255" y="708"/>
                </a:lnTo>
                <a:lnTo>
                  <a:pt x="2240" y="718"/>
                </a:lnTo>
                <a:lnTo>
                  <a:pt x="2224" y="728"/>
                </a:lnTo>
                <a:lnTo>
                  <a:pt x="2208" y="736"/>
                </a:lnTo>
                <a:lnTo>
                  <a:pt x="2193" y="741"/>
                </a:lnTo>
                <a:lnTo>
                  <a:pt x="2193" y="741"/>
                </a:lnTo>
                <a:lnTo>
                  <a:pt x="2146" y="756"/>
                </a:lnTo>
                <a:lnTo>
                  <a:pt x="2124" y="762"/>
                </a:lnTo>
                <a:lnTo>
                  <a:pt x="2124" y="762"/>
                </a:lnTo>
                <a:lnTo>
                  <a:pt x="2119" y="768"/>
                </a:lnTo>
                <a:lnTo>
                  <a:pt x="2111" y="774"/>
                </a:lnTo>
                <a:lnTo>
                  <a:pt x="2102" y="780"/>
                </a:lnTo>
                <a:lnTo>
                  <a:pt x="2102" y="780"/>
                </a:lnTo>
                <a:lnTo>
                  <a:pt x="2089" y="782"/>
                </a:lnTo>
                <a:lnTo>
                  <a:pt x="2064" y="783"/>
                </a:lnTo>
                <a:lnTo>
                  <a:pt x="1987" y="786"/>
                </a:lnTo>
                <a:lnTo>
                  <a:pt x="1826" y="790"/>
                </a:lnTo>
                <a:lnTo>
                  <a:pt x="1826" y="790"/>
                </a:lnTo>
                <a:lnTo>
                  <a:pt x="1797" y="790"/>
                </a:lnTo>
                <a:lnTo>
                  <a:pt x="1764" y="789"/>
                </a:lnTo>
                <a:lnTo>
                  <a:pt x="1702" y="785"/>
                </a:lnTo>
                <a:lnTo>
                  <a:pt x="1654" y="780"/>
                </a:lnTo>
                <a:lnTo>
                  <a:pt x="1633" y="778"/>
                </a:lnTo>
                <a:lnTo>
                  <a:pt x="1633" y="778"/>
                </a:lnTo>
                <a:lnTo>
                  <a:pt x="1559" y="817"/>
                </a:lnTo>
                <a:lnTo>
                  <a:pt x="1437" y="881"/>
                </a:lnTo>
                <a:lnTo>
                  <a:pt x="1437" y="881"/>
                </a:lnTo>
                <a:lnTo>
                  <a:pt x="1416" y="891"/>
                </a:lnTo>
                <a:lnTo>
                  <a:pt x="1398" y="899"/>
                </a:lnTo>
                <a:lnTo>
                  <a:pt x="1384" y="904"/>
                </a:lnTo>
                <a:lnTo>
                  <a:pt x="1374" y="905"/>
                </a:lnTo>
                <a:lnTo>
                  <a:pt x="1370" y="905"/>
                </a:lnTo>
                <a:lnTo>
                  <a:pt x="1368" y="904"/>
                </a:lnTo>
                <a:lnTo>
                  <a:pt x="1365" y="903"/>
                </a:lnTo>
                <a:lnTo>
                  <a:pt x="1364" y="900"/>
                </a:lnTo>
                <a:lnTo>
                  <a:pt x="1361" y="894"/>
                </a:lnTo>
                <a:lnTo>
                  <a:pt x="1362" y="885"/>
                </a:lnTo>
                <a:lnTo>
                  <a:pt x="1362" y="885"/>
                </a:lnTo>
                <a:lnTo>
                  <a:pt x="1364" y="880"/>
                </a:lnTo>
                <a:lnTo>
                  <a:pt x="1368" y="872"/>
                </a:lnTo>
                <a:lnTo>
                  <a:pt x="1382" y="854"/>
                </a:lnTo>
                <a:lnTo>
                  <a:pt x="1400" y="832"/>
                </a:lnTo>
                <a:lnTo>
                  <a:pt x="1419" y="809"/>
                </a:lnTo>
                <a:lnTo>
                  <a:pt x="1457" y="771"/>
                </a:lnTo>
                <a:lnTo>
                  <a:pt x="1474" y="754"/>
                </a:lnTo>
                <a:lnTo>
                  <a:pt x="1108" y="681"/>
                </a:lnTo>
                <a:lnTo>
                  <a:pt x="1108" y="681"/>
                </a:lnTo>
                <a:lnTo>
                  <a:pt x="1067" y="673"/>
                </a:lnTo>
                <a:lnTo>
                  <a:pt x="1036" y="670"/>
                </a:lnTo>
                <a:lnTo>
                  <a:pt x="1016" y="669"/>
                </a:lnTo>
                <a:lnTo>
                  <a:pt x="1009" y="668"/>
                </a:lnTo>
                <a:lnTo>
                  <a:pt x="1009" y="668"/>
                </a:lnTo>
                <a:lnTo>
                  <a:pt x="999" y="674"/>
                </a:lnTo>
                <a:lnTo>
                  <a:pt x="989" y="679"/>
                </a:lnTo>
                <a:lnTo>
                  <a:pt x="974" y="685"/>
                </a:lnTo>
                <a:lnTo>
                  <a:pt x="959" y="690"/>
                </a:lnTo>
                <a:lnTo>
                  <a:pt x="942" y="692"/>
                </a:lnTo>
                <a:lnTo>
                  <a:pt x="935" y="692"/>
                </a:lnTo>
                <a:lnTo>
                  <a:pt x="927" y="692"/>
                </a:lnTo>
                <a:lnTo>
                  <a:pt x="919" y="691"/>
                </a:lnTo>
                <a:lnTo>
                  <a:pt x="912" y="688"/>
                </a:lnTo>
                <a:lnTo>
                  <a:pt x="912" y="688"/>
                </a:lnTo>
                <a:lnTo>
                  <a:pt x="899" y="682"/>
                </a:lnTo>
                <a:lnTo>
                  <a:pt x="888" y="674"/>
                </a:lnTo>
                <a:lnTo>
                  <a:pt x="879" y="667"/>
                </a:lnTo>
                <a:lnTo>
                  <a:pt x="870" y="659"/>
                </a:lnTo>
                <a:lnTo>
                  <a:pt x="863" y="651"/>
                </a:lnTo>
                <a:lnTo>
                  <a:pt x="855" y="645"/>
                </a:lnTo>
                <a:lnTo>
                  <a:pt x="847" y="640"/>
                </a:lnTo>
                <a:lnTo>
                  <a:pt x="838" y="636"/>
                </a:lnTo>
                <a:lnTo>
                  <a:pt x="838" y="636"/>
                </a:lnTo>
                <a:lnTo>
                  <a:pt x="825" y="633"/>
                </a:lnTo>
                <a:lnTo>
                  <a:pt x="806" y="632"/>
                </a:lnTo>
                <a:lnTo>
                  <a:pt x="759" y="628"/>
                </a:lnTo>
                <a:lnTo>
                  <a:pt x="697" y="624"/>
                </a:lnTo>
                <a:lnTo>
                  <a:pt x="697" y="624"/>
                </a:lnTo>
                <a:lnTo>
                  <a:pt x="693" y="627"/>
                </a:lnTo>
                <a:lnTo>
                  <a:pt x="688" y="631"/>
                </a:lnTo>
                <a:lnTo>
                  <a:pt x="682" y="634"/>
                </a:lnTo>
                <a:lnTo>
                  <a:pt x="673" y="638"/>
                </a:lnTo>
                <a:lnTo>
                  <a:pt x="661" y="642"/>
                </a:lnTo>
                <a:lnTo>
                  <a:pt x="647" y="645"/>
                </a:lnTo>
                <a:lnTo>
                  <a:pt x="630" y="646"/>
                </a:lnTo>
                <a:lnTo>
                  <a:pt x="630" y="646"/>
                </a:lnTo>
                <a:lnTo>
                  <a:pt x="598" y="646"/>
                </a:lnTo>
                <a:lnTo>
                  <a:pt x="585" y="646"/>
                </a:lnTo>
                <a:lnTo>
                  <a:pt x="575" y="645"/>
                </a:lnTo>
                <a:lnTo>
                  <a:pt x="567" y="642"/>
                </a:lnTo>
                <a:lnTo>
                  <a:pt x="563" y="641"/>
                </a:lnTo>
                <a:lnTo>
                  <a:pt x="562" y="637"/>
                </a:lnTo>
                <a:lnTo>
                  <a:pt x="563" y="634"/>
                </a:lnTo>
                <a:lnTo>
                  <a:pt x="563" y="634"/>
                </a:lnTo>
                <a:lnTo>
                  <a:pt x="570" y="625"/>
                </a:lnTo>
                <a:lnTo>
                  <a:pt x="578" y="618"/>
                </a:lnTo>
                <a:lnTo>
                  <a:pt x="579" y="614"/>
                </a:lnTo>
                <a:lnTo>
                  <a:pt x="579" y="609"/>
                </a:lnTo>
                <a:lnTo>
                  <a:pt x="576" y="605"/>
                </a:lnTo>
                <a:lnTo>
                  <a:pt x="571" y="601"/>
                </a:lnTo>
                <a:lnTo>
                  <a:pt x="571" y="601"/>
                </a:lnTo>
                <a:lnTo>
                  <a:pt x="562" y="597"/>
                </a:lnTo>
                <a:lnTo>
                  <a:pt x="548" y="593"/>
                </a:lnTo>
                <a:lnTo>
                  <a:pt x="516" y="586"/>
                </a:lnTo>
                <a:lnTo>
                  <a:pt x="474" y="577"/>
                </a:lnTo>
                <a:lnTo>
                  <a:pt x="474" y="577"/>
                </a:lnTo>
                <a:lnTo>
                  <a:pt x="462" y="589"/>
                </a:lnTo>
                <a:lnTo>
                  <a:pt x="432" y="620"/>
                </a:lnTo>
                <a:lnTo>
                  <a:pt x="413" y="637"/>
                </a:lnTo>
                <a:lnTo>
                  <a:pt x="394" y="655"/>
                </a:lnTo>
                <a:lnTo>
                  <a:pt x="373" y="670"/>
                </a:lnTo>
                <a:lnTo>
                  <a:pt x="354" y="682"/>
                </a:lnTo>
                <a:lnTo>
                  <a:pt x="354" y="682"/>
                </a:lnTo>
                <a:lnTo>
                  <a:pt x="312" y="705"/>
                </a:lnTo>
                <a:lnTo>
                  <a:pt x="287" y="717"/>
                </a:lnTo>
                <a:lnTo>
                  <a:pt x="264" y="727"/>
                </a:lnTo>
                <a:lnTo>
                  <a:pt x="242" y="733"/>
                </a:lnTo>
                <a:lnTo>
                  <a:pt x="233" y="736"/>
                </a:lnTo>
                <a:lnTo>
                  <a:pt x="226" y="737"/>
                </a:lnTo>
                <a:lnTo>
                  <a:pt x="219" y="736"/>
                </a:lnTo>
                <a:lnTo>
                  <a:pt x="214" y="735"/>
                </a:lnTo>
                <a:lnTo>
                  <a:pt x="212" y="731"/>
                </a:lnTo>
                <a:lnTo>
                  <a:pt x="210" y="726"/>
                </a:lnTo>
                <a:lnTo>
                  <a:pt x="210" y="726"/>
                </a:lnTo>
                <a:lnTo>
                  <a:pt x="212" y="718"/>
                </a:lnTo>
                <a:lnTo>
                  <a:pt x="214" y="709"/>
                </a:lnTo>
                <a:lnTo>
                  <a:pt x="224" y="686"/>
                </a:lnTo>
                <a:lnTo>
                  <a:pt x="238" y="659"/>
                </a:lnTo>
                <a:lnTo>
                  <a:pt x="254" y="629"/>
                </a:lnTo>
                <a:lnTo>
                  <a:pt x="271" y="601"/>
                </a:lnTo>
                <a:lnTo>
                  <a:pt x="283" y="575"/>
                </a:lnTo>
                <a:lnTo>
                  <a:pt x="287" y="564"/>
                </a:lnTo>
                <a:lnTo>
                  <a:pt x="291" y="554"/>
                </a:lnTo>
                <a:lnTo>
                  <a:pt x="292" y="545"/>
                </a:lnTo>
                <a:lnTo>
                  <a:pt x="291" y="538"/>
                </a:lnTo>
                <a:lnTo>
                  <a:pt x="291" y="538"/>
                </a:lnTo>
                <a:lnTo>
                  <a:pt x="281" y="519"/>
                </a:lnTo>
                <a:lnTo>
                  <a:pt x="262" y="484"/>
                </a:lnTo>
                <a:lnTo>
                  <a:pt x="204" y="390"/>
                </a:lnTo>
                <a:lnTo>
                  <a:pt x="142" y="295"/>
                </a:lnTo>
                <a:lnTo>
                  <a:pt x="118" y="258"/>
                </a:lnTo>
                <a:lnTo>
                  <a:pt x="101" y="236"/>
                </a:lnTo>
                <a:lnTo>
                  <a:pt x="101" y="236"/>
                </a:lnTo>
                <a:lnTo>
                  <a:pt x="95" y="229"/>
                </a:lnTo>
                <a:lnTo>
                  <a:pt x="91" y="222"/>
                </a:lnTo>
                <a:lnTo>
                  <a:pt x="82" y="205"/>
                </a:lnTo>
                <a:lnTo>
                  <a:pt x="75" y="189"/>
                </a:lnTo>
                <a:lnTo>
                  <a:pt x="70" y="173"/>
                </a:lnTo>
                <a:lnTo>
                  <a:pt x="65" y="160"/>
                </a:lnTo>
                <a:lnTo>
                  <a:pt x="60" y="150"/>
                </a:lnTo>
                <a:lnTo>
                  <a:pt x="56" y="146"/>
                </a:lnTo>
                <a:lnTo>
                  <a:pt x="54" y="144"/>
                </a:lnTo>
                <a:lnTo>
                  <a:pt x="50" y="142"/>
                </a:lnTo>
                <a:lnTo>
                  <a:pt x="46" y="142"/>
                </a:lnTo>
                <a:lnTo>
                  <a:pt x="46" y="142"/>
                </a:lnTo>
                <a:lnTo>
                  <a:pt x="43" y="142"/>
                </a:lnTo>
                <a:lnTo>
                  <a:pt x="42" y="142"/>
                </a:lnTo>
                <a:lnTo>
                  <a:pt x="37" y="137"/>
                </a:lnTo>
                <a:lnTo>
                  <a:pt x="32" y="131"/>
                </a:lnTo>
                <a:lnTo>
                  <a:pt x="28" y="121"/>
                </a:lnTo>
                <a:lnTo>
                  <a:pt x="18" y="96"/>
                </a:lnTo>
                <a:lnTo>
                  <a:pt x="10" y="68"/>
                </a:lnTo>
                <a:lnTo>
                  <a:pt x="3" y="40"/>
                </a:lnTo>
                <a:lnTo>
                  <a:pt x="0" y="17"/>
                </a:lnTo>
                <a:lnTo>
                  <a:pt x="0" y="8"/>
                </a:lnTo>
                <a:lnTo>
                  <a:pt x="1" y="2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1"/>
                </a:lnTo>
                <a:lnTo>
                  <a:pt x="5" y="1"/>
                </a:lnTo>
                <a:lnTo>
                  <a:pt x="19" y="14"/>
                </a:lnTo>
                <a:lnTo>
                  <a:pt x="41" y="38"/>
                </a:lnTo>
                <a:lnTo>
                  <a:pt x="102" y="108"/>
                </a:lnTo>
                <a:lnTo>
                  <a:pt x="173" y="189"/>
                </a:lnTo>
                <a:lnTo>
                  <a:pt x="232" y="258"/>
                </a:lnTo>
                <a:lnTo>
                  <a:pt x="232" y="258"/>
                </a:lnTo>
                <a:lnTo>
                  <a:pt x="246" y="273"/>
                </a:lnTo>
                <a:lnTo>
                  <a:pt x="262" y="290"/>
                </a:lnTo>
                <a:lnTo>
                  <a:pt x="298" y="325"/>
                </a:lnTo>
                <a:lnTo>
                  <a:pt x="339" y="361"/>
                </a:lnTo>
                <a:lnTo>
                  <a:pt x="380" y="396"/>
                </a:lnTo>
                <a:lnTo>
                  <a:pt x="450" y="451"/>
                </a:lnTo>
                <a:lnTo>
                  <a:pt x="480" y="474"/>
                </a:lnTo>
                <a:lnTo>
                  <a:pt x="588" y="474"/>
                </a:lnTo>
                <a:lnTo>
                  <a:pt x="588" y="474"/>
                </a:lnTo>
                <a:lnTo>
                  <a:pt x="594" y="464"/>
                </a:lnTo>
                <a:lnTo>
                  <a:pt x="611" y="443"/>
                </a:lnTo>
                <a:lnTo>
                  <a:pt x="621" y="433"/>
                </a:lnTo>
                <a:lnTo>
                  <a:pt x="630" y="422"/>
                </a:lnTo>
                <a:lnTo>
                  <a:pt x="638" y="417"/>
                </a:lnTo>
                <a:lnTo>
                  <a:pt x="642" y="415"/>
                </a:lnTo>
                <a:lnTo>
                  <a:pt x="644" y="415"/>
                </a:lnTo>
                <a:lnTo>
                  <a:pt x="644" y="415"/>
                </a:lnTo>
                <a:lnTo>
                  <a:pt x="651" y="417"/>
                </a:lnTo>
                <a:lnTo>
                  <a:pt x="659" y="421"/>
                </a:lnTo>
                <a:lnTo>
                  <a:pt x="679" y="435"/>
                </a:lnTo>
                <a:lnTo>
                  <a:pt x="705" y="453"/>
                </a:lnTo>
                <a:lnTo>
                  <a:pt x="705" y="453"/>
                </a:lnTo>
                <a:lnTo>
                  <a:pt x="1195" y="419"/>
                </a:lnTo>
                <a:lnTo>
                  <a:pt x="1195" y="419"/>
                </a:lnTo>
                <a:lnTo>
                  <a:pt x="1210" y="416"/>
                </a:lnTo>
                <a:lnTo>
                  <a:pt x="1221" y="412"/>
                </a:lnTo>
                <a:lnTo>
                  <a:pt x="1235" y="406"/>
                </a:lnTo>
                <a:lnTo>
                  <a:pt x="1248" y="399"/>
                </a:lnTo>
                <a:lnTo>
                  <a:pt x="1261" y="390"/>
                </a:lnTo>
                <a:lnTo>
                  <a:pt x="1266" y="385"/>
                </a:lnTo>
                <a:lnTo>
                  <a:pt x="1270" y="380"/>
                </a:lnTo>
                <a:lnTo>
                  <a:pt x="1272" y="375"/>
                </a:lnTo>
                <a:lnTo>
                  <a:pt x="1275" y="369"/>
                </a:lnTo>
                <a:lnTo>
                  <a:pt x="1275" y="369"/>
                </a:lnTo>
                <a:lnTo>
                  <a:pt x="1276" y="354"/>
                </a:lnTo>
                <a:lnTo>
                  <a:pt x="1278" y="339"/>
                </a:lnTo>
                <a:lnTo>
                  <a:pt x="1278" y="304"/>
                </a:lnTo>
                <a:lnTo>
                  <a:pt x="1279" y="286"/>
                </a:lnTo>
                <a:lnTo>
                  <a:pt x="1280" y="270"/>
                </a:lnTo>
                <a:lnTo>
                  <a:pt x="1283" y="253"/>
                </a:lnTo>
                <a:lnTo>
                  <a:pt x="1287" y="239"/>
                </a:lnTo>
                <a:lnTo>
                  <a:pt x="1287" y="239"/>
                </a:lnTo>
                <a:lnTo>
                  <a:pt x="1292" y="226"/>
                </a:lnTo>
                <a:lnTo>
                  <a:pt x="1297" y="216"/>
                </a:lnTo>
                <a:lnTo>
                  <a:pt x="1302" y="208"/>
                </a:lnTo>
                <a:lnTo>
                  <a:pt x="1307" y="202"/>
                </a:lnTo>
                <a:lnTo>
                  <a:pt x="1312" y="199"/>
                </a:lnTo>
                <a:lnTo>
                  <a:pt x="1319" y="198"/>
                </a:lnTo>
                <a:lnTo>
                  <a:pt x="1325" y="200"/>
                </a:lnTo>
                <a:lnTo>
                  <a:pt x="1332" y="204"/>
                </a:lnTo>
                <a:lnTo>
                  <a:pt x="1332" y="204"/>
                </a:lnTo>
                <a:lnTo>
                  <a:pt x="1342" y="212"/>
                </a:lnTo>
                <a:lnTo>
                  <a:pt x="1356" y="225"/>
                </a:lnTo>
                <a:lnTo>
                  <a:pt x="1391" y="259"/>
                </a:lnTo>
                <a:lnTo>
                  <a:pt x="1409" y="279"/>
                </a:lnTo>
                <a:lnTo>
                  <a:pt x="1425" y="298"/>
                </a:lnTo>
                <a:lnTo>
                  <a:pt x="1439" y="315"/>
                </a:lnTo>
                <a:lnTo>
                  <a:pt x="1450" y="330"/>
                </a:lnTo>
                <a:lnTo>
                  <a:pt x="1450" y="330"/>
                </a:lnTo>
                <a:lnTo>
                  <a:pt x="1465" y="357"/>
                </a:lnTo>
                <a:lnTo>
                  <a:pt x="1478" y="385"/>
                </a:lnTo>
                <a:lnTo>
                  <a:pt x="1492" y="415"/>
                </a:lnTo>
                <a:lnTo>
                  <a:pt x="1492" y="4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DCA8CC24-B95C-4FD9-9819-5243A3618D77}"/>
              </a:ext>
            </a:extLst>
          </p:cNvPr>
          <p:cNvSpPr>
            <a:spLocks/>
          </p:cNvSpPr>
          <p:nvPr/>
        </p:nvSpPr>
        <p:spPr bwMode="auto">
          <a:xfrm>
            <a:off x="3576638" y="1824004"/>
            <a:ext cx="2744154" cy="1047784"/>
          </a:xfrm>
          <a:custGeom>
            <a:avLst/>
            <a:gdLst>
              <a:gd name="T0" fmla="*/ 841 w 2839"/>
              <a:gd name="T1" fmla="*/ 439 h 1084"/>
              <a:gd name="T2" fmla="*/ 145 w 2839"/>
              <a:gd name="T3" fmla="*/ 627 h 1084"/>
              <a:gd name="T4" fmla="*/ 35 w 2839"/>
              <a:gd name="T5" fmla="*/ 682 h 1084"/>
              <a:gd name="T6" fmla="*/ 0 w 2839"/>
              <a:gd name="T7" fmla="*/ 748 h 1084"/>
              <a:gd name="T8" fmla="*/ 42 w 2839"/>
              <a:gd name="T9" fmla="*/ 805 h 1084"/>
              <a:gd name="T10" fmla="*/ 163 w 2839"/>
              <a:gd name="T11" fmla="*/ 858 h 1084"/>
              <a:gd name="T12" fmla="*/ 241 w 2839"/>
              <a:gd name="T13" fmla="*/ 871 h 1084"/>
              <a:gd name="T14" fmla="*/ 329 w 2839"/>
              <a:gd name="T15" fmla="*/ 866 h 1084"/>
              <a:gd name="T16" fmla="*/ 325 w 2839"/>
              <a:gd name="T17" fmla="*/ 881 h 1084"/>
              <a:gd name="T18" fmla="*/ 285 w 2839"/>
              <a:gd name="T19" fmla="*/ 916 h 1084"/>
              <a:gd name="T20" fmla="*/ 318 w 2839"/>
              <a:gd name="T21" fmla="*/ 934 h 1084"/>
              <a:gd name="T22" fmla="*/ 790 w 2839"/>
              <a:gd name="T23" fmla="*/ 988 h 1084"/>
              <a:gd name="T24" fmla="*/ 1004 w 2839"/>
              <a:gd name="T25" fmla="*/ 1004 h 1084"/>
              <a:gd name="T26" fmla="*/ 1156 w 2839"/>
              <a:gd name="T27" fmla="*/ 1065 h 1084"/>
              <a:gd name="T28" fmla="*/ 1311 w 2839"/>
              <a:gd name="T29" fmla="*/ 1084 h 1084"/>
              <a:gd name="T30" fmla="*/ 1347 w 2839"/>
              <a:gd name="T31" fmla="*/ 1069 h 1084"/>
              <a:gd name="T32" fmla="*/ 1304 w 2839"/>
              <a:gd name="T33" fmla="*/ 1006 h 1084"/>
              <a:gd name="T34" fmla="*/ 1358 w 2839"/>
              <a:gd name="T35" fmla="*/ 963 h 1084"/>
              <a:gd name="T36" fmla="*/ 1510 w 2839"/>
              <a:gd name="T37" fmla="*/ 904 h 1084"/>
              <a:gd name="T38" fmla="*/ 1798 w 2839"/>
              <a:gd name="T39" fmla="*/ 888 h 1084"/>
              <a:gd name="T40" fmla="*/ 1986 w 2839"/>
              <a:gd name="T41" fmla="*/ 872 h 1084"/>
              <a:gd name="T42" fmla="*/ 1983 w 2839"/>
              <a:gd name="T43" fmla="*/ 844 h 1084"/>
              <a:gd name="T44" fmla="*/ 2208 w 2839"/>
              <a:gd name="T45" fmla="*/ 871 h 1084"/>
              <a:gd name="T46" fmla="*/ 2232 w 2839"/>
              <a:gd name="T47" fmla="*/ 873 h 1084"/>
              <a:gd name="T48" fmla="*/ 2375 w 2839"/>
              <a:gd name="T49" fmla="*/ 754 h 1084"/>
              <a:gd name="T50" fmla="*/ 2399 w 2839"/>
              <a:gd name="T51" fmla="*/ 737 h 1084"/>
              <a:gd name="T52" fmla="*/ 2377 w 2839"/>
              <a:gd name="T53" fmla="*/ 692 h 1084"/>
              <a:gd name="T54" fmla="*/ 2492 w 2839"/>
              <a:gd name="T55" fmla="*/ 701 h 1084"/>
              <a:gd name="T56" fmla="*/ 2538 w 2839"/>
              <a:gd name="T57" fmla="*/ 762 h 1084"/>
              <a:gd name="T58" fmla="*/ 2598 w 2839"/>
              <a:gd name="T59" fmla="*/ 791 h 1084"/>
              <a:gd name="T60" fmla="*/ 2595 w 2839"/>
              <a:gd name="T61" fmla="*/ 654 h 1084"/>
              <a:gd name="T62" fmla="*/ 2634 w 2839"/>
              <a:gd name="T63" fmla="*/ 641 h 1084"/>
              <a:gd name="T64" fmla="*/ 2668 w 2839"/>
              <a:gd name="T65" fmla="*/ 680 h 1084"/>
              <a:gd name="T66" fmla="*/ 2732 w 2839"/>
              <a:gd name="T67" fmla="*/ 798 h 1084"/>
              <a:gd name="T68" fmla="*/ 2809 w 2839"/>
              <a:gd name="T69" fmla="*/ 879 h 1084"/>
              <a:gd name="T70" fmla="*/ 2833 w 2839"/>
              <a:gd name="T71" fmla="*/ 884 h 1084"/>
              <a:gd name="T72" fmla="*/ 2819 w 2839"/>
              <a:gd name="T73" fmla="*/ 820 h 1084"/>
              <a:gd name="T74" fmla="*/ 2746 w 2839"/>
              <a:gd name="T75" fmla="*/ 674 h 1084"/>
              <a:gd name="T76" fmla="*/ 2774 w 2839"/>
              <a:gd name="T77" fmla="*/ 554 h 1084"/>
              <a:gd name="T78" fmla="*/ 2837 w 2839"/>
              <a:gd name="T79" fmla="*/ 299 h 1084"/>
              <a:gd name="T80" fmla="*/ 2830 w 2839"/>
              <a:gd name="T81" fmla="*/ 268 h 1084"/>
              <a:gd name="T82" fmla="*/ 2690 w 2839"/>
              <a:gd name="T83" fmla="*/ 400 h 1084"/>
              <a:gd name="T84" fmla="*/ 2620 w 2839"/>
              <a:gd name="T85" fmla="*/ 519 h 1084"/>
              <a:gd name="T86" fmla="*/ 2475 w 2839"/>
              <a:gd name="T87" fmla="*/ 361 h 1084"/>
              <a:gd name="T88" fmla="*/ 2454 w 2839"/>
              <a:gd name="T89" fmla="*/ 353 h 1084"/>
              <a:gd name="T90" fmla="*/ 2210 w 2839"/>
              <a:gd name="T91" fmla="*/ 373 h 1084"/>
              <a:gd name="T92" fmla="*/ 1964 w 2839"/>
              <a:gd name="T93" fmla="*/ 337 h 1084"/>
              <a:gd name="T94" fmla="*/ 1819 w 2839"/>
              <a:gd name="T95" fmla="*/ 302 h 1084"/>
              <a:gd name="T96" fmla="*/ 1776 w 2839"/>
              <a:gd name="T97" fmla="*/ 261 h 1084"/>
              <a:gd name="T98" fmla="*/ 1749 w 2839"/>
              <a:gd name="T99" fmla="*/ 40 h 1084"/>
              <a:gd name="T100" fmla="*/ 1736 w 2839"/>
              <a:gd name="T101" fmla="*/ 1 h 1084"/>
              <a:gd name="T102" fmla="*/ 1641 w 2839"/>
              <a:gd name="T103" fmla="*/ 13 h 1084"/>
              <a:gd name="T104" fmla="*/ 1595 w 2839"/>
              <a:gd name="T105" fmla="*/ 44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39" h="1084">
                <a:moveTo>
                  <a:pt x="1385" y="322"/>
                </a:moveTo>
                <a:lnTo>
                  <a:pt x="1385" y="322"/>
                </a:lnTo>
                <a:lnTo>
                  <a:pt x="1318" y="337"/>
                </a:lnTo>
                <a:lnTo>
                  <a:pt x="1152" y="370"/>
                </a:lnTo>
                <a:lnTo>
                  <a:pt x="944" y="416"/>
                </a:lnTo>
                <a:lnTo>
                  <a:pt x="841" y="439"/>
                </a:lnTo>
                <a:lnTo>
                  <a:pt x="747" y="462"/>
                </a:lnTo>
                <a:lnTo>
                  <a:pt x="747" y="462"/>
                </a:lnTo>
                <a:lnTo>
                  <a:pt x="547" y="514"/>
                </a:lnTo>
                <a:lnTo>
                  <a:pt x="327" y="574"/>
                </a:lnTo>
                <a:lnTo>
                  <a:pt x="227" y="602"/>
                </a:lnTo>
                <a:lnTo>
                  <a:pt x="145" y="627"/>
                </a:lnTo>
                <a:lnTo>
                  <a:pt x="87" y="646"/>
                </a:lnTo>
                <a:lnTo>
                  <a:pt x="69" y="654"/>
                </a:lnTo>
                <a:lnTo>
                  <a:pt x="60" y="659"/>
                </a:lnTo>
                <a:lnTo>
                  <a:pt x="60" y="659"/>
                </a:lnTo>
                <a:lnTo>
                  <a:pt x="49" y="668"/>
                </a:lnTo>
                <a:lnTo>
                  <a:pt x="35" y="682"/>
                </a:lnTo>
                <a:lnTo>
                  <a:pt x="19" y="697"/>
                </a:lnTo>
                <a:lnTo>
                  <a:pt x="13" y="706"/>
                </a:lnTo>
                <a:lnTo>
                  <a:pt x="6" y="715"/>
                </a:lnTo>
                <a:lnTo>
                  <a:pt x="2" y="726"/>
                </a:lnTo>
                <a:lnTo>
                  <a:pt x="0" y="736"/>
                </a:lnTo>
                <a:lnTo>
                  <a:pt x="0" y="748"/>
                </a:lnTo>
                <a:lnTo>
                  <a:pt x="1" y="758"/>
                </a:lnTo>
                <a:lnTo>
                  <a:pt x="6" y="769"/>
                </a:lnTo>
                <a:lnTo>
                  <a:pt x="15" y="781"/>
                </a:lnTo>
                <a:lnTo>
                  <a:pt x="27" y="793"/>
                </a:lnTo>
                <a:lnTo>
                  <a:pt x="42" y="805"/>
                </a:lnTo>
                <a:lnTo>
                  <a:pt x="42" y="805"/>
                </a:lnTo>
                <a:lnTo>
                  <a:pt x="60" y="816"/>
                </a:lnTo>
                <a:lnTo>
                  <a:pt x="77" y="826"/>
                </a:lnTo>
                <a:lnTo>
                  <a:pt x="94" y="834"/>
                </a:lnTo>
                <a:lnTo>
                  <a:pt x="109" y="840"/>
                </a:lnTo>
                <a:lnTo>
                  <a:pt x="137" y="850"/>
                </a:lnTo>
                <a:lnTo>
                  <a:pt x="163" y="858"/>
                </a:lnTo>
                <a:lnTo>
                  <a:pt x="186" y="862"/>
                </a:lnTo>
                <a:lnTo>
                  <a:pt x="205" y="864"/>
                </a:lnTo>
                <a:lnTo>
                  <a:pt x="222" y="867"/>
                </a:lnTo>
                <a:lnTo>
                  <a:pt x="235" y="870"/>
                </a:lnTo>
                <a:lnTo>
                  <a:pt x="235" y="870"/>
                </a:lnTo>
                <a:lnTo>
                  <a:pt x="241" y="871"/>
                </a:lnTo>
                <a:lnTo>
                  <a:pt x="248" y="871"/>
                </a:lnTo>
                <a:lnTo>
                  <a:pt x="263" y="871"/>
                </a:lnTo>
                <a:lnTo>
                  <a:pt x="298" y="866"/>
                </a:lnTo>
                <a:lnTo>
                  <a:pt x="312" y="864"/>
                </a:lnTo>
                <a:lnTo>
                  <a:pt x="324" y="864"/>
                </a:lnTo>
                <a:lnTo>
                  <a:pt x="329" y="866"/>
                </a:lnTo>
                <a:lnTo>
                  <a:pt x="331" y="867"/>
                </a:lnTo>
                <a:lnTo>
                  <a:pt x="331" y="870"/>
                </a:lnTo>
                <a:lnTo>
                  <a:pt x="331" y="873"/>
                </a:lnTo>
                <a:lnTo>
                  <a:pt x="331" y="873"/>
                </a:lnTo>
                <a:lnTo>
                  <a:pt x="329" y="877"/>
                </a:lnTo>
                <a:lnTo>
                  <a:pt x="325" y="881"/>
                </a:lnTo>
                <a:lnTo>
                  <a:pt x="315" y="888"/>
                </a:lnTo>
                <a:lnTo>
                  <a:pt x="294" y="902"/>
                </a:lnTo>
                <a:lnTo>
                  <a:pt x="290" y="906"/>
                </a:lnTo>
                <a:lnTo>
                  <a:pt x="286" y="909"/>
                </a:lnTo>
                <a:lnTo>
                  <a:pt x="285" y="912"/>
                </a:lnTo>
                <a:lnTo>
                  <a:pt x="285" y="916"/>
                </a:lnTo>
                <a:lnTo>
                  <a:pt x="286" y="920"/>
                </a:lnTo>
                <a:lnTo>
                  <a:pt x="290" y="924"/>
                </a:lnTo>
                <a:lnTo>
                  <a:pt x="297" y="926"/>
                </a:lnTo>
                <a:lnTo>
                  <a:pt x="306" y="930"/>
                </a:lnTo>
                <a:lnTo>
                  <a:pt x="306" y="930"/>
                </a:lnTo>
                <a:lnTo>
                  <a:pt x="318" y="934"/>
                </a:lnTo>
                <a:lnTo>
                  <a:pt x="336" y="938"/>
                </a:lnTo>
                <a:lnTo>
                  <a:pt x="381" y="944"/>
                </a:lnTo>
                <a:lnTo>
                  <a:pt x="439" y="952"/>
                </a:lnTo>
                <a:lnTo>
                  <a:pt x="506" y="958"/>
                </a:lnTo>
                <a:lnTo>
                  <a:pt x="651" y="972"/>
                </a:lnTo>
                <a:lnTo>
                  <a:pt x="790" y="988"/>
                </a:lnTo>
                <a:lnTo>
                  <a:pt x="790" y="988"/>
                </a:lnTo>
                <a:lnTo>
                  <a:pt x="895" y="998"/>
                </a:lnTo>
                <a:lnTo>
                  <a:pt x="961" y="1003"/>
                </a:lnTo>
                <a:lnTo>
                  <a:pt x="994" y="1004"/>
                </a:lnTo>
                <a:lnTo>
                  <a:pt x="1004" y="1004"/>
                </a:lnTo>
                <a:lnTo>
                  <a:pt x="1004" y="1004"/>
                </a:lnTo>
                <a:lnTo>
                  <a:pt x="1020" y="1013"/>
                </a:lnTo>
                <a:lnTo>
                  <a:pt x="1038" y="1021"/>
                </a:lnTo>
                <a:lnTo>
                  <a:pt x="1061" y="1031"/>
                </a:lnTo>
                <a:lnTo>
                  <a:pt x="1089" y="1043"/>
                </a:lnTo>
                <a:lnTo>
                  <a:pt x="1121" y="1055"/>
                </a:lnTo>
                <a:lnTo>
                  <a:pt x="1156" y="1065"/>
                </a:lnTo>
                <a:lnTo>
                  <a:pt x="1192" y="1073"/>
                </a:lnTo>
                <a:lnTo>
                  <a:pt x="1192" y="1073"/>
                </a:lnTo>
                <a:lnTo>
                  <a:pt x="1228" y="1079"/>
                </a:lnTo>
                <a:lnTo>
                  <a:pt x="1260" y="1083"/>
                </a:lnTo>
                <a:lnTo>
                  <a:pt x="1288" y="1084"/>
                </a:lnTo>
                <a:lnTo>
                  <a:pt x="1311" y="1084"/>
                </a:lnTo>
                <a:lnTo>
                  <a:pt x="1329" y="1082"/>
                </a:lnTo>
                <a:lnTo>
                  <a:pt x="1336" y="1080"/>
                </a:lnTo>
                <a:lnTo>
                  <a:pt x="1341" y="1078"/>
                </a:lnTo>
                <a:lnTo>
                  <a:pt x="1345" y="1075"/>
                </a:lnTo>
                <a:lnTo>
                  <a:pt x="1347" y="1073"/>
                </a:lnTo>
                <a:lnTo>
                  <a:pt x="1347" y="1069"/>
                </a:lnTo>
                <a:lnTo>
                  <a:pt x="1346" y="1066"/>
                </a:lnTo>
                <a:lnTo>
                  <a:pt x="1346" y="1066"/>
                </a:lnTo>
                <a:lnTo>
                  <a:pt x="1332" y="1048"/>
                </a:lnTo>
                <a:lnTo>
                  <a:pt x="1315" y="1025"/>
                </a:lnTo>
                <a:lnTo>
                  <a:pt x="1309" y="1015"/>
                </a:lnTo>
                <a:lnTo>
                  <a:pt x="1304" y="1006"/>
                </a:lnTo>
                <a:lnTo>
                  <a:pt x="1301" y="998"/>
                </a:lnTo>
                <a:lnTo>
                  <a:pt x="1301" y="995"/>
                </a:lnTo>
                <a:lnTo>
                  <a:pt x="1302" y="994"/>
                </a:lnTo>
                <a:lnTo>
                  <a:pt x="1302" y="994"/>
                </a:lnTo>
                <a:lnTo>
                  <a:pt x="1331" y="977"/>
                </a:lnTo>
                <a:lnTo>
                  <a:pt x="1358" y="963"/>
                </a:lnTo>
                <a:lnTo>
                  <a:pt x="1390" y="948"/>
                </a:lnTo>
                <a:lnTo>
                  <a:pt x="1427" y="931"/>
                </a:lnTo>
                <a:lnTo>
                  <a:pt x="1447" y="924"/>
                </a:lnTo>
                <a:lnTo>
                  <a:pt x="1468" y="916"/>
                </a:lnTo>
                <a:lnTo>
                  <a:pt x="1489" y="911"/>
                </a:lnTo>
                <a:lnTo>
                  <a:pt x="1510" y="904"/>
                </a:lnTo>
                <a:lnTo>
                  <a:pt x="1531" y="900"/>
                </a:lnTo>
                <a:lnTo>
                  <a:pt x="1552" y="898"/>
                </a:lnTo>
                <a:lnTo>
                  <a:pt x="1552" y="898"/>
                </a:lnTo>
                <a:lnTo>
                  <a:pt x="1602" y="894"/>
                </a:lnTo>
                <a:lnTo>
                  <a:pt x="1662" y="891"/>
                </a:lnTo>
                <a:lnTo>
                  <a:pt x="1798" y="888"/>
                </a:lnTo>
                <a:lnTo>
                  <a:pt x="1919" y="882"/>
                </a:lnTo>
                <a:lnTo>
                  <a:pt x="1959" y="880"/>
                </a:lnTo>
                <a:lnTo>
                  <a:pt x="1972" y="879"/>
                </a:lnTo>
                <a:lnTo>
                  <a:pt x="1979" y="876"/>
                </a:lnTo>
                <a:lnTo>
                  <a:pt x="1979" y="876"/>
                </a:lnTo>
                <a:lnTo>
                  <a:pt x="1986" y="872"/>
                </a:lnTo>
                <a:lnTo>
                  <a:pt x="1990" y="867"/>
                </a:lnTo>
                <a:lnTo>
                  <a:pt x="1991" y="862"/>
                </a:lnTo>
                <a:lnTo>
                  <a:pt x="1990" y="857"/>
                </a:lnTo>
                <a:lnTo>
                  <a:pt x="1987" y="852"/>
                </a:lnTo>
                <a:lnTo>
                  <a:pt x="1986" y="848"/>
                </a:lnTo>
                <a:lnTo>
                  <a:pt x="1983" y="844"/>
                </a:lnTo>
                <a:lnTo>
                  <a:pt x="2100" y="816"/>
                </a:lnTo>
                <a:lnTo>
                  <a:pt x="2100" y="816"/>
                </a:lnTo>
                <a:lnTo>
                  <a:pt x="2119" y="827"/>
                </a:lnTo>
                <a:lnTo>
                  <a:pt x="2163" y="850"/>
                </a:lnTo>
                <a:lnTo>
                  <a:pt x="2186" y="862"/>
                </a:lnTo>
                <a:lnTo>
                  <a:pt x="2208" y="871"/>
                </a:lnTo>
                <a:lnTo>
                  <a:pt x="2216" y="873"/>
                </a:lnTo>
                <a:lnTo>
                  <a:pt x="2223" y="875"/>
                </a:lnTo>
                <a:lnTo>
                  <a:pt x="2228" y="875"/>
                </a:lnTo>
                <a:lnTo>
                  <a:pt x="2231" y="875"/>
                </a:lnTo>
                <a:lnTo>
                  <a:pt x="2232" y="873"/>
                </a:lnTo>
                <a:lnTo>
                  <a:pt x="2232" y="873"/>
                </a:lnTo>
                <a:lnTo>
                  <a:pt x="2299" y="755"/>
                </a:lnTo>
                <a:lnTo>
                  <a:pt x="2299" y="755"/>
                </a:lnTo>
                <a:lnTo>
                  <a:pt x="2317" y="755"/>
                </a:lnTo>
                <a:lnTo>
                  <a:pt x="2335" y="757"/>
                </a:lnTo>
                <a:lnTo>
                  <a:pt x="2356" y="755"/>
                </a:lnTo>
                <a:lnTo>
                  <a:pt x="2375" y="754"/>
                </a:lnTo>
                <a:lnTo>
                  <a:pt x="2383" y="753"/>
                </a:lnTo>
                <a:lnTo>
                  <a:pt x="2390" y="751"/>
                </a:lnTo>
                <a:lnTo>
                  <a:pt x="2395" y="749"/>
                </a:lnTo>
                <a:lnTo>
                  <a:pt x="2399" y="745"/>
                </a:lnTo>
                <a:lnTo>
                  <a:pt x="2401" y="741"/>
                </a:lnTo>
                <a:lnTo>
                  <a:pt x="2399" y="737"/>
                </a:lnTo>
                <a:lnTo>
                  <a:pt x="2399" y="737"/>
                </a:lnTo>
                <a:lnTo>
                  <a:pt x="2388" y="719"/>
                </a:lnTo>
                <a:lnTo>
                  <a:pt x="2379" y="705"/>
                </a:lnTo>
                <a:lnTo>
                  <a:pt x="2376" y="700"/>
                </a:lnTo>
                <a:lnTo>
                  <a:pt x="2376" y="696"/>
                </a:lnTo>
                <a:lnTo>
                  <a:pt x="2377" y="692"/>
                </a:lnTo>
                <a:lnTo>
                  <a:pt x="2381" y="691"/>
                </a:lnTo>
                <a:lnTo>
                  <a:pt x="2381" y="691"/>
                </a:lnTo>
                <a:lnTo>
                  <a:pt x="2390" y="690"/>
                </a:lnTo>
                <a:lnTo>
                  <a:pt x="2404" y="691"/>
                </a:lnTo>
                <a:lnTo>
                  <a:pt x="2442" y="695"/>
                </a:lnTo>
                <a:lnTo>
                  <a:pt x="2492" y="701"/>
                </a:lnTo>
                <a:lnTo>
                  <a:pt x="2492" y="701"/>
                </a:lnTo>
                <a:lnTo>
                  <a:pt x="2497" y="709"/>
                </a:lnTo>
                <a:lnTo>
                  <a:pt x="2510" y="728"/>
                </a:lnTo>
                <a:lnTo>
                  <a:pt x="2517" y="740"/>
                </a:lnTo>
                <a:lnTo>
                  <a:pt x="2528" y="751"/>
                </a:lnTo>
                <a:lnTo>
                  <a:pt x="2538" y="762"/>
                </a:lnTo>
                <a:lnTo>
                  <a:pt x="2548" y="769"/>
                </a:lnTo>
                <a:lnTo>
                  <a:pt x="2548" y="769"/>
                </a:lnTo>
                <a:lnTo>
                  <a:pt x="2569" y="780"/>
                </a:lnTo>
                <a:lnTo>
                  <a:pt x="2584" y="786"/>
                </a:lnTo>
                <a:lnTo>
                  <a:pt x="2595" y="790"/>
                </a:lnTo>
                <a:lnTo>
                  <a:pt x="2598" y="791"/>
                </a:lnTo>
                <a:lnTo>
                  <a:pt x="2556" y="709"/>
                </a:lnTo>
                <a:lnTo>
                  <a:pt x="2556" y="709"/>
                </a:lnTo>
                <a:lnTo>
                  <a:pt x="2564" y="695"/>
                </a:lnTo>
                <a:lnTo>
                  <a:pt x="2571" y="682"/>
                </a:lnTo>
                <a:lnTo>
                  <a:pt x="2582" y="668"/>
                </a:lnTo>
                <a:lnTo>
                  <a:pt x="2595" y="654"/>
                </a:lnTo>
                <a:lnTo>
                  <a:pt x="2601" y="649"/>
                </a:lnTo>
                <a:lnTo>
                  <a:pt x="2607" y="644"/>
                </a:lnTo>
                <a:lnTo>
                  <a:pt x="2614" y="640"/>
                </a:lnTo>
                <a:lnTo>
                  <a:pt x="2621" y="638"/>
                </a:lnTo>
                <a:lnTo>
                  <a:pt x="2628" y="638"/>
                </a:lnTo>
                <a:lnTo>
                  <a:pt x="2634" y="641"/>
                </a:lnTo>
                <a:lnTo>
                  <a:pt x="2634" y="641"/>
                </a:lnTo>
                <a:lnTo>
                  <a:pt x="2641" y="645"/>
                </a:lnTo>
                <a:lnTo>
                  <a:pt x="2646" y="650"/>
                </a:lnTo>
                <a:lnTo>
                  <a:pt x="2652" y="656"/>
                </a:lnTo>
                <a:lnTo>
                  <a:pt x="2657" y="663"/>
                </a:lnTo>
                <a:lnTo>
                  <a:pt x="2668" y="680"/>
                </a:lnTo>
                <a:lnTo>
                  <a:pt x="2678" y="699"/>
                </a:lnTo>
                <a:lnTo>
                  <a:pt x="2697" y="741"/>
                </a:lnTo>
                <a:lnTo>
                  <a:pt x="2708" y="760"/>
                </a:lnTo>
                <a:lnTo>
                  <a:pt x="2719" y="780"/>
                </a:lnTo>
                <a:lnTo>
                  <a:pt x="2719" y="780"/>
                </a:lnTo>
                <a:lnTo>
                  <a:pt x="2732" y="798"/>
                </a:lnTo>
                <a:lnTo>
                  <a:pt x="2745" y="814"/>
                </a:lnTo>
                <a:lnTo>
                  <a:pt x="2759" y="831"/>
                </a:lnTo>
                <a:lnTo>
                  <a:pt x="2772" y="845"/>
                </a:lnTo>
                <a:lnTo>
                  <a:pt x="2785" y="858"/>
                </a:lnTo>
                <a:lnTo>
                  <a:pt x="2797" y="870"/>
                </a:lnTo>
                <a:lnTo>
                  <a:pt x="2809" y="879"/>
                </a:lnTo>
                <a:lnTo>
                  <a:pt x="2819" y="884"/>
                </a:lnTo>
                <a:lnTo>
                  <a:pt x="2819" y="884"/>
                </a:lnTo>
                <a:lnTo>
                  <a:pt x="2827" y="886"/>
                </a:lnTo>
                <a:lnTo>
                  <a:pt x="2830" y="886"/>
                </a:lnTo>
                <a:lnTo>
                  <a:pt x="2832" y="885"/>
                </a:lnTo>
                <a:lnTo>
                  <a:pt x="2833" y="884"/>
                </a:lnTo>
                <a:lnTo>
                  <a:pt x="2835" y="881"/>
                </a:lnTo>
                <a:lnTo>
                  <a:pt x="2835" y="875"/>
                </a:lnTo>
                <a:lnTo>
                  <a:pt x="2832" y="864"/>
                </a:lnTo>
                <a:lnTo>
                  <a:pt x="2830" y="853"/>
                </a:lnTo>
                <a:lnTo>
                  <a:pt x="2819" y="820"/>
                </a:lnTo>
                <a:lnTo>
                  <a:pt x="2819" y="820"/>
                </a:lnTo>
                <a:lnTo>
                  <a:pt x="2812" y="799"/>
                </a:lnTo>
                <a:lnTo>
                  <a:pt x="2801" y="777"/>
                </a:lnTo>
                <a:lnTo>
                  <a:pt x="2776" y="732"/>
                </a:lnTo>
                <a:lnTo>
                  <a:pt x="2763" y="710"/>
                </a:lnTo>
                <a:lnTo>
                  <a:pt x="2752" y="691"/>
                </a:lnTo>
                <a:lnTo>
                  <a:pt x="2746" y="674"/>
                </a:lnTo>
                <a:lnTo>
                  <a:pt x="2745" y="668"/>
                </a:lnTo>
                <a:lnTo>
                  <a:pt x="2745" y="662"/>
                </a:lnTo>
                <a:lnTo>
                  <a:pt x="2745" y="662"/>
                </a:lnTo>
                <a:lnTo>
                  <a:pt x="2747" y="646"/>
                </a:lnTo>
                <a:lnTo>
                  <a:pt x="2754" y="622"/>
                </a:lnTo>
                <a:lnTo>
                  <a:pt x="2774" y="554"/>
                </a:lnTo>
                <a:lnTo>
                  <a:pt x="2797" y="477"/>
                </a:lnTo>
                <a:lnTo>
                  <a:pt x="2808" y="441"/>
                </a:lnTo>
                <a:lnTo>
                  <a:pt x="2815" y="408"/>
                </a:lnTo>
                <a:lnTo>
                  <a:pt x="2815" y="408"/>
                </a:lnTo>
                <a:lnTo>
                  <a:pt x="2828" y="351"/>
                </a:lnTo>
                <a:lnTo>
                  <a:pt x="2837" y="299"/>
                </a:lnTo>
                <a:lnTo>
                  <a:pt x="2839" y="281"/>
                </a:lnTo>
                <a:lnTo>
                  <a:pt x="2839" y="268"/>
                </a:lnTo>
                <a:lnTo>
                  <a:pt x="2839" y="265"/>
                </a:lnTo>
                <a:lnTo>
                  <a:pt x="2836" y="265"/>
                </a:lnTo>
                <a:lnTo>
                  <a:pt x="2833" y="265"/>
                </a:lnTo>
                <a:lnTo>
                  <a:pt x="2830" y="268"/>
                </a:lnTo>
                <a:lnTo>
                  <a:pt x="2830" y="268"/>
                </a:lnTo>
                <a:lnTo>
                  <a:pt x="2818" y="281"/>
                </a:lnTo>
                <a:lnTo>
                  <a:pt x="2800" y="298"/>
                </a:lnTo>
                <a:lnTo>
                  <a:pt x="2755" y="339"/>
                </a:lnTo>
                <a:lnTo>
                  <a:pt x="2709" y="382"/>
                </a:lnTo>
                <a:lnTo>
                  <a:pt x="2690" y="400"/>
                </a:lnTo>
                <a:lnTo>
                  <a:pt x="2677" y="415"/>
                </a:lnTo>
                <a:lnTo>
                  <a:pt x="2677" y="415"/>
                </a:lnTo>
                <a:lnTo>
                  <a:pt x="2668" y="430"/>
                </a:lnTo>
                <a:lnTo>
                  <a:pt x="2657" y="447"/>
                </a:lnTo>
                <a:lnTo>
                  <a:pt x="2639" y="480"/>
                </a:lnTo>
                <a:lnTo>
                  <a:pt x="2620" y="519"/>
                </a:lnTo>
                <a:lnTo>
                  <a:pt x="2492" y="462"/>
                </a:lnTo>
                <a:lnTo>
                  <a:pt x="2492" y="462"/>
                </a:lnTo>
                <a:lnTo>
                  <a:pt x="2489" y="443"/>
                </a:lnTo>
                <a:lnTo>
                  <a:pt x="2484" y="401"/>
                </a:lnTo>
                <a:lnTo>
                  <a:pt x="2480" y="379"/>
                </a:lnTo>
                <a:lnTo>
                  <a:pt x="2475" y="361"/>
                </a:lnTo>
                <a:lnTo>
                  <a:pt x="2472" y="355"/>
                </a:lnTo>
                <a:lnTo>
                  <a:pt x="2470" y="349"/>
                </a:lnTo>
                <a:lnTo>
                  <a:pt x="2466" y="347"/>
                </a:lnTo>
                <a:lnTo>
                  <a:pt x="2463" y="348"/>
                </a:lnTo>
                <a:lnTo>
                  <a:pt x="2463" y="348"/>
                </a:lnTo>
                <a:lnTo>
                  <a:pt x="2454" y="353"/>
                </a:lnTo>
                <a:lnTo>
                  <a:pt x="2444" y="362"/>
                </a:lnTo>
                <a:lnTo>
                  <a:pt x="2421" y="384"/>
                </a:lnTo>
                <a:lnTo>
                  <a:pt x="2392" y="412"/>
                </a:lnTo>
                <a:lnTo>
                  <a:pt x="2392" y="412"/>
                </a:lnTo>
                <a:lnTo>
                  <a:pt x="2297" y="391"/>
                </a:lnTo>
                <a:lnTo>
                  <a:pt x="2210" y="373"/>
                </a:lnTo>
                <a:lnTo>
                  <a:pt x="2126" y="355"/>
                </a:lnTo>
                <a:lnTo>
                  <a:pt x="2126" y="355"/>
                </a:lnTo>
                <a:lnTo>
                  <a:pt x="2086" y="348"/>
                </a:lnTo>
                <a:lnTo>
                  <a:pt x="2043" y="343"/>
                </a:lnTo>
                <a:lnTo>
                  <a:pt x="2002" y="339"/>
                </a:lnTo>
                <a:lnTo>
                  <a:pt x="1964" y="337"/>
                </a:lnTo>
                <a:lnTo>
                  <a:pt x="1903" y="334"/>
                </a:lnTo>
                <a:lnTo>
                  <a:pt x="1879" y="333"/>
                </a:lnTo>
                <a:lnTo>
                  <a:pt x="1879" y="333"/>
                </a:lnTo>
                <a:lnTo>
                  <a:pt x="1866" y="328"/>
                </a:lnTo>
                <a:lnTo>
                  <a:pt x="1837" y="312"/>
                </a:lnTo>
                <a:lnTo>
                  <a:pt x="1819" y="302"/>
                </a:lnTo>
                <a:lnTo>
                  <a:pt x="1803" y="292"/>
                </a:lnTo>
                <a:lnTo>
                  <a:pt x="1789" y="280"/>
                </a:lnTo>
                <a:lnTo>
                  <a:pt x="1784" y="275"/>
                </a:lnTo>
                <a:lnTo>
                  <a:pt x="1780" y="268"/>
                </a:lnTo>
                <a:lnTo>
                  <a:pt x="1780" y="268"/>
                </a:lnTo>
                <a:lnTo>
                  <a:pt x="1776" y="261"/>
                </a:lnTo>
                <a:lnTo>
                  <a:pt x="1774" y="249"/>
                </a:lnTo>
                <a:lnTo>
                  <a:pt x="1769" y="215"/>
                </a:lnTo>
                <a:lnTo>
                  <a:pt x="1763" y="172"/>
                </a:lnTo>
                <a:lnTo>
                  <a:pt x="1760" y="125"/>
                </a:lnTo>
                <a:lnTo>
                  <a:pt x="1754" y="80"/>
                </a:lnTo>
                <a:lnTo>
                  <a:pt x="1749" y="40"/>
                </a:lnTo>
                <a:lnTo>
                  <a:pt x="1747" y="24"/>
                </a:lnTo>
                <a:lnTo>
                  <a:pt x="1744" y="12"/>
                </a:lnTo>
                <a:lnTo>
                  <a:pt x="1740" y="4"/>
                </a:lnTo>
                <a:lnTo>
                  <a:pt x="1739" y="1"/>
                </a:lnTo>
                <a:lnTo>
                  <a:pt x="1736" y="1"/>
                </a:lnTo>
                <a:lnTo>
                  <a:pt x="1736" y="1"/>
                </a:lnTo>
                <a:lnTo>
                  <a:pt x="1726" y="0"/>
                </a:lnTo>
                <a:lnTo>
                  <a:pt x="1712" y="0"/>
                </a:lnTo>
                <a:lnTo>
                  <a:pt x="1694" y="1"/>
                </a:lnTo>
                <a:lnTo>
                  <a:pt x="1674" y="4"/>
                </a:lnTo>
                <a:lnTo>
                  <a:pt x="1652" y="9"/>
                </a:lnTo>
                <a:lnTo>
                  <a:pt x="1641" y="13"/>
                </a:lnTo>
                <a:lnTo>
                  <a:pt x="1631" y="17"/>
                </a:lnTo>
                <a:lnTo>
                  <a:pt x="1621" y="22"/>
                </a:lnTo>
                <a:lnTo>
                  <a:pt x="1611" y="28"/>
                </a:lnTo>
                <a:lnTo>
                  <a:pt x="1603" y="36"/>
                </a:lnTo>
                <a:lnTo>
                  <a:pt x="1595" y="44"/>
                </a:lnTo>
                <a:lnTo>
                  <a:pt x="1595" y="44"/>
                </a:lnTo>
                <a:lnTo>
                  <a:pt x="1545" y="108"/>
                </a:lnTo>
                <a:lnTo>
                  <a:pt x="1474" y="202"/>
                </a:lnTo>
                <a:lnTo>
                  <a:pt x="1385" y="322"/>
                </a:lnTo>
                <a:lnTo>
                  <a:pt x="1385" y="3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4ACB8A56-1551-4A55-828C-E262D1356295}"/>
              </a:ext>
            </a:extLst>
          </p:cNvPr>
          <p:cNvSpPr>
            <a:spLocks/>
          </p:cNvSpPr>
          <p:nvPr/>
        </p:nvSpPr>
        <p:spPr bwMode="auto">
          <a:xfrm>
            <a:off x="680971" y="1468403"/>
            <a:ext cx="2715394" cy="1904469"/>
          </a:xfrm>
          <a:custGeom>
            <a:avLst/>
            <a:gdLst>
              <a:gd name="T0" fmla="*/ 370 w 1912"/>
              <a:gd name="T1" fmla="*/ 328 h 1341"/>
              <a:gd name="T2" fmla="*/ 269 w 1912"/>
              <a:gd name="T3" fmla="*/ 452 h 1341"/>
              <a:gd name="T4" fmla="*/ 212 w 1912"/>
              <a:gd name="T5" fmla="*/ 560 h 1341"/>
              <a:gd name="T6" fmla="*/ 152 w 1912"/>
              <a:gd name="T7" fmla="*/ 736 h 1341"/>
              <a:gd name="T8" fmla="*/ 121 w 1912"/>
              <a:gd name="T9" fmla="*/ 766 h 1341"/>
              <a:gd name="T10" fmla="*/ 3 w 1912"/>
              <a:gd name="T11" fmla="*/ 832 h 1341"/>
              <a:gd name="T12" fmla="*/ 8 w 1912"/>
              <a:gd name="T13" fmla="*/ 843 h 1341"/>
              <a:gd name="T14" fmla="*/ 113 w 1912"/>
              <a:gd name="T15" fmla="*/ 854 h 1341"/>
              <a:gd name="T16" fmla="*/ 143 w 1912"/>
              <a:gd name="T17" fmla="*/ 872 h 1341"/>
              <a:gd name="T18" fmla="*/ 167 w 1912"/>
              <a:gd name="T19" fmla="*/ 1226 h 1341"/>
              <a:gd name="T20" fmla="*/ 185 w 1912"/>
              <a:gd name="T21" fmla="*/ 1335 h 1341"/>
              <a:gd name="T22" fmla="*/ 196 w 1912"/>
              <a:gd name="T23" fmla="*/ 1333 h 1341"/>
              <a:gd name="T24" fmla="*/ 219 w 1912"/>
              <a:gd name="T25" fmla="*/ 1184 h 1341"/>
              <a:gd name="T26" fmla="*/ 251 w 1912"/>
              <a:gd name="T27" fmla="*/ 1040 h 1341"/>
              <a:gd name="T28" fmla="*/ 301 w 1912"/>
              <a:gd name="T29" fmla="*/ 933 h 1341"/>
              <a:gd name="T30" fmla="*/ 373 w 1912"/>
              <a:gd name="T31" fmla="*/ 977 h 1341"/>
              <a:gd name="T32" fmla="*/ 420 w 1912"/>
              <a:gd name="T33" fmla="*/ 982 h 1341"/>
              <a:gd name="T34" fmla="*/ 429 w 1912"/>
              <a:gd name="T35" fmla="*/ 968 h 1341"/>
              <a:gd name="T36" fmla="*/ 427 w 1912"/>
              <a:gd name="T37" fmla="*/ 861 h 1341"/>
              <a:gd name="T38" fmla="*/ 437 w 1912"/>
              <a:gd name="T39" fmla="*/ 819 h 1341"/>
              <a:gd name="T40" fmla="*/ 489 w 1912"/>
              <a:gd name="T41" fmla="*/ 789 h 1341"/>
              <a:gd name="T42" fmla="*/ 805 w 1912"/>
              <a:gd name="T43" fmla="*/ 692 h 1341"/>
              <a:gd name="T44" fmla="*/ 954 w 1912"/>
              <a:gd name="T45" fmla="*/ 772 h 1341"/>
              <a:gd name="T46" fmla="*/ 1055 w 1912"/>
              <a:gd name="T47" fmla="*/ 852 h 1341"/>
              <a:gd name="T48" fmla="*/ 1074 w 1912"/>
              <a:gd name="T49" fmla="*/ 885 h 1341"/>
              <a:gd name="T50" fmla="*/ 1108 w 1912"/>
              <a:gd name="T51" fmla="*/ 1112 h 1341"/>
              <a:gd name="T52" fmla="*/ 1128 w 1912"/>
              <a:gd name="T53" fmla="*/ 1158 h 1341"/>
              <a:gd name="T54" fmla="*/ 1142 w 1912"/>
              <a:gd name="T55" fmla="*/ 1150 h 1341"/>
              <a:gd name="T56" fmla="*/ 1246 w 1912"/>
              <a:gd name="T57" fmla="*/ 981 h 1341"/>
              <a:gd name="T58" fmla="*/ 1276 w 1912"/>
              <a:gd name="T59" fmla="*/ 887 h 1341"/>
              <a:gd name="T60" fmla="*/ 1267 w 1912"/>
              <a:gd name="T61" fmla="*/ 738 h 1341"/>
              <a:gd name="T62" fmla="*/ 1311 w 1912"/>
              <a:gd name="T63" fmla="*/ 545 h 1341"/>
              <a:gd name="T64" fmla="*/ 1620 w 1912"/>
              <a:gd name="T65" fmla="*/ 438 h 1341"/>
              <a:gd name="T66" fmla="*/ 1726 w 1912"/>
              <a:gd name="T67" fmla="*/ 382 h 1341"/>
              <a:gd name="T68" fmla="*/ 1817 w 1912"/>
              <a:gd name="T69" fmla="*/ 321 h 1341"/>
              <a:gd name="T70" fmla="*/ 1894 w 1912"/>
              <a:gd name="T71" fmla="*/ 254 h 1341"/>
              <a:gd name="T72" fmla="*/ 1912 w 1912"/>
              <a:gd name="T73" fmla="*/ 190 h 1341"/>
              <a:gd name="T74" fmla="*/ 1898 w 1912"/>
              <a:gd name="T75" fmla="*/ 146 h 1341"/>
              <a:gd name="T76" fmla="*/ 1841 w 1912"/>
              <a:gd name="T77" fmla="*/ 97 h 1341"/>
              <a:gd name="T78" fmla="*/ 1710 w 1912"/>
              <a:gd name="T79" fmla="*/ 51 h 1341"/>
              <a:gd name="T80" fmla="*/ 1556 w 1912"/>
              <a:gd name="T81" fmla="*/ 28 h 1341"/>
              <a:gd name="T82" fmla="*/ 1341 w 1912"/>
              <a:gd name="T83" fmla="*/ 24 h 1341"/>
              <a:gd name="T84" fmla="*/ 1001 w 1912"/>
              <a:gd name="T85" fmla="*/ 52 h 1341"/>
              <a:gd name="T86" fmla="*/ 725 w 1912"/>
              <a:gd name="T87" fmla="*/ 110 h 1341"/>
              <a:gd name="T88" fmla="*/ 639 w 1912"/>
              <a:gd name="T89" fmla="*/ 21 h 1341"/>
              <a:gd name="T90" fmla="*/ 587 w 1912"/>
              <a:gd name="T91" fmla="*/ 0 h 1341"/>
              <a:gd name="T92" fmla="*/ 562 w 1912"/>
              <a:gd name="T93" fmla="*/ 20 h 1341"/>
              <a:gd name="T94" fmla="*/ 546 w 1912"/>
              <a:gd name="T95" fmla="*/ 83 h 1341"/>
              <a:gd name="T96" fmla="*/ 433 w 1912"/>
              <a:gd name="T97" fmla="*/ 68 h 1341"/>
              <a:gd name="T98" fmla="*/ 274 w 1912"/>
              <a:gd name="T99" fmla="*/ 50 h 1341"/>
              <a:gd name="T100" fmla="*/ 203 w 1912"/>
              <a:gd name="T101" fmla="*/ 59 h 1341"/>
              <a:gd name="T102" fmla="*/ 178 w 1912"/>
              <a:gd name="T103" fmla="*/ 78 h 1341"/>
              <a:gd name="T104" fmla="*/ 192 w 1912"/>
              <a:gd name="T105" fmla="*/ 106 h 1341"/>
              <a:gd name="T106" fmla="*/ 256 w 1912"/>
              <a:gd name="T107" fmla="*/ 146 h 1341"/>
              <a:gd name="T108" fmla="*/ 436 w 1912"/>
              <a:gd name="T109" fmla="*/ 269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12" h="1341">
                <a:moveTo>
                  <a:pt x="436" y="269"/>
                </a:moveTo>
                <a:lnTo>
                  <a:pt x="436" y="269"/>
                </a:lnTo>
                <a:lnTo>
                  <a:pt x="417" y="285"/>
                </a:lnTo>
                <a:lnTo>
                  <a:pt x="396" y="304"/>
                </a:lnTo>
                <a:lnTo>
                  <a:pt x="370" y="328"/>
                </a:lnTo>
                <a:lnTo>
                  <a:pt x="341" y="359"/>
                </a:lnTo>
                <a:lnTo>
                  <a:pt x="311" y="394"/>
                </a:lnTo>
                <a:lnTo>
                  <a:pt x="297" y="412"/>
                </a:lnTo>
                <a:lnTo>
                  <a:pt x="283" y="431"/>
                </a:lnTo>
                <a:lnTo>
                  <a:pt x="269" y="452"/>
                </a:lnTo>
                <a:lnTo>
                  <a:pt x="256" y="472"/>
                </a:lnTo>
                <a:lnTo>
                  <a:pt x="256" y="472"/>
                </a:lnTo>
                <a:lnTo>
                  <a:pt x="245" y="493"/>
                </a:lnTo>
                <a:lnTo>
                  <a:pt x="234" y="515"/>
                </a:lnTo>
                <a:lnTo>
                  <a:pt x="212" y="560"/>
                </a:lnTo>
                <a:lnTo>
                  <a:pt x="194" y="603"/>
                </a:lnTo>
                <a:lnTo>
                  <a:pt x="179" y="646"/>
                </a:lnTo>
                <a:lnTo>
                  <a:pt x="166" y="683"/>
                </a:lnTo>
                <a:lnTo>
                  <a:pt x="157" y="714"/>
                </a:lnTo>
                <a:lnTo>
                  <a:pt x="152" y="736"/>
                </a:lnTo>
                <a:lnTo>
                  <a:pt x="149" y="747"/>
                </a:lnTo>
                <a:lnTo>
                  <a:pt x="149" y="747"/>
                </a:lnTo>
                <a:lnTo>
                  <a:pt x="148" y="751"/>
                </a:lnTo>
                <a:lnTo>
                  <a:pt x="142" y="755"/>
                </a:lnTo>
                <a:lnTo>
                  <a:pt x="121" y="766"/>
                </a:lnTo>
                <a:lnTo>
                  <a:pt x="61" y="797"/>
                </a:lnTo>
                <a:lnTo>
                  <a:pt x="31" y="813"/>
                </a:lnTo>
                <a:lnTo>
                  <a:pt x="20" y="819"/>
                </a:lnTo>
                <a:lnTo>
                  <a:pt x="9" y="827"/>
                </a:lnTo>
                <a:lnTo>
                  <a:pt x="3" y="832"/>
                </a:lnTo>
                <a:lnTo>
                  <a:pt x="0" y="837"/>
                </a:lnTo>
                <a:lnTo>
                  <a:pt x="0" y="840"/>
                </a:lnTo>
                <a:lnTo>
                  <a:pt x="2" y="841"/>
                </a:lnTo>
                <a:lnTo>
                  <a:pt x="4" y="842"/>
                </a:lnTo>
                <a:lnTo>
                  <a:pt x="8" y="843"/>
                </a:lnTo>
                <a:lnTo>
                  <a:pt x="8" y="843"/>
                </a:lnTo>
                <a:lnTo>
                  <a:pt x="27" y="847"/>
                </a:lnTo>
                <a:lnTo>
                  <a:pt x="49" y="849"/>
                </a:lnTo>
                <a:lnTo>
                  <a:pt x="94" y="851"/>
                </a:lnTo>
                <a:lnTo>
                  <a:pt x="113" y="854"/>
                </a:lnTo>
                <a:lnTo>
                  <a:pt x="129" y="858"/>
                </a:lnTo>
                <a:lnTo>
                  <a:pt x="134" y="860"/>
                </a:lnTo>
                <a:lnTo>
                  <a:pt x="139" y="863"/>
                </a:lnTo>
                <a:lnTo>
                  <a:pt x="142" y="867"/>
                </a:lnTo>
                <a:lnTo>
                  <a:pt x="143" y="872"/>
                </a:lnTo>
                <a:lnTo>
                  <a:pt x="143" y="872"/>
                </a:lnTo>
                <a:lnTo>
                  <a:pt x="146" y="926"/>
                </a:lnTo>
                <a:lnTo>
                  <a:pt x="152" y="1027"/>
                </a:lnTo>
                <a:lnTo>
                  <a:pt x="160" y="1139"/>
                </a:lnTo>
                <a:lnTo>
                  <a:pt x="167" y="1226"/>
                </a:lnTo>
                <a:lnTo>
                  <a:pt x="167" y="1226"/>
                </a:lnTo>
                <a:lnTo>
                  <a:pt x="174" y="1283"/>
                </a:lnTo>
                <a:lnTo>
                  <a:pt x="178" y="1306"/>
                </a:lnTo>
                <a:lnTo>
                  <a:pt x="182" y="1324"/>
                </a:lnTo>
                <a:lnTo>
                  <a:pt x="185" y="1335"/>
                </a:lnTo>
                <a:lnTo>
                  <a:pt x="188" y="1339"/>
                </a:lnTo>
                <a:lnTo>
                  <a:pt x="191" y="1341"/>
                </a:lnTo>
                <a:lnTo>
                  <a:pt x="192" y="1341"/>
                </a:lnTo>
                <a:lnTo>
                  <a:pt x="194" y="1338"/>
                </a:lnTo>
                <a:lnTo>
                  <a:pt x="196" y="1333"/>
                </a:lnTo>
                <a:lnTo>
                  <a:pt x="198" y="1325"/>
                </a:lnTo>
                <a:lnTo>
                  <a:pt x="198" y="1325"/>
                </a:lnTo>
                <a:lnTo>
                  <a:pt x="202" y="1302"/>
                </a:lnTo>
                <a:lnTo>
                  <a:pt x="207" y="1269"/>
                </a:lnTo>
                <a:lnTo>
                  <a:pt x="219" y="1184"/>
                </a:lnTo>
                <a:lnTo>
                  <a:pt x="225" y="1138"/>
                </a:lnTo>
                <a:lnTo>
                  <a:pt x="234" y="1094"/>
                </a:lnTo>
                <a:lnTo>
                  <a:pt x="239" y="1075"/>
                </a:lnTo>
                <a:lnTo>
                  <a:pt x="245" y="1055"/>
                </a:lnTo>
                <a:lnTo>
                  <a:pt x="251" y="1040"/>
                </a:lnTo>
                <a:lnTo>
                  <a:pt x="256" y="1026"/>
                </a:lnTo>
                <a:lnTo>
                  <a:pt x="256" y="1026"/>
                </a:lnTo>
                <a:lnTo>
                  <a:pt x="278" y="983"/>
                </a:lnTo>
                <a:lnTo>
                  <a:pt x="292" y="955"/>
                </a:lnTo>
                <a:lnTo>
                  <a:pt x="301" y="933"/>
                </a:lnTo>
                <a:lnTo>
                  <a:pt x="301" y="933"/>
                </a:lnTo>
                <a:lnTo>
                  <a:pt x="320" y="946"/>
                </a:lnTo>
                <a:lnTo>
                  <a:pt x="340" y="959"/>
                </a:lnTo>
                <a:lnTo>
                  <a:pt x="361" y="971"/>
                </a:lnTo>
                <a:lnTo>
                  <a:pt x="373" y="977"/>
                </a:lnTo>
                <a:lnTo>
                  <a:pt x="385" y="981"/>
                </a:lnTo>
                <a:lnTo>
                  <a:pt x="395" y="983"/>
                </a:lnTo>
                <a:lnTo>
                  <a:pt x="405" y="986"/>
                </a:lnTo>
                <a:lnTo>
                  <a:pt x="413" y="985"/>
                </a:lnTo>
                <a:lnTo>
                  <a:pt x="420" y="982"/>
                </a:lnTo>
                <a:lnTo>
                  <a:pt x="423" y="980"/>
                </a:lnTo>
                <a:lnTo>
                  <a:pt x="426" y="976"/>
                </a:lnTo>
                <a:lnTo>
                  <a:pt x="428" y="972"/>
                </a:lnTo>
                <a:lnTo>
                  <a:pt x="429" y="968"/>
                </a:lnTo>
                <a:lnTo>
                  <a:pt x="429" y="968"/>
                </a:lnTo>
                <a:lnTo>
                  <a:pt x="431" y="956"/>
                </a:lnTo>
                <a:lnTo>
                  <a:pt x="431" y="946"/>
                </a:lnTo>
                <a:lnTo>
                  <a:pt x="431" y="924"/>
                </a:lnTo>
                <a:lnTo>
                  <a:pt x="427" y="882"/>
                </a:lnTo>
                <a:lnTo>
                  <a:pt x="427" y="861"/>
                </a:lnTo>
                <a:lnTo>
                  <a:pt x="427" y="852"/>
                </a:lnTo>
                <a:lnTo>
                  <a:pt x="428" y="843"/>
                </a:lnTo>
                <a:lnTo>
                  <a:pt x="431" y="834"/>
                </a:lnTo>
                <a:lnTo>
                  <a:pt x="433" y="827"/>
                </a:lnTo>
                <a:lnTo>
                  <a:pt x="437" y="819"/>
                </a:lnTo>
                <a:lnTo>
                  <a:pt x="442" y="813"/>
                </a:lnTo>
                <a:lnTo>
                  <a:pt x="442" y="813"/>
                </a:lnTo>
                <a:lnTo>
                  <a:pt x="453" y="806"/>
                </a:lnTo>
                <a:lnTo>
                  <a:pt x="468" y="798"/>
                </a:lnTo>
                <a:lnTo>
                  <a:pt x="489" y="789"/>
                </a:lnTo>
                <a:lnTo>
                  <a:pt x="513" y="780"/>
                </a:lnTo>
                <a:lnTo>
                  <a:pt x="572" y="760"/>
                </a:lnTo>
                <a:lnTo>
                  <a:pt x="636" y="741"/>
                </a:lnTo>
                <a:lnTo>
                  <a:pt x="753" y="706"/>
                </a:lnTo>
                <a:lnTo>
                  <a:pt x="805" y="692"/>
                </a:lnTo>
                <a:lnTo>
                  <a:pt x="805" y="692"/>
                </a:lnTo>
                <a:lnTo>
                  <a:pt x="843" y="710"/>
                </a:lnTo>
                <a:lnTo>
                  <a:pt x="883" y="730"/>
                </a:lnTo>
                <a:lnTo>
                  <a:pt x="929" y="757"/>
                </a:lnTo>
                <a:lnTo>
                  <a:pt x="954" y="772"/>
                </a:lnTo>
                <a:lnTo>
                  <a:pt x="978" y="787"/>
                </a:lnTo>
                <a:lnTo>
                  <a:pt x="1000" y="802"/>
                </a:lnTo>
                <a:lnTo>
                  <a:pt x="1020" y="819"/>
                </a:lnTo>
                <a:lnTo>
                  <a:pt x="1040" y="836"/>
                </a:lnTo>
                <a:lnTo>
                  <a:pt x="1055" y="852"/>
                </a:lnTo>
                <a:lnTo>
                  <a:pt x="1061" y="860"/>
                </a:lnTo>
                <a:lnTo>
                  <a:pt x="1067" y="869"/>
                </a:lnTo>
                <a:lnTo>
                  <a:pt x="1070" y="877"/>
                </a:lnTo>
                <a:lnTo>
                  <a:pt x="1074" y="885"/>
                </a:lnTo>
                <a:lnTo>
                  <a:pt x="1074" y="885"/>
                </a:lnTo>
                <a:lnTo>
                  <a:pt x="1078" y="903"/>
                </a:lnTo>
                <a:lnTo>
                  <a:pt x="1082" y="923"/>
                </a:lnTo>
                <a:lnTo>
                  <a:pt x="1090" y="969"/>
                </a:lnTo>
                <a:lnTo>
                  <a:pt x="1101" y="1069"/>
                </a:lnTo>
                <a:lnTo>
                  <a:pt x="1108" y="1112"/>
                </a:lnTo>
                <a:lnTo>
                  <a:pt x="1112" y="1130"/>
                </a:lnTo>
                <a:lnTo>
                  <a:pt x="1117" y="1144"/>
                </a:lnTo>
                <a:lnTo>
                  <a:pt x="1122" y="1153"/>
                </a:lnTo>
                <a:lnTo>
                  <a:pt x="1124" y="1156"/>
                </a:lnTo>
                <a:lnTo>
                  <a:pt x="1128" y="1158"/>
                </a:lnTo>
                <a:lnTo>
                  <a:pt x="1131" y="1158"/>
                </a:lnTo>
                <a:lnTo>
                  <a:pt x="1135" y="1157"/>
                </a:lnTo>
                <a:lnTo>
                  <a:pt x="1139" y="1154"/>
                </a:lnTo>
                <a:lnTo>
                  <a:pt x="1142" y="1150"/>
                </a:lnTo>
                <a:lnTo>
                  <a:pt x="1142" y="1150"/>
                </a:lnTo>
                <a:lnTo>
                  <a:pt x="1162" y="1126"/>
                </a:lnTo>
                <a:lnTo>
                  <a:pt x="1182" y="1095"/>
                </a:lnTo>
                <a:lnTo>
                  <a:pt x="1205" y="1059"/>
                </a:lnTo>
                <a:lnTo>
                  <a:pt x="1227" y="1021"/>
                </a:lnTo>
                <a:lnTo>
                  <a:pt x="1246" y="981"/>
                </a:lnTo>
                <a:lnTo>
                  <a:pt x="1255" y="962"/>
                </a:lnTo>
                <a:lnTo>
                  <a:pt x="1263" y="942"/>
                </a:lnTo>
                <a:lnTo>
                  <a:pt x="1268" y="923"/>
                </a:lnTo>
                <a:lnTo>
                  <a:pt x="1273" y="905"/>
                </a:lnTo>
                <a:lnTo>
                  <a:pt x="1276" y="887"/>
                </a:lnTo>
                <a:lnTo>
                  <a:pt x="1277" y="872"/>
                </a:lnTo>
                <a:lnTo>
                  <a:pt x="1277" y="872"/>
                </a:lnTo>
                <a:lnTo>
                  <a:pt x="1276" y="834"/>
                </a:lnTo>
                <a:lnTo>
                  <a:pt x="1272" y="788"/>
                </a:lnTo>
                <a:lnTo>
                  <a:pt x="1267" y="738"/>
                </a:lnTo>
                <a:lnTo>
                  <a:pt x="1262" y="687"/>
                </a:lnTo>
                <a:lnTo>
                  <a:pt x="1252" y="601"/>
                </a:lnTo>
                <a:lnTo>
                  <a:pt x="1246" y="565"/>
                </a:lnTo>
                <a:lnTo>
                  <a:pt x="1246" y="565"/>
                </a:lnTo>
                <a:lnTo>
                  <a:pt x="1311" y="545"/>
                </a:lnTo>
                <a:lnTo>
                  <a:pt x="1379" y="524"/>
                </a:lnTo>
                <a:lnTo>
                  <a:pt x="1460" y="498"/>
                </a:lnTo>
                <a:lnTo>
                  <a:pt x="1543" y="468"/>
                </a:lnTo>
                <a:lnTo>
                  <a:pt x="1583" y="453"/>
                </a:lnTo>
                <a:lnTo>
                  <a:pt x="1620" y="438"/>
                </a:lnTo>
                <a:lnTo>
                  <a:pt x="1655" y="423"/>
                </a:lnTo>
                <a:lnTo>
                  <a:pt x="1684" y="408"/>
                </a:lnTo>
                <a:lnTo>
                  <a:pt x="1709" y="395"/>
                </a:lnTo>
                <a:lnTo>
                  <a:pt x="1718" y="389"/>
                </a:lnTo>
                <a:lnTo>
                  <a:pt x="1726" y="382"/>
                </a:lnTo>
                <a:lnTo>
                  <a:pt x="1726" y="382"/>
                </a:lnTo>
                <a:lnTo>
                  <a:pt x="1740" y="371"/>
                </a:lnTo>
                <a:lnTo>
                  <a:pt x="1754" y="360"/>
                </a:lnTo>
                <a:lnTo>
                  <a:pt x="1785" y="340"/>
                </a:lnTo>
                <a:lnTo>
                  <a:pt x="1817" y="321"/>
                </a:lnTo>
                <a:lnTo>
                  <a:pt x="1846" y="300"/>
                </a:lnTo>
                <a:lnTo>
                  <a:pt x="1860" y="290"/>
                </a:lnTo>
                <a:lnTo>
                  <a:pt x="1873" y="278"/>
                </a:lnTo>
                <a:lnTo>
                  <a:pt x="1885" y="267"/>
                </a:lnTo>
                <a:lnTo>
                  <a:pt x="1894" y="254"/>
                </a:lnTo>
                <a:lnTo>
                  <a:pt x="1901" y="240"/>
                </a:lnTo>
                <a:lnTo>
                  <a:pt x="1908" y="224"/>
                </a:lnTo>
                <a:lnTo>
                  <a:pt x="1910" y="208"/>
                </a:lnTo>
                <a:lnTo>
                  <a:pt x="1912" y="190"/>
                </a:lnTo>
                <a:lnTo>
                  <a:pt x="1912" y="190"/>
                </a:lnTo>
                <a:lnTo>
                  <a:pt x="1910" y="181"/>
                </a:lnTo>
                <a:lnTo>
                  <a:pt x="1909" y="172"/>
                </a:lnTo>
                <a:lnTo>
                  <a:pt x="1907" y="163"/>
                </a:lnTo>
                <a:lnTo>
                  <a:pt x="1901" y="154"/>
                </a:lnTo>
                <a:lnTo>
                  <a:pt x="1898" y="146"/>
                </a:lnTo>
                <a:lnTo>
                  <a:pt x="1891" y="138"/>
                </a:lnTo>
                <a:lnTo>
                  <a:pt x="1885" y="131"/>
                </a:lnTo>
                <a:lnTo>
                  <a:pt x="1877" y="123"/>
                </a:lnTo>
                <a:lnTo>
                  <a:pt x="1860" y="110"/>
                </a:lnTo>
                <a:lnTo>
                  <a:pt x="1841" y="97"/>
                </a:lnTo>
                <a:lnTo>
                  <a:pt x="1818" y="86"/>
                </a:lnTo>
                <a:lnTo>
                  <a:pt x="1794" y="75"/>
                </a:lnTo>
                <a:lnTo>
                  <a:pt x="1767" y="66"/>
                </a:lnTo>
                <a:lnTo>
                  <a:pt x="1740" y="59"/>
                </a:lnTo>
                <a:lnTo>
                  <a:pt x="1710" y="51"/>
                </a:lnTo>
                <a:lnTo>
                  <a:pt x="1679" y="45"/>
                </a:lnTo>
                <a:lnTo>
                  <a:pt x="1650" y="39"/>
                </a:lnTo>
                <a:lnTo>
                  <a:pt x="1618" y="34"/>
                </a:lnTo>
                <a:lnTo>
                  <a:pt x="1587" y="30"/>
                </a:lnTo>
                <a:lnTo>
                  <a:pt x="1556" y="28"/>
                </a:lnTo>
                <a:lnTo>
                  <a:pt x="1556" y="28"/>
                </a:lnTo>
                <a:lnTo>
                  <a:pt x="1525" y="25"/>
                </a:lnTo>
                <a:lnTo>
                  <a:pt x="1492" y="24"/>
                </a:lnTo>
                <a:lnTo>
                  <a:pt x="1419" y="23"/>
                </a:lnTo>
                <a:lnTo>
                  <a:pt x="1341" y="24"/>
                </a:lnTo>
                <a:lnTo>
                  <a:pt x="1263" y="27"/>
                </a:lnTo>
                <a:lnTo>
                  <a:pt x="1187" y="30"/>
                </a:lnTo>
                <a:lnTo>
                  <a:pt x="1117" y="37"/>
                </a:lnTo>
                <a:lnTo>
                  <a:pt x="1054" y="43"/>
                </a:lnTo>
                <a:lnTo>
                  <a:pt x="1001" y="52"/>
                </a:lnTo>
                <a:lnTo>
                  <a:pt x="1001" y="52"/>
                </a:lnTo>
                <a:lnTo>
                  <a:pt x="907" y="70"/>
                </a:lnTo>
                <a:lnTo>
                  <a:pt x="819" y="89"/>
                </a:lnTo>
                <a:lnTo>
                  <a:pt x="725" y="110"/>
                </a:lnTo>
                <a:lnTo>
                  <a:pt x="725" y="110"/>
                </a:lnTo>
                <a:lnTo>
                  <a:pt x="711" y="92"/>
                </a:lnTo>
                <a:lnTo>
                  <a:pt x="694" y="73"/>
                </a:lnTo>
                <a:lnTo>
                  <a:pt x="674" y="51"/>
                </a:lnTo>
                <a:lnTo>
                  <a:pt x="650" y="30"/>
                </a:lnTo>
                <a:lnTo>
                  <a:pt x="639" y="21"/>
                </a:lnTo>
                <a:lnTo>
                  <a:pt x="629" y="12"/>
                </a:lnTo>
                <a:lnTo>
                  <a:pt x="617" y="6"/>
                </a:lnTo>
                <a:lnTo>
                  <a:pt x="607" y="2"/>
                </a:lnTo>
                <a:lnTo>
                  <a:pt x="596" y="0"/>
                </a:lnTo>
                <a:lnTo>
                  <a:pt x="587" y="0"/>
                </a:lnTo>
                <a:lnTo>
                  <a:pt x="587" y="0"/>
                </a:lnTo>
                <a:lnTo>
                  <a:pt x="580" y="3"/>
                </a:lnTo>
                <a:lnTo>
                  <a:pt x="573" y="7"/>
                </a:lnTo>
                <a:lnTo>
                  <a:pt x="567" y="12"/>
                </a:lnTo>
                <a:lnTo>
                  <a:pt x="562" y="20"/>
                </a:lnTo>
                <a:lnTo>
                  <a:pt x="558" y="27"/>
                </a:lnTo>
                <a:lnTo>
                  <a:pt x="555" y="36"/>
                </a:lnTo>
                <a:lnTo>
                  <a:pt x="550" y="52"/>
                </a:lnTo>
                <a:lnTo>
                  <a:pt x="548" y="69"/>
                </a:lnTo>
                <a:lnTo>
                  <a:pt x="546" y="83"/>
                </a:lnTo>
                <a:lnTo>
                  <a:pt x="546" y="97"/>
                </a:lnTo>
                <a:lnTo>
                  <a:pt x="546" y="97"/>
                </a:lnTo>
                <a:lnTo>
                  <a:pt x="514" y="87"/>
                </a:lnTo>
                <a:lnTo>
                  <a:pt x="478" y="78"/>
                </a:lnTo>
                <a:lnTo>
                  <a:pt x="433" y="68"/>
                </a:lnTo>
                <a:lnTo>
                  <a:pt x="382" y="59"/>
                </a:lnTo>
                <a:lnTo>
                  <a:pt x="355" y="55"/>
                </a:lnTo>
                <a:lnTo>
                  <a:pt x="328" y="52"/>
                </a:lnTo>
                <a:lnTo>
                  <a:pt x="301" y="51"/>
                </a:lnTo>
                <a:lnTo>
                  <a:pt x="274" y="50"/>
                </a:lnTo>
                <a:lnTo>
                  <a:pt x="248" y="51"/>
                </a:lnTo>
                <a:lnTo>
                  <a:pt x="224" y="54"/>
                </a:lnTo>
                <a:lnTo>
                  <a:pt x="224" y="54"/>
                </a:lnTo>
                <a:lnTo>
                  <a:pt x="212" y="56"/>
                </a:lnTo>
                <a:lnTo>
                  <a:pt x="203" y="59"/>
                </a:lnTo>
                <a:lnTo>
                  <a:pt x="194" y="61"/>
                </a:lnTo>
                <a:lnTo>
                  <a:pt x="188" y="65"/>
                </a:lnTo>
                <a:lnTo>
                  <a:pt x="184" y="69"/>
                </a:lnTo>
                <a:lnTo>
                  <a:pt x="180" y="74"/>
                </a:lnTo>
                <a:lnTo>
                  <a:pt x="178" y="78"/>
                </a:lnTo>
                <a:lnTo>
                  <a:pt x="178" y="83"/>
                </a:lnTo>
                <a:lnTo>
                  <a:pt x="179" y="89"/>
                </a:lnTo>
                <a:lnTo>
                  <a:pt x="182" y="95"/>
                </a:lnTo>
                <a:lnTo>
                  <a:pt x="185" y="101"/>
                </a:lnTo>
                <a:lnTo>
                  <a:pt x="192" y="106"/>
                </a:lnTo>
                <a:lnTo>
                  <a:pt x="198" y="113"/>
                </a:lnTo>
                <a:lnTo>
                  <a:pt x="207" y="119"/>
                </a:lnTo>
                <a:lnTo>
                  <a:pt x="229" y="131"/>
                </a:lnTo>
                <a:lnTo>
                  <a:pt x="229" y="131"/>
                </a:lnTo>
                <a:lnTo>
                  <a:pt x="256" y="146"/>
                </a:lnTo>
                <a:lnTo>
                  <a:pt x="289" y="167"/>
                </a:lnTo>
                <a:lnTo>
                  <a:pt x="323" y="188"/>
                </a:lnTo>
                <a:lnTo>
                  <a:pt x="358" y="211"/>
                </a:lnTo>
                <a:lnTo>
                  <a:pt x="413" y="251"/>
                </a:lnTo>
                <a:lnTo>
                  <a:pt x="436" y="269"/>
                </a:lnTo>
                <a:lnTo>
                  <a:pt x="436" y="2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pptxc30_サメのシルエット</dc:title>
  <dc:subject>pptxc30_サメのシルエット</dc:subject>
  <dc:creator>でじけろお</dc:creator>
  <cp:revision>1</cp:revision>
  <dcterms:created xsi:type="dcterms:W3CDTF">2018-05-20T00:31:01Z</dcterms:created>
  <dcterms:modified xsi:type="dcterms:W3CDTF">2019-11-11T01:49:13Z</dcterms:modified>
  <cp:version>1</cp:version>
</cp:coreProperties>
</file>