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C30D2F0-E8E3-4BDD-A7CB-92B2FE086A4F}"/>
              </a:ext>
            </a:extLst>
          </p:cNvPr>
          <p:cNvSpPr>
            <a:spLocks/>
          </p:cNvSpPr>
          <p:nvPr/>
        </p:nvSpPr>
        <p:spPr bwMode="auto">
          <a:xfrm>
            <a:off x="3616325" y="1485207"/>
            <a:ext cx="2655888" cy="1627882"/>
          </a:xfrm>
          <a:custGeom>
            <a:avLst/>
            <a:gdLst>
              <a:gd name="T0" fmla="*/ 303 w 1067"/>
              <a:gd name="T1" fmla="*/ 63 h 654"/>
              <a:gd name="T2" fmla="*/ 224 w 1067"/>
              <a:gd name="T3" fmla="*/ 43 h 654"/>
              <a:gd name="T4" fmla="*/ 172 w 1067"/>
              <a:gd name="T5" fmla="*/ 48 h 654"/>
              <a:gd name="T6" fmla="*/ 143 w 1067"/>
              <a:gd name="T7" fmla="*/ 67 h 654"/>
              <a:gd name="T8" fmla="*/ 140 w 1067"/>
              <a:gd name="T9" fmla="*/ 90 h 654"/>
              <a:gd name="T10" fmla="*/ 254 w 1067"/>
              <a:gd name="T11" fmla="*/ 210 h 654"/>
              <a:gd name="T12" fmla="*/ 243 w 1067"/>
              <a:gd name="T13" fmla="*/ 248 h 654"/>
              <a:gd name="T14" fmla="*/ 183 w 1067"/>
              <a:gd name="T15" fmla="*/ 307 h 654"/>
              <a:gd name="T16" fmla="*/ 62 w 1067"/>
              <a:gd name="T17" fmla="*/ 276 h 654"/>
              <a:gd name="T18" fmla="*/ 17 w 1067"/>
              <a:gd name="T19" fmla="*/ 286 h 654"/>
              <a:gd name="T20" fmla="*/ 0 w 1067"/>
              <a:gd name="T21" fmla="*/ 312 h 654"/>
              <a:gd name="T22" fmla="*/ 11 w 1067"/>
              <a:gd name="T23" fmla="*/ 352 h 654"/>
              <a:gd name="T24" fmla="*/ 22 w 1067"/>
              <a:gd name="T25" fmla="*/ 393 h 654"/>
              <a:gd name="T26" fmla="*/ 15 w 1067"/>
              <a:gd name="T27" fmla="*/ 475 h 654"/>
              <a:gd name="T28" fmla="*/ 21 w 1067"/>
              <a:gd name="T29" fmla="*/ 533 h 654"/>
              <a:gd name="T30" fmla="*/ 49 w 1067"/>
              <a:gd name="T31" fmla="*/ 589 h 654"/>
              <a:gd name="T32" fmla="*/ 85 w 1067"/>
              <a:gd name="T33" fmla="*/ 602 h 654"/>
              <a:gd name="T34" fmla="*/ 120 w 1067"/>
              <a:gd name="T35" fmla="*/ 583 h 654"/>
              <a:gd name="T36" fmla="*/ 167 w 1067"/>
              <a:gd name="T37" fmla="*/ 508 h 654"/>
              <a:gd name="T38" fmla="*/ 199 w 1067"/>
              <a:gd name="T39" fmla="*/ 479 h 654"/>
              <a:gd name="T40" fmla="*/ 301 w 1067"/>
              <a:gd name="T41" fmla="*/ 479 h 654"/>
              <a:gd name="T42" fmla="*/ 336 w 1067"/>
              <a:gd name="T43" fmla="*/ 494 h 654"/>
              <a:gd name="T44" fmla="*/ 322 w 1067"/>
              <a:gd name="T45" fmla="*/ 517 h 654"/>
              <a:gd name="T46" fmla="*/ 297 w 1067"/>
              <a:gd name="T47" fmla="*/ 531 h 654"/>
              <a:gd name="T48" fmla="*/ 210 w 1067"/>
              <a:gd name="T49" fmla="*/ 553 h 654"/>
              <a:gd name="T50" fmla="*/ 178 w 1067"/>
              <a:gd name="T51" fmla="*/ 575 h 654"/>
              <a:gd name="T52" fmla="*/ 145 w 1067"/>
              <a:gd name="T53" fmla="*/ 634 h 654"/>
              <a:gd name="T54" fmla="*/ 157 w 1067"/>
              <a:gd name="T55" fmla="*/ 653 h 654"/>
              <a:gd name="T56" fmla="*/ 209 w 1067"/>
              <a:gd name="T57" fmla="*/ 645 h 654"/>
              <a:gd name="T58" fmla="*/ 334 w 1067"/>
              <a:gd name="T59" fmla="*/ 589 h 654"/>
              <a:gd name="T60" fmla="*/ 382 w 1067"/>
              <a:gd name="T61" fmla="*/ 544 h 654"/>
              <a:gd name="T62" fmla="*/ 410 w 1067"/>
              <a:gd name="T63" fmla="*/ 514 h 654"/>
              <a:gd name="T64" fmla="*/ 465 w 1067"/>
              <a:gd name="T65" fmla="*/ 526 h 654"/>
              <a:gd name="T66" fmla="*/ 607 w 1067"/>
              <a:gd name="T67" fmla="*/ 545 h 654"/>
              <a:gd name="T68" fmla="*/ 709 w 1067"/>
              <a:gd name="T69" fmla="*/ 535 h 654"/>
              <a:gd name="T70" fmla="*/ 797 w 1067"/>
              <a:gd name="T71" fmla="*/ 499 h 654"/>
              <a:gd name="T72" fmla="*/ 870 w 1067"/>
              <a:gd name="T73" fmla="*/ 431 h 654"/>
              <a:gd name="T74" fmla="*/ 922 w 1067"/>
              <a:gd name="T75" fmla="*/ 334 h 654"/>
              <a:gd name="T76" fmla="*/ 924 w 1067"/>
              <a:gd name="T77" fmla="*/ 266 h 654"/>
              <a:gd name="T78" fmla="*/ 1050 w 1067"/>
              <a:gd name="T79" fmla="*/ 272 h 654"/>
              <a:gd name="T80" fmla="*/ 1065 w 1067"/>
              <a:gd name="T81" fmla="*/ 266 h 654"/>
              <a:gd name="T82" fmla="*/ 1010 w 1067"/>
              <a:gd name="T83" fmla="*/ 246 h 654"/>
              <a:gd name="T84" fmla="*/ 943 w 1067"/>
              <a:gd name="T85" fmla="*/ 228 h 654"/>
              <a:gd name="T86" fmla="*/ 939 w 1067"/>
              <a:gd name="T87" fmla="*/ 180 h 654"/>
              <a:gd name="T88" fmla="*/ 943 w 1067"/>
              <a:gd name="T89" fmla="*/ 139 h 654"/>
              <a:gd name="T90" fmla="*/ 945 w 1067"/>
              <a:gd name="T91" fmla="*/ 100 h 654"/>
              <a:gd name="T92" fmla="*/ 944 w 1067"/>
              <a:gd name="T93" fmla="*/ 56 h 654"/>
              <a:gd name="T94" fmla="*/ 921 w 1067"/>
              <a:gd name="T95" fmla="*/ 33 h 654"/>
              <a:gd name="T96" fmla="*/ 839 w 1067"/>
              <a:gd name="T97" fmla="*/ 11 h 654"/>
              <a:gd name="T98" fmla="*/ 640 w 1067"/>
              <a:gd name="T99" fmla="*/ 0 h 654"/>
              <a:gd name="T100" fmla="*/ 545 w 1067"/>
              <a:gd name="T101" fmla="*/ 14 h 654"/>
              <a:gd name="T102" fmla="*/ 441 w 1067"/>
              <a:gd name="T103" fmla="*/ 59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7" h="654">
                <a:moveTo>
                  <a:pt x="381" y="99"/>
                </a:moveTo>
                <a:lnTo>
                  <a:pt x="381" y="99"/>
                </a:lnTo>
                <a:lnTo>
                  <a:pt x="366" y="91"/>
                </a:lnTo>
                <a:lnTo>
                  <a:pt x="328" y="73"/>
                </a:lnTo>
                <a:lnTo>
                  <a:pt x="303" y="63"/>
                </a:lnTo>
                <a:lnTo>
                  <a:pt x="276" y="54"/>
                </a:lnTo>
                <a:lnTo>
                  <a:pt x="249" y="47"/>
                </a:lnTo>
                <a:lnTo>
                  <a:pt x="237" y="44"/>
                </a:lnTo>
                <a:lnTo>
                  <a:pt x="224" y="43"/>
                </a:lnTo>
                <a:lnTo>
                  <a:pt x="224" y="43"/>
                </a:lnTo>
                <a:lnTo>
                  <a:pt x="213" y="42"/>
                </a:lnTo>
                <a:lnTo>
                  <a:pt x="201" y="43"/>
                </a:lnTo>
                <a:lnTo>
                  <a:pt x="191" y="43"/>
                </a:lnTo>
                <a:lnTo>
                  <a:pt x="181" y="45"/>
                </a:lnTo>
                <a:lnTo>
                  <a:pt x="172" y="48"/>
                </a:lnTo>
                <a:lnTo>
                  <a:pt x="164" y="50"/>
                </a:lnTo>
                <a:lnTo>
                  <a:pt x="158" y="54"/>
                </a:lnTo>
                <a:lnTo>
                  <a:pt x="152" y="58"/>
                </a:lnTo>
                <a:lnTo>
                  <a:pt x="147" y="62"/>
                </a:lnTo>
                <a:lnTo>
                  <a:pt x="143" y="67"/>
                </a:lnTo>
                <a:lnTo>
                  <a:pt x="140" y="72"/>
                </a:lnTo>
                <a:lnTo>
                  <a:pt x="138" y="76"/>
                </a:lnTo>
                <a:lnTo>
                  <a:pt x="138" y="81"/>
                </a:lnTo>
                <a:lnTo>
                  <a:pt x="138" y="85"/>
                </a:lnTo>
                <a:lnTo>
                  <a:pt x="140" y="90"/>
                </a:lnTo>
                <a:lnTo>
                  <a:pt x="143" y="94"/>
                </a:lnTo>
                <a:lnTo>
                  <a:pt x="143" y="94"/>
                </a:lnTo>
                <a:lnTo>
                  <a:pt x="201" y="154"/>
                </a:lnTo>
                <a:lnTo>
                  <a:pt x="254" y="210"/>
                </a:lnTo>
                <a:lnTo>
                  <a:pt x="254" y="210"/>
                </a:lnTo>
                <a:lnTo>
                  <a:pt x="256" y="214"/>
                </a:lnTo>
                <a:lnTo>
                  <a:pt x="256" y="219"/>
                </a:lnTo>
                <a:lnTo>
                  <a:pt x="254" y="224"/>
                </a:lnTo>
                <a:lnTo>
                  <a:pt x="252" y="232"/>
                </a:lnTo>
                <a:lnTo>
                  <a:pt x="243" y="248"/>
                </a:lnTo>
                <a:lnTo>
                  <a:pt x="232" y="266"/>
                </a:lnTo>
                <a:lnTo>
                  <a:pt x="209" y="298"/>
                </a:lnTo>
                <a:lnTo>
                  <a:pt x="199" y="312"/>
                </a:lnTo>
                <a:lnTo>
                  <a:pt x="199" y="312"/>
                </a:lnTo>
                <a:lnTo>
                  <a:pt x="183" y="307"/>
                </a:lnTo>
                <a:lnTo>
                  <a:pt x="148" y="294"/>
                </a:lnTo>
                <a:lnTo>
                  <a:pt x="126" y="288"/>
                </a:lnTo>
                <a:lnTo>
                  <a:pt x="104" y="281"/>
                </a:lnTo>
                <a:lnTo>
                  <a:pt x="81" y="277"/>
                </a:lnTo>
                <a:lnTo>
                  <a:pt x="62" y="276"/>
                </a:lnTo>
                <a:lnTo>
                  <a:pt x="62" y="276"/>
                </a:lnTo>
                <a:lnTo>
                  <a:pt x="45" y="277"/>
                </a:lnTo>
                <a:lnTo>
                  <a:pt x="30" y="281"/>
                </a:lnTo>
                <a:lnTo>
                  <a:pt x="22" y="284"/>
                </a:lnTo>
                <a:lnTo>
                  <a:pt x="17" y="286"/>
                </a:lnTo>
                <a:lnTo>
                  <a:pt x="11" y="290"/>
                </a:lnTo>
                <a:lnTo>
                  <a:pt x="7" y="295"/>
                </a:lnTo>
                <a:lnTo>
                  <a:pt x="3" y="299"/>
                </a:lnTo>
                <a:lnTo>
                  <a:pt x="1" y="305"/>
                </a:lnTo>
                <a:lnTo>
                  <a:pt x="0" y="312"/>
                </a:lnTo>
                <a:lnTo>
                  <a:pt x="0" y="318"/>
                </a:lnTo>
                <a:lnTo>
                  <a:pt x="1" y="326"/>
                </a:lnTo>
                <a:lnTo>
                  <a:pt x="2" y="334"/>
                </a:lnTo>
                <a:lnTo>
                  <a:pt x="6" y="343"/>
                </a:lnTo>
                <a:lnTo>
                  <a:pt x="11" y="352"/>
                </a:lnTo>
                <a:lnTo>
                  <a:pt x="11" y="352"/>
                </a:lnTo>
                <a:lnTo>
                  <a:pt x="16" y="362"/>
                </a:lnTo>
                <a:lnTo>
                  <a:pt x="20" y="372"/>
                </a:lnTo>
                <a:lnTo>
                  <a:pt x="21" y="383"/>
                </a:lnTo>
                <a:lnTo>
                  <a:pt x="22" y="393"/>
                </a:lnTo>
                <a:lnTo>
                  <a:pt x="24" y="403"/>
                </a:lnTo>
                <a:lnTo>
                  <a:pt x="22" y="413"/>
                </a:lnTo>
                <a:lnTo>
                  <a:pt x="21" y="435"/>
                </a:lnTo>
                <a:lnTo>
                  <a:pt x="17" y="455"/>
                </a:lnTo>
                <a:lnTo>
                  <a:pt x="15" y="475"/>
                </a:lnTo>
                <a:lnTo>
                  <a:pt x="14" y="495"/>
                </a:lnTo>
                <a:lnTo>
                  <a:pt x="15" y="506"/>
                </a:lnTo>
                <a:lnTo>
                  <a:pt x="16" y="514"/>
                </a:lnTo>
                <a:lnTo>
                  <a:pt x="16" y="514"/>
                </a:lnTo>
                <a:lnTo>
                  <a:pt x="21" y="533"/>
                </a:lnTo>
                <a:lnTo>
                  <a:pt x="28" y="551"/>
                </a:lnTo>
                <a:lnTo>
                  <a:pt x="35" y="569"/>
                </a:lnTo>
                <a:lnTo>
                  <a:pt x="39" y="577"/>
                </a:lnTo>
                <a:lnTo>
                  <a:pt x="44" y="583"/>
                </a:lnTo>
                <a:lnTo>
                  <a:pt x="49" y="589"/>
                </a:lnTo>
                <a:lnTo>
                  <a:pt x="55" y="594"/>
                </a:lnTo>
                <a:lnTo>
                  <a:pt x="62" y="598"/>
                </a:lnTo>
                <a:lnTo>
                  <a:pt x="68" y="601"/>
                </a:lnTo>
                <a:lnTo>
                  <a:pt x="76" y="602"/>
                </a:lnTo>
                <a:lnTo>
                  <a:pt x="85" y="602"/>
                </a:lnTo>
                <a:lnTo>
                  <a:pt x="93" y="599"/>
                </a:lnTo>
                <a:lnTo>
                  <a:pt x="102" y="596"/>
                </a:lnTo>
                <a:lnTo>
                  <a:pt x="102" y="596"/>
                </a:lnTo>
                <a:lnTo>
                  <a:pt x="111" y="589"/>
                </a:lnTo>
                <a:lnTo>
                  <a:pt x="120" y="583"/>
                </a:lnTo>
                <a:lnTo>
                  <a:pt x="128" y="575"/>
                </a:lnTo>
                <a:lnTo>
                  <a:pt x="134" y="566"/>
                </a:lnTo>
                <a:lnTo>
                  <a:pt x="147" y="547"/>
                </a:lnTo>
                <a:lnTo>
                  <a:pt x="157" y="527"/>
                </a:lnTo>
                <a:lnTo>
                  <a:pt x="167" y="508"/>
                </a:lnTo>
                <a:lnTo>
                  <a:pt x="176" y="493"/>
                </a:lnTo>
                <a:lnTo>
                  <a:pt x="181" y="488"/>
                </a:lnTo>
                <a:lnTo>
                  <a:pt x="186" y="483"/>
                </a:lnTo>
                <a:lnTo>
                  <a:pt x="192" y="480"/>
                </a:lnTo>
                <a:lnTo>
                  <a:pt x="199" y="479"/>
                </a:lnTo>
                <a:lnTo>
                  <a:pt x="199" y="479"/>
                </a:lnTo>
                <a:lnTo>
                  <a:pt x="235" y="478"/>
                </a:lnTo>
                <a:lnTo>
                  <a:pt x="257" y="478"/>
                </a:lnTo>
                <a:lnTo>
                  <a:pt x="281" y="478"/>
                </a:lnTo>
                <a:lnTo>
                  <a:pt x="301" y="479"/>
                </a:lnTo>
                <a:lnTo>
                  <a:pt x="319" y="482"/>
                </a:lnTo>
                <a:lnTo>
                  <a:pt x="325" y="484"/>
                </a:lnTo>
                <a:lnTo>
                  <a:pt x="332" y="487"/>
                </a:lnTo>
                <a:lnTo>
                  <a:pt x="334" y="490"/>
                </a:lnTo>
                <a:lnTo>
                  <a:pt x="336" y="494"/>
                </a:lnTo>
                <a:lnTo>
                  <a:pt x="336" y="494"/>
                </a:lnTo>
                <a:lnTo>
                  <a:pt x="334" y="502"/>
                </a:lnTo>
                <a:lnTo>
                  <a:pt x="332" y="508"/>
                </a:lnTo>
                <a:lnTo>
                  <a:pt x="327" y="513"/>
                </a:lnTo>
                <a:lnTo>
                  <a:pt x="322" y="517"/>
                </a:lnTo>
                <a:lnTo>
                  <a:pt x="309" y="523"/>
                </a:lnTo>
                <a:lnTo>
                  <a:pt x="304" y="526"/>
                </a:lnTo>
                <a:lnTo>
                  <a:pt x="300" y="530"/>
                </a:lnTo>
                <a:lnTo>
                  <a:pt x="300" y="530"/>
                </a:lnTo>
                <a:lnTo>
                  <a:pt x="297" y="531"/>
                </a:lnTo>
                <a:lnTo>
                  <a:pt x="294" y="533"/>
                </a:lnTo>
                <a:lnTo>
                  <a:pt x="282" y="535"/>
                </a:lnTo>
                <a:lnTo>
                  <a:pt x="248" y="541"/>
                </a:lnTo>
                <a:lnTo>
                  <a:pt x="229" y="546"/>
                </a:lnTo>
                <a:lnTo>
                  <a:pt x="210" y="553"/>
                </a:lnTo>
                <a:lnTo>
                  <a:pt x="201" y="556"/>
                </a:lnTo>
                <a:lnTo>
                  <a:pt x="192" y="563"/>
                </a:lnTo>
                <a:lnTo>
                  <a:pt x="185" y="568"/>
                </a:lnTo>
                <a:lnTo>
                  <a:pt x="178" y="575"/>
                </a:lnTo>
                <a:lnTo>
                  <a:pt x="178" y="575"/>
                </a:lnTo>
                <a:lnTo>
                  <a:pt x="167" y="591"/>
                </a:lnTo>
                <a:lnTo>
                  <a:pt x="157" y="606"/>
                </a:lnTo>
                <a:lnTo>
                  <a:pt x="149" y="621"/>
                </a:lnTo>
                <a:lnTo>
                  <a:pt x="147" y="627"/>
                </a:lnTo>
                <a:lnTo>
                  <a:pt x="145" y="634"/>
                </a:lnTo>
                <a:lnTo>
                  <a:pt x="144" y="639"/>
                </a:lnTo>
                <a:lnTo>
                  <a:pt x="145" y="644"/>
                </a:lnTo>
                <a:lnTo>
                  <a:pt x="148" y="648"/>
                </a:lnTo>
                <a:lnTo>
                  <a:pt x="150" y="651"/>
                </a:lnTo>
                <a:lnTo>
                  <a:pt x="157" y="653"/>
                </a:lnTo>
                <a:lnTo>
                  <a:pt x="163" y="654"/>
                </a:lnTo>
                <a:lnTo>
                  <a:pt x="172" y="653"/>
                </a:lnTo>
                <a:lnTo>
                  <a:pt x="183" y="651"/>
                </a:lnTo>
                <a:lnTo>
                  <a:pt x="183" y="651"/>
                </a:lnTo>
                <a:lnTo>
                  <a:pt x="209" y="645"/>
                </a:lnTo>
                <a:lnTo>
                  <a:pt x="235" y="636"/>
                </a:lnTo>
                <a:lnTo>
                  <a:pt x="262" y="626"/>
                </a:lnTo>
                <a:lnTo>
                  <a:pt x="287" y="615"/>
                </a:lnTo>
                <a:lnTo>
                  <a:pt x="311" y="602"/>
                </a:lnTo>
                <a:lnTo>
                  <a:pt x="334" y="589"/>
                </a:lnTo>
                <a:lnTo>
                  <a:pt x="352" y="577"/>
                </a:lnTo>
                <a:lnTo>
                  <a:pt x="366" y="565"/>
                </a:lnTo>
                <a:lnTo>
                  <a:pt x="366" y="565"/>
                </a:lnTo>
                <a:lnTo>
                  <a:pt x="376" y="554"/>
                </a:lnTo>
                <a:lnTo>
                  <a:pt x="382" y="544"/>
                </a:lnTo>
                <a:lnTo>
                  <a:pt x="393" y="526"/>
                </a:lnTo>
                <a:lnTo>
                  <a:pt x="396" y="521"/>
                </a:lnTo>
                <a:lnTo>
                  <a:pt x="403" y="516"/>
                </a:lnTo>
                <a:lnTo>
                  <a:pt x="406" y="514"/>
                </a:lnTo>
                <a:lnTo>
                  <a:pt x="410" y="514"/>
                </a:lnTo>
                <a:lnTo>
                  <a:pt x="422" y="514"/>
                </a:lnTo>
                <a:lnTo>
                  <a:pt x="422" y="514"/>
                </a:lnTo>
                <a:lnTo>
                  <a:pt x="439" y="517"/>
                </a:lnTo>
                <a:lnTo>
                  <a:pt x="448" y="521"/>
                </a:lnTo>
                <a:lnTo>
                  <a:pt x="465" y="526"/>
                </a:lnTo>
                <a:lnTo>
                  <a:pt x="503" y="535"/>
                </a:lnTo>
                <a:lnTo>
                  <a:pt x="503" y="535"/>
                </a:lnTo>
                <a:lnTo>
                  <a:pt x="533" y="540"/>
                </a:lnTo>
                <a:lnTo>
                  <a:pt x="569" y="544"/>
                </a:lnTo>
                <a:lnTo>
                  <a:pt x="607" y="545"/>
                </a:lnTo>
                <a:lnTo>
                  <a:pt x="627" y="545"/>
                </a:lnTo>
                <a:lnTo>
                  <a:pt x="649" y="544"/>
                </a:lnTo>
                <a:lnTo>
                  <a:pt x="669" y="542"/>
                </a:lnTo>
                <a:lnTo>
                  <a:pt x="689" y="539"/>
                </a:lnTo>
                <a:lnTo>
                  <a:pt x="709" y="535"/>
                </a:lnTo>
                <a:lnTo>
                  <a:pt x="728" y="531"/>
                </a:lnTo>
                <a:lnTo>
                  <a:pt x="747" y="525"/>
                </a:lnTo>
                <a:lnTo>
                  <a:pt x="765" y="517"/>
                </a:lnTo>
                <a:lnTo>
                  <a:pt x="782" y="509"/>
                </a:lnTo>
                <a:lnTo>
                  <a:pt x="797" y="499"/>
                </a:lnTo>
                <a:lnTo>
                  <a:pt x="797" y="499"/>
                </a:lnTo>
                <a:lnTo>
                  <a:pt x="811" y="489"/>
                </a:lnTo>
                <a:lnTo>
                  <a:pt x="825" y="478"/>
                </a:lnTo>
                <a:lnTo>
                  <a:pt x="849" y="455"/>
                </a:lnTo>
                <a:lnTo>
                  <a:pt x="870" y="431"/>
                </a:lnTo>
                <a:lnTo>
                  <a:pt x="889" y="407"/>
                </a:lnTo>
                <a:lnTo>
                  <a:pt x="903" y="384"/>
                </a:lnTo>
                <a:lnTo>
                  <a:pt x="913" y="364"/>
                </a:lnTo>
                <a:lnTo>
                  <a:pt x="921" y="343"/>
                </a:lnTo>
                <a:lnTo>
                  <a:pt x="922" y="334"/>
                </a:lnTo>
                <a:lnTo>
                  <a:pt x="924" y="327"/>
                </a:lnTo>
                <a:lnTo>
                  <a:pt x="924" y="327"/>
                </a:lnTo>
                <a:lnTo>
                  <a:pt x="925" y="300"/>
                </a:lnTo>
                <a:lnTo>
                  <a:pt x="924" y="281"/>
                </a:lnTo>
                <a:lnTo>
                  <a:pt x="924" y="266"/>
                </a:lnTo>
                <a:lnTo>
                  <a:pt x="924" y="266"/>
                </a:lnTo>
                <a:lnTo>
                  <a:pt x="948" y="269"/>
                </a:lnTo>
                <a:lnTo>
                  <a:pt x="1001" y="271"/>
                </a:lnTo>
                <a:lnTo>
                  <a:pt x="1027" y="272"/>
                </a:lnTo>
                <a:lnTo>
                  <a:pt x="1050" y="272"/>
                </a:lnTo>
                <a:lnTo>
                  <a:pt x="1058" y="271"/>
                </a:lnTo>
                <a:lnTo>
                  <a:pt x="1064" y="270"/>
                </a:lnTo>
                <a:lnTo>
                  <a:pt x="1067" y="269"/>
                </a:lnTo>
                <a:lnTo>
                  <a:pt x="1067" y="267"/>
                </a:lnTo>
                <a:lnTo>
                  <a:pt x="1065" y="266"/>
                </a:lnTo>
                <a:lnTo>
                  <a:pt x="1065" y="266"/>
                </a:lnTo>
                <a:lnTo>
                  <a:pt x="1054" y="257"/>
                </a:lnTo>
                <a:lnTo>
                  <a:pt x="1043" y="252"/>
                </a:lnTo>
                <a:lnTo>
                  <a:pt x="1029" y="248"/>
                </a:lnTo>
                <a:lnTo>
                  <a:pt x="1010" y="246"/>
                </a:lnTo>
                <a:lnTo>
                  <a:pt x="1010" y="246"/>
                </a:lnTo>
                <a:lnTo>
                  <a:pt x="965" y="239"/>
                </a:lnTo>
                <a:lnTo>
                  <a:pt x="944" y="236"/>
                </a:lnTo>
                <a:lnTo>
                  <a:pt x="944" y="236"/>
                </a:lnTo>
                <a:lnTo>
                  <a:pt x="943" y="228"/>
                </a:lnTo>
                <a:lnTo>
                  <a:pt x="939" y="211"/>
                </a:lnTo>
                <a:lnTo>
                  <a:pt x="936" y="194"/>
                </a:lnTo>
                <a:lnTo>
                  <a:pt x="937" y="186"/>
                </a:lnTo>
                <a:lnTo>
                  <a:pt x="939" y="180"/>
                </a:lnTo>
                <a:lnTo>
                  <a:pt x="939" y="180"/>
                </a:lnTo>
                <a:lnTo>
                  <a:pt x="943" y="172"/>
                </a:lnTo>
                <a:lnTo>
                  <a:pt x="944" y="166"/>
                </a:lnTo>
                <a:lnTo>
                  <a:pt x="944" y="149"/>
                </a:lnTo>
                <a:lnTo>
                  <a:pt x="944" y="149"/>
                </a:lnTo>
                <a:lnTo>
                  <a:pt x="943" y="139"/>
                </a:lnTo>
                <a:lnTo>
                  <a:pt x="941" y="129"/>
                </a:lnTo>
                <a:lnTo>
                  <a:pt x="939" y="119"/>
                </a:lnTo>
                <a:lnTo>
                  <a:pt x="939" y="119"/>
                </a:lnTo>
                <a:lnTo>
                  <a:pt x="943" y="110"/>
                </a:lnTo>
                <a:lnTo>
                  <a:pt x="945" y="100"/>
                </a:lnTo>
                <a:lnTo>
                  <a:pt x="948" y="89"/>
                </a:lnTo>
                <a:lnTo>
                  <a:pt x="948" y="76"/>
                </a:lnTo>
                <a:lnTo>
                  <a:pt x="948" y="68"/>
                </a:lnTo>
                <a:lnTo>
                  <a:pt x="946" y="62"/>
                </a:lnTo>
                <a:lnTo>
                  <a:pt x="944" y="56"/>
                </a:lnTo>
                <a:lnTo>
                  <a:pt x="940" y="49"/>
                </a:lnTo>
                <a:lnTo>
                  <a:pt x="935" y="43"/>
                </a:lnTo>
                <a:lnTo>
                  <a:pt x="929" y="38"/>
                </a:lnTo>
                <a:lnTo>
                  <a:pt x="929" y="38"/>
                </a:lnTo>
                <a:lnTo>
                  <a:pt x="921" y="33"/>
                </a:lnTo>
                <a:lnTo>
                  <a:pt x="912" y="29"/>
                </a:lnTo>
                <a:lnTo>
                  <a:pt x="902" y="25"/>
                </a:lnTo>
                <a:lnTo>
                  <a:pt x="892" y="21"/>
                </a:lnTo>
                <a:lnTo>
                  <a:pt x="866" y="15"/>
                </a:lnTo>
                <a:lnTo>
                  <a:pt x="839" y="11"/>
                </a:lnTo>
                <a:lnTo>
                  <a:pt x="807" y="7"/>
                </a:lnTo>
                <a:lnTo>
                  <a:pt x="774" y="6"/>
                </a:lnTo>
                <a:lnTo>
                  <a:pt x="700" y="2"/>
                </a:lnTo>
                <a:lnTo>
                  <a:pt x="700" y="2"/>
                </a:lnTo>
                <a:lnTo>
                  <a:pt x="640" y="0"/>
                </a:lnTo>
                <a:lnTo>
                  <a:pt x="618" y="0"/>
                </a:lnTo>
                <a:lnTo>
                  <a:pt x="600" y="0"/>
                </a:lnTo>
                <a:lnTo>
                  <a:pt x="583" y="2"/>
                </a:lnTo>
                <a:lnTo>
                  <a:pt x="565" y="7"/>
                </a:lnTo>
                <a:lnTo>
                  <a:pt x="545" y="14"/>
                </a:lnTo>
                <a:lnTo>
                  <a:pt x="518" y="23"/>
                </a:lnTo>
                <a:lnTo>
                  <a:pt x="518" y="23"/>
                </a:lnTo>
                <a:lnTo>
                  <a:pt x="490" y="34"/>
                </a:lnTo>
                <a:lnTo>
                  <a:pt x="463" y="47"/>
                </a:lnTo>
                <a:lnTo>
                  <a:pt x="441" y="59"/>
                </a:lnTo>
                <a:lnTo>
                  <a:pt x="420" y="72"/>
                </a:lnTo>
                <a:lnTo>
                  <a:pt x="391" y="91"/>
                </a:lnTo>
                <a:lnTo>
                  <a:pt x="381" y="99"/>
                </a:lnTo>
                <a:lnTo>
                  <a:pt x="381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A65397AF-CB75-429C-B107-D5A0C5EA2116}"/>
              </a:ext>
            </a:extLst>
          </p:cNvPr>
          <p:cNvSpPr>
            <a:spLocks/>
          </p:cNvSpPr>
          <p:nvPr/>
        </p:nvSpPr>
        <p:spPr bwMode="auto">
          <a:xfrm>
            <a:off x="662417" y="4171950"/>
            <a:ext cx="2648580" cy="1771650"/>
          </a:xfrm>
          <a:custGeom>
            <a:avLst/>
            <a:gdLst>
              <a:gd name="T0" fmla="*/ 120 w 1042"/>
              <a:gd name="T1" fmla="*/ 480 h 697"/>
              <a:gd name="T2" fmla="*/ 70 w 1042"/>
              <a:gd name="T3" fmla="*/ 483 h 697"/>
              <a:gd name="T4" fmla="*/ 50 w 1042"/>
              <a:gd name="T5" fmla="*/ 493 h 697"/>
              <a:gd name="T6" fmla="*/ 8 w 1042"/>
              <a:gd name="T7" fmla="*/ 539 h 697"/>
              <a:gd name="T8" fmla="*/ 0 w 1042"/>
              <a:gd name="T9" fmla="*/ 560 h 697"/>
              <a:gd name="T10" fmla="*/ 9 w 1042"/>
              <a:gd name="T11" fmla="*/ 566 h 697"/>
              <a:gd name="T12" fmla="*/ 102 w 1042"/>
              <a:gd name="T13" fmla="*/ 563 h 697"/>
              <a:gd name="T14" fmla="*/ 131 w 1042"/>
              <a:gd name="T15" fmla="*/ 566 h 697"/>
              <a:gd name="T16" fmla="*/ 132 w 1042"/>
              <a:gd name="T17" fmla="*/ 594 h 697"/>
              <a:gd name="T18" fmla="*/ 149 w 1042"/>
              <a:gd name="T19" fmla="*/ 641 h 697"/>
              <a:gd name="T20" fmla="*/ 164 w 1042"/>
              <a:gd name="T21" fmla="*/ 655 h 697"/>
              <a:gd name="T22" fmla="*/ 230 w 1042"/>
              <a:gd name="T23" fmla="*/ 682 h 697"/>
              <a:gd name="T24" fmla="*/ 334 w 1042"/>
              <a:gd name="T25" fmla="*/ 697 h 697"/>
              <a:gd name="T26" fmla="*/ 406 w 1042"/>
              <a:gd name="T27" fmla="*/ 693 h 697"/>
              <a:gd name="T28" fmla="*/ 512 w 1042"/>
              <a:gd name="T29" fmla="*/ 669 h 697"/>
              <a:gd name="T30" fmla="*/ 600 w 1042"/>
              <a:gd name="T31" fmla="*/ 634 h 697"/>
              <a:gd name="T32" fmla="*/ 658 w 1042"/>
              <a:gd name="T33" fmla="*/ 599 h 697"/>
              <a:gd name="T34" fmla="*/ 799 w 1042"/>
              <a:gd name="T35" fmla="*/ 495 h 697"/>
              <a:gd name="T36" fmla="*/ 842 w 1042"/>
              <a:gd name="T37" fmla="*/ 445 h 697"/>
              <a:gd name="T38" fmla="*/ 874 w 1042"/>
              <a:gd name="T39" fmla="*/ 426 h 697"/>
              <a:gd name="T40" fmla="*/ 885 w 1042"/>
              <a:gd name="T41" fmla="*/ 404 h 697"/>
              <a:gd name="T42" fmla="*/ 881 w 1042"/>
              <a:gd name="T43" fmla="*/ 375 h 697"/>
              <a:gd name="T44" fmla="*/ 860 w 1042"/>
              <a:gd name="T45" fmla="*/ 336 h 697"/>
              <a:gd name="T46" fmla="*/ 862 w 1042"/>
              <a:gd name="T47" fmla="*/ 307 h 697"/>
              <a:gd name="T48" fmla="*/ 887 w 1042"/>
              <a:gd name="T49" fmla="*/ 281 h 697"/>
              <a:gd name="T50" fmla="*/ 998 w 1042"/>
              <a:gd name="T51" fmla="*/ 219 h 697"/>
              <a:gd name="T52" fmla="*/ 1032 w 1042"/>
              <a:gd name="T53" fmla="*/ 187 h 697"/>
              <a:gd name="T54" fmla="*/ 1042 w 1042"/>
              <a:gd name="T55" fmla="*/ 139 h 697"/>
              <a:gd name="T56" fmla="*/ 1034 w 1042"/>
              <a:gd name="T57" fmla="*/ 113 h 697"/>
              <a:gd name="T58" fmla="*/ 1029 w 1042"/>
              <a:gd name="T59" fmla="*/ 85 h 697"/>
              <a:gd name="T60" fmla="*/ 1033 w 1042"/>
              <a:gd name="T61" fmla="*/ 68 h 697"/>
              <a:gd name="T62" fmla="*/ 1019 w 1042"/>
              <a:gd name="T63" fmla="*/ 61 h 697"/>
              <a:gd name="T64" fmla="*/ 1013 w 1042"/>
              <a:gd name="T65" fmla="*/ 49 h 697"/>
              <a:gd name="T66" fmla="*/ 1008 w 1042"/>
              <a:gd name="T67" fmla="*/ 38 h 697"/>
              <a:gd name="T68" fmla="*/ 972 w 1042"/>
              <a:gd name="T69" fmla="*/ 40 h 697"/>
              <a:gd name="T70" fmla="*/ 913 w 1042"/>
              <a:gd name="T71" fmla="*/ 76 h 697"/>
              <a:gd name="T72" fmla="*/ 813 w 1042"/>
              <a:gd name="T73" fmla="*/ 159 h 697"/>
              <a:gd name="T74" fmla="*/ 785 w 1042"/>
              <a:gd name="T75" fmla="*/ 184 h 697"/>
              <a:gd name="T76" fmla="*/ 772 w 1042"/>
              <a:gd name="T77" fmla="*/ 185 h 697"/>
              <a:gd name="T78" fmla="*/ 777 w 1042"/>
              <a:gd name="T79" fmla="*/ 167 h 697"/>
              <a:gd name="T80" fmla="*/ 811 w 1042"/>
              <a:gd name="T81" fmla="*/ 100 h 697"/>
              <a:gd name="T82" fmla="*/ 804 w 1042"/>
              <a:gd name="T83" fmla="*/ 63 h 697"/>
              <a:gd name="T84" fmla="*/ 770 w 1042"/>
              <a:gd name="T85" fmla="*/ 28 h 697"/>
              <a:gd name="T86" fmla="*/ 723 w 1042"/>
              <a:gd name="T87" fmla="*/ 14 h 697"/>
              <a:gd name="T88" fmla="*/ 704 w 1042"/>
              <a:gd name="T89" fmla="*/ 1 h 697"/>
              <a:gd name="T90" fmla="*/ 675 w 1042"/>
              <a:gd name="T91" fmla="*/ 14 h 697"/>
              <a:gd name="T92" fmla="*/ 657 w 1042"/>
              <a:gd name="T93" fmla="*/ 39 h 697"/>
              <a:gd name="T94" fmla="*/ 631 w 1042"/>
              <a:gd name="T95" fmla="*/ 128 h 697"/>
              <a:gd name="T96" fmla="*/ 587 w 1042"/>
              <a:gd name="T97" fmla="*/ 172 h 697"/>
              <a:gd name="T98" fmla="*/ 417 w 1042"/>
              <a:gd name="T99" fmla="*/ 201 h 697"/>
              <a:gd name="T100" fmla="*/ 326 w 1042"/>
              <a:gd name="T101" fmla="*/ 232 h 697"/>
              <a:gd name="T102" fmla="*/ 199 w 1042"/>
              <a:gd name="T103" fmla="*/ 317 h 697"/>
              <a:gd name="T104" fmla="*/ 142 w 1042"/>
              <a:gd name="T105" fmla="*/ 366 h 697"/>
              <a:gd name="T106" fmla="*/ 135 w 1042"/>
              <a:gd name="T107" fmla="*/ 399 h 697"/>
              <a:gd name="T108" fmla="*/ 140 w 1042"/>
              <a:gd name="T109" fmla="*/ 485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2" h="697">
                <a:moveTo>
                  <a:pt x="140" y="485"/>
                </a:moveTo>
                <a:lnTo>
                  <a:pt x="140" y="485"/>
                </a:lnTo>
                <a:lnTo>
                  <a:pt x="130" y="483"/>
                </a:lnTo>
                <a:lnTo>
                  <a:pt x="120" y="480"/>
                </a:lnTo>
                <a:lnTo>
                  <a:pt x="107" y="479"/>
                </a:lnTo>
                <a:lnTo>
                  <a:pt x="93" y="479"/>
                </a:lnTo>
                <a:lnTo>
                  <a:pt x="78" y="480"/>
                </a:lnTo>
                <a:lnTo>
                  <a:pt x="70" y="483"/>
                </a:lnTo>
                <a:lnTo>
                  <a:pt x="64" y="485"/>
                </a:lnTo>
                <a:lnTo>
                  <a:pt x="56" y="489"/>
                </a:lnTo>
                <a:lnTo>
                  <a:pt x="50" y="493"/>
                </a:lnTo>
                <a:lnTo>
                  <a:pt x="50" y="493"/>
                </a:lnTo>
                <a:lnTo>
                  <a:pt x="38" y="504"/>
                </a:lnTo>
                <a:lnTo>
                  <a:pt x="27" y="516"/>
                </a:lnTo>
                <a:lnTo>
                  <a:pt x="17" y="527"/>
                </a:lnTo>
                <a:lnTo>
                  <a:pt x="8" y="539"/>
                </a:lnTo>
                <a:lnTo>
                  <a:pt x="3" y="549"/>
                </a:lnTo>
                <a:lnTo>
                  <a:pt x="0" y="552"/>
                </a:lnTo>
                <a:lnTo>
                  <a:pt x="0" y="558"/>
                </a:lnTo>
                <a:lnTo>
                  <a:pt x="0" y="560"/>
                </a:lnTo>
                <a:lnTo>
                  <a:pt x="3" y="563"/>
                </a:lnTo>
                <a:lnTo>
                  <a:pt x="5" y="565"/>
                </a:lnTo>
                <a:lnTo>
                  <a:pt x="9" y="566"/>
                </a:lnTo>
                <a:lnTo>
                  <a:pt x="9" y="566"/>
                </a:lnTo>
                <a:lnTo>
                  <a:pt x="23" y="568"/>
                </a:lnTo>
                <a:lnTo>
                  <a:pt x="41" y="566"/>
                </a:lnTo>
                <a:lnTo>
                  <a:pt x="81" y="564"/>
                </a:lnTo>
                <a:lnTo>
                  <a:pt x="102" y="563"/>
                </a:lnTo>
                <a:lnTo>
                  <a:pt x="118" y="563"/>
                </a:lnTo>
                <a:lnTo>
                  <a:pt x="128" y="564"/>
                </a:lnTo>
                <a:lnTo>
                  <a:pt x="131" y="565"/>
                </a:lnTo>
                <a:lnTo>
                  <a:pt x="131" y="566"/>
                </a:lnTo>
                <a:lnTo>
                  <a:pt x="131" y="566"/>
                </a:lnTo>
                <a:lnTo>
                  <a:pt x="131" y="573"/>
                </a:lnTo>
                <a:lnTo>
                  <a:pt x="131" y="582"/>
                </a:lnTo>
                <a:lnTo>
                  <a:pt x="132" y="594"/>
                </a:lnTo>
                <a:lnTo>
                  <a:pt x="135" y="608"/>
                </a:lnTo>
                <a:lnTo>
                  <a:pt x="139" y="622"/>
                </a:lnTo>
                <a:lnTo>
                  <a:pt x="145" y="635"/>
                </a:lnTo>
                <a:lnTo>
                  <a:pt x="149" y="641"/>
                </a:lnTo>
                <a:lnTo>
                  <a:pt x="154" y="648"/>
                </a:lnTo>
                <a:lnTo>
                  <a:pt x="159" y="651"/>
                </a:lnTo>
                <a:lnTo>
                  <a:pt x="164" y="655"/>
                </a:lnTo>
                <a:lnTo>
                  <a:pt x="164" y="655"/>
                </a:lnTo>
                <a:lnTo>
                  <a:pt x="177" y="663"/>
                </a:lnTo>
                <a:lnTo>
                  <a:pt x="192" y="669"/>
                </a:lnTo>
                <a:lnTo>
                  <a:pt x="209" y="675"/>
                </a:lnTo>
                <a:lnTo>
                  <a:pt x="230" y="682"/>
                </a:lnTo>
                <a:lnTo>
                  <a:pt x="253" y="687"/>
                </a:lnTo>
                <a:lnTo>
                  <a:pt x="278" y="691"/>
                </a:lnTo>
                <a:lnTo>
                  <a:pt x="305" y="694"/>
                </a:lnTo>
                <a:lnTo>
                  <a:pt x="334" y="697"/>
                </a:lnTo>
                <a:lnTo>
                  <a:pt x="334" y="697"/>
                </a:lnTo>
                <a:lnTo>
                  <a:pt x="350" y="697"/>
                </a:lnTo>
                <a:lnTo>
                  <a:pt x="368" y="696"/>
                </a:lnTo>
                <a:lnTo>
                  <a:pt x="406" y="693"/>
                </a:lnTo>
                <a:lnTo>
                  <a:pt x="446" y="686"/>
                </a:lnTo>
                <a:lnTo>
                  <a:pt x="469" y="681"/>
                </a:lnTo>
                <a:lnTo>
                  <a:pt x="491" y="675"/>
                </a:lnTo>
                <a:lnTo>
                  <a:pt x="512" y="669"/>
                </a:lnTo>
                <a:lnTo>
                  <a:pt x="535" y="662"/>
                </a:lnTo>
                <a:lnTo>
                  <a:pt x="557" y="653"/>
                </a:lnTo>
                <a:lnTo>
                  <a:pt x="578" y="644"/>
                </a:lnTo>
                <a:lnTo>
                  <a:pt x="600" y="634"/>
                </a:lnTo>
                <a:lnTo>
                  <a:pt x="620" y="623"/>
                </a:lnTo>
                <a:lnTo>
                  <a:pt x="640" y="611"/>
                </a:lnTo>
                <a:lnTo>
                  <a:pt x="658" y="599"/>
                </a:lnTo>
                <a:lnTo>
                  <a:pt x="658" y="599"/>
                </a:lnTo>
                <a:lnTo>
                  <a:pt x="720" y="556"/>
                </a:lnTo>
                <a:lnTo>
                  <a:pt x="765" y="525"/>
                </a:lnTo>
                <a:lnTo>
                  <a:pt x="782" y="511"/>
                </a:lnTo>
                <a:lnTo>
                  <a:pt x="799" y="495"/>
                </a:lnTo>
                <a:lnTo>
                  <a:pt x="814" y="479"/>
                </a:lnTo>
                <a:lnTo>
                  <a:pt x="828" y="461"/>
                </a:lnTo>
                <a:lnTo>
                  <a:pt x="828" y="461"/>
                </a:lnTo>
                <a:lnTo>
                  <a:pt x="842" y="445"/>
                </a:lnTo>
                <a:lnTo>
                  <a:pt x="852" y="435"/>
                </a:lnTo>
                <a:lnTo>
                  <a:pt x="861" y="430"/>
                </a:lnTo>
                <a:lnTo>
                  <a:pt x="867" y="428"/>
                </a:lnTo>
                <a:lnTo>
                  <a:pt x="874" y="426"/>
                </a:lnTo>
                <a:lnTo>
                  <a:pt x="877" y="423"/>
                </a:lnTo>
                <a:lnTo>
                  <a:pt x="881" y="417"/>
                </a:lnTo>
                <a:lnTo>
                  <a:pt x="885" y="404"/>
                </a:lnTo>
                <a:lnTo>
                  <a:pt x="885" y="404"/>
                </a:lnTo>
                <a:lnTo>
                  <a:pt x="886" y="397"/>
                </a:lnTo>
                <a:lnTo>
                  <a:pt x="885" y="389"/>
                </a:lnTo>
                <a:lnTo>
                  <a:pt x="884" y="381"/>
                </a:lnTo>
                <a:lnTo>
                  <a:pt x="881" y="375"/>
                </a:lnTo>
                <a:lnTo>
                  <a:pt x="874" y="361"/>
                </a:lnTo>
                <a:lnTo>
                  <a:pt x="865" y="348"/>
                </a:lnTo>
                <a:lnTo>
                  <a:pt x="862" y="342"/>
                </a:lnTo>
                <a:lnTo>
                  <a:pt x="860" y="336"/>
                </a:lnTo>
                <a:lnTo>
                  <a:pt x="857" y="328"/>
                </a:lnTo>
                <a:lnTo>
                  <a:pt x="857" y="322"/>
                </a:lnTo>
                <a:lnTo>
                  <a:pt x="860" y="314"/>
                </a:lnTo>
                <a:lnTo>
                  <a:pt x="862" y="307"/>
                </a:lnTo>
                <a:lnTo>
                  <a:pt x="868" y="299"/>
                </a:lnTo>
                <a:lnTo>
                  <a:pt x="877" y="290"/>
                </a:lnTo>
                <a:lnTo>
                  <a:pt x="877" y="290"/>
                </a:lnTo>
                <a:lnTo>
                  <a:pt x="887" y="281"/>
                </a:lnTo>
                <a:lnTo>
                  <a:pt x="899" y="274"/>
                </a:lnTo>
                <a:lnTo>
                  <a:pt x="923" y="260"/>
                </a:lnTo>
                <a:lnTo>
                  <a:pt x="975" y="232"/>
                </a:lnTo>
                <a:lnTo>
                  <a:pt x="998" y="219"/>
                </a:lnTo>
                <a:lnTo>
                  <a:pt x="1009" y="211"/>
                </a:lnTo>
                <a:lnTo>
                  <a:pt x="1018" y="204"/>
                </a:lnTo>
                <a:lnTo>
                  <a:pt x="1026" y="196"/>
                </a:lnTo>
                <a:lnTo>
                  <a:pt x="1032" y="187"/>
                </a:lnTo>
                <a:lnTo>
                  <a:pt x="1037" y="179"/>
                </a:lnTo>
                <a:lnTo>
                  <a:pt x="1040" y="168"/>
                </a:lnTo>
                <a:lnTo>
                  <a:pt x="1040" y="168"/>
                </a:lnTo>
                <a:lnTo>
                  <a:pt x="1042" y="139"/>
                </a:lnTo>
                <a:lnTo>
                  <a:pt x="1042" y="132"/>
                </a:lnTo>
                <a:lnTo>
                  <a:pt x="1041" y="127"/>
                </a:lnTo>
                <a:lnTo>
                  <a:pt x="1037" y="119"/>
                </a:lnTo>
                <a:lnTo>
                  <a:pt x="1034" y="113"/>
                </a:lnTo>
                <a:lnTo>
                  <a:pt x="1031" y="104"/>
                </a:lnTo>
                <a:lnTo>
                  <a:pt x="1031" y="104"/>
                </a:lnTo>
                <a:lnTo>
                  <a:pt x="1029" y="94"/>
                </a:lnTo>
                <a:lnTo>
                  <a:pt x="1029" y="85"/>
                </a:lnTo>
                <a:lnTo>
                  <a:pt x="1032" y="80"/>
                </a:lnTo>
                <a:lnTo>
                  <a:pt x="1033" y="75"/>
                </a:lnTo>
                <a:lnTo>
                  <a:pt x="1034" y="71"/>
                </a:lnTo>
                <a:lnTo>
                  <a:pt x="1033" y="68"/>
                </a:lnTo>
                <a:lnTo>
                  <a:pt x="1029" y="66"/>
                </a:lnTo>
                <a:lnTo>
                  <a:pt x="1023" y="63"/>
                </a:lnTo>
                <a:lnTo>
                  <a:pt x="1023" y="63"/>
                </a:lnTo>
                <a:lnTo>
                  <a:pt x="1019" y="61"/>
                </a:lnTo>
                <a:lnTo>
                  <a:pt x="1017" y="59"/>
                </a:lnTo>
                <a:lnTo>
                  <a:pt x="1014" y="57"/>
                </a:lnTo>
                <a:lnTo>
                  <a:pt x="1014" y="54"/>
                </a:lnTo>
                <a:lnTo>
                  <a:pt x="1013" y="49"/>
                </a:lnTo>
                <a:lnTo>
                  <a:pt x="1013" y="44"/>
                </a:lnTo>
                <a:lnTo>
                  <a:pt x="1012" y="40"/>
                </a:lnTo>
                <a:lnTo>
                  <a:pt x="1010" y="39"/>
                </a:lnTo>
                <a:lnTo>
                  <a:pt x="1008" y="38"/>
                </a:lnTo>
                <a:lnTo>
                  <a:pt x="998" y="37"/>
                </a:lnTo>
                <a:lnTo>
                  <a:pt x="983" y="38"/>
                </a:lnTo>
                <a:lnTo>
                  <a:pt x="983" y="38"/>
                </a:lnTo>
                <a:lnTo>
                  <a:pt x="972" y="40"/>
                </a:lnTo>
                <a:lnTo>
                  <a:pt x="961" y="45"/>
                </a:lnTo>
                <a:lnTo>
                  <a:pt x="950" y="50"/>
                </a:lnTo>
                <a:lnTo>
                  <a:pt x="938" y="58"/>
                </a:lnTo>
                <a:lnTo>
                  <a:pt x="913" y="76"/>
                </a:lnTo>
                <a:lnTo>
                  <a:pt x="889" y="95"/>
                </a:lnTo>
                <a:lnTo>
                  <a:pt x="843" y="134"/>
                </a:lnTo>
                <a:lnTo>
                  <a:pt x="825" y="149"/>
                </a:lnTo>
                <a:lnTo>
                  <a:pt x="813" y="159"/>
                </a:lnTo>
                <a:lnTo>
                  <a:pt x="813" y="159"/>
                </a:lnTo>
                <a:lnTo>
                  <a:pt x="803" y="167"/>
                </a:lnTo>
                <a:lnTo>
                  <a:pt x="795" y="173"/>
                </a:lnTo>
                <a:lnTo>
                  <a:pt x="785" y="184"/>
                </a:lnTo>
                <a:lnTo>
                  <a:pt x="781" y="187"/>
                </a:lnTo>
                <a:lnTo>
                  <a:pt x="778" y="189"/>
                </a:lnTo>
                <a:lnTo>
                  <a:pt x="775" y="187"/>
                </a:lnTo>
                <a:lnTo>
                  <a:pt x="772" y="185"/>
                </a:lnTo>
                <a:lnTo>
                  <a:pt x="772" y="185"/>
                </a:lnTo>
                <a:lnTo>
                  <a:pt x="771" y="181"/>
                </a:lnTo>
                <a:lnTo>
                  <a:pt x="771" y="177"/>
                </a:lnTo>
                <a:lnTo>
                  <a:pt x="777" y="167"/>
                </a:lnTo>
                <a:lnTo>
                  <a:pt x="796" y="137"/>
                </a:lnTo>
                <a:lnTo>
                  <a:pt x="805" y="119"/>
                </a:lnTo>
                <a:lnTo>
                  <a:pt x="809" y="109"/>
                </a:lnTo>
                <a:lnTo>
                  <a:pt x="811" y="100"/>
                </a:lnTo>
                <a:lnTo>
                  <a:pt x="813" y="90"/>
                </a:lnTo>
                <a:lnTo>
                  <a:pt x="811" y="81"/>
                </a:lnTo>
                <a:lnTo>
                  <a:pt x="809" y="72"/>
                </a:lnTo>
                <a:lnTo>
                  <a:pt x="804" y="63"/>
                </a:lnTo>
                <a:lnTo>
                  <a:pt x="804" y="63"/>
                </a:lnTo>
                <a:lnTo>
                  <a:pt x="792" y="47"/>
                </a:lnTo>
                <a:lnTo>
                  <a:pt x="781" y="35"/>
                </a:lnTo>
                <a:lnTo>
                  <a:pt x="770" y="28"/>
                </a:lnTo>
                <a:lnTo>
                  <a:pt x="759" y="21"/>
                </a:lnTo>
                <a:lnTo>
                  <a:pt x="749" y="18"/>
                </a:lnTo>
                <a:lnTo>
                  <a:pt x="740" y="16"/>
                </a:lnTo>
                <a:lnTo>
                  <a:pt x="723" y="14"/>
                </a:lnTo>
                <a:lnTo>
                  <a:pt x="723" y="14"/>
                </a:lnTo>
                <a:lnTo>
                  <a:pt x="716" y="12"/>
                </a:lnTo>
                <a:lnTo>
                  <a:pt x="711" y="9"/>
                </a:lnTo>
                <a:lnTo>
                  <a:pt x="704" y="1"/>
                </a:lnTo>
                <a:lnTo>
                  <a:pt x="700" y="0"/>
                </a:lnTo>
                <a:lnTo>
                  <a:pt x="695" y="1"/>
                </a:lnTo>
                <a:lnTo>
                  <a:pt x="686" y="5"/>
                </a:lnTo>
                <a:lnTo>
                  <a:pt x="675" y="14"/>
                </a:lnTo>
                <a:lnTo>
                  <a:pt x="675" y="14"/>
                </a:lnTo>
                <a:lnTo>
                  <a:pt x="668" y="20"/>
                </a:lnTo>
                <a:lnTo>
                  <a:pt x="662" y="29"/>
                </a:lnTo>
                <a:lnTo>
                  <a:pt x="657" y="39"/>
                </a:lnTo>
                <a:lnTo>
                  <a:pt x="652" y="50"/>
                </a:lnTo>
                <a:lnTo>
                  <a:pt x="643" y="76"/>
                </a:lnTo>
                <a:lnTo>
                  <a:pt x="637" y="102"/>
                </a:lnTo>
                <a:lnTo>
                  <a:pt x="631" y="128"/>
                </a:lnTo>
                <a:lnTo>
                  <a:pt x="628" y="148"/>
                </a:lnTo>
                <a:lnTo>
                  <a:pt x="625" y="168"/>
                </a:lnTo>
                <a:lnTo>
                  <a:pt x="625" y="168"/>
                </a:lnTo>
                <a:lnTo>
                  <a:pt x="587" y="172"/>
                </a:lnTo>
                <a:lnTo>
                  <a:pt x="547" y="179"/>
                </a:lnTo>
                <a:lnTo>
                  <a:pt x="497" y="186"/>
                </a:lnTo>
                <a:lnTo>
                  <a:pt x="444" y="196"/>
                </a:lnTo>
                <a:lnTo>
                  <a:pt x="417" y="201"/>
                </a:lnTo>
                <a:lnTo>
                  <a:pt x="392" y="209"/>
                </a:lnTo>
                <a:lnTo>
                  <a:pt x="368" y="215"/>
                </a:lnTo>
                <a:lnTo>
                  <a:pt x="345" y="224"/>
                </a:lnTo>
                <a:lnTo>
                  <a:pt x="326" y="232"/>
                </a:lnTo>
                <a:lnTo>
                  <a:pt x="310" y="242"/>
                </a:lnTo>
                <a:lnTo>
                  <a:pt x="310" y="242"/>
                </a:lnTo>
                <a:lnTo>
                  <a:pt x="253" y="280"/>
                </a:lnTo>
                <a:lnTo>
                  <a:pt x="199" y="317"/>
                </a:lnTo>
                <a:lnTo>
                  <a:pt x="178" y="333"/>
                </a:lnTo>
                <a:lnTo>
                  <a:pt x="160" y="348"/>
                </a:lnTo>
                <a:lnTo>
                  <a:pt x="146" y="361"/>
                </a:lnTo>
                <a:lnTo>
                  <a:pt x="142" y="366"/>
                </a:lnTo>
                <a:lnTo>
                  <a:pt x="140" y="371"/>
                </a:lnTo>
                <a:lnTo>
                  <a:pt x="140" y="371"/>
                </a:lnTo>
                <a:lnTo>
                  <a:pt x="136" y="383"/>
                </a:lnTo>
                <a:lnTo>
                  <a:pt x="135" y="399"/>
                </a:lnTo>
                <a:lnTo>
                  <a:pt x="135" y="418"/>
                </a:lnTo>
                <a:lnTo>
                  <a:pt x="136" y="437"/>
                </a:lnTo>
                <a:lnTo>
                  <a:pt x="139" y="471"/>
                </a:lnTo>
                <a:lnTo>
                  <a:pt x="140" y="485"/>
                </a:lnTo>
                <a:lnTo>
                  <a:pt x="140" y="48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782E0272-5E7E-4CD3-AF82-91AB727B558A}"/>
              </a:ext>
            </a:extLst>
          </p:cNvPr>
          <p:cNvSpPr>
            <a:spLocks/>
          </p:cNvSpPr>
          <p:nvPr/>
        </p:nvSpPr>
        <p:spPr bwMode="auto">
          <a:xfrm>
            <a:off x="700645" y="1636713"/>
            <a:ext cx="2610351" cy="1209675"/>
          </a:xfrm>
          <a:custGeom>
            <a:avLst/>
            <a:gdLst>
              <a:gd name="T0" fmla="*/ 545 w 1476"/>
              <a:gd name="T1" fmla="*/ 245 h 684"/>
              <a:gd name="T2" fmla="*/ 490 w 1476"/>
              <a:gd name="T3" fmla="*/ 276 h 684"/>
              <a:gd name="T4" fmla="*/ 389 w 1476"/>
              <a:gd name="T5" fmla="*/ 294 h 684"/>
              <a:gd name="T6" fmla="*/ 317 w 1476"/>
              <a:gd name="T7" fmla="*/ 290 h 684"/>
              <a:gd name="T8" fmla="*/ 210 w 1476"/>
              <a:gd name="T9" fmla="*/ 295 h 684"/>
              <a:gd name="T10" fmla="*/ 39 w 1476"/>
              <a:gd name="T11" fmla="*/ 284 h 684"/>
              <a:gd name="T12" fmla="*/ 13 w 1476"/>
              <a:gd name="T13" fmla="*/ 296 h 684"/>
              <a:gd name="T14" fmla="*/ 0 w 1476"/>
              <a:gd name="T15" fmla="*/ 358 h 684"/>
              <a:gd name="T16" fmla="*/ 4 w 1476"/>
              <a:gd name="T17" fmla="*/ 428 h 684"/>
              <a:gd name="T18" fmla="*/ 8 w 1476"/>
              <a:gd name="T19" fmla="*/ 466 h 684"/>
              <a:gd name="T20" fmla="*/ 49 w 1476"/>
              <a:gd name="T21" fmla="*/ 475 h 684"/>
              <a:gd name="T22" fmla="*/ 143 w 1476"/>
              <a:gd name="T23" fmla="*/ 465 h 684"/>
              <a:gd name="T24" fmla="*/ 236 w 1476"/>
              <a:gd name="T25" fmla="*/ 437 h 684"/>
              <a:gd name="T26" fmla="*/ 369 w 1476"/>
              <a:gd name="T27" fmla="*/ 425 h 684"/>
              <a:gd name="T28" fmla="*/ 418 w 1476"/>
              <a:gd name="T29" fmla="*/ 427 h 684"/>
              <a:gd name="T30" fmla="*/ 496 w 1476"/>
              <a:gd name="T31" fmla="*/ 447 h 684"/>
              <a:gd name="T32" fmla="*/ 544 w 1476"/>
              <a:gd name="T33" fmla="*/ 447 h 684"/>
              <a:gd name="T34" fmla="*/ 536 w 1476"/>
              <a:gd name="T35" fmla="*/ 466 h 684"/>
              <a:gd name="T36" fmla="*/ 503 w 1476"/>
              <a:gd name="T37" fmla="*/ 532 h 684"/>
              <a:gd name="T38" fmla="*/ 515 w 1476"/>
              <a:gd name="T39" fmla="*/ 559 h 684"/>
              <a:gd name="T40" fmla="*/ 565 w 1476"/>
              <a:gd name="T41" fmla="*/ 602 h 684"/>
              <a:gd name="T42" fmla="*/ 639 w 1476"/>
              <a:gd name="T43" fmla="*/ 680 h 684"/>
              <a:gd name="T44" fmla="*/ 651 w 1476"/>
              <a:gd name="T45" fmla="*/ 680 h 684"/>
              <a:gd name="T46" fmla="*/ 653 w 1476"/>
              <a:gd name="T47" fmla="*/ 515 h 684"/>
              <a:gd name="T48" fmla="*/ 655 w 1476"/>
              <a:gd name="T49" fmla="*/ 495 h 684"/>
              <a:gd name="T50" fmla="*/ 705 w 1476"/>
              <a:gd name="T51" fmla="*/ 532 h 684"/>
              <a:gd name="T52" fmla="*/ 823 w 1476"/>
              <a:gd name="T53" fmla="*/ 583 h 684"/>
              <a:gd name="T54" fmla="*/ 986 w 1476"/>
              <a:gd name="T55" fmla="*/ 604 h 684"/>
              <a:gd name="T56" fmla="*/ 1087 w 1476"/>
              <a:gd name="T57" fmla="*/ 589 h 684"/>
              <a:gd name="T58" fmla="*/ 1208 w 1476"/>
              <a:gd name="T59" fmla="*/ 531 h 684"/>
              <a:gd name="T60" fmla="*/ 1293 w 1476"/>
              <a:gd name="T61" fmla="*/ 455 h 684"/>
              <a:gd name="T62" fmla="*/ 1328 w 1476"/>
              <a:gd name="T63" fmla="*/ 439 h 684"/>
              <a:gd name="T64" fmla="*/ 1378 w 1476"/>
              <a:gd name="T65" fmla="*/ 409 h 684"/>
              <a:gd name="T66" fmla="*/ 1375 w 1476"/>
              <a:gd name="T67" fmla="*/ 387 h 684"/>
              <a:gd name="T68" fmla="*/ 1372 w 1476"/>
              <a:gd name="T69" fmla="*/ 362 h 684"/>
              <a:gd name="T70" fmla="*/ 1431 w 1476"/>
              <a:gd name="T71" fmla="*/ 314 h 684"/>
              <a:gd name="T72" fmla="*/ 1476 w 1476"/>
              <a:gd name="T73" fmla="*/ 254 h 684"/>
              <a:gd name="T74" fmla="*/ 1454 w 1476"/>
              <a:gd name="T75" fmla="*/ 215 h 684"/>
              <a:gd name="T76" fmla="*/ 1352 w 1476"/>
              <a:gd name="T77" fmla="*/ 115 h 684"/>
              <a:gd name="T78" fmla="*/ 1357 w 1476"/>
              <a:gd name="T79" fmla="*/ 73 h 684"/>
              <a:gd name="T80" fmla="*/ 1338 w 1476"/>
              <a:gd name="T81" fmla="*/ 49 h 684"/>
              <a:gd name="T82" fmla="*/ 1280 w 1476"/>
              <a:gd name="T83" fmla="*/ 26 h 684"/>
              <a:gd name="T84" fmla="*/ 1191 w 1476"/>
              <a:gd name="T85" fmla="*/ 22 h 684"/>
              <a:gd name="T86" fmla="*/ 907 w 1476"/>
              <a:gd name="T87" fmla="*/ 43 h 684"/>
              <a:gd name="T88" fmla="*/ 815 w 1476"/>
              <a:gd name="T89" fmla="*/ 69 h 684"/>
              <a:gd name="T90" fmla="*/ 696 w 1476"/>
              <a:gd name="T91" fmla="*/ 121 h 684"/>
              <a:gd name="T92" fmla="*/ 603 w 1476"/>
              <a:gd name="T93" fmla="*/ 27 h 684"/>
              <a:gd name="T94" fmla="*/ 554 w 1476"/>
              <a:gd name="T95" fmla="*/ 0 h 684"/>
              <a:gd name="T96" fmla="*/ 546 w 1476"/>
              <a:gd name="T97" fmla="*/ 11 h 684"/>
              <a:gd name="T98" fmla="*/ 517 w 1476"/>
              <a:gd name="T99" fmla="*/ 22 h 684"/>
              <a:gd name="T100" fmla="*/ 471 w 1476"/>
              <a:gd name="T101" fmla="*/ 38 h 684"/>
              <a:gd name="T102" fmla="*/ 477 w 1476"/>
              <a:gd name="T103" fmla="*/ 53 h 684"/>
              <a:gd name="T104" fmla="*/ 589 w 1476"/>
              <a:gd name="T105" fmla="*/ 157 h 684"/>
              <a:gd name="T106" fmla="*/ 606 w 1476"/>
              <a:gd name="T107" fmla="*/ 185 h 684"/>
              <a:gd name="T108" fmla="*/ 597 w 1476"/>
              <a:gd name="T109" fmla="*/ 200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6" h="684">
                <a:moveTo>
                  <a:pt x="597" y="200"/>
                </a:moveTo>
                <a:lnTo>
                  <a:pt x="597" y="200"/>
                </a:lnTo>
                <a:lnTo>
                  <a:pt x="587" y="210"/>
                </a:lnTo>
                <a:lnTo>
                  <a:pt x="561" y="233"/>
                </a:lnTo>
                <a:lnTo>
                  <a:pt x="545" y="245"/>
                </a:lnTo>
                <a:lnTo>
                  <a:pt x="527" y="258"/>
                </a:lnTo>
                <a:lnTo>
                  <a:pt x="508" y="268"/>
                </a:lnTo>
                <a:lnTo>
                  <a:pt x="499" y="272"/>
                </a:lnTo>
                <a:lnTo>
                  <a:pt x="490" y="276"/>
                </a:lnTo>
                <a:lnTo>
                  <a:pt x="490" y="276"/>
                </a:lnTo>
                <a:lnTo>
                  <a:pt x="455" y="285"/>
                </a:lnTo>
                <a:lnTo>
                  <a:pt x="439" y="289"/>
                </a:lnTo>
                <a:lnTo>
                  <a:pt x="422" y="291"/>
                </a:lnTo>
                <a:lnTo>
                  <a:pt x="406" y="294"/>
                </a:lnTo>
                <a:lnTo>
                  <a:pt x="389" y="294"/>
                </a:lnTo>
                <a:lnTo>
                  <a:pt x="371" y="294"/>
                </a:lnTo>
                <a:lnTo>
                  <a:pt x="352" y="292"/>
                </a:lnTo>
                <a:lnTo>
                  <a:pt x="352" y="292"/>
                </a:lnTo>
                <a:lnTo>
                  <a:pt x="327" y="290"/>
                </a:lnTo>
                <a:lnTo>
                  <a:pt x="317" y="290"/>
                </a:lnTo>
                <a:lnTo>
                  <a:pt x="274" y="296"/>
                </a:lnTo>
                <a:lnTo>
                  <a:pt x="274" y="296"/>
                </a:lnTo>
                <a:lnTo>
                  <a:pt x="261" y="297"/>
                </a:lnTo>
                <a:lnTo>
                  <a:pt x="246" y="297"/>
                </a:lnTo>
                <a:lnTo>
                  <a:pt x="210" y="295"/>
                </a:lnTo>
                <a:lnTo>
                  <a:pt x="128" y="285"/>
                </a:lnTo>
                <a:lnTo>
                  <a:pt x="89" y="282"/>
                </a:lnTo>
                <a:lnTo>
                  <a:pt x="71" y="281"/>
                </a:lnTo>
                <a:lnTo>
                  <a:pt x="55" y="281"/>
                </a:lnTo>
                <a:lnTo>
                  <a:pt x="39" y="284"/>
                </a:lnTo>
                <a:lnTo>
                  <a:pt x="28" y="286"/>
                </a:lnTo>
                <a:lnTo>
                  <a:pt x="18" y="290"/>
                </a:lnTo>
                <a:lnTo>
                  <a:pt x="15" y="294"/>
                </a:lnTo>
                <a:lnTo>
                  <a:pt x="13" y="296"/>
                </a:lnTo>
                <a:lnTo>
                  <a:pt x="13" y="296"/>
                </a:lnTo>
                <a:lnTo>
                  <a:pt x="6" y="310"/>
                </a:lnTo>
                <a:lnTo>
                  <a:pt x="1" y="323"/>
                </a:lnTo>
                <a:lnTo>
                  <a:pt x="0" y="334"/>
                </a:lnTo>
                <a:lnTo>
                  <a:pt x="0" y="346"/>
                </a:lnTo>
                <a:lnTo>
                  <a:pt x="0" y="358"/>
                </a:lnTo>
                <a:lnTo>
                  <a:pt x="3" y="371"/>
                </a:lnTo>
                <a:lnTo>
                  <a:pt x="5" y="399"/>
                </a:lnTo>
                <a:lnTo>
                  <a:pt x="5" y="399"/>
                </a:lnTo>
                <a:lnTo>
                  <a:pt x="6" y="414"/>
                </a:lnTo>
                <a:lnTo>
                  <a:pt x="4" y="428"/>
                </a:lnTo>
                <a:lnTo>
                  <a:pt x="1" y="448"/>
                </a:lnTo>
                <a:lnTo>
                  <a:pt x="1" y="457"/>
                </a:lnTo>
                <a:lnTo>
                  <a:pt x="3" y="460"/>
                </a:lnTo>
                <a:lnTo>
                  <a:pt x="4" y="464"/>
                </a:lnTo>
                <a:lnTo>
                  <a:pt x="8" y="466"/>
                </a:lnTo>
                <a:lnTo>
                  <a:pt x="11" y="469"/>
                </a:lnTo>
                <a:lnTo>
                  <a:pt x="23" y="471"/>
                </a:lnTo>
                <a:lnTo>
                  <a:pt x="23" y="471"/>
                </a:lnTo>
                <a:lnTo>
                  <a:pt x="37" y="474"/>
                </a:lnTo>
                <a:lnTo>
                  <a:pt x="49" y="475"/>
                </a:lnTo>
                <a:lnTo>
                  <a:pt x="74" y="475"/>
                </a:lnTo>
                <a:lnTo>
                  <a:pt x="99" y="472"/>
                </a:lnTo>
                <a:lnTo>
                  <a:pt x="129" y="467"/>
                </a:lnTo>
                <a:lnTo>
                  <a:pt x="129" y="467"/>
                </a:lnTo>
                <a:lnTo>
                  <a:pt x="143" y="465"/>
                </a:lnTo>
                <a:lnTo>
                  <a:pt x="155" y="461"/>
                </a:lnTo>
                <a:lnTo>
                  <a:pt x="174" y="451"/>
                </a:lnTo>
                <a:lnTo>
                  <a:pt x="188" y="446"/>
                </a:lnTo>
                <a:lnTo>
                  <a:pt x="208" y="441"/>
                </a:lnTo>
                <a:lnTo>
                  <a:pt x="236" y="437"/>
                </a:lnTo>
                <a:lnTo>
                  <a:pt x="274" y="433"/>
                </a:lnTo>
                <a:lnTo>
                  <a:pt x="274" y="433"/>
                </a:lnTo>
                <a:lnTo>
                  <a:pt x="312" y="432"/>
                </a:lnTo>
                <a:lnTo>
                  <a:pt x="338" y="429"/>
                </a:lnTo>
                <a:lnTo>
                  <a:pt x="369" y="425"/>
                </a:lnTo>
                <a:lnTo>
                  <a:pt x="379" y="424"/>
                </a:lnTo>
                <a:lnTo>
                  <a:pt x="388" y="424"/>
                </a:lnTo>
                <a:lnTo>
                  <a:pt x="401" y="424"/>
                </a:lnTo>
                <a:lnTo>
                  <a:pt x="418" y="427"/>
                </a:lnTo>
                <a:lnTo>
                  <a:pt x="418" y="427"/>
                </a:lnTo>
                <a:lnTo>
                  <a:pt x="436" y="429"/>
                </a:lnTo>
                <a:lnTo>
                  <a:pt x="451" y="433"/>
                </a:lnTo>
                <a:lnTo>
                  <a:pt x="471" y="439"/>
                </a:lnTo>
                <a:lnTo>
                  <a:pt x="487" y="445"/>
                </a:lnTo>
                <a:lnTo>
                  <a:pt x="496" y="447"/>
                </a:lnTo>
                <a:lnTo>
                  <a:pt x="507" y="447"/>
                </a:lnTo>
                <a:lnTo>
                  <a:pt x="507" y="447"/>
                </a:lnTo>
                <a:lnTo>
                  <a:pt x="527" y="447"/>
                </a:lnTo>
                <a:lnTo>
                  <a:pt x="539" y="447"/>
                </a:lnTo>
                <a:lnTo>
                  <a:pt x="544" y="447"/>
                </a:lnTo>
                <a:lnTo>
                  <a:pt x="545" y="448"/>
                </a:lnTo>
                <a:lnTo>
                  <a:pt x="545" y="451"/>
                </a:lnTo>
                <a:lnTo>
                  <a:pt x="545" y="451"/>
                </a:lnTo>
                <a:lnTo>
                  <a:pt x="542" y="456"/>
                </a:lnTo>
                <a:lnTo>
                  <a:pt x="536" y="466"/>
                </a:lnTo>
                <a:lnTo>
                  <a:pt x="527" y="479"/>
                </a:lnTo>
                <a:lnTo>
                  <a:pt x="518" y="493"/>
                </a:lnTo>
                <a:lnTo>
                  <a:pt x="511" y="509"/>
                </a:lnTo>
                <a:lnTo>
                  <a:pt x="504" y="524"/>
                </a:lnTo>
                <a:lnTo>
                  <a:pt x="503" y="532"/>
                </a:lnTo>
                <a:lnTo>
                  <a:pt x="503" y="538"/>
                </a:lnTo>
                <a:lnTo>
                  <a:pt x="504" y="545"/>
                </a:lnTo>
                <a:lnTo>
                  <a:pt x="507" y="550"/>
                </a:lnTo>
                <a:lnTo>
                  <a:pt x="507" y="550"/>
                </a:lnTo>
                <a:lnTo>
                  <a:pt x="515" y="559"/>
                </a:lnTo>
                <a:lnTo>
                  <a:pt x="521" y="566"/>
                </a:lnTo>
                <a:lnTo>
                  <a:pt x="535" y="578"/>
                </a:lnTo>
                <a:lnTo>
                  <a:pt x="549" y="588"/>
                </a:lnTo>
                <a:lnTo>
                  <a:pt x="565" y="602"/>
                </a:lnTo>
                <a:lnTo>
                  <a:pt x="565" y="602"/>
                </a:lnTo>
                <a:lnTo>
                  <a:pt x="577" y="613"/>
                </a:lnTo>
                <a:lnTo>
                  <a:pt x="588" y="627"/>
                </a:lnTo>
                <a:lnTo>
                  <a:pt x="615" y="657"/>
                </a:lnTo>
                <a:lnTo>
                  <a:pt x="627" y="671"/>
                </a:lnTo>
                <a:lnTo>
                  <a:pt x="639" y="680"/>
                </a:lnTo>
                <a:lnTo>
                  <a:pt x="643" y="683"/>
                </a:lnTo>
                <a:lnTo>
                  <a:pt x="646" y="684"/>
                </a:lnTo>
                <a:lnTo>
                  <a:pt x="649" y="684"/>
                </a:lnTo>
                <a:lnTo>
                  <a:pt x="651" y="680"/>
                </a:lnTo>
                <a:lnTo>
                  <a:pt x="651" y="680"/>
                </a:lnTo>
                <a:lnTo>
                  <a:pt x="653" y="675"/>
                </a:lnTo>
                <a:lnTo>
                  <a:pt x="654" y="666"/>
                </a:lnTo>
                <a:lnTo>
                  <a:pt x="654" y="641"/>
                </a:lnTo>
                <a:lnTo>
                  <a:pt x="654" y="574"/>
                </a:lnTo>
                <a:lnTo>
                  <a:pt x="653" y="515"/>
                </a:lnTo>
                <a:lnTo>
                  <a:pt x="653" y="498"/>
                </a:lnTo>
                <a:lnTo>
                  <a:pt x="654" y="495"/>
                </a:lnTo>
                <a:lnTo>
                  <a:pt x="654" y="494"/>
                </a:lnTo>
                <a:lnTo>
                  <a:pt x="655" y="495"/>
                </a:lnTo>
                <a:lnTo>
                  <a:pt x="655" y="495"/>
                </a:lnTo>
                <a:lnTo>
                  <a:pt x="658" y="499"/>
                </a:lnTo>
                <a:lnTo>
                  <a:pt x="665" y="505"/>
                </a:lnTo>
                <a:lnTo>
                  <a:pt x="674" y="513"/>
                </a:lnTo>
                <a:lnTo>
                  <a:pt x="688" y="522"/>
                </a:lnTo>
                <a:lnTo>
                  <a:pt x="705" y="532"/>
                </a:lnTo>
                <a:lnTo>
                  <a:pt x="724" y="542"/>
                </a:lnTo>
                <a:lnTo>
                  <a:pt x="745" y="552"/>
                </a:lnTo>
                <a:lnTo>
                  <a:pt x="769" y="564"/>
                </a:lnTo>
                <a:lnTo>
                  <a:pt x="795" y="574"/>
                </a:lnTo>
                <a:lnTo>
                  <a:pt x="823" y="583"/>
                </a:lnTo>
                <a:lnTo>
                  <a:pt x="853" y="590"/>
                </a:lnTo>
                <a:lnTo>
                  <a:pt x="885" y="598"/>
                </a:lnTo>
                <a:lnTo>
                  <a:pt x="918" y="602"/>
                </a:lnTo>
                <a:lnTo>
                  <a:pt x="950" y="604"/>
                </a:lnTo>
                <a:lnTo>
                  <a:pt x="986" y="604"/>
                </a:lnTo>
                <a:lnTo>
                  <a:pt x="1004" y="604"/>
                </a:lnTo>
                <a:lnTo>
                  <a:pt x="1021" y="602"/>
                </a:lnTo>
                <a:lnTo>
                  <a:pt x="1021" y="602"/>
                </a:lnTo>
                <a:lnTo>
                  <a:pt x="1056" y="597"/>
                </a:lnTo>
                <a:lnTo>
                  <a:pt x="1087" y="589"/>
                </a:lnTo>
                <a:lnTo>
                  <a:pt x="1117" y="579"/>
                </a:lnTo>
                <a:lnTo>
                  <a:pt x="1142" y="569"/>
                </a:lnTo>
                <a:lnTo>
                  <a:pt x="1166" y="556"/>
                </a:lnTo>
                <a:lnTo>
                  <a:pt x="1187" y="543"/>
                </a:lnTo>
                <a:lnTo>
                  <a:pt x="1208" y="531"/>
                </a:lnTo>
                <a:lnTo>
                  <a:pt x="1224" y="518"/>
                </a:lnTo>
                <a:lnTo>
                  <a:pt x="1239" y="505"/>
                </a:lnTo>
                <a:lnTo>
                  <a:pt x="1253" y="493"/>
                </a:lnTo>
                <a:lnTo>
                  <a:pt x="1276" y="471"/>
                </a:lnTo>
                <a:lnTo>
                  <a:pt x="1293" y="455"/>
                </a:lnTo>
                <a:lnTo>
                  <a:pt x="1299" y="450"/>
                </a:lnTo>
                <a:lnTo>
                  <a:pt x="1304" y="447"/>
                </a:lnTo>
                <a:lnTo>
                  <a:pt x="1304" y="447"/>
                </a:lnTo>
                <a:lnTo>
                  <a:pt x="1315" y="445"/>
                </a:lnTo>
                <a:lnTo>
                  <a:pt x="1328" y="439"/>
                </a:lnTo>
                <a:lnTo>
                  <a:pt x="1341" y="433"/>
                </a:lnTo>
                <a:lnTo>
                  <a:pt x="1353" y="427"/>
                </a:lnTo>
                <a:lnTo>
                  <a:pt x="1365" y="419"/>
                </a:lnTo>
                <a:lnTo>
                  <a:pt x="1374" y="413"/>
                </a:lnTo>
                <a:lnTo>
                  <a:pt x="1378" y="409"/>
                </a:lnTo>
                <a:lnTo>
                  <a:pt x="1379" y="405"/>
                </a:lnTo>
                <a:lnTo>
                  <a:pt x="1380" y="403"/>
                </a:lnTo>
                <a:lnTo>
                  <a:pt x="1380" y="399"/>
                </a:lnTo>
                <a:lnTo>
                  <a:pt x="1380" y="399"/>
                </a:lnTo>
                <a:lnTo>
                  <a:pt x="1375" y="387"/>
                </a:lnTo>
                <a:lnTo>
                  <a:pt x="1370" y="376"/>
                </a:lnTo>
                <a:lnTo>
                  <a:pt x="1369" y="371"/>
                </a:lnTo>
                <a:lnTo>
                  <a:pt x="1369" y="367"/>
                </a:lnTo>
                <a:lnTo>
                  <a:pt x="1370" y="363"/>
                </a:lnTo>
                <a:lnTo>
                  <a:pt x="1372" y="362"/>
                </a:lnTo>
                <a:lnTo>
                  <a:pt x="1372" y="362"/>
                </a:lnTo>
                <a:lnTo>
                  <a:pt x="1380" y="357"/>
                </a:lnTo>
                <a:lnTo>
                  <a:pt x="1394" y="346"/>
                </a:lnTo>
                <a:lnTo>
                  <a:pt x="1412" y="332"/>
                </a:lnTo>
                <a:lnTo>
                  <a:pt x="1431" y="314"/>
                </a:lnTo>
                <a:lnTo>
                  <a:pt x="1450" y="295"/>
                </a:lnTo>
                <a:lnTo>
                  <a:pt x="1465" y="277"/>
                </a:lnTo>
                <a:lnTo>
                  <a:pt x="1470" y="270"/>
                </a:lnTo>
                <a:lnTo>
                  <a:pt x="1474" y="261"/>
                </a:lnTo>
                <a:lnTo>
                  <a:pt x="1476" y="254"/>
                </a:lnTo>
                <a:lnTo>
                  <a:pt x="1476" y="248"/>
                </a:lnTo>
                <a:lnTo>
                  <a:pt x="1476" y="248"/>
                </a:lnTo>
                <a:lnTo>
                  <a:pt x="1473" y="242"/>
                </a:lnTo>
                <a:lnTo>
                  <a:pt x="1469" y="234"/>
                </a:lnTo>
                <a:lnTo>
                  <a:pt x="1454" y="215"/>
                </a:lnTo>
                <a:lnTo>
                  <a:pt x="1433" y="193"/>
                </a:lnTo>
                <a:lnTo>
                  <a:pt x="1411" y="171"/>
                </a:lnTo>
                <a:lnTo>
                  <a:pt x="1370" y="131"/>
                </a:lnTo>
                <a:lnTo>
                  <a:pt x="1352" y="115"/>
                </a:lnTo>
                <a:lnTo>
                  <a:pt x="1352" y="115"/>
                </a:lnTo>
                <a:lnTo>
                  <a:pt x="1355" y="107"/>
                </a:lnTo>
                <a:lnTo>
                  <a:pt x="1357" y="98"/>
                </a:lnTo>
                <a:lnTo>
                  <a:pt x="1359" y="90"/>
                </a:lnTo>
                <a:lnTo>
                  <a:pt x="1359" y="78"/>
                </a:lnTo>
                <a:lnTo>
                  <a:pt x="1357" y="73"/>
                </a:lnTo>
                <a:lnTo>
                  <a:pt x="1356" y="68"/>
                </a:lnTo>
                <a:lnTo>
                  <a:pt x="1352" y="63"/>
                </a:lnTo>
                <a:lnTo>
                  <a:pt x="1350" y="58"/>
                </a:lnTo>
                <a:lnTo>
                  <a:pt x="1345" y="53"/>
                </a:lnTo>
                <a:lnTo>
                  <a:pt x="1338" y="49"/>
                </a:lnTo>
                <a:lnTo>
                  <a:pt x="1338" y="49"/>
                </a:lnTo>
                <a:lnTo>
                  <a:pt x="1324" y="43"/>
                </a:lnTo>
                <a:lnTo>
                  <a:pt x="1310" y="36"/>
                </a:lnTo>
                <a:lnTo>
                  <a:pt x="1296" y="30"/>
                </a:lnTo>
                <a:lnTo>
                  <a:pt x="1280" y="26"/>
                </a:lnTo>
                <a:lnTo>
                  <a:pt x="1261" y="22"/>
                </a:lnTo>
                <a:lnTo>
                  <a:pt x="1241" y="21"/>
                </a:lnTo>
                <a:lnTo>
                  <a:pt x="1218" y="21"/>
                </a:lnTo>
                <a:lnTo>
                  <a:pt x="1191" y="22"/>
                </a:lnTo>
                <a:lnTo>
                  <a:pt x="1191" y="22"/>
                </a:lnTo>
                <a:lnTo>
                  <a:pt x="1120" y="25"/>
                </a:lnTo>
                <a:lnTo>
                  <a:pt x="1033" y="30"/>
                </a:lnTo>
                <a:lnTo>
                  <a:pt x="989" y="32"/>
                </a:lnTo>
                <a:lnTo>
                  <a:pt x="945" y="36"/>
                </a:lnTo>
                <a:lnTo>
                  <a:pt x="907" y="43"/>
                </a:lnTo>
                <a:lnTo>
                  <a:pt x="890" y="45"/>
                </a:lnTo>
                <a:lnTo>
                  <a:pt x="874" y="49"/>
                </a:lnTo>
                <a:lnTo>
                  <a:pt x="874" y="49"/>
                </a:lnTo>
                <a:lnTo>
                  <a:pt x="845" y="59"/>
                </a:lnTo>
                <a:lnTo>
                  <a:pt x="815" y="69"/>
                </a:lnTo>
                <a:lnTo>
                  <a:pt x="784" y="82"/>
                </a:lnTo>
                <a:lnTo>
                  <a:pt x="757" y="93"/>
                </a:lnTo>
                <a:lnTo>
                  <a:pt x="714" y="114"/>
                </a:lnTo>
                <a:lnTo>
                  <a:pt x="696" y="121"/>
                </a:lnTo>
                <a:lnTo>
                  <a:pt x="696" y="121"/>
                </a:lnTo>
                <a:lnTo>
                  <a:pt x="662" y="83"/>
                </a:lnTo>
                <a:lnTo>
                  <a:pt x="635" y="55"/>
                </a:lnTo>
                <a:lnTo>
                  <a:pt x="617" y="39"/>
                </a:lnTo>
                <a:lnTo>
                  <a:pt x="617" y="39"/>
                </a:lnTo>
                <a:lnTo>
                  <a:pt x="603" y="27"/>
                </a:lnTo>
                <a:lnTo>
                  <a:pt x="583" y="12"/>
                </a:lnTo>
                <a:lnTo>
                  <a:pt x="573" y="6"/>
                </a:lnTo>
                <a:lnTo>
                  <a:pt x="564" y="2"/>
                </a:lnTo>
                <a:lnTo>
                  <a:pt x="556" y="0"/>
                </a:lnTo>
                <a:lnTo>
                  <a:pt x="554" y="0"/>
                </a:lnTo>
                <a:lnTo>
                  <a:pt x="551" y="1"/>
                </a:lnTo>
                <a:lnTo>
                  <a:pt x="551" y="1"/>
                </a:lnTo>
                <a:lnTo>
                  <a:pt x="549" y="5"/>
                </a:lnTo>
                <a:lnTo>
                  <a:pt x="548" y="8"/>
                </a:lnTo>
                <a:lnTo>
                  <a:pt x="546" y="11"/>
                </a:lnTo>
                <a:lnTo>
                  <a:pt x="545" y="13"/>
                </a:lnTo>
                <a:lnTo>
                  <a:pt x="542" y="16"/>
                </a:lnTo>
                <a:lnTo>
                  <a:pt x="537" y="17"/>
                </a:lnTo>
                <a:lnTo>
                  <a:pt x="528" y="20"/>
                </a:lnTo>
                <a:lnTo>
                  <a:pt x="517" y="22"/>
                </a:lnTo>
                <a:lnTo>
                  <a:pt x="517" y="22"/>
                </a:lnTo>
                <a:lnTo>
                  <a:pt x="493" y="27"/>
                </a:lnTo>
                <a:lnTo>
                  <a:pt x="483" y="30"/>
                </a:lnTo>
                <a:lnTo>
                  <a:pt x="477" y="34"/>
                </a:lnTo>
                <a:lnTo>
                  <a:pt x="471" y="38"/>
                </a:lnTo>
                <a:lnTo>
                  <a:pt x="470" y="40"/>
                </a:lnTo>
                <a:lnTo>
                  <a:pt x="470" y="41"/>
                </a:lnTo>
                <a:lnTo>
                  <a:pt x="470" y="44"/>
                </a:lnTo>
                <a:lnTo>
                  <a:pt x="471" y="46"/>
                </a:lnTo>
                <a:lnTo>
                  <a:pt x="477" y="53"/>
                </a:lnTo>
                <a:lnTo>
                  <a:pt x="477" y="53"/>
                </a:lnTo>
                <a:lnTo>
                  <a:pt x="504" y="78"/>
                </a:lnTo>
                <a:lnTo>
                  <a:pt x="549" y="117"/>
                </a:lnTo>
                <a:lnTo>
                  <a:pt x="570" y="138"/>
                </a:lnTo>
                <a:lnTo>
                  <a:pt x="589" y="157"/>
                </a:lnTo>
                <a:lnTo>
                  <a:pt x="602" y="171"/>
                </a:lnTo>
                <a:lnTo>
                  <a:pt x="606" y="176"/>
                </a:lnTo>
                <a:lnTo>
                  <a:pt x="607" y="180"/>
                </a:lnTo>
                <a:lnTo>
                  <a:pt x="607" y="180"/>
                </a:lnTo>
                <a:lnTo>
                  <a:pt x="606" y="185"/>
                </a:lnTo>
                <a:lnTo>
                  <a:pt x="605" y="188"/>
                </a:lnTo>
                <a:lnTo>
                  <a:pt x="602" y="195"/>
                </a:lnTo>
                <a:lnTo>
                  <a:pt x="598" y="199"/>
                </a:lnTo>
                <a:lnTo>
                  <a:pt x="597" y="200"/>
                </a:lnTo>
                <a:lnTo>
                  <a:pt x="597" y="2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65057B2-2081-4AED-8EBD-01DEB8AA2D6B}"/>
              </a:ext>
            </a:extLst>
          </p:cNvPr>
          <p:cNvSpPr>
            <a:spLocks/>
          </p:cNvSpPr>
          <p:nvPr/>
        </p:nvSpPr>
        <p:spPr bwMode="auto">
          <a:xfrm>
            <a:off x="3616325" y="4765675"/>
            <a:ext cx="2648580" cy="1042728"/>
          </a:xfrm>
          <a:custGeom>
            <a:avLst/>
            <a:gdLst>
              <a:gd name="T0" fmla="*/ 228 w 2093"/>
              <a:gd name="T1" fmla="*/ 42 h 824"/>
              <a:gd name="T2" fmla="*/ 193 w 2093"/>
              <a:gd name="T3" fmla="*/ 37 h 824"/>
              <a:gd name="T4" fmla="*/ 138 w 2093"/>
              <a:gd name="T5" fmla="*/ 68 h 824"/>
              <a:gd name="T6" fmla="*/ 76 w 2093"/>
              <a:gd name="T7" fmla="*/ 94 h 824"/>
              <a:gd name="T8" fmla="*/ 21 w 2093"/>
              <a:gd name="T9" fmla="*/ 126 h 824"/>
              <a:gd name="T10" fmla="*/ 7 w 2093"/>
              <a:gd name="T11" fmla="*/ 153 h 824"/>
              <a:gd name="T12" fmla="*/ 17 w 2093"/>
              <a:gd name="T13" fmla="*/ 172 h 824"/>
              <a:gd name="T14" fmla="*/ 12 w 2093"/>
              <a:gd name="T15" fmla="*/ 194 h 824"/>
              <a:gd name="T16" fmla="*/ 2 w 2093"/>
              <a:gd name="T17" fmla="*/ 223 h 824"/>
              <a:gd name="T18" fmla="*/ 30 w 2093"/>
              <a:gd name="T19" fmla="*/ 238 h 824"/>
              <a:gd name="T20" fmla="*/ 43 w 2093"/>
              <a:gd name="T21" fmla="*/ 248 h 824"/>
              <a:gd name="T22" fmla="*/ 78 w 2093"/>
              <a:gd name="T23" fmla="*/ 322 h 824"/>
              <a:gd name="T24" fmla="*/ 153 w 2093"/>
              <a:gd name="T25" fmla="*/ 383 h 824"/>
              <a:gd name="T26" fmla="*/ 235 w 2093"/>
              <a:gd name="T27" fmla="*/ 421 h 824"/>
              <a:gd name="T28" fmla="*/ 352 w 2093"/>
              <a:gd name="T29" fmla="*/ 492 h 824"/>
              <a:gd name="T30" fmla="*/ 400 w 2093"/>
              <a:gd name="T31" fmla="*/ 540 h 824"/>
              <a:gd name="T32" fmla="*/ 507 w 2093"/>
              <a:gd name="T33" fmla="*/ 620 h 824"/>
              <a:gd name="T34" fmla="*/ 650 w 2093"/>
              <a:gd name="T35" fmla="*/ 674 h 824"/>
              <a:gd name="T36" fmla="*/ 743 w 2093"/>
              <a:gd name="T37" fmla="*/ 688 h 824"/>
              <a:gd name="T38" fmla="*/ 950 w 2093"/>
              <a:gd name="T39" fmla="*/ 683 h 824"/>
              <a:gd name="T40" fmla="*/ 1077 w 2093"/>
              <a:gd name="T41" fmla="*/ 650 h 824"/>
              <a:gd name="T42" fmla="*/ 1139 w 2093"/>
              <a:gd name="T43" fmla="*/ 626 h 824"/>
              <a:gd name="T44" fmla="*/ 1171 w 2093"/>
              <a:gd name="T45" fmla="*/ 641 h 824"/>
              <a:gd name="T46" fmla="*/ 1178 w 2093"/>
              <a:gd name="T47" fmla="*/ 668 h 824"/>
              <a:gd name="T48" fmla="*/ 1220 w 2093"/>
              <a:gd name="T49" fmla="*/ 747 h 824"/>
              <a:gd name="T50" fmla="*/ 1277 w 2093"/>
              <a:gd name="T51" fmla="*/ 810 h 824"/>
              <a:gd name="T52" fmla="*/ 1323 w 2093"/>
              <a:gd name="T53" fmla="*/ 824 h 824"/>
              <a:gd name="T54" fmla="*/ 1352 w 2093"/>
              <a:gd name="T55" fmla="*/ 806 h 824"/>
              <a:gd name="T56" fmla="*/ 1372 w 2093"/>
              <a:gd name="T57" fmla="*/ 764 h 824"/>
              <a:gd name="T58" fmla="*/ 1349 w 2093"/>
              <a:gd name="T59" fmla="*/ 723 h 824"/>
              <a:gd name="T60" fmla="*/ 1295 w 2093"/>
              <a:gd name="T61" fmla="*/ 667 h 824"/>
              <a:gd name="T62" fmla="*/ 1282 w 2093"/>
              <a:gd name="T63" fmla="*/ 634 h 824"/>
              <a:gd name="T64" fmla="*/ 1311 w 2093"/>
              <a:gd name="T65" fmla="*/ 603 h 824"/>
              <a:gd name="T66" fmla="*/ 1423 w 2093"/>
              <a:gd name="T67" fmla="*/ 588 h 824"/>
              <a:gd name="T68" fmla="*/ 1691 w 2093"/>
              <a:gd name="T69" fmla="*/ 606 h 824"/>
              <a:gd name="T70" fmla="*/ 2021 w 2093"/>
              <a:gd name="T71" fmla="*/ 733 h 824"/>
              <a:gd name="T72" fmla="*/ 2077 w 2093"/>
              <a:gd name="T73" fmla="*/ 743 h 824"/>
              <a:gd name="T74" fmla="*/ 2093 w 2093"/>
              <a:gd name="T75" fmla="*/ 726 h 824"/>
              <a:gd name="T76" fmla="*/ 2077 w 2093"/>
              <a:gd name="T77" fmla="*/ 660 h 824"/>
              <a:gd name="T78" fmla="*/ 2077 w 2093"/>
              <a:gd name="T79" fmla="*/ 538 h 824"/>
              <a:gd name="T80" fmla="*/ 2061 w 2093"/>
              <a:gd name="T81" fmla="*/ 487 h 824"/>
              <a:gd name="T82" fmla="*/ 1990 w 2093"/>
              <a:gd name="T83" fmla="*/ 377 h 824"/>
              <a:gd name="T84" fmla="*/ 1950 w 2093"/>
              <a:gd name="T85" fmla="*/ 368 h 824"/>
              <a:gd name="T86" fmla="*/ 1808 w 2093"/>
              <a:gd name="T87" fmla="*/ 377 h 824"/>
              <a:gd name="T88" fmla="*/ 1653 w 2093"/>
              <a:gd name="T89" fmla="*/ 421 h 824"/>
              <a:gd name="T90" fmla="*/ 1596 w 2093"/>
              <a:gd name="T91" fmla="*/ 422 h 824"/>
              <a:gd name="T92" fmla="*/ 1423 w 2093"/>
              <a:gd name="T93" fmla="*/ 335 h 824"/>
              <a:gd name="T94" fmla="*/ 1354 w 2093"/>
              <a:gd name="T95" fmla="*/ 290 h 824"/>
              <a:gd name="T96" fmla="*/ 1395 w 2093"/>
              <a:gd name="T97" fmla="*/ 270 h 824"/>
              <a:gd name="T98" fmla="*/ 1444 w 2093"/>
              <a:gd name="T99" fmla="*/ 228 h 824"/>
              <a:gd name="T100" fmla="*/ 1458 w 2093"/>
              <a:gd name="T101" fmla="*/ 197 h 824"/>
              <a:gd name="T102" fmla="*/ 1402 w 2093"/>
              <a:gd name="T103" fmla="*/ 180 h 824"/>
              <a:gd name="T104" fmla="*/ 1306 w 2093"/>
              <a:gd name="T105" fmla="*/ 183 h 824"/>
              <a:gd name="T106" fmla="*/ 950 w 2093"/>
              <a:gd name="T107" fmla="*/ 115 h 824"/>
              <a:gd name="T108" fmla="*/ 591 w 2093"/>
              <a:gd name="T109" fmla="*/ 34 h 824"/>
              <a:gd name="T110" fmla="*/ 420 w 2093"/>
              <a:gd name="T111" fmla="*/ 23 h 824"/>
              <a:gd name="T112" fmla="*/ 373 w 2093"/>
              <a:gd name="T113" fmla="*/ 1 h 824"/>
              <a:gd name="T114" fmla="*/ 320 w 2093"/>
              <a:gd name="T115" fmla="*/ 6 h 824"/>
              <a:gd name="T116" fmla="*/ 267 w 2093"/>
              <a:gd name="T117" fmla="*/ 32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3" h="824">
                <a:moveTo>
                  <a:pt x="256" y="37"/>
                </a:moveTo>
                <a:lnTo>
                  <a:pt x="256" y="37"/>
                </a:lnTo>
                <a:lnTo>
                  <a:pt x="244" y="39"/>
                </a:lnTo>
                <a:lnTo>
                  <a:pt x="235" y="42"/>
                </a:lnTo>
                <a:lnTo>
                  <a:pt x="228" y="42"/>
                </a:lnTo>
                <a:lnTo>
                  <a:pt x="221" y="41"/>
                </a:lnTo>
                <a:lnTo>
                  <a:pt x="209" y="38"/>
                </a:lnTo>
                <a:lnTo>
                  <a:pt x="202" y="37"/>
                </a:lnTo>
                <a:lnTo>
                  <a:pt x="193" y="37"/>
                </a:lnTo>
                <a:lnTo>
                  <a:pt x="193" y="37"/>
                </a:lnTo>
                <a:lnTo>
                  <a:pt x="185" y="38"/>
                </a:lnTo>
                <a:lnTo>
                  <a:pt x="176" y="42"/>
                </a:lnTo>
                <a:lnTo>
                  <a:pt x="168" y="47"/>
                </a:lnTo>
                <a:lnTo>
                  <a:pt x="158" y="53"/>
                </a:lnTo>
                <a:lnTo>
                  <a:pt x="138" y="68"/>
                </a:lnTo>
                <a:lnTo>
                  <a:pt x="125" y="75"/>
                </a:lnTo>
                <a:lnTo>
                  <a:pt x="111" y="81"/>
                </a:lnTo>
                <a:lnTo>
                  <a:pt x="111" y="81"/>
                </a:lnTo>
                <a:lnTo>
                  <a:pt x="88" y="89"/>
                </a:lnTo>
                <a:lnTo>
                  <a:pt x="76" y="94"/>
                </a:lnTo>
                <a:lnTo>
                  <a:pt x="63" y="100"/>
                </a:lnTo>
                <a:lnTo>
                  <a:pt x="43" y="112"/>
                </a:lnTo>
                <a:lnTo>
                  <a:pt x="43" y="112"/>
                </a:lnTo>
                <a:lnTo>
                  <a:pt x="31" y="119"/>
                </a:lnTo>
                <a:lnTo>
                  <a:pt x="21" y="126"/>
                </a:lnTo>
                <a:lnTo>
                  <a:pt x="15" y="131"/>
                </a:lnTo>
                <a:lnTo>
                  <a:pt x="10" y="137"/>
                </a:lnTo>
                <a:lnTo>
                  <a:pt x="7" y="142"/>
                </a:lnTo>
                <a:lnTo>
                  <a:pt x="6" y="148"/>
                </a:lnTo>
                <a:lnTo>
                  <a:pt x="7" y="153"/>
                </a:lnTo>
                <a:lnTo>
                  <a:pt x="8" y="160"/>
                </a:lnTo>
                <a:lnTo>
                  <a:pt x="8" y="160"/>
                </a:lnTo>
                <a:lnTo>
                  <a:pt x="11" y="165"/>
                </a:lnTo>
                <a:lnTo>
                  <a:pt x="12" y="169"/>
                </a:lnTo>
                <a:lnTo>
                  <a:pt x="17" y="172"/>
                </a:lnTo>
                <a:lnTo>
                  <a:pt x="19" y="175"/>
                </a:lnTo>
                <a:lnTo>
                  <a:pt x="19" y="177"/>
                </a:lnTo>
                <a:lnTo>
                  <a:pt x="15" y="188"/>
                </a:lnTo>
                <a:lnTo>
                  <a:pt x="15" y="188"/>
                </a:lnTo>
                <a:lnTo>
                  <a:pt x="12" y="194"/>
                </a:lnTo>
                <a:lnTo>
                  <a:pt x="8" y="200"/>
                </a:lnTo>
                <a:lnTo>
                  <a:pt x="1" y="209"/>
                </a:lnTo>
                <a:lnTo>
                  <a:pt x="0" y="214"/>
                </a:lnTo>
                <a:lnTo>
                  <a:pt x="0" y="218"/>
                </a:lnTo>
                <a:lnTo>
                  <a:pt x="2" y="223"/>
                </a:lnTo>
                <a:lnTo>
                  <a:pt x="8" y="228"/>
                </a:lnTo>
                <a:lnTo>
                  <a:pt x="8" y="228"/>
                </a:lnTo>
                <a:lnTo>
                  <a:pt x="15" y="233"/>
                </a:lnTo>
                <a:lnTo>
                  <a:pt x="21" y="236"/>
                </a:lnTo>
                <a:lnTo>
                  <a:pt x="30" y="238"/>
                </a:lnTo>
                <a:lnTo>
                  <a:pt x="34" y="240"/>
                </a:lnTo>
                <a:lnTo>
                  <a:pt x="38" y="242"/>
                </a:lnTo>
                <a:lnTo>
                  <a:pt x="40" y="245"/>
                </a:lnTo>
                <a:lnTo>
                  <a:pt x="43" y="248"/>
                </a:lnTo>
                <a:lnTo>
                  <a:pt x="43" y="248"/>
                </a:lnTo>
                <a:lnTo>
                  <a:pt x="48" y="265"/>
                </a:lnTo>
                <a:lnTo>
                  <a:pt x="52" y="278"/>
                </a:lnTo>
                <a:lnTo>
                  <a:pt x="58" y="290"/>
                </a:lnTo>
                <a:lnTo>
                  <a:pt x="67" y="306"/>
                </a:lnTo>
                <a:lnTo>
                  <a:pt x="78" y="322"/>
                </a:lnTo>
                <a:lnTo>
                  <a:pt x="95" y="338"/>
                </a:lnTo>
                <a:lnTo>
                  <a:pt x="104" y="347"/>
                </a:lnTo>
                <a:lnTo>
                  <a:pt x="115" y="355"/>
                </a:lnTo>
                <a:lnTo>
                  <a:pt x="115" y="355"/>
                </a:lnTo>
                <a:lnTo>
                  <a:pt x="153" y="383"/>
                </a:lnTo>
                <a:lnTo>
                  <a:pt x="168" y="392"/>
                </a:lnTo>
                <a:lnTo>
                  <a:pt x="181" y="398"/>
                </a:lnTo>
                <a:lnTo>
                  <a:pt x="206" y="409"/>
                </a:lnTo>
                <a:lnTo>
                  <a:pt x="235" y="421"/>
                </a:lnTo>
                <a:lnTo>
                  <a:pt x="235" y="421"/>
                </a:lnTo>
                <a:lnTo>
                  <a:pt x="253" y="428"/>
                </a:lnTo>
                <a:lnTo>
                  <a:pt x="275" y="440"/>
                </a:lnTo>
                <a:lnTo>
                  <a:pt x="296" y="454"/>
                </a:lnTo>
                <a:lnTo>
                  <a:pt x="318" y="468"/>
                </a:lnTo>
                <a:lnTo>
                  <a:pt x="352" y="492"/>
                </a:lnTo>
                <a:lnTo>
                  <a:pt x="367" y="502"/>
                </a:lnTo>
                <a:lnTo>
                  <a:pt x="367" y="502"/>
                </a:lnTo>
                <a:lnTo>
                  <a:pt x="372" y="508"/>
                </a:lnTo>
                <a:lnTo>
                  <a:pt x="387" y="527"/>
                </a:lnTo>
                <a:lnTo>
                  <a:pt x="400" y="540"/>
                </a:lnTo>
                <a:lnTo>
                  <a:pt x="415" y="555"/>
                </a:lnTo>
                <a:lnTo>
                  <a:pt x="433" y="570"/>
                </a:lnTo>
                <a:lnTo>
                  <a:pt x="455" y="587"/>
                </a:lnTo>
                <a:lnTo>
                  <a:pt x="479" y="603"/>
                </a:lnTo>
                <a:lnTo>
                  <a:pt x="507" y="620"/>
                </a:lnTo>
                <a:lnTo>
                  <a:pt x="537" y="635"/>
                </a:lnTo>
                <a:lnTo>
                  <a:pt x="571" y="650"/>
                </a:lnTo>
                <a:lnTo>
                  <a:pt x="609" y="663"/>
                </a:lnTo>
                <a:lnTo>
                  <a:pt x="629" y="669"/>
                </a:lnTo>
                <a:lnTo>
                  <a:pt x="650" y="674"/>
                </a:lnTo>
                <a:lnTo>
                  <a:pt x="671" y="678"/>
                </a:lnTo>
                <a:lnTo>
                  <a:pt x="695" y="682"/>
                </a:lnTo>
                <a:lnTo>
                  <a:pt x="718" y="686"/>
                </a:lnTo>
                <a:lnTo>
                  <a:pt x="743" y="688"/>
                </a:lnTo>
                <a:lnTo>
                  <a:pt x="743" y="688"/>
                </a:lnTo>
                <a:lnTo>
                  <a:pt x="792" y="691"/>
                </a:lnTo>
                <a:lnTo>
                  <a:pt x="837" y="692"/>
                </a:lnTo>
                <a:lnTo>
                  <a:pt x="878" y="691"/>
                </a:lnTo>
                <a:lnTo>
                  <a:pt x="916" y="687"/>
                </a:lnTo>
                <a:lnTo>
                  <a:pt x="950" y="683"/>
                </a:lnTo>
                <a:lnTo>
                  <a:pt x="982" y="677"/>
                </a:lnTo>
                <a:lnTo>
                  <a:pt x="1010" y="671"/>
                </a:lnTo>
                <a:lnTo>
                  <a:pt x="1035" y="664"/>
                </a:lnTo>
                <a:lnTo>
                  <a:pt x="1056" y="657"/>
                </a:lnTo>
                <a:lnTo>
                  <a:pt x="1077" y="650"/>
                </a:lnTo>
                <a:lnTo>
                  <a:pt x="1107" y="638"/>
                </a:lnTo>
                <a:lnTo>
                  <a:pt x="1127" y="629"/>
                </a:lnTo>
                <a:lnTo>
                  <a:pt x="1134" y="626"/>
                </a:lnTo>
                <a:lnTo>
                  <a:pt x="1139" y="626"/>
                </a:lnTo>
                <a:lnTo>
                  <a:pt x="1139" y="626"/>
                </a:lnTo>
                <a:lnTo>
                  <a:pt x="1150" y="629"/>
                </a:lnTo>
                <a:lnTo>
                  <a:pt x="1160" y="633"/>
                </a:lnTo>
                <a:lnTo>
                  <a:pt x="1164" y="635"/>
                </a:lnTo>
                <a:lnTo>
                  <a:pt x="1168" y="638"/>
                </a:lnTo>
                <a:lnTo>
                  <a:pt x="1171" y="641"/>
                </a:lnTo>
                <a:lnTo>
                  <a:pt x="1173" y="647"/>
                </a:lnTo>
                <a:lnTo>
                  <a:pt x="1173" y="647"/>
                </a:lnTo>
                <a:lnTo>
                  <a:pt x="1174" y="655"/>
                </a:lnTo>
                <a:lnTo>
                  <a:pt x="1176" y="660"/>
                </a:lnTo>
                <a:lnTo>
                  <a:pt x="1178" y="668"/>
                </a:lnTo>
                <a:lnTo>
                  <a:pt x="1183" y="681"/>
                </a:lnTo>
                <a:lnTo>
                  <a:pt x="1183" y="681"/>
                </a:lnTo>
                <a:lnTo>
                  <a:pt x="1190" y="696"/>
                </a:lnTo>
                <a:lnTo>
                  <a:pt x="1202" y="719"/>
                </a:lnTo>
                <a:lnTo>
                  <a:pt x="1220" y="747"/>
                </a:lnTo>
                <a:lnTo>
                  <a:pt x="1230" y="761"/>
                </a:lnTo>
                <a:lnTo>
                  <a:pt x="1242" y="776"/>
                </a:lnTo>
                <a:lnTo>
                  <a:pt x="1253" y="789"/>
                </a:lnTo>
                <a:lnTo>
                  <a:pt x="1266" y="800"/>
                </a:lnTo>
                <a:lnTo>
                  <a:pt x="1277" y="810"/>
                </a:lnTo>
                <a:lnTo>
                  <a:pt x="1290" y="818"/>
                </a:lnTo>
                <a:lnTo>
                  <a:pt x="1304" y="823"/>
                </a:lnTo>
                <a:lnTo>
                  <a:pt x="1310" y="824"/>
                </a:lnTo>
                <a:lnTo>
                  <a:pt x="1316" y="824"/>
                </a:lnTo>
                <a:lnTo>
                  <a:pt x="1323" y="824"/>
                </a:lnTo>
                <a:lnTo>
                  <a:pt x="1329" y="821"/>
                </a:lnTo>
                <a:lnTo>
                  <a:pt x="1335" y="819"/>
                </a:lnTo>
                <a:lnTo>
                  <a:pt x="1342" y="815"/>
                </a:lnTo>
                <a:lnTo>
                  <a:pt x="1342" y="815"/>
                </a:lnTo>
                <a:lnTo>
                  <a:pt x="1352" y="806"/>
                </a:lnTo>
                <a:lnTo>
                  <a:pt x="1361" y="797"/>
                </a:lnTo>
                <a:lnTo>
                  <a:pt x="1366" y="789"/>
                </a:lnTo>
                <a:lnTo>
                  <a:pt x="1370" y="781"/>
                </a:lnTo>
                <a:lnTo>
                  <a:pt x="1372" y="773"/>
                </a:lnTo>
                <a:lnTo>
                  <a:pt x="1372" y="764"/>
                </a:lnTo>
                <a:lnTo>
                  <a:pt x="1371" y="757"/>
                </a:lnTo>
                <a:lnTo>
                  <a:pt x="1368" y="750"/>
                </a:lnTo>
                <a:lnTo>
                  <a:pt x="1364" y="743"/>
                </a:lnTo>
                <a:lnTo>
                  <a:pt x="1359" y="735"/>
                </a:lnTo>
                <a:lnTo>
                  <a:pt x="1349" y="723"/>
                </a:lnTo>
                <a:lnTo>
                  <a:pt x="1328" y="699"/>
                </a:lnTo>
                <a:lnTo>
                  <a:pt x="1328" y="699"/>
                </a:lnTo>
                <a:lnTo>
                  <a:pt x="1319" y="688"/>
                </a:lnTo>
                <a:lnTo>
                  <a:pt x="1310" y="681"/>
                </a:lnTo>
                <a:lnTo>
                  <a:pt x="1295" y="667"/>
                </a:lnTo>
                <a:lnTo>
                  <a:pt x="1288" y="660"/>
                </a:lnTo>
                <a:lnTo>
                  <a:pt x="1285" y="653"/>
                </a:lnTo>
                <a:lnTo>
                  <a:pt x="1282" y="644"/>
                </a:lnTo>
                <a:lnTo>
                  <a:pt x="1282" y="634"/>
                </a:lnTo>
                <a:lnTo>
                  <a:pt x="1282" y="634"/>
                </a:lnTo>
                <a:lnTo>
                  <a:pt x="1285" y="622"/>
                </a:lnTo>
                <a:lnTo>
                  <a:pt x="1288" y="615"/>
                </a:lnTo>
                <a:lnTo>
                  <a:pt x="1293" y="610"/>
                </a:lnTo>
                <a:lnTo>
                  <a:pt x="1301" y="606"/>
                </a:lnTo>
                <a:lnTo>
                  <a:pt x="1311" y="603"/>
                </a:lnTo>
                <a:lnTo>
                  <a:pt x="1324" y="602"/>
                </a:lnTo>
                <a:lnTo>
                  <a:pt x="1358" y="596"/>
                </a:lnTo>
                <a:lnTo>
                  <a:pt x="1358" y="596"/>
                </a:lnTo>
                <a:lnTo>
                  <a:pt x="1386" y="592"/>
                </a:lnTo>
                <a:lnTo>
                  <a:pt x="1423" y="588"/>
                </a:lnTo>
                <a:lnTo>
                  <a:pt x="1513" y="583"/>
                </a:lnTo>
                <a:lnTo>
                  <a:pt x="1593" y="579"/>
                </a:lnTo>
                <a:lnTo>
                  <a:pt x="1625" y="578"/>
                </a:lnTo>
                <a:lnTo>
                  <a:pt x="1625" y="578"/>
                </a:lnTo>
                <a:lnTo>
                  <a:pt x="1691" y="606"/>
                </a:lnTo>
                <a:lnTo>
                  <a:pt x="1759" y="634"/>
                </a:lnTo>
                <a:lnTo>
                  <a:pt x="1837" y="666"/>
                </a:lnTo>
                <a:lnTo>
                  <a:pt x="1917" y="696"/>
                </a:lnTo>
                <a:lnTo>
                  <a:pt x="1989" y="723"/>
                </a:lnTo>
                <a:lnTo>
                  <a:pt x="2021" y="733"/>
                </a:lnTo>
                <a:lnTo>
                  <a:pt x="2046" y="739"/>
                </a:lnTo>
                <a:lnTo>
                  <a:pt x="2065" y="743"/>
                </a:lnTo>
                <a:lnTo>
                  <a:pt x="2072" y="744"/>
                </a:lnTo>
                <a:lnTo>
                  <a:pt x="2077" y="743"/>
                </a:lnTo>
                <a:lnTo>
                  <a:pt x="2077" y="743"/>
                </a:lnTo>
                <a:lnTo>
                  <a:pt x="2082" y="740"/>
                </a:lnTo>
                <a:lnTo>
                  <a:pt x="2087" y="738"/>
                </a:lnTo>
                <a:lnTo>
                  <a:pt x="2091" y="734"/>
                </a:lnTo>
                <a:lnTo>
                  <a:pt x="2092" y="730"/>
                </a:lnTo>
                <a:lnTo>
                  <a:pt x="2093" y="726"/>
                </a:lnTo>
                <a:lnTo>
                  <a:pt x="2093" y="721"/>
                </a:lnTo>
                <a:lnTo>
                  <a:pt x="2091" y="711"/>
                </a:lnTo>
                <a:lnTo>
                  <a:pt x="2082" y="688"/>
                </a:lnTo>
                <a:lnTo>
                  <a:pt x="2078" y="674"/>
                </a:lnTo>
                <a:lnTo>
                  <a:pt x="2077" y="660"/>
                </a:lnTo>
                <a:lnTo>
                  <a:pt x="2077" y="660"/>
                </a:lnTo>
                <a:lnTo>
                  <a:pt x="2075" y="606"/>
                </a:lnTo>
                <a:lnTo>
                  <a:pt x="2077" y="558"/>
                </a:lnTo>
                <a:lnTo>
                  <a:pt x="2077" y="558"/>
                </a:lnTo>
                <a:lnTo>
                  <a:pt x="2077" y="538"/>
                </a:lnTo>
                <a:lnTo>
                  <a:pt x="2075" y="527"/>
                </a:lnTo>
                <a:lnTo>
                  <a:pt x="2074" y="517"/>
                </a:lnTo>
                <a:lnTo>
                  <a:pt x="2070" y="507"/>
                </a:lnTo>
                <a:lnTo>
                  <a:pt x="2067" y="497"/>
                </a:lnTo>
                <a:lnTo>
                  <a:pt x="2061" y="487"/>
                </a:lnTo>
                <a:lnTo>
                  <a:pt x="2055" y="475"/>
                </a:lnTo>
                <a:lnTo>
                  <a:pt x="2055" y="475"/>
                </a:lnTo>
                <a:lnTo>
                  <a:pt x="2017" y="417"/>
                </a:lnTo>
                <a:lnTo>
                  <a:pt x="1999" y="390"/>
                </a:lnTo>
                <a:lnTo>
                  <a:pt x="1990" y="377"/>
                </a:lnTo>
                <a:lnTo>
                  <a:pt x="1990" y="377"/>
                </a:lnTo>
                <a:lnTo>
                  <a:pt x="1988" y="374"/>
                </a:lnTo>
                <a:lnTo>
                  <a:pt x="1984" y="373"/>
                </a:lnTo>
                <a:lnTo>
                  <a:pt x="1970" y="369"/>
                </a:lnTo>
                <a:lnTo>
                  <a:pt x="1950" y="368"/>
                </a:lnTo>
                <a:lnTo>
                  <a:pt x="1926" y="365"/>
                </a:lnTo>
                <a:lnTo>
                  <a:pt x="1897" y="365"/>
                </a:lnTo>
                <a:lnTo>
                  <a:pt x="1868" y="366"/>
                </a:lnTo>
                <a:lnTo>
                  <a:pt x="1837" y="370"/>
                </a:lnTo>
                <a:lnTo>
                  <a:pt x="1808" y="377"/>
                </a:lnTo>
                <a:lnTo>
                  <a:pt x="1808" y="377"/>
                </a:lnTo>
                <a:lnTo>
                  <a:pt x="1780" y="383"/>
                </a:lnTo>
                <a:lnTo>
                  <a:pt x="1752" y="392"/>
                </a:lnTo>
                <a:lnTo>
                  <a:pt x="1699" y="408"/>
                </a:lnTo>
                <a:lnTo>
                  <a:pt x="1653" y="421"/>
                </a:lnTo>
                <a:lnTo>
                  <a:pt x="1634" y="426"/>
                </a:lnTo>
                <a:lnTo>
                  <a:pt x="1619" y="427"/>
                </a:lnTo>
                <a:lnTo>
                  <a:pt x="1619" y="427"/>
                </a:lnTo>
                <a:lnTo>
                  <a:pt x="1610" y="426"/>
                </a:lnTo>
                <a:lnTo>
                  <a:pt x="1596" y="422"/>
                </a:lnTo>
                <a:lnTo>
                  <a:pt x="1580" y="416"/>
                </a:lnTo>
                <a:lnTo>
                  <a:pt x="1561" y="407"/>
                </a:lnTo>
                <a:lnTo>
                  <a:pt x="1517" y="385"/>
                </a:lnTo>
                <a:lnTo>
                  <a:pt x="1468" y="360"/>
                </a:lnTo>
                <a:lnTo>
                  <a:pt x="1423" y="335"/>
                </a:lnTo>
                <a:lnTo>
                  <a:pt x="1386" y="312"/>
                </a:lnTo>
                <a:lnTo>
                  <a:pt x="1361" y="297"/>
                </a:lnTo>
                <a:lnTo>
                  <a:pt x="1356" y="292"/>
                </a:lnTo>
                <a:lnTo>
                  <a:pt x="1354" y="290"/>
                </a:lnTo>
                <a:lnTo>
                  <a:pt x="1354" y="290"/>
                </a:lnTo>
                <a:lnTo>
                  <a:pt x="1354" y="290"/>
                </a:lnTo>
                <a:lnTo>
                  <a:pt x="1361" y="289"/>
                </a:lnTo>
                <a:lnTo>
                  <a:pt x="1371" y="284"/>
                </a:lnTo>
                <a:lnTo>
                  <a:pt x="1382" y="278"/>
                </a:lnTo>
                <a:lnTo>
                  <a:pt x="1395" y="270"/>
                </a:lnTo>
                <a:lnTo>
                  <a:pt x="1409" y="261"/>
                </a:lnTo>
                <a:lnTo>
                  <a:pt x="1421" y="251"/>
                </a:lnTo>
                <a:lnTo>
                  <a:pt x="1434" y="240"/>
                </a:lnTo>
                <a:lnTo>
                  <a:pt x="1444" y="228"/>
                </a:lnTo>
                <a:lnTo>
                  <a:pt x="1444" y="228"/>
                </a:lnTo>
                <a:lnTo>
                  <a:pt x="1452" y="218"/>
                </a:lnTo>
                <a:lnTo>
                  <a:pt x="1457" y="209"/>
                </a:lnTo>
                <a:lnTo>
                  <a:pt x="1459" y="203"/>
                </a:lnTo>
                <a:lnTo>
                  <a:pt x="1459" y="199"/>
                </a:lnTo>
                <a:lnTo>
                  <a:pt x="1458" y="197"/>
                </a:lnTo>
                <a:lnTo>
                  <a:pt x="1457" y="194"/>
                </a:lnTo>
                <a:lnTo>
                  <a:pt x="1453" y="191"/>
                </a:lnTo>
                <a:lnTo>
                  <a:pt x="1442" y="188"/>
                </a:lnTo>
                <a:lnTo>
                  <a:pt x="1425" y="184"/>
                </a:lnTo>
                <a:lnTo>
                  <a:pt x="1402" y="180"/>
                </a:lnTo>
                <a:lnTo>
                  <a:pt x="1402" y="180"/>
                </a:lnTo>
                <a:lnTo>
                  <a:pt x="1389" y="179"/>
                </a:lnTo>
                <a:lnTo>
                  <a:pt x="1373" y="179"/>
                </a:lnTo>
                <a:lnTo>
                  <a:pt x="1340" y="179"/>
                </a:lnTo>
                <a:lnTo>
                  <a:pt x="1306" y="183"/>
                </a:lnTo>
                <a:lnTo>
                  <a:pt x="1272" y="186"/>
                </a:lnTo>
                <a:lnTo>
                  <a:pt x="1216" y="197"/>
                </a:lnTo>
                <a:lnTo>
                  <a:pt x="1193" y="202"/>
                </a:lnTo>
                <a:lnTo>
                  <a:pt x="950" y="115"/>
                </a:lnTo>
                <a:lnTo>
                  <a:pt x="950" y="115"/>
                </a:lnTo>
                <a:lnTo>
                  <a:pt x="901" y="103"/>
                </a:lnTo>
                <a:lnTo>
                  <a:pt x="785" y="75"/>
                </a:lnTo>
                <a:lnTo>
                  <a:pt x="718" y="60"/>
                </a:lnTo>
                <a:lnTo>
                  <a:pt x="651" y="46"/>
                </a:lnTo>
                <a:lnTo>
                  <a:pt x="591" y="34"/>
                </a:lnTo>
                <a:lnTo>
                  <a:pt x="566" y="32"/>
                </a:lnTo>
                <a:lnTo>
                  <a:pt x="545" y="29"/>
                </a:lnTo>
                <a:lnTo>
                  <a:pt x="545" y="29"/>
                </a:lnTo>
                <a:lnTo>
                  <a:pt x="420" y="23"/>
                </a:lnTo>
                <a:lnTo>
                  <a:pt x="420" y="23"/>
                </a:lnTo>
                <a:lnTo>
                  <a:pt x="415" y="18"/>
                </a:lnTo>
                <a:lnTo>
                  <a:pt x="409" y="13"/>
                </a:lnTo>
                <a:lnTo>
                  <a:pt x="399" y="9"/>
                </a:lnTo>
                <a:lnTo>
                  <a:pt x="387" y="4"/>
                </a:lnTo>
                <a:lnTo>
                  <a:pt x="373" y="1"/>
                </a:lnTo>
                <a:lnTo>
                  <a:pt x="357" y="0"/>
                </a:lnTo>
                <a:lnTo>
                  <a:pt x="348" y="0"/>
                </a:lnTo>
                <a:lnTo>
                  <a:pt x="338" y="3"/>
                </a:lnTo>
                <a:lnTo>
                  <a:pt x="338" y="3"/>
                </a:lnTo>
                <a:lnTo>
                  <a:pt x="320" y="6"/>
                </a:lnTo>
                <a:lnTo>
                  <a:pt x="308" y="10"/>
                </a:lnTo>
                <a:lnTo>
                  <a:pt x="297" y="14"/>
                </a:lnTo>
                <a:lnTo>
                  <a:pt x="289" y="18"/>
                </a:lnTo>
                <a:lnTo>
                  <a:pt x="275" y="27"/>
                </a:lnTo>
                <a:lnTo>
                  <a:pt x="267" y="32"/>
                </a:lnTo>
                <a:lnTo>
                  <a:pt x="256" y="37"/>
                </a:lnTo>
                <a:lnTo>
                  <a:pt x="256" y="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8568212-E88D-4EC2-8BDE-BCF8A4910913}"/>
              </a:ext>
            </a:extLst>
          </p:cNvPr>
          <p:cNvSpPr>
            <a:spLocks/>
          </p:cNvSpPr>
          <p:nvPr/>
        </p:nvSpPr>
        <p:spPr bwMode="auto">
          <a:xfrm>
            <a:off x="6502268" y="1436688"/>
            <a:ext cx="2703087" cy="1377950"/>
          </a:xfrm>
          <a:custGeom>
            <a:avLst/>
            <a:gdLst>
              <a:gd name="T0" fmla="*/ 586 w 1126"/>
              <a:gd name="T1" fmla="*/ 119 h 574"/>
              <a:gd name="T2" fmla="*/ 454 w 1126"/>
              <a:gd name="T3" fmla="*/ 100 h 574"/>
              <a:gd name="T4" fmla="*/ 383 w 1126"/>
              <a:gd name="T5" fmla="*/ 102 h 574"/>
              <a:gd name="T6" fmla="*/ 303 w 1126"/>
              <a:gd name="T7" fmla="*/ 123 h 574"/>
              <a:gd name="T8" fmla="*/ 139 w 1126"/>
              <a:gd name="T9" fmla="*/ 191 h 574"/>
              <a:gd name="T10" fmla="*/ 81 w 1126"/>
              <a:gd name="T11" fmla="*/ 232 h 574"/>
              <a:gd name="T12" fmla="*/ 70 w 1126"/>
              <a:gd name="T13" fmla="*/ 257 h 574"/>
              <a:gd name="T14" fmla="*/ 68 w 1126"/>
              <a:gd name="T15" fmla="*/ 311 h 574"/>
              <a:gd name="T16" fmla="*/ 62 w 1126"/>
              <a:gd name="T17" fmla="*/ 355 h 574"/>
              <a:gd name="T18" fmla="*/ 43 w 1126"/>
              <a:gd name="T19" fmla="*/ 415 h 574"/>
              <a:gd name="T20" fmla="*/ 11 w 1126"/>
              <a:gd name="T21" fmla="*/ 465 h 574"/>
              <a:gd name="T22" fmla="*/ 2 w 1126"/>
              <a:gd name="T23" fmla="*/ 494 h 574"/>
              <a:gd name="T24" fmla="*/ 16 w 1126"/>
              <a:gd name="T25" fmla="*/ 516 h 574"/>
              <a:gd name="T26" fmla="*/ 24 w 1126"/>
              <a:gd name="T27" fmla="*/ 537 h 574"/>
              <a:gd name="T28" fmla="*/ 52 w 1126"/>
              <a:gd name="T29" fmla="*/ 552 h 574"/>
              <a:gd name="T30" fmla="*/ 142 w 1126"/>
              <a:gd name="T31" fmla="*/ 566 h 574"/>
              <a:gd name="T32" fmla="*/ 343 w 1126"/>
              <a:gd name="T33" fmla="*/ 574 h 574"/>
              <a:gd name="T34" fmla="*/ 403 w 1126"/>
              <a:gd name="T35" fmla="*/ 571 h 574"/>
              <a:gd name="T36" fmla="*/ 511 w 1126"/>
              <a:gd name="T37" fmla="*/ 532 h 574"/>
              <a:gd name="T38" fmla="*/ 710 w 1126"/>
              <a:gd name="T39" fmla="*/ 428 h 574"/>
              <a:gd name="T40" fmla="*/ 756 w 1126"/>
              <a:gd name="T41" fmla="*/ 403 h 574"/>
              <a:gd name="T42" fmla="*/ 800 w 1126"/>
              <a:gd name="T43" fmla="*/ 469 h 574"/>
              <a:gd name="T44" fmla="*/ 832 w 1126"/>
              <a:gd name="T45" fmla="*/ 489 h 574"/>
              <a:gd name="T46" fmla="*/ 853 w 1126"/>
              <a:gd name="T47" fmla="*/ 476 h 574"/>
              <a:gd name="T48" fmla="*/ 866 w 1126"/>
              <a:gd name="T49" fmla="*/ 443 h 574"/>
              <a:gd name="T50" fmla="*/ 863 w 1126"/>
              <a:gd name="T51" fmla="*/ 394 h 574"/>
              <a:gd name="T52" fmla="*/ 841 w 1126"/>
              <a:gd name="T53" fmla="*/ 328 h 574"/>
              <a:gd name="T54" fmla="*/ 835 w 1126"/>
              <a:gd name="T55" fmla="*/ 310 h 574"/>
              <a:gd name="T56" fmla="*/ 844 w 1126"/>
              <a:gd name="T57" fmla="*/ 277 h 574"/>
              <a:gd name="T58" fmla="*/ 867 w 1126"/>
              <a:gd name="T59" fmla="*/ 256 h 574"/>
              <a:gd name="T60" fmla="*/ 913 w 1126"/>
              <a:gd name="T61" fmla="*/ 242 h 574"/>
              <a:gd name="T62" fmla="*/ 1090 w 1126"/>
              <a:gd name="T63" fmla="*/ 204 h 574"/>
              <a:gd name="T64" fmla="*/ 1121 w 1126"/>
              <a:gd name="T65" fmla="*/ 186 h 574"/>
              <a:gd name="T66" fmla="*/ 1121 w 1126"/>
              <a:gd name="T67" fmla="*/ 166 h 574"/>
              <a:gd name="T68" fmla="*/ 1121 w 1126"/>
              <a:gd name="T69" fmla="*/ 143 h 574"/>
              <a:gd name="T70" fmla="*/ 1124 w 1126"/>
              <a:gd name="T71" fmla="*/ 88 h 574"/>
              <a:gd name="T72" fmla="*/ 1118 w 1126"/>
              <a:gd name="T73" fmla="*/ 74 h 574"/>
              <a:gd name="T74" fmla="*/ 1098 w 1126"/>
              <a:gd name="T75" fmla="*/ 63 h 574"/>
              <a:gd name="T76" fmla="*/ 1085 w 1126"/>
              <a:gd name="T77" fmla="*/ 46 h 574"/>
              <a:gd name="T78" fmla="*/ 1079 w 1126"/>
              <a:gd name="T79" fmla="*/ 30 h 574"/>
              <a:gd name="T80" fmla="*/ 1053 w 1126"/>
              <a:gd name="T81" fmla="*/ 31 h 574"/>
              <a:gd name="T82" fmla="*/ 996 w 1126"/>
              <a:gd name="T83" fmla="*/ 67 h 574"/>
              <a:gd name="T84" fmla="*/ 929 w 1126"/>
              <a:gd name="T85" fmla="*/ 105 h 574"/>
              <a:gd name="T86" fmla="*/ 844 w 1126"/>
              <a:gd name="T87" fmla="*/ 138 h 574"/>
              <a:gd name="T88" fmla="*/ 772 w 1126"/>
              <a:gd name="T89" fmla="*/ 143 h 574"/>
              <a:gd name="T90" fmla="*/ 796 w 1126"/>
              <a:gd name="T91" fmla="*/ 95 h 574"/>
              <a:gd name="T92" fmla="*/ 799 w 1126"/>
              <a:gd name="T93" fmla="*/ 53 h 574"/>
              <a:gd name="T94" fmla="*/ 785 w 1126"/>
              <a:gd name="T95" fmla="*/ 19 h 574"/>
              <a:gd name="T96" fmla="*/ 763 w 1126"/>
              <a:gd name="T97" fmla="*/ 1 h 574"/>
              <a:gd name="T98" fmla="*/ 728 w 1126"/>
              <a:gd name="T99" fmla="*/ 5 h 574"/>
              <a:gd name="T100" fmla="*/ 686 w 1126"/>
              <a:gd name="T101" fmla="*/ 25 h 574"/>
              <a:gd name="T102" fmla="*/ 650 w 1126"/>
              <a:gd name="T103" fmla="*/ 62 h 574"/>
              <a:gd name="T104" fmla="*/ 612 w 1126"/>
              <a:gd name="T105" fmla="*/ 12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26" h="574">
                <a:moveTo>
                  <a:pt x="610" y="126"/>
                </a:moveTo>
                <a:lnTo>
                  <a:pt x="610" y="126"/>
                </a:lnTo>
                <a:lnTo>
                  <a:pt x="604" y="124"/>
                </a:lnTo>
                <a:lnTo>
                  <a:pt x="586" y="119"/>
                </a:lnTo>
                <a:lnTo>
                  <a:pt x="559" y="114"/>
                </a:lnTo>
                <a:lnTo>
                  <a:pt x="528" y="107"/>
                </a:lnTo>
                <a:lnTo>
                  <a:pt x="491" y="102"/>
                </a:lnTo>
                <a:lnTo>
                  <a:pt x="454" y="100"/>
                </a:lnTo>
                <a:lnTo>
                  <a:pt x="435" y="98"/>
                </a:lnTo>
                <a:lnTo>
                  <a:pt x="417" y="98"/>
                </a:lnTo>
                <a:lnTo>
                  <a:pt x="400" y="100"/>
                </a:lnTo>
                <a:lnTo>
                  <a:pt x="383" y="102"/>
                </a:lnTo>
                <a:lnTo>
                  <a:pt x="383" y="102"/>
                </a:lnTo>
                <a:lnTo>
                  <a:pt x="367" y="106"/>
                </a:lnTo>
                <a:lnTo>
                  <a:pt x="348" y="110"/>
                </a:lnTo>
                <a:lnTo>
                  <a:pt x="303" y="123"/>
                </a:lnTo>
                <a:lnTo>
                  <a:pt x="254" y="140"/>
                </a:lnTo>
                <a:lnTo>
                  <a:pt x="206" y="159"/>
                </a:lnTo>
                <a:lnTo>
                  <a:pt x="159" y="180"/>
                </a:lnTo>
                <a:lnTo>
                  <a:pt x="139" y="191"/>
                </a:lnTo>
                <a:lnTo>
                  <a:pt x="119" y="201"/>
                </a:lnTo>
                <a:lnTo>
                  <a:pt x="103" y="211"/>
                </a:lnTo>
                <a:lnTo>
                  <a:pt x="90" y="221"/>
                </a:lnTo>
                <a:lnTo>
                  <a:pt x="81" y="232"/>
                </a:lnTo>
                <a:lnTo>
                  <a:pt x="78" y="235"/>
                </a:lnTo>
                <a:lnTo>
                  <a:pt x="75" y="240"/>
                </a:lnTo>
                <a:lnTo>
                  <a:pt x="75" y="240"/>
                </a:lnTo>
                <a:lnTo>
                  <a:pt x="70" y="257"/>
                </a:lnTo>
                <a:lnTo>
                  <a:pt x="68" y="271"/>
                </a:lnTo>
                <a:lnTo>
                  <a:pt x="66" y="282"/>
                </a:lnTo>
                <a:lnTo>
                  <a:pt x="66" y="292"/>
                </a:lnTo>
                <a:lnTo>
                  <a:pt x="68" y="311"/>
                </a:lnTo>
                <a:lnTo>
                  <a:pt x="68" y="320"/>
                </a:lnTo>
                <a:lnTo>
                  <a:pt x="68" y="329"/>
                </a:lnTo>
                <a:lnTo>
                  <a:pt x="68" y="329"/>
                </a:lnTo>
                <a:lnTo>
                  <a:pt x="62" y="355"/>
                </a:lnTo>
                <a:lnTo>
                  <a:pt x="60" y="368"/>
                </a:lnTo>
                <a:lnTo>
                  <a:pt x="55" y="384"/>
                </a:lnTo>
                <a:lnTo>
                  <a:pt x="50" y="400"/>
                </a:lnTo>
                <a:lnTo>
                  <a:pt x="43" y="415"/>
                </a:lnTo>
                <a:lnTo>
                  <a:pt x="36" y="431"/>
                </a:lnTo>
                <a:lnTo>
                  <a:pt x="27" y="443"/>
                </a:lnTo>
                <a:lnTo>
                  <a:pt x="27" y="443"/>
                </a:lnTo>
                <a:lnTo>
                  <a:pt x="11" y="465"/>
                </a:lnTo>
                <a:lnTo>
                  <a:pt x="5" y="472"/>
                </a:lnTo>
                <a:lnTo>
                  <a:pt x="2" y="480"/>
                </a:lnTo>
                <a:lnTo>
                  <a:pt x="0" y="486"/>
                </a:lnTo>
                <a:lnTo>
                  <a:pt x="2" y="494"/>
                </a:lnTo>
                <a:lnTo>
                  <a:pt x="5" y="500"/>
                </a:lnTo>
                <a:lnTo>
                  <a:pt x="11" y="508"/>
                </a:lnTo>
                <a:lnTo>
                  <a:pt x="11" y="508"/>
                </a:lnTo>
                <a:lnTo>
                  <a:pt x="16" y="516"/>
                </a:lnTo>
                <a:lnTo>
                  <a:pt x="18" y="522"/>
                </a:lnTo>
                <a:lnTo>
                  <a:pt x="19" y="529"/>
                </a:lnTo>
                <a:lnTo>
                  <a:pt x="21" y="533"/>
                </a:lnTo>
                <a:lnTo>
                  <a:pt x="24" y="537"/>
                </a:lnTo>
                <a:lnTo>
                  <a:pt x="31" y="542"/>
                </a:lnTo>
                <a:lnTo>
                  <a:pt x="43" y="548"/>
                </a:lnTo>
                <a:lnTo>
                  <a:pt x="43" y="548"/>
                </a:lnTo>
                <a:lnTo>
                  <a:pt x="52" y="552"/>
                </a:lnTo>
                <a:lnTo>
                  <a:pt x="65" y="556"/>
                </a:lnTo>
                <a:lnTo>
                  <a:pt x="80" y="559"/>
                </a:lnTo>
                <a:lnTo>
                  <a:pt x="99" y="561"/>
                </a:lnTo>
                <a:lnTo>
                  <a:pt x="142" y="566"/>
                </a:lnTo>
                <a:lnTo>
                  <a:pt x="192" y="570"/>
                </a:lnTo>
                <a:lnTo>
                  <a:pt x="244" y="573"/>
                </a:lnTo>
                <a:lnTo>
                  <a:pt x="296" y="574"/>
                </a:lnTo>
                <a:lnTo>
                  <a:pt x="343" y="574"/>
                </a:lnTo>
                <a:lnTo>
                  <a:pt x="383" y="574"/>
                </a:lnTo>
                <a:lnTo>
                  <a:pt x="383" y="574"/>
                </a:lnTo>
                <a:lnTo>
                  <a:pt x="393" y="573"/>
                </a:lnTo>
                <a:lnTo>
                  <a:pt x="403" y="571"/>
                </a:lnTo>
                <a:lnTo>
                  <a:pt x="426" y="565"/>
                </a:lnTo>
                <a:lnTo>
                  <a:pt x="453" y="556"/>
                </a:lnTo>
                <a:lnTo>
                  <a:pt x="482" y="546"/>
                </a:lnTo>
                <a:lnTo>
                  <a:pt x="511" y="532"/>
                </a:lnTo>
                <a:lnTo>
                  <a:pt x="543" y="518"/>
                </a:lnTo>
                <a:lnTo>
                  <a:pt x="605" y="486"/>
                </a:lnTo>
                <a:lnTo>
                  <a:pt x="662" y="455"/>
                </a:lnTo>
                <a:lnTo>
                  <a:pt x="710" y="428"/>
                </a:lnTo>
                <a:lnTo>
                  <a:pt x="743" y="409"/>
                </a:lnTo>
                <a:lnTo>
                  <a:pt x="753" y="404"/>
                </a:lnTo>
                <a:lnTo>
                  <a:pt x="756" y="403"/>
                </a:lnTo>
                <a:lnTo>
                  <a:pt x="756" y="403"/>
                </a:lnTo>
                <a:lnTo>
                  <a:pt x="767" y="423"/>
                </a:lnTo>
                <a:lnTo>
                  <a:pt x="778" y="441"/>
                </a:lnTo>
                <a:lnTo>
                  <a:pt x="792" y="460"/>
                </a:lnTo>
                <a:lnTo>
                  <a:pt x="800" y="469"/>
                </a:lnTo>
                <a:lnTo>
                  <a:pt x="808" y="476"/>
                </a:lnTo>
                <a:lnTo>
                  <a:pt x="815" y="483"/>
                </a:lnTo>
                <a:lnTo>
                  <a:pt x="823" y="486"/>
                </a:lnTo>
                <a:lnTo>
                  <a:pt x="832" y="489"/>
                </a:lnTo>
                <a:lnTo>
                  <a:pt x="839" y="488"/>
                </a:lnTo>
                <a:lnTo>
                  <a:pt x="843" y="486"/>
                </a:lnTo>
                <a:lnTo>
                  <a:pt x="847" y="484"/>
                </a:lnTo>
                <a:lnTo>
                  <a:pt x="853" y="476"/>
                </a:lnTo>
                <a:lnTo>
                  <a:pt x="853" y="476"/>
                </a:lnTo>
                <a:lnTo>
                  <a:pt x="860" y="466"/>
                </a:lnTo>
                <a:lnTo>
                  <a:pt x="863" y="455"/>
                </a:lnTo>
                <a:lnTo>
                  <a:pt x="866" y="443"/>
                </a:lnTo>
                <a:lnTo>
                  <a:pt x="867" y="432"/>
                </a:lnTo>
                <a:lnTo>
                  <a:pt x="867" y="419"/>
                </a:lnTo>
                <a:lnTo>
                  <a:pt x="866" y="406"/>
                </a:lnTo>
                <a:lnTo>
                  <a:pt x="863" y="394"/>
                </a:lnTo>
                <a:lnTo>
                  <a:pt x="861" y="382"/>
                </a:lnTo>
                <a:lnTo>
                  <a:pt x="853" y="360"/>
                </a:lnTo>
                <a:lnTo>
                  <a:pt x="847" y="341"/>
                </a:lnTo>
                <a:lnTo>
                  <a:pt x="841" y="328"/>
                </a:lnTo>
                <a:lnTo>
                  <a:pt x="837" y="322"/>
                </a:lnTo>
                <a:lnTo>
                  <a:pt x="837" y="322"/>
                </a:lnTo>
                <a:lnTo>
                  <a:pt x="835" y="318"/>
                </a:lnTo>
                <a:lnTo>
                  <a:pt x="835" y="310"/>
                </a:lnTo>
                <a:lnTo>
                  <a:pt x="835" y="300"/>
                </a:lnTo>
                <a:lnTo>
                  <a:pt x="839" y="289"/>
                </a:lnTo>
                <a:lnTo>
                  <a:pt x="842" y="284"/>
                </a:lnTo>
                <a:lnTo>
                  <a:pt x="844" y="277"/>
                </a:lnTo>
                <a:lnTo>
                  <a:pt x="848" y="271"/>
                </a:lnTo>
                <a:lnTo>
                  <a:pt x="853" y="266"/>
                </a:lnTo>
                <a:lnTo>
                  <a:pt x="860" y="261"/>
                </a:lnTo>
                <a:lnTo>
                  <a:pt x="867" y="256"/>
                </a:lnTo>
                <a:lnTo>
                  <a:pt x="876" y="252"/>
                </a:lnTo>
                <a:lnTo>
                  <a:pt x="886" y="248"/>
                </a:lnTo>
                <a:lnTo>
                  <a:pt x="886" y="248"/>
                </a:lnTo>
                <a:lnTo>
                  <a:pt x="913" y="242"/>
                </a:lnTo>
                <a:lnTo>
                  <a:pt x="946" y="235"/>
                </a:lnTo>
                <a:lnTo>
                  <a:pt x="1023" y="220"/>
                </a:lnTo>
                <a:lnTo>
                  <a:pt x="1060" y="213"/>
                </a:lnTo>
                <a:lnTo>
                  <a:pt x="1090" y="204"/>
                </a:lnTo>
                <a:lnTo>
                  <a:pt x="1103" y="199"/>
                </a:lnTo>
                <a:lnTo>
                  <a:pt x="1112" y="194"/>
                </a:lnTo>
                <a:lnTo>
                  <a:pt x="1118" y="188"/>
                </a:lnTo>
                <a:lnTo>
                  <a:pt x="1121" y="186"/>
                </a:lnTo>
                <a:lnTo>
                  <a:pt x="1121" y="183"/>
                </a:lnTo>
                <a:lnTo>
                  <a:pt x="1121" y="183"/>
                </a:lnTo>
                <a:lnTo>
                  <a:pt x="1122" y="171"/>
                </a:lnTo>
                <a:lnTo>
                  <a:pt x="1121" y="166"/>
                </a:lnTo>
                <a:lnTo>
                  <a:pt x="1121" y="164"/>
                </a:lnTo>
                <a:lnTo>
                  <a:pt x="1119" y="161"/>
                </a:lnTo>
                <a:lnTo>
                  <a:pt x="1121" y="143"/>
                </a:lnTo>
                <a:lnTo>
                  <a:pt x="1121" y="143"/>
                </a:lnTo>
                <a:lnTo>
                  <a:pt x="1124" y="119"/>
                </a:lnTo>
                <a:lnTo>
                  <a:pt x="1126" y="101"/>
                </a:lnTo>
                <a:lnTo>
                  <a:pt x="1126" y="95"/>
                </a:lnTo>
                <a:lnTo>
                  <a:pt x="1124" y="88"/>
                </a:lnTo>
                <a:lnTo>
                  <a:pt x="1123" y="82"/>
                </a:lnTo>
                <a:lnTo>
                  <a:pt x="1121" y="78"/>
                </a:lnTo>
                <a:lnTo>
                  <a:pt x="1121" y="78"/>
                </a:lnTo>
                <a:lnTo>
                  <a:pt x="1118" y="74"/>
                </a:lnTo>
                <a:lnTo>
                  <a:pt x="1114" y="72"/>
                </a:lnTo>
                <a:lnTo>
                  <a:pt x="1107" y="68"/>
                </a:lnTo>
                <a:lnTo>
                  <a:pt x="1102" y="65"/>
                </a:lnTo>
                <a:lnTo>
                  <a:pt x="1098" y="63"/>
                </a:lnTo>
                <a:lnTo>
                  <a:pt x="1093" y="59"/>
                </a:lnTo>
                <a:lnTo>
                  <a:pt x="1089" y="53"/>
                </a:lnTo>
                <a:lnTo>
                  <a:pt x="1089" y="53"/>
                </a:lnTo>
                <a:lnTo>
                  <a:pt x="1085" y="46"/>
                </a:lnTo>
                <a:lnTo>
                  <a:pt x="1084" y="41"/>
                </a:lnTo>
                <a:lnTo>
                  <a:pt x="1083" y="34"/>
                </a:lnTo>
                <a:lnTo>
                  <a:pt x="1081" y="31"/>
                </a:lnTo>
                <a:lnTo>
                  <a:pt x="1079" y="30"/>
                </a:lnTo>
                <a:lnTo>
                  <a:pt x="1072" y="29"/>
                </a:lnTo>
                <a:lnTo>
                  <a:pt x="1065" y="29"/>
                </a:lnTo>
                <a:lnTo>
                  <a:pt x="1065" y="29"/>
                </a:lnTo>
                <a:lnTo>
                  <a:pt x="1053" y="31"/>
                </a:lnTo>
                <a:lnTo>
                  <a:pt x="1043" y="35"/>
                </a:lnTo>
                <a:lnTo>
                  <a:pt x="1033" y="41"/>
                </a:lnTo>
                <a:lnTo>
                  <a:pt x="1022" y="49"/>
                </a:lnTo>
                <a:lnTo>
                  <a:pt x="996" y="67"/>
                </a:lnTo>
                <a:lnTo>
                  <a:pt x="983" y="77"/>
                </a:lnTo>
                <a:lnTo>
                  <a:pt x="967" y="86"/>
                </a:lnTo>
                <a:lnTo>
                  <a:pt x="967" y="86"/>
                </a:lnTo>
                <a:lnTo>
                  <a:pt x="929" y="105"/>
                </a:lnTo>
                <a:lnTo>
                  <a:pt x="908" y="115"/>
                </a:lnTo>
                <a:lnTo>
                  <a:pt x="885" y="124"/>
                </a:lnTo>
                <a:lnTo>
                  <a:pt x="865" y="131"/>
                </a:lnTo>
                <a:lnTo>
                  <a:pt x="844" y="138"/>
                </a:lnTo>
                <a:lnTo>
                  <a:pt x="827" y="142"/>
                </a:lnTo>
                <a:lnTo>
                  <a:pt x="813" y="143"/>
                </a:lnTo>
                <a:lnTo>
                  <a:pt x="772" y="143"/>
                </a:lnTo>
                <a:lnTo>
                  <a:pt x="772" y="143"/>
                </a:lnTo>
                <a:lnTo>
                  <a:pt x="778" y="134"/>
                </a:lnTo>
                <a:lnTo>
                  <a:pt x="785" y="123"/>
                </a:lnTo>
                <a:lnTo>
                  <a:pt x="791" y="110"/>
                </a:lnTo>
                <a:lnTo>
                  <a:pt x="796" y="95"/>
                </a:lnTo>
                <a:lnTo>
                  <a:pt x="800" y="78"/>
                </a:lnTo>
                <a:lnTo>
                  <a:pt x="800" y="71"/>
                </a:lnTo>
                <a:lnTo>
                  <a:pt x="800" y="62"/>
                </a:lnTo>
                <a:lnTo>
                  <a:pt x="799" y="53"/>
                </a:lnTo>
                <a:lnTo>
                  <a:pt x="796" y="45"/>
                </a:lnTo>
                <a:lnTo>
                  <a:pt x="796" y="45"/>
                </a:lnTo>
                <a:lnTo>
                  <a:pt x="791" y="30"/>
                </a:lnTo>
                <a:lnTo>
                  <a:pt x="785" y="19"/>
                </a:lnTo>
                <a:lnTo>
                  <a:pt x="777" y="10"/>
                </a:lnTo>
                <a:lnTo>
                  <a:pt x="773" y="6"/>
                </a:lnTo>
                <a:lnTo>
                  <a:pt x="768" y="3"/>
                </a:lnTo>
                <a:lnTo>
                  <a:pt x="763" y="1"/>
                </a:lnTo>
                <a:lnTo>
                  <a:pt x="758" y="0"/>
                </a:lnTo>
                <a:lnTo>
                  <a:pt x="752" y="0"/>
                </a:lnTo>
                <a:lnTo>
                  <a:pt x="746" y="1"/>
                </a:lnTo>
                <a:lnTo>
                  <a:pt x="728" y="5"/>
                </a:lnTo>
                <a:lnTo>
                  <a:pt x="708" y="12"/>
                </a:lnTo>
                <a:lnTo>
                  <a:pt x="708" y="12"/>
                </a:lnTo>
                <a:lnTo>
                  <a:pt x="696" y="19"/>
                </a:lnTo>
                <a:lnTo>
                  <a:pt x="686" y="25"/>
                </a:lnTo>
                <a:lnTo>
                  <a:pt x="676" y="34"/>
                </a:lnTo>
                <a:lnTo>
                  <a:pt x="667" y="43"/>
                </a:lnTo>
                <a:lnTo>
                  <a:pt x="658" y="52"/>
                </a:lnTo>
                <a:lnTo>
                  <a:pt x="650" y="62"/>
                </a:lnTo>
                <a:lnTo>
                  <a:pt x="637" y="81"/>
                </a:lnTo>
                <a:lnTo>
                  <a:pt x="626" y="100"/>
                </a:lnTo>
                <a:lnTo>
                  <a:pt x="618" y="114"/>
                </a:lnTo>
                <a:lnTo>
                  <a:pt x="612" y="124"/>
                </a:lnTo>
                <a:lnTo>
                  <a:pt x="611" y="126"/>
                </a:lnTo>
                <a:lnTo>
                  <a:pt x="610" y="126"/>
                </a:lnTo>
                <a:lnTo>
                  <a:pt x="610" y="12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DC1636B2-01F1-4565-953C-F994B6352593}"/>
              </a:ext>
            </a:extLst>
          </p:cNvPr>
          <p:cNvSpPr>
            <a:spLocks/>
          </p:cNvSpPr>
          <p:nvPr/>
        </p:nvSpPr>
        <p:spPr bwMode="auto">
          <a:xfrm>
            <a:off x="6761207" y="3886201"/>
            <a:ext cx="2400000" cy="2470150"/>
          </a:xfrm>
          <a:custGeom>
            <a:avLst/>
            <a:gdLst>
              <a:gd name="T0" fmla="*/ 279 w 1129"/>
              <a:gd name="T1" fmla="*/ 45 h 1162"/>
              <a:gd name="T2" fmla="*/ 199 w 1129"/>
              <a:gd name="T3" fmla="*/ 58 h 1162"/>
              <a:gd name="T4" fmla="*/ 174 w 1129"/>
              <a:gd name="T5" fmla="*/ 49 h 1162"/>
              <a:gd name="T6" fmla="*/ 131 w 1129"/>
              <a:gd name="T7" fmla="*/ 54 h 1162"/>
              <a:gd name="T8" fmla="*/ 103 w 1129"/>
              <a:gd name="T9" fmla="*/ 74 h 1162"/>
              <a:gd name="T10" fmla="*/ 85 w 1129"/>
              <a:gd name="T11" fmla="*/ 107 h 1162"/>
              <a:gd name="T12" fmla="*/ 93 w 1129"/>
              <a:gd name="T13" fmla="*/ 170 h 1162"/>
              <a:gd name="T14" fmla="*/ 117 w 1129"/>
              <a:gd name="T15" fmla="*/ 260 h 1162"/>
              <a:gd name="T16" fmla="*/ 105 w 1129"/>
              <a:gd name="T17" fmla="*/ 395 h 1162"/>
              <a:gd name="T18" fmla="*/ 118 w 1129"/>
              <a:gd name="T19" fmla="*/ 469 h 1162"/>
              <a:gd name="T20" fmla="*/ 148 w 1129"/>
              <a:gd name="T21" fmla="*/ 540 h 1162"/>
              <a:gd name="T22" fmla="*/ 124 w 1129"/>
              <a:gd name="T23" fmla="*/ 596 h 1162"/>
              <a:gd name="T24" fmla="*/ 61 w 1129"/>
              <a:gd name="T25" fmla="*/ 679 h 1162"/>
              <a:gd name="T26" fmla="*/ 0 w 1129"/>
              <a:gd name="T27" fmla="*/ 744 h 1162"/>
              <a:gd name="T28" fmla="*/ 15 w 1129"/>
              <a:gd name="T29" fmla="*/ 748 h 1162"/>
              <a:gd name="T30" fmla="*/ 38 w 1129"/>
              <a:gd name="T31" fmla="*/ 737 h 1162"/>
              <a:gd name="T32" fmla="*/ 75 w 1129"/>
              <a:gd name="T33" fmla="*/ 774 h 1162"/>
              <a:gd name="T34" fmla="*/ 103 w 1129"/>
              <a:gd name="T35" fmla="*/ 798 h 1162"/>
              <a:gd name="T36" fmla="*/ 140 w 1129"/>
              <a:gd name="T37" fmla="*/ 807 h 1162"/>
              <a:gd name="T38" fmla="*/ 147 w 1129"/>
              <a:gd name="T39" fmla="*/ 803 h 1162"/>
              <a:gd name="T40" fmla="*/ 174 w 1129"/>
              <a:gd name="T41" fmla="*/ 687 h 1162"/>
              <a:gd name="T42" fmla="*/ 203 w 1129"/>
              <a:gd name="T43" fmla="*/ 618 h 1162"/>
              <a:gd name="T44" fmla="*/ 214 w 1129"/>
              <a:gd name="T45" fmla="*/ 606 h 1162"/>
              <a:gd name="T46" fmla="*/ 251 w 1129"/>
              <a:gd name="T47" fmla="*/ 664 h 1162"/>
              <a:gd name="T48" fmla="*/ 293 w 1129"/>
              <a:gd name="T49" fmla="*/ 710 h 1162"/>
              <a:gd name="T50" fmla="*/ 314 w 1129"/>
              <a:gd name="T51" fmla="*/ 740 h 1162"/>
              <a:gd name="T52" fmla="*/ 238 w 1129"/>
              <a:gd name="T53" fmla="*/ 806 h 1162"/>
              <a:gd name="T54" fmla="*/ 213 w 1129"/>
              <a:gd name="T55" fmla="*/ 844 h 1162"/>
              <a:gd name="T56" fmla="*/ 203 w 1129"/>
              <a:gd name="T57" fmla="*/ 873 h 1162"/>
              <a:gd name="T58" fmla="*/ 231 w 1129"/>
              <a:gd name="T59" fmla="*/ 944 h 1162"/>
              <a:gd name="T60" fmla="*/ 285 w 1129"/>
              <a:gd name="T61" fmla="*/ 1062 h 1162"/>
              <a:gd name="T62" fmla="*/ 317 w 1129"/>
              <a:gd name="T63" fmla="*/ 1103 h 1162"/>
              <a:gd name="T64" fmla="*/ 355 w 1129"/>
              <a:gd name="T65" fmla="*/ 1130 h 1162"/>
              <a:gd name="T66" fmla="*/ 355 w 1129"/>
              <a:gd name="T67" fmla="*/ 1157 h 1162"/>
              <a:gd name="T68" fmla="*/ 374 w 1129"/>
              <a:gd name="T69" fmla="*/ 1156 h 1162"/>
              <a:gd name="T70" fmla="*/ 470 w 1129"/>
              <a:gd name="T71" fmla="*/ 1091 h 1162"/>
              <a:gd name="T72" fmla="*/ 554 w 1129"/>
              <a:gd name="T73" fmla="*/ 991 h 1162"/>
              <a:gd name="T74" fmla="*/ 583 w 1129"/>
              <a:gd name="T75" fmla="*/ 930 h 1162"/>
              <a:gd name="T76" fmla="*/ 646 w 1129"/>
              <a:gd name="T77" fmla="*/ 876 h 1162"/>
              <a:gd name="T78" fmla="*/ 782 w 1129"/>
              <a:gd name="T79" fmla="*/ 753 h 1162"/>
              <a:gd name="T80" fmla="*/ 811 w 1129"/>
              <a:gd name="T81" fmla="*/ 691 h 1162"/>
              <a:gd name="T82" fmla="*/ 828 w 1129"/>
              <a:gd name="T83" fmla="*/ 535 h 1162"/>
              <a:gd name="T84" fmla="*/ 844 w 1129"/>
              <a:gd name="T85" fmla="*/ 467 h 1162"/>
              <a:gd name="T86" fmla="*/ 894 w 1129"/>
              <a:gd name="T87" fmla="*/ 390 h 1162"/>
              <a:gd name="T88" fmla="*/ 965 w 1129"/>
              <a:gd name="T89" fmla="*/ 342 h 1162"/>
              <a:gd name="T90" fmla="*/ 1093 w 1129"/>
              <a:gd name="T91" fmla="*/ 301 h 1162"/>
              <a:gd name="T92" fmla="*/ 1127 w 1129"/>
              <a:gd name="T93" fmla="*/ 287 h 1162"/>
              <a:gd name="T94" fmla="*/ 1019 w 1129"/>
              <a:gd name="T95" fmla="*/ 279 h 1162"/>
              <a:gd name="T96" fmla="*/ 914 w 1129"/>
              <a:gd name="T97" fmla="*/ 299 h 1162"/>
              <a:gd name="T98" fmla="*/ 807 w 1129"/>
              <a:gd name="T99" fmla="*/ 332 h 1162"/>
              <a:gd name="T100" fmla="*/ 774 w 1129"/>
              <a:gd name="T101" fmla="*/ 325 h 1162"/>
              <a:gd name="T102" fmla="*/ 758 w 1129"/>
              <a:gd name="T103" fmla="*/ 289 h 1162"/>
              <a:gd name="T104" fmla="*/ 706 w 1129"/>
              <a:gd name="T105" fmla="*/ 215 h 1162"/>
              <a:gd name="T106" fmla="*/ 600 w 1129"/>
              <a:gd name="T107" fmla="*/ 99 h 1162"/>
              <a:gd name="T108" fmla="*/ 555 w 1129"/>
              <a:gd name="T109" fmla="*/ 34 h 1162"/>
              <a:gd name="T110" fmla="*/ 518 w 1129"/>
              <a:gd name="T111" fmla="*/ 7 h 1162"/>
              <a:gd name="T112" fmla="*/ 446 w 1129"/>
              <a:gd name="T113" fmla="*/ 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9" h="1162">
                <a:moveTo>
                  <a:pt x="422" y="12"/>
                </a:moveTo>
                <a:lnTo>
                  <a:pt x="422" y="12"/>
                </a:lnTo>
                <a:lnTo>
                  <a:pt x="356" y="29"/>
                </a:lnTo>
                <a:lnTo>
                  <a:pt x="303" y="40"/>
                </a:lnTo>
                <a:lnTo>
                  <a:pt x="279" y="45"/>
                </a:lnTo>
                <a:lnTo>
                  <a:pt x="260" y="48"/>
                </a:lnTo>
                <a:lnTo>
                  <a:pt x="260" y="48"/>
                </a:lnTo>
                <a:lnTo>
                  <a:pt x="235" y="50"/>
                </a:lnTo>
                <a:lnTo>
                  <a:pt x="218" y="54"/>
                </a:lnTo>
                <a:lnTo>
                  <a:pt x="199" y="58"/>
                </a:lnTo>
                <a:lnTo>
                  <a:pt x="199" y="58"/>
                </a:lnTo>
                <a:lnTo>
                  <a:pt x="195" y="58"/>
                </a:lnTo>
                <a:lnTo>
                  <a:pt x="189" y="55"/>
                </a:lnTo>
                <a:lnTo>
                  <a:pt x="183" y="52"/>
                </a:lnTo>
                <a:lnTo>
                  <a:pt x="174" y="49"/>
                </a:lnTo>
                <a:lnTo>
                  <a:pt x="164" y="48"/>
                </a:lnTo>
                <a:lnTo>
                  <a:pt x="152" y="48"/>
                </a:lnTo>
                <a:lnTo>
                  <a:pt x="146" y="49"/>
                </a:lnTo>
                <a:lnTo>
                  <a:pt x="138" y="50"/>
                </a:lnTo>
                <a:lnTo>
                  <a:pt x="131" y="54"/>
                </a:lnTo>
                <a:lnTo>
                  <a:pt x="123" y="58"/>
                </a:lnTo>
                <a:lnTo>
                  <a:pt x="123" y="58"/>
                </a:lnTo>
                <a:lnTo>
                  <a:pt x="115" y="63"/>
                </a:lnTo>
                <a:lnTo>
                  <a:pt x="108" y="68"/>
                </a:lnTo>
                <a:lnTo>
                  <a:pt x="103" y="74"/>
                </a:lnTo>
                <a:lnTo>
                  <a:pt x="98" y="81"/>
                </a:lnTo>
                <a:lnTo>
                  <a:pt x="93" y="87"/>
                </a:lnTo>
                <a:lnTo>
                  <a:pt x="90" y="93"/>
                </a:lnTo>
                <a:lnTo>
                  <a:pt x="88" y="101"/>
                </a:lnTo>
                <a:lnTo>
                  <a:pt x="85" y="107"/>
                </a:lnTo>
                <a:lnTo>
                  <a:pt x="84" y="123"/>
                </a:lnTo>
                <a:lnTo>
                  <a:pt x="84" y="139"/>
                </a:lnTo>
                <a:lnTo>
                  <a:pt x="88" y="154"/>
                </a:lnTo>
                <a:lnTo>
                  <a:pt x="93" y="170"/>
                </a:lnTo>
                <a:lnTo>
                  <a:pt x="93" y="170"/>
                </a:lnTo>
                <a:lnTo>
                  <a:pt x="112" y="214"/>
                </a:lnTo>
                <a:lnTo>
                  <a:pt x="115" y="229"/>
                </a:lnTo>
                <a:lnTo>
                  <a:pt x="118" y="246"/>
                </a:lnTo>
                <a:lnTo>
                  <a:pt x="118" y="246"/>
                </a:lnTo>
                <a:lnTo>
                  <a:pt x="117" y="260"/>
                </a:lnTo>
                <a:lnTo>
                  <a:pt x="114" y="282"/>
                </a:lnTo>
                <a:lnTo>
                  <a:pt x="112" y="312"/>
                </a:lnTo>
                <a:lnTo>
                  <a:pt x="108" y="343"/>
                </a:lnTo>
                <a:lnTo>
                  <a:pt x="105" y="379"/>
                </a:lnTo>
                <a:lnTo>
                  <a:pt x="105" y="395"/>
                </a:lnTo>
                <a:lnTo>
                  <a:pt x="107" y="412"/>
                </a:lnTo>
                <a:lnTo>
                  <a:pt x="108" y="428"/>
                </a:lnTo>
                <a:lnTo>
                  <a:pt x="110" y="443"/>
                </a:lnTo>
                <a:lnTo>
                  <a:pt x="113" y="457"/>
                </a:lnTo>
                <a:lnTo>
                  <a:pt x="118" y="469"/>
                </a:lnTo>
                <a:lnTo>
                  <a:pt x="118" y="469"/>
                </a:lnTo>
                <a:lnTo>
                  <a:pt x="146" y="525"/>
                </a:lnTo>
                <a:lnTo>
                  <a:pt x="150" y="536"/>
                </a:lnTo>
                <a:lnTo>
                  <a:pt x="150" y="538"/>
                </a:lnTo>
                <a:lnTo>
                  <a:pt x="148" y="540"/>
                </a:lnTo>
                <a:lnTo>
                  <a:pt x="148" y="540"/>
                </a:lnTo>
                <a:lnTo>
                  <a:pt x="146" y="547"/>
                </a:lnTo>
                <a:lnTo>
                  <a:pt x="138" y="566"/>
                </a:lnTo>
                <a:lnTo>
                  <a:pt x="133" y="579"/>
                </a:lnTo>
                <a:lnTo>
                  <a:pt x="124" y="596"/>
                </a:lnTo>
                <a:lnTo>
                  <a:pt x="113" y="615"/>
                </a:lnTo>
                <a:lnTo>
                  <a:pt x="98" y="636"/>
                </a:lnTo>
                <a:lnTo>
                  <a:pt x="98" y="636"/>
                </a:lnTo>
                <a:lnTo>
                  <a:pt x="80" y="659"/>
                </a:lnTo>
                <a:lnTo>
                  <a:pt x="61" y="679"/>
                </a:lnTo>
                <a:lnTo>
                  <a:pt x="26" y="713"/>
                </a:lnTo>
                <a:lnTo>
                  <a:pt x="12" y="727"/>
                </a:lnTo>
                <a:lnTo>
                  <a:pt x="3" y="737"/>
                </a:lnTo>
                <a:lnTo>
                  <a:pt x="1" y="741"/>
                </a:lnTo>
                <a:lnTo>
                  <a:pt x="0" y="744"/>
                </a:lnTo>
                <a:lnTo>
                  <a:pt x="3" y="746"/>
                </a:lnTo>
                <a:lnTo>
                  <a:pt x="7" y="748"/>
                </a:lnTo>
                <a:lnTo>
                  <a:pt x="7" y="748"/>
                </a:lnTo>
                <a:lnTo>
                  <a:pt x="12" y="748"/>
                </a:lnTo>
                <a:lnTo>
                  <a:pt x="15" y="748"/>
                </a:lnTo>
                <a:lnTo>
                  <a:pt x="20" y="745"/>
                </a:lnTo>
                <a:lnTo>
                  <a:pt x="29" y="739"/>
                </a:lnTo>
                <a:lnTo>
                  <a:pt x="33" y="736"/>
                </a:lnTo>
                <a:lnTo>
                  <a:pt x="36" y="736"/>
                </a:lnTo>
                <a:lnTo>
                  <a:pt x="38" y="737"/>
                </a:lnTo>
                <a:lnTo>
                  <a:pt x="46" y="743"/>
                </a:lnTo>
                <a:lnTo>
                  <a:pt x="57" y="753"/>
                </a:lnTo>
                <a:lnTo>
                  <a:pt x="57" y="753"/>
                </a:lnTo>
                <a:lnTo>
                  <a:pt x="67" y="764"/>
                </a:lnTo>
                <a:lnTo>
                  <a:pt x="75" y="774"/>
                </a:lnTo>
                <a:lnTo>
                  <a:pt x="81" y="787"/>
                </a:lnTo>
                <a:lnTo>
                  <a:pt x="84" y="791"/>
                </a:lnTo>
                <a:lnTo>
                  <a:pt x="88" y="795"/>
                </a:lnTo>
                <a:lnTo>
                  <a:pt x="94" y="796"/>
                </a:lnTo>
                <a:lnTo>
                  <a:pt x="103" y="798"/>
                </a:lnTo>
                <a:lnTo>
                  <a:pt x="103" y="798"/>
                </a:lnTo>
                <a:lnTo>
                  <a:pt x="122" y="801"/>
                </a:lnTo>
                <a:lnTo>
                  <a:pt x="133" y="803"/>
                </a:lnTo>
                <a:lnTo>
                  <a:pt x="136" y="806"/>
                </a:lnTo>
                <a:lnTo>
                  <a:pt x="140" y="807"/>
                </a:lnTo>
                <a:lnTo>
                  <a:pt x="143" y="814"/>
                </a:lnTo>
                <a:lnTo>
                  <a:pt x="143" y="814"/>
                </a:lnTo>
                <a:lnTo>
                  <a:pt x="145" y="815"/>
                </a:lnTo>
                <a:lnTo>
                  <a:pt x="145" y="812"/>
                </a:lnTo>
                <a:lnTo>
                  <a:pt x="147" y="803"/>
                </a:lnTo>
                <a:lnTo>
                  <a:pt x="154" y="768"/>
                </a:lnTo>
                <a:lnTo>
                  <a:pt x="157" y="745"/>
                </a:lnTo>
                <a:lnTo>
                  <a:pt x="162" y="721"/>
                </a:lnTo>
                <a:lnTo>
                  <a:pt x="170" y="697"/>
                </a:lnTo>
                <a:lnTo>
                  <a:pt x="174" y="687"/>
                </a:lnTo>
                <a:lnTo>
                  <a:pt x="179" y="677"/>
                </a:lnTo>
                <a:lnTo>
                  <a:pt x="179" y="677"/>
                </a:lnTo>
                <a:lnTo>
                  <a:pt x="188" y="659"/>
                </a:lnTo>
                <a:lnTo>
                  <a:pt x="194" y="642"/>
                </a:lnTo>
                <a:lnTo>
                  <a:pt x="203" y="618"/>
                </a:lnTo>
                <a:lnTo>
                  <a:pt x="207" y="611"/>
                </a:lnTo>
                <a:lnTo>
                  <a:pt x="209" y="606"/>
                </a:lnTo>
                <a:lnTo>
                  <a:pt x="211" y="604"/>
                </a:lnTo>
                <a:lnTo>
                  <a:pt x="212" y="603"/>
                </a:lnTo>
                <a:lnTo>
                  <a:pt x="214" y="606"/>
                </a:lnTo>
                <a:lnTo>
                  <a:pt x="214" y="606"/>
                </a:lnTo>
                <a:lnTo>
                  <a:pt x="221" y="616"/>
                </a:lnTo>
                <a:lnTo>
                  <a:pt x="231" y="632"/>
                </a:lnTo>
                <a:lnTo>
                  <a:pt x="242" y="653"/>
                </a:lnTo>
                <a:lnTo>
                  <a:pt x="251" y="664"/>
                </a:lnTo>
                <a:lnTo>
                  <a:pt x="260" y="677"/>
                </a:lnTo>
                <a:lnTo>
                  <a:pt x="260" y="677"/>
                </a:lnTo>
                <a:lnTo>
                  <a:pt x="270" y="689"/>
                </a:lnTo>
                <a:lnTo>
                  <a:pt x="282" y="699"/>
                </a:lnTo>
                <a:lnTo>
                  <a:pt x="293" y="710"/>
                </a:lnTo>
                <a:lnTo>
                  <a:pt x="303" y="717"/>
                </a:lnTo>
                <a:lnTo>
                  <a:pt x="320" y="729"/>
                </a:lnTo>
                <a:lnTo>
                  <a:pt x="326" y="732"/>
                </a:lnTo>
                <a:lnTo>
                  <a:pt x="326" y="732"/>
                </a:lnTo>
                <a:lnTo>
                  <a:pt x="314" y="740"/>
                </a:lnTo>
                <a:lnTo>
                  <a:pt x="288" y="758"/>
                </a:lnTo>
                <a:lnTo>
                  <a:pt x="271" y="770"/>
                </a:lnTo>
                <a:lnTo>
                  <a:pt x="256" y="784"/>
                </a:lnTo>
                <a:lnTo>
                  <a:pt x="243" y="798"/>
                </a:lnTo>
                <a:lnTo>
                  <a:pt x="238" y="806"/>
                </a:lnTo>
                <a:lnTo>
                  <a:pt x="235" y="814"/>
                </a:lnTo>
                <a:lnTo>
                  <a:pt x="235" y="814"/>
                </a:lnTo>
                <a:lnTo>
                  <a:pt x="227" y="826"/>
                </a:lnTo>
                <a:lnTo>
                  <a:pt x="219" y="836"/>
                </a:lnTo>
                <a:lnTo>
                  <a:pt x="213" y="844"/>
                </a:lnTo>
                <a:lnTo>
                  <a:pt x="207" y="852"/>
                </a:lnTo>
                <a:lnTo>
                  <a:pt x="203" y="859"/>
                </a:lnTo>
                <a:lnTo>
                  <a:pt x="203" y="863"/>
                </a:lnTo>
                <a:lnTo>
                  <a:pt x="202" y="868"/>
                </a:lnTo>
                <a:lnTo>
                  <a:pt x="203" y="873"/>
                </a:lnTo>
                <a:lnTo>
                  <a:pt x="204" y="879"/>
                </a:lnTo>
                <a:lnTo>
                  <a:pt x="209" y="895"/>
                </a:lnTo>
                <a:lnTo>
                  <a:pt x="209" y="895"/>
                </a:lnTo>
                <a:lnTo>
                  <a:pt x="222" y="924"/>
                </a:lnTo>
                <a:lnTo>
                  <a:pt x="231" y="944"/>
                </a:lnTo>
                <a:lnTo>
                  <a:pt x="245" y="986"/>
                </a:lnTo>
                <a:lnTo>
                  <a:pt x="245" y="986"/>
                </a:lnTo>
                <a:lnTo>
                  <a:pt x="254" y="1008"/>
                </a:lnTo>
                <a:lnTo>
                  <a:pt x="261" y="1024"/>
                </a:lnTo>
                <a:lnTo>
                  <a:pt x="285" y="1062"/>
                </a:lnTo>
                <a:lnTo>
                  <a:pt x="285" y="1062"/>
                </a:lnTo>
                <a:lnTo>
                  <a:pt x="293" y="1073"/>
                </a:lnTo>
                <a:lnTo>
                  <a:pt x="301" y="1085"/>
                </a:lnTo>
                <a:lnTo>
                  <a:pt x="308" y="1094"/>
                </a:lnTo>
                <a:lnTo>
                  <a:pt x="317" y="1103"/>
                </a:lnTo>
                <a:lnTo>
                  <a:pt x="325" y="1110"/>
                </a:lnTo>
                <a:lnTo>
                  <a:pt x="333" y="1117"/>
                </a:lnTo>
                <a:lnTo>
                  <a:pt x="351" y="1128"/>
                </a:lnTo>
                <a:lnTo>
                  <a:pt x="351" y="1128"/>
                </a:lnTo>
                <a:lnTo>
                  <a:pt x="355" y="1130"/>
                </a:lnTo>
                <a:lnTo>
                  <a:pt x="358" y="1134"/>
                </a:lnTo>
                <a:lnTo>
                  <a:pt x="359" y="1138"/>
                </a:lnTo>
                <a:lnTo>
                  <a:pt x="359" y="1142"/>
                </a:lnTo>
                <a:lnTo>
                  <a:pt x="356" y="1151"/>
                </a:lnTo>
                <a:lnTo>
                  <a:pt x="355" y="1157"/>
                </a:lnTo>
                <a:lnTo>
                  <a:pt x="355" y="1160"/>
                </a:lnTo>
                <a:lnTo>
                  <a:pt x="356" y="1161"/>
                </a:lnTo>
                <a:lnTo>
                  <a:pt x="358" y="1162"/>
                </a:lnTo>
                <a:lnTo>
                  <a:pt x="361" y="1161"/>
                </a:lnTo>
                <a:lnTo>
                  <a:pt x="374" y="1156"/>
                </a:lnTo>
                <a:lnTo>
                  <a:pt x="397" y="1143"/>
                </a:lnTo>
                <a:lnTo>
                  <a:pt x="397" y="1143"/>
                </a:lnTo>
                <a:lnTo>
                  <a:pt x="423" y="1127"/>
                </a:lnTo>
                <a:lnTo>
                  <a:pt x="449" y="1109"/>
                </a:lnTo>
                <a:lnTo>
                  <a:pt x="470" y="1091"/>
                </a:lnTo>
                <a:lnTo>
                  <a:pt x="491" y="1072"/>
                </a:lnTo>
                <a:lnTo>
                  <a:pt x="508" y="1053"/>
                </a:lnTo>
                <a:lnTo>
                  <a:pt x="525" y="1034"/>
                </a:lnTo>
                <a:lnTo>
                  <a:pt x="540" y="1013"/>
                </a:lnTo>
                <a:lnTo>
                  <a:pt x="554" y="991"/>
                </a:lnTo>
                <a:lnTo>
                  <a:pt x="554" y="991"/>
                </a:lnTo>
                <a:lnTo>
                  <a:pt x="565" y="972"/>
                </a:lnTo>
                <a:lnTo>
                  <a:pt x="572" y="957"/>
                </a:lnTo>
                <a:lnTo>
                  <a:pt x="581" y="937"/>
                </a:lnTo>
                <a:lnTo>
                  <a:pt x="583" y="930"/>
                </a:lnTo>
                <a:lnTo>
                  <a:pt x="589" y="923"/>
                </a:lnTo>
                <a:lnTo>
                  <a:pt x="597" y="915"/>
                </a:lnTo>
                <a:lnTo>
                  <a:pt x="610" y="905"/>
                </a:lnTo>
                <a:lnTo>
                  <a:pt x="610" y="905"/>
                </a:lnTo>
                <a:lnTo>
                  <a:pt x="646" y="876"/>
                </a:lnTo>
                <a:lnTo>
                  <a:pt x="692" y="839"/>
                </a:lnTo>
                <a:lnTo>
                  <a:pt x="715" y="819"/>
                </a:lnTo>
                <a:lnTo>
                  <a:pt x="739" y="796"/>
                </a:lnTo>
                <a:lnTo>
                  <a:pt x="762" y="774"/>
                </a:lnTo>
                <a:lnTo>
                  <a:pt x="782" y="753"/>
                </a:lnTo>
                <a:lnTo>
                  <a:pt x="782" y="753"/>
                </a:lnTo>
                <a:lnTo>
                  <a:pt x="791" y="740"/>
                </a:lnTo>
                <a:lnTo>
                  <a:pt x="799" y="726"/>
                </a:lnTo>
                <a:lnTo>
                  <a:pt x="805" y="710"/>
                </a:lnTo>
                <a:lnTo>
                  <a:pt x="811" y="691"/>
                </a:lnTo>
                <a:lnTo>
                  <a:pt x="815" y="672"/>
                </a:lnTo>
                <a:lnTo>
                  <a:pt x="819" y="650"/>
                </a:lnTo>
                <a:lnTo>
                  <a:pt x="823" y="609"/>
                </a:lnTo>
                <a:lnTo>
                  <a:pt x="826" y="569"/>
                </a:lnTo>
                <a:lnTo>
                  <a:pt x="828" y="535"/>
                </a:lnTo>
                <a:lnTo>
                  <a:pt x="830" y="508"/>
                </a:lnTo>
                <a:lnTo>
                  <a:pt x="832" y="499"/>
                </a:lnTo>
                <a:lnTo>
                  <a:pt x="833" y="494"/>
                </a:lnTo>
                <a:lnTo>
                  <a:pt x="833" y="494"/>
                </a:lnTo>
                <a:lnTo>
                  <a:pt x="844" y="467"/>
                </a:lnTo>
                <a:lnTo>
                  <a:pt x="854" y="448"/>
                </a:lnTo>
                <a:lnTo>
                  <a:pt x="867" y="426"/>
                </a:lnTo>
                <a:lnTo>
                  <a:pt x="875" y="414"/>
                </a:lnTo>
                <a:lnTo>
                  <a:pt x="883" y="403"/>
                </a:lnTo>
                <a:lnTo>
                  <a:pt x="894" y="390"/>
                </a:lnTo>
                <a:lnTo>
                  <a:pt x="905" y="380"/>
                </a:lnTo>
                <a:lnTo>
                  <a:pt x="918" y="369"/>
                </a:lnTo>
                <a:lnTo>
                  <a:pt x="932" y="358"/>
                </a:lnTo>
                <a:lnTo>
                  <a:pt x="948" y="350"/>
                </a:lnTo>
                <a:lnTo>
                  <a:pt x="965" y="342"/>
                </a:lnTo>
                <a:lnTo>
                  <a:pt x="965" y="342"/>
                </a:lnTo>
                <a:lnTo>
                  <a:pt x="1000" y="328"/>
                </a:lnTo>
                <a:lnTo>
                  <a:pt x="1034" y="318"/>
                </a:lnTo>
                <a:lnTo>
                  <a:pt x="1066" y="309"/>
                </a:lnTo>
                <a:lnTo>
                  <a:pt x="1093" y="301"/>
                </a:lnTo>
                <a:lnTo>
                  <a:pt x="1113" y="296"/>
                </a:lnTo>
                <a:lnTo>
                  <a:pt x="1126" y="291"/>
                </a:lnTo>
                <a:lnTo>
                  <a:pt x="1129" y="290"/>
                </a:lnTo>
                <a:lnTo>
                  <a:pt x="1129" y="289"/>
                </a:lnTo>
                <a:lnTo>
                  <a:pt x="1127" y="287"/>
                </a:lnTo>
                <a:lnTo>
                  <a:pt x="1122" y="286"/>
                </a:lnTo>
                <a:lnTo>
                  <a:pt x="1122" y="286"/>
                </a:lnTo>
                <a:lnTo>
                  <a:pt x="1086" y="282"/>
                </a:lnTo>
                <a:lnTo>
                  <a:pt x="1043" y="279"/>
                </a:lnTo>
                <a:lnTo>
                  <a:pt x="1019" y="279"/>
                </a:lnTo>
                <a:lnTo>
                  <a:pt x="996" y="280"/>
                </a:lnTo>
                <a:lnTo>
                  <a:pt x="975" y="282"/>
                </a:lnTo>
                <a:lnTo>
                  <a:pt x="954" y="286"/>
                </a:lnTo>
                <a:lnTo>
                  <a:pt x="954" y="286"/>
                </a:lnTo>
                <a:lnTo>
                  <a:pt x="914" y="299"/>
                </a:lnTo>
                <a:lnTo>
                  <a:pt x="872" y="314"/>
                </a:lnTo>
                <a:lnTo>
                  <a:pt x="834" y="325"/>
                </a:lnTo>
                <a:lnTo>
                  <a:pt x="819" y="331"/>
                </a:lnTo>
                <a:lnTo>
                  <a:pt x="807" y="332"/>
                </a:lnTo>
                <a:lnTo>
                  <a:pt x="807" y="332"/>
                </a:lnTo>
                <a:lnTo>
                  <a:pt x="792" y="333"/>
                </a:lnTo>
                <a:lnTo>
                  <a:pt x="787" y="332"/>
                </a:lnTo>
                <a:lnTo>
                  <a:pt x="782" y="331"/>
                </a:lnTo>
                <a:lnTo>
                  <a:pt x="778" y="329"/>
                </a:lnTo>
                <a:lnTo>
                  <a:pt x="774" y="325"/>
                </a:lnTo>
                <a:lnTo>
                  <a:pt x="771" y="319"/>
                </a:lnTo>
                <a:lnTo>
                  <a:pt x="767" y="312"/>
                </a:lnTo>
                <a:lnTo>
                  <a:pt x="767" y="312"/>
                </a:lnTo>
                <a:lnTo>
                  <a:pt x="761" y="296"/>
                </a:lnTo>
                <a:lnTo>
                  <a:pt x="758" y="289"/>
                </a:lnTo>
                <a:lnTo>
                  <a:pt x="754" y="280"/>
                </a:lnTo>
                <a:lnTo>
                  <a:pt x="747" y="270"/>
                </a:lnTo>
                <a:lnTo>
                  <a:pt x="738" y="256"/>
                </a:lnTo>
                <a:lnTo>
                  <a:pt x="724" y="238"/>
                </a:lnTo>
                <a:lnTo>
                  <a:pt x="706" y="215"/>
                </a:lnTo>
                <a:lnTo>
                  <a:pt x="706" y="215"/>
                </a:lnTo>
                <a:lnTo>
                  <a:pt x="669" y="173"/>
                </a:lnTo>
                <a:lnTo>
                  <a:pt x="641" y="143"/>
                </a:lnTo>
                <a:lnTo>
                  <a:pt x="619" y="120"/>
                </a:lnTo>
                <a:lnTo>
                  <a:pt x="600" y="99"/>
                </a:lnTo>
                <a:lnTo>
                  <a:pt x="600" y="99"/>
                </a:lnTo>
                <a:lnTo>
                  <a:pt x="591" y="86"/>
                </a:lnTo>
                <a:lnTo>
                  <a:pt x="582" y="73"/>
                </a:lnTo>
                <a:lnTo>
                  <a:pt x="564" y="47"/>
                </a:lnTo>
                <a:lnTo>
                  <a:pt x="555" y="34"/>
                </a:lnTo>
                <a:lnTo>
                  <a:pt x="544" y="22"/>
                </a:lnTo>
                <a:lnTo>
                  <a:pt x="532" y="14"/>
                </a:lnTo>
                <a:lnTo>
                  <a:pt x="526" y="10"/>
                </a:lnTo>
                <a:lnTo>
                  <a:pt x="518" y="7"/>
                </a:lnTo>
                <a:lnTo>
                  <a:pt x="518" y="7"/>
                </a:lnTo>
                <a:lnTo>
                  <a:pt x="507" y="3"/>
                </a:lnTo>
                <a:lnTo>
                  <a:pt x="496" y="2"/>
                </a:lnTo>
                <a:lnTo>
                  <a:pt x="475" y="0"/>
                </a:lnTo>
                <a:lnTo>
                  <a:pt x="459" y="0"/>
                </a:lnTo>
                <a:lnTo>
                  <a:pt x="446" y="2"/>
                </a:lnTo>
                <a:lnTo>
                  <a:pt x="435" y="6"/>
                </a:lnTo>
                <a:lnTo>
                  <a:pt x="429" y="9"/>
                </a:lnTo>
                <a:lnTo>
                  <a:pt x="422" y="12"/>
                </a:lnTo>
                <a:lnTo>
                  <a:pt x="422" y="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D7A39D3-78AE-44E1-96B0-A5696D8D1FDD}"/>
              </a:ext>
            </a:extLst>
          </p:cNvPr>
          <p:cNvSpPr>
            <a:spLocks/>
          </p:cNvSpPr>
          <p:nvPr/>
        </p:nvSpPr>
        <p:spPr bwMode="auto">
          <a:xfrm>
            <a:off x="3616325" y="1485207"/>
            <a:ext cx="2655888" cy="1627882"/>
          </a:xfrm>
          <a:custGeom>
            <a:avLst/>
            <a:gdLst>
              <a:gd name="T0" fmla="*/ 303 w 1067"/>
              <a:gd name="T1" fmla="*/ 63 h 654"/>
              <a:gd name="T2" fmla="*/ 224 w 1067"/>
              <a:gd name="T3" fmla="*/ 43 h 654"/>
              <a:gd name="T4" fmla="*/ 172 w 1067"/>
              <a:gd name="T5" fmla="*/ 48 h 654"/>
              <a:gd name="T6" fmla="*/ 143 w 1067"/>
              <a:gd name="T7" fmla="*/ 67 h 654"/>
              <a:gd name="T8" fmla="*/ 140 w 1067"/>
              <a:gd name="T9" fmla="*/ 90 h 654"/>
              <a:gd name="T10" fmla="*/ 254 w 1067"/>
              <a:gd name="T11" fmla="*/ 210 h 654"/>
              <a:gd name="T12" fmla="*/ 243 w 1067"/>
              <a:gd name="T13" fmla="*/ 248 h 654"/>
              <a:gd name="T14" fmla="*/ 183 w 1067"/>
              <a:gd name="T15" fmla="*/ 307 h 654"/>
              <a:gd name="T16" fmla="*/ 62 w 1067"/>
              <a:gd name="T17" fmla="*/ 276 h 654"/>
              <a:gd name="T18" fmla="*/ 17 w 1067"/>
              <a:gd name="T19" fmla="*/ 286 h 654"/>
              <a:gd name="T20" fmla="*/ 0 w 1067"/>
              <a:gd name="T21" fmla="*/ 312 h 654"/>
              <a:gd name="T22" fmla="*/ 11 w 1067"/>
              <a:gd name="T23" fmla="*/ 352 h 654"/>
              <a:gd name="T24" fmla="*/ 22 w 1067"/>
              <a:gd name="T25" fmla="*/ 393 h 654"/>
              <a:gd name="T26" fmla="*/ 15 w 1067"/>
              <a:gd name="T27" fmla="*/ 475 h 654"/>
              <a:gd name="T28" fmla="*/ 21 w 1067"/>
              <a:gd name="T29" fmla="*/ 533 h 654"/>
              <a:gd name="T30" fmla="*/ 49 w 1067"/>
              <a:gd name="T31" fmla="*/ 589 h 654"/>
              <a:gd name="T32" fmla="*/ 85 w 1067"/>
              <a:gd name="T33" fmla="*/ 602 h 654"/>
              <a:gd name="T34" fmla="*/ 120 w 1067"/>
              <a:gd name="T35" fmla="*/ 583 h 654"/>
              <a:gd name="T36" fmla="*/ 167 w 1067"/>
              <a:gd name="T37" fmla="*/ 508 h 654"/>
              <a:gd name="T38" fmla="*/ 199 w 1067"/>
              <a:gd name="T39" fmla="*/ 479 h 654"/>
              <a:gd name="T40" fmla="*/ 301 w 1067"/>
              <a:gd name="T41" fmla="*/ 479 h 654"/>
              <a:gd name="T42" fmla="*/ 336 w 1067"/>
              <a:gd name="T43" fmla="*/ 494 h 654"/>
              <a:gd name="T44" fmla="*/ 322 w 1067"/>
              <a:gd name="T45" fmla="*/ 517 h 654"/>
              <a:gd name="T46" fmla="*/ 297 w 1067"/>
              <a:gd name="T47" fmla="*/ 531 h 654"/>
              <a:gd name="T48" fmla="*/ 210 w 1067"/>
              <a:gd name="T49" fmla="*/ 553 h 654"/>
              <a:gd name="T50" fmla="*/ 178 w 1067"/>
              <a:gd name="T51" fmla="*/ 575 h 654"/>
              <a:gd name="T52" fmla="*/ 145 w 1067"/>
              <a:gd name="T53" fmla="*/ 634 h 654"/>
              <a:gd name="T54" fmla="*/ 157 w 1067"/>
              <a:gd name="T55" fmla="*/ 653 h 654"/>
              <a:gd name="T56" fmla="*/ 209 w 1067"/>
              <a:gd name="T57" fmla="*/ 645 h 654"/>
              <a:gd name="T58" fmla="*/ 334 w 1067"/>
              <a:gd name="T59" fmla="*/ 589 h 654"/>
              <a:gd name="T60" fmla="*/ 382 w 1067"/>
              <a:gd name="T61" fmla="*/ 544 h 654"/>
              <a:gd name="T62" fmla="*/ 410 w 1067"/>
              <a:gd name="T63" fmla="*/ 514 h 654"/>
              <a:gd name="T64" fmla="*/ 465 w 1067"/>
              <a:gd name="T65" fmla="*/ 526 h 654"/>
              <a:gd name="T66" fmla="*/ 607 w 1067"/>
              <a:gd name="T67" fmla="*/ 545 h 654"/>
              <a:gd name="T68" fmla="*/ 709 w 1067"/>
              <a:gd name="T69" fmla="*/ 535 h 654"/>
              <a:gd name="T70" fmla="*/ 797 w 1067"/>
              <a:gd name="T71" fmla="*/ 499 h 654"/>
              <a:gd name="T72" fmla="*/ 870 w 1067"/>
              <a:gd name="T73" fmla="*/ 431 h 654"/>
              <a:gd name="T74" fmla="*/ 922 w 1067"/>
              <a:gd name="T75" fmla="*/ 334 h 654"/>
              <a:gd name="T76" fmla="*/ 924 w 1067"/>
              <a:gd name="T77" fmla="*/ 266 h 654"/>
              <a:gd name="T78" fmla="*/ 1050 w 1067"/>
              <a:gd name="T79" fmla="*/ 272 h 654"/>
              <a:gd name="T80" fmla="*/ 1065 w 1067"/>
              <a:gd name="T81" fmla="*/ 266 h 654"/>
              <a:gd name="T82" fmla="*/ 1010 w 1067"/>
              <a:gd name="T83" fmla="*/ 246 h 654"/>
              <a:gd name="T84" fmla="*/ 943 w 1067"/>
              <a:gd name="T85" fmla="*/ 228 h 654"/>
              <a:gd name="T86" fmla="*/ 939 w 1067"/>
              <a:gd name="T87" fmla="*/ 180 h 654"/>
              <a:gd name="T88" fmla="*/ 943 w 1067"/>
              <a:gd name="T89" fmla="*/ 139 h 654"/>
              <a:gd name="T90" fmla="*/ 945 w 1067"/>
              <a:gd name="T91" fmla="*/ 100 h 654"/>
              <a:gd name="T92" fmla="*/ 944 w 1067"/>
              <a:gd name="T93" fmla="*/ 56 h 654"/>
              <a:gd name="T94" fmla="*/ 921 w 1067"/>
              <a:gd name="T95" fmla="*/ 33 h 654"/>
              <a:gd name="T96" fmla="*/ 839 w 1067"/>
              <a:gd name="T97" fmla="*/ 11 h 654"/>
              <a:gd name="T98" fmla="*/ 640 w 1067"/>
              <a:gd name="T99" fmla="*/ 0 h 654"/>
              <a:gd name="T100" fmla="*/ 545 w 1067"/>
              <a:gd name="T101" fmla="*/ 14 h 654"/>
              <a:gd name="T102" fmla="*/ 441 w 1067"/>
              <a:gd name="T103" fmla="*/ 59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7" h="654">
                <a:moveTo>
                  <a:pt x="381" y="99"/>
                </a:moveTo>
                <a:lnTo>
                  <a:pt x="381" y="99"/>
                </a:lnTo>
                <a:lnTo>
                  <a:pt x="366" y="91"/>
                </a:lnTo>
                <a:lnTo>
                  <a:pt x="328" y="73"/>
                </a:lnTo>
                <a:lnTo>
                  <a:pt x="303" y="63"/>
                </a:lnTo>
                <a:lnTo>
                  <a:pt x="276" y="54"/>
                </a:lnTo>
                <a:lnTo>
                  <a:pt x="249" y="47"/>
                </a:lnTo>
                <a:lnTo>
                  <a:pt x="237" y="44"/>
                </a:lnTo>
                <a:lnTo>
                  <a:pt x="224" y="43"/>
                </a:lnTo>
                <a:lnTo>
                  <a:pt x="224" y="43"/>
                </a:lnTo>
                <a:lnTo>
                  <a:pt x="213" y="42"/>
                </a:lnTo>
                <a:lnTo>
                  <a:pt x="201" y="43"/>
                </a:lnTo>
                <a:lnTo>
                  <a:pt x="191" y="43"/>
                </a:lnTo>
                <a:lnTo>
                  <a:pt x="181" y="45"/>
                </a:lnTo>
                <a:lnTo>
                  <a:pt x="172" y="48"/>
                </a:lnTo>
                <a:lnTo>
                  <a:pt x="164" y="50"/>
                </a:lnTo>
                <a:lnTo>
                  <a:pt x="158" y="54"/>
                </a:lnTo>
                <a:lnTo>
                  <a:pt x="152" y="58"/>
                </a:lnTo>
                <a:lnTo>
                  <a:pt x="147" y="62"/>
                </a:lnTo>
                <a:lnTo>
                  <a:pt x="143" y="67"/>
                </a:lnTo>
                <a:lnTo>
                  <a:pt x="140" y="72"/>
                </a:lnTo>
                <a:lnTo>
                  <a:pt x="138" y="76"/>
                </a:lnTo>
                <a:lnTo>
                  <a:pt x="138" y="81"/>
                </a:lnTo>
                <a:lnTo>
                  <a:pt x="138" y="85"/>
                </a:lnTo>
                <a:lnTo>
                  <a:pt x="140" y="90"/>
                </a:lnTo>
                <a:lnTo>
                  <a:pt x="143" y="94"/>
                </a:lnTo>
                <a:lnTo>
                  <a:pt x="143" y="94"/>
                </a:lnTo>
                <a:lnTo>
                  <a:pt x="201" y="154"/>
                </a:lnTo>
                <a:lnTo>
                  <a:pt x="254" y="210"/>
                </a:lnTo>
                <a:lnTo>
                  <a:pt x="254" y="210"/>
                </a:lnTo>
                <a:lnTo>
                  <a:pt x="256" y="214"/>
                </a:lnTo>
                <a:lnTo>
                  <a:pt x="256" y="219"/>
                </a:lnTo>
                <a:lnTo>
                  <a:pt x="254" y="224"/>
                </a:lnTo>
                <a:lnTo>
                  <a:pt x="252" y="232"/>
                </a:lnTo>
                <a:lnTo>
                  <a:pt x="243" y="248"/>
                </a:lnTo>
                <a:lnTo>
                  <a:pt x="232" y="266"/>
                </a:lnTo>
                <a:lnTo>
                  <a:pt x="209" y="298"/>
                </a:lnTo>
                <a:lnTo>
                  <a:pt x="199" y="312"/>
                </a:lnTo>
                <a:lnTo>
                  <a:pt x="199" y="312"/>
                </a:lnTo>
                <a:lnTo>
                  <a:pt x="183" y="307"/>
                </a:lnTo>
                <a:lnTo>
                  <a:pt x="148" y="294"/>
                </a:lnTo>
                <a:lnTo>
                  <a:pt x="126" y="288"/>
                </a:lnTo>
                <a:lnTo>
                  <a:pt x="104" y="281"/>
                </a:lnTo>
                <a:lnTo>
                  <a:pt x="81" y="277"/>
                </a:lnTo>
                <a:lnTo>
                  <a:pt x="62" y="276"/>
                </a:lnTo>
                <a:lnTo>
                  <a:pt x="62" y="276"/>
                </a:lnTo>
                <a:lnTo>
                  <a:pt x="45" y="277"/>
                </a:lnTo>
                <a:lnTo>
                  <a:pt x="30" y="281"/>
                </a:lnTo>
                <a:lnTo>
                  <a:pt x="22" y="284"/>
                </a:lnTo>
                <a:lnTo>
                  <a:pt x="17" y="286"/>
                </a:lnTo>
                <a:lnTo>
                  <a:pt x="11" y="290"/>
                </a:lnTo>
                <a:lnTo>
                  <a:pt x="7" y="295"/>
                </a:lnTo>
                <a:lnTo>
                  <a:pt x="3" y="299"/>
                </a:lnTo>
                <a:lnTo>
                  <a:pt x="1" y="305"/>
                </a:lnTo>
                <a:lnTo>
                  <a:pt x="0" y="312"/>
                </a:lnTo>
                <a:lnTo>
                  <a:pt x="0" y="318"/>
                </a:lnTo>
                <a:lnTo>
                  <a:pt x="1" y="326"/>
                </a:lnTo>
                <a:lnTo>
                  <a:pt x="2" y="334"/>
                </a:lnTo>
                <a:lnTo>
                  <a:pt x="6" y="343"/>
                </a:lnTo>
                <a:lnTo>
                  <a:pt x="11" y="352"/>
                </a:lnTo>
                <a:lnTo>
                  <a:pt x="11" y="352"/>
                </a:lnTo>
                <a:lnTo>
                  <a:pt x="16" y="362"/>
                </a:lnTo>
                <a:lnTo>
                  <a:pt x="20" y="372"/>
                </a:lnTo>
                <a:lnTo>
                  <a:pt x="21" y="383"/>
                </a:lnTo>
                <a:lnTo>
                  <a:pt x="22" y="393"/>
                </a:lnTo>
                <a:lnTo>
                  <a:pt x="24" y="403"/>
                </a:lnTo>
                <a:lnTo>
                  <a:pt x="22" y="413"/>
                </a:lnTo>
                <a:lnTo>
                  <a:pt x="21" y="435"/>
                </a:lnTo>
                <a:lnTo>
                  <a:pt x="17" y="455"/>
                </a:lnTo>
                <a:lnTo>
                  <a:pt x="15" y="475"/>
                </a:lnTo>
                <a:lnTo>
                  <a:pt x="14" y="495"/>
                </a:lnTo>
                <a:lnTo>
                  <a:pt x="15" y="506"/>
                </a:lnTo>
                <a:lnTo>
                  <a:pt x="16" y="514"/>
                </a:lnTo>
                <a:lnTo>
                  <a:pt x="16" y="514"/>
                </a:lnTo>
                <a:lnTo>
                  <a:pt x="21" y="533"/>
                </a:lnTo>
                <a:lnTo>
                  <a:pt x="28" y="551"/>
                </a:lnTo>
                <a:lnTo>
                  <a:pt x="35" y="569"/>
                </a:lnTo>
                <a:lnTo>
                  <a:pt x="39" y="577"/>
                </a:lnTo>
                <a:lnTo>
                  <a:pt x="44" y="583"/>
                </a:lnTo>
                <a:lnTo>
                  <a:pt x="49" y="589"/>
                </a:lnTo>
                <a:lnTo>
                  <a:pt x="55" y="594"/>
                </a:lnTo>
                <a:lnTo>
                  <a:pt x="62" y="598"/>
                </a:lnTo>
                <a:lnTo>
                  <a:pt x="68" y="601"/>
                </a:lnTo>
                <a:lnTo>
                  <a:pt x="76" y="602"/>
                </a:lnTo>
                <a:lnTo>
                  <a:pt x="85" y="602"/>
                </a:lnTo>
                <a:lnTo>
                  <a:pt x="93" y="599"/>
                </a:lnTo>
                <a:lnTo>
                  <a:pt x="102" y="596"/>
                </a:lnTo>
                <a:lnTo>
                  <a:pt x="102" y="596"/>
                </a:lnTo>
                <a:lnTo>
                  <a:pt x="111" y="589"/>
                </a:lnTo>
                <a:lnTo>
                  <a:pt x="120" y="583"/>
                </a:lnTo>
                <a:lnTo>
                  <a:pt x="128" y="575"/>
                </a:lnTo>
                <a:lnTo>
                  <a:pt x="134" y="566"/>
                </a:lnTo>
                <a:lnTo>
                  <a:pt x="147" y="547"/>
                </a:lnTo>
                <a:lnTo>
                  <a:pt x="157" y="527"/>
                </a:lnTo>
                <a:lnTo>
                  <a:pt x="167" y="508"/>
                </a:lnTo>
                <a:lnTo>
                  <a:pt x="176" y="493"/>
                </a:lnTo>
                <a:lnTo>
                  <a:pt x="181" y="488"/>
                </a:lnTo>
                <a:lnTo>
                  <a:pt x="186" y="483"/>
                </a:lnTo>
                <a:lnTo>
                  <a:pt x="192" y="480"/>
                </a:lnTo>
                <a:lnTo>
                  <a:pt x="199" y="479"/>
                </a:lnTo>
                <a:lnTo>
                  <a:pt x="199" y="479"/>
                </a:lnTo>
                <a:lnTo>
                  <a:pt x="235" y="478"/>
                </a:lnTo>
                <a:lnTo>
                  <a:pt x="257" y="478"/>
                </a:lnTo>
                <a:lnTo>
                  <a:pt x="281" y="478"/>
                </a:lnTo>
                <a:lnTo>
                  <a:pt x="301" y="479"/>
                </a:lnTo>
                <a:lnTo>
                  <a:pt x="319" y="482"/>
                </a:lnTo>
                <a:lnTo>
                  <a:pt x="325" y="484"/>
                </a:lnTo>
                <a:lnTo>
                  <a:pt x="332" y="487"/>
                </a:lnTo>
                <a:lnTo>
                  <a:pt x="334" y="490"/>
                </a:lnTo>
                <a:lnTo>
                  <a:pt x="336" y="494"/>
                </a:lnTo>
                <a:lnTo>
                  <a:pt x="336" y="494"/>
                </a:lnTo>
                <a:lnTo>
                  <a:pt x="334" y="502"/>
                </a:lnTo>
                <a:lnTo>
                  <a:pt x="332" y="508"/>
                </a:lnTo>
                <a:lnTo>
                  <a:pt x="327" y="513"/>
                </a:lnTo>
                <a:lnTo>
                  <a:pt x="322" y="517"/>
                </a:lnTo>
                <a:lnTo>
                  <a:pt x="309" y="523"/>
                </a:lnTo>
                <a:lnTo>
                  <a:pt x="304" y="526"/>
                </a:lnTo>
                <a:lnTo>
                  <a:pt x="300" y="530"/>
                </a:lnTo>
                <a:lnTo>
                  <a:pt x="300" y="530"/>
                </a:lnTo>
                <a:lnTo>
                  <a:pt x="297" y="531"/>
                </a:lnTo>
                <a:lnTo>
                  <a:pt x="294" y="533"/>
                </a:lnTo>
                <a:lnTo>
                  <a:pt x="282" y="535"/>
                </a:lnTo>
                <a:lnTo>
                  <a:pt x="248" y="541"/>
                </a:lnTo>
                <a:lnTo>
                  <a:pt x="229" y="546"/>
                </a:lnTo>
                <a:lnTo>
                  <a:pt x="210" y="553"/>
                </a:lnTo>
                <a:lnTo>
                  <a:pt x="201" y="556"/>
                </a:lnTo>
                <a:lnTo>
                  <a:pt x="192" y="563"/>
                </a:lnTo>
                <a:lnTo>
                  <a:pt x="185" y="568"/>
                </a:lnTo>
                <a:lnTo>
                  <a:pt x="178" y="575"/>
                </a:lnTo>
                <a:lnTo>
                  <a:pt x="178" y="575"/>
                </a:lnTo>
                <a:lnTo>
                  <a:pt x="167" y="591"/>
                </a:lnTo>
                <a:lnTo>
                  <a:pt x="157" y="606"/>
                </a:lnTo>
                <a:lnTo>
                  <a:pt x="149" y="621"/>
                </a:lnTo>
                <a:lnTo>
                  <a:pt x="147" y="627"/>
                </a:lnTo>
                <a:lnTo>
                  <a:pt x="145" y="634"/>
                </a:lnTo>
                <a:lnTo>
                  <a:pt x="144" y="639"/>
                </a:lnTo>
                <a:lnTo>
                  <a:pt x="145" y="644"/>
                </a:lnTo>
                <a:lnTo>
                  <a:pt x="148" y="648"/>
                </a:lnTo>
                <a:lnTo>
                  <a:pt x="150" y="651"/>
                </a:lnTo>
                <a:lnTo>
                  <a:pt x="157" y="653"/>
                </a:lnTo>
                <a:lnTo>
                  <a:pt x="163" y="654"/>
                </a:lnTo>
                <a:lnTo>
                  <a:pt x="172" y="653"/>
                </a:lnTo>
                <a:lnTo>
                  <a:pt x="183" y="651"/>
                </a:lnTo>
                <a:lnTo>
                  <a:pt x="183" y="651"/>
                </a:lnTo>
                <a:lnTo>
                  <a:pt x="209" y="645"/>
                </a:lnTo>
                <a:lnTo>
                  <a:pt x="235" y="636"/>
                </a:lnTo>
                <a:lnTo>
                  <a:pt x="262" y="626"/>
                </a:lnTo>
                <a:lnTo>
                  <a:pt x="287" y="615"/>
                </a:lnTo>
                <a:lnTo>
                  <a:pt x="311" y="602"/>
                </a:lnTo>
                <a:lnTo>
                  <a:pt x="334" y="589"/>
                </a:lnTo>
                <a:lnTo>
                  <a:pt x="352" y="577"/>
                </a:lnTo>
                <a:lnTo>
                  <a:pt x="366" y="565"/>
                </a:lnTo>
                <a:lnTo>
                  <a:pt x="366" y="565"/>
                </a:lnTo>
                <a:lnTo>
                  <a:pt x="376" y="554"/>
                </a:lnTo>
                <a:lnTo>
                  <a:pt x="382" y="544"/>
                </a:lnTo>
                <a:lnTo>
                  <a:pt x="393" y="526"/>
                </a:lnTo>
                <a:lnTo>
                  <a:pt x="396" y="521"/>
                </a:lnTo>
                <a:lnTo>
                  <a:pt x="403" y="516"/>
                </a:lnTo>
                <a:lnTo>
                  <a:pt x="406" y="514"/>
                </a:lnTo>
                <a:lnTo>
                  <a:pt x="410" y="514"/>
                </a:lnTo>
                <a:lnTo>
                  <a:pt x="422" y="514"/>
                </a:lnTo>
                <a:lnTo>
                  <a:pt x="422" y="514"/>
                </a:lnTo>
                <a:lnTo>
                  <a:pt x="439" y="517"/>
                </a:lnTo>
                <a:lnTo>
                  <a:pt x="448" y="521"/>
                </a:lnTo>
                <a:lnTo>
                  <a:pt x="465" y="526"/>
                </a:lnTo>
                <a:lnTo>
                  <a:pt x="503" y="535"/>
                </a:lnTo>
                <a:lnTo>
                  <a:pt x="503" y="535"/>
                </a:lnTo>
                <a:lnTo>
                  <a:pt x="533" y="540"/>
                </a:lnTo>
                <a:lnTo>
                  <a:pt x="569" y="544"/>
                </a:lnTo>
                <a:lnTo>
                  <a:pt x="607" y="545"/>
                </a:lnTo>
                <a:lnTo>
                  <a:pt x="627" y="545"/>
                </a:lnTo>
                <a:lnTo>
                  <a:pt x="649" y="544"/>
                </a:lnTo>
                <a:lnTo>
                  <a:pt x="669" y="542"/>
                </a:lnTo>
                <a:lnTo>
                  <a:pt x="689" y="539"/>
                </a:lnTo>
                <a:lnTo>
                  <a:pt x="709" y="535"/>
                </a:lnTo>
                <a:lnTo>
                  <a:pt x="728" y="531"/>
                </a:lnTo>
                <a:lnTo>
                  <a:pt x="747" y="525"/>
                </a:lnTo>
                <a:lnTo>
                  <a:pt x="765" y="517"/>
                </a:lnTo>
                <a:lnTo>
                  <a:pt x="782" y="509"/>
                </a:lnTo>
                <a:lnTo>
                  <a:pt x="797" y="499"/>
                </a:lnTo>
                <a:lnTo>
                  <a:pt x="797" y="499"/>
                </a:lnTo>
                <a:lnTo>
                  <a:pt x="811" y="489"/>
                </a:lnTo>
                <a:lnTo>
                  <a:pt x="825" y="478"/>
                </a:lnTo>
                <a:lnTo>
                  <a:pt x="849" y="455"/>
                </a:lnTo>
                <a:lnTo>
                  <a:pt x="870" y="431"/>
                </a:lnTo>
                <a:lnTo>
                  <a:pt x="889" y="407"/>
                </a:lnTo>
                <a:lnTo>
                  <a:pt x="903" y="384"/>
                </a:lnTo>
                <a:lnTo>
                  <a:pt x="913" y="364"/>
                </a:lnTo>
                <a:lnTo>
                  <a:pt x="921" y="343"/>
                </a:lnTo>
                <a:lnTo>
                  <a:pt x="922" y="334"/>
                </a:lnTo>
                <a:lnTo>
                  <a:pt x="924" y="327"/>
                </a:lnTo>
                <a:lnTo>
                  <a:pt x="924" y="327"/>
                </a:lnTo>
                <a:lnTo>
                  <a:pt x="925" y="300"/>
                </a:lnTo>
                <a:lnTo>
                  <a:pt x="924" y="281"/>
                </a:lnTo>
                <a:lnTo>
                  <a:pt x="924" y="266"/>
                </a:lnTo>
                <a:lnTo>
                  <a:pt x="924" y="266"/>
                </a:lnTo>
                <a:lnTo>
                  <a:pt x="948" y="269"/>
                </a:lnTo>
                <a:lnTo>
                  <a:pt x="1001" y="271"/>
                </a:lnTo>
                <a:lnTo>
                  <a:pt x="1027" y="272"/>
                </a:lnTo>
                <a:lnTo>
                  <a:pt x="1050" y="272"/>
                </a:lnTo>
                <a:lnTo>
                  <a:pt x="1058" y="271"/>
                </a:lnTo>
                <a:lnTo>
                  <a:pt x="1064" y="270"/>
                </a:lnTo>
                <a:lnTo>
                  <a:pt x="1067" y="269"/>
                </a:lnTo>
                <a:lnTo>
                  <a:pt x="1067" y="267"/>
                </a:lnTo>
                <a:lnTo>
                  <a:pt x="1065" y="266"/>
                </a:lnTo>
                <a:lnTo>
                  <a:pt x="1065" y="266"/>
                </a:lnTo>
                <a:lnTo>
                  <a:pt x="1054" y="257"/>
                </a:lnTo>
                <a:lnTo>
                  <a:pt x="1043" y="252"/>
                </a:lnTo>
                <a:lnTo>
                  <a:pt x="1029" y="248"/>
                </a:lnTo>
                <a:lnTo>
                  <a:pt x="1010" y="246"/>
                </a:lnTo>
                <a:lnTo>
                  <a:pt x="1010" y="246"/>
                </a:lnTo>
                <a:lnTo>
                  <a:pt x="965" y="239"/>
                </a:lnTo>
                <a:lnTo>
                  <a:pt x="944" y="236"/>
                </a:lnTo>
                <a:lnTo>
                  <a:pt x="944" y="236"/>
                </a:lnTo>
                <a:lnTo>
                  <a:pt x="943" y="228"/>
                </a:lnTo>
                <a:lnTo>
                  <a:pt x="939" y="211"/>
                </a:lnTo>
                <a:lnTo>
                  <a:pt x="936" y="194"/>
                </a:lnTo>
                <a:lnTo>
                  <a:pt x="937" y="186"/>
                </a:lnTo>
                <a:lnTo>
                  <a:pt x="939" y="180"/>
                </a:lnTo>
                <a:lnTo>
                  <a:pt x="939" y="180"/>
                </a:lnTo>
                <a:lnTo>
                  <a:pt x="943" y="172"/>
                </a:lnTo>
                <a:lnTo>
                  <a:pt x="944" y="166"/>
                </a:lnTo>
                <a:lnTo>
                  <a:pt x="944" y="149"/>
                </a:lnTo>
                <a:lnTo>
                  <a:pt x="944" y="149"/>
                </a:lnTo>
                <a:lnTo>
                  <a:pt x="943" y="139"/>
                </a:lnTo>
                <a:lnTo>
                  <a:pt x="941" y="129"/>
                </a:lnTo>
                <a:lnTo>
                  <a:pt x="939" y="119"/>
                </a:lnTo>
                <a:lnTo>
                  <a:pt x="939" y="119"/>
                </a:lnTo>
                <a:lnTo>
                  <a:pt x="943" y="110"/>
                </a:lnTo>
                <a:lnTo>
                  <a:pt x="945" y="100"/>
                </a:lnTo>
                <a:lnTo>
                  <a:pt x="948" y="89"/>
                </a:lnTo>
                <a:lnTo>
                  <a:pt x="948" y="76"/>
                </a:lnTo>
                <a:lnTo>
                  <a:pt x="948" y="68"/>
                </a:lnTo>
                <a:lnTo>
                  <a:pt x="946" y="62"/>
                </a:lnTo>
                <a:lnTo>
                  <a:pt x="944" y="56"/>
                </a:lnTo>
                <a:lnTo>
                  <a:pt x="940" y="49"/>
                </a:lnTo>
                <a:lnTo>
                  <a:pt x="935" y="43"/>
                </a:lnTo>
                <a:lnTo>
                  <a:pt x="929" y="38"/>
                </a:lnTo>
                <a:lnTo>
                  <a:pt x="929" y="38"/>
                </a:lnTo>
                <a:lnTo>
                  <a:pt x="921" y="33"/>
                </a:lnTo>
                <a:lnTo>
                  <a:pt x="912" y="29"/>
                </a:lnTo>
                <a:lnTo>
                  <a:pt x="902" y="25"/>
                </a:lnTo>
                <a:lnTo>
                  <a:pt x="892" y="21"/>
                </a:lnTo>
                <a:lnTo>
                  <a:pt x="866" y="15"/>
                </a:lnTo>
                <a:lnTo>
                  <a:pt x="839" y="11"/>
                </a:lnTo>
                <a:lnTo>
                  <a:pt x="807" y="7"/>
                </a:lnTo>
                <a:lnTo>
                  <a:pt x="774" y="6"/>
                </a:lnTo>
                <a:lnTo>
                  <a:pt x="700" y="2"/>
                </a:lnTo>
                <a:lnTo>
                  <a:pt x="700" y="2"/>
                </a:lnTo>
                <a:lnTo>
                  <a:pt x="640" y="0"/>
                </a:lnTo>
                <a:lnTo>
                  <a:pt x="618" y="0"/>
                </a:lnTo>
                <a:lnTo>
                  <a:pt x="600" y="0"/>
                </a:lnTo>
                <a:lnTo>
                  <a:pt x="583" y="2"/>
                </a:lnTo>
                <a:lnTo>
                  <a:pt x="565" y="7"/>
                </a:lnTo>
                <a:lnTo>
                  <a:pt x="545" y="14"/>
                </a:lnTo>
                <a:lnTo>
                  <a:pt x="518" y="23"/>
                </a:lnTo>
                <a:lnTo>
                  <a:pt x="518" y="23"/>
                </a:lnTo>
                <a:lnTo>
                  <a:pt x="490" y="34"/>
                </a:lnTo>
                <a:lnTo>
                  <a:pt x="463" y="47"/>
                </a:lnTo>
                <a:lnTo>
                  <a:pt x="441" y="59"/>
                </a:lnTo>
                <a:lnTo>
                  <a:pt x="420" y="72"/>
                </a:lnTo>
                <a:lnTo>
                  <a:pt x="391" y="91"/>
                </a:lnTo>
                <a:lnTo>
                  <a:pt x="381" y="99"/>
                </a:lnTo>
                <a:lnTo>
                  <a:pt x="381" y="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53B2D27-68ED-4AB6-B2F4-E85E5F6648D0}"/>
              </a:ext>
            </a:extLst>
          </p:cNvPr>
          <p:cNvSpPr>
            <a:spLocks/>
          </p:cNvSpPr>
          <p:nvPr/>
        </p:nvSpPr>
        <p:spPr bwMode="auto">
          <a:xfrm>
            <a:off x="662417" y="4171950"/>
            <a:ext cx="2648580" cy="1771650"/>
          </a:xfrm>
          <a:custGeom>
            <a:avLst/>
            <a:gdLst>
              <a:gd name="T0" fmla="*/ 120 w 1042"/>
              <a:gd name="T1" fmla="*/ 480 h 697"/>
              <a:gd name="T2" fmla="*/ 70 w 1042"/>
              <a:gd name="T3" fmla="*/ 483 h 697"/>
              <a:gd name="T4" fmla="*/ 50 w 1042"/>
              <a:gd name="T5" fmla="*/ 493 h 697"/>
              <a:gd name="T6" fmla="*/ 8 w 1042"/>
              <a:gd name="T7" fmla="*/ 539 h 697"/>
              <a:gd name="T8" fmla="*/ 0 w 1042"/>
              <a:gd name="T9" fmla="*/ 560 h 697"/>
              <a:gd name="T10" fmla="*/ 9 w 1042"/>
              <a:gd name="T11" fmla="*/ 566 h 697"/>
              <a:gd name="T12" fmla="*/ 102 w 1042"/>
              <a:gd name="T13" fmla="*/ 563 h 697"/>
              <a:gd name="T14" fmla="*/ 131 w 1042"/>
              <a:gd name="T15" fmla="*/ 566 h 697"/>
              <a:gd name="T16" fmla="*/ 132 w 1042"/>
              <a:gd name="T17" fmla="*/ 594 h 697"/>
              <a:gd name="T18" fmla="*/ 149 w 1042"/>
              <a:gd name="T19" fmla="*/ 641 h 697"/>
              <a:gd name="T20" fmla="*/ 164 w 1042"/>
              <a:gd name="T21" fmla="*/ 655 h 697"/>
              <a:gd name="T22" fmla="*/ 230 w 1042"/>
              <a:gd name="T23" fmla="*/ 682 h 697"/>
              <a:gd name="T24" fmla="*/ 334 w 1042"/>
              <a:gd name="T25" fmla="*/ 697 h 697"/>
              <a:gd name="T26" fmla="*/ 406 w 1042"/>
              <a:gd name="T27" fmla="*/ 693 h 697"/>
              <a:gd name="T28" fmla="*/ 512 w 1042"/>
              <a:gd name="T29" fmla="*/ 669 h 697"/>
              <a:gd name="T30" fmla="*/ 600 w 1042"/>
              <a:gd name="T31" fmla="*/ 634 h 697"/>
              <a:gd name="T32" fmla="*/ 658 w 1042"/>
              <a:gd name="T33" fmla="*/ 599 h 697"/>
              <a:gd name="T34" fmla="*/ 799 w 1042"/>
              <a:gd name="T35" fmla="*/ 495 h 697"/>
              <a:gd name="T36" fmla="*/ 842 w 1042"/>
              <a:gd name="T37" fmla="*/ 445 h 697"/>
              <a:gd name="T38" fmla="*/ 874 w 1042"/>
              <a:gd name="T39" fmla="*/ 426 h 697"/>
              <a:gd name="T40" fmla="*/ 885 w 1042"/>
              <a:gd name="T41" fmla="*/ 404 h 697"/>
              <a:gd name="T42" fmla="*/ 881 w 1042"/>
              <a:gd name="T43" fmla="*/ 375 h 697"/>
              <a:gd name="T44" fmla="*/ 860 w 1042"/>
              <a:gd name="T45" fmla="*/ 336 h 697"/>
              <a:gd name="T46" fmla="*/ 862 w 1042"/>
              <a:gd name="T47" fmla="*/ 307 h 697"/>
              <a:gd name="T48" fmla="*/ 887 w 1042"/>
              <a:gd name="T49" fmla="*/ 281 h 697"/>
              <a:gd name="T50" fmla="*/ 998 w 1042"/>
              <a:gd name="T51" fmla="*/ 219 h 697"/>
              <a:gd name="T52" fmla="*/ 1032 w 1042"/>
              <a:gd name="T53" fmla="*/ 187 h 697"/>
              <a:gd name="T54" fmla="*/ 1042 w 1042"/>
              <a:gd name="T55" fmla="*/ 139 h 697"/>
              <a:gd name="T56" fmla="*/ 1034 w 1042"/>
              <a:gd name="T57" fmla="*/ 113 h 697"/>
              <a:gd name="T58" fmla="*/ 1029 w 1042"/>
              <a:gd name="T59" fmla="*/ 85 h 697"/>
              <a:gd name="T60" fmla="*/ 1033 w 1042"/>
              <a:gd name="T61" fmla="*/ 68 h 697"/>
              <a:gd name="T62" fmla="*/ 1019 w 1042"/>
              <a:gd name="T63" fmla="*/ 61 h 697"/>
              <a:gd name="T64" fmla="*/ 1013 w 1042"/>
              <a:gd name="T65" fmla="*/ 49 h 697"/>
              <a:gd name="T66" fmla="*/ 1008 w 1042"/>
              <a:gd name="T67" fmla="*/ 38 h 697"/>
              <a:gd name="T68" fmla="*/ 972 w 1042"/>
              <a:gd name="T69" fmla="*/ 40 h 697"/>
              <a:gd name="T70" fmla="*/ 913 w 1042"/>
              <a:gd name="T71" fmla="*/ 76 h 697"/>
              <a:gd name="T72" fmla="*/ 813 w 1042"/>
              <a:gd name="T73" fmla="*/ 159 h 697"/>
              <a:gd name="T74" fmla="*/ 785 w 1042"/>
              <a:gd name="T75" fmla="*/ 184 h 697"/>
              <a:gd name="T76" fmla="*/ 772 w 1042"/>
              <a:gd name="T77" fmla="*/ 185 h 697"/>
              <a:gd name="T78" fmla="*/ 777 w 1042"/>
              <a:gd name="T79" fmla="*/ 167 h 697"/>
              <a:gd name="T80" fmla="*/ 811 w 1042"/>
              <a:gd name="T81" fmla="*/ 100 h 697"/>
              <a:gd name="T82" fmla="*/ 804 w 1042"/>
              <a:gd name="T83" fmla="*/ 63 h 697"/>
              <a:gd name="T84" fmla="*/ 770 w 1042"/>
              <a:gd name="T85" fmla="*/ 28 h 697"/>
              <a:gd name="T86" fmla="*/ 723 w 1042"/>
              <a:gd name="T87" fmla="*/ 14 h 697"/>
              <a:gd name="T88" fmla="*/ 704 w 1042"/>
              <a:gd name="T89" fmla="*/ 1 h 697"/>
              <a:gd name="T90" fmla="*/ 675 w 1042"/>
              <a:gd name="T91" fmla="*/ 14 h 697"/>
              <a:gd name="T92" fmla="*/ 657 w 1042"/>
              <a:gd name="T93" fmla="*/ 39 h 697"/>
              <a:gd name="T94" fmla="*/ 631 w 1042"/>
              <a:gd name="T95" fmla="*/ 128 h 697"/>
              <a:gd name="T96" fmla="*/ 587 w 1042"/>
              <a:gd name="T97" fmla="*/ 172 h 697"/>
              <a:gd name="T98" fmla="*/ 417 w 1042"/>
              <a:gd name="T99" fmla="*/ 201 h 697"/>
              <a:gd name="T100" fmla="*/ 326 w 1042"/>
              <a:gd name="T101" fmla="*/ 232 h 697"/>
              <a:gd name="T102" fmla="*/ 199 w 1042"/>
              <a:gd name="T103" fmla="*/ 317 h 697"/>
              <a:gd name="T104" fmla="*/ 142 w 1042"/>
              <a:gd name="T105" fmla="*/ 366 h 697"/>
              <a:gd name="T106" fmla="*/ 135 w 1042"/>
              <a:gd name="T107" fmla="*/ 399 h 697"/>
              <a:gd name="T108" fmla="*/ 140 w 1042"/>
              <a:gd name="T109" fmla="*/ 485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2" h="697">
                <a:moveTo>
                  <a:pt x="140" y="485"/>
                </a:moveTo>
                <a:lnTo>
                  <a:pt x="140" y="485"/>
                </a:lnTo>
                <a:lnTo>
                  <a:pt x="130" y="483"/>
                </a:lnTo>
                <a:lnTo>
                  <a:pt x="120" y="480"/>
                </a:lnTo>
                <a:lnTo>
                  <a:pt x="107" y="479"/>
                </a:lnTo>
                <a:lnTo>
                  <a:pt x="93" y="479"/>
                </a:lnTo>
                <a:lnTo>
                  <a:pt x="78" y="480"/>
                </a:lnTo>
                <a:lnTo>
                  <a:pt x="70" y="483"/>
                </a:lnTo>
                <a:lnTo>
                  <a:pt x="64" y="485"/>
                </a:lnTo>
                <a:lnTo>
                  <a:pt x="56" y="489"/>
                </a:lnTo>
                <a:lnTo>
                  <a:pt x="50" y="493"/>
                </a:lnTo>
                <a:lnTo>
                  <a:pt x="50" y="493"/>
                </a:lnTo>
                <a:lnTo>
                  <a:pt x="38" y="504"/>
                </a:lnTo>
                <a:lnTo>
                  <a:pt x="27" y="516"/>
                </a:lnTo>
                <a:lnTo>
                  <a:pt x="17" y="527"/>
                </a:lnTo>
                <a:lnTo>
                  <a:pt x="8" y="539"/>
                </a:lnTo>
                <a:lnTo>
                  <a:pt x="3" y="549"/>
                </a:lnTo>
                <a:lnTo>
                  <a:pt x="0" y="552"/>
                </a:lnTo>
                <a:lnTo>
                  <a:pt x="0" y="558"/>
                </a:lnTo>
                <a:lnTo>
                  <a:pt x="0" y="560"/>
                </a:lnTo>
                <a:lnTo>
                  <a:pt x="3" y="563"/>
                </a:lnTo>
                <a:lnTo>
                  <a:pt x="5" y="565"/>
                </a:lnTo>
                <a:lnTo>
                  <a:pt x="9" y="566"/>
                </a:lnTo>
                <a:lnTo>
                  <a:pt x="9" y="566"/>
                </a:lnTo>
                <a:lnTo>
                  <a:pt x="23" y="568"/>
                </a:lnTo>
                <a:lnTo>
                  <a:pt x="41" y="566"/>
                </a:lnTo>
                <a:lnTo>
                  <a:pt x="81" y="564"/>
                </a:lnTo>
                <a:lnTo>
                  <a:pt x="102" y="563"/>
                </a:lnTo>
                <a:lnTo>
                  <a:pt x="118" y="563"/>
                </a:lnTo>
                <a:lnTo>
                  <a:pt x="128" y="564"/>
                </a:lnTo>
                <a:lnTo>
                  <a:pt x="131" y="565"/>
                </a:lnTo>
                <a:lnTo>
                  <a:pt x="131" y="566"/>
                </a:lnTo>
                <a:lnTo>
                  <a:pt x="131" y="566"/>
                </a:lnTo>
                <a:lnTo>
                  <a:pt x="131" y="573"/>
                </a:lnTo>
                <a:lnTo>
                  <a:pt x="131" y="582"/>
                </a:lnTo>
                <a:lnTo>
                  <a:pt x="132" y="594"/>
                </a:lnTo>
                <a:lnTo>
                  <a:pt x="135" y="608"/>
                </a:lnTo>
                <a:lnTo>
                  <a:pt x="139" y="622"/>
                </a:lnTo>
                <a:lnTo>
                  <a:pt x="145" y="635"/>
                </a:lnTo>
                <a:lnTo>
                  <a:pt x="149" y="641"/>
                </a:lnTo>
                <a:lnTo>
                  <a:pt x="154" y="648"/>
                </a:lnTo>
                <a:lnTo>
                  <a:pt x="159" y="651"/>
                </a:lnTo>
                <a:lnTo>
                  <a:pt x="164" y="655"/>
                </a:lnTo>
                <a:lnTo>
                  <a:pt x="164" y="655"/>
                </a:lnTo>
                <a:lnTo>
                  <a:pt x="177" y="663"/>
                </a:lnTo>
                <a:lnTo>
                  <a:pt x="192" y="669"/>
                </a:lnTo>
                <a:lnTo>
                  <a:pt x="209" y="675"/>
                </a:lnTo>
                <a:lnTo>
                  <a:pt x="230" y="682"/>
                </a:lnTo>
                <a:lnTo>
                  <a:pt x="253" y="687"/>
                </a:lnTo>
                <a:lnTo>
                  <a:pt x="278" y="691"/>
                </a:lnTo>
                <a:lnTo>
                  <a:pt x="305" y="694"/>
                </a:lnTo>
                <a:lnTo>
                  <a:pt x="334" y="697"/>
                </a:lnTo>
                <a:lnTo>
                  <a:pt x="334" y="697"/>
                </a:lnTo>
                <a:lnTo>
                  <a:pt x="350" y="697"/>
                </a:lnTo>
                <a:lnTo>
                  <a:pt x="368" y="696"/>
                </a:lnTo>
                <a:lnTo>
                  <a:pt x="406" y="693"/>
                </a:lnTo>
                <a:lnTo>
                  <a:pt x="446" y="686"/>
                </a:lnTo>
                <a:lnTo>
                  <a:pt x="469" y="681"/>
                </a:lnTo>
                <a:lnTo>
                  <a:pt x="491" y="675"/>
                </a:lnTo>
                <a:lnTo>
                  <a:pt x="512" y="669"/>
                </a:lnTo>
                <a:lnTo>
                  <a:pt x="535" y="662"/>
                </a:lnTo>
                <a:lnTo>
                  <a:pt x="557" y="653"/>
                </a:lnTo>
                <a:lnTo>
                  <a:pt x="578" y="644"/>
                </a:lnTo>
                <a:lnTo>
                  <a:pt x="600" y="634"/>
                </a:lnTo>
                <a:lnTo>
                  <a:pt x="620" y="623"/>
                </a:lnTo>
                <a:lnTo>
                  <a:pt x="640" y="611"/>
                </a:lnTo>
                <a:lnTo>
                  <a:pt x="658" y="599"/>
                </a:lnTo>
                <a:lnTo>
                  <a:pt x="658" y="599"/>
                </a:lnTo>
                <a:lnTo>
                  <a:pt x="720" y="556"/>
                </a:lnTo>
                <a:lnTo>
                  <a:pt x="765" y="525"/>
                </a:lnTo>
                <a:lnTo>
                  <a:pt x="782" y="511"/>
                </a:lnTo>
                <a:lnTo>
                  <a:pt x="799" y="495"/>
                </a:lnTo>
                <a:lnTo>
                  <a:pt x="814" y="479"/>
                </a:lnTo>
                <a:lnTo>
                  <a:pt x="828" y="461"/>
                </a:lnTo>
                <a:lnTo>
                  <a:pt x="828" y="461"/>
                </a:lnTo>
                <a:lnTo>
                  <a:pt x="842" y="445"/>
                </a:lnTo>
                <a:lnTo>
                  <a:pt x="852" y="435"/>
                </a:lnTo>
                <a:lnTo>
                  <a:pt x="861" y="430"/>
                </a:lnTo>
                <a:lnTo>
                  <a:pt x="867" y="428"/>
                </a:lnTo>
                <a:lnTo>
                  <a:pt x="874" y="426"/>
                </a:lnTo>
                <a:lnTo>
                  <a:pt x="877" y="423"/>
                </a:lnTo>
                <a:lnTo>
                  <a:pt x="881" y="417"/>
                </a:lnTo>
                <a:lnTo>
                  <a:pt x="885" y="404"/>
                </a:lnTo>
                <a:lnTo>
                  <a:pt x="885" y="404"/>
                </a:lnTo>
                <a:lnTo>
                  <a:pt x="886" y="397"/>
                </a:lnTo>
                <a:lnTo>
                  <a:pt x="885" y="389"/>
                </a:lnTo>
                <a:lnTo>
                  <a:pt x="884" y="381"/>
                </a:lnTo>
                <a:lnTo>
                  <a:pt x="881" y="375"/>
                </a:lnTo>
                <a:lnTo>
                  <a:pt x="874" y="361"/>
                </a:lnTo>
                <a:lnTo>
                  <a:pt x="865" y="348"/>
                </a:lnTo>
                <a:lnTo>
                  <a:pt x="862" y="342"/>
                </a:lnTo>
                <a:lnTo>
                  <a:pt x="860" y="336"/>
                </a:lnTo>
                <a:lnTo>
                  <a:pt x="857" y="328"/>
                </a:lnTo>
                <a:lnTo>
                  <a:pt x="857" y="322"/>
                </a:lnTo>
                <a:lnTo>
                  <a:pt x="860" y="314"/>
                </a:lnTo>
                <a:lnTo>
                  <a:pt x="862" y="307"/>
                </a:lnTo>
                <a:lnTo>
                  <a:pt x="868" y="299"/>
                </a:lnTo>
                <a:lnTo>
                  <a:pt x="877" y="290"/>
                </a:lnTo>
                <a:lnTo>
                  <a:pt x="877" y="290"/>
                </a:lnTo>
                <a:lnTo>
                  <a:pt x="887" y="281"/>
                </a:lnTo>
                <a:lnTo>
                  <a:pt x="899" y="274"/>
                </a:lnTo>
                <a:lnTo>
                  <a:pt x="923" y="260"/>
                </a:lnTo>
                <a:lnTo>
                  <a:pt x="975" y="232"/>
                </a:lnTo>
                <a:lnTo>
                  <a:pt x="998" y="219"/>
                </a:lnTo>
                <a:lnTo>
                  <a:pt x="1009" y="211"/>
                </a:lnTo>
                <a:lnTo>
                  <a:pt x="1018" y="204"/>
                </a:lnTo>
                <a:lnTo>
                  <a:pt x="1026" y="196"/>
                </a:lnTo>
                <a:lnTo>
                  <a:pt x="1032" y="187"/>
                </a:lnTo>
                <a:lnTo>
                  <a:pt x="1037" y="179"/>
                </a:lnTo>
                <a:lnTo>
                  <a:pt x="1040" y="168"/>
                </a:lnTo>
                <a:lnTo>
                  <a:pt x="1040" y="168"/>
                </a:lnTo>
                <a:lnTo>
                  <a:pt x="1042" y="139"/>
                </a:lnTo>
                <a:lnTo>
                  <a:pt x="1042" y="132"/>
                </a:lnTo>
                <a:lnTo>
                  <a:pt x="1041" y="127"/>
                </a:lnTo>
                <a:lnTo>
                  <a:pt x="1037" y="119"/>
                </a:lnTo>
                <a:lnTo>
                  <a:pt x="1034" y="113"/>
                </a:lnTo>
                <a:lnTo>
                  <a:pt x="1031" y="104"/>
                </a:lnTo>
                <a:lnTo>
                  <a:pt x="1031" y="104"/>
                </a:lnTo>
                <a:lnTo>
                  <a:pt x="1029" y="94"/>
                </a:lnTo>
                <a:lnTo>
                  <a:pt x="1029" y="85"/>
                </a:lnTo>
                <a:lnTo>
                  <a:pt x="1032" y="80"/>
                </a:lnTo>
                <a:lnTo>
                  <a:pt x="1033" y="75"/>
                </a:lnTo>
                <a:lnTo>
                  <a:pt x="1034" y="71"/>
                </a:lnTo>
                <a:lnTo>
                  <a:pt x="1033" y="68"/>
                </a:lnTo>
                <a:lnTo>
                  <a:pt x="1029" y="66"/>
                </a:lnTo>
                <a:lnTo>
                  <a:pt x="1023" y="63"/>
                </a:lnTo>
                <a:lnTo>
                  <a:pt x="1023" y="63"/>
                </a:lnTo>
                <a:lnTo>
                  <a:pt x="1019" y="61"/>
                </a:lnTo>
                <a:lnTo>
                  <a:pt x="1017" y="59"/>
                </a:lnTo>
                <a:lnTo>
                  <a:pt x="1014" y="57"/>
                </a:lnTo>
                <a:lnTo>
                  <a:pt x="1014" y="54"/>
                </a:lnTo>
                <a:lnTo>
                  <a:pt x="1013" y="49"/>
                </a:lnTo>
                <a:lnTo>
                  <a:pt x="1013" y="44"/>
                </a:lnTo>
                <a:lnTo>
                  <a:pt x="1012" y="40"/>
                </a:lnTo>
                <a:lnTo>
                  <a:pt x="1010" y="39"/>
                </a:lnTo>
                <a:lnTo>
                  <a:pt x="1008" y="38"/>
                </a:lnTo>
                <a:lnTo>
                  <a:pt x="998" y="37"/>
                </a:lnTo>
                <a:lnTo>
                  <a:pt x="983" y="38"/>
                </a:lnTo>
                <a:lnTo>
                  <a:pt x="983" y="38"/>
                </a:lnTo>
                <a:lnTo>
                  <a:pt x="972" y="40"/>
                </a:lnTo>
                <a:lnTo>
                  <a:pt x="961" y="45"/>
                </a:lnTo>
                <a:lnTo>
                  <a:pt x="950" y="50"/>
                </a:lnTo>
                <a:lnTo>
                  <a:pt x="938" y="58"/>
                </a:lnTo>
                <a:lnTo>
                  <a:pt x="913" y="76"/>
                </a:lnTo>
                <a:lnTo>
                  <a:pt x="889" y="95"/>
                </a:lnTo>
                <a:lnTo>
                  <a:pt x="843" y="134"/>
                </a:lnTo>
                <a:lnTo>
                  <a:pt x="825" y="149"/>
                </a:lnTo>
                <a:lnTo>
                  <a:pt x="813" y="159"/>
                </a:lnTo>
                <a:lnTo>
                  <a:pt x="813" y="159"/>
                </a:lnTo>
                <a:lnTo>
                  <a:pt x="803" y="167"/>
                </a:lnTo>
                <a:lnTo>
                  <a:pt x="795" y="173"/>
                </a:lnTo>
                <a:lnTo>
                  <a:pt x="785" y="184"/>
                </a:lnTo>
                <a:lnTo>
                  <a:pt x="781" y="187"/>
                </a:lnTo>
                <a:lnTo>
                  <a:pt x="778" y="189"/>
                </a:lnTo>
                <a:lnTo>
                  <a:pt x="775" y="187"/>
                </a:lnTo>
                <a:lnTo>
                  <a:pt x="772" y="185"/>
                </a:lnTo>
                <a:lnTo>
                  <a:pt x="772" y="185"/>
                </a:lnTo>
                <a:lnTo>
                  <a:pt x="771" y="181"/>
                </a:lnTo>
                <a:lnTo>
                  <a:pt x="771" y="177"/>
                </a:lnTo>
                <a:lnTo>
                  <a:pt x="777" y="167"/>
                </a:lnTo>
                <a:lnTo>
                  <a:pt x="796" y="137"/>
                </a:lnTo>
                <a:lnTo>
                  <a:pt x="805" y="119"/>
                </a:lnTo>
                <a:lnTo>
                  <a:pt x="809" y="109"/>
                </a:lnTo>
                <a:lnTo>
                  <a:pt x="811" y="100"/>
                </a:lnTo>
                <a:lnTo>
                  <a:pt x="813" y="90"/>
                </a:lnTo>
                <a:lnTo>
                  <a:pt x="811" y="81"/>
                </a:lnTo>
                <a:lnTo>
                  <a:pt x="809" y="72"/>
                </a:lnTo>
                <a:lnTo>
                  <a:pt x="804" y="63"/>
                </a:lnTo>
                <a:lnTo>
                  <a:pt x="804" y="63"/>
                </a:lnTo>
                <a:lnTo>
                  <a:pt x="792" y="47"/>
                </a:lnTo>
                <a:lnTo>
                  <a:pt x="781" y="35"/>
                </a:lnTo>
                <a:lnTo>
                  <a:pt x="770" y="28"/>
                </a:lnTo>
                <a:lnTo>
                  <a:pt x="759" y="21"/>
                </a:lnTo>
                <a:lnTo>
                  <a:pt x="749" y="18"/>
                </a:lnTo>
                <a:lnTo>
                  <a:pt x="740" y="16"/>
                </a:lnTo>
                <a:lnTo>
                  <a:pt x="723" y="14"/>
                </a:lnTo>
                <a:lnTo>
                  <a:pt x="723" y="14"/>
                </a:lnTo>
                <a:lnTo>
                  <a:pt x="716" y="12"/>
                </a:lnTo>
                <a:lnTo>
                  <a:pt x="711" y="9"/>
                </a:lnTo>
                <a:lnTo>
                  <a:pt x="704" y="1"/>
                </a:lnTo>
                <a:lnTo>
                  <a:pt x="700" y="0"/>
                </a:lnTo>
                <a:lnTo>
                  <a:pt x="695" y="1"/>
                </a:lnTo>
                <a:lnTo>
                  <a:pt x="686" y="5"/>
                </a:lnTo>
                <a:lnTo>
                  <a:pt x="675" y="14"/>
                </a:lnTo>
                <a:lnTo>
                  <a:pt x="675" y="14"/>
                </a:lnTo>
                <a:lnTo>
                  <a:pt x="668" y="20"/>
                </a:lnTo>
                <a:lnTo>
                  <a:pt x="662" y="29"/>
                </a:lnTo>
                <a:lnTo>
                  <a:pt x="657" y="39"/>
                </a:lnTo>
                <a:lnTo>
                  <a:pt x="652" y="50"/>
                </a:lnTo>
                <a:lnTo>
                  <a:pt x="643" y="76"/>
                </a:lnTo>
                <a:lnTo>
                  <a:pt x="637" y="102"/>
                </a:lnTo>
                <a:lnTo>
                  <a:pt x="631" y="128"/>
                </a:lnTo>
                <a:lnTo>
                  <a:pt x="628" y="148"/>
                </a:lnTo>
                <a:lnTo>
                  <a:pt x="625" y="168"/>
                </a:lnTo>
                <a:lnTo>
                  <a:pt x="625" y="168"/>
                </a:lnTo>
                <a:lnTo>
                  <a:pt x="587" y="172"/>
                </a:lnTo>
                <a:lnTo>
                  <a:pt x="547" y="179"/>
                </a:lnTo>
                <a:lnTo>
                  <a:pt x="497" y="186"/>
                </a:lnTo>
                <a:lnTo>
                  <a:pt x="444" y="196"/>
                </a:lnTo>
                <a:lnTo>
                  <a:pt x="417" y="201"/>
                </a:lnTo>
                <a:lnTo>
                  <a:pt x="392" y="209"/>
                </a:lnTo>
                <a:lnTo>
                  <a:pt x="368" y="215"/>
                </a:lnTo>
                <a:lnTo>
                  <a:pt x="345" y="224"/>
                </a:lnTo>
                <a:lnTo>
                  <a:pt x="326" y="232"/>
                </a:lnTo>
                <a:lnTo>
                  <a:pt x="310" y="242"/>
                </a:lnTo>
                <a:lnTo>
                  <a:pt x="310" y="242"/>
                </a:lnTo>
                <a:lnTo>
                  <a:pt x="253" y="280"/>
                </a:lnTo>
                <a:lnTo>
                  <a:pt x="199" y="317"/>
                </a:lnTo>
                <a:lnTo>
                  <a:pt x="178" y="333"/>
                </a:lnTo>
                <a:lnTo>
                  <a:pt x="160" y="348"/>
                </a:lnTo>
                <a:lnTo>
                  <a:pt x="146" y="361"/>
                </a:lnTo>
                <a:lnTo>
                  <a:pt x="142" y="366"/>
                </a:lnTo>
                <a:lnTo>
                  <a:pt x="140" y="371"/>
                </a:lnTo>
                <a:lnTo>
                  <a:pt x="140" y="371"/>
                </a:lnTo>
                <a:lnTo>
                  <a:pt x="136" y="383"/>
                </a:lnTo>
                <a:lnTo>
                  <a:pt x="135" y="399"/>
                </a:lnTo>
                <a:lnTo>
                  <a:pt x="135" y="418"/>
                </a:lnTo>
                <a:lnTo>
                  <a:pt x="136" y="437"/>
                </a:lnTo>
                <a:lnTo>
                  <a:pt x="139" y="471"/>
                </a:lnTo>
                <a:lnTo>
                  <a:pt x="140" y="485"/>
                </a:lnTo>
                <a:lnTo>
                  <a:pt x="140" y="4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AB633B50-212F-45FA-B727-7E25D38C2991}"/>
              </a:ext>
            </a:extLst>
          </p:cNvPr>
          <p:cNvSpPr>
            <a:spLocks/>
          </p:cNvSpPr>
          <p:nvPr/>
        </p:nvSpPr>
        <p:spPr bwMode="auto">
          <a:xfrm>
            <a:off x="700645" y="1636713"/>
            <a:ext cx="2610351" cy="1209675"/>
          </a:xfrm>
          <a:custGeom>
            <a:avLst/>
            <a:gdLst>
              <a:gd name="T0" fmla="*/ 545 w 1476"/>
              <a:gd name="T1" fmla="*/ 245 h 684"/>
              <a:gd name="T2" fmla="*/ 490 w 1476"/>
              <a:gd name="T3" fmla="*/ 276 h 684"/>
              <a:gd name="T4" fmla="*/ 389 w 1476"/>
              <a:gd name="T5" fmla="*/ 294 h 684"/>
              <a:gd name="T6" fmla="*/ 317 w 1476"/>
              <a:gd name="T7" fmla="*/ 290 h 684"/>
              <a:gd name="T8" fmla="*/ 210 w 1476"/>
              <a:gd name="T9" fmla="*/ 295 h 684"/>
              <a:gd name="T10" fmla="*/ 39 w 1476"/>
              <a:gd name="T11" fmla="*/ 284 h 684"/>
              <a:gd name="T12" fmla="*/ 13 w 1476"/>
              <a:gd name="T13" fmla="*/ 296 h 684"/>
              <a:gd name="T14" fmla="*/ 0 w 1476"/>
              <a:gd name="T15" fmla="*/ 358 h 684"/>
              <a:gd name="T16" fmla="*/ 4 w 1476"/>
              <a:gd name="T17" fmla="*/ 428 h 684"/>
              <a:gd name="T18" fmla="*/ 8 w 1476"/>
              <a:gd name="T19" fmla="*/ 466 h 684"/>
              <a:gd name="T20" fmla="*/ 49 w 1476"/>
              <a:gd name="T21" fmla="*/ 475 h 684"/>
              <a:gd name="T22" fmla="*/ 143 w 1476"/>
              <a:gd name="T23" fmla="*/ 465 h 684"/>
              <a:gd name="T24" fmla="*/ 236 w 1476"/>
              <a:gd name="T25" fmla="*/ 437 h 684"/>
              <a:gd name="T26" fmla="*/ 369 w 1476"/>
              <a:gd name="T27" fmla="*/ 425 h 684"/>
              <a:gd name="T28" fmla="*/ 418 w 1476"/>
              <a:gd name="T29" fmla="*/ 427 h 684"/>
              <a:gd name="T30" fmla="*/ 496 w 1476"/>
              <a:gd name="T31" fmla="*/ 447 h 684"/>
              <a:gd name="T32" fmla="*/ 544 w 1476"/>
              <a:gd name="T33" fmla="*/ 447 h 684"/>
              <a:gd name="T34" fmla="*/ 536 w 1476"/>
              <a:gd name="T35" fmla="*/ 466 h 684"/>
              <a:gd name="T36" fmla="*/ 503 w 1476"/>
              <a:gd name="T37" fmla="*/ 532 h 684"/>
              <a:gd name="T38" fmla="*/ 515 w 1476"/>
              <a:gd name="T39" fmla="*/ 559 h 684"/>
              <a:gd name="T40" fmla="*/ 565 w 1476"/>
              <a:gd name="T41" fmla="*/ 602 h 684"/>
              <a:gd name="T42" fmla="*/ 639 w 1476"/>
              <a:gd name="T43" fmla="*/ 680 h 684"/>
              <a:gd name="T44" fmla="*/ 651 w 1476"/>
              <a:gd name="T45" fmla="*/ 680 h 684"/>
              <a:gd name="T46" fmla="*/ 653 w 1476"/>
              <a:gd name="T47" fmla="*/ 515 h 684"/>
              <a:gd name="T48" fmla="*/ 655 w 1476"/>
              <a:gd name="T49" fmla="*/ 495 h 684"/>
              <a:gd name="T50" fmla="*/ 705 w 1476"/>
              <a:gd name="T51" fmla="*/ 532 h 684"/>
              <a:gd name="T52" fmla="*/ 823 w 1476"/>
              <a:gd name="T53" fmla="*/ 583 h 684"/>
              <a:gd name="T54" fmla="*/ 986 w 1476"/>
              <a:gd name="T55" fmla="*/ 604 h 684"/>
              <a:gd name="T56" fmla="*/ 1087 w 1476"/>
              <a:gd name="T57" fmla="*/ 589 h 684"/>
              <a:gd name="T58" fmla="*/ 1208 w 1476"/>
              <a:gd name="T59" fmla="*/ 531 h 684"/>
              <a:gd name="T60" fmla="*/ 1293 w 1476"/>
              <a:gd name="T61" fmla="*/ 455 h 684"/>
              <a:gd name="T62" fmla="*/ 1328 w 1476"/>
              <a:gd name="T63" fmla="*/ 439 h 684"/>
              <a:gd name="T64" fmla="*/ 1378 w 1476"/>
              <a:gd name="T65" fmla="*/ 409 h 684"/>
              <a:gd name="T66" fmla="*/ 1375 w 1476"/>
              <a:gd name="T67" fmla="*/ 387 h 684"/>
              <a:gd name="T68" fmla="*/ 1372 w 1476"/>
              <a:gd name="T69" fmla="*/ 362 h 684"/>
              <a:gd name="T70" fmla="*/ 1431 w 1476"/>
              <a:gd name="T71" fmla="*/ 314 h 684"/>
              <a:gd name="T72" fmla="*/ 1476 w 1476"/>
              <a:gd name="T73" fmla="*/ 254 h 684"/>
              <a:gd name="T74" fmla="*/ 1454 w 1476"/>
              <a:gd name="T75" fmla="*/ 215 h 684"/>
              <a:gd name="T76" fmla="*/ 1352 w 1476"/>
              <a:gd name="T77" fmla="*/ 115 h 684"/>
              <a:gd name="T78" fmla="*/ 1357 w 1476"/>
              <a:gd name="T79" fmla="*/ 73 h 684"/>
              <a:gd name="T80" fmla="*/ 1338 w 1476"/>
              <a:gd name="T81" fmla="*/ 49 h 684"/>
              <a:gd name="T82" fmla="*/ 1280 w 1476"/>
              <a:gd name="T83" fmla="*/ 26 h 684"/>
              <a:gd name="T84" fmla="*/ 1191 w 1476"/>
              <a:gd name="T85" fmla="*/ 22 h 684"/>
              <a:gd name="T86" fmla="*/ 907 w 1476"/>
              <a:gd name="T87" fmla="*/ 43 h 684"/>
              <a:gd name="T88" fmla="*/ 815 w 1476"/>
              <a:gd name="T89" fmla="*/ 69 h 684"/>
              <a:gd name="T90" fmla="*/ 696 w 1476"/>
              <a:gd name="T91" fmla="*/ 121 h 684"/>
              <a:gd name="T92" fmla="*/ 603 w 1476"/>
              <a:gd name="T93" fmla="*/ 27 h 684"/>
              <a:gd name="T94" fmla="*/ 554 w 1476"/>
              <a:gd name="T95" fmla="*/ 0 h 684"/>
              <a:gd name="T96" fmla="*/ 546 w 1476"/>
              <a:gd name="T97" fmla="*/ 11 h 684"/>
              <a:gd name="T98" fmla="*/ 517 w 1476"/>
              <a:gd name="T99" fmla="*/ 22 h 684"/>
              <a:gd name="T100" fmla="*/ 471 w 1476"/>
              <a:gd name="T101" fmla="*/ 38 h 684"/>
              <a:gd name="T102" fmla="*/ 477 w 1476"/>
              <a:gd name="T103" fmla="*/ 53 h 684"/>
              <a:gd name="T104" fmla="*/ 589 w 1476"/>
              <a:gd name="T105" fmla="*/ 157 h 684"/>
              <a:gd name="T106" fmla="*/ 606 w 1476"/>
              <a:gd name="T107" fmla="*/ 185 h 684"/>
              <a:gd name="T108" fmla="*/ 597 w 1476"/>
              <a:gd name="T109" fmla="*/ 200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6" h="684">
                <a:moveTo>
                  <a:pt x="597" y="200"/>
                </a:moveTo>
                <a:lnTo>
                  <a:pt x="597" y="200"/>
                </a:lnTo>
                <a:lnTo>
                  <a:pt x="587" y="210"/>
                </a:lnTo>
                <a:lnTo>
                  <a:pt x="561" y="233"/>
                </a:lnTo>
                <a:lnTo>
                  <a:pt x="545" y="245"/>
                </a:lnTo>
                <a:lnTo>
                  <a:pt x="527" y="258"/>
                </a:lnTo>
                <a:lnTo>
                  <a:pt x="508" y="268"/>
                </a:lnTo>
                <a:lnTo>
                  <a:pt x="499" y="272"/>
                </a:lnTo>
                <a:lnTo>
                  <a:pt x="490" y="276"/>
                </a:lnTo>
                <a:lnTo>
                  <a:pt x="490" y="276"/>
                </a:lnTo>
                <a:lnTo>
                  <a:pt x="455" y="285"/>
                </a:lnTo>
                <a:lnTo>
                  <a:pt x="439" y="289"/>
                </a:lnTo>
                <a:lnTo>
                  <a:pt x="422" y="291"/>
                </a:lnTo>
                <a:lnTo>
                  <a:pt x="406" y="294"/>
                </a:lnTo>
                <a:lnTo>
                  <a:pt x="389" y="294"/>
                </a:lnTo>
                <a:lnTo>
                  <a:pt x="371" y="294"/>
                </a:lnTo>
                <a:lnTo>
                  <a:pt x="352" y="292"/>
                </a:lnTo>
                <a:lnTo>
                  <a:pt x="352" y="292"/>
                </a:lnTo>
                <a:lnTo>
                  <a:pt x="327" y="290"/>
                </a:lnTo>
                <a:lnTo>
                  <a:pt x="317" y="290"/>
                </a:lnTo>
                <a:lnTo>
                  <a:pt x="274" y="296"/>
                </a:lnTo>
                <a:lnTo>
                  <a:pt x="274" y="296"/>
                </a:lnTo>
                <a:lnTo>
                  <a:pt x="261" y="297"/>
                </a:lnTo>
                <a:lnTo>
                  <a:pt x="246" y="297"/>
                </a:lnTo>
                <a:lnTo>
                  <a:pt x="210" y="295"/>
                </a:lnTo>
                <a:lnTo>
                  <a:pt x="128" y="285"/>
                </a:lnTo>
                <a:lnTo>
                  <a:pt x="89" y="282"/>
                </a:lnTo>
                <a:lnTo>
                  <a:pt x="71" y="281"/>
                </a:lnTo>
                <a:lnTo>
                  <a:pt x="55" y="281"/>
                </a:lnTo>
                <a:lnTo>
                  <a:pt x="39" y="284"/>
                </a:lnTo>
                <a:lnTo>
                  <a:pt x="28" y="286"/>
                </a:lnTo>
                <a:lnTo>
                  <a:pt x="18" y="290"/>
                </a:lnTo>
                <a:lnTo>
                  <a:pt x="15" y="294"/>
                </a:lnTo>
                <a:lnTo>
                  <a:pt x="13" y="296"/>
                </a:lnTo>
                <a:lnTo>
                  <a:pt x="13" y="296"/>
                </a:lnTo>
                <a:lnTo>
                  <a:pt x="6" y="310"/>
                </a:lnTo>
                <a:lnTo>
                  <a:pt x="1" y="323"/>
                </a:lnTo>
                <a:lnTo>
                  <a:pt x="0" y="334"/>
                </a:lnTo>
                <a:lnTo>
                  <a:pt x="0" y="346"/>
                </a:lnTo>
                <a:lnTo>
                  <a:pt x="0" y="358"/>
                </a:lnTo>
                <a:lnTo>
                  <a:pt x="3" y="371"/>
                </a:lnTo>
                <a:lnTo>
                  <a:pt x="5" y="399"/>
                </a:lnTo>
                <a:lnTo>
                  <a:pt x="5" y="399"/>
                </a:lnTo>
                <a:lnTo>
                  <a:pt x="6" y="414"/>
                </a:lnTo>
                <a:lnTo>
                  <a:pt x="4" y="428"/>
                </a:lnTo>
                <a:lnTo>
                  <a:pt x="1" y="448"/>
                </a:lnTo>
                <a:lnTo>
                  <a:pt x="1" y="457"/>
                </a:lnTo>
                <a:lnTo>
                  <a:pt x="3" y="460"/>
                </a:lnTo>
                <a:lnTo>
                  <a:pt x="4" y="464"/>
                </a:lnTo>
                <a:lnTo>
                  <a:pt x="8" y="466"/>
                </a:lnTo>
                <a:lnTo>
                  <a:pt x="11" y="469"/>
                </a:lnTo>
                <a:lnTo>
                  <a:pt x="23" y="471"/>
                </a:lnTo>
                <a:lnTo>
                  <a:pt x="23" y="471"/>
                </a:lnTo>
                <a:lnTo>
                  <a:pt x="37" y="474"/>
                </a:lnTo>
                <a:lnTo>
                  <a:pt x="49" y="475"/>
                </a:lnTo>
                <a:lnTo>
                  <a:pt x="74" y="475"/>
                </a:lnTo>
                <a:lnTo>
                  <a:pt x="99" y="472"/>
                </a:lnTo>
                <a:lnTo>
                  <a:pt x="129" y="467"/>
                </a:lnTo>
                <a:lnTo>
                  <a:pt x="129" y="467"/>
                </a:lnTo>
                <a:lnTo>
                  <a:pt x="143" y="465"/>
                </a:lnTo>
                <a:lnTo>
                  <a:pt x="155" y="461"/>
                </a:lnTo>
                <a:lnTo>
                  <a:pt x="174" y="451"/>
                </a:lnTo>
                <a:lnTo>
                  <a:pt x="188" y="446"/>
                </a:lnTo>
                <a:lnTo>
                  <a:pt x="208" y="441"/>
                </a:lnTo>
                <a:lnTo>
                  <a:pt x="236" y="437"/>
                </a:lnTo>
                <a:lnTo>
                  <a:pt x="274" y="433"/>
                </a:lnTo>
                <a:lnTo>
                  <a:pt x="274" y="433"/>
                </a:lnTo>
                <a:lnTo>
                  <a:pt x="312" y="432"/>
                </a:lnTo>
                <a:lnTo>
                  <a:pt x="338" y="429"/>
                </a:lnTo>
                <a:lnTo>
                  <a:pt x="369" y="425"/>
                </a:lnTo>
                <a:lnTo>
                  <a:pt x="379" y="424"/>
                </a:lnTo>
                <a:lnTo>
                  <a:pt x="388" y="424"/>
                </a:lnTo>
                <a:lnTo>
                  <a:pt x="401" y="424"/>
                </a:lnTo>
                <a:lnTo>
                  <a:pt x="418" y="427"/>
                </a:lnTo>
                <a:lnTo>
                  <a:pt x="418" y="427"/>
                </a:lnTo>
                <a:lnTo>
                  <a:pt x="436" y="429"/>
                </a:lnTo>
                <a:lnTo>
                  <a:pt x="451" y="433"/>
                </a:lnTo>
                <a:lnTo>
                  <a:pt x="471" y="439"/>
                </a:lnTo>
                <a:lnTo>
                  <a:pt x="487" y="445"/>
                </a:lnTo>
                <a:lnTo>
                  <a:pt x="496" y="447"/>
                </a:lnTo>
                <a:lnTo>
                  <a:pt x="507" y="447"/>
                </a:lnTo>
                <a:lnTo>
                  <a:pt x="507" y="447"/>
                </a:lnTo>
                <a:lnTo>
                  <a:pt x="527" y="447"/>
                </a:lnTo>
                <a:lnTo>
                  <a:pt x="539" y="447"/>
                </a:lnTo>
                <a:lnTo>
                  <a:pt x="544" y="447"/>
                </a:lnTo>
                <a:lnTo>
                  <a:pt x="545" y="448"/>
                </a:lnTo>
                <a:lnTo>
                  <a:pt x="545" y="451"/>
                </a:lnTo>
                <a:lnTo>
                  <a:pt x="545" y="451"/>
                </a:lnTo>
                <a:lnTo>
                  <a:pt x="542" y="456"/>
                </a:lnTo>
                <a:lnTo>
                  <a:pt x="536" y="466"/>
                </a:lnTo>
                <a:lnTo>
                  <a:pt x="527" y="479"/>
                </a:lnTo>
                <a:lnTo>
                  <a:pt x="518" y="493"/>
                </a:lnTo>
                <a:lnTo>
                  <a:pt x="511" y="509"/>
                </a:lnTo>
                <a:lnTo>
                  <a:pt x="504" y="524"/>
                </a:lnTo>
                <a:lnTo>
                  <a:pt x="503" y="532"/>
                </a:lnTo>
                <a:lnTo>
                  <a:pt x="503" y="538"/>
                </a:lnTo>
                <a:lnTo>
                  <a:pt x="504" y="545"/>
                </a:lnTo>
                <a:lnTo>
                  <a:pt x="507" y="550"/>
                </a:lnTo>
                <a:lnTo>
                  <a:pt x="507" y="550"/>
                </a:lnTo>
                <a:lnTo>
                  <a:pt x="515" y="559"/>
                </a:lnTo>
                <a:lnTo>
                  <a:pt x="521" y="566"/>
                </a:lnTo>
                <a:lnTo>
                  <a:pt x="535" y="578"/>
                </a:lnTo>
                <a:lnTo>
                  <a:pt x="549" y="588"/>
                </a:lnTo>
                <a:lnTo>
                  <a:pt x="565" y="602"/>
                </a:lnTo>
                <a:lnTo>
                  <a:pt x="565" y="602"/>
                </a:lnTo>
                <a:lnTo>
                  <a:pt x="577" y="613"/>
                </a:lnTo>
                <a:lnTo>
                  <a:pt x="588" y="627"/>
                </a:lnTo>
                <a:lnTo>
                  <a:pt x="615" y="657"/>
                </a:lnTo>
                <a:lnTo>
                  <a:pt x="627" y="671"/>
                </a:lnTo>
                <a:lnTo>
                  <a:pt x="639" y="680"/>
                </a:lnTo>
                <a:lnTo>
                  <a:pt x="643" y="683"/>
                </a:lnTo>
                <a:lnTo>
                  <a:pt x="646" y="684"/>
                </a:lnTo>
                <a:lnTo>
                  <a:pt x="649" y="684"/>
                </a:lnTo>
                <a:lnTo>
                  <a:pt x="651" y="680"/>
                </a:lnTo>
                <a:lnTo>
                  <a:pt x="651" y="680"/>
                </a:lnTo>
                <a:lnTo>
                  <a:pt x="653" y="675"/>
                </a:lnTo>
                <a:lnTo>
                  <a:pt x="654" y="666"/>
                </a:lnTo>
                <a:lnTo>
                  <a:pt x="654" y="641"/>
                </a:lnTo>
                <a:lnTo>
                  <a:pt x="654" y="574"/>
                </a:lnTo>
                <a:lnTo>
                  <a:pt x="653" y="515"/>
                </a:lnTo>
                <a:lnTo>
                  <a:pt x="653" y="498"/>
                </a:lnTo>
                <a:lnTo>
                  <a:pt x="654" y="495"/>
                </a:lnTo>
                <a:lnTo>
                  <a:pt x="654" y="494"/>
                </a:lnTo>
                <a:lnTo>
                  <a:pt x="655" y="495"/>
                </a:lnTo>
                <a:lnTo>
                  <a:pt x="655" y="495"/>
                </a:lnTo>
                <a:lnTo>
                  <a:pt x="658" y="499"/>
                </a:lnTo>
                <a:lnTo>
                  <a:pt x="665" y="505"/>
                </a:lnTo>
                <a:lnTo>
                  <a:pt x="674" y="513"/>
                </a:lnTo>
                <a:lnTo>
                  <a:pt x="688" y="522"/>
                </a:lnTo>
                <a:lnTo>
                  <a:pt x="705" y="532"/>
                </a:lnTo>
                <a:lnTo>
                  <a:pt x="724" y="542"/>
                </a:lnTo>
                <a:lnTo>
                  <a:pt x="745" y="552"/>
                </a:lnTo>
                <a:lnTo>
                  <a:pt x="769" y="564"/>
                </a:lnTo>
                <a:lnTo>
                  <a:pt x="795" y="574"/>
                </a:lnTo>
                <a:lnTo>
                  <a:pt x="823" y="583"/>
                </a:lnTo>
                <a:lnTo>
                  <a:pt x="853" y="590"/>
                </a:lnTo>
                <a:lnTo>
                  <a:pt x="885" y="598"/>
                </a:lnTo>
                <a:lnTo>
                  <a:pt x="918" y="602"/>
                </a:lnTo>
                <a:lnTo>
                  <a:pt x="950" y="604"/>
                </a:lnTo>
                <a:lnTo>
                  <a:pt x="986" y="604"/>
                </a:lnTo>
                <a:lnTo>
                  <a:pt x="1004" y="604"/>
                </a:lnTo>
                <a:lnTo>
                  <a:pt x="1021" y="602"/>
                </a:lnTo>
                <a:lnTo>
                  <a:pt x="1021" y="602"/>
                </a:lnTo>
                <a:lnTo>
                  <a:pt x="1056" y="597"/>
                </a:lnTo>
                <a:lnTo>
                  <a:pt x="1087" y="589"/>
                </a:lnTo>
                <a:lnTo>
                  <a:pt x="1117" y="579"/>
                </a:lnTo>
                <a:lnTo>
                  <a:pt x="1142" y="569"/>
                </a:lnTo>
                <a:lnTo>
                  <a:pt x="1166" y="556"/>
                </a:lnTo>
                <a:lnTo>
                  <a:pt x="1187" y="543"/>
                </a:lnTo>
                <a:lnTo>
                  <a:pt x="1208" y="531"/>
                </a:lnTo>
                <a:lnTo>
                  <a:pt x="1224" y="518"/>
                </a:lnTo>
                <a:lnTo>
                  <a:pt x="1239" y="505"/>
                </a:lnTo>
                <a:lnTo>
                  <a:pt x="1253" y="493"/>
                </a:lnTo>
                <a:lnTo>
                  <a:pt x="1276" y="471"/>
                </a:lnTo>
                <a:lnTo>
                  <a:pt x="1293" y="455"/>
                </a:lnTo>
                <a:lnTo>
                  <a:pt x="1299" y="450"/>
                </a:lnTo>
                <a:lnTo>
                  <a:pt x="1304" y="447"/>
                </a:lnTo>
                <a:lnTo>
                  <a:pt x="1304" y="447"/>
                </a:lnTo>
                <a:lnTo>
                  <a:pt x="1315" y="445"/>
                </a:lnTo>
                <a:lnTo>
                  <a:pt x="1328" y="439"/>
                </a:lnTo>
                <a:lnTo>
                  <a:pt x="1341" y="433"/>
                </a:lnTo>
                <a:lnTo>
                  <a:pt x="1353" y="427"/>
                </a:lnTo>
                <a:lnTo>
                  <a:pt x="1365" y="419"/>
                </a:lnTo>
                <a:lnTo>
                  <a:pt x="1374" y="413"/>
                </a:lnTo>
                <a:lnTo>
                  <a:pt x="1378" y="409"/>
                </a:lnTo>
                <a:lnTo>
                  <a:pt x="1379" y="405"/>
                </a:lnTo>
                <a:lnTo>
                  <a:pt x="1380" y="403"/>
                </a:lnTo>
                <a:lnTo>
                  <a:pt x="1380" y="399"/>
                </a:lnTo>
                <a:lnTo>
                  <a:pt x="1380" y="399"/>
                </a:lnTo>
                <a:lnTo>
                  <a:pt x="1375" y="387"/>
                </a:lnTo>
                <a:lnTo>
                  <a:pt x="1370" y="376"/>
                </a:lnTo>
                <a:lnTo>
                  <a:pt x="1369" y="371"/>
                </a:lnTo>
                <a:lnTo>
                  <a:pt x="1369" y="367"/>
                </a:lnTo>
                <a:lnTo>
                  <a:pt x="1370" y="363"/>
                </a:lnTo>
                <a:lnTo>
                  <a:pt x="1372" y="362"/>
                </a:lnTo>
                <a:lnTo>
                  <a:pt x="1372" y="362"/>
                </a:lnTo>
                <a:lnTo>
                  <a:pt x="1380" y="357"/>
                </a:lnTo>
                <a:lnTo>
                  <a:pt x="1394" y="346"/>
                </a:lnTo>
                <a:lnTo>
                  <a:pt x="1412" y="332"/>
                </a:lnTo>
                <a:lnTo>
                  <a:pt x="1431" y="314"/>
                </a:lnTo>
                <a:lnTo>
                  <a:pt x="1450" y="295"/>
                </a:lnTo>
                <a:lnTo>
                  <a:pt x="1465" y="277"/>
                </a:lnTo>
                <a:lnTo>
                  <a:pt x="1470" y="270"/>
                </a:lnTo>
                <a:lnTo>
                  <a:pt x="1474" y="261"/>
                </a:lnTo>
                <a:lnTo>
                  <a:pt x="1476" y="254"/>
                </a:lnTo>
                <a:lnTo>
                  <a:pt x="1476" y="248"/>
                </a:lnTo>
                <a:lnTo>
                  <a:pt x="1476" y="248"/>
                </a:lnTo>
                <a:lnTo>
                  <a:pt x="1473" y="242"/>
                </a:lnTo>
                <a:lnTo>
                  <a:pt x="1469" y="234"/>
                </a:lnTo>
                <a:lnTo>
                  <a:pt x="1454" y="215"/>
                </a:lnTo>
                <a:lnTo>
                  <a:pt x="1433" y="193"/>
                </a:lnTo>
                <a:lnTo>
                  <a:pt x="1411" y="171"/>
                </a:lnTo>
                <a:lnTo>
                  <a:pt x="1370" y="131"/>
                </a:lnTo>
                <a:lnTo>
                  <a:pt x="1352" y="115"/>
                </a:lnTo>
                <a:lnTo>
                  <a:pt x="1352" y="115"/>
                </a:lnTo>
                <a:lnTo>
                  <a:pt x="1355" y="107"/>
                </a:lnTo>
                <a:lnTo>
                  <a:pt x="1357" y="98"/>
                </a:lnTo>
                <a:lnTo>
                  <a:pt x="1359" y="90"/>
                </a:lnTo>
                <a:lnTo>
                  <a:pt x="1359" y="78"/>
                </a:lnTo>
                <a:lnTo>
                  <a:pt x="1357" y="73"/>
                </a:lnTo>
                <a:lnTo>
                  <a:pt x="1356" y="68"/>
                </a:lnTo>
                <a:lnTo>
                  <a:pt x="1352" y="63"/>
                </a:lnTo>
                <a:lnTo>
                  <a:pt x="1350" y="58"/>
                </a:lnTo>
                <a:lnTo>
                  <a:pt x="1345" y="53"/>
                </a:lnTo>
                <a:lnTo>
                  <a:pt x="1338" y="49"/>
                </a:lnTo>
                <a:lnTo>
                  <a:pt x="1338" y="49"/>
                </a:lnTo>
                <a:lnTo>
                  <a:pt x="1324" y="43"/>
                </a:lnTo>
                <a:lnTo>
                  <a:pt x="1310" y="36"/>
                </a:lnTo>
                <a:lnTo>
                  <a:pt x="1296" y="30"/>
                </a:lnTo>
                <a:lnTo>
                  <a:pt x="1280" y="26"/>
                </a:lnTo>
                <a:lnTo>
                  <a:pt x="1261" y="22"/>
                </a:lnTo>
                <a:lnTo>
                  <a:pt x="1241" y="21"/>
                </a:lnTo>
                <a:lnTo>
                  <a:pt x="1218" y="21"/>
                </a:lnTo>
                <a:lnTo>
                  <a:pt x="1191" y="22"/>
                </a:lnTo>
                <a:lnTo>
                  <a:pt x="1191" y="22"/>
                </a:lnTo>
                <a:lnTo>
                  <a:pt x="1120" y="25"/>
                </a:lnTo>
                <a:lnTo>
                  <a:pt x="1033" y="30"/>
                </a:lnTo>
                <a:lnTo>
                  <a:pt x="989" y="32"/>
                </a:lnTo>
                <a:lnTo>
                  <a:pt x="945" y="36"/>
                </a:lnTo>
                <a:lnTo>
                  <a:pt x="907" y="43"/>
                </a:lnTo>
                <a:lnTo>
                  <a:pt x="890" y="45"/>
                </a:lnTo>
                <a:lnTo>
                  <a:pt x="874" y="49"/>
                </a:lnTo>
                <a:lnTo>
                  <a:pt x="874" y="49"/>
                </a:lnTo>
                <a:lnTo>
                  <a:pt x="845" y="59"/>
                </a:lnTo>
                <a:lnTo>
                  <a:pt x="815" y="69"/>
                </a:lnTo>
                <a:lnTo>
                  <a:pt x="784" y="82"/>
                </a:lnTo>
                <a:lnTo>
                  <a:pt x="757" y="93"/>
                </a:lnTo>
                <a:lnTo>
                  <a:pt x="714" y="114"/>
                </a:lnTo>
                <a:lnTo>
                  <a:pt x="696" y="121"/>
                </a:lnTo>
                <a:lnTo>
                  <a:pt x="696" y="121"/>
                </a:lnTo>
                <a:lnTo>
                  <a:pt x="662" y="83"/>
                </a:lnTo>
                <a:lnTo>
                  <a:pt x="635" y="55"/>
                </a:lnTo>
                <a:lnTo>
                  <a:pt x="617" y="39"/>
                </a:lnTo>
                <a:lnTo>
                  <a:pt x="617" y="39"/>
                </a:lnTo>
                <a:lnTo>
                  <a:pt x="603" y="27"/>
                </a:lnTo>
                <a:lnTo>
                  <a:pt x="583" y="12"/>
                </a:lnTo>
                <a:lnTo>
                  <a:pt x="573" y="6"/>
                </a:lnTo>
                <a:lnTo>
                  <a:pt x="564" y="2"/>
                </a:lnTo>
                <a:lnTo>
                  <a:pt x="556" y="0"/>
                </a:lnTo>
                <a:lnTo>
                  <a:pt x="554" y="0"/>
                </a:lnTo>
                <a:lnTo>
                  <a:pt x="551" y="1"/>
                </a:lnTo>
                <a:lnTo>
                  <a:pt x="551" y="1"/>
                </a:lnTo>
                <a:lnTo>
                  <a:pt x="549" y="5"/>
                </a:lnTo>
                <a:lnTo>
                  <a:pt x="548" y="8"/>
                </a:lnTo>
                <a:lnTo>
                  <a:pt x="546" y="11"/>
                </a:lnTo>
                <a:lnTo>
                  <a:pt x="545" y="13"/>
                </a:lnTo>
                <a:lnTo>
                  <a:pt x="542" y="16"/>
                </a:lnTo>
                <a:lnTo>
                  <a:pt x="537" y="17"/>
                </a:lnTo>
                <a:lnTo>
                  <a:pt x="528" y="20"/>
                </a:lnTo>
                <a:lnTo>
                  <a:pt x="517" y="22"/>
                </a:lnTo>
                <a:lnTo>
                  <a:pt x="517" y="22"/>
                </a:lnTo>
                <a:lnTo>
                  <a:pt x="493" y="27"/>
                </a:lnTo>
                <a:lnTo>
                  <a:pt x="483" y="30"/>
                </a:lnTo>
                <a:lnTo>
                  <a:pt x="477" y="34"/>
                </a:lnTo>
                <a:lnTo>
                  <a:pt x="471" y="38"/>
                </a:lnTo>
                <a:lnTo>
                  <a:pt x="470" y="40"/>
                </a:lnTo>
                <a:lnTo>
                  <a:pt x="470" y="41"/>
                </a:lnTo>
                <a:lnTo>
                  <a:pt x="470" y="44"/>
                </a:lnTo>
                <a:lnTo>
                  <a:pt x="471" y="46"/>
                </a:lnTo>
                <a:lnTo>
                  <a:pt x="477" y="53"/>
                </a:lnTo>
                <a:lnTo>
                  <a:pt x="477" y="53"/>
                </a:lnTo>
                <a:lnTo>
                  <a:pt x="504" y="78"/>
                </a:lnTo>
                <a:lnTo>
                  <a:pt x="549" y="117"/>
                </a:lnTo>
                <a:lnTo>
                  <a:pt x="570" y="138"/>
                </a:lnTo>
                <a:lnTo>
                  <a:pt x="589" y="157"/>
                </a:lnTo>
                <a:lnTo>
                  <a:pt x="602" y="171"/>
                </a:lnTo>
                <a:lnTo>
                  <a:pt x="606" y="176"/>
                </a:lnTo>
                <a:lnTo>
                  <a:pt x="607" y="180"/>
                </a:lnTo>
                <a:lnTo>
                  <a:pt x="607" y="180"/>
                </a:lnTo>
                <a:lnTo>
                  <a:pt x="606" y="185"/>
                </a:lnTo>
                <a:lnTo>
                  <a:pt x="605" y="188"/>
                </a:lnTo>
                <a:lnTo>
                  <a:pt x="602" y="195"/>
                </a:lnTo>
                <a:lnTo>
                  <a:pt x="598" y="199"/>
                </a:lnTo>
                <a:lnTo>
                  <a:pt x="597" y="200"/>
                </a:lnTo>
                <a:lnTo>
                  <a:pt x="597" y="2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80A4265-DB16-4AB7-B93B-19DCEF496B9B}"/>
              </a:ext>
            </a:extLst>
          </p:cNvPr>
          <p:cNvSpPr>
            <a:spLocks/>
          </p:cNvSpPr>
          <p:nvPr/>
        </p:nvSpPr>
        <p:spPr bwMode="auto">
          <a:xfrm>
            <a:off x="3616325" y="4765675"/>
            <a:ext cx="2648580" cy="1042728"/>
          </a:xfrm>
          <a:custGeom>
            <a:avLst/>
            <a:gdLst>
              <a:gd name="T0" fmla="*/ 228 w 2093"/>
              <a:gd name="T1" fmla="*/ 42 h 824"/>
              <a:gd name="T2" fmla="*/ 193 w 2093"/>
              <a:gd name="T3" fmla="*/ 37 h 824"/>
              <a:gd name="T4" fmla="*/ 138 w 2093"/>
              <a:gd name="T5" fmla="*/ 68 h 824"/>
              <a:gd name="T6" fmla="*/ 76 w 2093"/>
              <a:gd name="T7" fmla="*/ 94 h 824"/>
              <a:gd name="T8" fmla="*/ 21 w 2093"/>
              <a:gd name="T9" fmla="*/ 126 h 824"/>
              <a:gd name="T10" fmla="*/ 7 w 2093"/>
              <a:gd name="T11" fmla="*/ 153 h 824"/>
              <a:gd name="T12" fmla="*/ 17 w 2093"/>
              <a:gd name="T13" fmla="*/ 172 h 824"/>
              <a:gd name="T14" fmla="*/ 12 w 2093"/>
              <a:gd name="T15" fmla="*/ 194 h 824"/>
              <a:gd name="T16" fmla="*/ 2 w 2093"/>
              <a:gd name="T17" fmla="*/ 223 h 824"/>
              <a:gd name="T18" fmla="*/ 30 w 2093"/>
              <a:gd name="T19" fmla="*/ 238 h 824"/>
              <a:gd name="T20" fmla="*/ 43 w 2093"/>
              <a:gd name="T21" fmla="*/ 248 h 824"/>
              <a:gd name="T22" fmla="*/ 78 w 2093"/>
              <a:gd name="T23" fmla="*/ 322 h 824"/>
              <a:gd name="T24" fmla="*/ 153 w 2093"/>
              <a:gd name="T25" fmla="*/ 383 h 824"/>
              <a:gd name="T26" fmla="*/ 235 w 2093"/>
              <a:gd name="T27" fmla="*/ 421 h 824"/>
              <a:gd name="T28" fmla="*/ 352 w 2093"/>
              <a:gd name="T29" fmla="*/ 492 h 824"/>
              <a:gd name="T30" fmla="*/ 400 w 2093"/>
              <a:gd name="T31" fmla="*/ 540 h 824"/>
              <a:gd name="T32" fmla="*/ 507 w 2093"/>
              <a:gd name="T33" fmla="*/ 620 h 824"/>
              <a:gd name="T34" fmla="*/ 650 w 2093"/>
              <a:gd name="T35" fmla="*/ 674 h 824"/>
              <a:gd name="T36" fmla="*/ 743 w 2093"/>
              <a:gd name="T37" fmla="*/ 688 h 824"/>
              <a:gd name="T38" fmla="*/ 950 w 2093"/>
              <a:gd name="T39" fmla="*/ 683 h 824"/>
              <a:gd name="T40" fmla="*/ 1077 w 2093"/>
              <a:gd name="T41" fmla="*/ 650 h 824"/>
              <a:gd name="T42" fmla="*/ 1139 w 2093"/>
              <a:gd name="T43" fmla="*/ 626 h 824"/>
              <a:gd name="T44" fmla="*/ 1171 w 2093"/>
              <a:gd name="T45" fmla="*/ 641 h 824"/>
              <a:gd name="T46" fmla="*/ 1178 w 2093"/>
              <a:gd name="T47" fmla="*/ 668 h 824"/>
              <a:gd name="T48" fmla="*/ 1220 w 2093"/>
              <a:gd name="T49" fmla="*/ 747 h 824"/>
              <a:gd name="T50" fmla="*/ 1277 w 2093"/>
              <a:gd name="T51" fmla="*/ 810 h 824"/>
              <a:gd name="T52" fmla="*/ 1323 w 2093"/>
              <a:gd name="T53" fmla="*/ 824 h 824"/>
              <a:gd name="T54" fmla="*/ 1352 w 2093"/>
              <a:gd name="T55" fmla="*/ 806 h 824"/>
              <a:gd name="T56" fmla="*/ 1372 w 2093"/>
              <a:gd name="T57" fmla="*/ 764 h 824"/>
              <a:gd name="T58" fmla="*/ 1349 w 2093"/>
              <a:gd name="T59" fmla="*/ 723 h 824"/>
              <a:gd name="T60" fmla="*/ 1295 w 2093"/>
              <a:gd name="T61" fmla="*/ 667 h 824"/>
              <a:gd name="T62" fmla="*/ 1282 w 2093"/>
              <a:gd name="T63" fmla="*/ 634 h 824"/>
              <a:gd name="T64" fmla="*/ 1311 w 2093"/>
              <a:gd name="T65" fmla="*/ 603 h 824"/>
              <a:gd name="T66" fmla="*/ 1423 w 2093"/>
              <a:gd name="T67" fmla="*/ 588 h 824"/>
              <a:gd name="T68" fmla="*/ 1691 w 2093"/>
              <a:gd name="T69" fmla="*/ 606 h 824"/>
              <a:gd name="T70" fmla="*/ 2021 w 2093"/>
              <a:gd name="T71" fmla="*/ 733 h 824"/>
              <a:gd name="T72" fmla="*/ 2077 w 2093"/>
              <a:gd name="T73" fmla="*/ 743 h 824"/>
              <a:gd name="T74" fmla="*/ 2093 w 2093"/>
              <a:gd name="T75" fmla="*/ 726 h 824"/>
              <a:gd name="T76" fmla="*/ 2077 w 2093"/>
              <a:gd name="T77" fmla="*/ 660 h 824"/>
              <a:gd name="T78" fmla="*/ 2077 w 2093"/>
              <a:gd name="T79" fmla="*/ 538 h 824"/>
              <a:gd name="T80" fmla="*/ 2061 w 2093"/>
              <a:gd name="T81" fmla="*/ 487 h 824"/>
              <a:gd name="T82" fmla="*/ 1990 w 2093"/>
              <a:gd name="T83" fmla="*/ 377 h 824"/>
              <a:gd name="T84" fmla="*/ 1950 w 2093"/>
              <a:gd name="T85" fmla="*/ 368 h 824"/>
              <a:gd name="T86" fmla="*/ 1808 w 2093"/>
              <a:gd name="T87" fmla="*/ 377 h 824"/>
              <a:gd name="T88" fmla="*/ 1653 w 2093"/>
              <a:gd name="T89" fmla="*/ 421 h 824"/>
              <a:gd name="T90" fmla="*/ 1596 w 2093"/>
              <a:gd name="T91" fmla="*/ 422 h 824"/>
              <a:gd name="T92" fmla="*/ 1423 w 2093"/>
              <a:gd name="T93" fmla="*/ 335 h 824"/>
              <a:gd name="T94" fmla="*/ 1354 w 2093"/>
              <a:gd name="T95" fmla="*/ 290 h 824"/>
              <a:gd name="T96" fmla="*/ 1395 w 2093"/>
              <a:gd name="T97" fmla="*/ 270 h 824"/>
              <a:gd name="T98" fmla="*/ 1444 w 2093"/>
              <a:gd name="T99" fmla="*/ 228 h 824"/>
              <a:gd name="T100" fmla="*/ 1458 w 2093"/>
              <a:gd name="T101" fmla="*/ 197 h 824"/>
              <a:gd name="T102" fmla="*/ 1402 w 2093"/>
              <a:gd name="T103" fmla="*/ 180 h 824"/>
              <a:gd name="T104" fmla="*/ 1306 w 2093"/>
              <a:gd name="T105" fmla="*/ 183 h 824"/>
              <a:gd name="T106" fmla="*/ 950 w 2093"/>
              <a:gd name="T107" fmla="*/ 115 h 824"/>
              <a:gd name="T108" fmla="*/ 591 w 2093"/>
              <a:gd name="T109" fmla="*/ 34 h 824"/>
              <a:gd name="T110" fmla="*/ 420 w 2093"/>
              <a:gd name="T111" fmla="*/ 23 h 824"/>
              <a:gd name="T112" fmla="*/ 373 w 2093"/>
              <a:gd name="T113" fmla="*/ 1 h 824"/>
              <a:gd name="T114" fmla="*/ 320 w 2093"/>
              <a:gd name="T115" fmla="*/ 6 h 824"/>
              <a:gd name="T116" fmla="*/ 267 w 2093"/>
              <a:gd name="T117" fmla="*/ 32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3" h="824">
                <a:moveTo>
                  <a:pt x="256" y="37"/>
                </a:moveTo>
                <a:lnTo>
                  <a:pt x="256" y="37"/>
                </a:lnTo>
                <a:lnTo>
                  <a:pt x="244" y="39"/>
                </a:lnTo>
                <a:lnTo>
                  <a:pt x="235" y="42"/>
                </a:lnTo>
                <a:lnTo>
                  <a:pt x="228" y="42"/>
                </a:lnTo>
                <a:lnTo>
                  <a:pt x="221" y="41"/>
                </a:lnTo>
                <a:lnTo>
                  <a:pt x="209" y="38"/>
                </a:lnTo>
                <a:lnTo>
                  <a:pt x="202" y="37"/>
                </a:lnTo>
                <a:lnTo>
                  <a:pt x="193" y="37"/>
                </a:lnTo>
                <a:lnTo>
                  <a:pt x="193" y="37"/>
                </a:lnTo>
                <a:lnTo>
                  <a:pt x="185" y="38"/>
                </a:lnTo>
                <a:lnTo>
                  <a:pt x="176" y="42"/>
                </a:lnTo>
                <a:lnTo>
                  <a:pt x="168" y="47"/>
                </a:lnTo>
                <a:lnTo>
                  <a:pt x="158" y="53"/>
                </a:lnTo>
                <a:lnTo>
                  <a:pt x="138" y="68"/>
                </a:lnTo>
                <a:lnTo>
                  <a:pt x="125" y="75"/>
                </a:lnTo>
                <a:lnTo>
                  <a:pt x="111" y="81"/>
                </a:lnTo>
                <a:lnTo>
                  <a:pt x="111" y="81"/>
                </a:lnTo>
                <a:lnTo>
                  <a:pt x="88" y="89"/>
                </a:lnTo>
                <a:lnTo>
                  <a:pt x="76" y="94"/>
                </a:lnTo>
                <a:lnTo>
                  <a:pt x="63" y="100"/>
                </a:lnTo>
                <a:lnTo>
                  <a:pt x="43" y="112"/>
                </a:lnTo>
                <a:lnTo>
                  <a:pt x="43" y="112"/>
                </a:lnTo>
                <a:lnTo>
                  <a:pt x="31" y="119"/>
                </a:lnTo>
                <a:lnTo>
                  <a:pt x="21" y="126"/>
                </a:lnTo>
                <a:lnTo>
                  <a:pt x="15" y="131"/>
                </a:lnTo>
                <a:lnTo>
                  <a:pt x="10" y="137"/>
                </a:lnTo>
                <a:lnTo>
                  <a:pt x="7" y="142"/>
                </a:lnTo>
                <a:lnTo>
                  <a:pt x="6" y="148"/>
                </a:lnTo>
                <a:lnTo>
                  <a:pt x="7" y="153"/>
                </a:lnTo>
                <a:lnTo>
                  <a:pt x="8" y="160"/>
                </a:lnTo>
                <a:lnTo>
                  <a:pt x="8" y="160"/>
                </a:lnTo>
                <a:lnTo>
                  <a:pt x="11" y="165"/>
                </a:lnTo>
                <a:lnTo>
                  <a:pt x="12" y="169"/>
                </a:lnTo>
                <a:lnTo>
                  <a:pt x="17" y="172"/>
                </a:lnTo>
                <a:lnTo>
                  <a:pt x="19" y="175"/>
                </a:lnTo>
                <a:lnTo>
                  <a:pt x="19" y="177"/>
                </a:lnTo>
                <a:lnTo>
                  <a:pt x="15" y="188"/>
                </a:lnTo>
                <a:lnTo>
                  <a:pt x="15" y="188"/>
                </a:lnTo>
                <a:lnTo>
                  <a:pt x="12" y="194"/>
                </a:lnTo>
                <a:lnTo>
                  <a:pt x="8" y="200"/>
                </a:lnTo>
                <a:lnTo>
                  <a:pt x="1" y="209"/>
                </a:lnTo>
                <a:lnTo>
                  <a:pt x="0" y="214"/>
                </a:lnTo>
                <a:lnTo>
                  <a:pt x="0" y="218"/>
                </a:lnTo>
                <a:lnTo>
                  <a:pt x="2" y="223"/>
                </a:lnTo>
                <a:lnTo>
                  <a:pt x="8" y="228"/>
                </a:lnTo>
                <a:lnTo>
                  <a:pt x="8" y="228"/>
                </a:lnTo>
                <a:lnTo>
                  <a:pt x="15" y="233"/>
                </a:lnTo>
                <a:lnTo>
                  <a:pt x="21" y="236"/>
                </a:lnTo>
                <a:lnTo>
                  <a:pt x="30" y="238"/>
                </a:lnTo>
                <a:lnTo>
                  <a:pt x="34" y="240"/>
                </a:lnTo>
                <a:lnTo>
                  <a:pt x="38" y="242"/>
                </a:lnTo>
                <a:lnTo>
                  <a:pt x="40" y="245"/>
                </a:lnTo>
                <a:lnTo>
                  <a:pt x="43" y="248"/>
                </a:lnTo>
                <a:lnTo>
                  <a:pt x="43" y="248"/>
                </a:lnTo>
                <a:lnTo>
                  <a:pt x="48" y="265"/>
                </a:lnTo>
                <a:lnTo>
                  <a:pt x="52" y="278"/>
                </a:lnTo>
                <a:lnTo>
                  <a:pt x="58" y="290"/>
                </a:lnTo>
                <a:lnTo>
                  <a:pt x="67" y="306"/>
                </a:lnTo>
                <a:lnTo>
                  <a:pt x="78" y="322"/>
                </a:lnTo>
                <a:lnTo>
                  <a:pt x="95" y="338"/>
                </a:lnTo>
                <a:lnTo>
                  <a:pt x="104" y="347"/>
                </a:lnTo>
                <a:lnTo>
                  <a:pt x="115" y="355"/>
                </a:lnTo>
                <a:lnTo>
                  <a:pt x="115" y="355"/>
                </a:lnTo>
                <a:lnTo>
                  <a:pt x="153" y="383"/>
                </a:lnTo>
                <a:lnTo>
                  <a:pt x="168" y="392"/>
                </a:lnTo>
                <a:lnTo>
                  <a:pt x="181" y="398"/>
                </a:lnTo>
                <a:lnTo>
                  <a:pt x="206" y="409"/>
                </a:lnTo>
                <a:lnTo>
                  <a:pt x="235" y="421"/>
                </a:lnTo>
                <a:lnTo>
                  <a:pt x="235" y="421"/>
                </a:lnTo>
                <a:lnTo>
                  <a:pt x="253" y="428"/>
                </a:lnTo>
                <a:lnTo>
                  <a:pt x="275" y="440"/>
                </a:lnTo>
                <a:lnTo>
                  <a:pt x="296" y="454"/>
                </a:lnTo>
                <a:lnTo>
                  <a:pt x="318" y="468"/>
                </a:lnTo>
                <a:lnTo>
                  <a:pt x="352" y="492"/>
                </a:lnTo>
                <a:lnTo>
                  <a:pt x="367" y="502"/>
                </a:lnTo>
                <a:lnTo>
                  <a:pt x="367" y="502"/>
                </a:lnTo>
                <a:lnTo>
                  <a:pt x="372" y="508"/>
                </a:lnTo>
                <a:lnTo>
                  <a:pt x="387" y="527"/>
                </a:lnTo>
                <a:lnTo>
                  <a:pt x="400" y="540"/>
                </a:lnTo>
                <a:lnTo>
                  <a:pt x="415" y="555"/>
                </a:lnTo>
                <a:lnTo>
                  <a:pt x="433" y="570"/>
                </a:lnTo>
                <a:lnTo>
                  <a:pt x="455" y="587"/>
                </a:lnTo>
                <a:lnTo>
                  <a:pt x="479" y="603"/>
                </a:lnTo>
                <a:lnTo>
                  <a:pt x="507" y="620"/>
                </a:lnTo>
                <a:lnTo>
                  <a:pt x="537" y="635"/>
                </a:lnTo>
                <a:lnTo>
                  <a:pt x="571" y="650"/>
                </a:lnTo>
                <a:lnTo>
                  <a:pt x="609" y="663"/>
                </a:lnTo>
                <a:lnTo>
                  <a:pt x="629" y="669"/>
                </a:lnTo>
                <a:lnTo>
                  <a:pt x="650" y="674"/>
                </a:lnTo>
                <a:lnTo>
                  <a:pt x="671" y="678"/>
                </a:lnTo>
                <a:lnTo>
                  <a:pt x="695" y="682"/>
                </a:lnTo>
                <a:lnTo>
                  <a:pt x="718" y="686"/>
                </a:lnTo>
                <a:lnTo>
                  <a:pt x="743" y="688"/>
                </a:lnTo>
                <a:lnTo>
                  <a:pt x="743" y="688"/>
                </a:lnTo>
                <a:lnTo>
                  <a:pt x="792" y="691"/>
                </a:lnTo>
                <a:lnTo>
                  <a:pt x="837" y="692"/>
                </a:lnTo>
                <a:lnTo>
                  <a:pt x="878" y="691"/>
                </a:lnTo>
                <a:lnTo>
                  <a:pt x="916" y="687"/>
                </a:lnTo>
                <a:lnTo>
                  <a:pt x="950" y="683"/>
                </a:lnTo>
                <a:lnTo>
                  <a:pt x="982" y="677"/>
                </a:lnTo>
                <a:lnTo>
                  <a:pt x="1010" y="671"/>
                </a:lnTo>
                <a:lnTo>
                  <a:pt x="1035" y="664"/>
                </a:lnTo>
                <a:lnTo>
                  <a:pt x="1056" y="657"/>
                </a:lnTo>
                <a:lnTo>
                  <a:pt x="1077" y="650"/>
                </a:lnTo>
                <a:lnTo>
                  <a:pt x="1107" y="638"/>
                </a:lnTo>
                <a:lnTo>
                  <a:pt x="1127" y="629"/>
                </a:lnTo>
                <a:lnTo>
                  <a:pt x="1134" y="626"/>
                </a:lnTo>
                <a:lnTo>
                  <a:pt x="1139" y="626"/>
                </a:lnTo>
                <a:lnTo>
                  <a:pt x="1139" y="626"/>
                </a:lnTo>
                <a:lnTo>
                  <a:pt x="1150" y="629"/>
                </a:lnTo>
                <a:lnTo>
                  <a:pt x="1160" y="633"/>
                </a:lnTo>
                <a:lnTo>
                  <a:pt x="1164" y="635"/>
                </a:lnTo>
                <a:lnTo>
                  <a:pt x="1168" y="638"/>
                </a:lnTo>
                <a:lnTo>
                  <a:pt x="1171" y="641"/>
                </a:lnTo>
                <a:lnTo>
                  <a:pt x="1173" y="647"/>
                </a:lnTo>
                <a:lnTo>
                  <a:pt x="1173" y="647"/>
                </a:lnTo>
                <a:lnTo>
                  <a:pt x="1174" y="655"/>
                </a:lnTo>
                <a:lnTo>
                  <a:pt x="1176" y="660"/>
                </a:lnTo>
                <a:lnTo>
                  <a:pt x="1178" y="668"/>
                </a:lnTo>
                <a:lnTo>
                  <a:pt x="1183" y="681"/>
                </a:lnTo>
                <a:lnTo>
                  <a:pt x="1183" y="681"/>
                </a:lnTo>
                <a:lnTo>
                  <a:pt x="1190" y="696"/>
                </a:lnTo>
                <a:lnTo>
                  <a:pt x="1202" y="719"/>
                </a:lnTo>
                <a:lnTo>
                  <a:pt x="1220" y="747"/>
                </a:lnTo>
                <a:lnTo>
                  <a:pt x="1230" y="761"/>
                </a:lnTo>
                <a:lnTo>
                  <a:pt x="1242" y="776"/>
                </a:lnTo>
                <a:lnTo>
                  <a:pt x="1253" y="789"/>
                </a:lnTo>
                <a:lnTo>
                  <a:pt x="1266" y="800"/>
                </a:lnTo>
                <a:lnTo>
                  <a:pt x="1277" y="810"/>
                </a:lnTo>
                <a:lnTo>
                  <a:pt x="1290" y="818"/>
                </a:lnTo>
                <a:lnTo>
                  <a:pt x="1304" y="823"/>
                </a:lnTo>
                <a:lnTo>
                  <a:pt x="1310" y="824"/>
                </a:lnTo>
                <a:lnTo>
                  <a:pt x="1316" y="824"/>
                </a:lnTo>
                <a:lnTo>
                  <a:pt x="1323" y="824"/>
                </a:lnTo>
                <a:lnTo>
                  <a:pt x="1329" y="821"/>
                </a:lnTo>
                <a:lnTo>
                  <a:pt x="1335" y="819"/>
                </a:lnTo>
                <a:lnTo>
                  <a:pt x="1342" y="815"/>
                </a:lnTo>
                <a:lnTo>
                  <a:pt x="1342" y="815"/>
                </a:lnTo>
                <a:lnTo>
                  <a:pt x="1352" y="806"/>
                </a:lnTo>
                <a:lnTo>
                  <a:pt x="1361" y="797"/>
                </a:lnTo>
                <a:lnTo>
                  <a:pt x="1366" y="789"/>
                </a:lnTo>
                <a:lnTo>
                  <a:pt x="1370" y="781"/>
                </a:lnTo>
                <a:lnTo>
                  <a:pt x="1372" y="773"/>
                </a:lnTo>
                <a:lnTo>
                  <a:pt x="1372" y="764"/>
                </a:lnTo>
                <a:lnTo>
                  <a:pt x="1371" y="757"/>
                </a:lnTo>
                <a:lnTo>
                  <a:pt x="1368" y="750"/>
                </a:lnTo>
                <a:lnTo>
                  <a:pt x="1364" y="743"/>
                </a:lnTo>
                <a:lnTo>
                  <a:pt x="1359" y="735"/>
                </a:lnTo>
                <a:lnTo>
                  <a:pt x="1349" y="723"/>
                </a:lnTo>
                <a:lnTo>
                  <a:pt x="1328" y="699"/>
                </a:lnTo>
                <a:lnTo>
                  <a:pt x="1328" y="699"/>
                </a:lnTo>
                <a:lnTo>
                  <a:pt x="1319" y="688"/>
                </a:lnTo>
                <a:lnTo>
                  <a:pt x="1310" y="681"/>
                </a:lnTo>
                <a:lnTo>
                  <a:pt x="1295" y="667"/>
                </a:lnTo>
                <a:lnTo>
                  <a:pt x="1288" y="660"/>
                </a:lnTo>
                <a:lnTo>
                  <a:pt x="1285" y="653"/>
                </a:lnTo>
                <a:lnTo>
                  <a:pt x="1282" y="644"/>
                </a:lnTo>
                <a:lnTo>
                  <a:pt x="1282" y="634"/>
                </a:lnTo>
                <a:lnTo>
                  <a:pt x="1282" y="634"/>
                </a:lnTo>
                <a:lnTo>
                  <a:pt x="1285" y="622"/>
                </a:lnTo>
                <a:lnTo>
                  <a:pt x="1288" y="615"/>
                </a:lnTo>
                <a:lnTo>
                  <a:pt x="1293" y="610"/>
                </a:lnTo>
                <a:lnTo>
                  <a:pt x="1301" y="606"/>
                </a:lnTo>
                <a:lnTo>
                  <a:pt x="1311" y="603"/>
                </a:lnTo>
                <a:lnTo>
                  <a:pt x="1324" y="602"/>
                </a:lnTo>
                <a:lnTo>
                  <a:pt x="1358" y="596"/>
                </a:lnTo>
                <a:lnTo>
                  <a:pt x="1358" y="596"/>
                </a:lnTo>
                <a:lnTo>
                  <a:pt x="1386" y="592"/>
                </a:lnTo>
                <a:lnTo>
                  <a:pt x="1423" y="588"/>
                </a:lnTo>
                <a:lnTo>
                  <a:pt x="1513" y="583"/>
                </a:lnTo>
                <a:lnTo>
                  <a:pt x="1593" y="579"/>
                </a:lnTo>
                <a:lnTo>
                  <a:pt x="1625" y="578"/>
                </a:lnTo>
                <a:lnTo>
                  <a:pt x="1625" y="578"/>
                </a:lnTo>
                <a:lnTo>
                  <a:pt x="1691" y="606"/>
                </a:lnTo>
                <a:lnTo>
                  <a:pt x="1759" y="634"/>
                </a:lnTo>
                <a:lnTo>
                  <a:pt x="1837" y="666"/>
                </a:lnTo>
                <a:lnTo>
                  <a:pt x="1917" y="696"/>
                </a:lnTo>
                <a:lnTo>
                  <a:pt x="1989" y="723"/>
                </a:lnTo>
                <a:lnTo>
                  <a:pt x="2021" y="733"/>
                </a:lnTo>
                <a:lnTo>
                  <a:pt x="2046" y="739"/>
                </a:lnTo>
                <a:lnTo>
                  <a:pt x="2065" y="743"/>
                </a:lnTo>
                <a:lnTo>
                  <a:pt x="2072" y="744"/>
                </a:lnTo>
                <a:lnTo>
                  <a:pt x="2077" y="743"/>
                </a:lnTo>
                <a:lnTo>
                  <a:pt x="2077" y="743"/>
                </a:lnTo>
                <a:lnTo>
                  <a:pt x="2082" y="740"/>
                </a:lnTo>
                <a:lnTo>
                  <a:pt x="2087" y="738"/>
                </a:lnTo>
                <a:lnTo>
                  <a:pt x="2091" y="734"/>
                </a:lnTo>
                <a:lnTo>
                  <a:pt x="2092" y="730"/>
                </a:lnTo>
                <a:lnTo>
                  <a:pt x="2093" y="726"/>
                </a:lnTo>
                <a:lnTo>
                  <a:pt x="2093" y="721"/>
                </a:lnTo>
                <a:lnTo>
                  <a:pt x="2091" y="711"/>
                </a:lnTo>
                <a:lnTo>
                  <a:pt x="2082" y="688"/>
                </a:lnTo>
                <a:lnTo>
                  <a:pt x="2078" y="674"/>
                </a:lnTo>
                <a:lnTo>
                  <a:pt x="2077" y="660"/>
                </a:lnTo>
                <a:lnTo>
                  <a:pt x="2077" y="660"/>
                </a:lnTo>
                <a:lnTo>
                  <a:pt x="2075" y="606"/>
                </a:lnTo>
                <a:lnTo>
                  <a:pt x="2077" y="558"/>
                </a:lnTo>
                <a:lnTo>
                  <a:pt x="2077" y="558"/>
                </a:lnTo>
                <a:lnTo>
                  <a:pt x="2077" y="538"/>
                </a:lnTo>
                <a:lnTo>
                  <a:pt x="2075" y="527"/>
                </a:lnTo>
                <a:lnTo>
                  <a:pt x="2074" y="517"/>
                </a:lnTo>
                <a:lnTo>
                  <a:pt x="2070" y="507"/>
                </a:lnTo>
                <a:lnTo>
                  <a:pt x="2067" y="497"/>
                </a:lnTo>
                <a:lnTo>
                  <a:pt x="2061" y="487"/>
                </a:lnTo>
                <a:lnTo>
                  <a:pt x="2055" y="475"/>
                </a:lnTo>
                <a:lnTo>
                  <a:pt x="2055" y="475"/>
                </a:lnTo>
                <a:lnTo>
                  <a:pt x="2017" y="417"/>
                </a:lnTo>
                <a:lnTo>
                  <a:pt x="1999" y="390"/>
                </a:lnTo>
                <a:lnTo>
                  <a:pt x="1990" y="377"/>
                </a:lnTo>
                <a:lnTo>
                  <a:pt x="1990" y="377"/>
                </a:lnTo>
                <a:lnTo>
                  <a:pt x="1988" y="374"/>
                </a:lnTo>
                <a:lnTo>
                  <a:pt x="1984" y="373"/>
                </a:lnTo>
                <a:lnTo>
                  <a:pt x="1970" y="369"/>
                </a:lnTo>
                <a:lnTo>
                  <a:pt x="1950" y="368"/>
                </a:lnTo>
                <a:lnTo>
                  <a:pt x="1926" y="365"/>
                </a:lnTo>
                <a:lnTo>
                  <a:pt x="1897" y="365"/>
                </a:lnTo>
                <a:lnTo>
                  <a:pt x="1868" y="366"/>
                </a:lnTo>
                <a:lnTo>
                  <a:pt x="1837" y="370"/>
                </a:lnTo>
                <a:lnTo>
                  <a:pt x="1808" y="377"/>
                </a:lnTo>
                <a:lnTo>
                  <a:pt x="1808" y="377"/>
                </a:lnTo>
                <a:lnTo>
                  <a:pt x="1780" y="383"/>
                </a:lnTo>
                <a:lnTo>
                  <a:pt x="1752" y="392"/>
                </a:lnTo>
                <a:lnTo>
                  <a:pt x="1699" y="408"/>
                </a:lnTo>
                <a:lnTo>
                  <a:pt x="1653" y="421"/>
                </a:lnTo>
                <a:lnTo>
                  <a:pt x="1634" y="426"/>
                </a:lnTo>
                <a:lnTo>
                  <a:pt x="1619" y="427"/>
                </a:lnTo>
                <a:lnTo>
                  <a:pt x="1619" y="427"/>
                </a:lnTo>
                <a:lnTo>
                  <a:pt x="1610" y="426"/>
                </a:lnTo>
                <a:lnTo>
                  <a:pt x="1596" y="422"/>
                </a:lnTo>
                <a:lnTo>
                  <a:pt x="1580" y="416"/>
                </a:lnTo>
                <a:lnTo>
                  <a:pt x="1561" y="407"/>
                </a:lnTo>
                <a:lnTo>
                  <a:pt x="1517" y="385"/>
                </a:lnTo>
                <a:lnTo>
                  <a:pt x="1468" y="360"/>
                </a:lnTo>
                <a:lnTo>
                  <a:pt x="1423" y="335"/>
                </a:lnTo>
                <a:lnTo>
                  <a:pt x="1386" y="312"/>
                </a:lnTo>
                <a:lnTo>
                  <a:pt x="1361" y="297"/>
                </a:lnTo>
                <a:lnTo>
                  <a:pt x="1356" y="292"/>
                </a:lnTo>
                <a:lnTo>
                  <a:pt x="1354" y="290"/>
                </a:lnTo>
                <a:lnTo>
                  <a:pt x="1354" y="290"/>
                </a:lnTo>
                <a:lnTo>
                  <a:pt x="1354" y="290"/>
                </a:lnTo>
                <a:lnTo>
                  <a:pt x="1361" y="289"/>
                </a:lnTo>
                <a:lnTo>
                  <a:pt x="1371" y="284"/>
                </a:lnTo>
                <a:lnTo>
                  <a:pt x="1382" y="278"/>
                </a:lnTo>
                <a:lnTo>
                  <a:pt x="1395" y="270"/>
                </a:lnTo>
                <a:lnTo>
                  <a:pt x="1409" y="261"/>
                </a:lnTo>
                <a:lnTo>
                  <a:pt x="1421" y="251"/>
                </a:lnTo>
                <a:lnTo>
                  <a:pt x="1434" y="240"/>
                </a:lnTo>
                <a:lnTo>
                  <a:pt x="1444" y="228"/>
                </a:lnTo>
                <a:lnTo>
                  <a:pt x="1444" y="228"/>
                </a:lnTo>
                <a:lnTo>
                  <a:pt x="1452" y="218"/>
                </a:lnTo>
                <a:lnTo>
                  <a:pt x="1457" y="209"/>
                </a:lnTo>
                <a:lnTo>
                  <a:pt x="1459" y="203"/>
                </a:lnTo>
                <a:lnTo>
                  <a:pt x="1459" y="199"/>
                </a:lnTo>
                <a:lnTo>
                  <a:pt x="1458" y="197"/>
                </a:lnTo>
                <a:lnTo>
                  <a:pt x="1457" y="194"/>
                </a:lnTo>
                <a:lnTo>
                  <a:pt x="1453" y="191"/>
                </a:lnTo>
                <a:lnTo>
                  <a:pt x="1442" y="188"/>
                </a:lnTo>
                <a:lnTo>
                  <a:pt x="1425" y="184"/>
                </a:lnTo>
                <a:lnTo>
                  <a:pt x="1402" y="180"/>
                </a:lnTo>
                <a:lnTo>
                  <a:pt x="1402" y="180"/>
                </a:lnTo>
                <a:lnTo>
                  <a:pt x="1389" y="179"/>
                </a:lnTo>
                <a:lnTo>
                  <a:pt x="1373" y="179"/>
                </a:lnTo>
                <a:lnTo>
                  <a:pt x="1340" y="179"/>
                </a:lnTo>
                <a:lnTo>
                  <a:pt x="1306" y="183"/>
                </a:lnTo>
                <a:lnTo>
                  <a:pt x="1272" y="186"/>
                </a:lnTo>
                <a:lnTo>
                  <a:pt x="1216" y="197"/>
                </a:lnTo>
                <a:lnTo>
                  <a:pt x="1193" y="202"/>
                </a:lnTo>
                <a:lnTo>
                  <a:pt x="950" y="115"/>
                </a:lnTo>
                <a:lnTo>
                  <a:pt x="950" y="115"/>
                </a:lnTo>
                <a:lnTo>
                  <a:pt x="901" y="103"/>
                </a:lnTo>
                <a:lnTo>
                  <a:pt x="785" y="75"/>
                </a:lnTo>
                <a:lnTo>
                  <a:pt x="718" y="60"/>
                </a:lnTo>
                <a:lnTo>
                  <a:pt x="651" y="46"/>
                </a:lnTo>
                <a:lnTo>
                  <a:pt x="591" y="34"/>
                </a:lnTo>
                <a:lnTo>
                  <a:pt x="566" y="32"/>
                </a:lnTo>
                <a:lnTo>
                  <a:pt x="545" y="29"/>
                </a:lnTo>
                <a:lnTo>
                  <a:pt x="545" y="29"/>
                </a:lnTo>
                <a:lnTo>
                  <a:pt x="420" y="23"/>
                </a:lnTo>
                <a:lnTo>
                  <a:pt x="420" y="23"/>
                </a:lnTo>
                <a:lnTo>
                  <a:pt x="415" y="18"/>
                </a:lnTo>
                <a:lnTo>
                  <a:pt x="409" y="13"/>
                </a:lnTo>
                <a:lnTo>
                  <a:pt x="399" y="9"/>
                </a:lnTo>
                <a:lnTo>
                  <a:pt x="387" y="4"/>
                </a:lnTo>
                <a:lnTo>
                  <a:pt x="373" y="1"/>
                </a:lnTo>
                <a:lnTo>
                  <a:pt x="357" y="0"/>
                </a:lnTo>
                <a:lnTo>
                  <a:pt x="348" y="0"/>
                </a:lnTo>
                <a:lnTo>
                  <a:pt x="338" y="3"/>
                </a:lnTo>
                <a:lnTo>
                  <a:pt x="338" y="3"/>
                </a:lnTo>
                <a:lnTo>
                  <a:pt x="320" y="6"/>
                </a:lnTo>
                <a:lnTo>
                  <a:pt x="308" y="10"/>
                </a:lnTo>
                <a:lnTo>
                  <a:pt x="297" y="14"/>
                </a:lnTo>
                <a:lnTo>
                  <a:pt x="289" y="18"/>
                </a:lnTo>
                <a:lnTo>
                  <a:pt x="275" y="27"/>
                </a:lnTo>
                <a:lnTo>
                  <a:pt x="267" y="32"/>
                </a:lnTo>
                <a:lnTo>
                  <a:pt x="256" y="37"/>
                </a:lnTo>
                <a:lnTo>
                  <a:pt x="256" y="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81E7C8F-0997-46BF-B8D4-1875AE8BCA03}"/>
              </a:ext>
            </a:extLst>
          </p:cNvPr>
          <p:cNvSpPr>
            <a:spLocks/>
          </p:cNvSpPr>
          <p:nvPr/>
        </p:nvSpPr>
        <p:spPr bwMode="auto">
          <a:xfrm>
            <a:off x="6502268" y="1436688"/>
            <a:ext cx="2703087" cy="1377950"/>
          </a:xfrm>
          <a:custGeom>
            <a:avLst/>
            <a:gdLst>
              <a:gd name="T0" fmla="*/ 586 w 1126"/>
              <a:gd name="T1" fmla="*/ 119 h 574"/>
              <a:gd name="T2" fmla="*/ 454 w 1126"/>
              <a:gd name="T3" fmla="*/ 100 h 574"/>
              <a:gd name="T4" fmla="*/ 383 w 1126"/>
              <a:gd name="T5" fmla="*/ 102 h 574"/>
              <a:gd name="T6" fmla="*/ 303 w 1126"/>
              <a:gd name="T7" fmla="*/ 123 h 574"/>
              <a:gd name="T8" fmla="*/ 139 w 1126"/>
              <a:gd name="T9" fmla="*/ 191 h 574"/>
              <a:gd name="T10" fmla="*/ 81 w 1126"/>
              <a:gd name="T11" fmla="*/ 232 h 574"/>
              <a:gd name="T12" fmla="*/ 70 w 1126"/>
              <a:gd name="T13" fmla="*/ 257 h 574"/>
              <a:gd name="T14" fmla="*/ 68 w 1126"/>
              <a:gd name="T15" fmla="*/ 311 h 574"/>
              <a:gd name="T16" fmla="*/ 62 w 1126"/>
              <a:gd name="T17" fmla="*/ 355 h 574"/>
              <a:gd name="T18" fmla="*/ 43 w 1126"/>
              <a:gd name="T19" fmla="*/ 415 h 574"/>
              <a:gd name="T20" fmla="*/ 11 w 1126"/>
              <a:gd name="T21" fmla="*/ 465 h 574"/>
              <a:gd name="T22" fmla="*/ 2 w 1126"/>
              <a:gd name="T23" fmla="*/ 494 h 574"/>
              <a:gd name="T24" fmla="*/ 16 w 1126"/>
              <a:gd name="T25" fmla="*/ 516 h 574"/>
              <a:gd name="T26" fmla="*/ 24 w 1126"/>
              <a:gd name="T27" fmla="*/ 537 h 574"/>
              <a:gd name="T28" fmla="*/ 52 w 1126"/>
              <a:gd name="T29" fmla="*/ 552 h 574"/>
              <a:gd name="T30" fmla="*/ 142 w 1126"/>
              <a:gd name="T31" fmla="*/ 566 h 574"/>
              <a:gd name="T32" fmla="*/ 343 w 1126"/>
              <a:gd name="T33" fmla="*/ 574 h 574"/>
              <a:gd name="T34" fmla="*/ 403 w 1126"/>
              <a:gd name="T35" fmla="*/ 571 h 574"/>
              <a:gd name="T36" fmla="*/ 511 w 1126"/>
              <a:gd name="T37" fmla="*/ 532 h 574"/>
              <a:gd name="T38" fmla="*/ 710 w 1126"/>
              <a:gd name="T39" fmla="*/ 428 h 574"/>
              <a:gd name="T40" fmla="*/ 756 w 1126"/>
              <a:gd name="T41" fmla="*/ 403 h 574"/>
              <a:gd name="T42" fmla="*/ 800 w 1126"/>
              <a:gd name="T43" fmla="*/ 469 h 574"/>
              <a:gd name="T44" fmla="*/ 832 w 1126"/>
              <a:gd name="T45" fmla="*/ 489 h 574"/>
              <a:gd name="T46" fmla="*/ 853 w 1126"/>
              <a:gd name="T47" fmla="*/ 476 h 574"/>
              <a:gd name="T48" fmla="*/ 866 w 1126"/>
              <a:gd name="T49" fmla="*/ 443 h 574"/>
              <a:gd name="T50" fmla="*/ 863 w 1126"/>
              <a:gd name="T51" fmla="*/ 394 h 574"/>
              <a:gd name="T52" fmla="*/ 841 w 1126"/>
              <a:gd name="T53" fmla="*/ 328 h 574"/>
              <a:gd name="T54" fmla="*/ 835 w 1126"/>
              <a:gd name="T55" fmla="*/ 310 h 574"/>
              <a:gd name="T56" fmla="*/ 844 w 1126"/>
              <a:gd name="T57" fmla="*/ 277 h 574"/>
              <a:gd name="T58" fmla="*/ 867 w 1126"/>
              <a:gd name="T59" fmla="*/ 256 h 574"/>
              <a:gd name="T60" fmla="*/ 913 w 1126"/>
              <a:gd name="T61" fmla="*/ 242 h 574"/>
              <a:gd name="T62" fmla="*/ 1090 w 1126"/>
              <a:gd name="T63" fmla="*/ 204 h 574"/>
              <a:gd name="T64" fmla="*/ 1121 w 1126"/>
              <a:gd name="T65" fmla="*/ 186 h 574"/>
              <a:gd name="T66" fmla="*/ 1121 w 1126"/>
              <a:gd name="T67" fmla="*/ 166 h 574"/>
              <a:gd name="T68" fmla="*/ 1121 w 1126"/>
              <a:gd name="T69" fmla="*/ 143 h 574"/>
              <a:gd name="T70" fmla="*/ 1124 w 1126"/>
              <a:gd name="T71" fmla="*/ 88 h 574"/>
              <a:gd name="T72" fmla="*/ 1118 w 1126"/>
              <a:gd name="T73" fmla="*/ 74 h 574"/>
              <a:gd name="T74" fmla="*/ 1098 w 1126"/>
              <a:gd name="T75" fmla="*/ 63 h 574"/>
              <a:gd name="T76" fmla="*/ 1085 w 1126"/>
              <a:gd name="T77" fmla="*/ 46 h 574"/>
              <a:gd name="T78" fmla="*/ 1079 w 1126"/>
              <a:gd name="T79" fmla="*/ 30 h 574"/>
              <a:gd name="T80" fmla="*/ 1053 w 1126"/>
              <a:gd name="T81" fmla="*/ 31 h 574"/>
              <a:gd name="T82" fmla="*/ 996 w 1126"/>
              <a:gd name="T83" fmla="*/ 67 h 574"/>
              <a:gd name="T84" fmla="*/ 929 w 1126"/>
              <a:gd name="T85" fmla="*/ 105 h 574"/>
              <a:gd name="T86" fmla="*/ 844 w 1126"/>
              <a:gd name="T87" fmla="*/ 138 h 574"/>
              <a:gd name="T88" fmla="*/ 772 w 1126"/>
              <a:gd name="T89" fmla="*/ 143 h 574"/>
              <a:gd name="T90" fmla="*/ 796 w 1126"/>
              <a:gd name="T91" fmla="*/ 95 h 574"/>
              <a:gd name="T92" fmla="*/ 799 w 1126"/>
              <a:gd name="T93" fmla="*/ 53 h 574"/>
              <a:gd name="T94" fmla="*/ 785 w 1126"/>
              <a:gd name="T95" fmla="*/ 19 h 574"/>
              <a:gd name="T96" fmla="*/ 763 w 1126"/>
              <a:gd name="T97" fmla="*/ 1 h 574"/>
              <a:gd name="T98" fmla="*/ 728 w 1126"/>
              <a:gd name="T99" fmla="*/ 5 h 574"/>
              <a:gd name="T100" fmla="*/ 686 w 1126"/>
              <a:gd name="T101" fmla="*/ 25 h 574"/>
              <a:gd name="T102" fmla="*/ 650 w 1126"/>
              <a:gd name="T103" fmla="*/ 62 h 574"/>
              <a:gd name="T104" fmla="*/ 612 w 1126"/>
              <a:gd name="T105" fmla="*/ 12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26" h="574">
                <a:moveTo>
                  <a:pt x="610" y="126"/>
                </a:moveTo>
                <a:lnTo>
                  <a:pt x="610" y="126"/>
                </a:lnTo>
                <a:lnTo>
                  <a:pt x="604" y="124"/>
                </a:lnTo>
                <a:lnTo>
                  <a:pt x="586" y="119"/>
                </a:lnTo>
                <a:lnTo>
                  <a:pt x="559" y="114"/>
                </a:lnTo>
                <a:lnTo>
                  <a:pt x="528" y="107"/>
                </a:lnTo>
                <a:lnTo>
                  <a:pt x="491" y="102"/>
                </a:lnTo>
                <a:lnTo>
                  <a:pt x="454" y="100"/>
                </a:lnTo>
                <a:lnTo>
                  <a:pt x="435" y="98"/>
                </a:lnTo>
                <a:lnTo>
                  <a:pt x="417" y="98"/>
                </a:lnTo>
                <a:lnTo>
                  <a:pt x="400" y="100"/>
                </a:lnTo>
                <a:lnTo>
                  <a:pt x="383" y="102"/>
                </a:lnTo>
                <a:lnTo>
                  <a:pt x="383" y="102"/>
                </a:lnTo>
                <a:lnTo>
                  <a:pt x="367" y="106"/>
                </a:lnTo>
                <a:lnTo>
                  <a:pt x="348" y="110"/>
                </a:lnTo>
                <a:lnTo>
                  <a:pt x="303" y="123"/>
                </a:lnTo>
                <a:lnTo>
                  <a:pt x="254" y="140"/>
                </a:lnTo>
                <a:lnTo>
                  <a:pt x="206" y="159"/>
                </a:lnTo>
                <a:lnTo>
                  <a:pt x="159" y="180"/>
                </a:lnTo>
                <a:lnTo>
                  <a:pt x="139" y="191"/>
                </a:lnTo>
                <a:lnTo>
                  <a:pt x="119" y="201"/>
                </a:lnTo>
                <a:lnTo>
                  <a:pt x="103" y="211"/>
                </a:lnTo>
                <a:lnTo>
                  <a:pt x="90" y="221"/>
                </a:lnTo>
                <a:lnTo>
                  <a:pt x="81" y="232"/>
                </a:lnTo>
                <a:lnTo>
                  <a:pt x="78" y="235"/>
                </a:lnTo>
                <a:lnTo>
                  <a:pt x="75" y="240"/>
                </a:lnTo>
                <a:lnTo>
                  <a:pt x="75" y="240"/>
                </a:lnTo>
                <a:lnTo>
                  <a:pt x="70" y="257"/>
                </a:lnTo>
                <a:lnTo>
                  <a:pt x="68" y="271"/>
                </a:lnTo>
                <a:lnTo>
                  <a:pt x="66" y="282"/>
                </a:lnTo>
                <a:lnTo>
                  <a:pt x="66" y="292"/>
                </a:lnTo>
                <a:lnTo>
                  <a:pt x="68" y="311"/>
                </a:lnTo>
                <a:lnTo>
                  <a:pt x="68" y="320"/>
                </a:lnTo>
                <a:lnTo>
                  <a:pt x="68" y="329"/>
                </a:lnTo>
                <a:lnTo>
                  <a:pt x="68" y="329"/>
                </a:lnTo>
                <a:lnTo>
                  <a:pt x="62" y="355"/>
                </a:lnTo>
                <a:lnTo>
                  <a:pt x="60" y="368"/>
                </a:lnTo>
                <a:lnTo>
                  <a:pt x="55" y="384"/>
                </a:lnTo>
                <a:lnTo>
                  <a:pt x="50" y="400"/>
                </a:lnTo>
                <a:lnTo>
                  <a:pt x="43" y="415"/>
                </a:lnTo>
                <a:lnTo>
                  <a:pt x="36" y="431"/>
                </a:lnTo>
                <a:lnTo>
                  <a:pt x="27" y="443"/>
                </a:lnTo>
                <a:lnTo>
                  <a:pt x="27" y="443"/>
                </a:lnTo>
                <a:lnTo>
                  <a:pt x="11" y="465"/>
                </a:lnTo>
                <a:lnTo>
                  <a:pt x="5" y="472"/>
                </a:lnTo>
                <a:lnTo>
                  <a:pt x="2" y="480"/>
                </a:lnTo>
                <a:lnTo>
                  <a:pt x="0" y="486"/>
                </a:lnTo>
                <a:lnTo>
                  <a:pt x="2" y="494"/>
                </a:lnTo>
                <a:lnTo>
                  <a:pt x="5" y="500"/>
                </a:lnTo>
                <a:lnTo>
                  <a:pt x="11" y="508"/>
                </a:lnTo>
                <a:lnTo>
                  <a:pt x="11" y="508"/>
                </a:lnTo>
                <a:lnTo>
                  <a:pt x="16" y="516"/>
                </a:lnTo>
                <a:lnTo>
                  <a:pt x="18" y="522"/>
                </a:lnTo>
                <a:lnTo>
                  <a:pt x="19" y="529"/>
                </a:lnTo>
                <a:lnTo>
                  <a:pt x="21" y="533"/>
                </a:lnTo>
                <a:lnTo>
                  <a:pt x="24" y="537"/>
                </a:lnTo>
                <a:lnTo>
                  <a:pt x="31" y="542"/>
                </a:lnTo>
                <a:lnTo>
                  <a:pt x="43" y="548"/>
                </a:lnTo>
                <a:lnTo>
                  <a:pt x="43" y="548"/>
                </a:lnTo>
                <a:lnTo>
                  <a:pt x="52" y="552"/>
                </a:lnTo>
                <a:lnTo>
                  <a:pt x="65" y="556"/>
                </a:lnTo>
                <a:lnTo>
                  <a:pt x="80" y="559"/>
                </a:lnTo>
                <a:lnTo>
                  <a:pt x="99" y="561"/>
                </a:lnTo>
                <a:lnTo>
                  <a:pt x="142" y="566"/>
                </a:lnTo>
                <a:lnTo>
                  <a:pt x="192" y="570"/>
                </a:lnTo>
                <a:lnTo>
                  <a:pt x="244" y="573"/>
                </a:lnTo>
                <a:lnTo>
                  <a:pt x="296" y="574"/>
                </a:lnTo>
                <a:lnTo>
                  <a:pt x="343" y="574"/>
                </a:lnTo>
                <a:lnTo>
                  <a:pt x="383" y="574"/>
                </a:lnTo>
                <a:lnTo>
                  <a:pt x="383" y="574"/>
                </a:lnTo>
                <a:lnTo>
                  <a:pt x="393" y="573"/>
                </a:lnTo>
                <a:lnTo>
                  <a:pt x="403" y="571"/>
                </a:lnTo>
                <a:lnTo>
                  <a:pt x="426" y="565"/>
                </a:lnTo>
                <a:lnTo>
                  <a:pt x="453" y="556"/>
                </a:lnTo>
                <a:lnTo>
                  <a:pt x="482" y="546"/>
                </a:lnTo>
                <a:lnTo>
                  <a:pt x="511" y="532"/>
                </a:lnTo>
                <a:lnTo>
                  <a:pt x="543" y="518"/>
                </a:lnTo>
                <a:lnTo>
                  <a:pt x="605" y="486"/>
                </a:lnTo>
                <a:lnTo>
                  <a:pt x="662" y="455"/>
                </a:lnTo>
                <a:lnTo>
                  <a:pt x="710" y="428"/>
                </a:lnTo>
                <a:lnTo>
                  <a:pt x="743" y="409"/>
                </a:lnTo>
                <a:lnTo>
                  <a:pt x="753" y="404"/>
                </a:lnTo>
                <a:lnTo>
                  <a:pt x="756" y="403"/>
                </a:lnTo>
                <a:lnTo>
                  <a:pt x="756" y="403"/>
                </a:lnTo>
                <a:lnTo>
                  <a:pt x="767" y="423"/>
                </a:lnTo>
                <a:lnTo>
                  <a:pt x="778" y="441"/>
                </a:lnTo>
                <a:lnTo>
                  <a:pt x="792" y="460"/>
                </a:lnTo>
                <a:lnTo>
                  <a:pt x="800" y="469"/>
                </a:lnTo>
                <a:lnTo>
                  <a:pt x="808" y="476"/>
                </a:lnTo>
                <a:lnTo>
                  <a:pt x="815" y="483"/>
                </a:lnTo>
                <a:lnTo>
                  <a:pt x="823" y="486"/>
                </a:lnTo>
                <a:lnTo>
                  <a:pt x="832" y="489"/>
                </a:lnTo>
                <a:lnTo>
                  <a:pt x="839" y="488"/>
                </a:lnTo>
                <a:lnTo>
                  <a:pt x="843" y="486"/>
                </a:lnTo>
                <a:lnTo>
                  <a:pt x="847" y="484"/>
                </a:lnTo>
                <a:lnTo>
                  <a:pt x="853" y="476"/>
                </a:lnTo>
                <a:lnTo>
                  <a:pt x="853" y="476"/>
                </a:lnTo>
                <a:lnTo>
                  <a:pt x="860" y="466"/>
                </a:lnTo>
                <a:lnTo>
                  <a:pt x="863" y="455"/>
                </a:lnTo>
                <a:lnTo>
                  <a:pt x="866" y="443"/>
                </a:lnTo>
                <a:lnTo>
                  <a:pt x="867" y="432"/>
                </a:lnTo>
                <a:lnTo>
                  <a:pt x="867" y="419"/>
                </a:lnTo>
                <a:lnTo>
                  <a:pt x="866" y="406"/>
                </a:lnTo>
                <a:lnTo>
                  <a:pt x="863" y="394"/>
                </a:lnTo>
                <a:lnTo>
                  <a:pt x="861" y="382"/>
                </a:lnTo>
                <a:lnTo>
                  <a:pt x="853" y="360"/>
                </a:lnTo>
                <a:lnTo>
                  <a:pt x="847" y="341"/>
                </a:lnTo>
                <a:lnTo>
                  <a:pt x="841" y="328"/>
                </a:lnTo>
                <a:lnTo>
                  <a:pt x="837" y="322"/>
                </a:lnTo>
                <a:lnTo>
                  <a:pt x="837" y="322"/>
                </a:lnTo>
                <a:lnTo>
                  <a:pt x="835" y="318"/>
                </a:lnTo>
                <a:lnTo>
                  <a:pt x="835" y="310"/>
                </a:lnTo>
                <a:lnTo>
                  <a:pt x="835" y="300"/>
                </a:lnTo>
                <a:lnTo>
                  <a:pt x="839" y="289"/>
                </a:lnTo>
                <a:lnTo>
                  <a:pt x="842" y="284"/>
                </a:lnTo>
                <a:lnTo>
                  <a:pt x="844" y="277"/>
                </a:lnTo>
                <a:lnTo>
                  <a:pt x="848" y="271"/>
                </a:lnTo>
                <a:lnTo>
                  <a:pt x="853" y="266"/>
                </a:lnTo>
                <a:lnTo>
                  <a:pt x="860" y="261"/>
                </a:lnTo>
                <a:lnTo>
                  <a:pt x="867" y="256"/>
                </a:lnTo>
                <a:lnTo>
                  <a:pt x="876" y="252"/>
                </a:lnTo>
                <a:lnTo>
                  <a:pt x="886" y="248"/>
                </a:lnTo>
                <a:lnTo>
                  <a:pt x="886" y="248"/>
                </a:lnTo>
                <a:lnTo>
                  <a:pt x="913" y="242"/>
                </a:lnTo>
                <a:lnTo>
                  <a:pt x="946" y="235"/>
                </a:lnTo>
                <a:lnTo>
                  <a:pt x="1023" y="220"/>
                </a:lnTo>
                <a:lnTo>
                  <a:pt x="1060" y="213"/>
                </a:lnTo>
                <a:lnTo>
                  <a:pt x="1090" y="204"/>
                </a:lnTo>
                <a:lnTo>
                  <a:pt x="1103" y="199"/>
                </a:lnTo>
                <a:lnTo>
                  <a:pt x="1112" y="194"/>
                </a:lnTo>
                <a:lnTo>
                  <a:pt x="1118" y="188"/>
                </a:lnTo>
                <a:lnTo>
                  <a:pt x="1121" y="186"/>
                </a:lnTo>
                <a:lnTo>
                  <a:pt x="1121" y="183"/>
                </a:lnTo>
                <a:lnTo>
                  <a:pt x="1121" y="183"/>
                </a:lnTo>
                <a:lnTo>
                  <a:pt x="1122" y="171"/>
                </a:lnTo>
                <a:lnTo>
                  <a:pt x="1121" y="166"/>
                </a:lnTo>
                <a:lnTo>
                  <a:pt x="1121" y="164"/>
                </a:lnTo>
                <a:lnTo>
                  <a:pt x="1119" y="161"/>
                </a:lnTo>
                <a:lnTo>
                  <a:pt x="1121" y="143"/>
                </a:lnTo>
                <a:lnTo>
                  <a:pt x="1121" y="143"/>
                </a:lnTo>
                <a:lnTo>
                  <a:pt x="1124" y="119"/>
                </a:lnTo>
                <a:lnTo>
                  <a:pt x="1126" y="101"/>
                </a:lnTo>
                <a:lnTo>
                  <a:pt x="1126" y="95"/>
                </a:lnTo>
                <a:lnTo>
                  <a:pt x="1124" y="88"/>
                </a:lnTo>
                <a:lnTo>
                  <a:pt x="1123" y="82"/>
                </a:lnTo>
                <a:lnTo>
                  <a:pt x="1121" y="78"/>
                </a:lnTo>
                <a:lnTo>
                  <a:pt x="1121" y="78"/>
                </a:lnTo>
                <a:lnTo>
                  <a:pt x="1118" y="74"/>
                </a:lnTo>
                <a:lnTo>
                  <a:pt x="1114" y="72"/>
                </a:lnTo>
                <a:lnTo>
                  <a:pt x="1107" y="68"/>
                </a:lnTo>
                <a:lnTo>
                  <a:pt x="1102" y="65"/>
                </a:lnTo>
                <a:lnTo>
                  <a:pt x="1098" y="63"/>
                </a:lnTo>
                <a:lnTo>
                  <a:pt x="1093" y="59"/>
                </a:lnTo>
                <a:lnTo>
                  <a:pt x="1089" y="53"/>
                </a:lnTo>
                <a:lnTo>
                  <a:pt x="1089" y="53"/>
                </a:lnTo>
                <a:lnTo>
                  <a:pt x="1085" y="46"/>
                </a:lnTo>
                <a:lnTo>
                  <a:pt x="1084" y="41"/>
                </a:lnTo>
                <a:lnTo>
                  <a:pt x="1083" y="34"/>
                </a:lnTo>
                <a:lnTo>
                  <a:pt x="1081" y="31"/>
                </a:lnTo>
                <a:lnTo>
                  <a:pt x="1079" y="30"/>
                </a:lnTo>
                <a:lnTo>
                  <a:pt x="1072" y="29"/>
                </a:lnTo>
                <a:lnTo>
                  <a:pt x="1065" y="29"/>
                </a:lnTo>
                <a:lnTo>
                  <a:pt x="1065" y="29"/>
                </a:lnTo>
                <a:lnTo>
                  <a:pt x="1053" y="31"/>
                </a:lnTo>
                <a:lnTo>
                  <a:pt x="1043" y="35"/>
                </a:lnTo>
                <a:lnTo>
                  <a:pt x="1033" y="41"/>
                </a:lnTo>
                <a:lnTo>
                  <a:pt x="1022" y="49"/>
                </a:lnTo>
                <a:lnTo>
                  <a:pt x="996" y="67"/>
                </a:lnTo>
                <a:lnTo>
                  <a:pt x="983" y="77"/>
                </a:lnTo>
                <a:lnTo>
                  <a:pt x="967" y="86"/>
                </a:lnTo>
                <a:lnTo>
                  <a:pt x="967" y="86"/>
                </a:lnTo>
                <a:lnTo>
                  <a:pt x="929" y="105"/>
                </a:lnTo>
                <a:lnTo>
                  <a:pt x="908" y="115"/>
                </a:lnTo>
                <a:lnTo>
                  <a:pt x="885" y="124"/>
                </a:lnTo>
                <a:lnTo>
                  <a:pt x="865" y="131"/>
                </a:lnTo>
                <a:lnTo>
                  <a:pt x="844" y="138"/>
                </a:lnTo>
                <a:lnTo>
                  <a:pt x="827" y="142"/>
                </a:lnTo>
                <a:lnTo>
                  <a:pt x="813" y="143"/>
                </a:lnTo>
                <a:lnTo>
                  <a:pt x="772" y="143"/>
                </a:lnTo>
                <a:lnTo>
                  <a:pt x="772" y="143"/>
                </a:lnTo>
                <a:lnTo>
                  <a:pt x="778" y="134"/>
                </a:lnTo>
                <a:lnTo>
                  <a:pt x="785" y="123"/>
                </a:lnTo>
                <a:lnTo>
                  <a:pt x="791" y="110"/>
                </a:lnTo>
                <a:lnTo>
                  <a:pt x="796" y="95"/>
                </a:lnTo>
                <a:lnTo>
                  <a:pt x="800" y="78"/>
                </a:lnTo>
                <a:lnTo>
                  <a:pt x="800" y="71"/>
                </a:lnTo>
                <a:lnTo>
                  <a:pt x="800" y="62"/>
                </a:lnTo>
                <a:lnTo>
                  <a:pt x="799" y="53"/>
                </a:lnTo>
                <a:lnTo>
                  <a:pt x="796" y="45"/>
                </a:lnTo>
                <a:lnTo>
                  <a:pt x="796" y="45"/>
                </a:lnTo>
                <a:lnTo>
                  <a:pt x="791" y="30"/>
                </a:lnTo>
                <a:lnTo>
                  <a:pt x="785" y="19"/>
                </a:lnTo>
                <a:lnTo>
                  <a:pt x="777" y="10"/>
                </a:lnTo>
                <a:lnTo>
                  <a:pt x="773" y="6"/>
                </a:lnTo>
                <a:lnTo>
                  <a:pt x="768" y="3"/>
                </a:lnTo>
                <a:lnTo>
                  <a:pt x="763" y="1"/>
                </a:lnTo>
                <a:lnTo>
                  <a:pt x="758" y="0"/>
                </a:lnTo>
                <a:lnTo>
                  <a:pt x="752" y="0"/>
                </a:lnTo>
                <a:lnTo>
                  <a:pt x="746" y="1"/>
                </a:lnTo>
                <a:lnTo>
                  <a:pt x="728" y="5"/>
                </a:lnTo>
                <a:lnTo>
                  <a:pt x="708" y="12"/>
                </a:lnTo>
                <a:lnTo>
                  <a:pt x="708" y="12"/>
                </a:lnTo>
                <a:lnTo>
                  <a:pt x="696" y="19"/>
                </a:lnTo>
                <a:lnTo>
                  <a:pt x="686" y="25"/>
                </a:lnTo>
                <a:lnTo>
                  <a:pt x="676" y="34"/>
                </a:lnTo>
                <a:lnTo>
                  <a:pt x="667" y="43"/>
                </a:lnTo>
                <a:lnTo>
                  <a:pt x="658" y="52"/>
                </a:lnTo>
                <a:lnTo>
                  <a:pt x="650" y="62"/>
                </a:lnTo>
                <a:lnTo>
                  <a:pt x="637" y="81"/>
                </a:lnTo>
                <a:lnTo>
                  <a:pt x="626" y="100"/>
                </a:lnTo>
                <a:lnTo>
                  <a:pt x="618" y="114"/>
                </a:lnTo>
                <a:lnTo>
                  <a:pt x="612" y="124"/>
                </a:lnTo>
                <a:lnTo>
                  <a:pt x="611" y="126"/>
                </a:lnTo>
                <a:lnTo>
                  <a:pt x="610" y="126"/>
                </a:lnTo>
                <a:lnTo>
                  <a:pt x="610" y="1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275D6656-4192-4F2C-AFE9-5D44318DF5FF}"/>
              </a:ext>
            </a:extLst>
          </p:cNvPr>
          <p:cNvSpPr>
            <a:spLocks/>
          </p:cNvSpPr>
          <p:nvPr/>
        </p:nvSpPr>
        <p:spPr bwMode="auto">
          <a:xfrm>
            <a:off x="6761207" y="3886201"/>
            <a:ext cx="2400000" cy="2470150"/>
          </a:xfrm>
          <a:custGeom>
            <a:avLst/>
            <a:gdLst>
              <a:gd name="T0" fmla="*/ 279 w 1129"/>
              <a:gd name="T1" fmla="*/ 45 h 1162"/>
              <a:gd name="T2" fmla="*/ 199 w 1129"/>
              <a:gd name="T3" fmla="*/ 58 h 1162"/>
              <a:gd name="T4" fmla="*/ 174 w 1129"/>
              <a:gd name="T5" fmla="*/ 49 h 1162"/>
              <a:gd name="T6" fmla="*/ 131 w 1129"/>
              <a:gd name="T7" fmla="*/ 54 h 1162"/>
              <a:gd name="T8" fmla="*/ 103 w 1129"/>
              <a:gd name="T9" fmla="*/ 74 h 1162"/>
              <a:gd name="T10" fmla="*/ 85 w 1129"/>
              <a:gd name="T11" fmla="*/ 107 h 1162"/>
              <a:gd name="T12" fmla="*/ 93 w 1129"/>
              <a:gd name="T13" fmla="*/ 170 h 1162"/>
              <a:gd name="T14" fmla="*/ 117 w 1129"/>
              <a:gd name="T15" fmla="*/ 260 h 1162"/>
              <a:gd name="T16" fmla="*/ 105 w 1129"/>
              <a:gd name="T17" fmla="*/ 395 h 1162"/>
              <a:gd name="T18" fmla="*/ 118 w 1129"/>
              <a:gd name="T19" fmla="*/ 469 h 1162"/>
              <a:gd name="T20" fmla="*/ 148 w 1129"/>
              <a:gd name="T21" fmla="*/ 540 h 1162"/>
              <a:gd name="T22" fmla="*/ 124 w 1129"/>
              <a:gd name="T23" fmla="*/ 596 h 1162"/>
              <a:gd name="T24" fmla="*/ 61 w 1129"/>
              <a:gd name="T25" fmla="*/ 679 h 1162"/>
              <a:gd name="T26" fmla="*/ 0 w 1129"/>
              <a:gd name="T27" fmla="*/ 744 h 1162"/>
              <a:gd name="T28" fmla="*/ 15 w 1129"/>
              <a:gd name="T29" fmla="*/ 748 h 1162"/>
              <a:gd name="T30" fmla="*/ 38 w 1129"/>
              <a:gd name="T31" fmla="*/ 737 h 1162"/>
              <a:gd name="T32" fmla="*/ 75 w 1129"/>
              <a:gd name="T33" fmla="*/ 774 h 1162"/>
              <a:gd name="T34" fmla="*/ 103 w 1129"/>
              <a:gd name="T35" fmla="*/ 798 h 1162"/>
              <a:gd name="T36" fmla="*/ 140 w 1129"/>
              <a:gd name="T37" fmla="*/ 807 h 1162"/>
              <a:gd name="T38" fmla="*/ 147 w 1129"/>
              <a:gd name="T39" fmla="*/ 803 h 1162"/>
              <a:gd name="T40" fmla="*/ 174 w 1129"/>
              <a:gd name="T41" fmla="*/ 687 h 1162"/>
              <a:gd name="T42" fmla="*/ 203 w 1129"/>
              <a:gd name="T43" fmla="*/ 618 h 1162"/>
              <a:gd name="T44" fmla="*/ 214 w 1129"/>
              <a:gd name="T45" fmla="*/ 606 h 1162"/>
              <a:gd name="T46" fmla="*/ 251 w 1129"/>
              <a:gd name="T47" fmla="*/ 664 h 1162"/>
              <a:gd name="T48" fmla="*/ 293 w 1129"/>
              <a:gd name="T49" fmla="*/ 710 h 1162"/>
              <a:gd name="T50" fmla="*/ 314 w 1129"/>
              <a:gd name="T51" fmla="*/ 740 h 1162"/>
              <a:gd name="T52" fmla="*/ 238 w 1129"/>
              <a:gd name="T53" fmla="*/ 806 h 1162"/>
              <a:gd name="T54" fmla="*/ 213 w 1129"/>
              <a:gd name="T55" fmla="*/ 844 h 1162"/>
              <a:gd name="T56" fmla="*/ 203 w 1129"/>
              <a:gd name="T57" fmla="*/ 873 h 1162"/>
              <a:gd name="T58" fmla="*/ 231 w 1129"/>
              <a:gd name="T59" fmla="*/ 944 h 1162"/>
              <a:gd name="T60" fmla="*/ 285 w 1129"/>
              <a:gd name="T61" fmla="*/ 1062 h 1162"/>
              <a:gd name="T62" fmla="*/ 317 w 1129"/>
              <a:gd name="T63" fmla="*/ 1103 h 1162"/>
              <a:gd name="T64" fmla="*/ 355 w 1129"/>
              <a:gd name="T65" fmla="*/ 1130 h 1162"/>
              <a:gd name="T66" fmla="*/ 355 w 1129"/>
              <a:gd name="T67" fmla="*/ 1157 h 1162"/>
              <a:gd name="T68" fmla="*/ 374 w 1129"/>
              <a:gd name="T69" fmla="*/ 1156 h 1162"/>
              <a:gd name="T70" fmla="*/ 470 w 1129"/>
              <a:gd name="T71" fmla="*/ 1091 h 1162"/>
              <a:gd name="T72" fmla="*/ 554 w 1129"/>
              <a:gd name="T73" fmla="*/ 991 h 1162"/>
              <a:gd name="T74" fmla="*/ 583 w 1129"/>
              <a:gd name="T75" fmla="*/ 930 h 1162"/>
              <a:gd name="T76" fmla="*/ 646 w 1129"/>
              <a:gd name="T77" fmla="*/ 876 h 1162"/>
              <a:gd name="T78" fmla="*/ 782 w 1129"/>
              <a:gd name="T79" fmla="*/ 753 h 1162"/>
              <a:gd name="T80" fmla="*/ 811 w 1129"/>
              <a:gd name="T81" fmla="*/ 691 h 1162"/>
              <a:gd name="T82" fmla="*/ 828 w 1129"/>
              <a:gd name="T83" fmla="*/ 535 h 1162"/>
              <a:gd name="T84" fmla="*/ 844 w 1129"/>
              <a:gd name="T85" fmla="*/ 467 h 1162"/>
              <a:gd name="T86" fmla="*/ 894 w 1129"/>
              <a:gd name="T87" fmla="*/ 390 h 1162"/>
              <a:gd name="T88" fmla="*/ 965 w 1129"/>
              <a:gd name="T89" fmla="*/ 342 h 1162"/>
              <a:gd name="T90" fmla="*/ 1093 w 1129"/>
              <a:gd name="T91" fmla="*/ 301 h 1162"/>
              <a:gd name="T92" fmla="*/ 1127 w 1129"/>
              <a:gd name="T93" fmla="*/ 287 h 1162"/>
              <a:gd name="T94" fmla="*/ 1019 w 1129"/>
              <a:gd name="T95" fmla="*/ 279 h 1162"/>
              <a:gd name="T96" fmla="*/ 914 w 1129"/>
              <a:gd name="T97" fmla="*/ 299 h 1162"/>
              <a:gd name="T98" fmla="*/ 807 w 1129"/>
              <a:gd name="T99" fmla="*/ 332 h 1162"/>
              <a:gd name="T100" fmla="*/ 774 w 1129"/>
              <a:gd name="T101" fmla="*/ 325 h 1162"/>
              <a:gd name="T102" fmla="*/ 758 w 1129"/>
              <a:gd name="T103" fmla="*/ 289 h 1162"/>
              <a:gd name="T104" fmla="*/ 706 w 1129"/>
              <a:gd name="T105" fmla="*/ 215 h 1162"/>
              <a:gd name="T106" fmla="*/ 600 w 1129"/>
              <a:gd name="T107" fmla="*/ 99 h 1162"/>
              <a:gd name="T108" fmla="*/ 555 w 1129"/>
              <a:gd name="T109" fmla="*/ 34 h 1162"/>
              <a:gd name="T110" fmla="*/ 518 w 1129"/>
              <a:gd name="T111" fmla="*/ 7 h 1162"/>
              <a:gd name="T112" fmla="*/ 446 w 1129"/>
              <a:gd name="T113" fmla="*/ 2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9" h="1162">
                <a:moveTo>
                  <a:pt x="422" y="12"/>
                </a:moveTo>
                <a:lnTo>
                  <a:pt x="422" y="12"/>
                </a:lnTo>
                <a:lnTo>
                  <a:pt x="356" y="29"/>
                </a:lnTo>
                <a:lnTo>
                  <a:pt x="303" y="40"/>
                </a:lnTo>
                <a:lnTo>
                  <a:pt x="279" y="45"/>
                </a:lnTo>
                <a:lnTo>
                  <a:pt x="260" y="48"/>
                </a:lnTo>
                <a:lnTo>
                  <a:pt x="260" y="48"/>
                </a:lnTo>
                <a:lnTo>
                  <a:pt x="235" y="50"/>
                </a:lnTo>
                <a:lnTo>
                  <a:pt x="218" y="54"/>
                </a:lnTo>
                <a:lnTo>
                  <a:pt x="199" y="58"/>
                </a:lnTo>
                <a:lnTo>
                  <a:pt x="199" y="58"/>
                </a:lnTo>
                <a:lnTo>
                  <a:pt x="195" y="58"/>
                </a:lnTo>
                <a:lnTo>
                  <a:pt x="189" y="55"/>
                </a:lnTo>
                <a:lnTo>
                  <a:pt x="183" y="52"/>
                </a:lnTo>
                <a:lnTo>
                  <a:pt x="174" y="49"/>
                </a:lnTo>
                <a:lnTo>
                  <a:pt x="164" y="48"/>
                </a:lnTo>
                <a:lnTo>
                  <a:pt x="152" y="48"/>
                </a:lnTo>
                <a:lnTo>
                  <a:pt x="146" y="49"/>
                </a:lnTo>
                <a:lnTo>
                  <a:pt x="138" y="50"/>
                </a:lnTo>
                <a:lnTo>
                  <a:pt x="131" y="54"/>
                </a:lnTo>
                <a:lnTo>
                  <a:pt x="123" y="58"/>
                </a:lnTo>
                <a:lnTo>
                  <a:pt x="123" y="58"/>
                </a:lnTo>
                <a:lnTo>
                  <a:pt x="115" y="63"/>
                </a:lnTo>
                <a:lnTo>
                  <a:pt x="108" y="68"/>
                </a:lnTo>
                <a:lnTo>
                  <a:pt x="103" y="74"/>
                </a:lnTo>
                <a:lnTo>
                  <a:pt x="98" y="81"/>
                </a:lnTo>
                <a:lnTo>
                  <a:pt x="93" y="87"/>
                </a:lnTo>
                <a:lnTo>
                  <a:pt x="90" y="93"/>
                </a:lnTo>
                <a:lnTo>
                  <a:pt x="88" y="101"/>
                </a:lnTo>
                <a:lnTo>
                  <a:pt x="85" y="107"/>
                </a:lnTo>
                <a:lnTo>
                  <a:pt x="84" y="123"/>
                </a:lnTo>
                <a:lnTo>
                  <a:pt x="84" y="139"/>
                </a:lnTo>
                <a:lnTo>
                  <a:pt x="88" y="154"/>
                </a:lnTo>
                <a:lnTo>
                  <a:pt x="93" y="170"/>
                </a:lnTo>
                <a:lnTo>
                  <a:pt x="93" y="170"/>
                </a:lnTo>
                <a:lnTo>
                  <a:pt x="112" y="214"/>
                </a:lnTo>
                <a:lnTo>
                  <a:pt x="115" y="229"/>
                </a:lnTo>
                <a:lnTo>
                  <a:pt x="118" y="246"/>
                </a:lnTo>
                <a:lnTo>
                  <a:pt x="118" y="246"/>
                </a:lnTo>
                <a:lnTo>
                  <a:pt x="117" y="260"/>
                </a:lnTo>
                <a:lnTo>
                  <a:pt x="114" y="282"/>
                </a:lnTo>
                <a:lnTo>
                  <a:pt x="112" y="312"/>
                </a:lnTo>
                <a:lnTo>
                  <a:pt x="108" y="343"/>
                </a:lnTo>
                <a:lnTo>
                  <a:pt x="105" y="379"/>
                </a:lnTo>
                <a:lnTo>
                  <a:pt x="105" y="395"/>
                </a:lnTo>
                <a:lnTo>
                  <a:pt x="107" y="412"/>
                </a:lnTo>
                <a:lnTo>
                  <a:pt x="108" y="428"/>
                </a:lnTo>
                <a:lnTo>
                  <a:pt x="110" y="443"/>
                </a:lnTo>
                <a:lnTo>
                  <a:pt x="113" y="457"/>
                </a:lnTo>
                <a:lnTo>
                  <a:pt x="118" y="469"/>
                </a:lnTo>
                <a:lnTo>
                  <a:pt x="118" y="469"/>
                </a:lnTo>
                <a:lnTo>
                  <a:pt x="146" y="525"/>
                </a:lnTo>
                <a:lnTo>
                  <a:pt x="150" y="536"/>
                </a:lnTo>
                <a:lnTo>
                  <a:pt x="150" y="538"/>
                </a:lnTo>
                <a:lnTo>
                  <a:pt x="148" y="540"/>
                </a:lnTo>
                <a:lnTo>
                  <a:pt x="148" y="540"/>
                </a:lnTo>
                <a:lnTo>
                  <a:pt x="146" y="547"/>
                </a:lnTo>
                <a:lnTo>
                  <a:pt x="138" y="566"/>
                </a:lnTo>
                <a:lnTo>
                  <a:pt x="133" y="579"/>
                </a:lnTo>
                <a:lnTo>
                  <a:pt x="124" y="596"/>
                </a:lnTo>
                <a:lnTo>
                  <a:pt x="113" y="615"/>
                </a:lnTo>
                <a:lnTo>
                  <a:pt x="98" y="636"/>
                </a:lnTo>
                <a:lnTo>
                  <a:pt x="98" y="636"/>
                </a:lnTo>
                <a:lnTo>
                  <a:pt x="80" y="659"/>
                </a:lnTo>
                <a:lnTo>
                  <a:pt x="61" y="679"/>
                </a:lnTo>
                <a:lnTo>
                  <a:pt x="26" y="713"/>
                </a:lnTo>
                <a:lnTo>
                  <a:pt x="12" y="727"/>
                </a:lnTo>
                <a:lnTo>
                  <a:pt x="3" y="737"/>
                </a:lnTo>
                <a:lnTo>
                  <a:pt x="1" y="741"/>
                </a:lnTo>
                <a:lnTo>
                  <a:pt x="0" y="744"/>
                </a:lnTo>
                <a:lnTo>
                  <a:pt x="3" y="746"/>
                </a:lnTo>
                <a:lnTo>
                  <a:pt x="7" y="748"/>
                </a:lnTo>
                <a:lnTo>
                  <a:pt x="7" y="748"/>
                </a:lnTo>
                <a:lnTo>
                  <a:pt x="12" y="748"/>
                </a:lnTo>
                <a:lnTo>
                  <a:pt x="15" y="748"/>
                </a:lnTo>
                <a:lnTo>
                  <a:pt x="20" y="745"/>
                </a:lnTo>
                <a:lnTo>
                  <a:pt x="29" y="739"/>
                </a:lnTo>
                <a:lnTo>
                  <a:pt x="33" y="736"/>
                </a:lnTo>
                <a:lnTo>
                  <a:pt x="36" y="736"/>
                </a:lnTo>
                <a:lnTo>
                  <a:pt x="38" y="737"/>
                </a:lnTo>
                <a:lnTo>
                  <a:pt x="46" y="743"/>
                </a:lnTo>
                <a:lnTo>
                  <a:pt x="57" y="753"/>
                </a:lnTo>
                <a:lnTo>
                  <a:pt x="57" y="753"/>
                </a:lnTo>
                <a:lnTo>
                  <a:pt x="67" y="764"/>
                </a:lnTo>
                <a:lnTo>
                  <a:pt x="75" y="774"/>
                </a:lnTo>
                <a:lnTo>
                  <a:pt x="81" y="787"/>
                </a:lnTo>
                <a:lnTo>
                  <a:pt x="84" y="791"/>
                </a:lnTo>
                <a:lnTo>
                  <a:pt x="88" y="795"/>
                </a:lnTo>
                <a:lnTo>
                  <a:pt x="94" y="796"/>
                </a:lnTo>
                <a:lnTo>
                  <a:pt x="103" y="798"/>
                </a:lnTo>
                <a:lnTo>
                  <a:pt x="103" y="798"/>
                </a:lnTo>
                <a:lnTo>
                  <a:pt x="122" y="801"/>
                </a:lnTo>
                <a:lnTo>
                  <a:pt x="133" y="803"/>
                </a:lnTo>
                <a:lnTo>
                  <a:pt x="136" y="806"/>
                </a:lnTo>
                <a:lnTo>
                  <a:pt x="140" y="807"/>
                </a:lnTo>
                <a:lnTo>
                  <a:pt x="143" y="814"/>
                </a:lnTo>
                <a:lnTo>
                  <a:pt x="143" y="814"/>
                </a:lnTo>
                <a:lnTo>
                  <a:pt x="145" y="815"/>
                </a:lnTo>
                <a:lnTo>
                  <a:pt x="145" y="812"/>
                </a:lnTo>
                <a:lnTo>
                  <a:pt x="147" y="803"/>
                </a:lnTo>
                <a:lnTo>
                  <a:pt x="154" y="768"/>
                </a:lnTo>
                <a:lnTo>
                  <a:pt x="157" y="745"/>
                </a:lnTo>
                <a:lnTo>
                  <a:pt x="162" y="721"/>
                </a:lnTo>
                <a:lnTo>
                  <a:pt x="170" y="697"/>
                </a:lnTo>
                <a:lnTo>
                  <a:pt x="174" y="687"/>
                </a:lnTo>
                <a:lnTo>
                  <a:pt x="179" y="677"/>
                </a:lnTo>
                <a:lnTo>
                  <a:pt x="179" y="677"/>
                </a:lnTo>
                <a:lnTo>
                  <a:pt x="188" y="659"/>
                </a:lnTo>
                <a:lnTo>
                  <a:pt x="194" y="642"/>
                </a:lnTo>
                <a:lnTo>
                  <a:pt x="203" y="618"/>
                </a:lnTo>
                <a:lnTo>
                  <a:pt x="207" y="611"/>
                </a:lnTo>
                <a:lnTo>
                  <a:pt x="209" y="606"/>
                </a:lnTo>
                <a:lnTo>
                  <a:pt x="211" y="604"/>
                </a:lnTo>
                <a:lnTo>
                  <a:pt x="212" y="603"/>
                </a:lnTo>
                <a:lnTo>
                  <a:pt x="214" y="606"/>
                </a:lnTo>
                <a:lnTo>
                  <a:pt x="214" y="606"/>
                </a:lnTo>
                <a:lnTo>
                  <a:pt x="221" y="616"/>
                </a:lnTo>
                <a:lnTo>
                  <a:pt x="231" y="632"/>
                </a:lnTo>
                <a:lnTo>
                  <a:pt x="242" y="653"/>
                </a:lnTo>
                <a:lnTo>
                  <a:pt x="251" y="664"/>
                </a:lnTo>
                <a:lnTo>
                  <a:pt x="260" y="677"/>
                </a:lnTo>
                <a:lnTo>
                  <a:pt x="260" y="677"/>
                </a:lnTo>
                <a:lnTo>
                  <a:pt x="270" y="689"/>
                </a:lnTo>
                <a:lnTo>
                  <a:pt x="282" y="699"/>
                </a:lnTo>
                <a:lnTo>
                  <a:pt x="293" y="710"/>
                </a:lnTo>
                <a:lnTo>
                  <a:pt x="303" y="717"/>
                </a:lnTo>
                <a:lnTo>
                  <a:pt x="320" y="729"/>
                </a:lnTo>
                <a:lnTo>
                  <a:pt x="326" y="732"/>
                </a:lnTo>
                <a:lnTo>
                  <a:pt x="326" y="732"/>
                </a:lnTo>
                <a:lnTo>
                  <a:pt x="314" y="740"/>
                </a:lnTo>
                <a:lnTo>
                  <a:pt x="288" y="758"/>
                </a:lnTo>
                <a:lnTo>
                  <a:pt x="271" y="770"/>
                </a:lnTo>
                <a:lnTo>
                  <a:pt x="256" y="784"/>
                </a:lnTo>
                <a:lnTo>
                  <a:pt x="243" y="798"/>
                </a:lnTo>
                <a:lnTo>
                  <a:pt x="238" y="806"/>
                </a:lnTo>
                <a:lnTo>
                  <a:pt x="235" y="814"/>
                </a:lnTo>
                <a:lnTo>
                  <a:pt x="235" y="814"/>
                </a:lnTo>
                <a:lnTo>
                  <a:pt x="227" y="826"/>
                </a:lnTo>
                <a:lnTo>
                  <a:pt x="219" y="836"/>
                </a:lnTo>
                <a:lnTo>
                  <a:pt x="213" y="844"/>
                </a:lnTo>
                <a:lnTo>
                  <a:pt x="207" y="852"/>
                </a:lnTo>
                <a:lnTo>
                  <a:pt x="203" y="859"/>
                </a:lnTo>
                <a:lnTo>
                  <a:pt x="203" y="863"/>
                </a:lnTo>
                <a:lnTo>
                  <a:pt x="202" y="868"/>
                </a:lnTo>
                <a:lnTo>
                  <a:pt x="203" y="873"/>
                </a:lnTo>
                <a:lnTo>
                  <a:pt x="204" y="879"/>
                </a:lnTo>
                <a:lnTo>
                  <a:pt x="209" y="895"/>
                </a:lnTo>
                <a:lnTo>
                  <a:pt x="209" y="895"/>
                </a:lnTo>
                <a:lnTo>
                  <a:pt x="222" y="924"/>
                </a:lnTo>
                <a:lnTo>
                  <a:pt x="231" y="944"/>
                </a:lnTo>
                <a:lnTo>
                  <a:pt x="245" y="986"/>
                </a:lnTo>
                <a:lnTo>
                  <a:pt x="245" y="986"/>
                </a:lnTo>
                <a:lnTo>
                  <a:pt x="254" y="1008"/>
                </a:lnTo>
                <a:lnTo>
                  <a:pt x="261" y="1024"/>
                </a:lnTo>
                <a:lnTo>
                  <a:pt x="285" y="1062"/>
                </a:lnTo>
                <a:lnTo>
                  <a:pt x="285" y="1062"/>
                </a:lnTo>
                <a:lnTo>
                  <a:pt x="293" y="1073"/>
                </a:lnTo>
                <a:lnTo>
                  <a:pt x="301" y="1085"/>
                </a:lnTo>
                <a:lnTo>
                  <a:pt x="308" y="1094"/>
                </a:lnTo>
                <a:lnTo>
                  <a:pt x="317" y="1103"/>
                </a:lnTo>
                <a:lnTo>
                  <a:pt x="325" y="1110"/>
                </a:lnTo>
                <a:lnTo>
                  <a:pt x="333" y="1117"/>
                </a:lnTo>
                <a:lnTo>
                  <a:pt x="351" y="1128"/>
                </a:lnTo>
                <a:lnTo>
                  <a:pt x="351" y="1128"/>
                </a:lnTo>
                <a:lnTo>
                  <a:pt x="355" y="1130"/>
                </a:lnTo>
                <a:lnTo>
                  <a:pt x="358" y="1134"/>
                </a:lnTo>
                <a:lnTo>
                  <a:pt x="359" y="1138"/>
                </a:lnTo>
                <a:lnTo>
                  <a:pt x="359" y="1142"/>
                </a:lnTo>
                <a:lnTo>
                  <a:pt x="356" y="1151"/>
                </a:lnTo>
                <a:lnTo>
                  <a:pt x="355" y="1157"/>
                </a:lnTo>
                <a:lnTo>
                  <a:pt x="355" y="1160"/>
                </a:lnTo>
                <a:lnTo>
                  <a:pt x="356" y="1161"/>
                </a:lnTo>
                <a:lnTo>
                  <a:pt x="358" y="1162"/>
                </a:lnTo>
                <a:lnTo>
                  <a:pt x="361" y="1161"/>
                </a:lnTo>
                <a:lnTo>
                  <a:pt x="374" y="1156"/>
                </a:lnTo>
                <a:lnTo>
                  <a:pt x="397" y="1143"/>
                </a:lnTo>
                <a:lnTo>
                  <a:pt x="397" y="1143"/>
                </a:lnTo>
                <a:lnTo>
                  <a:pt x="423" y="1127"/>
                </a:lnTo>
                <a:lnTo>
                  <a:pt x="449" y="1109"/>
                </a:lnTo>
                <a:lnTo>
                  <a:pt x="470" y="1091"/>
                </a:lnTo>
                <a:lnTo>
                  <a:pt x="491" y="1072"/>
                </a:lnTo>
                <a:lnTo>
                  <a:pt x="508" y="1053"/>
                </a:lnTo>
                <a:lnTo>
                  <a:pt x="525" y="1034"/>
                </a:lnTo>
                <a:lnTo>
                  <a:pt x="540" y="1013"/>
                </a:lnTo>
                <a:lnTo>
                  <a:pt x="554" y="991"/>
                </a:lnTo>
                <a:lnTo>
                  <a:pt x="554" y="991"/>
                </a:lnTo>
                <a:lnTo>
                  <a:pt x="565" y="972"/>
                </a:lnTo>
                <a:lnTo>
                  <a:pt x="572" y="957"/>
                </a:lnTo>
                <a:lnTo>
                  <a:pt x="581" y="937"/>
                </a:lnTo>
                <a:lnTo>
                  <a:pt x="583" y="930"/>
                </a:lnTo>
                <a:lnTo>
                  <a:pt x="589" y="923"/>
                </a:lnTo>
                <a:lnTo>
                  <a:pt x="597" y="915"/>
                </a:lnTo>
                <a:lnTo>
                  <a:pt x="610" y="905"/>
                </a:lnTo>
                <a:lnTo>
                  <a:pt x="610" y="905"/>
                </a:lnTo>
                <a:lnTo>
                  <a:pt x="646" y="876"/>
                </a:lnTo>
                <a:lnTo>
                  <a:pt x="692" y="839"/>
                </a:lnTo>
                <a:lnTo>
                  <a:pt x="715" y="819"/>
                </a:lnTo>
                <a:lnTo>
                  <a:pt x="739" y="796"/>
                </a:lnTo>
                <a:lnTo>
                  <a:pt x="762" y="774"/>
                </a:lnTo>
                <a:lnTo>
                  <a:pt x="782" y="753"/>
                </a:lnTo>
                <a:lnTo>
                  <a:pt x="782" y="753"/>
                </a:lnTo>
                <a:lnTo>
                  <a:pt x="791" y="740"/>
                </a:lnTo>
                <a:lnTo>
                  <a:pt x="799" y="726"/>
                </a:lnTo>
                <a:lnTo>
                  <a:pt x="805" y="710"/>
                </a:lnTo>
                <a:lnTo>
                  <a:pt x="811" y="691"/>
                </a:lnTo>
                <a:lnTo>
                  <a:pt x="815" y="672"/>
                </a:lnTo>
                <a:lnTo>
                  <a:pt x="819" y="650"/>
                </a:lnTo>
                <a:lnTo>
                  <a:pt x="823" y="609"/>
                </a:lnTo>
                <a:lnTo>
                  <a:pt x="826" y="569"/>
                </a:lnTo>
                <a:lnTo>
                  <a:pt x="828" y="535"/>
                </a:lnTo>
                <a:lnTo>
                  <a:pt x="830" y="508"/>
                </a:lnTo>
                <a:lnTo>
                  <a:pt x="832" y="499"/>
                </a:lnTo>
                <a:lnTo>
                  <a:pt x="833" y="494"/>
                </a:lnTo>
                <a:lnTo>
                  <a:pt x="833" y="494"/>
                </a:lnTo>
                <a:lnTo>
                  <a:pt x="844" y="467"/>
                </a:lnTo>
                <a:lnTo>
                  <a:pt x="854" y="448"/>
                </a:lnTo>
                <a:lnTo>
                  <a:pt x="867" y="426"/>
                </a:lnTo>
                <a:lnTo>
                  <a:pt x="875" y="414"/>
                </a:lnTo>
                <a:lnTo>
                  <a:pt x="883" y="403"/>
                </a:lnTo>
                <a:lnTo>
                  <a:pt x="894" y="390"/>
                </a:lnTo>
                <a:lnTo>
                  <a:pt x="905" y="380"/>
                </a:lnTo>
                <a:lnTo>
                  <a:pt x="918" y="369"/>
                </a:lnTo>
                <a:lnTo>
                  <a:pt x="932" y="358"/>
                </a:lnTo>
                <a:lnTo>
                  <a:pt x="948" y="350"/>
                </a:lnTo>
                <a:lnTo>
                  <a:pt x="965" y="342"/>
                </a:lnTo>
                <a:lnTo>
                  <a:pt x="965" y="342"/>
                </a:lnTo>
                <a:lnTo>
                  <a:pt x="1000" y="328"/>
                </a:lnTo>
                <a:lnTo>
                  <a:pt x="1034" y="318"/>
                </a:lnTo>
                <a:lnTo>
                  <a:pt x="1066" y="309"/>
                </a:lnTo>
                <a:lnTo>
                  <a:pt x="1093" y="301"/>
                </a:lnTo>
                <a:lnTo>
                  <a:pt x="1113" y="296"/>
                </a:lnTo>
                <a:lnTo>
                  <a:pt x="1126" y="291"/>
                </a:lnTo>
                <a:lnTo>
                  <a:pt x="1129" y="290"/>
                </a:lnTo>
                <a:lnTo>
                  <a:pt x="1129" y="289"/>
                </a:lnTo>
                <a:lnTo>
                  <a:pt x="1127" y="287"/>
                </a:lnTo>
                <a:lnTo>
                  <a:pt x="1122" y="286"/>
                </a:lnTo>
                <a:lnTo>
                  <a:pt x="1122" y="286"/>
                </a:lnTo>
                <a:lnTo>
                  <a:pt x="1086" y="282"/>
                </a:lnTo>
                <a:lnTo>
                  <a:pt x="1043" y="279"/>
                </a:lnTo>
                <a:lnTo>
                  <a:pt x="1019" y="279"/>
                </a:lnTo>
                <a:lnTo>
                  <a:pt x="996" y="280"/>
                </a:lnTo>
                <a:lnTo>
                  <a:pt x="975" y="282"/>
                </a:lnTo>
                <a:lnTo>
                  <a:pt x="954" y="286"/>
                </a:lnTo>
                <a:lnTo>
                  <a:pt x="954" y="286"/>
                </a:lnTo>
                <a:lnTo>
                  <a:pt x="914" y="299"/>
                </a:lnTo>
                <a:lnTo>
                  <a:pt x="872" y="314"/>
                </a:lnTo>
                <a:lnTo>
                  <a:pt x="834" y="325"/>
                </a:lnTo>
                <a:lnTo>
                  <a:pt x="819" y="331"/>
                </a:lnTo>
                <a:lnTo>
                  <a:pt x="807" y="332"/>
                </a:lnTo>
                <a:lnTo>
                  <a:pt x="807" y="332"/>
                </a:lnTo>
                <a:lnTo>
                  <a:pt x="792" y="333"/>
                </a:lnTo>
                <a:lnTo>
                  <a:pt x="787" y="332"/>
                </a:lnTo>
                <a:lnTo>
                  <a:pt x="782" y="331"/>
                </a:lnTo>
                <a:lnTo>
                  <a:pt x="778" y="329"/>
                </a:lnTo>
                <a:lnTo>
                  <a:pt x="774" y="325"/>
                </a:lnTo>
                <a:lnTo>
                  <a:pt x="771" y="319"/>
                </a:lnTo>
                <a:lnTo>
                  <a:pt x="767" y="312"/>
                </a:lnTo>
                <a:lnTo>
                  <a:pt x="767" y="312"/>
                </a:lnTo>
                <a:lnTo>
                  <a:pt x="761" y="296"/>
                </a:lnTo>
                <a:lnTo>
                  <a:pt x="758" y="289"/>
                </a:lnTo>
                <a:lnTo>
                  <a:pt x="754" y="280"/>
                </a:lnTo>
                <a:lnTo>
                  <a:pt x="747" y="270"/>
                </a:lnTo>
                <a:lnTo>
                  <a:pt x="738" y="256"/>
                </a:lnTo>
                <a:lnTo>
                  <a:pt x="724" y="238"/>
                </a:lnTo>
                <a:lnTo>
                  <a:pt x="706" y="215"/>
                </a:lnTo>
                <a:lnTo>
                  <a:pt x="706" y="215"/>
                </a:lnTo>
                <a:lnTo>
                  <a:pt x="669" y="173"/>
                </a:lnTo>
                <a:lnTo>
                  <a:pt x="641" y="143"/>
                </a:lnTo>
                <a:lnTo>
                  <a:pt x="619" y="120"/>
                </a:lnTo>
                <a:lnTo>
                  <a:pt x="600" y="99"/>
                </a:lnTo>
                <a:lnTo>
                  <a:pt x="600" y="99"/>
                </a:lnTo>
                <a:lnTo>
                  <a:pt x="591" y="86"/>
                </a:lnTo>
                <a:lnTo>
                  <a:pt x="582" y="73"/>
                </a:lnTo>
                <a:lnTo>
                  <a:pt x="564" y="47"/>
                </a:lnTo>
                <a:lnTo>
                  <a:pt x="555" y="34"/>
                </a:lnTo>
                <a:lnTo>
                  <a:pt x="544" y="22"/>
                </a:lnTo>
                <a:lnTo>
                  <a:pt x="532" y="14"/>
                </a:lnTo>
                <a:lnTo>
                  <a:pt x="526" y="10"/>
                </a:lnTo>
                <a:lnTo>
                  <a:pt x="518" y="7"/>
                </a:lnTo>
                <a:lnTo>
                  <a:pt x="518" y="7"/>
                </a:lnTo>
                <a:lnTo>
                  <a:pt x="507" y="3"/>
                </a:lnTo>
                <a:lnTo>
                  <a:pt x="496" y="2"/>
                </a:lnTo>
                <a:lnTo>
                  <a:pt x="475" y="0"/>
                </a:lnTo>
                <a:lnTo>
                  <a:pt x="459" y="0"/>
                </a:lnTo>
                <a:lnTo>
                  <a:pt x="446" y="2"/>
                </a:lnTo>
                <a:lnTo>
                  <a:pt x="435" y="6"/>
                </a:lnTo>
                <a:lnTo>
                  <a:pt x="429" y="9"/>
                </a:lnTo>
                <a:lnTo>
                  <a:pt x="422" y="12"/>
                </a:lnTo>
                <a:lnTo>
                  <a:pt x="422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pptxc28_フグのシルエット</dc:title>
  <dc:subject>pptxc28_フグのシルエット</dc:subject>
  <dc:creator>でじけろお</dc:creator>
  <cp:revision>1</cp:revision>
  <dcterms:created xsi:type="dcterms:W3CDTF">2018-05-20T00:31:01Z</dcterms:created>
  <dcterms:modified xsi:type="dcterms:W3CDTF">2019-11-11T01:47:54Z</dcterms:modified>
  <cp:version>1</cp:version>
</cp:coreProperties>
</file>