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10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9B599575-F0CF-45FE-BFAF-5D6E89C4CB35}"/>
              </a:ext>
            </a:extLst>
          </p:cNvPr>
          <p:cNvSpPr>
            <a:spLocks/>
          </p:cNvSpPr>
          <p:nvPr/>
        </p:nvSpPr>
        <p:spPr bwMode="auto">
          <a:xfrm>
            <a:off x="1003302" y="1150062"/>
            <a:ext cx="2136686" cy="2121990"/>
          </a:xfrm>
          <a:custGeom>
            <a:avLst/>
            <a:gdLst>
              <a:gd name="T0" fmla="*/ 89 w 727"/>
              <a:gd name="T1" fmla="*/ 579 h 722"/>
              <a:gd name="T2" fmla="*/ 100 w 727"/>
              <a:gd name="T3" fmla="*/ 543 h 722"/>
              <a:gd name="T4" fmla="*/ 130 w 727"/>
              <a:gd name="T5" fmla="*/ 455 h 722"/>
              <a:gd name="T6" fmla="*/ 163 w 727"/>
              <a:gd name="T7" fmla="*/ 379 h 722"/>
              <a:gd name="T8" fmla="*/ 188 w 727"/>
              <a:gd name="T9" fmla="*/ 330 h 722"/>
              <a:gd name="T10" fmla="*/ 215 w 727"/>
              <a:gd name="T11" fmla="*/ 290 h 722"/>
              <a:gd name="T12" fmla="*/ 230 w 727"/>
              <a:gd name="T13" fmla="*/ 274 h 722"/>
              <a:gd name="T14" fmla="*/ 286 w 727"/>
              <a:gd name="T15" fmla="*/ 227 h 722"/>
              <a:gd name="T16" fmla="*/ 333 w 727"/>
              <a:gd name="T17" fmla="*/ 194 h 722"/>
              <a:gd name="T18" fmla="*/ 370 w 727"/>
              <a:gd name="T19" fmla="*/ 166 h 722"/>
              <a:gd name="T20" fmla="*/ 385 w 727"/>
              <a:gd name="T21" fmla="*/ 151 h 722"/>
              <a:gd name="T22" fmla="*/ 396 w 727"/>
              <a:gd name="T23" fmla="*/ 135 h 722"/>
              <a:gd name="T24" fmla="*/ 418 w 727"/>
              <a:gd name="T25" fmla="*/ 89 h 722"/>
              <a:gd name="T26" fmla="*/ 445 w 727"/>
              <a:gd name="T27" fmla="*/ 38 h 722"/>
              <a:gd name="T28" fmla="*/ 463 w 727"/>
              <a:gd name="T29" fmla="*/ 10 h 722"/>
              <a:gd name="T30" fmla="*/ 474 w 727"/>
              <a:gd name="T31" fmla="*/ 1 h 722"/>
              <a:gd name="T32" fmla="*/ 480 w 727"/>
              <a:gd name="T33" fmla="*/ 0 h 722"/>
              <a:gd name="T34" fmla="*/ 485 w 727"/>
              <a:gd name="T35" fmla="*/ 6 h 722"/>
              <a:gd name="T36" fmla="*/ 488 w 727"/>
              <a:gd name="T37" fmla="*/ 15 h 722"/>
              <a:gd name="T38" fmla="*/ 492 w 727"/>
              <a:gd name="T39" fmla="*/ 56 h 722"/>
              <a:gd name="T40" fmla="*/ 491 w 727"/>
              <a:gd name="T41" fmla="*/ 128 h 722"/>
              <a:gd name="T42" fmla="*/ 485 w 727"/>
              <a:gd name="T43" fmla="*/ 224 h 722"/>
              <a:gd name="T44" fmla="*/ 499 w 727"/>
              <a:gd name="T45" fmla="*/ 199 h 722"/>
              <a:gd name="T46" fmla="*/ 531 w 727"/>
              <a:gd name="T47" fmla="*/ 147 h 722"/>
              <a:gd name="T48" fmla="*/ 557 w 727"/>
              <a:gd name="T49" fmla="*/ 112 h 722"/>
              <a:gd name="T50" fmla="*/ 572 w 727"/>
              <a:gd name="T51" fmla="*/ 97 h 722"/>
              <a:gd name="T52" fmla="*/ 582 w 727"/>
              <a:gd name="T53" fmla="*/ 91 h 722"/>
              <a:gd name="T54" fmla="*/ 586 w 727"/>
              <a:gd name="T55" fmla="*/ 94 h 722"/>
              <a:gd name="T56" fmla="*/ 587 w 727"/>
              <a:gd name="T57" fmla="*/ 97 h 722"/>
              <a:gd name="T58" fmla="*/ 591 w 727"/>
              <a:gd name="T59" fmla="*/ 109 h 722"/>
              <a:gd name="T60" fmla="*/ 590 w 727"/>
              <a:gd name="T61" fmla="*/ 125 h 722"/>
              <a:gd name="T62" fmla="*/ 578 w 727"/>
              <a:gd name="T63" fmla="*/ 161 h 722"/>
              <a:gd name="T64" fmla="*/ 567 w 727"/>
              <a:gd name="T65" fmla="*/ 207 h 722"/>
              <a:gd name="T66" fmla="*/ 563 w 727"/>
              <a:gd name="T67" fmla="*/ 234 h 722"/>
              <a:gd name="T68" fmla="*/ 562 w 727"/>
              <a:gd name="T69" fmla="*/ 262 h 722"/>
              <a:gd name="T70" fmla="*/ 563 w 727"/>
              <a:gd name="T71" fmla="*/ 293 h 722"/>
              <a:gd name="T72" fmla="*/ 563 w 727"/>
              <a:gd name="T73" fmla="*/ 404 h 722"/>
              <a:gd name="T74" fmla="*/ 562 w 727"/>
              <a:gd name="T75" fmla="*/ 490 h 722"/>
              <a:gd name="T76" fmla="*/ 595 w 727"/>
              <a:gd name="T77" fmla="*/ 507 h 722"/>
              <a:gd name="T78" fmla="*/ 662 w 727"/>
              <a:gd name="T79" fmla="*/ 540 h 722"/>
              <a:gd name="T80" fmla="*/ 708 w 727"/>
              <a:gd name="T81" fmla="*/ 567 h 722"/>
              <a:gd name="T82" fmla="*/ 724 w 727"/>
              <a:gd name="T83" fmla="*/ 581 h 722"/>
              <a:gd name="T84" fmla="*/ 727 w 727"/>
              <a:gd name="T85" fmla="*/ 586 h 722"/>
              <a:gd name="T86" fmla="*/ 724 w 727"/>
              <a:gd name="T87" fmla="*/ 590 h 722"/>
              <a:gd name="T88" fmla="*/ 715 w 727"/>
              <a:gd name="T89" fmla="*/ 592 h 722"/>
              <a:gd name="T90" fmla="*/ 597 w 727"/>
              <a:gd name="T91" fmla="*/ 609 h 722"/>
              <a:gd name="T92" fmla="*/ 524 w 727"/>
              <a:gd name="T93" fmla="*/ 617 h 722"/>
              <a:gd name="T94" fmla="*/ 522 w 727"/>
              <a:gd name="T95" fmla="*/ 631 h 722"/>
              <a:gd name="T96" fmla="*/ 521 w 727"/>
              <a:gd name="T97" fmla="*/ 676 h 722"/>
              <a:gd name="T98" fmla="*/ 518 w 727"/>
              <a:gd name="T99" fmla="*/ 696 h 722"/>
              <a:gd name="T100" fmla="*/ 513 w 727"/>
              <a:gd name="T101" fmla="*/ 705 h 722"/>
              <a:gd name="T102" fmla="*/ 511 w 727"/>
              <a:gd name="T103" fmla="*/ 708 h 722"/>
              <a:gd name="T104" fmla="*/ 489 w 727"/>
              <a:gd name="T105" fmla="*/ 713 h 722"/>
              <a:gd name="T106" fmla="*/ 447 w 727"/>
              <a:gd name="T107" fmla="*/ 718 h 722"/>
              <a:gd name="T108" fmla="*/ 388 w 727"/>
              <a:gd name="T109" fmla="*/ 722 h 722"/>
              <a:gd name="T110" fmla="*/ 306 w 727"/>
              <a:gd name="T111" fmla="*/ 720 h 722"/>
              <a:gd name="T112" fmla="*/ 258 w 727"/>
              <a:gd name="T113" fmla="*/ 715 h 722"/>
              <a:gd name="T114" fmla="*/ 156 w 727"/>
              <a:gd name="T115" fmla="*/ 701 h 722"/>
              <a:gd name="T116" fmla="*/ 31 w 727"/>
              <a:gd name="T117" fmla="*/ 676 h 722"/>
              <a:gd name="T118" fmla="*/ 0 w 727"/>
              <a:gd name="T119" fmla="*/ 67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7" h="722">
                <a:moveTo>
                  <a:pt x="0" y="670"/>
                </a:moveTo>
                <a:lnTo>
                  <a:pt x="89" y="579"/>
                </a:lnTo>
                <a:lnTo>
                  <a:pt x="89" y="579"/>
                </a:lnTo>
                <a:lnTo>
                  <a:pt x="100" y="543"/>
                </a:lnTo>
                <a:lnTo>
                  <a:pt x="113" y="503"/>
                </a:lnTo>
                <a:lnTo>
                  <a:pt x="130" y="455"/>
                </a:lnTo>
                <a:lnTo>
                  <a:pt x="151" y="404"/>
                </a:lnTo>
                <a:lnTo>
                  <a:pt x="163" y="379"/>
                </a:lnTo>
                <a:lnTo>
                  <a:pt x="174" y="353"/>
                </a:lnTo>
                <a:lnTo>
                  <a:pt x="188" y="330"/>
                </a:lnTo>
                <a:lnTo>
                  <a:pt x="201" y="309"/>
                </a:lnTo>
                <a:lnTo>
                  <a:pt x="215" y="290"/>
                </a:lnTo>
                <a:lnTo>
                  <a:pt x="230" y="274"/>
                </a:lnTo>
                <a:lnTo>
                  <a:pt x="230" y="274"/>
                </a:lnTo>
                <a:lnTo>
                  <a:pt x="258" y="249"/>
                </a:lnTo>
                <a:lnTo>
                  <a:pt x="286" y="227"/>
                </a:lnTo>
                <a:lnTo>
                  <a:pt x="310" y="210"/>
                </a:lnTo>
                <a:lnTo>
                  <a:pt x="333" y="194"/>
                </a:lnTo>
                <a:lnTo>
                  <a:pt x="353" y="180"/>
                </a:lnTo>
                <a:lnTo>
                  <a:pt x="370" y="166"/>
                </a:lnTo>
                <a:lnTo>
                  <a:pt x="377" y="159"/>
                </a:lnTo>
                <a:lnTo>
                  <a:pt x="385" y="151"/>
                </a:lnTo>
                <a:lnTo>
                  <a:pt x="390" y="144"/>
                </a:lnTo>
                <a:lnTo>
                  <a:pt x="396" y="135"/>
                </a:lnTo>
                <a:lnTo>
                  <a:pt x="396" y="135"/>
                </a:lnTo>
                <a:lnTo>
                  <a:pt x="418" y="89"/>
                </a:lnTo>
                <a:lnTo>
                  <a:pt x="432" y="64"/>
                </a:lnTo>
                <a:lnTo>
                  <a:pt x="445" y="38"/>
                </a:lnTo>
                <a:lnTo>
                  <a:pt x="457" y="19"/>
                </a:lnTo>
                <a:lnTo>
                  <a:pt x="463" y="10"/>
                </a:lnTo>
                <a:lnTo>
                  <a:pt x="469" y="5"/>
                </a:lnTo>
                <a:lnTo>
                  <a:pt x="474" y="1"/>
                </a:lnTo>
                <a:lnTo>
                  <a:pt x="478" y="0"/>
                </a:lnTo>
                <a:lnTo>
                  <a:pt x="480" y="0"/>
                </a:lnTo>
                <a:lnTo>
                  <a:pt x="482" y="1"/>
                </a:lnTo>
                <a:lnTo>
                  <a:pt x="485" y="6"/>
                </a:lnTo>
                <a:lnTo>
                  <a:pt x="485" y="6"/>
                </a:lnTo>
                <a:lnTo>
                  <a:pt x="488" y="15"/>
                </a:lnTo>
                <a:lnTo>
                  <a:pt x="489" y="27"/>
                </a:lnTo>
                <a:lnTo>
                  <a:pt x="492" y="56"/>
                </a:lnTo>
                <a:lnTo>
                  <a:pt x="492" y="91"/>
                </a:lnTo>
                <a:lnTo>
                  <a:pt x="491" y="128"/>
                </a:lnTo>
                <a:lnTo>
                  <a:pt x="488" y="194"/>
                </a:lnTo>
                <a:lnTo>
                  <a:pt x="485" y="224"/>
                </a:lnTo>
                <a:lnTo>
                  <a:pt x="485" y="224"/>
                </a:lnTo>
                <a:lnTo>
                  <a:pt x="499" y="199"/>
                </a:lnTo>
                <a:lnTo>
                  <a:pt x="513" y="174"/>
                </a:lnTo>
                <a:lnTo>
                  <a:pt x="531" y="147"/>
                </a:lnTo>
                <a:lnTo>
                  <a:pt x="549" y="122"/>
                </a:lnTo>
                <a:lnTo>
                  <a:pt x="557" y="112"/>
                </a:lnTo>
                <a:lnTo>
                  <a:pt x="565" y="103"/>
                </a:lnTo>
                <a:lnTo>
                  <a:pt x="572" y="97"/>
                </a:lnTo>
                <a:lnTo>
                  <a:pt x="578" y="93"/>
                </a:lnTo>
                <a:lnTo>
                  <a:pt x="582" y="91"/>
                </a:lnTo>
                <a:lnTo>
                  <a:pt x="583" y="93"/>
                </a:lnTo>
                <a:lnTo>
                  <a:pt x="586" y="94"/>
                </a:lnTo>
                <a:lnTo>
                  <a:pt x="587" y="97"/>
                </a:lnTo>
                <a:lnTo>
                  <a:pt x="587" y="97"/>
                </a:lnTo>
                <a:lnTo>
                  <a:pt x="590" y="103"/>
                </a:lnTo>
                <a:lnTo>
                  <a:pt x="591" y="109"/>
                </a:lnTo>
                <a:lnTo>
                  <a:pt x="590" y="117"/>
                </a:lnTo>
                <a:lnTo>
                  <a:pt x="590" y="125"/>
                </a:lnTo>
                <a:lnTo>
                  <a:pt x="585" y="142"/>
                </a:lnTo>
                <a:lnTo>
                  <a:pt x="578" y="161"/>
                </a:lnTo>
                <a:lnTo>
                  <a:pt x="572" y="183"/>
                </a:lnTo>
                <a:lnTo>
                  <a:pt x="567" y="207"/>
                </a:lnTo>
                <a:lnTo>
                  <a:pt x="564" y="220"/>
                </a:lnTo>
                <a:lnTo>
                  <a:pt x="563" y="234"/>
                </a:lnTo>
                <a:lnTo>
                  <a:pt x="562" y="248"/>
                </a:lnTo>
                <a:lnTo>
                  <a:pt x="562" y="262"/>
                </a:lnTo>
                <a:lnTo>
                  <a:pt x="562" y="262"/>
                </a:lnTo>
                <a:lnTo>
                  <a:pt x="563" y="293"/>
                </a:lnTo>
                <a:lnTo>
                  <a:pt x="564" y="330"/>
                </a:lnTo>
                <a:lnTo>
                  <a:pt x="563" y="404"/>
                </a:lnTo>
                <a:lnTo>
                  <a:pt x="562" y="490"/>
                </a:lnTo>
                <a:lnTo>
                  <a:pt x="562" y="490"/>
                </a:lnTo>
                <a:lnTo>
                  <a:pt x="571" y="496"/>
                </a:lnTo>
                <a:lnTo>
                  <a:pt x="595" y="507"/>
                </a:lnTo>
                <a:lnTo>
                  <a:pt x="628" y="522"/>
                </a:lnTo>
                <a:lnTo>
                  <a:pt x="662" y="540"/>
                </a:lnTo>
                <a:lnTo>
                  <a:pt x="695" y="558"/>
                </a:lnTo>
                <a:lnTo>
                  <a:pt x="708" y="567"/>
                </a:lnTo>
                <a:lnTo>
                  <a:pt x="718" y="574"/>
                </a:lnTo>
                <a:lnTo>
                  <a:pt x="724" y="581"/>
                </a:lnTo>
                <a:lnTo>
                  <a:pt x="727" y="583"/>
                </a:lnTo>
                <a:lnTo>
                  <a:pt x="727" y="586"/>
                </a:lnTo>
                <a:lnTo>
                  <a:pt x="726" y="588"/>
                </a:lnTo>
                <a:lnTo>
                  <a:pt x="724" y="590"/>
                </a:lnTo>
                <a:lnTo>
                  <a:pt x="721" y="592"/>
                </a:lnTo>
                <a:lnTo>
                  <a:pt x="715" y="592"/>
                </a:lnTo>
                <a:lnTo>
                  <a:pt x="715" y="592"/>
                </a:lnTo>
                <a:lnTo>
                  <a:pt x="597" y="609"/>
                </a:lnTo>
                <a:lnTo>
                  <a:pt x="524" y="617"/>
                </a:lnTo>
                <a:lnTo>
                  <a:pt x="524" y="617"/>
                </a:lnTo>
                <a:lnTo>
                  <a:pt x="522" y="621"/>
                </a:lnTo>
                <a:lnTo>
                  <a:pt x="522" y="631"/>
                </a:lnTo>
                <a:lnTo>
                  <a:pt x="522" y="661"/>
                </a:lnTo>
                <a:lnTo>
                  <a:pt x="521" y="676"/>
                </a:lnTo>
                <a:lnTo>
                  <a:pt x="520" y="691"/>
                </a:lnTo>
                <a:lnTo>
                  <a:pt x="518" y="696"/>
                </a:lnTo>
                <a:lnTo>
                  <a:pt x="516" y="701"/>
                </a:lnTo>
                <a:lnTo>
                  <a:pt x="513" y="705"/>
                </a:lnTo>
                <a:lnTo>
                  <a:pt x="511" y="708"/>
                </a:lnTo>
                <a:lnTo>
                  <a:pt x="511" y="708"/>
                </a:lnTo>
                <a:lnTo>
                  <a:pt x="502" y="710"/>
                </a:lnTo>
                <a:lnTo>
                  <a:pt x="489" y="713"/>
                </a:lnTo>
                <a:lnTo>
                  <a:pt x="470" y="715"/>
                </a:lnTo>
                <a:lnTo>
                  <a:pt x="447" y="718"/>
                </a:lnTo>
                <a:lnTo>
                  <a:pt x="419" y="720"/>
                </a:lnTo>
                <a:lnTo>
                  <a:pt x="388" y="722"/>
                </a:lnTo>
                <a:lnTo>
                  <a:pt x="349" y="722"/>
                </a:lnTo>
                <a:lnTo>
                  <a:pt x="306" y="720"/>
                </a:lnTo>
                <a:lnTo>
                  <a:pt x="306" y="720"/>
                </a:lnTo>
                <a:lnTo>
                  <a:pt x="258" y="715"/>
                </a:lnTo>
                <a:lnTo>
                  <a:pt x="207" y="709"/>
                </a:lnTo>
                <a:lnTo>
                  <a:pt x="156" y="701"/>
                </a:lnTo>
                <a:lnTo>
                  <a:pt x="108" y="692"/>
                </a:lnTo>
                <a:lnTo>
                  <a:pt x="31" y="676"/>
                </a:lnTo>
                <a:lnTo>
                  <a:pt x="0" y="670"/>
                </a:lnTo>
                <a:lnTo>
                  <a:pt x="0" y="67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4">
            <a:extLst>
              <a:ext uri="{FF2B5EF4-FFF2-40B4-BE49-F238E27FC236}">
                <a16:creationId xmlns:a16="http://schemas.microsoft.com/office/drawing/2014/main" id="{E9490B8D-0D73-48DD-9B4A-F26A32A8675B}"/>
              </a:ext>
            </a:extLst>
          </p:cNvPr>
          <p:cNvSpPr>
            <a:spLocks/>
          </p:cNvSpPr>
          <p:nvPr/>
        </p:nvSpPr>
        <p:spPr bwMode="auto">
          <a:xfrm>
            <a:off x="4123353" y="1389653"/>
            <a:ext cx="1992754" cy="1882399"/>
          </a:xfrm>
          <a:custGeom>
            <a:avLst/>
            <a:gdLst>
              <a:gd name="T0" fmla="*/ 915 w 939"/>
              <a:gd name="T1" fmla="*/ 878 h 887"/>
              <a:gd name="T2" fmla="*/ 807 w 939"/>
              <a:gd name="T3" fmla="*/ 884 h 887"/>
              <a:gd name="T4" fmla="*/ 648 w 939"/>
              <a:gd name="T5" fmla="*/ 879 h 887"/>
              <a:gd name="T6" fmla="*/ 461 w 939"/>
              <a:gd name="T7" fmla="*/ 859 h 887"/>
              <a:gd name="T8" fmla="*/ 367 w 939"/>
              <a:gd name="T9" fmla="*/ 856 h 887"/>
              <a:gd name="T10" fmla="*/ 320 w 939"/>
              <a:gd name="T11" fmla="*/ 864 h 887"/>
              <a:gd name="T12" fmla="*/ 248 w 939"/>
              <a:gd name="T13" fmla="*/ 883 h 887"/>
              <a:gd name="T14" fmla="*/ 182 w 939"/>
              <a:gd name="T15" fmla="*/ 887 h 887"/>
              <a:gd name="T16" fmla="*/ 136 w 939"/>
              <a:gd name="T17" fmla="*/ 880 h 887"/>
              <a:gd name="T18" fmla="*/ 85 w 939"/>
              <a:gd name="T19" fmla="*/ 868 h 887"/>
              <a:gd name="T20" fmla="*/ 82 w 939"/>
              <a:gd name="T21" fmla="*/ 860 h 887"/>
              <a:gd name="T22" fmla="*/ 107 w 939"/>
              <a:gd name="T23" fmla="*/ 831 h 887"/>
              <a:gd name="T24" fmla="*/ 128 w 939"/>
              <a:gd name="T25" fmla="*/ 814 h 887"/>
              <a:gd name="T26" fmla="*/ 174 w 939"/>
              <a:gd name="T27" fmla="*/ 783 h 887"/>
              <a:gd name="T28" fmla="*/ 163 w 939"/>
              <a:gd name="T29" fmla="*/ 748 h 887"/>
              <a:gd name="T30" fmla="*/ 113 w 939"/>
              <a:gd name="T31" fmla="*/ 625 h 887"/>
              <a:gd name="T32" fmla="*/ 91 w 939"/>
              <a:gd name="T33" fmla="*/ 551 h 887"/>
              <a:gd name="T34" fmla="*/ 81 w 939"/>
              <a:gd name="T35" fmla="*/ 481 h 887"/>
              <a:gd name="T36" fmla="*/ 74 w 939"/>
              <a:gd name="T37" fmla="*/ 325 h 887"/>
              <a:gd name="T38" fmla="*/ 67 w 939"/>
              <a:gd name="T39" fmla="*/ 293 h 887"/>
              <a:gd name="T40" fmla="*/ 30 w 939"/>
              <a:gd name="T41" fmla="*/ 149 h 887"/>
              <a:gd name="T42" fmla="*/ 16 w 939"/>
              <a:gd name="T43" fmla="*/ 109 h 887"/>
              <a:gd name="T44" fmla="*/ 2 w 939"/>
              <a:gd name="T45" fmla="*/ 58 h 887"/>
              <a:gd name="T46" fmla="*/ 1 w 939"/>
              <a:gd name="T47" fmla="*/ 20 h 887"/>
              <a:gd name="T48" fmla="*/ 10 w 939"/>
              <a:gd name="T49" fmla="*/ 6 h 887"/>
              <a:gd name="T50" fmla="*/ 20 w 939"/>
              <a:gd name="T51" fmla="*/ 4 h 887"/>
              <a:gd name="T52" fmla="*/ 37 w 939"/>
              <a:gd name="T53" fmla="*/ 10 h 887"/>
              <a:gd name="T54" fmla="*/ 62 w 939"/>
              <a:gd name="T55" fmla="*/ 34 h 887"/>
              <a:gd name="T56" fmla="*/ 80 w 939"/>
              <a:gd name="T57" fmla="*/ 65 h 887"/>
              <a:gd name="T58" fmla="*/ 75 w 939"/>
              <a:gd name="T59" fmla="*/ 43 h 887"/>
              <a:gd name="T60" fmla="*/ 77 w 939"/>
              <a:gd name="T61" fmla="*/ 14 h 887"/>
              <a:gd name="T62" fmla="*/ 89 w 939"/>
              <a:gd name="T63" fmla="*/ 2 h 887"/>
              <a:gd name="T64" fmla="*/ 102 w 939"/>
              <a:gd name="T65" fmla="*/ 0 h 887"/>
              <a:gd name="T66" fmla="*/ 126 w 939"/>
              <a:gd name="T67" fmla="*/ 11 h 887"/>
              <a:gd name="T68" fmla="*/ 164 w 939"/>
              <a:gd name="T69" fmla="*/ 49 h 887"/>
              <a:gd name="T70" fmla="*/ 196 w 939"/>
              <a:gd name="T71" fmla="*/ 94 h 887"/>
              <a:gd name="T72" fmla="*/ 238 w 939"/>
              <a:gd name="T73" fmla="*/ 114 h 887"/>
              <a:gd name="T74" fmla="*/ 295 w 939"/>
              <a:gd name="T75" fmla="*/ 150 h 887"/>
              <a:gd name="T76" fmla="*/ 339 w 939"/>
              <a:gd name="T77" fmla="*/ 189 h 887"/>
              <a:gd name="T78" fmla="*/ 379 w 939"/>
              <a:gd name="T79" fmla="*/ 241 h 887"/>
              <a:gd name="T80" fmla="*/ 457 w 939"/>
              <a:gd name="T81" fmla="*/ 384 h 887"/>
              <a:gd name="T82" fmla="*/ 515 w 939"/>
              <a:gd name="T83" fmla="*/ 470 h 887"/>
              <a:gd name="T84" fmla="*/ 560 w 939"/>
              <a:gd name="T85" fmla="*/ 520 h 887"/>
              <a:gd name="T86" fmla="*/ 738 w 939"/>
              <a:gd name="T87" fmla="*/ 690 h 887"/>
              <a:gd name="T88" fmla="*/ 846 w 939"/>
              <a:gd name="T89" fmla="*/ 794 h 887"/>
              <a:gd name="T90" fmla="*/ 939 w 939"/>
              <a:gd name="T91" fmla="*/ 875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39" h="887">
                <a:moveTo>
                  <a:pt x="939" y="875"/>
                </a:moveTo>
                <a:lnTo>
                  <a:pt x="939" y="875"/>
                </a:lnTo>
                <a:lnTo>
                  <a:pt x="915" y="878"/>
                </a:lnTo>
                <a:lnTo>
                  <a:pt x="887" y="880"/>
                </a:lnTo>
                <a:lnTo>
                  <a:pt x="850" y="883"/>
                </a:lnTo>
                <a:lnTo>
                  <a:pt x="807" y="884"/>
                </a:lnTo>
                <a:lnTo>
                  <a:pt x="757" y="884"/>
                </a:lnTo>
                <a:lnTo>
                  <a:pt x="704" y="883"/>
                </a:lnTo>
                <a:lnTo>
                  <a:pt x="648" y="879"/>
                </a:lnTo>
                <a:lnTo>
                  <a:pt x="648" y="879"/>
                </a:lnTo>
                <a:lnTo>
                  <a:pt x="545" y="868"/>
                </a:lnTo>
                <a:lnTo>
                  <a:pt x="461" y="859"/>
                </a:lnTo>
                <a:lnTo>
                  <a:pt x="427" y="856"/>
                </a:lnTo>
                <a:lnTo>
                  <a:pt x="395" y="855"/>
                </a:lnTo>
                <a:lnTo>
                  <a:pt x="367" y="856"/>
                </a:lnTo>
                <a:lnTo>
                  <a:pt x="343" y="859"/>
                </a:lnTo>
                <a:lnTo>
                  <a:pt x="343" y="859"/>
                </a:lnTo>
                <a:lnTo>
                  <a:pt x="320" y="864"/>
                </a:lnTo>
                <a:lnTo>
                  <a:pt x="301" y="869"/>
                </a:lnTo>
                <a:lnTo>
                  <a:pt x="265" y="878"/>
                </a:lnTo>
                <a:lnTo>
                  <a:pt x="248" y="883"/>
                </a:lnTo>
                <a:lnTo>
                  <a:pt x="229" y="886"/>
                </a:lnTo>
                <a:lnTo>
                  <a:pt x="207" y="887"/>
                </a:lnTo>
                <a:lnTo>
                  <a:pt x="182" y="887"/>
                </a:lnTo>
                <a:lnTo>
                  <a:pt x="182" y="887"/>
                </a:lnTo>
                <a:lnTo>
                  <a:pt x="156" y="884"/>
                </a:lnTo>
                <a:lnTo>
                  <a:pt x="136" y="880"/>
                </a:lnTo>
                <a:lnTo>
                  <a:pt x="118" y="878"/>
                </a:lnTo>
                <a:lnTo>
                  <a:pt x="104" y="874"/>
                </a:lnTo>
                <a:lnTo>
                  <a:pt x="85" y="868"/>
                </a:lnTo>
                <a:lnTo>
                  <a:pt x="80" y="865"/>
                </a:lnTo>
                <a:lnTo>
                  <a:pt x="80" y="865"/>
                </a:lnTo>
                <a:lnTo>
                  <a:pt x="82" y="860"/>
                </a:lnTo>
                <a:lnTo>
                  <a:pt x="91" y="847"/>
                </a:lnTo>
                <a:lnTo>
                  <a:pt x="98" y="840"/>
                </a:lnTo>
                <a:lnTo>
                  <a:pt x="107" y="831"/>
                </a:lnTo>
                <a:lnTo>
                  <a:pt x="117" y="822"/>
                </a:lnTo>
                <a:lnTo>
                  <a:pt x="128" y="814"/>
                </a:lnTo>
                <a:lnTo>
                  <a:pt x="128" y="814"/>
                </a:lnTo>
                <a:lnTo>
                  <a:pt x="151" y="800"/>
                </a:lnTo>
                <a:lnTo>
                  <a:pt x="166" y="789"/>
                </a:lnTo>
                <a:lnTo>
                  <a:pt x="174" y="783"/>
                </a:lnTo>
                <a:lnTo>
                  <a:pt x="177" y="779"/>
                </a:lnTo>
                <a:lnTo>
                  <a:pt x="177" y="779"/>
                </a:lnTo>
                <a:lnTo>
                  <a:pt x="163" y="748"/>
                </a:lnTo>
                <a:lnTo>
                  <a:pt x="147" y="715"/>
                </a:lnTo>
                <a:lnTo>
                  <a:pt x="131" y="673"/>
                </a:lnTo>
                <a:lnTo>
                  <a:pt x="113" y="625"/>
                </a:lnTo>
                <a:lnTo>
                  <a:pt x="105" y="601"/>
                </a:lnTo>
                <a:lnTo>
                  <a:pt x="98" y="575"/>
                </a:lnTo>
                <a:lnTo>
                  <a:pt x="91" y="551"/>
                </a:lnTo>
                <a:lnTo>
                  <a:pt x="86" y="527"/>
                </a:lnTo>
                <a:lnTo>
                  <a:pt x="82" y="504"/>
                </a:lnTo>
                <a:lnTo>
                  <a:pt x="81" y="481"/>
                </a:lnTo>
                <a:lnTo>
                  <a:pt x="81" y="481"/>
                </a:lnTo>
                <a:lnTo>
                  <a:pt x="76" y="362"/>
                </a:lnTo>
                <a:lnTo>
                  <a:pt x="74" y="325"/>
                </a:lnTo>
                <a:lnTo>
                  <a:pt x="71" y="309"/>
                </a:lnTo>
                <a:lnTo>
                  <a:pt x="67" y="293"/>
                </a:lnTo>
                <a:lnTo>
                  <a:pt x="67" y="293"/>
                </a:lnTo>
                <a:lnTo>
                  <a:pt x="58" y="253"/>
                </a:lnTo>
                <a:lnTo>
                  <a:pt x="44" y="199"/>
                </a:lnTo>
                <a:lnTo>
                  <a:pt x="30" y="149"/>
                </a:lnTo>
                <a:lnTo>
                  <a:pt x="23" y="127"/>
                </a:lnTo>
                <a:lnTo>
                  <a:pt x="16" y="109"/>
                </a:lnTo>
                <a:lnTo>
                  <a:pt x="16" y="109"/>
                </a:lnTo>
                <a:lnTo>
                  <a:pt x="10" y="94"/>
                </a:lnTo>
                <a:lnTo>
                  <a:pt x="6" y="76"/>
                </a:lnTo>
                <a:lnTo>
                  <a:pt x="2" y="58"/>
                </a:lnTo>
                <a:lnTo>
                  <a:pt x="0" y="42"/>
                </a:lnTo>
                <a:lnTo>
                  <a:pt x="0" y="27"/>
                </a:lnTo>
                <a:lnTo>
                  <a:pt x="1" y="20"/>
                </a:lnTo>
                <a:lnTo>
                  <a:pt x="4" y="14"/>
                </a:lnTo>
                <a:lnTo>
                  <a:pt x="6" y="10"/>
                </a:lnTo>
                <a:lnTo>
                  <a:pt x="10" y="6"/>
                </a:lnTo>
                <a:lnTo>
                  <a:pt x="14" y="4"/>
                </a:lnTo>
                <a:lnTo>
                  <a:pt x="20" y="4"/>
                </a:lnTo>
                <a:lnTo>
                  <a:pt x="20" y="4"/>
                </a:lnTo>
                <a:lnTo>
                  <a:pt x="25" y="5"/>
                </a:lnTo>
                <a:lnTo>
                  <a:pt x="32" y="6"/>
                </a:lnTo>
                <a:lnTo>
                  <a:pt x="37" y="10"/>
                </a:lnTo>
                <a:lnTo>
                  <a:pt x="42" y="14"/>
                </a:lnTo>
                <a:lnTo>
                  <a:pt x="52" y="24"/>
                </a:lnTo>
                <a:lnTo>
                  <a:pt x="62" y="34"/>
                </a:lnTo>
                <a:lnTo>
                  <a:pt x="69" y="46"/>
                </a:lnTo>
                <a:lnTo>
                  <a:pt x="75" y="56"/>
                </a:lnTo>
                <a:lnTo>
                  <a:pt x="80" y="65"/>
                </a:lnTo>
                <a:lnTo>
                  <a:pt x="80" y="65"/>
                </a:lnTo>
                <a:lnTo>
                  <a:pt x="77" y="55"/>
                </a:lnTo>
                <a:lnTo>
                  <a:pt x="75" y="43"/>
                </a:lnTo>
                <a:lnTo>
                  <a:pt x="75" y="30"/>
                </a:lnTo>
                <a:lnTo>
                  <a:pt x="76" y="19"/>
                </a:lnTo>
                <a:lnTo>
                  <a:pt x="77" y="14"/>
                </a:lnTo>
                <a:lnTo>
                  <a:pt x="80" y="9"/>
                </a:lnTo>
                <a:lnTo>
                  <a:pt x="84" y="5"/>
                </a:lnTo>
                <a:lnTo>
                  <a:pt x="89" y="2"/>
                </a:lnTo>
                <a:lnTo>
                  <a:pt x="94" y="0"/>
                </a:lnTo>
                <a:lnTo>
                  <a:pt x="102" y="0"/>
                </a:lnTo>
                <a:lnTo>
                  <a:pt x="102" y="0"/>
                </a:lnTo>
                <a:lnTo>
                  <a:pt x="109" y="2"/>
                </a:lnTo>
                <a:lnTo>
                  <a:pt x="118" y="6"/>
                </a:lnTo>
                <a:lnTo>
                  <a:pt x="126" y="11"/>
                </a:lnTo>
                <a:lnTo>
                  <a:pt x="135" y="18"/>
                </a:lnTo>
                <a:lnTo>
                  <a:pt x="150" y="32"/>
                </a:lnTo>
                <a:lnTo>
                  <a:pt x="164" y="49"/>
                </a:lnTo>
                <a:lnTo>
                  <a:pt x="177" y="66"/>
                </a:lnTo>
                <a:lnTo>
                  <a:pt x="187" y="80"/>
                </a:lnTo>
                <a:lnTo>
                  <a:pt x="196" y="94"/>
                </a:lnTo>
                <a:lnTo>
                  <a:pt x="196" y="94"/>
                </a:lnTo>
                <a:lnTo>
                  <a:pt x="216" y="103"/>
                </a:lnTo>
                <a:lnTo>
                  <a:pt x="238" y="114"/>
                </a:lnTo>
                <a:lnTo>
                  <a:pt x="264" y="130"/>
                </a:lnTo>
                <a:lnTo>
                  <a:pt x="279" y="138"/>
                </a:lnTo>
                <a:lnTo>
                  <a:pt x="295" y="150"/>
                </a:lnTo>
                <a:lnTo>
                  <a:pt x="310" y="161"/>
                </a:lnTo>
                <a:lnTo>
                  <a:pt x="325" y="175"/>
                </a:lnTo>
                <a:lnTo>
                  <a:pt x="339" y="189"/>
                </a:lnTo>
                <a:lnTo>
                  <a:pt x="353" y="206"/>
                </a:lnTo>
                <a:lnTo>
                  <a:pt x="366" y="222"/>
                </a:lnTo>
                <a:lnTo>
                  <a:pt x="379" y="241"/>
                </a:lnTo>
                <a:lnTo>
                  <a:pt x="379" y="241"/>
                </a:lnTo>
                <a:lnTo>
                  <a:pt x="420" y="315"/>
                </a:lnTo>
                <a:lnTo>
                  <a:pt x="457" y="384"/>
                </a:lnTo>
                <a:lnTo>
                  <a:pt x="476" y="414"/>
                </a:lnTo>
                <a:lnTo>
                  <a:pt x="494" y="443"/>
                </a:lnTo>
                <a:lnTo>
                  <a:pt x="515" y="470"/>
                </a:lnTo>
                <a:lnTo>
                  <a:pt x="535" y="494"/>
                </a:lnTo>
                <a:lnTo>
                  <a:pt x="535" y="494"/>
                </a:lnTo>
                <a:lnTo>
                  <a:pt x="560" y="520"/>
                </a:lnTo>
                <a:lnTo>
                  <a:pt x="592" y="550"/>
                </a:lnTo>
                <a:lnTo>
                  <a:pt x="664" y="620"/>
                </a:lnTo>
                <a:lnTo>
                  <a:pt x="738" y="690"/>
                </a:lnTo>
                <a:lnTo>
                  <a:pt x="798" y="748"/>
                </a:lnTo>
                <a:lnTo>
                  <a:pt x="798" y="748"/>
                </a:lnTo>
                <a:lnTo>
                  <a:pt x="846" y="794"/>
                </a:lnTo>
                <a:lnTo>
                  <a:pt x="892" y="835"/>
                </a:lnTo>
                <a:lnTo>
                  <a:pt x="939" y="875"/>
                </a:lnTo>
                <a:lnTo>
                  <a:pt x="939" y="8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5">
            <a:extLst>
              <a:ext uri="{FF2B5EF4-FFF2-40B4-BE49-F238E27FC236}">
                <a16:creationId xmlns:a16="http://schemas.microsoft.com/office/drawing/2014/main" id="{C9BF94B9-65FB-4C2E-91E8-9E2A804A4D7A}"/>
              </a:ext>
            </a:extLst>
          </p:cNvPr>
          <p:cNvSpPr>
            <a:spLocks/>
          </p:cNvSpPr>
          <p:nvPr/>
        </p:nvSpPr>
        <p:spPr bwMode="auto">
          <a:xfrm>
            <a:off x="6792967" y="1346629"/>
            <a:ext cx="2178878" cy="1947613"/>
          </a:xfrm>
          <a:custGeom>
            <a:avLst/>
            <a:gdLst>
              <a:gd name="T0" fmla="*/ 136 w 961"/>
              <a:gd name="T1" fmla="*/ 79 h 859"/>
              <a:gd name="T2" fmla="*/ 93 w 961"/>
              <a:gd name="T3" fmla="*/ 28 h 859"/>
              <a:gd name="T4" fmla="*/ 65 w 961"/>
              <a:gd name="T5" fmla="*/ 8 h 859"/>
              <a:gd name="T6" fmla="*/ 37 w 961"/>
              <a:gd name="T7" fmla="*/ 0 h 859"/>
              <a:gd name="T8" fmla="*/ 22 w 961"/>
              <a:gd name="T9" fmla="*/ 4 h 859"/>
              <a:gd name="T10" fmla="*/ 6 w 961"/>
              <a:gd name="T11" fmla="*/ 19 h 859"/>
              <a:gd name="T12" fmla="*/ 0 w 961"/>
              <a:gd name="T13" fmla="*/ 44 h 859"/>
              <a:gd name="T14" fmla="*/ 6 w 961"/>
              <a:gd name="T15" fmla="*/ 89 h 859"/>
              <a:gd name="T16" fmla="*/ 25 w 961"/>
              <a:gd name="T17" fmla="*/ 142 h 859"/>
              <a:gd name="T18" fmla="*/ 39 w 961"/>
              <a:gd name="T19" fmla="*/ 188 h 859"/>
              <a:gd name="T20" fmla="*/ 53 w 961"/>
              <a:gd name="T21" fmla="*/ 280 h 859"/>
              <a:gd name="T22" fmla="*/ 67 w 961"/>
              <a:gd name="T23" fmla="*/ 410 h 859"/>
              <a:gd name="T24" fmla="*/ 85 w 961"/>
              <a:gd name="T25" fmla="*/ 493 h 859"/>
              <a:gd name="T26" fmla="*/ 103 w 961"/>
              <a:gd name="T27" fmla="*/ 546 h 859"/>
              <a:gd name="T28" fmla="*/ 130 w 961"/>
              <a:gd name="T29" fmla="*/ 600 h 859"/>
              <a:gd name="T30" fmla="*/ 159 w 961"/>
              <a:gd name="T31" fmla="*/ 661 h 859"/>
              <a:gd name="T32" fmla="*/ 109 w 961"/>
              <a:gd name="T33" fmla="*/ 724 h 859"/>
              <a:gd name="T34" fmla="*/ 85 w 961"/>
              <a:gd name="T35" fmla="*/ 764 h 859"/>
              <a:gd name="T36" fmla="*/ 85 w 961"/>
              <a:gd name="T37" fmla="*/ 774 h 859"/>
              <a:gd name="T38" fmla="*/ 102 w 961"/>
              <a:gd name="T39" fmla="*/ 784 h 859"/>
              <a:gd name="T40" fmla="*/ 170 w 961"/>
              <a:gd name="T41" fmla="*/ 798 h 859"/>
              <a:gd name="T42" fmla="*/ 231 w 961"/>
              <a:gd name="T43" fmla="*/ 800 h 859"/>
              <a:gd name="T44" fmla="*/ 252 w 961"/>
              <a:gd name="T45" fmla="*/ 795 h 859"/>
              <a:gd name="T46" fmla="*/ 281 w 961"/>
              <a:gd name="T47" fmla="*/ 779 h 859"/>
              <a:gd name="T48" fmla="*/ 285 w 961"/>
              <a:gd name="T49" fmla="*/ 775 h 859"/>
              <a:gd name="T50" fmla="*/ 339 w 961"/>
              <a:gd name="T51" fmla="*/ 802 h 859"/>
              <a:gd name="T52" fmla="*/ 371 w 961"/>
              <a:gd name="T53" fmla="*/ 825 h 859"/>
              <a:gd name="T54" fmla="*/ 405 w 961"/>
              <a:gd name="T55" fmla="*/ 847 h 859"/>
              <a:gd name="T56" fmla="*/ 476 w 961"/>
              <a:gd name="T57" fmla="*/ 859 h 859"/>
              <a:gd name="T58" fmla="*/ 512 w 961"/>
              <a:gd name="T59" fmla="*/ 858 h 859"/>
              <a:gd name="T60" fmla="*/ 579 w 961"/>
              <a:gd name="T61" fmla="*/ 847 h 859"/>
              <a:gd name="T62" fmla="*/ 670 w 961"/>
              <a:gd name="T63" fmla="*/ 825 h 859"/>
              <a:gd name="T64" fmla="*/ 720 w 961"/>
              <a:gd name="T65" fmla="*/ 818 h 859"/>
              <a:gd name="T66" fmla="*/ 765 w 961"/>
              <a:gd name="T67" fmla="*/ 822 h 859"/>
              <a:gd name="T68" fmla="*/ 844 w 961"/>
              <a:gd name="T69" fmla="*/ 828 h 859"/>
              <a:gd name="T70" fmla="*/ 882 w 961"/>
              <a:gd name="T71" fmla="*/ 823 h 859"/>
              <a:gd name="T72" fmla="*/ 930 w 961"/>
              <a:gd name="T73" fmla="*/ 806 h 859"/>
              <a:gd name="T74" fmla="*/ 957 w 961"/>
              <a:gd name="T75" fmla="*/ 788 h 859"/>
              <a:gd name="T76" fmla="*/ 961 w 961"/>
              <a:gd name="T77" fmla="*/ 780 h 859"/>
              <a:gd name="T78" fmla="*/ 907 w 961"/>
              <a:gd name="T79" fmla="*/ 746 h 859"/>
              <a:gd name="T80" fmla="*/ 795 w 961"/>
              <a:gd name="T81" fmla="*/ 665 h 859"/>
              <a:gd name="T82" fmla="*/ 738 w 961"/>
              <a:gd name="T83" fmla="*/ 611 h 859"/>
              <a:gd name="T84" fmla="*/ 686 w 961"/>
              <a:gd name="T85" fmla="*/ 554 h 859"/>
              <a:gd name="T86" fmla="*/ 572 w 961"/>
              <a:gd name="T87" fmla="*/ 436 h 859"/>
              <a:gd name="T88" fmla="*/ 433 w 961"/>
              <a:gd name="T89" fmla="*/ 302 h 859"/>
              <a:gd name="T90" fmla="*/ 338 w 961"/>
              <a:gd name="T91" fmla="*/ 203 h 859"/>
              <a:gd name="T92" fmla="*/ 297 w 961"/>
              <a:gd name="T93" fmla="*/ 160 h 859"/>
              <a:gd name="T94" fmla="*/ 260 w 961"/>
              <a:gd name="T95" fmla="*/ 136 h 859"/>
              <a:gd name="T96" fmla="*/ 184 w 961"/>
              <a:gd name="T97" fmla="*/ 104 h 859"/>
              <a:gd name="T98" fmla="*/ 146 w 961"/>
              <a:gd name="T99" fmla="*/ 94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61" h="859">
                <a:moveTo>
                  <a:pt x="146" y="94"/>
                </a:moveTo>
                <a:lnTo>
                  <a:pt x="146" y="94"/>
                </a:lnTo>
                <a:lnTo>
                  <a:pt x="136" y="79"/>
                </a:lnTo>
                <a:lnTo>
                  <a:pt x="125" y="64"/>
                </a:lnTo>
                <a:lnTo>
                  <a:pt x="109" y="46"/>
                </a:lnTo>
                <a:lnTo>
                  <a:pt x="93" y="28"/>
                </a:lnTo>
                <a:lnTo>
                  <a:pt x="84" y="20"/>
                </a:lnTo>
                <a:lnTo>
                  <a:pt x="75" y="14"/>
                </a:lnTo>
                <a:lnTo>
                  <a:pt x="65" y="8"/>
                </a:lnTo>
                <a:lnTo>
                  <a:pt x="56" y="4"/>
                </a:lnTo>
                <a:lnTo>
                  <a:pt x="46" y="0"/>
                </a:lnTo>
                <a:lnTo>
                  <a:pt x="37" y="0"/>
                </a:lnTo>
                <a:lnTo>
                  <a:pt x="37" y="0"/>
                </a:lnTo>
                <a:lnTo>
                  <a:pt x="28" y="1"/>
                </a:lnTo>
                <a:lnTo>
                  <a:pt x="22" y="4"/>
                </a:lnTo>
                <a:lnTo>
                  <a:pt x="15" y="8"/>
                </a:lnTo>
                <a:lnTo>
                  <a:pt x="10" y="13"/>
                </a:lnTo>
                <a:lnTo>
                  <a:pt x="6" y="19"/>
                </a:lnTo>
                <a:lnTo>
                  <a:pt x="4" y="27"/>
                </a:lnTo>
                <a:lnTo>
                  <a:pt x="1" y="36"/>
                </a:lnTo>
                <a:lnTo>
                  <a:pt x="0" y="44"/>
                </a:lnTo>
                <a:lnTo>
                  <a:pt x="0" y="55"/>
                </a:lnTo>
                <a:lnTo>
                  <a:pt x="1" y="66"/>
                </a:lnTo>
                <a:lnTo>
                  <a:pt x="6" y="89"/>
                </a:lnTo>
                <a:lnTo>
                  <a:pt x="14" y="114"/>
                </a:lnTo>
                <a:lnTo>
                  <a:pt x="25" y="142"/>
                </a:lnTo>
                <a:lnTo>
                  <a:pt x="25" y="142"/>
                </a:lnTo>
                <a:lnTo>
                  <a:pt x="30" y="156"/>
                </a:lnTo>
                <a:lnTo>
                  <a:pt x="36" y="172"/>
                </a:lnTo>
                <a:lnTo>
                  <a:pt x="39" y="188"/>
                </a:lnTo>
                <a:lnTo>
                  <a:pt x="43" y="206"/>
                </a:lnTo>
                <a:lnTo>
                  <a:pt x="50" y="243"/>
                </a:lnTo>
                <a:lnTo>
                  <a:pt x="53" y="280"/>
                </a:lnTo>
                <a:lnTo>
                  <a:pt x="60" y="352"/>
                </a:lnTo>
                <a:lnTo>
                  <a:pt x="62" y="384"/>
                </a:lnTo>
                <a:lnTo>
                  <a:pt x="67" y="410"/>
                </a:lnTo>
                <a:lnTo>
                  <a:pt x="67" y="410"/>
                </a:lnTo>
                <a:lnTo>
                  <a:pt x="78" y="455"/>
                </a:lnTo>
                <a:lnTo>
                  <a:pt x="85" y="493"/>
                </a:lnTo>
                <a:lnTo>
                  <a:pt x="90" y="511"/>
                </a:lnTo>
                <a:lnTo>
                  <a:pt x="95" y="529"/>
                </a:lnTo>
                <a:lnTo>
                  <a:pt x="103" y="546"/>
                </a:lnTo>
                <a:lnTo>
                  <a:pt x="112" y="564"/>
                </a:lnTo>
                <a:lnTo>
                  <a:pt x="112" y="564"/>
                </a:lnTo>
                <a:lnTo>
                  <a:pt x="130" y="600"/>
                </a:lnTo>
                <a:lnTo>
                  <a:pt x="145" y="630"/>
                </a:lnTo>
                <a:lnTo>
                  <a:pt x="159" y="661"/>
                </a:lnTo>
                <a:lnTo>
                  <a:pt x="159" y="661"/>
                </a:lnTo>
                <a:lnTo>
                  <a:pt x="149" y="675"/>
                </a:lnTo>
                <a:lnTo>
                  <a:pt x="123" y="706"/>
                </a:lnTo>
                <a:lnTo>
                  <a:pt x="109" y="724"/>
                </a:lnTo>
                <a:lnTo>
                  <a:pt x="98" y="742"/>
                </a:lnTo>
                <a:lnTo>
                  <a:pt x="89" y="759"/>
                </a:lnTo>
                <a:lnTo>
                  <a:pt x="85" y="764"/>
                </a:lnTo>
                <a:lnTo>
                  <a:pt x="84" y="769"/>
                </a:lnTo>
                <a:lnTo>
                  <a:pt x="84" y="769"/>
                </a:lnTo>
                <a:lnTo>
                  <a:pt x="85" y="774"/>
                </a:lnTo>
                <a:lnTo>
                  <a:pt x="88" y="778"/>
                </a:lnTo>
                <a:lnTo>
                  <a:pt x="94" y="781"/>
                </a:lnTo>
                <a:lnTo>
                  <a:pt x="102" y="784"/>
                </a:lnTo>
                <a:lnTo>
                  <a:pt x="121" y="790"/>
                </a:lnTo>
                <a:lnTo>
                  <a:pt x="145" y="794"/>
                </a:lnTo>
                <a:lnTo>
                  <a:pt x="170" y="798"/>
                </a:lnTo>
                <a:lnTo>
                  <a:pt x="196" y="800"/>
                </a:lnTo>
                <a:lnTo>
                  <a:pt x="216" y="800"/>
                </a:lnTo>
                <a:lnTo>
                  <a:pt x="231" y="800"/>
                </a:lnTo>
                <a:lnTo>
                  <a:pt x="231" y="800"/>
                </a:lnTo>
                <a:lnTo>
                  <a:pt x="241" y="799"/>
                </a:lnTo>
                <a:lnTo>
                  <a:pt x="252" y="795"/>
                </a:lnTo>
                <a:lnTo>
                  <a:pt x="260" y="792"/>
                </a:lnTo>
                <a:lnTo>
                  <a:pt x="268" y="788"/>
                </a:lnTo>
                <a:lnTo>
                  <a:pt x="281" y="779"/>
                </a:lnTo>
                <a:lnTo>
                  <a:pt x="285" y="776"/>
                </a:lnTo>
                <a:lnTo>
                  <a:pt x="285" y="776"/>
                </a:lnTo>
                <a:lnTo>
                  <a:pt x="285" y="775"/>
                </a:lnTo>
                <a:lnTo>
                  <a:pt x="290" y="776"/>
                </a:lnTo>
                <a:lnTo>
                  <a:pt x="306" y="784"/>
                </a:lnTo>
                <a:lnTo>
                  <a:pt x="339" y="802"/>
                </a:lnTo>
                <a:lnTo>
                  <a:pt x="339" y="802"/>
                </a:lnTo>
                <a:lnTo>
                  <a:pt x="357" y="813"/>
                </a:lnTo>
                <a:lnTo>
                  <a:pt x="371" y="825"/>
                </a:lnTo>
                <a:lnTo>
                  <a:pt x="382" y="834"/>
                </a:lnTo>
                <a:lnTo>
                  <a:pt x="393" y="841"/>
                </a:lnTo>
                <a:lnTo>
                  <a:pt x="405" y="847"/>
                </a:lnTo>
                <a:lnTo>
                  <a:pt x="422" y="853"/>
                </a:lnTo>
                <a:lnTo>
                  <a:pt x="445" y="856"/>
                </a:lnTo>
                <a:lnTo>
                  <a:pt x="476" y="859"/>
                </a:lnTo>
                <a:lnTo>
                  <a:pt x="476" y="859"/>
                </a:lnTo>
                <a:lnTo>
                  <a:pt x="494" y="859"/>
                </a:lnTo>
                <a:lnTo>
                  <a:pt x="512" y="858"/>
                </a:lnTo>
                <a:lnTo>
                  <a:pt x="530" y="856"/>
                </a:lnTo>
                <a:lnTo>
                  <a:pt x="546" y="854"/>
                </a:lnTo>
                <a:lnTo>
                  <a:pt x="579" y="847"/>
                </a:lnTo>
                <a:lnTo>
                  <a:pt x="611" y="840"/>
                </a:lnTo>
                <a:lnTo>
                  <a:pt x="642" y="831"/>
                </a:lnTo>
                <a:lnTo>
                  <a:pt x="670" y="825"/>
                </a:lnTo>
                <a:lnTo>
                  <a:pt x="696" y="820"/>
                </a:lnTo>
                <a:lnTo>
                  <a:pt x="709" y="818"/>
                </a:lnTo>
                <a:lnTo>
                  <a:pt x="720" y="818"/>
                </a:lnTo>
                <a:lnTo>
                  <a:pt x="720" y="818"/>
                </a:lnTo>
                <a:lnTo>
                  <a:pt x="743" y="820"/>
                </a:lnTo>
                <a:lnTo>
                  <a:pt x="765" y="822"/>
                </a:lnTo>
                <a:lnTo>
                  <a:pt x="806" y="826"/>
                </a:lnTo>
                <a:lnTo>
                  <a:pt x="825" y="827"/>
                </a:lnTo>
                <a:lnTo>
                  <a:pt x="844" y="828"/>
                </a:lnTo>
                <a:lnTo>
                  <a:pt x="863" y="827"/>
                </a:lnTo>
                <a:lnTo>
                  <a:pt x="882" y="823"/>
                </a:lnTo>
                <a:lnTo>
                  <a:pt x="882" y="823"/>
                </a:lnTo>
                <a:lnTo>
                  <a:pt x="900" y="818"/>
                </a:lnTo>
                <a:lnTo>
                  <a:pt x="916" y="813"/>
                </a:lnTo>
                <a:lnTo>
                  <a:pt x="930" y="806"/>
                </a:lnTo>
                <a:lnTo>
                  <a:pt x="942" y="799"/>
                </a:lnTo>
                <a:lnTo>
                  <a:pt x="950" y="793"/>
                </a:lnTo>
                <a:lnTo>
                  <a:pt x="957" y="788"/>
                </a:lnTo>
                <a:lnTo>
                  <a:pt x="959" y="783"/>
                </a:lnTo>
                <a:lnTo>
                  <a:pt x="961" y="780"/>
                </a:lnTo>
                <a:lnTo>
                  <a:pt x="961" y="780"/>
                </a:lnTo>
                <a:lnTo>
                  <a:pt x="953" y="775"/>
                </a:lnTo>
                <a:lnTo>
                  <a:pt x="934" y="764"/>
                </a:lnTo>
                <a:lnTo>
                  <a:pt x="907" y="746"/>
                </a:lnTo>
                <a:lnTo>
                  <a:pt x="873" y="723"/>
                </a:lnTo>
                <a:lnTo>
                  <a:pt x="835" y="696"/>
                </a:lnTo>
                <a:lnTo>
                  <a:pt x="795" y="665"/>
                </a:lnTo>
                <a:lnTo>
                  <a:pt x="775" y="648"/>
                </a:lnTo>
                <a:lnTo>
                  <a:pt x="756" y="630"/>
                </a:lnTo>
                <a:lnTo>
                  <a:pt x="738" y="611"/>
                </a:lnTo>
                <a:lnTo>
                  <a:pt x="720" y="592"/>
                </a:lnTo>
                <a:lnTo>
                  <a:pt x="720" y="592"/>
                </a:lnTo>
                <a:lnTo>
                  <a:pt x="686" y="554"/>
                </a:lnTo>
                <a:lnTo>
                  <a:pt x="649" y="515"/>
                </a:lnTo>
                <a:lnTo>
                  <a:pt x="611" y="475"/>
                </a:lnTo>
                <a:lnTo>
                  <a:pt x="572" y="436"/>
                </a:lnTo>
                <a:lnTo>
                  <a:pt x="497" y="363"/>
                </a:lnTo>
                <a:lnTo>
                  <a:pt x="433" y="302"/>
                </a:lnTo>
                <a:lnTo>
                  <a:pt x="433" y="302"/>
                </a:lnTo>
                <a:lnTo>
                  <a:pt x="389" y="258"/>
                </a:lnTo>
                <a:lnTo>
                  <a:pt x="362" y="229"/>
                </a:lnTo>
                <a:lnTo>
                  <a:pt x="338" y="203"/>
                </a:lnTo>
                <a:lnTo>
                  <a:pt x="307" y="170"/>
                </a:lnTo>
                <a:lnTo>
                  <a:pt x="307" y="170"/>
                </a:lnTo>
                <a:lnTo>
                  <a:pt x="297" y="160"/>
                </a:lnTo>
                <a:lnTo>
                  <a:pt x="286" y="151"/>
                </a:lnTo>
                <a:lnTo>
                  <a:pt x="273" y="144"/>
                </a:lnTo>
                <a:lnTo>
                  <a:pt x="260" y="136"/>
                </a:lnTo>
                <a:lnTo>
                  <a:pt x="234" y="122"/>
                </a:lnTo>
                <a:lnTo>
                  <a:pt x="207" y="112"/>
                </a:lnTo>
                <a:lnTo>
                  <a:pt x="184" y="104"/>
                </a:lnTo>
                <a:lnTo>
                  <a:pt x="164" y="98"/>
                </a:lnTo>
                <a:lnTo>
                  <a:pt x="146" y="94"/>
                </a:lnTo>
                <a:lnTo>
                  <a:pt x="146" y="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3">
            <a:extLst>
              <a:ext uri="{FF2B5EF4-FFF2-40B4-BE49-F238E27FC236}">
                <a16:creationId xmlns:a16="http://schemas.microsoft.com/office/drawing/2014/main" id="{3E0B721D-5A10-4581-B52E-57EDB85785D7}"/>
              </a:ext>
            </a:extLst>
          </p:cNvPr>
          <p:cNvSpPr>
            <a:spLocks/>
          </p:cNvSpPr>
          <p:nvPr/>
        </p:nvSpPr>
        <p:spPr bwMode="auto">
          <a:xfrm>
            <a:off x="6604468" y="4399389"/>
            <a:ext cx="2555875" cy="1677988"/>
          </a:xfrm>
          <a:custGeom>
            <a:avLst/>
            <a:gdLst>
              <a:gd name="T0" fmla="*/ 554 w 1610"/>
              <a:gd name="T1" fmla="*/ 1023 h 1057"/>
              <a:gd name="T2" fmla="*/ 700 w 1610"/>
              <a:gd name="T3" fmla="*/ 1020 h 1057"/>
              <a:gd name="T4" fmla="*/ 784 w 1610"/>
              <a:gd name="T5" fmla="*/ 1025 h 1057"/>
              <a:gd name="T6" fmla="*/ 894 w 1610"/>
              <a:gd name="T7" fmla="*/ 1044 h 1057"/>
              <a:gd name="T8" fmla="*/ 999 w 1610"/>
              <a:gd name="T9" fmla="*/ 1057 h 1057"/>
              <a:gd name="T10" fmla="*/ 1055 w 1610"/>
              <a:gd name="T11" fmla="*/ 1055 h 1057"/>
              <a:gd name="T12" fmla="*/ 1151 w 1610"/>
              <a:gd name="T13" fmla="*/ 1041 h 1057"/>
              <a:gd name="T14" fmla="*/ 1284 w 1610"/>
              <a:gd name="T15" fmla="*/ 1025 h 1057"/>
              <a:gd name="T16" fmla="*/ 1374 w 1610"/>
              <a:gd name="T17" fmla="*/ 1005 h 1057"/>
              <a:gd name="T18" fmla="*/ 1456 w 1610"/>
              <a:gd name="T19" fmla="*/ 997 h 1057"/>
              <a:gd name="T20" fmla="*/ 1506 w 1610"/>
              <a:gd name="T21" fmla="*/ 1004 h 1057"/>
              <a:gd name="T22" fmla="*/ 1586 w 1610"/>
              <a:gd name="T23" fmla="*/ 1011 h 1057"/>
              <a:gd name="T24" fmla="*/ 1605 w 1610"/>
              <a:gd name="T25" fmla="*/ 1006 h 1057"/>
              <a:gd name="T26" fmla="*/ 1610 w 1610"/>
              <a:gd name="T27" fmla="*/ 997 h 1057"/>
              <a:gd name="T28" fmla="*/ 1600 w 1610"/>
              <a:gd name="T29" fmla="*/ 977 h 1057"/>
              <a:gd name="T30" fmla="*/ 1568 w 1610"/>
              <a:gd name="T31" fmla="*/ 949 h 1057"/>
              <a:gd name="T32" fmla="*/ 1474 w 1610"/>
              <a:gd name="T33" fmla="*/ 892 h 1057"/>
              <a:gd name="T34" fmla="*/ 1411 w 1610"/>
              <a:gd name="T35" fmla="*/ 861 h 1057"/>
              <a:gd name="T36" fmla="*/ 1340 w 1610"/>
              <a:gd name="T37" fmla="*/ 842 h 1057"/>
              <a:gd name="T38" fmla="*/ 1188 w 1610"/>
              <a:gd name="T39" fmla="*/ 823 h 1057"/>
              <a:gd name="T40" fmla="*/ 1157 w 1610"/>
              <a:gd name="T41" fmla="*/ 816 h 1057"/>
              <a:gd name="T42" fmla="*/ 1098 w 1610"/>
              <a:gd name="T43" fmla="*/ 761 h 1057"/>
              <a:gd name="T44" fmla="*/ 712 w 1610"/>
              <a:gd name="T45" fmla="*/ 398 h 1057"/>
              <a:gd name="T46" fmla="*/ 578 w 1610"/>
              <a:gd name="T47" fmla="*/ 281 h 1057"/>
              <a:gd name="T48" fmla="*/ 435 w 1610"/>
              <a:gd name="T49" fmla="*/ 166 h 1057"/>
              <a:gd name="T50" fmla="*/ 348 w 1610"/>
              <a:gd name="T51" fmla="*/ 107 h 1057"/>
              <a:gd name="T52" fmla="*/ 287 w 1610"/>
              <a:gd name="T53" fmla="*/ 76 h 1057"/>
              <a:gd name="T54" fmla="*/ 230 w 1610"/>
              <a:gd name="T55" fmla="*/ 58 h 1057"/>
              <a:gd name="T56" fmla="*/ 139 w 1610"/>
              <a:gd name="T57" fmla="*/ 46 h 1057"/>
              <a:gd name="T58" fmla="*/ 112 w 1610"/>
              <a:gd name="T59" fmla="*/ 43 h 1057"/>
              <a:gd name="T60" fmla="*/ 78 w 1610"/>
              <a:gd name="T61" fmla="*/ 23 h 1057"/>
              <a:gd name="T62" fmla="*/ 35 w 1610"/>
              <a:gd name="T63" fmla="*/ 3 h 1057"/>
              <a:gd name="T64" fmla="*/ 13 w 1610"/>
              <a:gd name="T65" fmla="*/ 0 h 1057"/>
              <a:gd name="T66" fmla="*/ 3 w 1610"/>
              <a:gd name="T67" fmla="*/ 8 h 1057"/>
              <a:gd name="T68" fmla="*/ 0 w 1610"/>
              <a:gd name="T69" fmla="*/ 23 h 1057"/>
              <a:gd name="T70" fmla="*/ 12 w 1610"/>
              <a:gd name="T71" fmla="*/ 61 h 1057"/>
              <a:gd name="T72" fmla="*/ 60 w 1610"/>
              <a:gd name="T73" fmla="*/ 150 h 1057"/>
              <a:gd name="T74" fmla="*/ 121 w 1610"/>
              <a:gd name="T75" fmla="*/ 253 h 1057"/>
              <a:gd name="T76" fmla="*/ 193 w 1610"/>
              <a:gd name="T77" fmla="*/ 390 h 1057"/>
              <a:gd name="T78" fmla="*/ 239 w 1610"/>
              <a:gd name="T79" fmla="*/ 502 h 1057"/>
              <a:gd name="T80" fmla="*/ 248 w 1610"/>
              <a:gd name="T81" fmla="*/ 534 h 1057"/>
              <a:gd name="T82" fmla="*/ 263 w 1610"/>
              <a:gd name="T83" fmla="*/ 610 h 1057"/>
              <a:gd name="T84" fmla="*/ 257 w 1610"/>
              <a:gd name="T85" fmla="*/ 652 h 1057"/>
              <a:gd name="T86" fmla="*/ 247 w 1610"/>
              <a:gd name="T87" fmla="*/ 686 h 1057"/>
              <a:gd name="T88" fmla="*/ 228 w 1610"/>
              <a:gd name="T89" fmla="*/ 753 h 1057"/>
              <a:gd name="T90" fmla="*/ 225 w 1610"/>
              <a:gd name="T91" fmla="*/ 795 h 1057"/>
              <a:gd name="T92" fmla="*/ 230 w 1610"/>
              <a:gd name="T93" fmla="*/ 844 h 1057"/>
              <a:gd name="T94" fmla="*/ 240 w 1610"/>
              <a:gd name="T95" fmla="*/ 878 h 1057"/>
              <a:gd name="T96" fmla="*/ 265 w 1610"/>
              <a:gd name="T97" fmla="*/ 929 h 1057"/>
              <a:gd name="T98" fmla="*/ 295 w 1610"/>
              <a:gd name="T99" fmla="*/ 972 h 1057"/>
              <a:gd name="T100" fmla="*/ 323 w 1610"/>
              <a:gd name="T101" fmla="*/ 1002 h 1057"/>
              <a:gd name="T102" fmla="*/ 343 w 1610"/>
              <a:gd name="T103" fmla="*/ 1013 h 1057"/>
              <a:gd name="T104" fmla="*/ 347 w 1610"/>
              <a:gd name="T105" fmla="*/ 1010 h 1057"/>
              <a:gd name="T106" fmla="*/ 350 w 1610"/>
              <a:gd name="T107" fmla="*/ 980 h 1057"/>
              <a:gd name="T108" fmla="*/ 357 w 1610"/>
              <a:gd name="T109" fmla="*/ 879 h 1057"/>
              <a:gd name="T110" fmla="*/ 364 w 1610"/>
              <a:gd name="T111" fmla="*/ 847 h 1057"/>
              <a:gd name="T112" fmla="*/ 381 w 1610"/>
              <a:gd name="T113" fmla="*/ 804 h 1057"/>
              <a:gd name="T114" fmla="*/ 388 w 1610"/>
              <a:gd name="T115" fmla="*/ 806 h 1057"/>
              <a:gd name="T116" fmla="*/ 417 w 1610"/>
              <a:gd name="T117" fmla="*/ 861 h 1057"/>
              <a:gd name="T118" fmla="*/ 448 w 1610"/>
              <a:gd name="T119" fmla="*/ 907 h 1057"/>
              <a:gd name="T120" fmla="*/ 530 w 1610"/>
              <a:gd name="T121" fmla="*/ 1025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10" h="1057">
                <a:moveTo>
                  <a:pt x="530" y="1025"/>
                </a:moveTo>
                <a:lnTo>
                  <a:pt x="530" y="1025"/>
                </a:lnTo>
                <a:lnTo>
                  <a:pt x="554" y="1023"/>
                </a:lnTo>
                <a:lnTo>
                  <a:pt x="618" y="1020"/>
                </a:lnTo>
                <a:lnTo>
                  <a:pt x="658" y="1020"/>
                </a:lnTo>
                <a:lnTo>
                  <a:pt x="700" y="1020"/>
                </a:lnTo>
                <a:lnTo>
                  <a:pt x="744" y="1022"/>
                </a:lnTo>
                <a:lnTo>
                  <a:pt x="784" y="1025"/>
                </a:lnTo>
                <a:lnTo>
                  <a:pt x="784" y="1025"/>
                </a:lnTo>
                <a:lnTo>
                  <a:pt x="821" y="1030"/>
                </a:lnTo>
                <a:lnTo>
                  <a:pt x="858" y="1037"/>
                </a:lnTo>
                <a:lnTo>
                  <a:pt x="894" y="1044"/>
                </a:lnTo>
                <a:lnTo>
                  <a:pt x="928" y="1049"/>
                </a:lnTo>
                <a:lnTo>
                  <a:pt x="963" y="1055"/>
                </a:lnTo>
                <a:lnTo>
                  <a:pt x="999" y="1057"/>
                </a:lnTo>
                <a:lnTo>
                  <a:pt x="1017" y="1057"/>
                </a:lnTo>
                <a:lnTo>
                  <a:pt x="1036" y="1057"/>
                </a:lnTo>
                <a:lnTo>
                  <a:pt x="1055" y="1055"/>
                </a:lnTo>
                <a:lnTo>
                  <a:pt x="1074" y="1052"/>
                </a:lnTo>
                <a:lnTo>
                  <a:pt x="1074" y="1052"/>
                </a:lnTo>
                <a:lnTo>
                  <a:pt x="1151" y="1041"/>
                </a:lnTo>
                <a:lnTo>
                  <a:pt x="1219" y="1032"/>
                </a:lnTo>
                <a:lnTo>
                  <a:pt x="1284" y="1025"/>
                </a:lnTo>
                <a:lnTo>
                  <a:pt x="1284" y="1025"/>
                </a:lnTo>
                <a:lnTo>
                  <a:pt x="1301" y="1020"/>
                </a:lnTo>
                <a:lnTo>
                  <a:pt x="1346" y="1010"/>
                </a:lnTo>
                <a:lnTo>
                  <a:pt x="1374" y="1005"/>
                </a:lnTo>
                <a:lnTo>
                  <a:pt x="1402" y="1001"/>
                </a:lnTo>
                <a:lnTo>
                  <a:pt x="1430" y="999"/>
                </a:lnTo>
                <a:lnTo>
                  <a:pt x="1456" y="997"/>
                </a:lnTo>
                <a:lnTo>
                  <a:pt x="1456" y="997"/>
                </a:lnTo>
                <a:lnTo>
                  <a:pt x="1481" y="1000"/>
                </a:lnTo>
                <a:lnTo>
                  <a:pt x="1506" y="1004"/>
                </a:lnTo>
                <a:lnTo>
                  <a:pt x="1556" y="1010"/>
                </a:lnTo>
                <a:lnTo>
                  <a:pt x="1577" y="1011"/>
                </a:lnTo>
                <a:lnTo>
                  <a:pt x="1586" y="1011"/>
                </a:lnTo>
                <a:lnTo>
                  <a:pt x="1594" y="1011"/>
                </a:lnTo>
                <a:lnTo>
                  <a:pt x="1600" y="1009"/>
                </a:lnTo>
                <a:lnTo>
                  <a:pt x="1605" y="1006"/>
                </a:lnTo>
                <a:lnTo>
                  <a:pt x="1609" y="1002"/>
                </a:lnTo>
                <a:lnTo>
                  <a:pt x="1610" y="997"/>
                </a:lnTo>
                <a:lnTo>
                  <a:pt x="1610" y="997"/>
                </a:lnTo>
                <a:lnTo>
                  <a:pt x="1609" y="991"/>
                </a:lnTo>
                <a:lnTo>
                  <a:pt x="1606" y="985"/>
                </a:lnTo>
                <a:lnTo>
                  <a:pt x="1600" y="977"/>
                </a:lnTo>
                <a:lnTo>
                  <a:pt x="1591" y="968"/>
                </a:lnTo>
                <a:lnTo>
                  <a:pt x="1581" y="959"/>
                </a:lnTo>
                <a:lnTo>
                  <a:pt x="1568" y="949"/>
                </a:lnTo>
                <a:lnTo>
                  <a:pt x="1540" y="930"/>
                </a:lnTo>
                <a:lnTo>
                  <a:pt x="1507" y="910"/>
                </a:lnTo>
                <a:lnTo>
                  <a:pt x="1474" y="892"/>
                </a:lnTo>
                <a:lnTo>
                  <a:pt x="1441" y="875"/>
                </a:lnTo>
                <a:lnTo>
                  <a:pt x="1411" y="861"/>
                </a:lnTo>
                <a:lnTo>
                  <a:pt x="1411" y="861"/>
                </a:lnTo>
                <a:lnTo>
                  <a:pt x="1395" y="856"/>
                </a:lnTo>
                <a:lnTo>
                  <a:pt x="1378" y="851"/>
                </a:lnTo>
                <a:lnTo>
                  <a:pt x="1340" y="842"/>
                </a:lnTo>
                <a:lnTo>
                  <a:pt x="1299" y="836"/>
                </a:lnTo>
                <a:lnTo>
                  <a:pt x="1257" y="831"/>
                </a:lnTo>
                <a:lnTo>
                  <a:pt x="1188" y="823"/>
                </a:lnTo>
                <a:lnTo>
                  <a:pt x="1165" y="820"/>
                </a:lnTo>
                <a:lnTo>
                  <a:pt x="1159" y="818"/>
                </a:lnTo>
                <a:lnTo>
                  <a:pt x="1157" y="816"/>
                </a:lnTo>
                <a:lnTo>
                  <a:pt x="1157" y="816"/>
                </a:lnTo>
                <a:lnTo>
                  <a:pt x="1140" y="799"/>
                </a:lnTo>
                <a:lnTo>
                  <a:pt x="1098" y="761"/>
                </a:lnTo>
                <a:lnTo>
                  <a:pt x="970" y="640"/>
                </a:lnTo>
                <a:lnTo>
                  <a:pt x="712" y="398"/>
                </a:lnTo>
                <a:lnTo>
                  <a:pt x="712" y="398"/>
                </a:lnTo>
                <a:lnTo>
                  <a:pt x="670" y="361"/>
                </a:lnTo>
                <a:lnTo>
                  <a:pt x="625" y="321"/>
                </a:lnTo>
                <a:lnTo>
                  <a:pt x="578" y="281"/>
                </a:lnTo>
                <a:lnTo>
                  <a:pt x="530" y="241"/>
                </a:lnTo>
                <a:lnTo>
                  <a:pt x="482" y="203"/>
                </a:lnTo>
                <a:lnTo>
                  <a:pt x="435" y="166"/>
                </a:lnTo>
                <a:lnTo>
                  <a:pt x="390" y="135"/>
                </a:lnTo>
                <a:lnTo>
                  <a:pt x="348" y="107"/>
                </a:lnTo>
                <a:lnTo>
                  <a:pt x="348" y="107"/>
                </a:lnTo>
                <a:lnTo>
                  <a:pt x="328" y="95"/>
                </a:lnTo>
                <a:lnTo>
                  <a:pt x="308" y="85"/>
                </a:lnTo>
                <a:lnTo>
                  <a:pt x="287" y="76"/>
                </a:lnTo>
                <a:lnTo>
                  <a:pt x="268" y="70"/>
                </a:lnTo>
                <a:lnTo>
                  <a:pt x="248" y="64"/>
                </a:lnTo>
                <a:lnTo>
                  <a:pt x="230" y="58"/>
                </a:lnTo>
                <a:lnTo>
                  <a:pt x="195" y="51"/>
                </a:lnTo>
                <a:lnTo>
                  <a:pt x="164" y="47"/>
                </a:lnTo>
                <a:lnTo>
                  <a:pt x="139" y="46"/>
                </a:lnTo>
                <a:lnTo>
                  <a:pt x="121" y="44"/>
                </a:lnTo>
                <a:lnTo>
                  <a:pt x="112" y="43"/>
                </a:lnTo>
                <a:lnTo>
                  <a:pt x="112" y="43"/>
                </a:lnTo>
                <a:lnTo>
                  <a:pt x="104" y="39"/>
                </a:lnTo>
                <a:lnTo>
                  <a:pt x="93" y="33"/>
                </a:lnTo>
                <a:lnTo>
                  <a:pt x="78" y="23"/>
                </a:lnTo>
                <a:lnTo>
                  <a:pt x="61" y="14"/>
                </a:lnTo>
                <a:lnTo>
                  <a:pt x="43" y="6"/>
                </a:lnTo>
                <a:lnTo>
                  <a:pt x="35" y="3"/>
                </a:lnTo>
                <a:lnTo>
                  <a:pt x="27" y="1"/>
                </a:lnTo>
                <a:lnTo>
                  <a:pt x="19" y="0"/>
                </a:lnTo>
                <a:lnTo>
                  <a:pt x="13" y="0"/>
                </a:lnTo>
                <a:lnTo>
                  <a:pt x="8" y="3"/>
                </a:lnTo>
                <a:lnTo>
                  <a:pt x="3" y="8"/>
                </a:lnTo>
                <a:lnTo>
                  <a:pt x="3" y="8"/>
                </a:lnTo>
                <a:lnTo>
                  <a:pt x="2" y="10"/>
                </a:lnTo>
                <a:lnTo>
                  <a:pt x="0" y="14"/>
                </a:lnTo>
                <a:lnTo>
                  <a:pt x="0" y="23"/>
                </a:lnTo>
                <a:lnTo>
                  <a:pt x="3" y="33"/>
                </a:lnTo>
                <a:lnTo>
                  <a:pt x="7" y="47"/>
                </a:lnTo>
                <a:lnTo>
                  <a:pt x="12" y="61"/>
                </a:lnTo>
                <a:lnTo>
                  <a:pt x="19" y="77"/>
                </a:lnTo>
                <a:lnTo>
                  <a:pt x="38" y="113"/>
                </a:lnTo>
                <a:lnTo>
                  <a:pt x="60" y="150"/>
                </a:lnTo>
                <a:lnTo>
                  <a:pt x="82" y="187"/>
                </a:lnTo>
                <a:lnTo>
                  <a:pt x="121" y="253"/>
                </a:lnTo>
                <a:lnTo>
                  <a:pt x="121" y="253"/>
                </a:lnTo>
                <a:lnTo>
                  <a:pt x="157" y="315"/>
                </a:lnTo>
                <a:lnTo>
                  <a:pt x="176" y="352"/>
                </a:lnTo>
                <a:lnTo>
                  <a:pt x="193" y="390"/>
                </a:lnTo>
                <a:lnTo>
                  <a:pt x="211" y="428"/>
                </a:lnTo>
                <a:lnTo>
                  <a:pt x="226" y="466"/>
                </a:lnTo>
                <a:lnTo>
                  <a:pt x="239" y="502"/>
                </a:lnTo>
                <a:lnTo>
                  <a:pt x="244" y="518"/>
                </a:lnTo>
                <a:lnTo>
                  <a:pt x="248" y="534"/>
                </a:lnTo>
                <a:lnTo>
                  <a:pt x="248" y="534"/>
                </a:lnTo>
                <a:lnTo>
                  <a:pt x="258" y="582"/>
                </a:lnTo>
                <a:lnTo>
                  <a:pt x="261" y="597"/>
                </a:lnTo>
                <a:lnTo>
                  <a:pt x="263" y="610"/>
                </a:lnTo>
                <a:lnTo>
                  <a:pt x="263" y="619"/>
                </a:lnTo>
                <a:lnTo>
                  <a:pt x="262" y="629"/>
                </a:lnTo>
                <a:lnTo>
                  <a:pt x="257" y="652"/>
                </a:lnTo>
                <a:lnTo>
                  <a:pt x="257" y="652"/>
                </a:lnTo>
                <a:lnTo>
                  <a:pt x="253" y="668"/>
                </a:lnTo>
                <a:lnTo>
                  <a:pt x="247" y="686"/>
                </a:lnTo>
                <a:lnTo>
                  <a:pt x="239" y="706"/>
                </a:lnTo>
                <a:lnTo>
                  <a:pt x="233" y="728"/>
                </a:lnTo>
                <a:lnTo>
                  <a:pt x="228" y="753"/>
                </a:lnTo>
                <a:lnTo>
                  <a:pt x="226" y="766"/>
                </a:lnTo>
                <a:lnTo>
                  <a:pt x="225" y="780"/>
                </a:lnTo>
                <a:lnTo>
                  <a:pt x="225" y="795"/>
                </a:lnTo>
                <a:lnTo>
                  <a:pt x="225" y="811"/>
                </a:lnTo>
                <a:lnTo>
                  <a:pt x="228" y="827"/>
                </a:lnTo>
                <a:lnTo>
                  <a:pt x="230" y="844"/>
                </a:lnTo>
                <a:lnTo>
                  <a:pt x="230" y="844"/>
                </a:lnTo>
                <a:lnTo>
                  <a:pt x="234" y="860"/>
                </a:lnTo>
                <a:lnTo>
                  <a:pt x="240" y="878"/>
                </a:lnTo>
                <a:lnTo>
                  <a:pt x="247" y="894"/>
                </a:lnTo>
                <a:lnTo>
                  <a:pt x="256" y="912"/>
                </a:lnTo>
                <a:lnTo>
                  <a:pt x="265" y="929"/>
                </a:lnTo>
                <a:lnTo>
                  <a:pt x="275" y="944"/>
                </a:lnTo>
                <a:lnTo>
                  <a:pt x="285" y="958"/>
                </a:lnTo>
                <a:lnTo>
                  <a:pt x="295" y="972"/>
                </a:lnTo>
                <a:lnTo>
                  <a:pt x="304" y="983"/>
                </a:lnTo>
                <a:lnTo>
                  <a:pt x="314" y="994"/>
                </a:lnTo>
                <a:lnTo>
                  <a:pt x="323" y="1002"/>
                </a:lnTo>
                <a:lnTo>
                  <a:pt x="331" y="1008"/>
                </a:lnTo>
                <a:lnTo>
                  <a:pt x="337" y="1011"/>
                </a:lnTo>
                <a:lnTo>
                  <a:pt x="343" y="1013"/>
                </a:lnTo>
                <a:lnTo>
                  <a:pt x="345" y="1013"/>
                </a:lnTo>
                <a:lnTo>
                  <a:pt x="346" y="1011"/>
                </a:lnTo>
                <a:lnTo>
                  <a:pt x="347" y="1010"/>
                </a:lnTo>
                <a:lnTo>
                  <a:pt x="348" y="1006"/>
                </a:lnTo>
                <a:lnTo>
                  <a:pt x="348" y="1006"/>
                </a:lnTo>
                <a:lnTo>
                  <a:pt x="350" y="980"/>
                </a:lnTo>
                <a:lnTo>
                  <a:pt x="351" y="948"/>
                </a:lnTo>
                <a:lnTo>
                  <a:pt x="354" y="914"/>
                </a:lnTo>
                <a:lnTo>
                  <a:pt x="357" y="879"/>
                </a:lnTo>
                <a:lnTo>
                  <a:pt x="357" y="879"/>
                </a:lnTo>
                <a:lnTo>
                  <a:pt x="360" y="863"/>
                </a:lnTo>
                <a:lnTo>
                  <a:pt x="364" y="847"/>
                </a:lnTo>
                <a:lnTo>
                  <a:pt x="369" y="833"/>
                </a:lnTo>
                <a:lnTo>
                  <a:pt x="373" y="822"/>
                </a:lnTo>
                <a:lnTo>
                  <a:pt x="381" y="804"/>
                </a:lnTo>
                <a:lnTo>
                  <a:pt x="384" y="798"/>
                </a:lnTo>
                <a:lnTo>
                  <a:pt x="384" y="798"/>
                </a:lnTo>
                <a:lnTo>
                  <a:pt x="388" y="806"/>
                </a:lnTo>
                <a:lnTo>
                  <a:pt x="398" y="827"/>
                </a:lnTo>
                <a:lnTo>
                  <a:pt x="407" y="844"/>
                </a:lnTo>
                <a:lnTo>
                  <a:pt x="417" y="861"/>
                </a:lnTo>
                <a:lnTo>
                  <a:pt x="431" y="883"/>
                </a:lnTo>
                <a:lnTo>
                  <a:pt x="448" y="907"/>
                </a:lnTo>
                <a:lnTo>
                  <a:pt x="448" y="907"/>
                </a:lnTo>
                <a:lnTo>
                  <a:pt x="481" y="953"/>
                </a:lnTo>
                <a:lnTo>
                  <a:pt x="507" y="991"/>
                </a:lnTo>
                <a:lnTo>
                  <a:pt x="530" y="1025"/>
                </a:lnTo>
                <a:lnTo>
                  <a:pt x="530" y="10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4">
            <a:extLst>
              <a:ext uri="{FF2B5EF4-FFF2-40B4-BE49-F238E27FC236}">
                <a16:creationId xmlns:a16="http://schemas.microsoft.com/office/drawing/2014/main" id="{E6EE6441-DBAB-46B1-91DE-F00FB6398DBC}"/>
              </a:ext>
            </a:extLst>
          </p:cNvPr>
          <p:cNvSpPr>
            <a:spLocks/>
          </p:cNvSpPr>
          <p:nvPr/>
        </p:nvSpPr>
        <p:spPr bwMode="auto">
          <a:xfrm>
            <a:off x="1317582" y="3900488"/>
            <a:ext cx="1332896" cy="2392560"/>
          </a:xfrm>
          <a:custGeom>
            <a:avLst/>
            <a:gdLst>
              <a:gd name="T0" fmla="*/ 85 w 561"/>
              <a:gd name="T1" fmla="*/ 1002 h 1007"/>
              <a:gd name="T2" fmla="*/ 184 w 561"/>
              <a:gd name="T3" fmla="*/ 1007 h 1007"/>
              <a:gd name="T4" fmla="*/ 242 w 561"/>
              <a:gd name="T5" fmla="*/ 1004 h 1007"/>
              <a:gd name="T6" fmla="*/ 394 w 561"/>
              <a:gd name="T7" fmla="*/ 996 h 1007"/>
              <a:gd name="T8" fmla="*/ 428 w 561"/>
              <a:gd name="T9" fmla="*/ 996 h 1007"/>
              <a:gd name="T10" fmla="*/ 471 w 561"/>
              <a:gd name="T11" fmla="*/ 985 h 1007"/>
              <a:gd name="T12" fmla="*/ 499 w 561"/>
              <a:gd name="T13" fmla="*/ 971 h 1007"/>
              <a:gd name="T14" fmla="*/ 476 w 561"/>
              <a:gd name="T15" fmla="*/ 825 h 1007"/>
              <a:gd name="T16" fmla="*/ 453 w 561"/>
              <a:gd name="T17" fmla="*/ 727 h 1007"/>
              <a:gd name="T18" fmla="*/ 431 w 561"/>
              <a:gd name="T19" fmla="*/ 662 h 1007"/>
              <a:gd name="T20" fmla="*/ 408 w 561"/>
              <a:gd name="T21" fmla="*/ 585 h 1007"/>
              <a:gd name="T22" fmla="*/ 434 w 561"/>
              <a:gd name="T23" fmla="*/ 592 h 1007"/>
              <a:gd name="T24" fmla="*/ 475 w 561"/>
              <a:gd name="T25" fmla="*/ 610 h 1007"/>
              <a:gd name="T26" fmla="*/ 503 w 561"/>
              <a:gd name="T27" fmla="*/ 632 h 1007"/>
              <a:gd name="T28" fmla="*/ 545 w 561"/>
              <a:gd name="T29" fmla="*/ 679 h 1007"/>
              <a:gd name="T30" fmla="*/ 558 w 561"/>
              <a:gd name="T31" fmla="*/ 685 h 1007"/>
              <a:gd name="T32" fmla="*/ 560 w 561"/>
              <a:gd name="T33" fmla="*/ 681 h 1007"/>
              <a:gd name="T34" fmla="*/ 558 w 561"/>
              <a:gd name="T35" fmla="*/ 641 h 1007"/>
              <a:gd name="T36" fmla="*/ 537 w 561"/>
              <a:gd name="T37" fmla="*/ 578 h 1007"/>
              <a:gd name="T38" fmla="*/ 514 w 561"/>
              <a:gd name="T39" fmla="*/ 539 h 1007"/>
              <a:gd name="T40" fmla="*/ 479 w 561"/>
              <a:gd name="T41" fmla="*/ 502 h 1007"/>
              <a:gd name="T42" fmla="*/ 398 w 561"/>
              <a:gd name="T43" fmla="*/ 446 h 1007"/>
              <a:gd name="T44" fmla="*/ 372 w 561"/>
              <a:gd name="T45" fmla="*/ 408 h 1007"/>
              <a:gd name="T46" fmla="*/ 324 w 561"/>
              <a:gd name="T47" fmla="*/ 262 h 1007"/>
              <a:gd name="T48" fmla="*/ 311 w 561"/>
              <a:gd name="T49" fmla="*/ 204 h 1007"/>
              <a:gd name="T50" fmla="*/ 302 w 561"/>
              <a:gd name="T51" fmla="*/ 134 h 1007"/>
              <a:gd name="T52" fmla="*/ 296 w 561"/>
              <a:gd name="T53" fmla="*/ 82 h 1007"/>
              <a:gd name="T54" fmla="*/ 296 w 561"/>
              <a:gd name="T55" fmla="*/ 41 h 1007"/>
              <a:gd name="T56" fmla="*/ 290 w 561"/>
              <a:gd name="T57" fmla="*/ 7 h 1007"/>
              <a:gd name="T58" fmla="*/ 279 w 561"/>
              <a:gd name="T59" fmla="*/ 0 h 1007"/>
              <a:gd name="T60" fmla="*/ 270 w 561"/>
              <a:gd name="T61" fmla="*/ 2 h 1007"/>
              <a:gd name="T62" fmla="*/ 256 w 561"/>
              <a:gd name="T63" fmla="*/ 14 h 1007"/>
              <a:gd name="T64" fmla="*/ 220 w 561"/>
              <a:gd name="T65" fmla="*/ 74 h 1007"/>
              <a:gd name="T66" fmla="*/ 199 w 561"/>
              <a:gd name="T67" fmla="*/ 102 h 1007"/>
              <a:gd name="T68" fmla="*/ 123 w 561"/>
              <a:gd name="T69" fmla="*/ 182 h 1007"/>
              <a:gd name="T70" fmla="*/ 98 w 561"/>
              <a:gd name="T71" fmla="*/ 214 h 1007"/>
              <a:gd name="T72" fmla="*/ 72 w 561"/>
              <a:gd name="T73" fmla="*/ 270 h 1007"/>
              <a:gd name="T74" fmla="*/ 32 w 561"/>
              <a:gd name="T75" fmla="*/ 404 h 1007"/>
              <a:gd name="T76" fmla="*/ 6 w 561"/>
              <a:gd name="T77" fmla="*/ 534 h 1007"/>
              <a:gd name="T78" fmla="*/ 1 w 561"/>
              <a:gd name="T79" fmla="*/ 605 h 1007"/>
              <a:gd name="T80" fmla="*/ 1 w 561"/>
              <a:gd name="T81" fmla="*/ 819 h 1007"/>
              <a:gd name="T82" fmla="*/ 6 w 561"/>
              <a:gd name="T83" fmla="*/ 881 h 1007"/>
              <a:gd name="T84" fmla="*/ 25 w 561"/>
              <a:gd name="T85" fmla="*/ 962 h 1007"/>
              <a:gd name="T86" fmla="*/ 37 w 561"/>
              <a:gd name="T87" fmla="*/ 996 h 1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1" h="1007">
                <a:moveTo>
                  <a:pt x="37" y="996"/>
                </a:moveTo>
                <a:lnTo>
                  <a:pt x="37" y="996"/>
                </a:lnTo>
                <a:lnTo>
                  <a:pt x="85" y="1002"/>
                </a:lnTo>
                <a:lnTo>
                  <a:pt x="132" y="1005"/>
                </a:lnTo>
                <a:lnTo>
                  <a:pt x="159" y="1007"/>
                </a:lnTo>
                <a:lnTo>
                  <a:pt x="184" y="1007"/>
                </a:lnTo>
                <a:lnTo>
                  <a:pt x="184" y="1007"/>
                </a:lnTo>
                <a:lnTo>
                  <a:pt x="212" y="1007"/>
                </a:lnTo>
                <a:lnTo>
                  <a:pt x="242" y="1004"/>
                </a:lnTo>
                <a:lnTo>
                  <a:pt x="309" y="1000"/>
                </a:lnTo>
                <a:lnTo>
                  <a:pt x="370" y="996"/>
                </a:lnTo>
                <a:lnTo>
                  <a:pt x="394" y="996"/>
                </a:lnTo>
                <a:lnTo>
                  <a:pt x="413" y="996"/>
                </a:lnTo>
                <a:lnTo>
                  <a:pt x="413" y="996"/>
                </a:lnTo>
                <a:lnTo>
                  <a:pt x="428" y="996"/>
                </a:lnTo>
                <a:lnTo>
                  <a:pt x="443" y="994"/>
                </a:lnTo>
                <a:lnTo>
                  <a:pt x="459" y="990"/>
                </a:lnTo>
                <a:lnTo>
                  <a:pt x="471" y="985"/>
                </a:lnTo>
                <a:lnTo>
                  <a:pt x="492" y="975"/>
                </a:lnTo>
                <a:lnTo>
                  <a:pt x="499" y="971"/>
                </a:lnTo>
                <a:lnTo>
                  <a:pt x="499" y="971"/>
                </a:lnTo>
                <a:lnTo>
                  <a:pt x="495" y="941"/>
                </a:lnTo>
                <a:lnTo>
                  <a:pt x="484" y="868"/>
                </a:lnTo>
                <a:lnTo>
                  <a:pt x="476" y="825"/>
                </a:lnTo>
                <a:lnTo>
                  <a:pt x="469" y="782"/>
                </a:lnTo>
                <a:lnTo>
                  <a:pt x="459" y="744"/>
                </a:lnTo>
                <a:lnTo>
                  <a:pt x="453" y="727"/>
                </a:lnTo>
                <a:lnTo>
                  <a:pt x="448" y="712"/>
                </a:lnTo>
                <a:lnTo>
                  <a:pt x="448" y="712"/>
                </a:lnTo>
                <a:lnTo>
                  <a:pt x="431" y="662"/>
                </a:lnTo>
                <a:lnTo>
                  <a:pt x="418" y="622"/>
                </a:lnTo>
                <a:lnTo>
                  <a:pt x="410" y="595"/>
                </a:lnTo>
                <a:lnTo>
                  <a:pt x="408" y="585"/>
                </a:lnTo>
                <a:lnTo>
                  <a:pt x="408" y="585"/>
                </a:lnTo>
                <a:lnTo>
                  <a:pt x="415" y="586"/>
                </a:lnTo>
                <a:lnTo>
                  <a:pt x="434" y="592"/>
                </a:lnTo>
                <a:lnTo>
                  <a:pt x="447" y="596"/>
                </a:lnTo>
                <a:lnTo>
                  <a:pt x="460" y="603"/>
                </a:lnTo>
                <a:lnTo>
                  <a:pt x="475" y="610"/>
                </a:lnTo>
                <a:lnTo>
                  <a:pt x="489" y="620"/>
                </a:lnTo>
                <a:lnTo>
                  <a:pt x="489" y="620"/>
                </a:lnTo>
                <a:lnTo>
                  <a:pt x="503" y="632"/>
                </a:lnTo>
                <a:lnTo>
                  <a:pt x="516" y="644"/>
                </a:lnTo>
                <a:lnTo>
                  <a:pt x="537" y="669"/>
                </a:lnTo>
                <a:lnTo>
                  <a:pt x="545" y="679"/>
                </a:lnTo>
                <a:lnTo>
                  <a:pt x="553" y="684"/>
                </a:lnTo>
                <a:lnTo>
                  <a:pt x="555" y="685"/>
                </a:lnTo>
                <a:lnTo>
                  <a:pt x="558" y="685"/>
                </a:lnTo>
                <a:lnTo>
                  <a:pt x="559" y="684"/>
                </a:lnTo>
                <a:lnTo>
                  <a:pt x="560" y="681"/>
                </a:lnTo>
                <a:lnTo>
                  <a:pt x="560" y="681"/>
                </a:lnTo>
                <a:lnTo>
                  <a:pt x="561" y="671"/>
                </a:lnTo>
                <a:lnTo>
                  <a:pt x="560" y="657"/>
                </a:lnTo>
                <a:lnTo>
                  <a:pt x="558" y="641"/>
                </a:lnTo>
                <a:lnTo>
                  <a:pt x="553" y="620"/>
                </a:lnTo>
                <a:lnTo>
                  <a:pt x="546" y="600"/>
                </a:lnTo>
                <a:lnTo>
                  <a:pt x="537" y="578"/>
                </a:lnTo>
                <a:lnTo>
                  <a:pt x="527" y="558"/>
                </a:lnTo>
                <a:lnTo>
                  <a:pt x="514" y="539"/>
                </a:lnTo>
                <a:lnTo>
                  <a:pt x="514" y="539"/>
                </a:lnTo>
                <a:lnTo>
                  <a:pt x="507" y="530"/>
                </a:lnTo>
                <a:lnTo>
                  <a:pt x="498" y="521"/>
                </a:lnTo>
                <a:lnTo>
                  <a:pt x="479" y="502"/>
                </a:lnTo>
                <a:lnTo>
                  <a:pt x="457" y="486"/>
                </a:lnTo>
                <a:lnTo>
                  <a:pt x="436" y="470"/>
                </a:lnTo>
                <a:lnTo>
                  <a:pt x="398" y="446"/>
                </a:lnTo>
                <a:lnTo>
                  <a:pt x="382" y="437"/>
                </a:lnTo>
                <a:lnTo>
                  <a:pt x="382" y="437"/>
                </a:lnTo>
                <a:lnTo>
                  <a:pt x="372" y="408"/>
                </a:lnTo>
                <a:lnTo>
                  <a:pt x="349" y="341"/>
                </a:lnTo>
                <a:lnTo>
                  <a:pt x="335" y="301"/>
                </a:lnTo>
                <a:lnTo>
                  <a:pt x="324" y="262"/>
                </a:lnTo>
                <a:lnTo>
                  <a:pt x="316" y="229"/>
                </a:lnTo>
                <a:lnTo>
                  <a:pt x="312" y="215"/>
                </a:lnTo>
                <a:lnTo>
                  <a:pt x="311" y="204"/>
                </a:lnTo>
                <a:lnTo>
                  <a:pt x="311" y="204"/>
                </a:lnTo>
                <a:lnTo>
                  <a:pt x="306" y="167"/>
                </a:lnTo>
                <a:lnTo>
                  <a:pt x="302" y="134"/>
                </a:lnTo>
                <a:lnTo>
                  <a:pt x="297" y="106"/>
                </a:lnTo>
                <a:lnTo>
                  <a:pt x="296" y="93"/>
                </a:lnTo>
                <a:lnTo>
                  <a:pt x="296" y="82"/>
                </a:lnTo>
                <a:lnTo>
                  <a:pt x="296" y="82"/>
                </a:lnTo>
                <a:lnTo>
                  <a:pt x="296" y="55"/>
                </a:lnTo>
                <a:lnTo>
                  <a:pt x="296" y="41"/>
                </a:lnTo>
                <a:lnTo>
                  <a:pt x="296" y="27"/>
                </a:lnTo>
                <a:lnTo>
                  <a:pt x="293" y="16"/>
                </a:lnTo>
                <a:lnTo>
                  <a:pt x="290" y="7"/>
                </a:lnTo>
                <a:lnTo>
                  <a:pt x="287" y="3"/>
                </a:lnTo>
                <a:lnTo>
                  <a:pt x="283" y="2"/>
                </a:lnTo>
                <a:lnTo>
                  <a:pt x="279" y="0"/>
                </a:lnTo>
                <a:lnTo>
                  <a:pt x="276" y="0"/>
                </a:lnTo>
                <a:lnTo>
                  <a:pt x="276" y="0"/>
                </a:lnTo>
                <a:lnTo>
                  <a:pt x="270" y="2"/>
                </a:lnTo>
                <a:lnTo>
                  <a:pt x="267" y="5"/>
                </a:lnTo>
                <a:lnTo>
                  <a:pt x="262" y="9"/>
                </a:lnTo>
                <a:lnTo>
                  <a:pt x="256" y="14"/>
                </a:lnTo>
                <a:lnTo>
                  <a:pt x="248" y="27"/>
                </a:lnTo>
                <a:lnTo>
                  <a:pt x="239" y="41"/>
                </a:lnTo>
                <a:lnTo>
                  <a:pt x="220" y="74"/>
                </a:lnTo>
                <a:lnTo>
                  <a:pt x="209" y="89"/>
                </a:lnTo>
                <a:lnTo>
                  <a:pt x="199" y="102"/>
                </a:lnTo>
                <a:lnTo>
                  <a:pt x="199" y="102"/>
                </a:lnTo>
                <a:lnTo>
                  <a:pt x="176" y="126"/>
                </a:lnTo>
                <a:lnTo>
                  <a:pt x="150" y="153"/>
                </a:lnTo>
                <a:lnTo>
                  <a:pt x="123" y="182"/>
                </a:lnTo>
                <a:lnTo>
                  <a:pt x="109" y="197"/>
                </a:lnTo>
                <a:lnTo>
                  <a:pt x="98" y="214"/>
                </a:lnTo>
                <a:lnTo>
                  <a:pt x="98" y="214"/>
                </a:lnTo>
                <a:lnTo>
                  <a:pt x="91" y="224"/>
                </a:lnTo>
                <a:lnTo>
                  <a:pt x="85" y="237"/>
                </a:lnTo>
                <a:lnTo>
                  <a:pt x="72" y="270"/>
                </a:lnTo>
                <a:lnTo>
                  <a:pt x="58" y="310"/>
                </a:lnTo>
                <a:lnTo>
                  <a:pt x="44" y="356"/>
                </a:lnTo>
                <a:lnTo>
                  <a:pt x="32" y="404"/>
                </a:lnTo>
                <a:lnTo>
                  <a:pt x="20" y="453"/>
                </a:lnTo>
                <a:lnTo>
                  <a:pt x="11" y="496"/>
                </a:lnTo>
                <a:lnTo>
                  <a:pt x="6" y="534"/>
                </a:lnTo>
                <a:lnTo>
                  <a:pt x="6" y="534"/>
                </a:lnTo>
                <a:lnTo>
                  <a:pt x="4" y="568"/>
                </a:lnTo>
                <a:lnTo>
                  <a:pt x="1" y="605"/>
                </a:lnTo>
                <a:lnTo>
                  <a:pt x="0" y="642"/>
                </a:lnTo>
                <a:lnTo>
                  <a:pt x="0" y="679"/>
                </a:lnTo>
                <a:lnTo>
                  <a:pt x="1" y="819"/>
                </a:lnTo>
                <a:lnTo>
                  <a:pt x="1" y="819"/>
                </a:lnTo>
                <a:lnTo>
                  <a:pt x="2" y="849"/>
                </a:lnTo>
                <a:lnTo>
                  <a:pt x="6" y="881"/>
                </a:lnTo>
                <a:lnTo>
                  <a:pt x="13" y="910"/>
                </a:lnTo>
                <a:lnTo>
                  <a:pt x="19" y="938"/>
                </a:lnTo>
                <a:lnTo>
                  <a:pt x="25" y="962"/>
                </a:lnTo>
                <a:lnTo>
                  <a:pt x="32" y="980"/>
                </a:lnTo>
                <a:lnTo>
                  <a:pt x="37" y="996"/>
                </a:lnTo>
                <a:lnTo>
                  <a:pt x="37" y="996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B8B39876-DCB8-4FC5-875E-F01ED679FBE4}"/>
              </a:ext>
            </a:extLst>
          </p:cNvPr>
          <p:cNvSpPr>
            <a:spLocks/>
          </p:cNvSpPr>
          <p:nvPr/>
        </p:nvSpPr>
        <p:spPr bwMode="auto">
          <a:xfrm>
            <a:off x="4204315" y="3968160"/>
            <a:ext cx="1563072" cy="2230451"/>
          </a:xfrm>
          <a:custGeom>
            <a:avLst/>
            <a:gdLst>
              <a:gd name="T0" fmla="*/ 0 w 712"/>
              <a:gd name="T1" fmla="*/ 973 h 1016"/>
              <a:gd name="T2" fmla="*/ 64 w 712"/>
              <a:gd name="T3" fmla="*/ 990 h 1016"/>
              <a:gd name="T4" fmla="*/ 158 w 712"/>
              <a:gd name="T5" fmla="*/ 1006 h 1016"/>
              <a:gd name="T6" fmla="*/ 215 w 712"/>
              <a:gd name="T7" fmla="*/ 1012 h 1016"/>
              <a:gd name="T8" fmla="*/ 276 w 712"/>
              <a:gd name="T9" fmla="*/ 1016 h 1016"/>
              <a:gd name="T10" fmla="*/ 340 w 712"/>
              <a:gd name="T11" fmla="*/ 1015 h 1016"/>
              <a:gd name="T12" fmla="*/ 401 w 712"/>
              <a:gd name="T13" fmla="*/ 1011 h 1016"/>
              <a:gd name="T14" fmla="*/ 507 w 712"/>
              <a:gd name="T15" fmla="*/ 1010 h 1016"/>
              <a:gd name="T16" fmla="*/ 627 w 712"/>
              <a:gd name="T17" fmla="*/ 1012 h 1016"/>
              <a:gd name="T18" fmla="*/ 675 w 712"/>
              <a:gd name="T19" fmla="*/ 1015 h 1016"/>
              <a:gd name="T20" fmla="*/ 690 w 712"/>
              <a:gd name="T21" fmla="*/ 1011 h 1016"/>
              <a:gd name="T22" fmla="*/ 700 w 712"/>
              <a:gd name="T23" fmla="*/ 1004 h 1016"/>
              <a:gd name="T24" fmla="*/ 707 w 712"/>
              <a:gd name="T25" fmla="*/ 993 h 1016"/>
              <a:gd name="T26" fmla="*/ 712 w 712"/>
              <a:gd name="T27" fmla="*/ 968 h 1016"/>
              <a:gd name="T28" fmla="*/ 711 w 712"/>
              <a:gd name="T29" fmla="*/ 946 h 1016"/>
              <a:gd name="T30" fmla="*/ 698 w 712"/>
              <a:gd name="T31" fmla="*/ 894 h 1016"/>
              <a:gd name="T32" fmla="*/ 661 w 712"/>
              <a:gd name="T33" fmla="*/ 767 h 1016"/>
              <a:gd name="T34" fmla="*/ 620 w 712"/>
              <a:gd name="T35" fmla="*/ 648 h 1016"/>
              <a:gd name="T36" fmla="*/ 589 w 712"/>
              <a:gd name="T37" fmla="*/ 569 h 1016"/>
              <a:gd name="T38" fmla="*/ 553 w 712"/>
              <a:gd name="T39" fmla="*/ 494 h 1016"/>
              <a:gd name="T40" fmla="*/ 534 w 712"/>
              <a:gd name="T41" fmla="*/ 461 h 1016"/>
              <a:gd name="T42" fmla="*/ 469 w 712"/>
              <a:gd name="T43" fmla="*/ 361 h 1016"/>
              <a:gd name="T44" fmla="*/ 427 w 712"/>
              <a:gd name="T45" fmla="*/ 303 h 1016"/>
              <a:gd name="T46" fmla="*/ 404 w 712"/>
              <a:gd name="T47" fmla="*/ 277 h 1016"/>
              <a:gd name="T48" fmla="*/ 398 w 712"/>
              <a:gd name="T49" fmla="*/ 270 h 1016"/>
              <a:gd name="T50" fmla="*/ 379 w 712"/>
              <a:gd name="T51" fmla="*/ 176 h 1016"/>
              <a:gd name="T52" fmla="*/ 366 w 712"/>
              <a:gd name="T53" fmla="*/ 123 h 1016"/>
              <a:gd name="T54" fmla="*/ 349 w 712"/>
              <a:gd name="T55" fmla="*/ 72 h 1016"/>
              <a:gd name="T56" fmla="*/ 328 w 712"/>
              <a:gd name="T57" fmla="*/ 29 h 1016"/>
              <a:gd name="T58" fmla="*/ 318 w 712"/>
              <a:gd name="T59" fmla="*/ 14 h 1016"/>
              <a:gd name="T60" fmla="*/ 305 w 712"/>
              <a:gd name="T61" fmla="*/ 4 h 1016"/>
              <a:gd name="T62" fmla="*/ 294 w 712"/>
              <a:gd name="T63" fmla="*/ 0 h 1016"/>
              <a:gd name="T64" fmla="*/ 280 w 712"/>
              <a:gd name="T65" fmla="*/ 2 h 1016"/>
              <a:gd name="T66" fmla="*/ 274 w 712"/>
              <a:gd name="T67" fmla="*/ 6 h 1016"/>
              <a:gd name="T68" fmla="*/ 262 w 712"/>
              <a:gd name="T69" fmla="*/ 18 h 1016"/>
              <a:gd name="T70" fmla="*/ 248 w 712"/>
              <a:gd name="T71" fmla="*/ 42 h 1016"/>
              <a:gd name="T72" fmla="*/ 234 w 712"/>
              <a:gd name="T73" fmla="*/ 85 h 1016"/>
              <a:gd name="T74" fmla="*/ 223 w 712"/>
              <a:gd name="T75" fmla="*/ 136 h 1016"/>
              <a:gd name="T76" fmla="*/ 213 w 712"/>
              <a:gd name="T77" fmla="*/ 221 h 1016"/>
              <a:gd name="T78" fmla="*/ 199 w 712"/>
              <a:gd name="T79" fmla="*/ 328 h 1016"/>
              <a:gd name="T80" fmla="*/ 188 w 712"/>
              <a:gd name="T81" fmla="*/ 367 h 1016"/>
              <a:gd name="T82" fmla="*/ 183 w 712"/>
              <a:gd name="T83" fmla="*/ 385 h 1016"/>
              <a:gd name="T84" fmla="*/ 162 w 712"/>
              <a:gd name="T85" fmla="*/ 433 h 1016"/>
              <a:gd name="T86" fmla="*/ 127 w 712"/>
              <a:gd name="T87" fmla="*/ 497 h 1016"/>
              <a:gd name="T88" fmla="*/ 97 w 712"/>
              <a:gd name="T89" fmla="*/ 560 h 1016"/>
              <a:gd name="T90" fmla="*/ 84 w 712"/>
              <a:gd name="T91" fmla="*/ 594 h 1016"/>
              <a:gd name="T92" fmla="*/ 77 w 712"/>
              <a:gd name="T93" fmla="*/ 629 h 1016"/>
              <a:gd name="T94" fmla="*/ 68 w 712"/>
              <a:gd name="T95" fmla="*/ 692 h 1016"/>
              <a:gd name="T96" fmla="*/ 58 w 712"/>
              <a:gd name="T97" fmla="*/ 763 h 1016"/>
              <a:gd name="T98" fmla="*/ 49 w 712"/>
              <a:gd name="T99" fmla="*/ 808 h 1016"/>
              <a:gd name="T100" fmla="*/ 41 w 712"/>
              <a:gd name="T101" fmla="*/ 832 h 1016"/>
              <a:gd name="T102" fmla="*/ 0 w 712"/>
              <a:gd name="T103" fmla="*/ 973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2" h="1016">
                <a:moveTo>
                  <a:pt x="0" y="973"/>
                </a:moveTo>
                <a:lnTo>
                  <a:pt x="0" y="973"/>
                </a:lnTo>
                <a:lnTo>
                  <a:pt x="30" y="982"/>
                </a:lnTo>
                <a:lnTo>
                  <a:pt x="64" y="990"/>
                </a:lnTo>
                <a:lnTo>
                  <a:pt x="107" y="998"/>
                </a:lnTo>
                <a:lnTo>
                  <a:pt x="158" y="1006"/>
                </a:lnTo>
                <a:lnTo>
                  <a:pt x="186" y="1010"/>
                </a:lnTo>
                <a:lnTo>
                  <a:pt x="215" y="1012"/>
                </a:lnTo>
                <a:lnTo>
                  <a:pt x="246" y="1015"/>
                </a:lnTo>
                <a:lnTo>
                  <a:pt x="276" y="1016"/>
                </a:lnTo>
                <a:lnTo>
                  <a:pt x="308" y="1016"/>
                </a:lnTo>
                <a:lnTo>
                  <a:pt x="340" y="1015"/>
                </a:lnTo>
                <a:lnTo>
                  <a:pt x="340" y="1015"/>
                </a:lnTo>
                <a:lnTo>
                  <a:pt x="401" y="1011"/>
                </a:lnTo>
                <a:lnTo>
                  <a:pt x="457" y="1010"/>
                </a:lnTo>
                <a:lnTo>
                  <a:pt x="507" y="1010"/>
                </a:lnTo>
                <a:lnTo>
                  <a:pt x="553" y="1010"/>
                </a:lnTo>
                <a:lnTo>
                  <a:pt x="627" y="1012"/>
                </a:lnTo>
                <a:lnTo>
                  <a:pt x="675" y="1015"/>
                </a:lnTo>
                <a:lnTo>
                  <a:pt x="675" y="1015"/>
                </a:lnTo>
                <a:lnTo>
                  <a:pt x="684" y="1014"/>
                </a:lnTo>
                <a:lnTo>
                  <a:pt x="690" y="1011"/>
                </a:lnTo>
                <a:lnTo>
                  <a:pt x="695" y="1009"/>
                </a:lnTo>
                <a:lnTo>
                  <a:pt x="700" y="1004"/>
                </a:lnTo>
                <a:lnTo>
                  <a:pt x="704" y="998"/>
                </a:lnTo>
                <a:lnTo>
                  <a:pt x="707" y="993"/>
                </a:lnTo>
                <a:lnTo>
                  <a:pt x="711" y="981"/>
                </a:lnTo>
                <a:lnTo>
                  <a:pt x="712" y="968"/>
                </a:lnTo>
                <a:lnTo>
                  <a:pt x="712" y="958"/>
                </a:lnTo>
                <a:lnTo>
                  <a:pt x="711" y="946"/>
                </a:lnTo>
                <a:lnTo>
                  <a:pt x="711" y="946"/>
                </a:lnTo>
                <a:lnTo>
                  <a:pt x="698" y="894"/>
                </a:lnTo>
                <a:lnTo>
                  <a:pt x="681" y="837"/>
                </a:lnTo>
                <a:lnTo>
                  <a:pt x="661" y="767"/>
                </a:lnTo>
                <a:lnTo>
                  <a:pt x="636" y="688"/>
                </a:lnTo>
                <a:lnTo>
                  <a:pt x="620" y="648"/>
                </a:lnTo>
                <a:lnTo>
                  <a:pt x="605" y="608"/>
                </a:lnTo>
                <a:lnTo>
                  <a:pt x="589" y="569"/>
                </a:lnTo>
                <a:lnTo>
                  <a:pt x="571" y="531"/>
                </a:lnTo>
                <a:lnTo>
                  <a:pt x="553" y="494"/>
                </a:lnTo>
                <a:lnTo>
                  <a:pt x="534" y="461"/>
                </a:lnTo>
                <a:lnTo>
                  <a:pt x="534" y="461"/>
                </a:lnTo>
                <a:lnTo>
                  <a:pt x="498" y="405"/>
                </a:lnTo>
                <a:lnTo>
                  <a:pt x="469" y="361"/>
                </a:lnTo>
                <a:lnTo>
                  <a:pt x="445" y="328"/>
                </a:lnTo>
                <a:lnTo>
                  <a:pt x="427" y="303"/>
                </a:lnTo>
                <a:lnTo>
                  <a:pt x="413" y="287"/>
                </a:lnTo>
                <a:lnTo>
                  <a:pt x="404" y="277"/>
                </a:lnTo>
                <a:lnTo>
                  <a:pt x="398" y="270"/>
                </a:lnTo>
                <a:lnTo>
                  <a:pt x="398" y="270"/>
                </a:lnTo>
                <a:lnTo>
                  <a:pt x="389" y="223"/>
                </a:lnTo>
                <a:lnTo>
                  <a:pt x="379" y="176"/>
                </a:lnTo>
                <a:lnTo>
                  <a:pt x="373" y="150"/>
                </a:lnTo>
                <a:lnTo>
                  <a:pt x="366" y="123"/>
                </a:lnTo>
                <a:lnTo>
                  <a:pt x="357" y="96"/>
                </a:lnTo>
                <a:lnTo>
                  <a:pt x="349" y="72"/>
                </a:lnTo>
                <a:lnTo>
                  <a:pt x="340" y="49"/>
                </a:lnTo>
                <a:lnTo>
                  <a:pt x="328" y="29"/>
                </a:lnTo>
                <a:lnTo>
                  <a:pt x="323" y="21"/>
                </a:lnTo>
                <a:lnTo>
                  <a:pt x="318" y="14"/>
                </a:lnTo>
                <a:lnTo>
                  <a:pt x="312" y="9"/>
                </a:lnTo>
                <a:lnTo>
                  <a:pt x="305" y="4"/>
                </a:lnTo>
                <a:lnTo>
                  <a:pt x="300" y="1"/>
                </a:lnTo>
                <a:lnTo>
                  <a:pt x="294" y="0"/>
                </a:lnTo>
                <a:lnTo>
                  <a:pt x="288" y="0"/>
                </a:lnTo>
                <a:lnTo>
                  <a:pt x="280" y="2"/>
                </a:lnTo>
                <a:lnTo>
                  <a:pt x="280" y="2"/>
                </a:lnTo>
                <a:lnTo>
                  <a:pt x="274" y="6"/>
                </a:lnTo>
                <a:lnTo>
                  <a:pt x="268" y="11"/>
                </a:lnTo>
                <a:lnTo>
                  <a:pt x="262" y="18"/>
                </a:lnTo>
                <a:lnTo>
                  <a:pt x="257" y="25"/>
                </a:lnTo>
                <a:lnTo>
                  <a:pt x="248" y="42"/>
                </a:lnTo>
                <a:lnTo>
                  <a:pt x="241" y="62"/>
                </a:lnTo>
                <a:lnTo>
                  <a:pt x="234" y="85"/>
                </a:lnTo>
                <a:lnTo>
                  <a:pt x="228" y="109"/>
                </a:lnTo>
                <a:lnTo>
                  <a:pt x="223" y="136"/>
                </a:lnTo>
                <a:lnTo>
                  <a:pt x="219" y="164"/>
                </a:lnTo>
                <a:lnTo>
                  <a:pt x="213" y="221"/>
                </a:lnTo>
                <a:lnTo>
                  <a:pt x="206" y="277"/>
                </a:lnTo>
                <a:lnTo>
                  <a:pt x="199" y="328"/>
                </a:lnTo>
                <a:lnTo>
                  <a:pt x="193" y="349"/>
                </a:lnTo>
                <a:lnTo>
                  <a:pt x="188" y="367"/>
                </a:lnTo>
                <a:lnTo>
                  <a:pt x="188" y="367"/>
                </a:lnTo>
                <a:lnTo>
                  <a:pt x="183" y="385"/>
                </a:lnTo>
                <a:lnTo>
                  <a:pt x="176" y="401"/>
                </a:lnTo>
                <a:lnTo>
                  <a:pt x="162" y="433"/>
                </a:lnTo>
                <a:lnTo>
                  <a:pt x="144" y="465"/>
                </a:lnTo>
                <a:lnTo>
                  <a:pt x="127" y="497"/>
                </a:lnTo>
                <a:lnTo>
                  <a:pt x="111" y="528"/>
                </a:lnTo>
                <a:lnTo>
                  <a:pt x="97" y="560"/>
                </a:lnTo>
                <a:lnTo>
                  <a:pt x="91" y="577"/>
                </a:lnTo>
                <a:lnTo>
                  <a:pt x="84" y="594"/>
                </a:lnTo>
                <a:lnTo>
                  <a:pt x="80" y="611"/>
                </a:lnTo>
                <a:lnTo>
                  <a:pt x="77" y="629"/>
                </a:lnTo>
                <a:lnTo>
                  <a:pt x="77" y="629"/>
                </a:lnTo>
                <a:lnTo>
                  <a:pt x="68" y="692"/>
                </a:lnTo>
                <a:lnTo>
                  <a:pt x="61" y="742"/>
                </a:lnTo>
                <a:lnTo>
                  <a:pt x="58" y="763"/>
                </a:lnTo>
                <a:lnTo>
                  <a:pt x="54" y="785"/>
                </a:lnTo>
                <a:lnTo>
                  <a:pt x="49" y="808"/>
                </a:lnTo>
                <a:lnTo>
                  <a:pt x="41" y="832"/>
                </a:lnTo>
                <a:lnTo>
                  <a:pt x="41" y="832"/>
                </a:lnTo>
                <a:lnTo>
                  <a:pt x="13" y="929"/>
                </a:lnTo>
                <a:lnTo>
                  <a:pt x="0" y="973"/>
                </a:lnTo>
                <a:lnTo>
                  <a:pt x="0" y="9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72866BDC-A2B6-4FAB-8CFE-780F3C370F7E}"/>
              </a:ext>
            </a:extLst>
          </p:cNvPr>
          <p:cNvSpPr>
            <a:spLocks/>
          </p:cNvSpPr>
          <p:nvPr/>
        </p:nvSpPr>
        <p:spPr bwMode="auto">
          <a:xfrm>
            <a:off x="1003302" y="1150062"/>
            <a:ext cx="2136686" cy="2121990"/>
          </a:xfrm>
          <a:custGeom>
            <a:avLst/>
            <a:gdLst>
              <a:gd name="T0" fmla="*/ 89 w 727"/>
              <a:gd name="T1" fmla="*/ 579 h 722"/>
              <a:gd name="T2" fmla="*/ 100 w 727"/>
              <a:gd name="T3" fmla="*/ 543 h 722"/>
              <a:gd name="T4" fmla="*/ 130 w 727"/>
              <a:gd name="T5" fmla="*/ 455 h 722"/>
              <a:gd name="T6" fmla="*/ 163 w 727"/>
              <a:gd name="T7" fmla="*/ 379 h 722"/>
              <a:gd name="T8" fmla="*/ 188 w 727"/>
              <a:gd name="T9" fmla="*/ 330 h 722"/>
              <a:gd name="T10" fmla="*/ 215 w 727"/>
              <a:gd name="T11" fmla="*/ 290 h 722"/>
              <a:gd name="T12" fmla="*/ 230 w 727"/>
              <a:gd name="T13" fmla="*/ 274 h 722"/>
              <a:gd name="T14" fmla="*/ 286 w 727"/>
              <a:gd name="T15" fmla="*/ 227 h 722"/>
              <a:gd name="T16" fmla="*/ 333 w 727"/>
              <a:gd name="T17" fmla="*/ 194 h 722"/>
              <a:gd name="T18" fmla="*/ 370 w 727"/>
              <a:gd name="T19" fmla="*/ 166 h 722"/>
              <a:gd name="T20" fmla="*/ 385 w 727"/>
              <a:gd name="T21" fmla="*/ 151 h 722"/>
              <a:gd name="T22" fmla="*/ 396 w 727"/>
              <a:gd name="T23" fmla="*/ 135 h 722"/>
              <a:gd name="T24" fmla="*/ 418 w 727"/>
              <a:gd name="T25" fmla="*/ 89 h 722"/>
              <a:gd name="T26" fmla="*/ 445 w 727"/>
              <a:gd name="T27" fmla="*/ 38 h 722"/>
              <a:gd name="T28" fmla="*/ 463 w 727"/>
              <a:gd name="T29" fmla="*/ 10 h 722"/>
              <a:gd name="T30" fmla="*/ 474 w 727"/>
              <a:gd name="T31" fmla="*/ 1 h 722"/>
              <a:gd name="T32" fmla="*/ 480 w 727"/>
              <a:gd name="T33" fmla="*/ 0 h 722"/>
              <a:gd name="T34" fmla="*/ 485 w 727"/>
              <a:gd name="T35" fmla="*/ 6 h 722"/>
              <a:gd name="T36" fmla="*/ 488 w 727"/>
              <a:gd name="T37" fmla="*/ 15 h 722"/>
              <a:gd name="T38" fmla="*/ 492 w 727"/>
              <a:gd name="T39" fmla="*/ 56 h 722"/>
              <a:gd name="T40" fmla="*/ 491 w 727"/>
              <a:gd name="T41" fmla="*/ 128 h 722"/>
              <a:gd name="T42" fmla="*/ 485 w 727"/>
              <a:gd name="T43" fmla="*/ 224 h 722"/>
              <a:gd name="T44" fmla="*/ 499 w 727"/>
              <a:gd name="T45" fmla="*/ 199 h 722"/>
              <a:gd name="T46" fmla="*/ 531 w 727"/>
              <a:gd name="T47" fmla="*/ 147 h 722"/>
              <a:gd name="T48" fmla="*/ 557 w 727"/>
              <a:gd name="T49" fmla="*/ 112 h 722"/>
              <a:gd name="T50" fmla="*/ 572 w 727"/>
              <a:gd name="T51" fmla="*/ 97 h 722"/>
              <a:gd name="T52" fmla="*/ 582 w 727"/>
              <a:gd name="T53" fmla="*/ 91 h 722"/>
              <a:gd name="T54" fmla="*/ 586 w 727"/>
              <a:gd name="T55" fmla="*/ 94 h 722"/>
              <a:gd name="T56" fmla="*/ 587 w 727"/>
              <a:gd name="T57" fmla="*/ 97 h 722"/>
              <a:gd name="T58" fmla="*/ 591 w 727"/>
              <a:gd name="T59" fmla="*/ 109 h 722"/>
              <a:gd name="T60" fmla="*/ 590 w 727"/>
              <a:gd name="T61" fmla="*/ 125 h 722"/>
              <a:gd name="T62" fmla="*/ 578 w 727"/>
              <a:gd name="T63" fmla="*/ 161 h 722"/>
              <a:gd name="T64" fmla="*/ 567 w 727"/>
              <a:gd name="T65" fmla="*/ 207 h 722"/>
              <a:gd name="T66" fmla="*/ 563 w 727"/>
              <a:gd name="T67" fmla="*/ 234 h 722"/>
              <a:gd name="T68" fmla="*/ 562 w 727"/>
              <a:gd name="T69" fmla="*/ 262 h 722"/>
              <a:gd name="T70" fmla="*/ 563 w 727"/>
              <a:gd name="T71" fmla="*/ 293 h 722"/>
              <a:gd name="T72" fmla="*/ 563 w 727"/>
              <a:gd name="T73" fmla="*/ 404 h 722"/>
              <a:gd name="T74" fmla="*/ 562 w 727"/>
              <a:gd name="T75" fmla="*/ 490 h 722"/>
              <a:gd name="T76" fmla="*/ 595 w 727"/>
              <a:gd name="T77" fmla="*/ 507 h 722"/>
              <a:gd name="T78" fmla="*/ 662 w 727"/>
              <a:gd name="T79" fmla="*/ 540 h 722"/>
              <a:gd name="T80" fmla="*/ 708 w 727"/>
              <a:gd name="T81" fmla="*/ 567 h 722"/>
              <a:gd name="T82" fmla="*/ 724 w 727"/>
              <a:gd name="T83" fmla="*/ 581 h 722"/>
              <a:gd name="T84" fmla="*/ 727 w 727"/>
              <a:gd name="T85" fmla="*/ 586 h 722"/>
              <a:gd name="T86" fmla="*/ 724 w 727"/>
              <a:gd name="T87" fmla="*/ 590 h 722"/>
              <a:gd name="T88" fmla="*/ 715 w 727"/>
              <a:gd name="T89" fmla="*/ 592 h 722"/>
              <a:gd name="T90" fmla="*/ 597 w 727"/>
              <a:gd name="T91" fmla="*/ 609 h 722"/>
              <a:gd name="T92" fmla="*/ 524 w 727"/>
              <a:gd name="T93" fmla="*/ 617 h 722"/>
              <a:gd name="T94" fmla="*/ 522 w 727"/>
              <a:gd name="T95" fmla="*/ 631 h 722"/>
              <a:gd name="T96" fmla="*/ 521 w 727"/>
              <a:gd name="T97" fmla="*/ 676 h 722"/>
              <a:gd name="T98" fmla="*/ 518 w 727"/>
              <a:gd name="T99" fmla="*/ 696 h 722"/>
              <a:gd name="T100" fmla="*/ 513 w 727"/>
              <a:gd name="T101" fmla="*/ 705 h 722"/>
              <a:gd name="T102" fmla="*/ 511 w 727"/>
              <a:gd name="T103" fmla="*/ 708 h 722"/>
              <a:gd name="T104" fmla="*/ 489 w 727"/>
              <a:gd name="T105" fmla="*/ 713 h 722"/>
              <a:gd name="T106" fmla="*/ 447 w 727"/>
              <a:gd name="T107" fmla="*/ 718 h 722"/>
              <a:gd name="T108" fmla="*/ 388 w 727"/>
              <a:gd name="T109" fmla="*/ 722 h 722"/>
              <a:gd name="T110" fmla="*/ 306 w 727"/>
              <a:gd name="T111" fmla="*/ 720 h 722"/>
              <a:gd name="T112" fmla="*/ 258 w 727"/>
              <a:gd name="T113" fmla="*/ 715 h 722"/>
              <a:gd name="T114" fmla="*/ 156 w 727"/>
              <a:gd name="T115" fmla="*/ 701 h 722"/>
              <a:gd name="T116" fmla="*/ 31 w 727"/>
              <a:gd name="T117" fmla="*/ 676 h 722"/>
              <a:gd name="T118" fmla="*/ 0 w 727"/>
              <a:gd name="T119" fmla="*/ 67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7" h="722">
                <a:moveTo>
                  <a:pt x="0" y="670"/>
                </a:moveTo>
                <a:lnTo>
                  <a:pt x="89" y="579"/>
                </a:lnTo>
                <a:lnTo>
                  <a:pt x="89" y="579"/>
                </a:lnTo>
                <a:lnTo>
                  <a:pt x="100" y="543"/>
                </a:lnTo>
                <a:lnTo>
                  <a:pt x="113" y="503"/>
                </a:lnTo>
                <a:lnTo>
                  <a:pt x="130" y="455"/>
                </a:lnTo>
                <a:lnTo>
                  <a:pt x="151" y="404"/>
                </a:lnTo>
                <a:lnTo>
                  <a:pt x="163" y="379"/>
                </a:lnTo>
                <a:lnTo>
                  <a:pt x="174" y="353"/>
                </a:lnTo>
                <a:lnTo>
                  <a:pt x="188" y="330"/>
                </a:lnTo>
                <a:lnTo>
                  <a:pt x="201" y="309"/>
                </a:lnTo>
                <a:lnTo>
                  <a:pt x="215" y="290"/>
                </a:lnTo>
                <a:lnTo>
                  <a:pt x="230" y="274"/>
                </a:lnTo>
                <a:lnTo>
                  <a:pt x="230" y="274"/>
                </a:lnTo>
                <a:lnTo>
                  <a:pt x="258" y="249"/>
                </a:lnTo>
                <a:lnTo>
                  <a:pt x="286" y="227"/>
                </a:lnTo>
                <a:lnTo>
                  <a:pt x="310" y="210"/>
                </a:lnTo>
                <a:lnTo>
                  <a:pt x="333" y="194"/>
                </a:lnTo>
                <a:lnTo>
                  <a:pt x="353" y="180"/>
                </a:lnTo>
                <a:lnTo>
                  <a:pt x="370" y="166"/>
                </a:lnTo>
                <a:lnTo>
                  <a:pt x="377" y="159"/>
                </a:lnTo>
                <a:lnTo>
                  <a:pt x="385" y="151"/>
                </a:lnTo>
                <a:lnTo>
                  <a:pt x="390" y="144"/>
                </a:lnTo>
                <a:lnTo>
                  <a:pt x="396" y="135"/>
                </a:lnTo>
                <a:lnTo>
                  <a:pt x="396" y="135"/>
                </a:lnTo>
                <a:lnTo>
                  <a:pt x="418" y="89"/>
                </a:lnTo>
                <a:lnTo>
                  <a:pt x="432" y="64"/>
                </a:lnTo>
                <a:lnTo>
                  <a:pt x="445" y="38"/>
                </a:lnTo>
                <a:lnTo>
                  <a:pt x="457" y="19"/>
                </a:lnTo>
                <a:lnTo>
                  <a:pt x="463" y="10"/>
                </a:lnTo>
                <a:lnTo>
                  <a:pt x="469" y="5"/>
                </a:lnTo>
                <a:lnTo>
                  <a:pt x="474" y="1"/>
                </a:lnTo>
                <a:lnTo>
                  <a:pt x="478" y="0"/>
                </a:lnTo>
                <a:lnTo>
                  <a:pt x="480" y="0"/>
                </a:lnTo>
                <a:lnTo>
                  <a:pt x="482" y="1"/>
                </a:lnTo>
                <a:lnTo>
                  <a:pt x="485" y="6"/>
                </a:lnTo>
                <a:lnTo>
                  <a:pt x="485" y="6"/>
                </a:lnTo>
                <a:lnTo>
                  <a:pt x="488" y="15"/>
                </a:lnTo>
                <a:lnTo>
                  <a:pt x="489" y="27"/>
                </a:lnTo>
                <a:lnTo>
                  <a:pt x="492" y="56"/>
                </a:lnTo>
                <a:lnTo>
                  <a:pt x="492" y="91"/>
                </a:lnTo>
                <a:lnTo>
                  <a:pt x="491" y="128"/>
                </a:lnTo>
                <a:lnTo>
                  <a:pt x="488" y="194"/>
                </a:lnTo>
                <a:lnTo>
                  <a:pt x="485" y="224"/>
                </a:lnTo>
                <a:lnTo>
                  <a:pt x="485" y="224"/>
                </a:lnTo>
                <a:lnTo>
                  <a:pt x="499" y="199"/>
                </a:lnTo>
                <a:lnTo>
                  <a:pt x="513" y="174"/>
                </a:lnTo>
                <a:lnTo>
                  <a:pt x="531" y="147"/>
                </a:lnTo>
                <a:lnTo>
                  <a:pt x="549" y="122"/>
                </a:lnTo>
                <a:lnTo>
                  <a:pt x="557" y="112"/>
                </a:lnTo>
                <a:lnTo>
                  <a:pt x="565" y="103"/>
                </a:lnTo>
                <a:lnTo>
                  <a:pt x="572" y="97"/>
                </a:lnTo>
                <a:lnTo>
                  <a:pt x="578" y="93"/>
                </a:lnTo>
                <a:lnTo>
                  <a:pt x="582" y="91"/>
                </a:lnTo>
                <a:lnTo>
                  <a:pt x="583" y="93"/>
                </a:lnTo>
                <a:lnTo>
                  <a:pt x="586" y="94"/>
                </a:lnTo>
                <a:lnTo>
                  <a:pt x="587" y="97"/>
                </a:lnTo>
                <a:lnTo>
                  <a:pt x="587" y="97"/>
                </a:lnTo>
                <a:lnTo>
                  <a:pt x="590" y="103"/>
                </a:lnTo>
                <a:lnTo>
                  <a:pt x="591" y="109"/>
                </a:lnTo>
                <a:lnTo>
                  <a:pt x="590" y="117"/>
                </a:lnTo>
                <a:lnTo>
                  <a:pt x="590" y="125"/>
                </a:lnTo>
                <a:lnTo>
                  <a:pt x="585" y="142"/>
                </a:lnTo>
                <a:lnTo>
                  <a:pt x="578" y="161"/>
                </a:lnTo>
                <a:lnTo>
                  <a:pt x="572" y="183"/>
                </a:lnTo>
                <a:lnTo>
                  <a:pt x="567" y="207"/>
                </a:lnTo>
                <a:lnTo>
                  <a:pt x="564" y="220"/>
                </a:lnTo>
                <a:lnTo>
                  <a:pt x="563" y="234"/>
                </a:lnTo>
                <a:lnTo>
                  <a:pt x="562" y="248"/>
                </a:lnTo>
                <a:lnTo>
                  <a:pt x="562" y="262"/>
                </a:lnTo>
                <a:lnTo>
                  <a:pt x="562" y="262"/>
                </a:lnTo>
                <a:lnTo>
                  <a:pt x="563" y="293"/>
                </a:lnTo>
                <a:lnTo>
                  <a:pt x="564" y="330"/>
                </a:lnTo>
                <a:lnTo>
                  <a:pt x="563" y="404"/>
                </a:lnTo>
                <a:lnTo>
                  <a:pt x="562" y="490"/>
                </a:lnTo>
                <a:lnTo>
                  <a:pt x="562" y="490"/>
                </a:lnTo>
                <a:lnTo>
                  <a:pt x="571" y="496"/>
                </a:lnTo>
                <a:lnTo>
                  <a:pt x="595" y="507"/>
                </a:lnTo>
                <a:lnTo>
                  <a:pt x="628" y="522"/>
                </a:lnTo>
                <a:lnTo>
                  <a:pt x="662" y="540"/>
                </a:lnTo>
                <a:lnTo>
                  <a:pt x="695" y="558"/>
                </a:lnTo>
                <a:lnTo>
                  <a:pt x="708" y="567"/>
                </a:lnTo>
                <a:lnTo>
                  <a:pt x="718" y="574"/>
                </a:lnTo>
                <a:lnTo>
                  <a:pt x="724" y="581"/>
                </a:lnTo>
                <a:lnTo>
                  <a:pt x="727" y="583"/>
                </a:lnTo>
                <a:lnTo>
                  <a:pt x="727" y="586"/>
                </a:lnTo>
                <a:lnTo>
                  <a:pt x="726" y="588"/>
                </a:lnTo>
                <a:lnTo>
                  <a:pt x="724" y="590"/>
                </a:lnTo>
                <a:lnTo>
                  <a:pt x="721" y="592"/>
                </a:lnTo>
                <a:lnTo>
                  <a:pt x="715" y="592"/>
                </a:lnTo>
                <a:lnTo>
                  <a:pt x="715" y="592"/>
                </a:lnTo>
                <a:lnTo>
                  <a:pt x="597" y="609"/>
                </a:lnTo>
                <a:lnTo>
                  <a:pt x="524" y="617"/>
                </a:lnTo>
                <a:lnTo>
                  <a:pt x="524" y="617"/>
                </a:lnTo>
                <a:lnTo>
                  <a:pt x="522" y="621"/>
                </a:lnTo>
                <a:lnTo>
                  <a:pt x="522" y="631"/>
                </a:lnTo>
                <a:lnTo>
                  <a:pt x="522" y="661"/>
                </a:lnTo>
                <a:lnTo>
                  <a:pt x="521" y="676"/>
                </a:lnTo>
                <a:lnTo>
                  <a:pt x="520" y="691"/>
                </a:lnTo>
                <a:lnTo>
                  <a:pt x="518" y="696"/>
                </a:lnTo>
                <a:lnTo>
                  <a:pt x="516" y="701"/>
                </a:lnTo>
                <a:lnTo>
                  <a:pt x="513" y="705"/>
                </a:lnTo>
                <a:lnTo>
                  <a:pt x="511" y="708"/>
                </a:lnTo>
                <a:lnTo>
                  <a:pt x="511" y="708"/>
                </a:lnTo>
                <a:lnTo>
                  <a:pt x="502" y="710"/>
                </a:lnTo>
                <a:lnTo>
                  <a:pt x="489" y="713"/>
                </a:lnTo>
                <a:lnTo>
                  <a:pt x="470" y="715"/>
                </a:lnTo>
                <a:lnTo>
                  <a:pt x="447" y="718"/>
                </a:lnTo>
                <a:lnTo>
                  <a:pt x="419" y="720"/>
                </a:lnTo>
                <a:lnTo>
                  <a:pt x="388" y="722"/>
                </a:lnTo>
                <a:lnTo>
                  <a:pt x="349" y="722"/>
                </a:lnTo>
                <a:lnTo>
                  <a:pt x="306" y="720"/>
                </a:lnTo>
                <a:lnTo>
                  <a:pt x="306" y="720"/>
                </a:lnTo>
                <a:lnTo>
                  <a:pt x="258" y="715"/>
                </a:lnTo>
                <a:lnTo>
                  <a:pt x="207" y="709"/>
                </a:lnTo>
                <a:lnTo>
                  <a:pt x="156" y="701"/>
                </a:lnTo>
                <a:lnTo>
                  <a:pt x="108" y="692"/>
                </a:lnTo>
                <a:lnTo>
                  <a:pt x="31" y="676"/>
                </a:lnTo>
                <a:lnTo>
                  <a:pt x="0" y="670"/>
                </a:lnTo>
                <a:lnTo>
                  <a:pt x="0" y="6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24">
            <a:extLst>
              <a:ext uri="{FF2B5EF4-FFF2-40B4-BE49-F238E27FC236}">
                <a16:creationId xmlns:a16="http://schemas.microsoft.com/office/drawing/2014/main" id="{EEBDE977-A7DD-49A7-9F07-0BF5B8233D41}"/>
              </a:ext>
            </a:extLst>
          </p:cNvPr>
          <p:cNvSpPr>
            <a:spLocks/>
          </p:cNvSpPr>
          <p:nvPr/>
        </p:nvSpPr>
        <p:spPr bwMode="auto">
          <a:xfrm>
            <a:off x="4123353" y="1389653"/>
            <a:ext cx="1992754" cy="1882399"/>
          </a:xfrm>
          <a:custGeom>
            <a:avLst/>
            <a:gdLst>
              <a:gd name="T0" fmla="*/ 915 w 939"/>
              <a:gd name="T1" fmla="*/ 878 h 887"/>
              <a:gd name="T2" fmla="*/ 807 w 939"/>
              <a:gd name="T3" fmla="*/ 884 h 887"/>
              <a:gd name="T4" fmla="*/ 648 w 939"/>
              <a:gd name="T5" fmla="*/ 879 h 887"/>
              <a:gd name="T6" fmla="*/ 461 w 939"/>
              <a:gd name="T7" fmla="*/ 859 h 887"/>
              <a:gd name="T8" fmla="*/ 367 w 939"/>
              <a:gd name="T9" fmla="*/ 856 h 887"/>
              <a:gd name="T10" fmla="*/ 320 w 939"/>
              <a:gd name="T11" fmla="*/ 864 h 887"/>
              <a:gd name="T12" fmla="*/ 248 w 939"/>
              <a:gd name="T13" fmla="*/ 883 h 887"/>
              <a:gd name="T14" fmla="*/ 182 w 939"/>
              <a:gd name="T15" fmla="*/ 887 h 887"/>
              <a:gd name="T16" fmla="*/ 136 w 939"/>
              <a:gd name="T17" fmla="*/ 880 h 887"/>
              <a:gd name="T18" fmla="*/ 85 w 939"/>
              <a:gd name="T19" fmla="*/ 868 h 887"/>
              <a:gd name="T20" fmla="*/ 82 w 939"/>
              <a:gd name="T21" fmla="*/ 860 h 887"/>
              <a:gd name="T22" fmla="*/ 107 w 939"/>
              <a:gd name="T23" fmla="*/ 831 h 887"/>
              <a:gd name="T24" fmla="*/ 128 w 939"/>
              <a:gd name="T25" fmla="*/ 814 h 887"/>
              <a:gd name="T26" fmla="*/ 174 w 939"/>
              <a:gd name="T27" fmla="*/ 783 h 887"/>
              <a:gd name="T28" fmla="*/ 163 w 939"/>
              <a:gd name="T29" fmla="*/ 748 h 887"/>
              <a:gd name="T30" fmla="*/ 113 w 939"/>
              <a:gd name="T31" fmla="*/ 625 h 887"/>
              <a:gd name="T32" fmla="*/ 91 w 939"/>
              <a:gd name="T33" fmla="*/ 551 h 887"/>
              <a:gd name="T34" fmla="*/ 81 w 939"/>
              <a:gd name="T35" fmla="*/ 481 h 887"/>
              <a:gd name="T36" fmla="*/ 74 w 939"/>
              <a:gd name="T37" fmla="*/ 325 h 887"/>
              <a:gd name="T38" fmla="*/ 67 w 939"/>
              <a:gd name="T39" fmla="*/ 293 h 887"/>
              <a:gd name="T40" fmla="*/ 30 w 939"/>
              <a:gd name="T41" fmla="*/ 149 h 887"/>
              <a:gd name="T42" fmla="*/ 16 w 939"/>
              <a:gd name="T43" fmla="*/ 109 h 887"/>
              <a:gd name="T44" fmla="*/ 2 w 939"/>
              <a:gd name="T45" fmla="*/ 58 h 887"/>
              <a:gd name="T46" fmla="*/ 1 w 939"/>
              <a:gd name="T47" fmla="*/ 20 h 887"/>
              <a:gd name="T48" fmla="*/ 10 w 939"/>
              <a:gd name="T49" fmla="*/ 6 h 887"/>
              <a:gd name="T50" fmla="*/ 20 w 939"/>
              <a:gd name="T51" fmla="*/ 4 h 887"/>
              <a:gd name="T52" fmla="*/ 37 w 939"/>
              <a:gd name="T53" fmla="*/ 10 h 887"/>
              <a:gd name="T54" fmla="*/ 62 w 939"/>
              <a:gd name="T55" fmla="*/ 34 h 887"/>
              <a:gd name="T56" fmla="*/ 80 w 939"/>
              <a:gd name="T57" fmla="*/ 65 h 887"/>
              <a:gd name="T58" fmla="*/ 75 w 939"/>
              <a:gd name="T59" fmla="*/ 43 h 887"/>
              <a:gd name="T60" fmla="*/ 77 w 939"/>
              <a:gd name="T61" fmla="*/ 14 h 887"/>
              <a:gd name="T62" fmla="*/ 89 w 939"/>
              <a:gd name="T63" fmla="*/ 2 h 887"/>
              <a:gd name="T64" fmla="*/ 102 w 939"/>
              <a:gd name="T65" fmla="*/ 0 h 887"/>
              <a:gd name="T66" fmla="*/ 126 w 939"/>
              <a:gd name="T67" fmla="*/ 11 h 887"/>
              <a:gd name="T68" fmla="*/ 164 w 939"/>
              <a:gd name="T69" fmla="*/ 49 h 887"/>
              <a:gd name="T70" fmla="*/ 196 w 939"/>
              <a:gd name="T71" fmla="*/ 94 h 887"/>
              <a:gd name="T72" fmla="*/ 238 w 939"/>
              <a:gd name="T73" fmla="*/ 114 h 887"/>
              <a:gd name="T74" fmla="*/ 295 w 939"/>
              <a:gd name="T75" fmla="*/ 150 h 887"/>
              <a:gd name="T76" fmla="*/ 339 w 939"/>
              <a:gd name="T77" fmla="*/ 189 h 887"/>
              <a:gd name="T78" fmla="*/ 379 w 939"/>
              <a:gd name="T79" fmla="*/ 241 h 887"/>
              <a:gd name="T80" fmla="*/ 457 w 939"/>
              <a:gd name="T81" fmla="*/ 384 h 887"/>
              <a:gd name="T82" fmla="*/ 515 w 939"/>
              <a:gd name="T83" fmla="*/ 470 h 887"/>
              <a:gd name="T84" fmla="*/ 560 w 939"/>
              <a:gd name="T85" fmla="*/ 520 h 887"/>
              <a:gd name="T86" fmla="*/ 738 w 939"/>
              <a:gd name="T87" fmla="*/ 690 h 887"/>
              <a:gd name="T88" fmla="*/ 846 w 939"/>
              <a:gd name="T89" fmla="*/ 794 h 887"/>
              <a:gd name="T90" fmla="*/ 939 w 939"/>
              <a:gd name="T91" fmla="*/ 875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39" h="887">
                <a:moveTo>
                  <a:pt x="939" y="875"/>
                </a:moveTo>
                <a:lnTo>
                  <a:pt x="939" y="875"/>
                </a:lnTo>
                <a:lnTo>
                  <a:pt x="915" y="878"/>
                </a:lnTo>
                <a:lnTo>
                  <a:pt x="887" y="880"/>
                </a:lnTo>
                <a:lnTo>
                  <a:pt x="850" y="883"/>
                </a:lnTo>
                <a:lnTo>
                  <a:pt x="807" y="884"/>
                </a:lnTo>
                <a:lnTo>
                  <a:pt x="757" y="884"/>
                </a:lnTo>
                <a:lnTo>
                  <a:pt x="704" y="883"/>
                </a:lnTo>
                <a:lnTo>
                  <a:pt x="648" y="879"/>
                </a:lnTo>
                <a:lnTo>
                  <a:pt x="648" y="879"/>
                </a:lnTo>
                <a:lnTo>
                  <a:pt x="545" y="868"/>
                </a:lnTo>
                <a:lnTo>
                  <a:pt x="461" y="859"/>
                </a:lnTo>
                <a:lnTo>
                  <a:pt x="427" y="856"/>
                </a:lnTo>
                <a:lnTo>
                  <a:pt x="395" y="855"/>
                </a:lnTo>
                <a:lnTo>
                  <a:pt x="367" y="856"/>
                </a:lnTo>
                <a:lnTo>
                  <a:pt x="343" y="859"/>
                </a:lnTo>
                <a:lnTo>
                  <a:pt x="343" y="859"/>
                </a:lnTo>
                <a:lnTo>
                  <a:pt x="320" y="864"/>
                </a:lnTo>
                <a:lnTo>
                  <a:pt x="301" y="869"/>
                </a:lnTo>
                <a:lnTo>
                  <a:pt x="265" y="878"/>
                </a:lnTo>
                <a:lnTo>
                  <a:pt x="248" y="883"/>
                </a:lnTo>
                <a:lnTo>
                  <a:pt x="229" y="886"/>
                </a:lnTo>
                <a:lnTo>
                  <a:pt x="207" y="887"/>
                </a:lnTo>
                <a:lnTo>
                  <a:pt x="182" y="887"/>
                </a:lnTo>
                <a:lnTo>
                  <a:pt x="182" y="887"/>
                </a:lnTo>
                <a:lnTo>
                  <a:pt x="156" y="884"/>
                </a:lnTo>
                <a:lnTo>
                  <a:pt x="136" y="880"/>
                </a:lnTo>
                <a:lnTo>
                  <a:pt x="118" y="878"/>
                </a:lnTo>
                <a:lnTo>
                  <a:pt x="104" y="874"/>
                </a:lnTo>
                <a:lnTo>
                  <a:pt x="85" y="868"/>
                </a:lnTo>
                <a:lnTo>
                  <a:pt x="80" y="865"/>
                </a:lnTo>
                <a:lnTo>
                  <a:pt x="80" y="865"/>
                </a:lnTo>
                <a:lnTo>
                  <a:pt x="82" y="860"/>
                </a:lnTo>
                <a:lnTo>
                  <a:pt x="91" y="847"/>
                </a:lnTo>
                <a:lnTo>
                  <a:pt x="98" y="840"/>
                </a:lnTo>
                <a:lnTo>
                  <a:pt x="107" y="831"/>
                </a:lnTo>
                <a:lnTo>
                  <a:pt x="117" y="822"/>
                </a:lnTo>
                <a:lnTo>
                  <a:pt x="128" y="814"/>
                </a:lnTo>
                <a:lnTo>
                  <a:pt x="128" y="814"/>
                </a:lnTo>
                <a:lnTo>
                  <a:pt x="151" y="800"/>
                </a:lnTo>
                <a:lnTo>
                  <a:pt x="166" y="789"/>
                </a:lnTo>
                <a:lnTo>
                  <a:pt x="174" y="783"/>
                </a:lnTo>
                <a:lnTo>
                  <a:pt x="177" y="779"/>
                </a:lnTo>
                <a:lnTo>
                  <a:pt x="177" y="779"/>
                </a:lnTo>
                <a:lnTo>
                  <a:pt x="163" y="748"/>
                </a:lnTo>
                <a:lnTo>
                  <a:pt x="147" y="715"/>
                </a:lnTo>
                <a:lnTo>
                  <a:pt x="131" y="673"/>
                </a:lnTo>
                <a:lnTo>
                  <a:pt x="113" y="625"/>
                </a:lnTo>
                <a:lnTo>
                  <a:pt x="105" y="601"/>
                </a:lnTo>
                <a:lnTo>
                  <a:pt x="98" y="575"/>
                </a:lnTo>
                <a:lnTo>
                  <a:pt x="91" y="551"/>
                </a:lnTo>
                <a:lnTo>
                  <a:pt x="86" y="527"/>
                </a:lnTo>
                <a:lnTo>
                  <a:pt x="82" y="504"/>
                </a:lnTo>
                <a:lnTo>
                  <a:pt x="81" y="481"/>
                </a:lnTo>
                <a:lnTo>
                  <a:pt x="81" y="481"/>
                </a:lnTo>
                <a:lnTo>
                  <a:pt x="76" y="362"/>
                </a:lnTo>
                <a:lnTo>
                  <a:pt x="74" y="325"/>
                </a:lnTo>
                <a:lnTo>
                  <a:pt x="71" y="309"/>
                </a:lnTo>
                <a:lnTo>
                  <a:pt x="67" y="293"/>
                </a:lnTo>
                <a:lnTo>
                  <a:pt x="67" y="293"/>
                </a:lnTo>
                <a:lnTo>
                  <a:pt x="58" y="253"/>
                </a:lnTo>
                <a:lnTo>
                  <a:pt x="44" y="199"/>
                </a:lnTo>
                <a:lnTo>
                  <a:pt x="30" y="149"/>
                </a:lnTo>
                <a:lnTo>
                  <a:pt x="23" y="127"/>
                </a:lnTo>
                <a:lnTo>
                  <a:pt x="16" y="109"/>
                </a:lnTo>
                <a:lnTo>
                  <a:pt x="16" y="109"/>
                </a:lnTo>
                <a:lnTo>
                  <a:pt x="10" y="94"/>
                </a:lnTo>
                <a:lnTo>
                  <a:pt x="6" y="76"/>
                </a:lnTo>
                <a:lnTo>
                  <a:pt x="2" y="58"/>
                </a:lnTo>
                <a:lnTo>
                  <a:pt x="0" y="42"/>
                </a:lnTo>
                <a:lnTo>
                  <a:pt x="0" y="27"/>
                </a:lnTo>
                <a:lnTo>
                  <a:pt x="1" y="20"/>
                </a:lnTo>
                <a:lnTo>
                  <a:pt x="4" y="14"/>
                </a:lnTo>
                <a:lnTo>
                  <a:pt x="6" y="10"/>
                </a:lnTo>
                <a:lnTo>
                  <a:pt x="10" y="6"/>
                </a:lnTo>
                <a:lnTo>
                  <a:pt x="14" y="4"/>
                </a:lnTo>
                <a:lnTo>
                  <a:pt x="20" y="4"/>
                </a:lnTo>
                <a:lnTo>
                  <a:pt x="20" y="4"/>
                </a:lnTo>
                <a:lnTo>
                  <a:pt x="25" y="5"/>
                </a:lnTo>
                <a:lnTo>
                  <a:pt x="32" y="6"/>
                </a:lnTo>
                <a:lnTo>
                  <a:pt x="37" y="10"/>
                </a:lnTo>
                <a:lnTo>
                  <a:pt x="42" y="14"/>
                </a:lnTo>
                <a:lnTo>
                  <a:pt x="52" y="24"/>
                </a:lnTo>
                <a:lnTo>
                  <a:pt x="62" y="34"/>
                </a:lnTo>
                <a:lnTo>
                  <a:pt x="69" y="46"/>
                </a:lnTo>
                <a:lnTo>
                  <a:pt x="75" y="56"/>
                </a:lnTo>
                <a:lnTo>
                  <a:pt x="80" y="65"/>
                </a:lnTo>
                <a:lnTo>
                  <a:pt x="80" y="65"/>
                </a:lnTo>
                <a:lnTo>
                  <a:pt x="77" y="55"/>
                </a:lnTo>
                <a:lnTo>
                  <a:pt x="75" y="43"/>
                </a:lnTo>
                <a:lnTo>
                  <a:pt x="75" y="30"/>
                </a:lnTo>
                <a:lnTo>
                  <a:pt x="76" y="19"/>
                </a:lnTo>
                <a:lnTo>
                  <a:pt x="77" y="14"/>
                </a:lnTo>
                <a:lnTo>
                  <a:pt x="80" y="9"/>
                </a:lnTo>
                <a:lnTo>
                  <a:pt x="84" y="5"/>
                </a:lnTo>
                <a:lnTo>
                  <a:pt x="89" y="2"/>
                </a:lnTo>
                <a:lnTo>
                  <a:pt x="94" y="0"/>
                </a:lnTo>
                <a:lnTo>
                  <a:pt x="102" y="0"/>
                </a:lnTo>
                <a:lnTo>
                  <a:pt x="102" y="0"/>
                </a:lnTo>
                <a:lnTo>
                  <a:pt x="109" y="2"/>
                </a:lnTo>
                <a:lnTo>
                  <a:pt x="118" y="6"/>
                </a:lnTo>
                <a:lnTo>
                  <a:pt x="126" y="11"/>
                </a:lnTo>
                <a:lnTo>
                  <a:pt x="135" y="18"/>
                </a:lnTo>
                <a:lnTo>
                  <a:pt x="150" y="32"/>
                </a:lnTo>
                <a:lnTo>
                  <a:pt x="164" y="49"/>
                </a:lnTo>
                <a:lnTo>
                  <a:pt x="177" y="66"/>
                </a:lnTo>
                <a:lnTo>
                  <a:pt x="187" y="80"/>
                </a:lnTo>
                <a:lnTo>
                  <a:pt x="196" y="94"/>
                </a:lnTo>
                <a:lnTo>
                  <a:pt x="196" y="94"/>
                </a:lnTo>
                <a:lnTo>
                  <a:pt x="216" y="103"/>
                </a:lnTo>
                <a:lnTo>
                  <a:pt x="238" y="114"/>
                </a:lnTo>
                <a:lnTo>
                  <a:pt x="264" y="130"/>
                </a:lnTo>
                <a:lnTo>
                  <a:pt x="279" y="138"/>
                </a:lnTo>
                <a:lnTo>
                  <a:pt x="295" y="150"/>
                </a:lnTo>
                <a:lnTo>
                  <a:pt x="310" y="161"/>
                </a:lnTo>
                <a:lnTo>
                  <a:pt x="325" y="175"/>
                </a:lnTo>
                <a:lnTo>
                  <a:pt x="339" y="189"/>
                </a:lnTo>
                <a:lnTo>
                  <a:pt x="353" y="206"/>
                </a:lnTo>
                <a:lnTo>
                  <a:pt x="366" y="222"/>
                </a:lnTo>
                <a:lnTo>
                  <a:pt x="379" y="241"/>
                </a:lnTo>
                <a:lnTo>
                  <a:pt x="379" y="241"/>
                </a:lnTo>
                <a:lnTo>
                  <a:pt x="420" y="315"/>
                </a:lnTo>
                <a:lnTo>
                  <a:pt x="457" y="384"/>
                </a:lnTo>
                <a:lnTo>
                  <a:pt x="476" y="414"/>
                </a:lnTo>
                <a:lnTo>
                  <a:pt x="494" y="443"/>
                </a:lnTo>
                <a:lnTo>
                  <a:pt x="515" y="470"/>
                </a:lnTo>
                <a:lnTo>
                  <a:pt x="535" y="494"/>
                </a:lnTo>
                <a:lnTo>
                  <a:pt x="535" y="494"/>
                </a:lnTo>
                <a:lnTo>
                  <a:pt x="560" y="520"/>
                </a:lnTo>
                <a:lnTo>
                  <a:pt x="592" y="550"/>
                </a:lnTo>
                <a:lnTo>
                  <a:pt x="664" y="620"/>
                </a:lnTo>
                <a:lnTo>
                  <a:pt x="738" y="690"/>
                </a:lnTo>
                <a:lnTo>
                  <a:pt x="798" y="748"/>
                </a:lnTo>
                <a:lnTo>
                  <a:pt x="798" y="748"/>
                </a:lnTo>
                <a:lnTo>
                  <a:pt x="846" y="794"/>
                </a:lnTo>
                <a:lnTo>
                  <a:pt x="892" y="835"/>
                </a:lnTo>
                <a:lnTo>
                  <a:pt x="939" y="875"/>
                </a:lnTo>
                <a:lnTo>
                  <a:pt x="939" y="8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5">
            <a:extLst>
              <a:ext uri="{FF2B5EF4-FFF2-40B4-BE49-F238E27FC236}">
                <a16:creationId xmlns:a16="http://schemas.microsoft.com/office/drawing/2014/main" id="{C8FF964D-B14A-48B9-9E1D-6CAC0643FCF8}"/>
              </a:ext>
            </a:extLst>
          </p:cNvPr>
          <p:cNvSpPr>
            <a:spLocks/>
          </p:cNvSpPr>
          <p:nvPr/>
        </p:nvSpPr>
        <p:spPr bwMode="auto">
          <a:xfrm>
            <a:off x="6792967" y="1346629"/>
            <a:ext cx="2178878" cy="1947613"/>
          </a:xfrm>
          <a:custGeom>
            <a:avLst/>
            <a:gdLst>
              <a:gd name="T0" fmla="*/ 136 w 961"/>
              <a:gd name="T1" fmla="*/ 79 h 859"/>
              <a:gd name="T2" fmla="*/ 93 w 961"/>
              <a:gd name="T3" fmla="*/ 28 h 859"/>
              <a:gd name="T4" fmla="*/ 65 w 961"/>
              <a:gd name="T5" fmla="*/ 8 h 859"/>
              <a:gd name="T6" fmla="*/ 37 w 961"/>
              <a:gd name="T7" fmla="*/ 0 h 859"/>
              <a:gd name="T8" fmla="*/ 22 w 961"/>
              <a:gd name="T9" fmla="*/ 4 h 859"/>
              <a:gd name="T10" fmla="*/ 6 w 961"/>
              <a:gd name="T11" fmla="*/ 19 h 859"/>
              <a:gd name="T12" fmla="*/ 0 w 961"/>
              <a:gd name="T13" fmla="*/ 44 h 859"/>
              <a:gd name="T14" fmla="*/ 6 w 961"/>
              <a:gd name="T15" fmla="*/ 89 h 859"/>
              <a:gd name="T16" fmla="*/ 25 w 961"/>
              <a:gd name="T17" fmla="*/ 142 h 859"/>
              <a:gd name="T18" fmla="*/ 39 w 961"/>
              <a:gd name="T19" fmla="*/ 188 h 859"/>
              <a:gd name="T20" fmla="*/ 53 w 961"/>
              <a:gd name="T21" fmla="*/ 280 h 859"/>
              <a:gd name="T22" fmla="*/ 67 w 961"/>
              <a:gd name="T23" fmla="*/ 410 h 859"/>
              <a:gd name="T24" fmla="*/ 85 w 961"/>
              <a:gd name="T25" fmla="*/ 493 h 859"/>
              <a:gd name="T26" fmla="*/ 103 w 961"/>
              <a:gd name="T27" fmla="*/ 546 h 859"/>
              <a:gd name="T28" fmla="*/ 130 w 961"/>
              <a:gd name="T29" fmla="*/ 600 h 859"/>
              <a:gd name="T30" fmla="*/ 159 w 961"/>
              <a:gd name="T31" fmla="*/ 661 h 859"/>
              <a:gd name="T32" fmla="*/ 109 w 961"/>
              <a:gd name="T33" fmla="*/ 724 h 859"/>
              <a:gd name="T34" fmla="*/ 85 w 961"/>
              <a:gd name="T35" fmla="*/ 764 h 859"/>
              <a:gd name="T36" fmla="*/ 85 w 961"/>
              <a:gd name="T37" fmla="*/ 774 h 859"/>
              <a:gd name="T38" fmla="*/ 102 w 961"/>
              <a:gd name="T39" fmla="*/ 784 h 859"/>
              <a:gd name="T40" fmla="*/ 170 w 961"/>
              <a:gd name="T41" fmla="*/ 798 h 859"/>
              <a:gd name="T42" fmla="*/ 231 w 961"/>
              <a:gd name="T43" fmla="*/ 800 h 859"/>
              <a:gd name="T44" fmla="*/ 252 w 961"/>
              <a:gd name="T45" fmla="*/ 795 h 859"/>
              <a:gd name="T46" fmla="*/ 281 w 961"/>
              <a:gd name="T47" fmla="*/ 779 h 859"/>
              <a:gd name="T48" fmla="*/ 285 w 961"/>
              <a:gd name="T49" fmla="*/ 775 h 859"/>
              <a:gd name="T50" fmla="*/ 339 w 961"/>
              <a:gd name="T51" fmla="*/ 802 h 859"/>
              <a:gd name="T52" fmla="*/ 371 w 961"/>
              <a:gd name="T53" fmla="*/ 825 h 859"/>
              <a:gd name="T54" fmla="*/ 405 w 961"/>
              <a:gd name="T55" fmla="*/ 847 h 859"/>
              <a:gd name="T56" fmla="*/ 476 w 961"/>
              <a:gd name="T57" fmla="*/ 859 h 859"/>
              <a:gd name="T58" fmla="*/ 512 w 961"/>
              <a:gd name="T59" fmla="*/ 858 h 859"/>
              <a:gd name="T60" fmla="*/ 579 w 961"/>
              <a:gd name="T61" fmla="*/ 847 h 859"/>
              <a:gd name="T62" fmla="*/ 670 w 961"/>
              <a:gd name="T63" fmla="*/ 825 h 859"/>
              <a:gd name="T64" fmla="*/ 720 w 961"/>
              <a:gd name="T65" fmla="*/ 818 h 859"/>
              <a:gd name="T66" fmla="*/ 765 w 961"/>
              <a:gd name="T67" fmla="*/ 822 h 859"/>
              <a:gd name="T68" fmla="*/ 844 w 961"/>
              <a:gd name="T69" fmla="*/ 828 h 859"/>
              <a:gd name="T70" fmla="*/ 882 w 961"/>
              <a:gd name="T71" fmla="*/ 823 h 859"/>
              <a:gd name="T72" fmla="*/ 930 w 961"/>
              <a:gd name="T73" fmla="*/ 806 h 859"/>
              <a:gd name="T74" fmla="*/ 957 w 961"/>
              <a:gd name="T75" fmla="*/ 788 h 859"/>
              <a:gd name="T76" fmla="*/ 961 w 961"/>
              <a:gd name="T77" fmla="*/ 780 h 859"/>
              <a:gd name="T78" fmla="*/ 907 w 961"/>
              <a:gd name="T79" fmla="*/ 746 h 859"/>
              <a:gd name="T80" fmla="*/ 795 w 961"/>
              <a:gd name="T81" fmla="*/ 665 h 859"/>
              <a:gd name="T82" fmla="*/ 738 w 961"/>
              <a:gd name="T83" fmla="*/ 611 h 859"/>
              <a:gd name="T84" fmla="*/ 686 w 961"/>
              <a:gd name="T85" fmla="*/ 554 h 859"/>
              <a:gd name="T86" fmla="*/ 572 w 961"/>
              <a:gd name="T87" fmla="*/ 436 h 859"/>
              <a:gd name="T88" fmla="*/ 433 w 961"/>
              <a:gd name="T89" fmla="*/ 302 h 859"/>
              <a:gd name="T90" fmla="*/ 338 w 961"/>
              <a:gd name="T91" fmla="*/ 203 h 859"/>
              <a:gd name="T92" fmla="*/ 297 w 961"/>
              <a:gd name="T93" fmla="*/ 160 h 859"/>
              <a:gd name="T94" fmla="*/ 260 w 961"/>
              <a:gd name="T95" fmla="*/ 136 h 859"/>
              <a:gd name="T96" fmla="*/ 184 w 961"/>
              <a:gd name="T97" fmla="*/ 104 h 859"/>
              <a:gd name="T98" fmla="*/ 146 w 961"/>
              <a:gd name="T99" fmla="*/ 94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61" h="859">
                <a:moveTo>
                  <a:pt x="146" y="94"/>
                </a:moveTo>
                <a:lnTo>
                  <a:pt x="146" y="94"/>
                </a:lnTo>
                <a:lnTo>
                  <a:pt x="136" y="79"/>
                </a:lnTo>
                <a:lnTo>
                  <a:pt x="125" y="64"/>
                </a:lnTo>
                <a:lnTo>
                  <a:pt x="109" y="46"/>
                </a:lnTo>
                <a:lnTo>
                  <a:pt x="93" y="28"/>
                </a:lnTo>
                <a:lnTo>
                  <a:pt x="84" y="20"/>
                </a:lnTo>
                <a:lnTo>
                  <a:pt x="75" y="14"/>
                </a:lnTo>
                <a:lnTo>
                  <a:pt x="65" y="8"/>
                </a:lnTo>
                <a:lnTo>
                  <a:pt x="56" y="4"/>
                </a:lnTo>
                <a:lnTo>
                  <a:pt x="46" y="0"/>
                </a:lnTo>
                <a:lnTo>
                  <a:pt x="37" y="0"/>
                </a:lnTo>
                <a:lnTo>
                  <a:pt x="37" y="0"/>
                </a:lnTo>
                <a:lnTo>
                  <a:pt x="28" y="1"/>
                </a:lnTo>
                <a:lnTo>
                  <a:pt x="22" y="4"/>
                </a:lnTo>
                <a:lnTo>
                  <a:pt x="15" y="8"/>
                </a:lnTo>
                <a:lnTo>
                  <a:pt x="10" y="13"/>
                </a:lnTo>
                <a:lnTo>
                  <a:pt x="6" y="19"/>
                </a:lnTo>
                <a:lnTo>
                  <a:pt x="4" y="27"/>
                </a:lnTo>
                <a:lnTo>
                  <a:pt x="1" y="36"/>
                </a:lnTo>
                <a:lnTo>
                  <a:pt x="0" y="44"/>
                </a:lnTo>
                <a:lnTo>
                  <a:pt x="0" y="55"/>
                </a:lnTo>
                <a:lnTo>
                  <a:pt x="1" y="66"/>
                </a:lnTo>
                <a:lnTo>
                  <a:pt x="6" y="89"/>
                </a:lnTo>
                <a:lnTo>
                  <a:pt x="14" y="114"/>
                </a:lnTo>
                <a:lnTo>
                  <a:pt x="25" y="142"/>
                </a:lnTo>
                <a:lnTo>
                  <a:pt x="25" y="142"/>
                </a:lnTo>
                <a:lnTo>
                  <a:pt x="30" y="156"/>
                </a:lnTo>
                <a:lnTo>
                  <a:pt x="36" y="172"/>
                </a:lnTo>
                <a:lnTo>
                  <a:pt x="39" y="188"/>
                </a:lnTo>
                <a:lnTo>
                  <a:pt x="43" y="206"/>
                </a:lnTo>
                <a:lnTo>
                  <a:pt x="50" y="243"/>
                </a:lnTo>
                <a:lnTo>
                  <a:pt x="53" y="280"/>
                </a:lnTo>
                <a:lnTo>
                  <a:pt x="60" y="352"/>
                </a:lnTo>
                <a:lnTo>
                  <a:pt x="62" y="384"/>
                </a:lnTo>
                <a:lnTo>
                  <a:pt x="67" y="410"/>
                </a:lnTo>
                <a:lnTo>
                  <a:pt x="67" y="410"/>
                </a:lnTo>
                <a:lnTo>
                  <a:pt x="78" y="455"/>
                </a:lnTo>
                <a:lnTo>
                  <a:pt x="85" y="493"/>
                </a:lnTo>
                <a:lnTo>
                  <a:pt x="90" y="511"/>
                </a:lnTo>
                <a:lnTo>
                  <a:pt x="95" y="529"/>
                </a:lnTo>
                <a:lnTo>
                  <a:pt x="103" y="546"/>
                </a:lnTo>
                <a:lnTo>
                  <a:pt x="112" y="564"/>
                </a:lnTo>
                <a:lnTo>
                  <a:pt x="112" y="564"/>
                </a:lnTo>
                <a:lnTo>
                  <a:pt x="130" y="600"/>
                </a:lnTo>
                <a:lnTo>
                  <a:pt x="145" y="630"/>
                </a:lnTo>
                <a:lnTo>
                  <a:pt x="159" y="661"/>
                </a:lnTo>
                <a:lnTo>
                  <a:pt x="159" y="661"/>
                </a:lnTo>
                <a:lnTo>
                  <a:pt x="149" y="675"/>
                </a:lnTo>
                <a:lnTo>
                  <a:pt x="123" y="706"/>
                </a:lnTo>
                <a:lnTo>
                  <a:pt x="109" y="724"/>
                </a:lnTo>
                <a:lnTo>
                  <a:pt x="98" y="742"/>
                </a:lnTo>
                <a:lnTo>
                  <a:pt x="89" y="759"/>
                </a:lnTo>
                <a:lnTo>
                  <a:pt x="85" y="764"/>
                </a:lnTo>
                <a:lnTo>
                  <a:pt x="84" y="769"/>
                </a:lnTo>
                <a:lnTo>
                  <a:pt x="84" y="769"/>
                </a:lnTo>
                <a:lnTo>
                  <a:pt x="85" y="774"/>
                </a:lnTo>
                <a:lnTo>
                  <a:pt x="88" y="778"/>
                </a:lnTo>
                <a:lnTo>
                  <a:pt x="94" y="781"/>
                </a:lnTo>
                <a:lnTo>
                  <a:pt x="102" y="784"/>
                </a:lnTo>
                <a:lnTo>
                  <a:pt x="121" y="790"/>
                </a:lnTo>
                <a:lnTo>
                  <a:pt x="145" y="794"/>
                </a:lnTo>
                <a:lnTo>
                  <a:pt x="170" y="798"/>
                </a:lnTo>
                <a:lnTo>
                  <a:pt x="196" y="800"/>
                </a:lnTo>
                <a:lnTo>
                  <a:pt x="216" y="800"/>
                </a:lnTo>
                <a:lnTo>
                  <a:pt x="231" y="800"/>
                </a:lnTo>
                <a:lnTo>
                  <a:pt x="231" y="800"/>
                </a:lnTo>
                <a:lnTo>
                  <a:pt x="241" y="799"/>
                </a:lnTo>
                <a:lnTo>
                  <a:pt x="252" y="795"/>
                </a:lnTo>
                <a:lnTo>
                  <a:pt x="260" y="792"/>
                </a:lnTo>
                <a:lnTo>
                  <a:pt x="268" y="788"/>
                </a:lnTo>
                <a:lnTo>
                  <a:pt x="281" y="779"/>
                </a:lnTo>
                <a:lnTo>
                  <a:pt x="285" y="776"/>
                </a:lnTo>
                <a:lnTo>
                  <a:pt x="285" y="776"/>
                </a:lnTo>
                <a:lnTo>
                  <a:pt x="285" y="775"/>
                </a:lnTo>
                <a:lnTo>
                  <a:pt x="290" y="776"/>
                </a:lnTo>
                <a:lnTo>
                  <a:pt x="306" y="784"/>
                </a:lnTo>
                <a:lnTo>
                  <a:pt x="339" y="802"/>
                </a:lnTo>
                <a:lnTo>
                  <a:pt x="339" y="802"/>
                </a:lnTo>
                <a:lnTo>
                  <a:pt x="357" y="813"/>
                </a:lnTo>
                <a:lnTo>
                  <a:pt x="371" y="825"/>
                </a:lnTo>
                <a:lnTo>
                  <a:pt x="382" y="834"/>
                </a:lnTo>
                <a:lnTo>
                  <a:pt x="393" y="841"/>
                </a:lnTo>
                <a:lnTo>
                  <a:pt x="405" y="847"/>
                </a:lnTo>
                <a:lnTo>
                  <a:pt x="422" y="853"/>
                </a:lnTo>
                <a:lnTo>
                  <a:pt x="445" y="856"/>
                </a:lnTo>
                <a:lnTo>
                  <a:pt x="476" y="859"/>
                </a:lnTo>
                <a:lnTo>
                  <a:pt x="476" y="859"/>
                </a:lnTo>
                <a:lnTo>
                  <a:pt x="494" y="859"/>
                </a:lnTo>
                <a:lnTo>
                  <a:pt x="512" y="858"/>
                </a:lnTo>
                <a:lnTo>
                  <a:pt x="530" y="856"/>
                </a:lnTo>
                <a:lnTo>
                  <a:pt x="546" y="854"/>
                </a:lnTo>
                <a:lnTo>
                  <a:pt x="579" y="847"/>
                </a:lnTo>
                <a:lnTo>
                  <a:pt x="611" y="840"/>
                </a:lnTo>
                <a:lnTo>
                  <a:pt x="642" y="831"/>
                </a:lnTo>
                <a:lnTo>
                  <a:pt x="670" y="825"/>
                </a:lnTo>
                <a:lnTo>
                  <a:pt x="696" y="820"/>
                </a:lnTo>
                <a:lnTo>
                  <a:pt x="709" y="818"/>
                </a:lnTo>
                <a:lnTo>
                  <a:pt x="720" y="818"/>
                </a:lnTo>
                <a:lnTo>
                  <a:pt x="720" y="818"/>
                </a:lnTo>
                <a:lnTo>
                  <a:pt x="743" y="820"/>
                </a:lnTo>
                <a:lnTo>
                  <a:pt x="765" y="822"/>
                </a:lnTo>
                <a:lnTo>
                  <a:pt x="806" y="826"/>
                </a:lnTo>
                <a:lnTo>
                  <a:pt x="825" y="827"/>
                </a:lnTo>
                <a:lnTo>
                  <a:pt x="844" y="828"/>
                </a:lnTo>
                <a:lnTo>
                  <a:pt x="863" y="827"/>
                </a:lnTo>
                <a:lnTo>
                  <a:pt x="882" y="823"/>
                </a:lnTo>
                <a:lnTo>
                  <a:pt x="882" y="823"/>
                </a:lnTo>
                <a:lnTo>
                  <a:pt x="900" y="818"/>
                </a:lnTo>
                <a:lnTo>
                  <a:pt x="916" y="813"/>
                </a:lnTo>
                <a:lnTo>
                  <a:pt x="930" y="806"/>
                </a:lnTo>
                <a:lnTo>
                  <a:pt x="942" y="799"/>
                </a:lnTo>
                <a:lnTo>
                  <a:pt x="950" y="793"/>
                </a:lnTo>
                <a:lnTo>
                  <a:pt x="957" y="788"/>
                </a:lnTo>
                <a:lnTo>
                  <a:pt x="959" y="783"/>
                </a:lnTo>
                <a:lnTo>
                  <a:pt x="961" y="780"/>
                </a:lnTo>
                <a:lnTo>
                  <a:pt x="961" y="780"/>
                </a:lnTo>
                <a:lnTo>
                  <a:pt x="953" y="775"/>
                </a:lnTo>
                <a:lnTo>
                  <a:pt x="934" y="764"/>
                </a:lnTo>
                <a:lnTo>
                  <a:pt x="907" y="746"/>
                </a:lnTo>
                <a:lnTo>
                  <a:pt x="873" y="723"/>
                </a:lnTo>
                <a:lnTo>
                  <a:pt x="835" y="696"/>
                </a:lnTo>
                <a:lnTo>
                  <a:pt x="795" y="665"/>
                </a:lnTo>
                <a:lnTo>
                  <a:pt x="775" y="648"/>
                </a:lnTo>
                <a:lnTo>
                  <a:pt x="756" y="630"/>
                </a:lnTo>
                <a:lnTo>
                  <a:pt x="738" y="611"/>
                </a:lnTo>
                <a:lnTo>
                  <a:pt x="720" y="592"/>
                </a:lnTo>
                <a:lnTo>
                  <a:pt x="720" y="592"/>
                </a:lnTo>
                <a:lnTo>
                  <a:pt x="686" y="554"/>
                </a:lnTo>
                <a:lnTo>
                  <a:pt x="649" y="515"/>
                </a:lnTo>
                <a:lnTo>
                  <a:pt x="611" y="475"/>
                </a:lnTo>
                <a:lnTo>
                  <a:pt x="572" y="436"/>
                </a:lnTo>
                <a:lnTo>
                  <a:pt x="497" y="363"/>
                </a:lnTo>
                <a:lnTo>
                  <a:pt x="433" y="302"/>
                </a:lnTo>
                <a:lnTo>
                  <a:pt x="433" y="302"/>
                </a:lnTo>
                <a:lnTo>
                  <a:pt x="389" y="258"/>
                </a:lnTo>
                <a:lnTo>
                  <a:pt x="362" y="229"/>
                </a:lnTo>
                <a:lnTo>
                  <a:pt x="338" y="203"/>
                </a:lnTo>
                <a:lnTo>
                  <a:pt x="307" y="170"/>
                </a:lnTo>
                <a:lnTo>
                  <a:pt x="307" y="170"/>
                </a:lnTo>
                <a:lnTo>
                  <a:pt x="297" y="160"/>
                </a:lnTo>
                <a:lnTo>
                  <a:pt x="286" y="151"/>
                </a:lnTo>
                <a:lnTo>
                  <a:pt x="273" y="144"/>
                </a:lnTo>
                <a:lnTo>
                  <a:pt x="260" y="136"/>
                </a:lnTo>
                <a:lnTo>
                  <a:pt x="234" y="122"/>
                </a:lnTo>
                <a:lnTo>
                  <a:pt x="207" y="112"/>
                </a:lnTo>
                <a:lnTo>
                  <a:pt x="184" y="104"/>
                </a:lnTo>
                <a:lnTo>
                  <a:pt x="164" y="98"/>
                </a:lnTo>
                <a:lnTo>
                  <a:pt x="146" y="94"/>
                </a:lnTo>
                <a:lnTo>
                  <a:pt x="146" y="9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33">
            <a:extLst>
              <a:ext uri="{FF2B5EF4-FFF2-40B4-BE49-F238E27FC236}">
                <a16:creationId xmlns:a16="http://schemas.microsoft.com/office/drawing/2014/main" id="{46FDFB6A-DD4C-472A-AC3B-1E3434B2180D}"/>
              </a:ext>
            </a:extLst>
          </p:cNvPr>
          <p:cNvSpPr>
            <a:spLocks/>
          </p:cNvSpPr>
          <p:nvPr/>
        </p:nvSpPr>
        <p:spPr bwMode="auto">
          <a:xfrm>
            <a:off x="6604468" y="4399389"/>
            <a:ext cx="2555875" cy="1677988"/>
          </a:xfrm>
          <a:custGeom>
            <a:avLst/>
            <a:gdLst>
              <a:gd name="T0" fmla="*/ 554 w 1610"/>
              <a:gd name="T1" fmla="*/ 1023 h 1057"/>
              <a:gd name="T2" fmla="*/ 700 w 1610"/>
              <a:gd name="T3" fmla="*/ 1020 h 1057"/>
              <a:gd name="T4" fmla="*/ 784 w 1610"/>
              <a:gd name="T5" fmla="*/ 1025 h 1057"/>
              <a:gd name="T6" fmla="*/ 894 w 1610"/>
              <a:gd name="T7" fmla="*/ 1044 h 1057"/>
              <a:gd name="T8" fmla="*/ 999 w 1610"/>
              <a:gd name="T9" fmla="*/ 1057 h 1057"/>
              <a:gd name="T10" fmla="*/ 1055 w 1610"/>
              <a:gd name="T11" fmla="*/ 1055 h 1057"/>
              <a:gd name="T12" fmla="*/ 1151 w 1610"/>
              <a:gd name="T13" fmla="*/ 1041 h 1057"/>
              <a:gd name="T14" fmla="*/ 1284 w 1610"/>
              <a:gd name="T15" fmla="*/ 1025 h 1057"/>
              <a:gd name="T16" fmla="*/ 1374 w 1610"/>
              <a:gd name="T17" fmla="*/ 1005 h 1057"/>
              <a:gd name="T18" fmla="*/ 1456 w 1610"/>
              <a:gd name="T19" fmla="*/ 997 h 1057"/>
              <a:gd name="T20" fmla="*/ 1506 w 1610"/>
              <a:gd name="T21" fmla="*/ 1004 h 1057"/>
              <a:gd name="T22" fmla="*/ 1586 w 1610"/>
              <a:gd name="T23" fmla="*/ 1011 h 1057"/>
              <a:gd name="T24" fmla="*/ 1605 w 1610"/>
              <a:gd name="T25" fmla="*/ 1006 h 1057"/>
              <a:gd name="T26" fmla="*/ 1610 w 1610"/>
              <a:gd name="T27" fmla="*/ 997 h 1057"/>
              <a:gd name="T28" fmla="*/ 1600 w 1610"/>
              <a:gd name="T29" fmla="*/ 977 h 1057"/>
              <a:gd name="T30" fmla="*/ 1568 w 1610"/>
              <a:gd name="T31" fmla="*/ 949 h 1057"/>
              <a:gd name="T32" fmla="*/ 1474 w 1610"/>
              <a:gd name="T33" fmla="*/ 892 h 1057"/>
              <a:gd name="T34" fmla="*/ 1411 w 1610"/>
              <a:gd name="T35" fmla="*/ 861 h 1057"/>
              <a:gd name="T36" fmla="*/ 1340 w 1610"/>
              <a:gd name="T37" fmla="*/ 842 h 1057"/>
              <a:gd name="T38" fmla="*/ 1188 w 1610"/>
              <a:gd name="T39" fmla="*/ 823 h 1057"/>
              <a:gd name="T40" fmla="*/ 1157 w 1610"/>
              <a:gd name="T41" fmla="*/ 816 h 1057"/>
              <a:gd name="T42" fmla="*/ 1098 w 1610"/>
              <a:gd name="T43" fmla="*/ 761 h 1057"/>
              <a:gd name="T44" fmla="*/ 712 w 1610"/>
              <a:gd name="T45" fmla="*/ 398 h 1057"/>
              <a:gd name="T46" fmla="*/ 578 w 1610"/>
              <a:gd name="T47" fmla="*/ 281 h 1057"/>
              <a:gd name="T48" fmla="*/ 435 w 1610"/>
              <a:gd name="T49" fmla="*/ 166 h 1057"/>
              <a:gd name="T50" fmla="*/ 348 w 1610"/>
              <a:gd name="T51" fmla="*/ 107 h 1057"/>
              <a:gd name="T52" fmla="*/ 287 w 1610"/>
              <a:gd name="T53" fmla="*/ 76 h 1057"/>
              <a:gd name="T54" fmla="*/ 230 w 1610"/>
              <a:gd name="T55" fmla="*/ 58 h 1057"/>
              <a:gd name="T56" fmla="*/ 139 w 1610"/>
              <a:gd name="T57" fmla="*/ 46 h 1057"/>
              <a:gd name="T58" fmla="*/ 112 w 1610"/>
              <a:gd name="T59" fmla="*/ 43 h 1057"/>
              <a:gd name="T60" fmla="*/ 78 w 1610"/>
              <a:gd name="T61" fmla="*/ 23 h 1057"/>
              <a:gd name="T62" fmla="*/ 35 w 1610"/>
              <a:gd name="T63" fmla="*/ 3 h 1057"/>
              <a:gd name="T64" fmla="*/ 13 w 1610"/>
              <a:gd name="T65" fmla="*/ 0 h 1057"/>
              <a:gd name="T66" fmla="*/ 3 w 1610"/>
              <a:gd name="T67" fmla="*/ 8 h 1057"/>
              <a:gd name="T68" fmla="*/ 0 w 1610"/>
              <a:gd name="T69" fmla="*/ 23 h 1057"/>
              <a:gd name="T70" fmla="*/ 12 w 1610"/>
              <a:gd name="T71" fmla="*/ 61 h 1057"/>
              <a:gd name="T72" fmla="*/ 60 w 1610"/>
              <a:gd name="T73" fmla="*/ 150 h 1057"/>
              <a:gd name="T74" fmla="*/ 121 w 1610"/>
              <a:gd name="T75" fmla="*/ 253 h 1057"/>
              <a:gd name="T76" fmla="*/ 193 w 1610"/>
              <a:gd name="T77" fmla="*/ 390 h 1057"/>
              <a:gd name="T78" fmla="*/ 239 w 1610"/>
              <a:gd name="T79" fmla="*/ 502 h 1057"/>
              <a:gd name="T80" fmla="*/ 248 w 1610"/>
              <a:gd name="T81" fmla="*/ 534 h 1057"/>
              <a:gd name="T82" fmla="*/ 263 w 1610"/>
              <a:gd name="T83" fmla="*/ 610 h 1057"/>
              <a:gd name="T84" fmla="*/ 257 w 1610"/>
              <a:gd name="T85" fmla="*/ 652 h 1057"/>
              <a:gd name="T86" fmla="*/ 247 w 1610"/>
              <a:gd name="T87" fmla="*/ 686 h 1057"/>
              <a:gd name="T88" fmla="*/ 228 w 1610"/>
              <a:gd name="T89" fmla="*/ 753 h 1057"/>
              <a:gd name="T90" fmla="*/ 225 w 1610"/>
              <a:gd name="T91" fmla="*/ 795 h 1057"/>
              <a:gd name="T92" fmla="*/ 230 w 1610"/>
              <a:gd name="T93" fmla="*/ 844 h 1057"/>
              <a:gd name="T94" fmla="*/ 240 w 1610"/>
              <a:gd name="T95" fmla="*/ 878 h 1057"/>
              <a:gd name="T96" fmla="*/ 265 w 1610"/>
              <a:gd name="T97" fmla="*/ 929 h 1057"/>
              <a:gd name="T98" fmla="*/ 295 w 1610"/>
              <a:gd name="T99" fmla="*/ 972 h 1057"/>
              <a:gd name="T100" fmla="*/ 323 w 1610"/>
              <a:gd name="T101" fmla="*/ 1002 h 1057"/>
              <a:gd name="T102" fmla="*/ 343 w 1610"/>
              <a:gd name="T103" fmla="*/ 1013 h 1057"/>
              <a:gd name="T104" fmla="*/ 347 w 1610"/>
              <a:gd name="T105" fmla="*/ 1010 h 1057"/>
              <a:gd name="T106" fmla="*/ 350 w 1610"/>
              <a:gd name="T107" fmla="*/ 980 h 1057"/>
              <a:gd name="T108" fmla="*/ 357 w 1610"/>
              <a:gd name="T109" fmla="*/ 879 h 1057"/>
              <a:gd name="T110" fmla="*/ 364 w 1610"/>
              <a:gd name="T111" fmla="*/ 847 h 1057"/>
              <a:gd name="T112" fmla="*/ 381 w 1610"/>
              <a:gd name="T113" fmla="*/ 804 h 1057"/>
              <a:gd name="T114" fmla="*/ 388 w 1610"/>
              <a:gd name="T115" fmla="*/ 806 h 1057"/>
              <a:gd name="T116" fmla="*/ 417 w 1610"/>
              <a:gd name="T117" fmla="*/ 861 h 1057"/>
              <a:gd name="T118" fmla="*/ 448 w 1610"/>
              <a:gd name="T119" fmla="*/ 907 h 1057"/>
              <a:gd name="T120" fmla="*/ 530 w 1610"/>
              <a:gd name="T121" fmla="*/ 1025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10" h="1057">
                <a:moveTo>
                  <a:pt x="530" y="1025"/>
                </a:moveTo>
                <a:lnTo>
                  <a:pt x="530" y="1025"/>
                </a:lnTo>
                <a:lnTo>
                  <a:pt x="554" y="1023"/>
                </a:lnTo>
                <a:lnTo>
                  <a:pt x="618" y="1020"/>
                </a:lnTo>
                <a:lnTo>
                  <a:pt x="658" y="1020"/>
                </a:lnTo>
                <a:lnTo>
                  <a:pt x="700" y="1020"/>
                </a:lnTo>
                <a:lnTo>
                  <a:pt x="744" y="1022"/>
                </a:lnTo>
                <a:lnTo>
                  <a:pt x="784" y="1025"/>
                </a:lnTo>
                <a:lnTo>
                  <a:pt x="784" y="1025"/>
                </a:lnTo>
                <a:lnTo>
                  <a:pt x="821" y="1030"/>
                </a:lnTo>
                <a:lnTo>
                  <a:pt x="858" y="1037"/>
                </a:lnTo>
                <a:lnTo>
                  <a:pt x="894" y="1044"/>
                </a:lnTo>
                <a:lnTo>
                  <a:pt x="928" y="1049"/>
                </a:lnTo>
                <a:lnTo>
                  <a:pt x="963" y="1055"/>
                </a:lnTo>
                <a:lnTo>
                  <a:pt x="999" y="1057"/>
                </a:lnTo>
                <a:lnTo>
                  <a:pt x="1017" y="1057"/>
                </a:lnTo>
                <a:lnTo>
                  <a:pt x="1036" y="1057"/>
                </a:lnTo>
                <a:lnTo>
                  <a:pt x="1055" y="1055"/>
                </a:lnTo>
                <a:lnTo>
                  <a:pt x="1074" y="1052"/>
                </a:lnTo>
                <a:lnTo>
                  <a:pt x="1074" y="1052"/>
                </a:lnTo>
                <a:lnTo>
                  <a:pt x="1151" y="1041"/>
                </a:lnTo>
                <a:lnTo>
                  <a:pt x="1219" y="1032"/>
                </a:lnTo>
                <a:lnTo>
                  <a:pt x="1284" y="1025"/>
                </a:lnTo>
                <a:lnTo>
                  <a:pt x="1284" y="1025"/>
                </a:lnTo>
                <a:lnTo>
                  <a:pt x="1301" y="1020"/>
                </a:lnTo>
                <a:lnTo>
                  <a:pt x="1346" y="1010"/>
                </a:lnTo>
                <a:lnTo>
                  <a:pt x="1374" y="1005"/>
                </a:lnTo>
                <a:lnTo>
                  <a:pt x="1402" y="1001"/>
                </a:lnTo>
                <a:lnTo>
                  <a:pt x="1430" y="999"/>
                </a:lnTo>
                <a:lnTo>
                  <a:pt x="1456" y="997"/>
                </a:lnTo>
                <a:lnTo>
                  <a:pt x="1456" y="997"/>
                </a:lnTo>
                <a:lnTo>
                  <a:pt x="1481" y="1000"/>
                </a:lnTo>
                <a:lnTo>
                  <a:pt x="1506" y="1004"/>
                </a:lnTo>
                <a:lnTo>
                  <a:pt x="1556" y="1010"/>
                </a:lnTo>
                <a:lnTo>
                  <a:pt x="1577" y="1011"/>
                </a:lnTo>
                <a:lnTo>
                  <a:pt x="1586" y="1011"/>
                </a:lnTo>
                <a:lnTo>
                  <a:pt x="1594" y="1011"/>
                </a:lnTo>
                <a:lnTo>
                  <a:pt x="1600" y="1009"/>
                </a:lnTo>
                <a:lnTo>
                  <a:pt x="1605" y="1006"/>
                </a:lnTo>
                <a:lnTo>
                  <a:pt x="1609" y="1002"/>
                </a:lnTo>
                <a:lnTo>
                  <a:pt x="1610" y="997"/>
                </a:lnTo>
                <a:lnTo>
                  <a:pt x="1610" y="997"/>
                </a:lnTo>
                <a:lnTo>
                  <a:pt x="1609" y="991"/>
                </a:lnTo>
                <a:lnTo>
                  <a:pt x="1606" y="985"/>
                </a:lnTo>
                <a:lnTo>
                  <a:pt x="1600" y="977"/>
                </a:lnTo>
                <a:lnTo>
                  <a:pt x="1591" y="968"/>
                </a:lnTo>
                <a:lnTo>
                  <a:pt x="1581" y="959"/>
                </a:lnTo>
                <a:lnTo>
                  <a:pt x="1568" y="949"/>
                </a:lnTo>
                <a:lnTo>
                  <a:pt x="1540" y="930"/>
                </a:lnTo>
                <a:lnTo>
                  <a:pt x="1507" y="910"/>
                </a:lnTo>
                <a:lnTo>
                  <a:pt x="1474" y="892"/>
                </a:lnTo>
                <a:lnTo>
                  <a:pt x="1441" y="875"/>
                </a:lnTo>
                <a:lnTo>
                  <a:pt x="1411" y="861"/>
                </a:lnTo>
                <a:lnTo>
                  <a:pt x="1411" y="861"/>
                </a:lnTo>
                <a:lnTo>
                  <a:pt x="1395" y="856"/>
                </a:lnTo>
                <a:lnTo>
                  <a:pt x="1378" y="851"/>
                </a:lnTo>
                <a:lnTo>
                  <a:pt x="1340" y="842"/>
                </a:lnTo>
                <a:lnTo>
                  <a:pt x="1299" y="836"/>
                </a:lnTo>
                <a:lnTo>
                  <a:pt x="1257" y="831"/>
                </a:lnTo>
                <a:lnTo>
                  <a:pt x="1188" y="823"/>
                </a:lnTo>
                <a:lnTo>
                  <a:pt x="1165" y="820"/>
                </a:lnTo>
                <a:lnTo>
                  <a:pt x="1159" y="818"/>
                </a:lnTo>
                <a:lnTo>
                  <a:pt x="1157" y="816"/>
                </a:lnTo>
                <a:lnTo>
                  <a:pt x="1157" y="816"/>
                </a:lnTo>
                <a:lnTo>
                  <a:pt x="1140" y="799"/>
                </a:lnTo>
                <a:lnTo>
                  <a:pt x="1098" y="761"/>
                </a:lnTo>
                <a:lnTo>
                  <a:pt x="970" y="640"/>
                </a:lnTo>
                <a:lnTo>
                  <a:pt x="712" y="398"/>
                </a:lnTo>
                <a:lnTo>
                  <a:pt x="712" y="398"/>
                </a:lnTo>
                <a:lnTo>
                  <a:pt x="670" y="361"/>
                </a:lnTo>
                <a:lnTo>
                  <a:pt x="625" y="321"/>
                </a:lnTo>
                <a:lnTo>
                  <a:pt x="578" y="281"/>
                </a:lnTo>
                <a:lnTo>
                  <a:pt x="530" y="241"/>
                </a:lnTo>
                <a:lnTo>
                  <a:pt x="482" y="203"/>
                </a:lnTo>
                <a:lnTo>
                  <a:pt x="435" y="166"/>
                </a:lnTo>
                <a:lnTo>
                  <a:pt x="390" y="135"/>
                </a:lnTo>
                <a:lnTo>
                  <a:pt x="348" y="107"/>
                </a:lnTo>
                <a:lnTo>
                  <a:pt x="348" y="107"/>
                </a:lnTo>
                <a:lnTo>
                  <a:pt x="328" y="95"/>
                </a:lnTo>
                <a:lnTo>
                  <a:pt x="308" y="85"/>
                </a:lnTo>
                <a:lnTo>
                  <a:pt x="287" y="76"/>
                </a:lnTo>
                <a:lnTo>
                  <a:pt x="268" y="70"/>
                </a:lnTo>
                <a:lnTo>
                  <a:pt x="248" y="64"/>
                </a:lnTo>
                <a:lnTo>
                  <a:pt x="230" y="58"/>
                </a:lnTo>
                <a:lnTo>
                  <a:pt x="195" y="51"/>
                </a:lnTo>
                <a:lnTo>
                  <a:pt x="164" y="47"/>
                </a:lnTo>
                <a:lnTo>
                  <a:pt x="139" y="46"/>
                </a:lnTo>
                <a:lnTo>
                  <a:pt x="121" y="44"/>
                </a:lnTo>
                <a:lnTo>
                  <a:pt x="112" y="43"/>
                </a:lnTo>
                <a:lnTo>
                  <a:pt x="112" y="43"/>
                </a:lnTo>
                <a:lnTo>
                  <a:pt x="104" y="39"/>
                </a:lnTo>
                <a:lnTo>
                  <a:pt x="93" y="33"/>
                </a:lnTo>
                <a:lnTo>
                  <a:pt x="78" y="23"/>
                </a:lnTo>
                <a:lnTo>
                  <a:pt x="61" y="14"/>
                </a:lnTo>
                <a:lnTo>
                  <a:pt x="43" y="6"/>
                </a:lnTo>
                <a:lnTo>
                  <a:pt x="35" y="3"/>
                </a:lnTo>
                <a:lnTo>
                  <a:pt x="27" y="1"/>
                </a:lnTo>
                <a:lnTo>
                  <a:pt x="19" y="0"/>
                </a:lnTo>
                <a:lnTo>
                  <a:pt x="13" y="0"/>
                </a:lnTo>
                <a:lnTo>
                  <a:pt x="8" y="3"/>
                </a:lnTo>
                <a:lnTo>
                  <a:pt x="3" y="8"/>
                </a:lnTo>
                <a:lnTo>
                  <a:pt x="3" y="8"/>
                </a:lnTo>
                <a:lnTo>
                  <a:pt x="2" y="10"/>
                </a:lnTo>
                <a:lnTo>
                  <a:pt x="0" y="14"/>
                </a:lnTo>
                <a:lnTo>
                  <a:pt x="0" y="23"/>
                </a:lnTo>
                <a:lnTo>
                  <a:pt x="3" y="33"/>
                </a:lnTo>
                <a:lnTo>
                  <a:pt x="7" y="47"/>
                </a:lnTo>
                <a:lnTo>
                  <a:pt x="12" y="61"/>
                </a:lnTo>
                <a:lnTo>
                  <a:pt x="19" y="77"/>
                </a:lnTo>
                <a:lnTo>
                  <a:pt x="38" y="113"/>
                </a:lnTo>
                <a:lnTo>
                  <a:pt x="60" y="150"/>
                </a:lnTo>
                <a:lnTo>
                  <a:pt x="82" y="187"/>
                </a:lnTo>
                <a:lnTo>
                  <a:pt x="121" y="253"/>
                </a:lnTo>
                <a:lnTo>
                  <a:pt x="121" y="253"/>
                </a:lnTo>
                <a:lnTo>
                  <a:pt x="157" y="315"/>
                </a:lnTo>
                <a:lnTo>
                  <a:pt x="176" y="352"/>
                </a:lnTo>
                <a:lnTo>
                  <a:pt x="193" y="390"/>
                </a:lnTo>
                <a:lnTo>
                  <a:pt x="211" y="428"/>
                </a:lnTo>
                <a:lnTo>
                  <a:pt x="226" y="466"/>
                </a:lnTo>
                <a:lnTo>
                  <a:pt x="239" y="502"/>
                </a:lnTo>
                <a:lnTo>
                  <a:pt x="244" y="518"/>
                </a:lnTo>
                <a:lnTo>
                  <a:pt x="248" y="534"/>
                </a:lnTo>
                <a:lnTo>
                  <a:pt x="248" y="534"/>
                </a:lnTo>
                <a:lnTo>
                  <a:pt x="258" y="582"/>
                </a:lnTo>
                <a:lnTo>
                  <a:pt x="261" y="597"/>
                </a:lnTo>
                <a:lnTo>
                  <a:pt x="263" y="610"/>
                </a:lnTo>
                <a:lnTo>
                  <a:pt x="263" y="619"/>
                </a:lnTo>
                <a:lnTo>
                  <a:pt x="262" y="629"/>
                </a:lnTo>
                <a:lnTo>
                  <a:pt x="257" y="652"/>
                </a:lnTo>
                <a:lnTo>
                  <a:pt x="257" y="652"/>
                </a:lnTo>
                <a:lnTo>
                  <a:pt x="253" y="668"/>
                </a:lnTo>
                <a:lnTo>
                  <a:pt x="247" y="686"/>
                </a:lnTo>
                <a:lnTo>
                  <a:pt x="239" y="706"/>
                </a:lnTo>
                <a:lnTo>
                  <a:pt x="233" y="728"/>
                </a:lnTo>
                <a:lnTo>
                  <a:pt x="228" y="753"/>
                </a:lnTo>
                <a:lnTo>
                  <a:pt x="226" y="766"/>
                </a:lnTo>
                <a:lnTo>
                  <a:pt x="225" y="780"/>
                </a:lnTo>
                <a:lnTo>
                  <a:pt x="225" y="795"/>
                </a:lnTo>
                <a:lnTo>
                  <a:pt x="225" y="811"/>
                </a:lnTo>
                <a:lnTo>
                  <a:pt x="228" y="827"/>
                </a:lnTo>
                <a:lnTo>
                  <a:pt x="230" y="844"/>
                </a:lnTo>
                <a:lnTo>
                  <a:pt x="230" y="844"/>
                </a:lnTo>
                <a:lnTo>
                  <a:pt x="234" y="860"/>
                </a:lnTo>
                <a:lnTo>
                  <a:pt x="240" y="878"/>
                </a:lnTo>
                <a:lnTo>
                  <a:pt x="247" y="894"/>
                </a:lnTo>
                <a:lnTo>
                  <a:pt x="256" y="912"/>
                </a:lnTo>
                <a:lnTo>
                  <a:pt x="265" y="929"/>
                </a:lnTo>
                <a:lnTo>
                  <a:pt x="275" y="944"/>
                </a:lnTo>
                <a:lnTo>
                  <a:pt x="285" y="958"/>
                </a:lnTo>
                <a:lnTo>
                  <a:pt x="295" y="972"/>
                </a:lnTo>
                <a:lnTo>
                  <a:pt x="304" y="983"/>
                </a:lnTo>
                <a:lnTo>
                  <a:pt x="314" y="994"/>
                </a:lnTo>
                <a:lnTo>
                  <a:pt x="323" y="1002"/>
                </a:lnTo>
                <a:lnTo>
                  <a:pt x="331" y="1008"/>
                </a:lnTo>
                <a:lnTo>
                  <a:pt x="337" y="1011"/>
                </a:lnTo>
                <a:lnTo>
                  <a:pt x="343" y="1013"/>
                </a:lnTo>
                <a:lnTo>
                  <a:pt x="345" y="1013"/>
                </a:lnTo>
                <a:lnTo>
                  <a:pt x="346" y="1011"/>
                </a:lnTo>
                <a:lnTo>
                  <a:pt x="347" y="1010"/>
                </a:lnTo>
                <a:lnTo>
                  <a:pt x="348" y="1006"/>
                </a:lnTo>
                <a:lnTo>
                  <a:pt x="348" y="1006"/>
                </a:lnTo>
                <a:lnTo>
                  <a:pt x="350" y="980"/>
                </a:lnTo>
                <a:lnTo>
                  <a:pt x="351" y="948"/>
                </a:lnTo>
                <a:lnTo>
                  <a:pt x="354" y="914"/>
                </a:lnTo>
                <a:lnTo>
                  <a:pt x="357" y="879"/>
                </a:lnTo>
                <a:lnTo>
                  <a:pt x="357" y="879"/>
                </a:lnTo>
                <a:lnTo>
                  <a:pt x="360" y="863"/>
                </a:lnTo>
                <a:lnTo>
                  <a:pt x="364" y="847"/>
                </a:lnTo>
                <a:lnTo>
                  <a:pt x="369" y="833"/>
                </a:lnTo>
                <a:lnTo>
                  <a:pt x="373" y="822"/>
                </a:lnTo>
                <a:lnTo>
                  <a:pt x="381" y="804"/>
                </a:lnTo>
                <a:lnTo>
                  <a:pt x="384" y="798"/>
                </a:lnTo>
                <a:lnTo>
                  <a:pt x="384" y="798"/>
                </a:lnTo>
                <a:lnTo>
                  <a:pt x="388" y="806"/>
                </a:lnTo>
                <a:lnTo>
                  <a:pt x="398" y="827"/>
                </a:lnTo>
                <a:lnTo>
                  <a:pt x="407" y="844"/>
                </a:lnTo>
                <a:lnTo>
                  <a:pt x="417" y="861"/>
                </a:lnTo>
                <a:lnTo>
                  <a:pt x="431" y="883"/>
                </a:lnTo>
                <a:lnTo>
                  <a:pt x="448" y="907"/>
                </a:lnTo>
                <a:lnTo>
                  <a:pt x="448" y="907"/>
                </a:lnTo>
                <a:lnTo>
                  <a:pt x="481" y="953"/>
                </a:lnTo>
                <a:lnTo>
                  <a:pt x="507" y="991"/>
                </a:lnTo>
                <a:lnTo>
                  <a:pt x="530" y="1025"/>
                </a:lnTo>
                <a:lnTo>
                  <a:pt x="530" y="102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34">
            <a:extLst>
              <a:ext uri="{FF2B5EF4-FFF2-40B4-BE49-F238E27FC236}">
                <a16:creationId xmlns:a16="http://schemas.microsoft.com/office/drawing/2014/main" id="{DE1AB353-F7EF-4EED-B524-B35FD301C086}"/>
              </a:ext>
            </a:extLst>
          </p:cNvPr>
          <p:cNvSpPr>
            <a:spLocks/>
          </p:cNvSpPr>
          <p:nvPr/>
        </p:nvSpPr>
        <p:spPr bwMode="auto">
          <a:xfrm>
            <a:off x="1317582" y="3900488"/>
            <a:ext cx="1332896" cy="2392560"/>
          </a:xfrm>
          <a:custGeom>
            <a:avLst/>
            <a:gdLst>
              <a:gd name="T0" fmla="*/ 85 w 561"/>
              <a:gd name="T1" fmla="*/ 1002 h 1007"/>
              <a:gd name="T2" fmla="*/ 184 w 561"/>
              <a:gd name="T3" fmla="*/ 1007 h 1007"/>
              <a:gd name="T4" fmla="*/ 242 w 561"/>
              <a:gd name="T5" fmla="*/ 1004 h 1007"/>
              <a:gd name="T6" fmla="*/ 394 w 561"/>
              <a:gd name="T7" fmla="*/ 996 h 1007"/>
              <a:gd name="T8" fmla="*/ 428 w 561"/>
              <a:gd name="T9" fmla="*/ 996 h 1007"/>
              <a:gd name="T10" fmla="*/ 471 w 561"/>
              <a:gd name="T11" fmla="*/ 985 h 1007"/>
              <a:gd name="T12" fmla="*/ 499 w 561"/>
              <a:gd name="T13" fmla="*/ 971 h 1007"/>
              <a:gd name="T14" fmla="*/ 476 w 561"/>
              <a:gd name="T15" fmla="*/ 825 h 1007"/>
              <a:gd name="T16" fmla="*/ 453 w 561"/>
              <a:gd name="T17" fmla="*/ 727 h 1007"/>
              <a:gd name="T18" fmla="*/ 431 w 561"/>
              <a:gd name="T19" fmla="*/ 662 h 1007"/>
              <a:gd name="T20" fmla="*/ 408 w 561"/>
              <a:gd name="T21" fmla="*/ 585 h 1007"/>
              <a:gd name="T22" fmla="*/ 434 w 561"/>
              <a:gd name="T23" fmla="*/ 592 h 1007"/>
              <a:gd name="T24" fmla="*/ 475 w 561"/>
              <a:gd name="T25" fmla="*/ 610 h 1007"/>
              <a:gd name="T26" fmla="*/ 503 w 561"/>
              <a:gd name="T27" fmla="*/ 632 h 1007"/>
              <a:gd name="T28" fmla="*/ 545 w 561"/>
              <a:gd name="T29" fmla="*/ 679 h 1007"/>
              <a:gd name="T30" fmla="*/ 558 w 561"/>
              <a:gd name="T31" fmla="*/ 685 h 1007"/>
              <a:gd name="T32" fmla="*/ 560 w 561"/>
              <a:gd name="T33" fmla="*/ 681 h 1007"/>
              <a:gd name="T34" fmla="*/ 558 w 561"/>
              <a:gd name="T35" fmla="*/ 641 h 1007"/>
              <a:gd name="T36" fmla="*/ 537 w 561"/>
              <a:gd name="T37" fmla="*/ 578 h 1007"/>
              <a:gd name="T38" fmla="*/ 514 w 561"/>
              <a:gd name="T39" fmla="*/ 539 h 1007"/>
              <a:gd name="T40" fmla="*/ 479 w 561"/>
              <a:gd name="T41" fmla="*/ 502 h 1007"/>
              <a:gd name="T42" fmla="*/ 398 w 561"/>
              <a:gd name="T43" fmla="*/ 446 h 1007"/>
              <a:gd name="T44" fmla="*/ 372 w 561"/>
              <a:gd name="T45" fmla="*/ 408 h 1007"/>
              <a:gd name="T46" fmla="*/ 324 w 561"/>
              <a:gd name="T47" fmla="*/ 262 h 1007"/>
              <a:gd name="T48" fmla="*/ 311 w 561"/>
              <a:gd name="T49" fmla="*/ 204 h 1007"/>
              <a:gd name="T50" fmla="*/ 302 w 561"/>
              <a:gd name="T51" fmla="*/ 134 h 1007"/>
              <a:gd name="T52" fmla="*/ 296 w 561"/>
              <a:gd name="T53" fmla="*/ 82 h 1007"/>
              <a:gd name="T54" fmla="*/ 296 w 561"/>
              <a:gd name="T55" fmla="*/ 41 h 1007"/>
              <a:gd name="T56" fmla="*/ 290 w 561"/>
              <a:gd name="T57" fmla="*/ 7 h 1007"/>
              <a:gd name="T58" fmla="*/ 279 w 561"/>
              <a:gd name="T59" fmla="*/ 0 h 1007"/>
              <a:gd name="T60" fmla="*/ 270 w 561"/>
              <a:gd name="T61" fmla="*/ 2 h 1007"/>
              <a:gd name="T62" fmla="*/ 256 w 561"/>
              <a:gd name="T63" fmla="*/ 14 h 1007"/>
              <a:gd name="T64" fmla="*/ 220 w 561"/>
              <a:gd name="T65" fmla="*/ 74 h 1007"/>
              <a:gd name="T66" fmla="*/ 199 w 561"/>
              <a:gd name="T67" fmla="*/ 102 h 1007"/>
              <a:gd name="T68" fmla="*/ 123 w 561"/>
              <a:gd name="T69" fmla="*/ 182 h 1007"/>
              <a:gd name="T70" fmla="*/ 98 w 561"/>
              <a:gd name="T71" fmla="*/ 214 h 1007"/>
              <a:gd name="T72" fmla="*/ 72 w 561"/>
              <a:gd name="T73" fmla="*/ 270 h 1007"/>
              <a:gd name="T74" fmla="*/ 32 w 561"/>
              <a:gd name="T75" fmla="*/ 404 h 1007"/>
              <a:gd name="T76" fmla="*/ 6 w 561"/>
              <a:gd name="T77" fmla="*/ 534 h 1007"/>
              <a:gd name="T78" fmla="*/ 1 w 561"/>
              <a:gd name="T79" fmla="*/ 605 h 1007"/>
              <a:gd name="T80" fmla="*/ 1 w 561"/>
              <a:gd name="T81" fmla="*/ 819 h 1007"/>
              <a:gd name="T82" fmla="*/ 6 w 561"/>
              <a:gd name="T83" fmla="*/ 881 h 1007"/>
              <a:gd name="T84" fmla="*/ 25 w 561"/>
              <a:gd name="T85" fmla="*/ 962 h 1007"/>
              <a:gd name="T86" fmla="*/ 37 w 561"/>
              <a:gd name="T87" fmla="*/ 996 h 1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1" h="1007">
                <a:moveTo>
                  <a:pt x="37" y="996"/>
                </a:moveTo>
                <a:lnTo>
                  <a:pt x="37" y="996"/>
                </a:lnTo>
                <a:lnTo>
                  <a:pt x="85" y="1002"/>
                </a:lnTo>
                <a:lnTo>
                  <a:pt x="132" y="1005"/>
                </a:lnTo>
                <a:lnTo>
                  <a:pt x="159" y="1007"/>
                </a:lnTo>
                <a:lnTo>
                  <a:pt x="184" y="1007"/>
                </a:lnTo>
                <a:lnTo>
                  <a:pt x="184" y="1007"/>
                </a:lnTo>
                <a:lnTo>
                  <a:pt x="212" y="1007"/>
                </a:lnTo>
                <a:lnTo>
                  <a:pt x="242" y="1004"/>
                </a:lnTo>
                <a:lnTo>
                  <a:pt x="309" y="1000"/>
                </a:lnTo>
                <a:lnTo>
                  <a:pt x="370" y="996"/>
                </a:lnTo>
                <a:lnTo>
                  <a:pt x="394" y="996"/>
                </a:lnTo>
                <a:lnTo>
                  <a:pt x="413" y="996"/>
                </a:lnTo>
                <a:lnTo>
                  <a:pt x="413" y="996"/>
                </a:lnTo>
                <a:lnTo>
                  <a:pt x="428" y="996"/>
                </a:lnTo>
                <a:lnTo>
                  <a:pt x="443" y="994"/>
                </a:lnTo>
                <a:lnTo>
                  <a:pt x="459" y="990"/>
                </a:lnTo>
                <a:lnTo>
                  <a:pt x="471" y="985"/>
                </a:lnTo>
                <a:lnTo>
                  <a:pt x="492" y="975"/>
                </a:lnTo>
                <a:lnTo>
                  <a:pt x="499" y="971"/>
                </a:lnTo>
                <a:lnTo>
                  <a:pt x="499" y="971"/>
                </a:lnTo>
                <a:lnTo>
                  <a:pt x="495" y="941"/>
                </a:lnTo>
                <a:lnTo>
                  <a:pt x="484" y="868"/>
                </a:lnTo>
                <a:lnTo>
                  <a:pt x="476" y="825"/>
                </a:lnTo>
                <a:lnTo>
                  <a:pt x="469" y="782"/>
                </a:lnTo>
                <a:lnTo>
                  <a:pt x="459" y="744"/>
                </a:lnTo>
                <a:lnTo>
                  <a:pt x="453" y="727"/>
                </a:lnTo>
                <a:lnTo>
                  <a:pt x="448" y="712"/>
                </a:lnTo>
                <a:lnTo>
                  <a:pt x="448" y="712"/>
                </a:lnTo>
                <a:lnTo>
                  <a:pt x="431" y="662"/>
                </a:lnTo>
                <a:lnTo>
                  <a:pt x="418" y="622"/>
                </a:lnTo>
                <a:lnTo>
                  <a:pt x="410" y="595"/>
                </a:lnTo>
                <a:lnTo>
                  <a:pt x="408" y="585"/>
                </a:lnTo>
                <a:lnTo>
                  <a:pt x="408" y="585"/>
                </a:lnTo>
                <a:lnTo>
                  <a:pt x="415" y="586"/>
                </a:lnTo>
                <a:lnTo>
                  <a:pt x="434" y="592"/>
                </a:lnTo>
                <a:lnTo>
                  <a:pt x="447" y="596"/>
                </a:lnTo>
                <a:lnTo>
                  <a:pt x="460" y="603"/>
                </a:lnTo>
                <a:lnTo>
                  <a:pt x="475" y="610"/>
                </a:lnTo>
                <a:lnTo>
                  <a:pt x="489" y="620"/>
                </a:lnTo>
                <a:lnTo>
                  <a:pt x="489" y="620"/>
                </a:lnTo>
                <a:lnTo>
                  <a:pt x="503" y="632"/>
                </a:lnTo>
                <a:lnTo>
                  <a:pt x="516" y="644"/>
                </a:lnTo>
                <a:lnTo>
                  <a:pt x="537" y="669"/>
                </a:lnTo>
                <a:lnTo>
                  <a:pt x="545" y="679"/>
                </a:lnTo>
                <a:lnTo>
                  <a:pt x="553" y="684"/>
                </a:lnTo>
                <a:lnTo>
                  <a:pt x="555" y="685"/>
                </a:lnTo>
                <a:lnTo>
                  <a:pt x="558" y="685"/>
                </a:lnTo>
                <a:lnTo>
                  <a:pt x="559" y="684"/>
                </a:lnTo>
                <a:lnTo>
                  <a:pt x="560" y="681"/>
                </a:lnTo>
                <a:lnTo>
                  <a:pt x="560" y="681"/>
                </a:lnTo>
                <a:lnTo>
                  <a:pt x="561" y="671"/>
                </a:lnTo>
                <a:lnTo>
                  <a:pt x="560" y="657"/>
                </a:lnTo>
                <a:lnTo>
                  <a:pt x="558" y="641"/>
                </a:lnTo>
                <a:lnTo>
                  <a:pt x="553" y="620"/>
                </a:lnTo>
                <a:lnTo>
                  <a:pt x="546" y="600"/>
                </a:lnTo>
                <a:lnTo>
                  <a:pt x="537" y="578"/>
                </a:lnTo>
                <a:lnTo>
                  <a:pt x="527" y="558"/>
                </a:lnTo>
                <a:lnTo>
                  <a:pt x="514" y="539"/>
                </a:lnTo>
                <a:lnTo>
                  <a:pt x="514" y="539"/>
                </a:lnTo>
                <a:lnTo>
                  <a:pt x="507" y="530"/>
                </a:lnTo>
                <a:lnTo>
                  <a:pt x="498" y="521"/>
                </a:lnTo>
                <a:lnTo>
                  <a:pt x="479" y="502"/>
                </a:lnTo>
                <a:lnTo>
                  <a:pt x="457" y="486"/>
                </a:lnTo>
                <a:lnTo>
                  <a:pt x="436" y="470"/>
                </a:lnTo>
                <a:lnTo>
                  <a:pt x="398" y="446"/>
                </a:lnTo>
                <a:lnTo>
                  <a:pt x="382" y="437"/>
                </a:lnTo>
                <a:lnTo>
                  <a:pt x="382" y="437"/>
                </a:lnTo>
                <a:lnTo>
                  <a:pt x="372" y="408"/>
                </a:lnTo>
                <a:lnTo>
                  <a:pt x="349" y="341"/>
                </a:lnTo>
                <a:lnTo>
                  <a:pt x="335" y="301"/>
                </a:lnTo>
                <a:lnTo>
                  <a:pt x="324" y="262"/>
                </a:lnTo>
                <a:lnTo>
                  <a:pt x="316" y="229"/>
                </a:lnTo>
                <a:lnTo>
                  <a:pt x="312" y="215"/>
                </a:lnTo>
                <a:lnTo>
                  <a:pt x="311" y="204"/>
                </a:lnTo>
                <a:lnTo>
                  <a:pt x="311" y="204"/>
                </a:lnTo>
                <a:lnTo>
                  <a:pt x="306" y="167"/>
                </a:lnTo>
                <a:lnTo>
                  <a:pt x="302" y="134"/>
                </a:lnTo>
                <a:lnTo>
                  <a:pt x="297" y="106"/>
                </a:lnTo>
                <a:lnTo>
                  <a:pt x="296" y="93"/>
                </a:lnTo>
                <a:lnTo>
                  <a:pt x="296" y="82"/>
                </a:lnTo>
                <a:lnTo>
                  <a:pt x="296" y="82"/>
                </a:lnTo>
                <a:lnTo>
                  <a:pt x="296" y="55"/>
                </a:lnTo>
                <a:lnTo>
                  <a:pt x="296" y="41"/>
                </a:lnTo>
                <a:lnTo>
                  <a:pt x="296" y="27"/>
                </a:lnTo>
                <a:lnTo>
                  <a:pt x="293" y="16"/>
                </a:lnTo>
                <a:lnTo>
                  <a:pt x="290" y="7"/>
                </a:lnTo>
                <a:lnTo>
                  <a:pt x="287" y="3"/>
                </a:lnTo>
                <a:lnTo>
                  <a:pt x="283" y="2"/>
                </a:lnTo>
                <a:lnTo>
                  <a:pt x="279" y="0"/>
                </a:lnTo>
                <a:lnTo>
                  <a:pt x="276" y="0"/>
                </a:lnTo>
                <a:lnTo>
                  <a:pt x="276" y="0"/>
                </a:lnTo>
                <a:lnTo>
                  <a:pt x="270" y="2"/>
                </a:lnTo>
                <a:lnTo>
                  <a:pt x="267" y="5"/>
                </a:lnTo>
                <a:lnTo>
                  <a:pt x="262" y="9"/>
                </a:lnTo>
                <a:lnTo>
                  <a:pt x="256" y="14"/>
                </a:lnTo>
                <a:lnTo>
                  <a:pt x="248" y="27"/>
                </a:lnTo>
                <a:lnTo>
                  <a:pt x="239" y="41"/>
                </a:lnTo>
                <a:lnTo>
                  <a:pt x="220" y="74"/>
                </a:lnTo>
                <a:lnTo>
                  <a:pt x="209" y="89"/>
                </a:lnTo>
                <a:lnTo>
                  <a:pt x="199" y="102"/>
                </a:lnTo>
                <a:lnTo>
                  <a:pt x="199" y="102"/>
                </a:lnTo>
                <a:lnTo>
                  <a:pt x="176" y="126"/>
                </a:lnTo>
                <a:lnTo>
                  <a:pt x="150" y="153"/>
                </a:lnTo>
                <a:lnTo>
                  <a:pt x="123" y="182"/>
                </a:lnTo>
                <a:lnTo>
                  <a:pt x="109" y="197"/>
                </a:lnTo>
                <a:lnTo>
                  <a:pt x="98" y="214"/>
                </a:lnTo>
                <a:lnTo>
                  <a:pt x="98" y="214"/>
                </a:lnTo>
                <a:lnTo>
                  <a:pt x="91" y="224"/>
                </a:lnTo>
                <a:lnTo>
                  <a:pt x="85" y="237"/>
                </a:lnTo>
                <a:lnTo>
                  <a:pt x="72" y="270"/>
                </a:lnTo>
                <a:lnTo>
                  <a:pt x="58" y="310"/>
                </a:lnTo>
                <a:lnTo>
                  <a:pt x="44" y="356"/>
                </a:lnTo>
                <a:lnTo>
                  <a:pt x="32" y="404"/>
                </a:lnTo>
                <a:lnTo>
                  <a:pt x="20" y="453"/>
                </a:lnTo>
                <a:lnTo>
                  <a:pt x="11" y="496"/>
                </a:lnTo>
                <a:lnTo>
                  <a:pt x="6" y="534"/>
                </a:lnTo>
                <a:lnTo>
                  <a:pt x="6" y="534"/>
                </a:lnTo>
                <a:lnTo>
                  <a:pt x="4" y="568"/>
                </a:lnTo>
                <a:lnTo>
                  <a:pt x="1" y="605"/>
                </a:lnTo>
                <a:lnTo>
                  <a:pt x="0" y="642"/>
                </a:lnTo>
                <a:lnTo>
                  <a:pt x="0" y="679"/>
                </a:lnTo>
                <a:lnTo>
                  <a:pt x="1" y="819"/>
                </a:lnTo>
                <a:lnTo>
                  <a:pt x="1" y="819"/>
                </a:lnTo>
                <a:lnTo>
                  <a:pt x="2" y="849"/>
                </a:lnTo>
                <a:lnTo>
                  <a:pt x="6" y="881"/>
                </a:lnTo>
                <a:lnTo>
                  <a:pt x="13" y="910"/>
                </a:lnTo>
                <a:lnTo>
                  <a:pt x="19" y="938"/>
                </a:lnTo>
                <a:lnTo>
                  <a:pt x="25" y="962"/>
                </a:lnTo>
                <a:lnTo>
                  <a:pt x="32" y="980"/>
                </a:lnTo>
                <a:lnTo>
                  <a:pt x="37" y="996"/>
                </a:lnTo>
                <a:lnTo>
                  <a:pt x="37" y="99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326234B7-99F9-4534-B6A0-A50BC33F72B7}"/>
              </a:ext>
            </a:extLst>
          </p:cNvPr>
          <p:cNvSpPr>
            <a:spLocks/>
          </p:cNvSpPr>
          <p:nvPr/>
        </p:nvSpPr>
        <p:spPr bwMode="auto">
          <a:xfrm>
            <a:off x="4204315" y="3968160"/>
            <a:ext cx="1563072" cy="2230451"/>
          </a:xfrm>
          <a:custGeom>
            <a:avLst/>
            <a:gdLst>
              <a:gd name="T0" fmla="*/ 0 w 712"/>
              <a:gd name="T1" fmla="*/ 973 h 1016"/>
              <a:gd name="T2" fmla="*/ 64 w 712"/>
              <a:gd name="T3" fmla="*/ 990 h 1016"/>
              <a:gd name="T4" fmla="*/ 158 w 712"/>
              <a:gd name="T5" fmla="*/ 1006 h 1016"/>
              <a:gd name="T6" fmla="*/ 215 w 712"/>
              <a:gd name="T7" fmla="*/ 1012 h 1016"/>
              <a:gd name="T8" fmla="*/ 276 w 712"/>
              <a:gd name="T9" fmla="*/ 1016 h 1016"/>
              <a:gd name="T10" fmla="*/ 340 w 712"/>
              <a:gd name="T11" fmla="*/ 1015 h 1016"/>
              <a:gd name="T12" fmla="*/ 401 w 712"/>
              <a:gd name="T13" fmla="*/ 1011 h 1016"/>
              <a:gd name="T14" fmla="*/ 507 w 712"/>
              <a:gd name="T15" fmla="*/ 1010 h 1016"/>
              <a:gd name="T16" fmla="*/ 627 w 712"/>
              <a:gd name="T17" fmla="*/ 1012 h 1016"/>
              <a:gd name="T18" fmla="*/ 675 w 712"/>
              <a:gd name="T19" fmla="*/ 1015 h 1016"/>
              <a:gd name="T20" fmla="*/ 690 w 712"/>
              <a:gd name="T21" fmla="*/ 1011 h 1016"/>
              <a:gd name="T22" fmla="*/ 700 w 712"/>
              <a:gd name="T23" fmla="*/ 1004 h 1016"/>
              <a:gd name="T24" fmla="*/ 707 w 712"/>
              <a:gd name="T25" fmla="*/ 993 h 1016"/>
              <a:gd name="T26" fmla="*/ 712 w 712"/>
              <a:gd name="T27" fmla="*/ 968 h 1016"/>
              <a:gd name="T28" fmla="*/ 711 w 712"/>
              <a:gd name="T29" fmla="*/ 946 h 1016"/>
              <a:gd name="T30" fmla="*/ 698 w 712"/>
              <a:gd name="T31" fmla="*/ 894 h 1016"/>
              <a:gd name="T32" fmla="*/ 661 w 712"/>
              <a:gd name="T33" fmla="*/ 767 h 1016"/>
              <a:gd name="T34" fmla="*/ 620 w 712"/>
              <a:gd name="T35" fmla="*/ 648 h 1016"/>
              <a:gd name="T36" fmla="*/ 589 w 712"/>
              <a:gd name="T37" fmla="*/ 569 h 1016"/>
              <a:gd name="T38" fmla="*/ 553 w 712"/>
              <a:gd name="T39" fmla="*/ 494 h 1016"/>
              <a:gd name="T40" fmla="*/ 534 w 712"/>
              <a:gd name="T41" fmla="*/ 461 h 1016"/>
              <a:gd name="T42" fmla="*/ 469 w 712"/>
              <a:gd name="T43" fmla="*/ 361 h 1016"/>
              <a:gd name="T44" fmla="*/ 427 w 712"/>
              <a:gd name="T45" fmla="*/ 303 h 1016"/>
              <a:gd name="T46" fmla="*/ 404 w 712"/>
              <a:gd name="T47" fmla="*/ 277 h 1016"/>
              <a:gd name="T48" fmla="*/ 398 w 712"/>
              <a:gd name="T49" fmla="*/ 270 h 1016"/>
              <a:gd name="T50" fmla="*/ 379 w 712"/>
              <a:gd name="T51" fmla="*/ 176 h 1016"/>
              <a:gd name="T52" fmla="*/ 366 w 712"/>
              <a:gd name="T53" fmla="*/ 123 h 1016"/>
              <a:gd name="T54" fmla="*/ 349 w 712"/>
              <a:gd name="T55" fmla="*/ 72 h 1016"/>
              <a:gd name="T56" fmla="*/ 328 w 712"/>
              <a:gd name="T57" fmla="*/ 29 h 1016"/>
              <a:gd name="T58" fmla="*/ 318 w 712"/>
              <a:gd name="T59" fmla="*/ 14 h 1016"/>
              <a:gd name="T60" fmla="*/ 305 w 712"/>
              <a:gd name="T61" fmla="*/ 4 h 1016"/>
              <a:gd name="T62" fmla="*/ 294 w 712"/>
              <a:gd name="T63" fmla="*/ 0 h 1016"/>
              <a:gd name="T64" fmla="*/ 280 w 712"/>
              <a:gd name="T65" fmla="*/ 2 h 1016"/>
              <a:gd name="T66" fmla="*/ 274 w 712"/>
              <a:gd name="T67" fmla="*/ 6 h 1016"/>
              <a:gd name="T68" fmla="*/ 262 w 712"/>
              <a:gd name="T69" fmla="*/ 18 h 1016"/>
              <a:gd name="T70" fmla="*/ 248 w 712"/>
              <a:gd name="T71" fmla="*/ 42 h 1016"/>
              <a:gd name="T72" fmla="*/ 234 w 712"/>
              <a:gd name="T73" fmla="*/ 85 h 1016"/>
              <a:gd name="T74" fmla="*/ 223 w 712"/>
              <a:gd name="T75" fmla="*/ 136 h 1016"/>
              <a:gd name="T76" fmla="*/ 213 w 712"/>
              <a:gd name="T77" fmla="*/ 221 h 1016"/>
              <a:gd name="T78" fmla="*/ 199 w 712"/>
              <a:gd name="T79" fmla="*/ 328 h 1016"/>
              <a:gd name="T80" fmla="*/ 188 w 712"/>
              <a:gd name="T81" fmla="*/ 367 h 1016"/>
              <a:gd name="T82" fmla="*/ 183 w 712"/>
              <a:gd name="T83" fmla="*/ 385 h 1016"/>
              <a:gd name="T84" fmla="*/ 162 w 712"/>
              <a:gd name="T85" fmla="*/ 433 h 1016"/>
              <a:gd name="T86" fmla="*/ 127 w 712"/>
              <a:gd name="T87" fmla="*/ 497 h 1016"/>
              <a:gd name="T88" fmla="*/ 97 w 712"/>
              <a:gd name="T89" fmla="*/ 560 h 1016"/>
              <a:gd name="T90" fmla="*/ 84 w 712"/>
              <a:gd name="T91" fmla="*/ 594 h 1016"/>
              <a:gd name="T92" fmla="*/ 77 w 712"/>
              <a:gd name="T93" fmla="*/ 629 h 1016"/>
              <a:gd name="T94" fmla="*/ 68 w 712"/>
              <a:gd name="T95" fmla="*/ 692 h 1016"/>
              <a:gd name="T96" fmla="*/ 58 w 712"/>
              <a:gd name="T97" fmla="*/ 763 h 1016"/>
              <a:gd name="T98" fmla="*/ 49 w 712"/>
              <a:gd name="T99" fmla="*/ 808 h 1016"/>
              <a:gd name="T100" fmla="*/ 41 w 712"/>
              <a:gd name="T101" fmla="*/ 832 h 1016"/>
              <a:gd name="T102" fmla="*/ 0 w 712"/>
              <a:gd name="T103" fmla="*/ 973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2" h="1016">
                <a:moveTo>
                  <a:pt x="0" y="973"/>
                </a:moveTo>
                <a:lnTo>
                  <a:pt x="0" y="973"/>
                </a:lnTo>
                <a:lnTo>
                  <a:pt x="30" y="982"/>
                </a:lnTo>
                <a:lnTo>
                  <a:pt x="64" y="990"/>
                </a:lnTo>
                <a:lnTo>
                  <a:pt x="107" y="998"/>
                </a:lnTo>
                <a:lnTo>
                  <a:pt x="158" y="1006"/>
                </a:lnTo>
                <a:lnTo>
                  <a:pt x="186" y="1010"/>
                </a:lnTo>
                <a:lnTo>
                  <a:pt x="215" y="1012"/>
                </a:lnTo>
                <a:lnTo>
                  <a:pt x="246" y="1015"/>
                </a:lnTo>
                <a:lnTo>
                  <a:pt x="276" y="1016"/>
                </a:lnTo>
                <a:lnTo>
                  <a:pt x="308" y="1016"/>
                </a:lnTo>
                <a:lnTo>
                  <a:pt x="340" y="1015"/>
                </a:lnTo>
                <a:lnTo>
                  <a:pt x="340" y="1015"/>
                </a:lnTo>
                <a:lnTo>
                  <a:pt x="401" y="1011"/>
                </a:lnTo>
                <a:lnTo>
                  <a:pt x="457" y="1010"/>
                </a:lnTo>
                <a:lnTo>
                  <a:pt x="507" y="1010"/>
                </a:lnTo>
                <a:lnTo>
                  <a:pt x="553" y="1010"/>
                </a:lnTo>
                <a:lnTo>
                  <a:pt x="627" y="1012"/>
                </a:lnTo>
                <a:lnTo>
                  <a:pt x="675" y="1015"/>
                </a:lnTo>
                <a:lnTo>
                  <a:pt x="675" y="1015"/>
                </a:lnTo>
                <a:lnTo>
                  <a:pt x="684" y="1014"/>
                </a:lnTo>
                <a:lnTo>
                  <a:pt x="690" y="1011"/>
                </a:lnTo>
                <a:lnTo>
                  <a:pt x="695" y="1009"/>
                </a:lnTo>
                <a:lnTo>
                  <a:pt x="700" y="1004"/>
                </a:lnTo>
                <a:lnTo>
                  <a:pt x="704" y="998"/>
                </a:lnTo>
                <a:lnTo>
                  <a:pt x="707" y="993"/>
                </a:lnTo>
                <a:lnTo>
                  <a:pt x="711" y="981"/>
                </a:lnTo>
                <a:lnTo>
                  <a:pt x="712" y="968"/>
                </a:lnTo>
                <a:lnTo>
                  <a:pt x="712" y="958"/>
                </a:lnTo>
                <a:lnTo>
                  <a:pt x="711" y="946"/>
                </a:lnTo>
                <a:lnTo>
                  <a:pt x="711" y="946"/>
                </a:lnTo>
                <a:lnTo>
                  <a:pt x="698" y="894"/>
                </a:lnTo>
                <a:lnTo>
                  <a:pt x="681" y="837"/>
                </a:lnTo>
                <a:lnTo>
                  <a:pt x="661" y="767"/>
                </a:lnTo>
                <a:lnTo>
                  <a:pt x="636" y="688"/>
                </a:lnTo>
                <a:lnTo>
                  <a:pt x="620" y="648"/>
                </a:lnTo>
                <a:lnTo>
                  <a:pt x="605" y="608"/>
                </a:lnTo>
                <a:lnTo>
                  <a:pt x="589" y="569"/>
                </a:lnTo>
                <a:lnTo>
                  <a:pt x="571" y="531"/>
                </a:lnTo>
                <a:lnTo>
                  <a:pt x="553" y="494"/>
                </a:lnTo>
                <a:lnTo>
                  <a:pt x="534" y="461"/>
                </a:lnTo>
                <a:lnTo>
                  <a:pt x="534" y="461"/>
                </a:lnTo>
                <a:lnTo>
                  <a:pt x="498" y="405"/>
                </a:lnTo>
                <a:lnTo>
                  <a:pt x="469" y="361"/>
                </a:lnTo>
                <a:lnTo>
                  <a:pt x="445" y="328"/>
                </a:lnTo>
                <a:lnTo>
                  <a:pt x="427" y="303"/>
                </a:lnTo>
                <a:lnTo>
                  <a:pt x="413" y="287"/>
                </a:lnTo>
                <a:lnTo>
                  <a:pt x="404" y="277"/>
                </a:lnTo>
                <a:lnTo>
                  <a:pt x="398" y="270"/>
                </a:lnTo>
                <a:lnTo>
                  <a:pt x="398" y="270"/>
                </a:lnTo>
                <a:lnTo>
                  <a:pt x="389" y="223"/>
                </a:lnTo>
                <a:lnTo>
                  <a:pt x="379" y="176"/>
                </a:lnTo>
                <a:lnTo>
                  <a:pt x="373" y="150"/>
                </a:lnTo>
                <a:lnTo>
                  <a:pt x="366" y="123"/>
                </a:lnTo>
                <a:lnTo>
                  <a:pt x="357" y="96"/>
                </a:lnTo>
                <a:lnTo>
                  <a:pt x="349" y="72"/>
                </a:lnTo>
                <a:lnTo>
                  <a:pt x="340" y="49"/>
                </a:lnTo>
                <a:lnTo>
                  <a:pt x="328" y="29"/>
                </a:lnTo>
                <a:lnTo>
                  <a:pt x="323" y="21"/>
                </a:lnTo>
                <a:lnTo>
                  <a:pt x="318" y="14"/>
                </a:lnTo>
                <a:lnTo>
                  <a:pt x="312" y="9"/>
                </a:lnTo>
                <a:lnTo>
                  <a:pt x="305" y="4"/>
                </a:lnTo>
                <a:lnTo>
                  <a:pt x="300" y="1"/>
                </a:lnTo>
                <a:lnTo>
                  <a:pt x="294" y="0"/>
                </a:lnTo>
                <a:lnTo>
                  <a:pt x="288" y="0"/>
                </a:lnTo>
                <a:lnTo>
                  <a:pt x="280" y="2"/>
                </a:lnTo>
                <a:lnTo>
                  <a:pt x="280" y="2"/>
                </a:lnTo>
                <a:lnTo>
                  <a:pt x="274" y="6"/>
                </a:lnTo>
                <a:lnTo>
                  <a:pt x="268" y="11"/>
                </a:lnTo>
                <a:lnTo>
                  <a:pt x="262" y="18"/>
                </a:lnTo>
                <a:lnTo>
                  <a:pt x="257" y="25"/>
                </a:lnTo>
                <a:lnTo>
                  <a:pt x="248" y="42"/>
                </a:lnTo>
                <a:lnTo>
                  <a:pt x="241" y="62"/>
                </a:lnTo>
                <a:lnTo>
                  <a:pt x="234" y="85"/>
                </a:lnTo>
                <a:lnTo>
                  <a:pt x="228" y="109"/>
                </a:lnTo>
                <a:lnTo>
                  <a:pt x="223" y="136"/>
                </a:lnTo>
                <a:lnTo>
                  <a:pt x="219" y="164"/>
                </a:lnTo>
                <a:lnTo>
                  <a:pt x="213" y="221"/>
                </a:lnTo>
                <a:lnTo>
                  <a:pt x="206" y="277"/>
                </a:lnTo>
                <a:lnTo>
                  <a:pt x="199" y="328"/>
                </a:lnTo>
                <a:lnTo>
                  <a:pt x="193" y="349"/>
                </a:lnTo>
                <a:lnTo>
                  <a:pt x="188" y="367"/>
                </a:lnTo>
                <a:lnTo>
                  <a:pt x="188" y="367"/>
                </a:lnTo>
                <a:lnTo>
                  <a:pt x="183" y="385"/>
                </a:lnTo>
                <a:lnTo>
                  <a:pt x="176" y="401"/>
                </a:lnTo>
                <a:lnTo>
                  <a:pt x="162" y="433"/>
                </a:lnTo>
                <a:lnTo>
                  <a:pt x="144" y="465"/>
                </a:lnTo>
                <a:lnTo>
                  <a:pt x="127" y="497"/>
                </a:lnTo>
                <a:lnTo>
                  <a:pt x="111" y="528"/>
                </a:lnTo>
                <a:lnTo>
                  <a:pt x="97" y="560"/>
                </a:lnTo>
                <a:lnTo>
                  <a:pt x="91" y="577"/>
                </a:lnTo>
                <a:lnTo>
                  <a:pt x="84" y="594"/>
                </a:lnTo>
                <a:lnTo>
                  <a:pt x="80" y="611"/>
                </a:lnTo>
                <a:lnTo>
                  <a:pt x="77" y="629"/>
                </a:lnTo>
                <a:lnTo>
                  <a:pt x="77" y="629"/>
                </a:lnTo>
                <a:lnTo>
                  <a:pt x="68" y="692"/>
                </a:lnTo>
                <a:lnTo>
                  <a:pt x="61" y="742"/>
                </a:lnTo>
                <a:lnTo>
                  <a:pt x="58" y="763"/>
                </a:lnTo>
                <a:lnTo>
                  <a:pt x="54" y="785"/>
                </a:lnTo>
                <a:lnTo>
                  <a:pt x="49" y="808"/>
                </a:lnTo>
                <a:lnTo>
                  <a:pt x="41" y="832"/>
                </a:lnTo>
                <a:lnTo>
                  <a:pt x="41" y="832"/>
                </a:lnTo>
                <a:lnTo>
                  <a:pt x="13" y="929"/>
                </a:lnTo>
                <a:lnTo>
                  <a:pt x="0" y="973"/>
                </a:lnTo>
                <a:lnTo>
                  <a:pt x="0" y="9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pptxc27_水面から顔を出すイルカのシルエット</dc:title>
  <dc:subject>pptxc27_水面から顔を出すイルカのシルエット</dc:subject>
  <dc:creator>でじけろお</dc:creator>
  <cp:revision>1</cp:revision>
  <dcterms:created xsi:type="dcterms:W3CDTF">2018-05-20T00:31:01Z</dcterms:created>
  <dcterms:modified xsi:type="dcterms:W3CDTF">2019-11-11T01:47:33Z</dcterms:modified>
  <cp:version>1</cp:version>
</cp:coreProperties>
</file>