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00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B637845D-3C21-4D54-B639-10E961927926}"/>
              </a:ext>
            </a:extLst>
          </p:cNvPr>
          <p:cNvSpPr>
            <a:spLocks/>
          </p:cNvSpPr>
          <p:nvPr/>
        </p:nvSpPr>
        <p:spPr bwMode="auto">
          <a:xfrm>
            <a:off x="7291385" y="908840"/>
            <a:ext cx="1309689" cy="2520159"/>
          </a:xfrm>
          <a:custGeom>
            <a:avLst/>
            <a:gdLst>
              <a:gd name="T0" fmla="*/ 75 w 396"/>
              <a:gd name="T1" fmla="*/ 226 h 762"/>
              <a:gd name="T2" fmla="*/ 52 w 396"/>
              <a:gd name="T3" fmla="*/ 291 h 762"/>
              <a:gd name="T4" fmla="*/ 23 w 396"/>
              <a:gd name="T5" fmla="*/ 435 h 762"/>
              <a:gd name="T6" fmla="*/ 21 w 396"/>
              <a:gd name="T7" fmla="*/ 510 h 762"/>
              <a:gd name="T8" fmla="*/ 37 w 396"/>
              <a:gd name="T9" fmla="*/ 564 h 762"/>
              <a:gd name="T10" fmla="*/ 79 w 396"/>
              <a:gd name="T11" fmla="*/ 651 h 762"/>
              <a:gd name="T12" fmla="*/ 61 w 396"/>
              <a:gd name="T13" fmla="*/ 684 h 762"/>
              <a:gd name="T14" fmla="*/ 38 w 396"/>
              <a:gd name="T15" fmla="*/ 706 h 762"/>
              <a:gd name="T16" fmla="*/ 4 w 396"/>
              <a:gd name="T17" fmla="*/ 729 h 762"/>
              <a:gd name="T18" fmla="*/ 13 w 396"/>
              <a:gd name="T19" fmla="*/ 741 h 762"/>
              <a:gd name="T20" fmla="*/ 42 w 396"/>
              <a:gd name="T21" fmla="*/ 750 h 762"/>
              <a:gd name="T22" fmla="*/ 74 w 396"/>
              <a:gd name="T23" fmla="*/ 747 h 762"/>
              <a:gd name="T24" fmla="*/ 123 w 396"/>
              <a:gd name="T25" fmla="*/ 718 h 762"/>
              <a:gd name="T26" fmla="*/ 155 w 396"/>
              <a:gd name="T27" fmla="*/ 696 h 762"/>
              <a:gd name="T28" fmla="*/ 175 w 396"/>
              <a:gd name="T29" fmla="*/ 708 h 762"/>
              <a:gd name="T30" fmla="*/ 201 w 396"/>
              <a:gd name="T31" fmla="*/ 717 h 762"/>
              <a:gd name="T32" fmla="*/ 246 w 396"/>
              <a:gd name="T33" fmla="*/ 727 h 762"/>
              <a:gd name="T34" fmla="*/ 278 w 396"/>
              <a:gd name="T35" fmla="*/ 755 h 762"/>
              <a:gd name="T36" fmla="*/ 297 w 396"/>
              <a:gd name="T37" fmla="*/ 762 h 762"/>
              <a:gd name="T38" fmla="*/ 306 w 396"/>
              <a:gd name="T39" fmla="*/ 753 h 762"/>
              <a:gd name="T40" fmla="*/ 307 w 396"/>
              <a:gd name="T41" fmla="*/ 717 h 762"/>
              <a:gd name="T42" fmla="*/ 338 w 396"/>
              <a:gd name="T43" fmla="*/ 737 h 762"/>
              <a:gd name="T44" fmla="*/ 368 w 396"/>
              <a:gd name="T45" fmla="*/ 742 h 762"/>
              <a:gd name="T46" fmla="*/ 385 w 396"/>
              <a:gd name="T47" fmla="*/ 731 h 762"/>
              <a:gd name="T48" fmla="*/ 396 w 396"/>
              <a:gd name="T49" fmla="*/ 698 h 762"/>
              <a:gd name="T50" fmla="*/ 389 w 396"/>
              <a:gd name="T51" fmla="*/ 691 h 762"/>
              <a:gd name="T52" fmla="*/ 363 w 396"/>
              <a:gd name="T53" fmla="*/ 686 h 762"/>
              <a:gd name="T54" fmla="*/ 334 w 396"/>
              <a:gd name="T55" fmla="*/ 652 h 762"/>
              <a:gd name="T56" fmla="*/ 340 w 396"/>
              <a:gd name="T57" fmla="*/ 579 h 762"/>
              <a:gd name="T58" fmla="*/ 347 w 396"/>
              <a:gd name="T59" fmla="*/ 497 h 762"/>
              <a:gd name="T60" fmla="*/ 328 w 396"/>
              <a:gd name="T61" fmla="*/ 442 h 762"/>
              <a:gd name="T62" fmla="*/ 241 w 396"/>
              <a:gd name="T63" fmla="*/ 274 h 762"/>
              <a:gd name="T64" fmla="*/ 190 w 396"/>
              <a:gd name="T65" fmla="*/ 170 h 762"/>
              <a:gd name="T66" fmla="*/ 187 w 396"/>
              <a:gd name="T67" fmla="*/ 133 h 762"/>
              <a:gd name="T68" fmla="*/ 201 w 396"/>
              <a:gd name="T69" fmla="*/ 117 h 762"/>
              <a:gd name="T70" fmla="*/ 281 w 396"/>
              <a:gd name="T71" fmla="*/ 107 h 762"/>
              <a:gd name="T72" fmla="*/ 337 w 396"/>
              <a:gd name="T73" fmla="*/ 85 h 762"/>
              <a:gd name="T74" fmla="*/ 365 w 396"/>
              <a:gd name="T75" fmla="*/ 58 h 762"/>
              <a:gd name="T76" fmla="*/ 371 w 396"/>
              <a:gd name="T77" fmla="*/ 38 h 762"/>
              <a:gd name="T78" fmla="*/ 362 w 396"/>
              <a:gd name="T79" fmla="*/ 28 h 762"/>
              <a:gd name="T80" fmla="*/ 345 w 396"/>
              <a:gd name="T81" fmla="*/ 36 h 762"/>
              <a:gd name="T82" fmla="*/ 316 w 396"/>
              <a:gd name="T83" fmla="*/ 46 h 762"/>
              <a:gd name="T84" fmla="*/ 274 w 396"/>
              <a:gd name="T85" fmla="*/ 44 h 762"/>
              <a:gd name="T86" fmla="*/ 216 w 396"/>
              <a:gd name="T87" fmla="*/ 30 h 762"/>
              <a:gd name="T88" fmla="*/ 192 w 396"/>
              <a:gd name="T89" fmla="*/ 36 h 762"/>
              <a:gd name="T90" fmla="*/ 180 w 396"/>
              <a:gd name="T91" fmla="*/ 43 h 762"/>
              <a:gd name="T92" fmla="*/ 171 w 396"/>
              <a:gd name="T93" fmla="*/ 32 h 762"/>
              <a:gd name="T94" fmla="*/ 117 w 396"/>
              <a:gd name="T95" fmla="*/ 33 h 762"/>
              <a:gd name="T96" fmla="*/ 63 w 396"/>
              <a:gd name="T97" fmla="*/ 30 h 762"/>
              <a:gd name="T98" fmla="*/ 29 w 396"/>
              <a:gd name="T99" fmla="*/ 8 h 762"/>
              <a:gd name="T100" fmla="*/ 11 w 396"/>
              <a:gd name="T101" fmla="*/ 1 h 762"/>
              <a:gd name="T102" fmla="*/ 4 w 396"/>
              <a:gd name="T103" fmla="*/ 13 h 762"/>
              <a:gd name="T104" fmla="*/ 2 w 396"/>
              <a:gd name="T105" fmla="*/ 51 h 762"/>
              <a:gd name="T106" fmla="*/ 16 w 396"/>
              <a:gd name="T107" fmla="*/ 72 h 762"/>
              <a:gd name="T108" fmla="*/ 38 w 396"/>
              <a:gd name="T109" fmla="*/ 86 h 762"/>
              <a:gd name="T110" fmla="*/ 129 w 396"/>
              <a:gd name="T111" fmla="*/ 117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96" h="762">
                <a:moveTo>
                  <a:pt x="129" y="117"/>
                </a:moveTo>
                <a:lnTo>
                  <a:pt x="129" y="117"/>
                </a:lnTo>
                <a:lnTo>
                  <a:pt x="99" y="177"/>
                </a:lnTo>
                <a:lnTo>
                  <a:pt x="75" y="226"/>
                </a:lnTo>
                <a:lnTo>
                  <a:pt x="66" y="250"/>
                </a:lnTo>
                <a:lnTo>
                  <a:pt x="58" y="269"/>
                </a:lnTo>
                <a:lnTo>
                  <a:pt x="58" y="269"/>
                </a:lnTo>
                <a:lnTo>
                  <a:pt x="52" y="291"/>
                </a:lnTo>
                <a:lnTo>
                  <a:pt x="44" y="320"/>
                </a:lnTo>
                <a:lnTo>
                  <a:pt x="35" y="356"/>
                </a:lnTo>
                <a:lnTo>
                  <a:pt x="28" y="394"/>
                </a:lnTo>
                <a:lnTo>
                  <a:pt x="23" y="435"/>
                </a:lnTo>
                <a:lnTo>
                  <a:pt x="20" y="455"/>
                </a:lnTo>
                <a:lnTo>
                  <a:pt x="20" y="474"/>
                </a:lnTo>
                <a:lnTo>
                  <a:pt x="20" y="492"/>
                </a:lnTo>
                <a:lnTo>
                  <a:pt x="21" y="510"/>
                </a:lnTo>
                <a:lnTo>
                  <a:pt x="24" y="525"/>
                </a:lnTo>
                <a:lnTo>
                  <a:pt x="28" y="539"/>
                </a:lnTo>
                <a:lnTo>
                  <a:pt x="28" y="539"/>
                </a:lnTo>
                <a:lnTo>
                  <a:pt x="37" y="564"/>
                </a:lnTo>
                <a:lnTo>
                  <a:pt x="47" y="586"/>
                </a:lnTo>
                <a:lnTo>
                  <a:pt x="63" y="621"/>
                </a:lnTo>
                <a:lnTo>
                  <a:pt x="75" y="643"/>
                </a:lnTo>
                <a:lnTo>
                  <a:pt x="79" y="651"/>
                </a:lnTo>
                <a:lnTo>
                  <a:pt x="79" y="651"/>
                </a:lnTo>
                <a:lnTo>
                  <a:pt x="76" y="657"/>
                </a:lnTo>
                <a:lnTo>
                  <a:pt x="67" y="673"/>
                </a:lnTo>
                <a:lnTo>
                  <a:pt x="61" y="684"/>
                </a:lnTo>
                <a:lnTo>
                  <a:pt x="54" y="692"/>
                </a:lnTo>
                <a:lnTo>
                  <a:pt x="47" y="700"/>
                </a:lnTo>
                <a:lnTo>
                  <a:pt x="38" y="706"/>
                </a:lnTo>
                <a:lnTo>
                  <a:pt x="38" y="706"/>
                </a:lnTo>
                <a:lnTo>
                  <a:pt x="21" y="715"/>
                </a:lnTo>
                <a:lnTo>
                  <a:pt x="9" y="722"/>
                </a:lnTo>
                <a:lnTo>
                  <a:pt x="5" y="726"/>
                </a:lnTo>
                <a:lnTo>
                  <a:pt x="4" y="729"/>
                </a:lnTo>
                <a:lnTo>
                  <a:pt x="4" y="733"/>
                </a:lnTo>
                <a:lnTo>
                  <a:pt x="7" y="737"/>
                </a:lnTo>
                <a:lnTo>
                  <a:pt x="7" y="737"/>
                </a:lnTo>
                <a:lnTo>
                  <a:pt x="13" y="741"/>
                </a:lnTo>
                <a:lnTo>
                  <a:pt x="19" y="745"/>
                </a:lnTo>
                <a:lnTo>
                  <a:pt x="25" y="747"/>
                </a:lnTo>
                <a:lnTo>
                  <a:pt x="33" y="750"/>
                </a:lnTo>
                <a:lnTo>
                  <a:pt x="42" y="750"/>
                </a:lnTo>
                <a:lnTo>
                  <a:pt x="51" y="751"/>
                </a:lnTo>
                <a:lnTo>
                  <a:pt x="62" y="750"/>
                </a:lnTo>
                <a:lnTo>
                  <a:pt x="74" y="747"/>
                </a:lnTo>
                <a:lnTo>
                  <a:pt x="74" y="747"/>
                </a:lnTo>
                <a:lnTo>
                  <a:pt x="86" y="743"/>
                </a:lnTo>
                <a:lnTo>
                  <a:pt x="99" y="736"/>
                </a:lnTo>
                <a:lnTo>
                  <a:pt x="112" y="727"/>
                </a:lnTo>
                <a:lnTo>
                  <a:pt x="123" y="718"/>
                </a:lnTo>
                <a:lnTo>
                  <a:pt x="143" y="703"/>
                </a:lnTo>
                <a:lnTo>
                  <a:pt x="150" y="698"/>
                </a:lnTo>
                <a:lnTo>
                  <a:pt x="155" y="696"/>
                </a:lnTo>
                <a:lnTo>
                  <a:pt x="155" y="696"/>
                </a:lnTo>
                <a:lnTo>
                  <a:pt x="159" y="698"/>
                </a:lnTo>
                <a:lnTo>
                  <a:pt x="161" y="699"/>
                </a:lnTo>
                <a:lnTo>
                  <a:pt x="170" y="705"/>
                </a:lnTo>
                <a:lnTo>
                  <a:pt x="175" y="708"/>
                </a:lnTo>
                <a:lnTo>
                  <a:pt x="182" y="712"/>
                </a:lnTo>
                <a:lnTo>
                  <a:pt x="190" y="714"/>
                </a:lnTo>
                <a:lnTo>
                  <a:pt x="201" y="717"/>
                </a:lnTo>
                <a:lnTo>
                  <a:pt x="201" y="717"/>
                </a:lnTo>
                <a:lnTo>
                  <a:pt x="230" y="720"/>
                </a:lnTo>
                <a:lnTo>
                  <a:pt x="237" y="723"/>
                </a:lnTo>
                <a:lnTo>
                  <a:pt x="246" y="727"/>
                </a:lnTo>
                <a:lnTo>
                  <a:pt x="246" y="727"/>
                </a:lnTo>
                <a:lnTo>
                  <a:pt x="251" y="731"/>
                </a:lnTo>
                <a:lnTo>
                  <a:pt x="258" y="736"/>
                </a:lnTo>
                <a:lnTo>
                  <a:pt x="270" y="750"/>
                </a:lnTo>
                <a:lnTo>
                  <a:pt x="278" y="755"/>
                </a:lnTo>
                <a:lnTo>
                  <a:pt x="284" y="760"/>
                </a:lnTo>
                <a:lnTo>
                  <a:pt x="291" y="762"/>
                </a:lnTo>
                <a:lnTo>
                  <a:pt x="295" y="762"/>
                </a:lnTo>
                <a:lnTo>
                  <a:pt x="297" y="762"/>
                </a:lnTo>
                <a:lnTo>
                  <a:pt x="297" y="762"/>
                </a:lnTo>
                <a:lnTo>
                  <a:pt x="300" y="761"/>
                </a:lnTo>
                <a:lnTo>
                  <a:pt x="302" y="759"/>
                </a:lnTo>
                <a:lnTo>
                  <a:pt x="306" y="753"/>
                </a:lnTo>
                <a:lnTo>
                  <a:pt x="307" y="746"/>
                </a:lnTo>
                <a:lnTo>
                  <a:pt x="309" y="737"/>
                </a:lnTo>
                <a:lnTo>
                  <a:pt x="309" y="723"/>
                </a:lnTo>
                <a:lnTo>
                  <a:pt x="307" y="717"/>
                </a:lnTo>
                <a:lnTo>
                  <a:pt x="307" y="717"/>
                </a:lnTo>
                <a:lnTo>
                  <a:pt x="314" y="722"/>
                </a:lnTo>
                <a:lnTo>
                  <a:pt x="329" y="732"/>
                </a:lnTo>
                <a:lnTo>
                  <a:pt x="338" y="737"/>
                </a:lnTo>
                <a:lnTo>
                  <a:pt x="348" y="741"/>
                </a:lnTo>
                <a:lnTo>
                  <a:pt x="358" y="743"/>
                </a:lnTo>
                <a:lnTo>
                  <a:pt x="363" y="743"/>
                </a:lnTo>
                <a:lnTo>
                  <a:pt x="368" y="742"/>
                </a:lnTo>
                <a:lnTo>
                  <a:pt x="368" y="742"/>
                </a:lnTo>
                <a:lnTo>
                  <a:pt x="373" y="741"/>
                </a:lnTo>
                <a:lnTo>
                  <a:pt x="377" y="738"/>
                </a:lnTo>
                <a:lnTo>
                  <a:pt x="385" y="731"/>
                </a:lnTo>
                <a:lnTo>
                  <a:pt x="390" y="723"/>
                </a:lnTo>
                <a:lnTo>
                  <a:pt x="394" y="714"/>
                </a:lnTo>
                <a:lnTo>
                  <a:pt x="396" y="705"/>
                </a:lnTo>
                <a:lnTo>
                  <a:pt x="396" y="698"/>
                </a:lnTo>
                <a:lnTo>
                  <a:pt x="395" y="695"/>
                </a:lnTo>
                <a:lnTo>
                  <a:pt x="394" y="692"/>
                </a:lnTo>
                <a:lnTo>
                  <a:pt x="391" y="691"/>
                </a:lnTo>
                <a:lnTo>
                  <a:pt x="389" y="691"/>
                </a:lnTo>
                <a:lnTo>
                  <a:pt x="389" y="691"/>
                </a:lnTo>
                <a:lnTo>
                  <a:pt x="378" y="691"/>
                </a:lnTo>
                <a:lnTo>
                  <a:pt x="371" y="690"/>
                </a:lnTo>
                <a:lnTo>
                  <a:pt x="363" y="686"/>
                </a:lnTo>
                <a:lnTo>
                  <a:pt x="353" y="676"/>
                </a:lnTo>
                <a:lnTo>
                  <a:pt x="353" y="676"/>
                </a:lnTo>
                <a:lnTo>
                  <a:pt x="342" y="663"/>
                </a:lnTo>
                <a:lnTo>
                  <a:pt x="334" y="652"/>
                </a:lnTo>
                <a:lnTo>
                  <a:pt x="328" y="640"/>
                </a:lnTo>
                <a:lnTo>
                  <a:pt x="328" y="640"/>
                </a:lnTo>
                <a:lnTo>
                  <a:pt x="331" y="623"/>
                </a:lnTo>
                <a:lnTo>
                  <a:pt x="340" y="579"/>
                </a:lnTo>
                <a:lnTo>
                  <a:pt x="344" y="554"/>
                </a:lnTo>
                <a:lnTo>
                  <a:pt x="347" y="529"/>
                </a:lnTo>
                <a:lnTo>
                  <a:pt x="348" y="507"/>
                </a:lnTo>
                <a:lnTo>
                  <a:pt x="347" y="497"/>
                </a:lnTo>
                <a:lnTo>
                  <a:pt x="345" y="489"/>
                </a:lnTo>
                <a:lnTo>
                  <a:pt x="345" y="489"/>
                </a:lnTo>
                <a:lnTo>
                  <a:pt x="338" y="469"/>
                </a:lnTo>
                <a:lnTo>
                  <a:pt x="328" y="442"/>
                </a:lnTo>
                <a:lnTo>
                  <a:pt x="312" y="413"/>
                </a:lnTo>
                <a:lnTo>
                  <a:pt x="297" y="381"/>
                </a:lnTo>
                <a:lnTo>
                  <a:pt x="241" y="274"/>
                </a:lnTo>
                <a:lnTo>
                  <a:pt x="241" y="274"/>
                </a:lnTo>
                <a:lnTo>
                  <a:pt x="222" y="239"/>
                </a:lnTo>
                <a:lnTo>
                  <a:pt x="204" y="202"/>
                </a:lnTo>
                <a:lnTo>
                  <a:pt x="197" y="186"/>
                </a:lnTo>
                <a:lnTo>
                  <a:pt x="190" y="170"/>
                </a:lnTo>
                <a:lnTo>
                  <a:pt x="187" y="158"/>
                </a:lnTo>
                <a:lnTo>
                  <a:pt x="185" y="147"/>
                </a:lnTo>
                <a:lnTo>
                  <a:pt x="185" y="147"/>
                </a:lnTo>
                <a:lnTo>
                  <a:pt x="187" y="133"/>
                </a:lnTo>
                <a:lnTo>
                  <a:pt x="188" y="123"/>
                </a:lnTo>
                <a:lnTo>
                  <a:pt x="190" y="117"/>
                </a:lnTo>
                <a:lnTo>
                  <a:pt x="190" y="117"/>
                </a:lnTo>
                <a:lnTo>
                  <a:pt x="201" y="117"/>
                </a:lnTo>
                <a:lnTo>
                  <a:pt x="229" y="114"/>
                </a:lnTo>
                <a:lnTo>
                  <a:pt x="245" y="113"/>
                </a:lnTo>
                <a:lnTo>
                  <a:pt x="263" y="111"/>
                </a:lnTo>
                <a:lnTo>
                  <a:pt x="281" y="107"/>
                </a:lnTo>
                <a:lnTo>
                  <a:pt x="297" y="102"/>
                </a:lnTo>
                <a:lnTo>
                  <a:pt x="297" y="102"/>
                </a:lnTo>
                <a:lnTo>
                  <a:pt x="325" y="90"/>
                </a:lnTo>
                <a:lnTo>
                  <a:pt x="337" y="85"/>
                </a:lnTo>
                <a:lnTo>
                  <a:pt x="345" y="79"/>
                </a:lnTo>
                <a:lnTo>
                  <a:pt x="353" y="72"/>
                </a:lnTo>
                <a:lnTo>
                  <a:pt x="359" y="66"/>
                </a:lnTo>
                <a:lnTo>
                  <a:pt x="365" y="58"/>
                </a:lnTo>
                <a:lnTo>
                  <a:pt x="368" y="51"/>
                </a:lnTo>
                <a:lnTo>
                  <a:pt x="368" y="51"/>
                </a:lnTo>
                <a:lnTo>
                  <a:pt x="371" y="43"/>
                </a:lnTo>
                <a:lnTo>
                  <a:pt x="371" y="38"/>
                </a:lnTo>
                <a:lnTo>
                  <a:pt x="370" y="33"/>
                </a:lnTo>
                <a:lnTo>
                  <a:pt x="368" y="30"/>
                </a:lnTo>
                <a:lnTo>
                  <a:pt x="365" y="29"/>
                </a:lnTo>
                <a:lnTo>
                  <a:pt x="362" y="28"/>
                </a:lnTo>
                <a:lnTo>
                  <a:pt x="357" y="29"/>
                </a:lnTo>
                <a:lnTo>
                  <a:pt x="353" y="30"/>
                </a:lnTo>
                <a:lnTo>
                  <a:pt x="353" y="30"/>
                </a:lnTo>
                <a:lnTo>
                  <a:pt x="345" y="36"/>
                </a:lnTo>
                <a:lnTo>
                  <a:pt x="339" y="39"/>
                </a:lnTo>
                <a:lnTo>
                  <a:pt x="333" y="42"/>
                </a:lnTo>
                <a:lnTo>
                  <a:pt x="325" y="44"/>
                </a:lnTo>
                <a:lnTo>
                  <a:pt x="316" y="46"/>
                </a:lnTo>
                <a:lnTo>
                  <a:pt x="302" y="46"/>
                </a:lnTo>
                <a:lnTo>
                  <a:pt x="302" y="46"/>
                </a:lnTo>
                <a:lnTo>
                  <a:pt x="287" y="46"/>
                </a:lnTo>
                <a:lnTo>
                  <a:pt x="274" y="44"/>
                </a:lnTo>
                <a:lnTo>
                  <a:pt x="250" y="41"/>
                </a:lnTo>
                <a:lnTo>
                  <a:pt x="231" y="36"/>
                </a:lnTo>
                <a:lnTo>
                  <a:pt x="216" y="30"/>
                </a:lnTo>
                <a:lnTo>
                  <a:pt x="216" y="30"/>
                </a:lnTo>
                <a:lnTo>
                  <a:pt x="210" y="29"/>
                </a:lnTo>
                <a:lnTo>
                  <a:pt x="203" y="30"/>
                </a:lnTo>
                <a:lnTo>
                  <a:pt x="197" y="33"/>
                </a:lnTo>
                <a:lnTo>
                  <a:pt x="192" y="36"/>
                </a:lnTo>
                <a:lnTo>
                  <a:pt x="184" y="42"/>
                </a:lnTo>
                <a:lnTo>
                  <a:pt x="180" y="46"/>
                </a:lnTo>
                <a:lnTo>
                  <a:pt x="180" y="46"/>
                </a:lnTo>
                <a:lnTo>
                  <a:pt x="180" y="43"/>
                </a:lnTo>
                <a:lnTo>
                  <a:pt x="180" y="38"/>
                </a:lnTo>
                <a:lnTo>
                  <a:pt x="179" y="36"/>
                </a:lnTo>
                <a:lnTo>
                  <a:pt x="176" y="33"/>
                </a:lnTo>
                <a:lnTo>
                  <a:pt x="171" y="32"/>
                </a:lnTo>
                <a:lnTo>
                  <a:pt x="165" y="30"/>
                </a:lnTo>
                <a:lnTo>
                  <a:pt x="165" y="30"/>
                </a:lnTo>
                <a:lnTo>
                  <a:pt x="145" y="32"/>
                </a:lnTo>
                <a:lnTo>
                  <a:pt x="117" y="33"/>
                </a:lnTo>
                <a:lnTo>
                  <a:pt x="101" y="34"/>
                </a:lnTo>
                <a:lnTo>
                  <a:pt x="88" y="34"/>
                </a:lnTo>
                <a:lnTo>
                  <a:pt x="75" y="33"/>
                </a:lnTo>
                <a:lnTo>
                  <a:pt x="63" y="30"/>
                </a:lnTo>
                <a:lnTo>
                  <a:pt x="63" y="30"/>
                </a:lnTo>
                <a:lnTo>
                  <a:pt x="54" y="27"/>
                </a:lnTo>
                <a:lnTo>
                  <a:pt x="46" y="20"/>
                </a:lnTo>
                <a:lnTo>
                  <a:pt x="29" y="8"/>
                </a:lnTo>
                <a:lnTo>
                  <a:pt x="23" y="3"/>
                </a:lnTo>
                <a:lnTo>
                  <a:pt x="16" y="0"/>
                </a:lnTo>
                <a:lnTo>
                  <a:pt x="14" y="0"/>
                </a:lnTo>
                <a:lnTo>
                  <a:pt x="11" y="1"/>
                </a:lnTo>
                <a:lnTo>
                  <a:pt x="9" y="3"/>
                </a:lnTo>
                <a:lnTo>
                  <a:pt x="7" y="5"/>
                </a:lnTo>
                <a:lnTo>
                  <a:pt x="7" y="5"/>
                </a:lnTo>
                <a:lnTo>
                  <a:pt x="4" y="13"/>
                </a:lnTo>
                <a:lnTo>
                  <a:pt x="1" y="23"/>
                </a:lnTo>
                <a:lnTo>
                  <a:pt x="0" y="33"/>
                </a:lnTo>
                <a:lnTo>
                  <a:pt x="1" y="44"/>
                </a:lnTo>
                <a:lnTo>
                  <a:pt x="2" y="51"/>
                </a:lnTo>
                <a:lnTo>
                  <a:pt x="5" y="56"/>
                </a:lnTo>
                <a:lnTo>
                  <a:pt x="7" y="62"/>
                </a:lnTo>
                <a:lnTo>
                  <a:pt x="11" y="67"/>
                </a:lnTo>
                <a:lnTo>
                  <a:pt x="16" y="72"/>
                </a:lnTo>
                <a:lnTo>
                  <a:pt x="23" y="78"/>
                </a:lnTo>
                <a:lnTo>
                  <a:pt x="29" y="83"/>
                </a:lnTo>
                <a:lnTo>
                  <a:pt x="38" y="86"/>
                </a:lnTo>
                <a:lnTo>
                  <a:pt x="38" y="86"/>
                </a:lnTo>
                <a:lnTo>
                  <a:pt x="72" y="99"/>
                </a:lnTo>
                <a:lnTo>
                  <a:pt x="101" y="109"/>
                </a:lnTo>
                <a:lnTo>
                  <a:pt x="129" y="117"/>
                </a:lnTo>
                <a:lnTo>
                  <a:pt x="129" y="11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id="{06FCEEB4-064C-42B1-83DE-43FAB142C7D9}"/>
              </a:ext>
            </a:extLst>
          </p:cNvPr>
          <p:cNvSpPr>
            <a:spLocks/>
          </p:cNvSpPr>
          <p:nvPr/>
        </p:nvSpPr>
        <p:spPr bwMode="auto">
          <a:xfrm>
            <a:off x="7291386" y="3798135"/>
            <a:ext cx="1409701" cy="2383676"/>
          </a:xfrm>
          <a:custGeom>
            <a:avLst/>
            <a:gdLst>
              <a:gd name="T0" fmla="*/ 231 w 825"/>
              <a:gd name="T1" fmla="*/ 1005 h 1395"/>
              <a:gd name="T2" fmla="*/ 221 w 825"/>
              <a:gd name="T3" fmla="*/ 968 h 1395"/>
              <a:gd name="T4" fmla="*/ 227 w 825"/>
              <a:gd name="T5" fmla="*/ 929 h 1395"/>
              <a:gd name="T6" fmla="*/ 222 w 825"/>
              <a:gd name="T7" fmla="*/ 917 h 1395"/>
              <a:gd name="T8" fmla="*/ 207 w 825"/>
              <a:gd name="T9" fmla="*/ 921 h 1395"/>
              <a:gd name="T10" fmla="*/ 178 w 825"/>
              <a:gd name="T11" fmla="*/ 968 h 1395"/>
              <a:gd name="T12" fmla="*/ 170 w 825"/>
              <a:gd name="T13" fmla="*/ 1019 h 1395"/>
              <a:gd name="T14" fmla="*/ 161 w 825"/>
              <a:gd name="T15" fmla="*/ 1147 h 1395"/>
              <a:gd name="T16" fmla="*/ 48 w 825"/>
              <a:gd name="T17" fmla="*/ 1298 h 1395"/>
              <a:gd name="T18" fmla="*/ 10 w 825"/>
              <a:gd name="T19" fmla="*/ 1353 h 1395"/>
              <a:gd name="T20" fmla="*/ 0 w 825"/>
              <a:gd name="T21" fmla="*/ 1376 h 1395"/>
              <a:gd name="T22" fmla="*/ 23 w 825"/>
              <a:gd name="T23" fmla="*/ 1385 h 1395"/>
              <a:gd name="T24" fmla="*/ 74 w 825"/>
              <a:gd name="T25" fmla="*/ 1385 h 1395"/>
              <a:gd name="T26" fmla="*/ 124 w 825"/>
              <a:gd name="T27" fmla="*/ 1390 h 1395"/>
              <a:gd name="T28" fmla="*/ 185 w 825"/>
              <a:gd name="T29" fmla="*/ 1395 h 1395"/>
              <a:gd name="T30" fmla="*/ 311 w 825"/>
              <a:gd name="T31" fmla="*/ 1363 h 1395"/>
              <a:gd name="T32" fmla="*/ 398 w 825"/>
              <a:gd name="T33" fmla="*/ 1316 h 1395"/>
              <a:gd name="T34" fmla="*/ 487 w 825"/>
              <a:gd name="T35" fmla="*/ 1238 h 1395"/>
              <a:gd name="T36" fmla="*/ 595 w 825"/>
              <a:gd name="T37" fmla="*/ 1104 h 1395"/>
              <a:gd name="T38" fmla="*/ 652 w 825"/>
              <a:gd name="T39" fmla="*/ 1009 h 1395"/>
              <a:gd name="T40" fmla="*/ 708 w 825"/>
              <a:gd name="T41" fmla="*/ 936 h 1395"/>
              <a:gd name="T42" fmla="*/ 797 w 825"/>
              <a:gd name="T43" fmla="*/ 847 h 1395"/>
              <a:gd name="T44" fmla="*/ 821 w 825"/>
              <a:gd name="T45" fmla="*/ 806 h 1395"/>
              <a:gd name="T46" fmla="*/ 825 w 825"/>
              <a:gd name="T47" fmla="*/ 766 h 1395"/>
              <a:gd name="T48" fmla="*/ 818 w 825"/>
              <a:gd name="T49" fmla="*/ 745 h 1395"/>
              <a:gd name="T50" fmla="*/ 811 w 825"/>
              <a:gd name="T51" fmla="*/ 751 h 1395"/>
              <a:gd name="T52" fmla="*/ 783 w 825"/>
              <a:gd name="T53" fmla="*/ 781 h 1395"/>
              <a:gd name="T54" fmla="*/ 746 w 825"/>
              <a:gd name="T55" fmla="*/ 786 h 1395"/>
              <a:gd name="T56" fmla="*/ 717 w 825"/>
              <a:gd name="T57" fmla="*/ 771 h 1395"/>
              <a:gd name="T58" fmla="*/ 706 w 825"/>
              <a:gd name="T59" fmla="*/ 750 h 1395"/>
              <a:gd name="T60" fmla="*/ 685 w 825"/>
              <a:gd name="T61" fmla="*/ 629 h 1395"/>
              <a:gd name="T62" fmla="*/ 649 w 825"/>
              <a:gd name="T63" fmla="*/ 526 h 1395"/>
              <a:gd name="T64" fmla="*/ 606 w 825"/>
              <a:gd name="T65" fmla="*/ 433 h 1395"/>
              <a:gd name="T66" fmla="*/ 522 w 825"/>
              <a:gd name="T67" fmla="*/ 316 h 1395"/>
              <a:gd name="T68" fmla="*/ 413 w 825"/>
              <a:gd name="T69" fmla="*/ 205 h 1395"/>
              <a:gd name="T70" fmla="*/ 352 w 825"/>
              <a:gd name="T71" fmla="*/ 147 h 1395"/>
              <a:gd name="T72" fmla="*/ 373 w 825"/>
              <a:gd name="T73" fmla="*/ 117 h 1395"/>
              <a:gd name="T74" fmla="*/ 395 w 825"/>
              <a:gd name="T75" fmla="*/ 13 h 1395"/>
              <a:gd name="T76" fmla="*/ 393 w 825"/>
              <a:gd name="T77" fmla="*/ 0 h 1395"/>
              <a:gd name="T78" fmla="*/ 382 w 825"/>
              <a:gd name="T79" fmla="*/ 14 h 1395"/>
              <a:gd name="T80" fmla="*/ 370 w 825"/>
              <a:gd name="T81" fmla="*/ 44 h 1395"/>
              <a:gd name="T82" fmla="*/ 329 w 825"/>
              <a:gd name="T83" fmla="*/ 60 h 1395"/>
              <a:gd name="T84" fmla="*/ 315 w 825"/>
              <a:gd name="T85" fmla="*/ 70 h 1395"/>
              <a:gd name="T86" fmla="*/ 297 w 825"/>
              <a:gd name="T87" fmla="*/ 63 h 1395"/>
              <a:gd name="T88" fmla="*/ 263 w 825"/>
              <a:gd name="T89" fmla="*/ 55 h 1395"/>
              <a:gd name="T90" fmla="*/ 245 w 825"/>
              <a:gd name="T91" fmla="*/ 43 h 1395"/>
              <a:gd name="T92" fmla="*/ 224 w 825"/>
              <a:gd name="T93" fmla="*/ 36 h 1395"/>
              <a:gd name="T94" fmla="*/ 221 w 825"/>
              <a:gd name="T95" fmla="*/ 43 h 1395"/>
              <a:gd name="T96" fmla="*/ 255 w 825"/>
              <a:gd name="T97" fmla="*/ 123 h 1395"/>
              <a:gd name="T98" fmla="*/ 272 w 825"/>
              <a:gd name="T99" fmla="*/ 145 h 1395"/>
              <a:gd name="T100" fmla="*/ 312 w 825"/>
              <a:gd name="T101" fmla="*/ 191 h 1395"/>
              <a:gd name="T102" fmla="*/ 320 w 825"/>
              <a:gd name="T103" fmla="*/ 224 h 1395"/>
              <a:gd name="T104" fmla="*/ 343 w 825"/>
              <a:gd name="T105" fmla="*/ 272 h 1395"/>
              <a:gd name="T106" fmla="*/ 406 w 825"/>
              <a:gd name="T107" fmla="*/ 414 h 1395"/>
              <a:gd name="T108" fmla="*/ 452 w 825"/>
              <a:gd name="T109" fmla="*/ 558 h 1395"/>
              <a:gd name="T110" fmla="*/ 455 w 825"/>
              <a:gd name="T111" fmla="*/ 587 h 1395"/>
              <a:gd name="T112" fmla="*/ 428 w 825"/>
              <a:gd name="T113" fmla="*/ 672 h 1395"/>
              <a:gd name="T114" fmla="*/ 338 w 825"/>
              <a:gd name="T115" fmla="*/ 849 h 1395"/>
              <a:gd name="T116" fmla="*/ 263 w 825"/>
              <a:gd name="T117" fmla="*/ 983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25" h="1395">
                <a:moveTo>
                  <a:pt x="241" y="1019"/>
                </a:moveTo>
                <a:lnTo>
                  <a:pt x="241" y="1019"/>
                </a:lnTo>
                <a:lnTo>
                  <a:pt x="238" y="1015"/>
                </a:lnTo>
                <a:lnTo>
                  <a:pt x="231" y="1005"/>
                </a:lnTo>
                <a:lnTo>
                  <a:pt x="226" y="997"/>
                </a:lnTo>
                <a:lnTo>
                  <a:pt x="224" y="988"/>
                </a:lnTo>
                <a:lnTo>
                  <a:pt x="221" y="980"/>
                </a:lnTo>
                <a:lnTo>
                  <a:pt x="221" y="968"/>
                </a:lnTo>
                <a:lnTo>
                  <a:pt x="221" y="968"/>
                </a:lnTo>
                <a:lnTo>
                  <a:pt x="222" y="957"/>
                </a:lnTo>
                <a:lnTo>
                  <a:pt x="224" y="947"/>
                </a:lnTo>
                <a:lnTo>
                  <a:pt x="227" y="929"/>
                </a:lnTo>
                <a:lnTo>
                  <a:pt x="227" y="924"/>
                </a:lnTo>
                <a:lnTo>
                  <a:pt x="226" y="919"/>
                </a:lnTo>
                <a:lnTo>
                  <a:pt x="225" y="917"/>
                </a:lnTo>
                <a:lnTo>
                  <a:pt x="222" y="917"/>
                </a:lnTo>
                <a:lnTo>
                  <a:pt x="216" y="917"/>
                </a:lnTo>
                <a:lnTo>
                  <a:pt x="216" y="917"/>
                </a:lnTo>
                <a:lnTo>
                  <a:pt x="212" y="919"/>
                </a:lnTo>
                <a:lnTo>
                  <a:pt x="207" y="921"/>
                </a:lnTo>
                <a:lnTo>
                  <a:pt x="199" y="929"/>
                </a:lnTo>
                <a:lnTo>
                  <a:pt x="190" y="940"/>
                </a:lnTo>
                <a:lnTo>
                  <a:pt x="184" y="953"/>
                </a:lnTo>
                <a:lnTo>
                  <a:pt x="178" y="968"/>
                </a:lnTo>
                <a:lnTo>
                  <a:pt x="173" y="985"/>
                </a:lnTo>
                <a:lnTo>
                  <a:pt x="170" y="1001"/>
                </a:lnTo>
                <a:lnTo>
                  <a:pt x="170" y="1019"/>
                </a:lnTo>
                <a:lnTo>
                  <a:pt x="170" y="1019"/>
                </a:lnTo>
                <a:lnTo>
                  <a:pt x="174" y="1091"/>
                </a:lnTo>
                <a:lnTo>
                  <a:pt x="175" y="1131"/>
                </a:lnTo>
                <a:lnTo>
                  <a:pt x="175" y="1131"/>
                </a:lnTo>
                <a:lnTo>
                  <a:pt x="161" y="1147"/>
                </a:lnTo>
                <a:lnTo>
                  <a:pt x="127" y="1190"/>
                </a:lnTo>
                <a:lnTo>
                  <a:pt x="85" y="1245"/>
                </a:lnTo>
                <a:lnTo>
                  <a:pt x="65" y="1273"/>
                </a:lnTo>
                <a:lnTo>
                  <a:pt x="48" y="1298"/>
                </a:lnTo>
                <a:lnTo>
                  <a:pt x="48" y="1298"/>
                </a:lnTo>
                <a:lnTo>
                  <a:pt x="34" y="1320"/>
                </a:lnTo>
                <a:lnTo>
                  <a:pt x="21" y="1339"/>
                </a:lnTo>
                <a:lnTo>
                  <a:pt x="10" y="1353"/>
                </a:lnTo>
                <a:lnTo>
                  <a:pt x="4" y="1365"/>
                </a:lnTo>
                <a:lnTo>
                  <a:pt x="1" y="1370"/>
                </a:lnTo>
                <a:lnTo>
                  <a:pt x="0" y="1373"/>
                </a:lnTo>
                <a:lnTo>
                  <a:pt x="0" y="1376"/>
                </a:lnTo>
                <a:lnTo>
                  <a:pt x="1" y="1379"/>
                </a:lnTo>
                <a:lnTo>
                  <a:pt x="4" y="1381"/>
                </a:lnTo>
                <a:lnTo>
                  <a:pt x="9" y="1382"/>
                </a:lnTo>
                <a:lnTo>
                  <a:pt x="23" y="1385"/>
                </a:lnTo>
                <a:lnTo>
                  <a:pt x="23" y="1385"/>
                </a:lnTo>
                <a:lnTo>
                  <a:pt x="39" y="1386"/>
                </a:lnTo>
                <a:lnTo>
                  <a:pt x="52" y="1386"/>
                </a:lnTo>
                <a:lnTo>
                  <a:pt x="74" y="1385"/>
                </a:lnTo>
                <a:lnTo>
                  <a:pt x="85" y="1385"/>
                </a:lnTo>
                <a:lnTo>
                  <a:pt x="96" y="1385"/>
                </a:lnTo>
                <a:lnTo>
                  <a:pt x="109" y="1387"/>
                </a:lnTo>
                <a:lnTo>
                  <a:pt x="124" y="1390"/>
                </a:lnTo>
                <a:lnTo>
                  <a:pt x="124" y="1390"/>
                </a:lnTo>
                <a:lnTo>
                  <a:pt x="142" y="1394"/>
                </a:lnTo>
                <a:lnTo>
                  <a:pt x="163" y="1395"/>
                </a:lnTo>
                <a:lnTo>
                  <a:pt x="185" y="1395"/>
                </a:lnTo>
                <a:lnTo>
                  <a:pt x="212" y="1393"/>
                </a:lnTo>
                <a:lnTo>
                  <a:pt x="241" y="1386"/>
                </a:lnTo>
                <a:lnTo>
                  <a:pt x="274" y="1377"/>
                </a:lnTo>
                <a:lnTo>
                  <a:pt x="311" y="1363"/>
                </a:lnTo>
                <a:lnTo>
                  <a:pt x="353" y="1344"/>
                </a:lnTo>
                <a:lnTo>
                  <a:pt x="353" y="1344"/>
                </a:lnTo>
                <a:lnTo>
                  <a:pt x="376" y="1332"/>
                </a:lnTo>
                <a:lnTo>
                  <a:pt x="398" y="1316"/>
                </a:lnTo>
                <a:lnTo>
                  <a:pt x="420" y="1300"/>
                </a:lnTo>
                <a:lnTo>
                  <a:pt x="443" y="1281"/>
                </a:lnTo>
                <a:lnTo>
                  <a:pt x="465" y="1259"/>
                </a:lnTo>
                <a:lnTo>
                  <a:pt x="487" y="1238"/>
                </a:lnTo>
                <a:lnTo>
                  <a:pt x="508" y="1215"/>
                </a:lnTo>
                <a:lnTo>
                  <a:pt x="527" y="1192"/>
                </a:lnTo>
                <a:lnTo>
                  <a:pt x="564" y="1146"/>
                </a:lnTo>
                <a:lnTo>
                  <a:pt x="595" y="1104"/>
                </a:lnTo>
                <a:lnTo>
                  <a:pt x="619" y="1070"/>
                </a:lnTo>
                <a:lnTo>
                  <a:pt x="633" y="1044"/>
                </a:lnTo>
                <a:lnTo>
                  <a:pt x="633" y="1044"/>
                </a:lnTo>
                <a:lnTo>
                  <a:pt x="652" y="1009"/>
                </a:lnTo>
                <a:lnTo>
                  <a:pt x="671" y="980"/>
                </a:lnTo>
                <a:lnTo>
                  <a:pt x="689" y="953"/>
                </a:lnTo>
                <a:lnTo>
                  <a:pt x="689" y="953"/>
                </a:lnTo>
                <a:lnTo>
                  <a:pt x="708" y="936"/>
                </a:lnTo>
                <a:lnTo>
                  <a:pt x="728" y="919"/>
                </a:lnTo>
                <a:lnTo>
                  <a:pt x="751" y="896"/>
                </a:lnTo>
                <a:lnTo>
                  <a:pt x="775" y="873"/>
                </a:lnTo>
                <a:lnTo>
                  <a:pt x="797" y="847"/>
                </a:lnTo>
                <a:lnTo>
                  <a:pt x="805" y="836"/>
                </a:lnTo>
                <a:lnTo>
                  <a:pt x="813" y="825"/>
                </a:lnTo>
                <a:lnTo>
                  <a:pt x="818" y="814"/>
                </a:lnTo>
                <a:lnTo>
                  <a:pt x="821" y="806"/>
                </a:lnTo>
                <a:lnTo>
                  <a:pt x="821" y="806"/>
                </a:lnTo>
                <a:lnTo>
                  <a:pt x="823" y="790"/>
                </a:lnTo>
                <a:lnTo>
                  <a:pt x="825" y="776"/>
                </a:lnTo>
                <a:lnTo>
                  <a:pt x="825" y="766"/>
                </a:lnTo>
                <a:lnTo>
                  <a:pt x="825" y="757"/>
                </a:lnTo>
                <a:lnTo>
                  <a:pt x="823" y="751"/>
                </a:lnTo>
                <a:lnTo>
                  <a:pt x="821" y="747"/>
                </a:lnTo>
                <a:lnTo>
                  <a:pt x="818" y="745"/>
                </a:lnTo>
                <a:lnTo>
                  <a:pt x="816" y="745"/>
                </a:lnTo>
                <a:lnTo>
                  <a:pt x="816" y="745"/>
                </a:lnTo>
                <a:lnTo>
                  <a:pt x="813" y="746"/>
                </a:lnTo>
                <a:lnTo>
                  <a:pt x="811" y="751"/>
                </a:lnTo>
                <a:lnTo>
                  <a:pt x="803" y="762"/>
                </a:lnTo>
                <a:lnTo>
                  <a:pt x="799" y="769"/>
                </a:lnTo>
                <a:lnTo>
                  <a:pt x="792" y="775"/>
                </a:lnTo>
                <a:lnTo>
                  <a:pt x="783" y="781"/>
                </a:lnTo>
                <a:lnTo>
                  <a:pt x="770" y="785"/>
                </a:lnTo>
                <a:lnTo>
                  <a:pt x="770" y="785"/>
                </a:lnTo>
                <a:lnTo>
                  <a:pt x="757" y="786"/>
                </a:lnTo>
                <a:lnTo>
                  <a:pt x="746" y="786"/>
                </a:lnTo>
                <a:lnTo>
                  <a:pt x="736" y="784"/>
                </a:lnTo>
                <a:lnTo>
                  <a:pt x="728" y="781"/>
                </a:lnTo>
                <a:lnTo>
                  <a:pt x="722" y="776"/>
                </a:lnTo>
                <a:lnTo>
                  <a:pt x="717" y="771"/>
                </a:lnTo>
                <a:lnTo>
                  <a:pt x="711" y="765"/>
                </a:lnTo>
                <a:lnTo>
                  <a:pt x="709" y="760"/>
                </a:lnTo>
                <a:lnTo>
                  <a:pt x="709" y="760"/>
                </a:lnTo>
                <a:lnTo>
                  <a:pt x="706" y="750"/>
                </a:lnTo>
                <a:lnTo>
                  <a:pt x="704" y="732"/>
                </a:lnTo>
                <a:lnTo>
                  <a:pt x="700" y="705"/>
                </a:lnTo>
                <a:lnTo>
                  <a:pt x="695" y="671"/>
                </a:lnTo>
                <a:lnTo>
                  <a:pt x="685" y="629"/>
                </a:lnTo>
                <a:lnTo>
                  <a:pt x="678" y="606"/>
                </a:lnTo>
                <a:lnTo>
                  <a:pt x="670" y="581"/>
                </a:lnTo>
                <a:lnTo>
                  <a:pt x="661" y="554"/>
                </a:lnTo>
                <a:lnTo>
                  <a:pt x="649" y="526"/>
                </a:lnTo>
                <a:lnTo>
                  <a:pt x="636" y="495"/>
                </a:lnTo>
                <a:lnTo>
                  <a:pt x="623" y="465"/>
                </a:lnTo>
                <a:lnTo>
                  <a:pt x="623" y="465"/>
                </a:lnTo>
                <a:lnTo>
                  <a:pt x="606" y="433"/>
                </a:lnTo>
                <a:lnTo>
                  <a:pt x="587" y="403"/>
                </a:lnTo>
                <a:lnTo>
                  <a:pt x="567" y="374"/>
                </a:lnTo>
                <a:lnTo>
                  <a:pt x="545" y="344"/>
                </a:lnTo>
                <a:lnTo>
                  <a:pt x="522" y="316"/>
                </a:lnTo>
                <a:lnTo>
                  <a:pt x="499" y="291"/>
                </a:lnTo>
                <a:lnTo>
                  <a:pt x="476" y="267"/>
                </a:lnTo>
                <a:lnTo>
                  <a:pt x="455" y="244"/>
                </a:lnTo>
                <a:lnTo>
                  <a:pt x="413" y="205"/>
                </a:lnTo>
                <a:lnTo>
                  <a:pt x="380" y="175"/>
                </a:lnTo>
                <a:lnTo>
                  <a:pt x="348" y="150"/>
                </a:lnTo>
                <a:lnTo>
                  <a:pt x="348" y="150"/>
                </a:lnTo>
                <a:lnTo>
                  <a:pt x="352" y="147"/>
                </a:lnTo>
                <a:lnTo>
                  <a:pt x="357" y="144"/>
                </a:lnTo>
                <a:lnTo>
                  <a:pt x="362" y="137"/>
                </a:lnTo>
                <a:lnTo>
                  <a:pt x="368" y="128"/>
                </a:lnTo>
                <a:lnTo>
                  <a:pt x="373" y="117"/>
                </a:lnTo>
                <a:lnTo>
                  <a:pt x="380" y="100"/>
                </a:lnTo>
                <a:lnTo>
                  <a:pt x="384" y="79"/>
                </a:lnTo>
                <a:lnTo>
                  <a:pt x="384" y="79"/>
                </a:lnTo>
                <a:lnTo>
                  <a:pt x="395" y="13"/>
                </a:lnTo>
                <a:lnTo>
                  <a:pt x="396" y="5"/>
                </a:lnTo>
                <a:lnTo>
                  <a:pt x="395" y="1"/>
                </a:lnTo>
                <a:lnTo>
                  <a:pt x="394" y="0"/>
                </a:lnTo>
                <a:lnTo>
                  <a:pt x="393" y="0"/>
                </a:lnTo>
                <a:lnTo>
                  <a:pt x="389" y="2"/>
                </a:lnTo>
                <a:lnTo>
                  <a:pt x="389" y="2"/>
                </a:lnTo>
                <a:lnTo>
                  <a:pt x="385" y="8"/>
                </a:lnTo>
                <a:lnTo>
                  <a:pt x="382" y="14"/>
                </a:lnTo>
                <a:lnTo>
                  <a:pt x="379" y="27"/>
                </a:lnTo>
                <a:lnTo>
                  <a:pt x="377" y="34"/>
                </a:lnTo>
                <a:lnTo>
                  <a:pt x="375" y="39"/>
                </a:lnTo>
                <a:lnTo>
                  <a:pt x="370" y="44"/>
                </a:lnTo>
                <a:lnTo>
                  <a:pt x="363" y="48"/>
                </a:lnTo>
                <a:lnTo>
                  <a:pt x="363" y="48"/>
                </a:lnTo>
                <a:lnTo>
                  <a:pt x="338" y="56"/>
                </a:lnTo>
                <a:lnTo>
                  <a:pt x="329" y="60"/>
                </a:lnTo>
                <a:lnTo>
                  <a:pt x="323" y="63"/>
                </a:lnTo>
                <a:lnTo>
                  <a:pt x="323" y="63"/>
                </a:lnTo>
                <a:lnTo>
                  <a:pt x="319" y="67"/>
                </a:lnTo>
                <a:lnTo>
                  <a:pt x="315" y="70"/>
                </a:lnTo>
                <a:lnTo>
                  <a:pt x="311" y="70"/>
                </a:lnTo>
                <a:lnTo>
                  <a:pt x="309" y="69"/>
                </a:lnTo>
                <a:lnTo>
                  <a:pt x="297" y="63"/>
                </a:lnTo>
                <a:lnTo>
                  <a:pt x="297" y="63"/>
                </a:lnTo>
                <a:lnTo>
                  <a:pt x="291" y="60"/>
                </a:lnTo>
                <a:lnTo>
                  <a:pt x="285" y="58"/>
                </a:lnTo>
                <a:lnTo>
                  <a:pt x="273" y="57"/>
                </a:lnTo>
                <a:lnTo>
                  <a:pt x="263" y="55"/>
                </a:lnTo>
                <a:lnTo>
                  <a:pt x="258" y="52"/>
                </a:lnTo>
                <a:lnTo>
                  <a:pt x="251" y="48"/>
                </a:lnTo>
                <a:lnTo>
                  <a:pt x="251" y="48"/>
                </a:lnTo>
                <a:lnTo>
                  <a:pt x="245" y="43"/>
                </a:lnTo>
                <a:lnTo>
                  <a:pt x="239" y="41"/>
                </a:lnTo>
                <a:lnTo>
                  <a:pt x="232" y="38"/>
                </a:lnTo>
                <a:lnTo>
                  <a:pt x="229" y="36"/>
                </a:lnTo>
                <a:lnTo>
                  <a:pt x="224" y="36"/>
                </a:lnTo>
                <a:lnTo>
                  <a:pt x="221" y="37"/>
                </a:lnTo>
                <a:lnTo>
                  <a:pt x="220" y="39"/>
                </a:lnTo>
                <a:lnTo>
                  <a:pt x="221" y="43"/>
                </a:lnTo>
                <a:lnTo>
                  <a:pt x="221" y="43"/>
                </a:lnTo>
                <a:lnTo>
                  <a:pt x="229" y="62"/>
                </a:lnTo>
                <a:lnTo>
                  <a:pt x="240" y="91"/>
                </a:lnTo>
                <a:lnTo>
                  <a:pt x="248" y="108"/>
                </a:lnTo>
                <a:lnTo>
                  <a:pt x="255" y="123"/>
                </a:lnTo>
                <a:lnTo>
                  <a:pt x="263" y="136"/>
                </a:lnTo>
                <a:lnTo>
                  <a:pt x="268" y="141"/>
                </a:lnTo>
                <a:lnTo>
                  <a:pt x="272" y="145"/>
                </a:lnTo>
                <a:lnTo>
                  <a:pt x="272" y="145"/>
                </a:lnTo>
                <a:lnTo>
                  <a:pt x="279" y="151"/>
                </a:lnTo>
                <a:lnTo>
                  <a:pt x="287" y="159"/>
                </a:lnTo>
                <a:lnTo>
                  <a:pt x="300" y="174"/>
                </a:lnTo>
                <a:lnTo>
                  <a:pt x="312" y="191"/>
                </a:lnTo>
                <a:lnTo>
                  <a:pt x="312" y="191"/>
                </a:lnTo>
                <a:lnTo>
                  <a:pt x="314" y="196"/>
                </a:lnTo>
                <a:lnTo>
                  <a:pt x="316" y="212"/>
                </a:lnTo>
                <a:lnTo>
                  <a:pt x="320" y="224"/>
                </a:lnTo>
                <a:lnTo>
                  <a:pt x="326" y="238"/>
                </a:lnTo>
                <a:lnTo>
                  <a:pt x="333" y="254"/>
                </a:lnTo>
                <a:lnTo>
                  <a:pt x="343" y="272"/>
                </a:lnTo>
                <a:lnTo>
                  <a:pt x="343" y="272"/>
                </a:lnTo>
                <a:lnTo>
                  <a:pt x="356" y="296"/>
                </a:lnTo>
                <a:lnTo>
                  <a:pt x="371" y="330"/>
                </a:lnTo>
                <a:lnTo>
                  <a:pt x="389" y="371"/>
                </a:lnTo>
                <a:lnTo>
                  <a:pt x="406" y="414"/>
                </a:lnTo>
                <a:lnTo>
                  <a:pt x="423" y="460"/>
                </a:lnTo>
                <a:lnTo>
                  <a:pt x="438" y="503"/>
                </a:lnTo>
                <a:lnTo>
                  <a:pt x="448" y="541"/>
                </a:lnTo>
                <a:lnTo>
                  <a:pt x="452" y="558"/>
                </a:lnTo>
                <a:lnTo>
                  <a:pt x="455" y="572"/>
                </a:lnTo>
                <a:lnTo>
                  <a:pt x="455" y="572"/>
                </a:lnTo>
                <a:lnTo>
                  <a:pt x="455" y="578"/>
                </a:lnTo>
                <a:lnTo>
                  <a:pt x="455" y="587"/>
                </a:lnTo>
                <a:lnTo>
                  <a:pt x="452" y="605"/>
                </a:lnTo>
                <a:lnTo>
                  <a:pt x="446" y="625"/>
                </a:lnTo>
                <a:lnTo>
                  <a:pt x="438" y="648"/>
                </a:lnTo>
                <a:lnTo>
                  <a:pt x="428" y="672"/>
                </a:lnTo>
                <a:lnTo>
                  <a:pt x="417" y="698"/>
                </a:lnTo>
                <a:lnTo>
                  <a:pt x="391" y="751"/>
                </a:lnTo>
                <a:lnTo>
                  <a:pt x="365" y="802"/>
                </a:lnTo>
                <a:lnTo>
                  <a:pt x="338" y="849"/>
                </a:lnTo>
                <a:lnTo>
                  <a:pt x="302" y="912"/>
                </a:lnTo>
                <a:lnTo>
                  <a:pt x="302" y="912"/>
                </a:lnTo>
                <a:lnTo>
                  <a:pt x="282" y="949"/>
                </a:lnTo>
                <a:lnTo>
                  <a:pt x="263" y="983"/>
                </a:lnTo>
                <a:lnTo>
                  <a:pt x="241" y="1019"/>
                </a:lnTo>
                <a:lnTo>
                  <a:pt x="241" y="101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0">
            <a:extLst>
              <a:ext uri="{FF2B5EF4-FFF2-40B4-BE49-F238E27FC236}">
                <a16:creationId xmlns:a16="http://schemas.microsoft.com/office/drawing/2014/main" id="{4CEA6B8F-9CB0-4031-9856-496207229C46}"/>
              </a:ext>
            </a:extLst>
          </p:cNvPr>
          <p:cNvSpPr>
            <a:spLocks/>
          </p:cNvSpPr>
          <p:nvPr/>
        </p:nvSpPr>
        <p:spPr bwMode="auto">
          <a:xfrm>
            <a:off x="3624731" y="4716548"/>
            <a:ext cx="2714625" cy="715963"/>
          </a:xfrm>
          <a:custGeom>
            <a:avLst/>
            <a:gdLst>
              <a:gd name="T0" fmla="*/ 586 w 1710"/>
              <a:gd name="T1" fmla="*/ 115 h 451"/>
              <a:gd name="T2" fmla="*/ 361 w 1710"/>
              <a:gd name="T3" fmla="*/ 133 h 451"/>
              <a:gd name="T4" fmla="*/ 280 w 1710"/>
              <a:gd name="T5" fmla="*/ 147 h 451"/>
              <a:gd name="T6" fmla="*/ 163 w 1710"/>
              <a:gd name="T7" fmla="*/ 183 h 451"/>
              <a:gd name="T8" fmla="*/ 107 w 1710"/>
              <a:gd name="T9" fmla="*/ 229 h 451"/>
              <a:gd name="T10" fmla="*/ 70 w 1710"/>
              <a:gd name="T11" fmla="*/ 287 h 451"/>
              <a:gd name="T12" fmla="*/ 46 w 1710"/>
              <a:gd name="T13" fmla="*/ 350 h 451"/>
              <a:gd name="T14" fmla="*/ 9 w 1710"/>
              <a:gd name="T15" fmla="*/ 395 h 451"/>
              <a:gd name="T16" fmla="*/ 3 w 1710"/>
              <a:gd name="T17" fmla="*/ 419 h 451"/>
              <a:gd name="T18" fmla="*/ 15 w 1710"/>
              <a:gd name="T19" fmla="*/ 423 h 451"/>
              <a:gd name="T20" fmla="*/ 64 w 1710"/>
              <a:gd name="T21" fmla="*/ 405 h 451"/>
              <a:gd name="T22" fmla="*/ 117 w 1710"/>
              <a:gd name="T23" fmla="*/ 381 h 451"/>
              <a:gd name="T24" fmla="*/ 215 w 1710"/>
              <a:gd name="T25" fmla="*/ 373 h 451"/>
              <a:gd name="T26" fmla="*/ 304 w 1710"/>
              <a:gd name="T27" fmla="*/ 377 h 451"/>
              <a:gd name="T28" fmla="*/ 345 w 1710"/>
              <a:gd name="T29" fmla="*/ 415 h 451"/>
              <a:gd name="T30" fmla="*/ 392 w 1710"/>
              <a:gd name="T31" fmla="*/ 437 h 451"/>
              <a:gd name="T32" fmla="*/ 483 w 1710"/>
              <a:gd name="T33" fmla="*/ 451 h 451"/>
              <a:gd name="T34" fmla="*/ 505 w 1710"/>
              <a:gd name="T35" fmla="*/ 445 h 451"/>
              <a:gd name="T36" fmla="*/ 496 w 1710"/>
              <a:gd name="T37" fmla="*/ 432 h 451"/>
              <a:gd name="T38" fmla="*/ 487 w 1710"/>
              <a:gd name="T39" fmla="*/ 409 h 451"/>
              <a:gd name="T40" fmla="*/ 542 w 1710"/>
              <a:gd name="T41" fmla="*/ 427 h 451"/>
              <a:gd name="T42" fmla="*/ 623 w 1710"/>
              <a:gd name="T43" fmla="*/ 432 h 451"/>
              <a:gd name="T44" fmla="*/ 747 w 1710"/>
              <a:gd name="T45" fmla="*/ 417 h 451"/>
              <a:gd name="T46" fmla="*/ 962 w 1710"/>
              <a:gd name="T47" fmla="*/ 364 h 451"/>
              <a:gd name="T48" fmla="*/ 1178 w 1710"/>
              <a:gd name="T49" fmla="*/ 290 h 451"/>
              <a:gd name="T50" fmla="*/ 1242 w 1710"/>
              <a:gd name="T51" fmla="*/ 263 h 451"/>
              <a:gd name="T52" fmla="*/ 1322 w 1710"/>
              <a:gd name="T53" fmla="*/ 249 h 451"/>
              <a:gd name="T54" fmla="*/ 1484 w 1710"/>
              <a:gd name="T55" fmla="*/ 244 h 451"/>
              <a:gd name="T56" fmla="*/ 1510 w 1710"/>
              <a:gd name="T57" fmla="*/ 251 h 451"/>
              <a:gd name="T58" fmla="*/ 1555 w 1710"/>
              <a:gd name="T59" fmla="*/ 259 h 451"/>
              <a:gd name="T60" fmla="*/ 1620 w 1710"/>
              <a:gd name="T61" fmla="*/ 264 h 451"/>
              <a:gd name="T62" fmla="*/ 1642 w 1710"/>
              <a:gd name="T63" fmla="*/ 263 h 451"/>
              <a:gd name="T64" fmla="*/ 1639 w 1710"/>
              <a:gd name="T65" fmla="*/ 254 h 451"/>
              <a:gd name="T66" fmla="*/ 1615 w 1710"/>
              <a:gd name="T67" fmla="*/ 237 h 451"/>
              <a:gd name="T68" fmla="*/ 1613 w 1710"/>
              <a:gd name="T69" fmla="*/ 223 h 451"/>
              <a:gd name="T70" fmla="*/ 1629 w 1710"/>
              <a:gd name="T71" fmla="*/ 208 h 451"/>
              <a:gd name="T72" fmla="*/ 1691 w 1710"/>
              <a:gd name="T73" fmla="*/ 185 h 451"/>
              <a:gd name="T74" fmla="*/ 1709 w 1710"/>
              <a:gd name="T75" fmla="*/ 173 h 451"/>
              <a:gd name="T76" fmla="*/ 1686 w 1710"/>
              <a:gd name="T77" fmla="*/ 175 h 451"/>
              <a:gd name="T78" fmla="*/ 1534 w 1710"/>
              <a:gd name="T79" fmla="*/ 203 h 451"/>
              <a:gd name="T80" fmla="*/ 1487 w 1710"/>
              <a:gd name="T81" fmla="*/ 185 h 451"/>
              <a:gd name="T82" fmla="*/ 1381 w 1710"/>
              <a:gd name="T83" fmla="*/ 151 h 451"/>
              <a:gd name="T84" fmla="*/ 1244 w 1710"/>
              <a:gd name="T85" fmla="*/ 141 h 451"/>
              <a:gd name="T86" fmla="*/ 868 w 1710"/>
              <a:gd name="T87" fmla="*/ 110 h 451"/>
              <a:gd name="T88" fmla="*/ 873 w 1710"/>
              <a:gd name="T89" fmla="*/ 75 h 451"/>
              <a:gd name="T90" fmla="*/ 906 w 1710"/>
              <a:gd name="T91" fmla="*/ 37 h 451"/>
              <a:gd name="T92" fmla="*/ 933 w 1710"/>
              <a:gd name="T93" fmla="*/ 4 h 451"/>
              <a:gd name="T94" fmla="*/ 925 w 1710"/>
              <a:gd name="T95" fmla="*/ 0 h 451"/>
              <a:gd name="T96" fmla="*/ 840 w 1710"/>
              <a:gd name="T97" fmla="*/ 9 h 451"/>
              <a:gd name="T98" fmla="*/ 784 w 1710"/>
              <a:gd name="T99" fmla="*/ 32 h 451"/>
              <a:gd name="T100" fmla="*/ 681 w 1710"/>
              <a:gd name="T101" fmla="*/ 112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10" h="451">
                <a:moveTo>
                  <a:pt x="681" y="112"/>
                </a:moveTo>
                <a:lnTo>
                  <a:pt x="681" y="112"/>
                </a:lnTo>
                <a:lnTo>
                  <a:pt x="636" y="113"/>
                </a:lnTo>
                <a:lnTo>
                  <a:pt x="586" y="115"/>
                </a:lnTo>
                <a:lnTo>
                  <a:pt x="526" y="118"/>
                </a:lnTo>
                <a:lnTo>
                  <a:pt x="460" y="123"/>
                </a:lnTo>
                <a:lnTo>
                  <a:pt x="393" y="128"/>
                </a:lnTo>
                <a:lnTo>
                  <a:pt x="361" y="133"/>
                </a:lnTo>
                <a:lnTo>
                  <a:pt x="332" y="137"/>
                </a:lnTo>
                <a:lnTo>
                  <a:pt x="304" y="142"/>
                </a:lnTo>
                <a:lnTo>
                  <a:pt x="280" y="147"/>
                </a:lnTo>
                <a:lnTo>
                  <a:pt x="280" y="147"/>
                </a:lnTo>
                <a:lnTo>
                  <a:pt x="239" y="157"/>
                </a:lnTo>
                <a:lnTo>
                  <a:pt x="207" y="166"/>
                </a:lnTo>
                <a:lnTo>
                  <a:pt x="182" y="175"/>
                </a:lnTo>
                <a:lnTo>
                  <a:pt x="163" y="183"/>
                </a:lnTo>
                <a:lnTo>
                  <a:pt x="148" y="192"/>
                </a:lnTo>
                <a:lnTo>
                  <a:pt x="134" y="202"/>
                </a:lnTo>
                <a:lnTo>
                  <a:pt x="121" y="213"/>
                </a:lnTo>
                <a:lnTo>
                  <a:pt x="107" y="229"/>
                </a:lnTo>
                <a:lnTo>
                  <a:pt x="107" y="229"/>
                </a:lnTo>
                <a:lnTo>
                  <a:pt x="93" y="246"/>
                </a:lnTo>
                <a:lnTo>
                  <a:pt x="82" y="267"/>
                </a:lnTo>
                <a:lnTo>
                  <a:pt x="70" y="287"/>
                </a:lnTo>
                <a:lnTo>
                  <a:pt x="61" y="306"/>
                </a:lnTo>
                <a:lnTo>
                  <a:pt x="50" y="338"/>
                </a:lnTo>
                <a:lnTo>
                  <a:pt x="46" y="350"/>
                </a:lnTo>
                <a:lnTo>
                  <a:pt x="46" y="350"/>
                </a:lnTo>
                <a:lnTo>
                  <a:pt x="37" y="361"/>
                </a:lnTo>
                <a:lnTo>
                  <a:pt x="27" y="371"/>
                </a:lnTo>
                <a:lnTo>
                  <a:pt x="18" y="382"/>
                </a:lnTo>
                <a:lnTo>
                  <a:pt x="9" y="395"/>
                </a:lnTo>
                <a:lnTo>
                  <a:pt x="3" y="406"/>
                </a:lnTo>
                <a:lnTo>
                  <a:pt x="1" y="411"/>
                </a:lnTo>
                <a:lnTo>
                  <a:pt x="0" y="415"/>
                </a:lnTo>
                <a:lnTo>
                  <a:pt x="3" y="419"/>
                </a:lnTo>
                <a:lnTo>
                  <a:pt x="5" y="422"/>
                </a:lnTo>
                <a:lnTo>
                  <a:pt x="5" y="422"/>
                </a:lnTo>
                <a:lnTo>
                  <a:pt x="10" y="423"/>
                </a:lnTo>
                <a:lnTo>
                  <a:pt x="15" y="423"/>
                </a:lnTo>
                <a:lnTo>
                  <a:pt x="23" y="422"/>
                </a:lnTo>
                <a:lnTo>
                  <a:pt x="29" y="419"/>
                </a:lnTo>
                <a:lnTo>
                  <a:pt x="46" y="413"/>
                </a:lnTo>
                <a:lnTo>
                  <a:pt x="64" y="405"/>
                </a:lnTo>
                <a:lnTo>
                  <a:pt x="97" y="389"/>
                </a:lnTo>
                <a:lnTo>
                  <a:pt x="108" y="382"/>
                </a:lnTo>
                <a:lnTo>
                  <a:pt x="113" y="381"/>
                </a:lnTo>
                <a:lnTo>
                  <a:pt x="117" y="381"/>
                </a:lnTo>
                <a:lnTo>
                  <a:pt x="117" y="381"/>
                </a:lnTo>
                <a:lnTo>
                  <a:pt x="130" y="381"/>
                </a:lnTo>
                <a:lnTo>
                  <a:pt x="153" y="380"/>
                </a:lnTo>
                <a:lnTo>
                  <a:pt x="215" y="373"/>
                </a:lnTo>
                <a:lnTo>
                  <a:pt x="300" y="366"/>
                </a:lnTo>
                <a:lnTo>
                  <a:pt x="300" y="366"/>
                </a:lnTo>
                <a:lnTo>
                  <a:pt x="301" y="371"/>
                </a:lnTo>
                <a:lnTo>
                  <a:pt x="304" y="377"/>
                </a:lnTo>
                <a:lnTo>
                  <a:pt x="309" y="385"/>
                </a:lnTo>
                <a:lnTo>
                  <a:pt x="317" y="394"/>
                </a:lnTo>
                <a:lnTo>
                  <a:pt x="328" y="404"/>
                </a:lnTo>
                <a:lnTo>
                  <a:pt x="345" y="415"/>
                </a:lnTo>
                <a:lnTo>
                  <a:pt x="366" y="427"/>
                </a:lnTo>
                <a:lnTo>
                  <a:pt x="366" y="427"/>
                </a:lnTo>
                <a:lnTo>
                  <a:pt x="379" y="432"/>
                </a:lnTo>
                <a:lnTo>
                  <a:pt x="392" y="437"/>
                </a:lnTo>
                <a:lnTo>
                  <a:pt x="417" y="443"/>
                </a:lnTo>
                <a:lnTo>
                  <a:pt x="441" y="448"/>
                </a:lnTo>
                <a:lnTo>
                  <a:pt x="464" y="450"/>
                </a:lnTo>
                <a:lnTo>
                  <a:pt x="483" y="451"/>
                </a:lnTo>
                <a:lnTo>
                  <a:pt x="496" y="448"/>
                </a:lnTo>
                <a:lnTo>
                  <a:pt x="501" y="447"/>
                </a:lnTo>
                <a:lnTo>
                  <a:pt x="503" y="446"/>
                </a:lnTo>
                <a:lnTo>
                  <a:pt x="505" y="445"/>
                </a:lnTo>
                <a:lnTo>
                  <a:pt x="503" y="442"/>
                </a:lnTo>
                <a:lnTo>
                  <a:pt x="503" y="442"/>
                </a:lnTo>
                <a:lnTo>
                  <a:pt x="500" y="437"/>
                </a:lnTo>
                <a:lnTo>
                  <a:pt x="496" y="432"/>
                </a:lnTo>
                <a:lnTo>
                  <a:pt x="489" y="420"/>
                </a:lnTo>
                <a:lnTo>
                  <a:pt x="483" y="406"/>
                </a:lnTo>
                <a:lnTo>
                  <a:pt x="483" y="406"/>
                </a:lnTo>
                <a:lnTo>
                  <a:pt x="487" y="409"/>
                </a:lnTo>
                <a:lnTo>
                  <a:pt x="497" y="414"/>
                </a:lnTo>
                <a:lnTo>
                  <a:pt x="515" y="420"/>
                </a:lnTo>
                <a:lnTo>
                  <a:pt x="526" y="423"/>
                </a:lnTo>
                <a:lnTo>
                  <a:pt x="542" y="427"/>
                </a:lnTo>
                <a:lnTo>
                  <a:pt x="558" y="428"/>
                </a:lnTo>
                <a:lnTo>
                  <a:pt x="577" y="431"/>
                </a:lnTo>
                <a:lnTo>
                  <a:pt x="599" y="432"/>
                </a:lnTo>
                <a:lnTo>
                  <a:pt x="623" y="432"/>
                </a:lnTo>
                <a:lnTo>
                  <a:pt x="650" y="431"/>
                </a:lnTo>
                <a:lnTo>
                  <a:pt x="679" y="427"/>
                </a:lnTo>
                <a:lnTo>
                  <a:pt x="712" y="423"/>
                </a:lnTo>
                <a:lnTo>
                  <a:pt x="747" y="417"/>
                </a:lnTo>
                <a:lnTo>
                  <a:pt x="747" y="417"/>
                </a:lnTo>
                <a:lnTo>
                  <a:pt x="821" y="401"/>
                </a:lnTo>
                <a:lnTo>
                  <a:pt x="893" y="384"/>
                </a:lnTo>
                <a:lnTo>
                  <a:pt x="962" y="364"/>
                </a:lnTo>
                <a:lnTo>
                  <a:pt x="1027" y="344"/>
                </a:lnTo>
                <a:lnTo>
                  <a:pt x="1084" y="325"/>
                </a:lnTo>
                <a:lnTo>
                  <a:pt x="1135" y="307"/>
                </a:lnTo>
                <a:lnTo>
                  <a:pt x="1178" y="290"/>
                </a:lnTo>
                <a:lnTo>
                  <a:pt x="1210" y="274"/>
                </a:lnTo>
                <a:lnTo>
                  <a:pt x="1210" y="274"/>
                </a:lnTo>
                <a:lnTo>
                  <a:pt x="1224" y="268"/>
                </a:lnTo>
                <a:lnTo>
                  <a:pt x="1242" y="263"/>
                </a:lnTo>
                <a:lnTo>
                  <a:pt x="1259" y="258"/>
                </a:lnTo>
                <a:lnTo>
                  <a:pt x="1280" y="254"/>
                </a:lnTo>
                <a:lnTo>
                  <a:pt x="1300" y="250"/>
                </a:lnTo>
                <a:lnTo>
                  <a:pt x="1322" y="249"/>
                </a:lnTo>
                <a:lnTo>
                  <a:pt x="1365" y="245"/>
                </a:lnTo>
                <a:lnTo>
                  <a:pt x="1406" y="244"/>
                </a:lnTo>
                <a:lnTo>
                  <a:pt x="1441" y="244"/>
                </a:lnTo>
                <a:lnTo>
                  <a:pt x="1484" y="244"/>
                </a:lnTo>
                <a:lnTo>
                  <a:pt x="1484" y="244"/>
                </a:lnTo>
                <a:lnTo>
                  <a:pt x="1492" y="245"/>
                </a:lnTo>
                <a:lnTo>
                  <a:pt x="1498" y="246"/>
                </a:lnTo>
                <a:lnTo>
                  <a:pt x="1510" y="251"/>
                </a:lnTo>
                <a:lnTo>
                  <a:pt x="1516" y="254"/>
                </a:lnTo>
                <a:lnTo>
                  <a:pt x="1525" y="256"/>
                </a:lnTo>
                <a:lnTo>
                  <a:pt x="1538" y="258"/>
                </a:lnTo>
                <a:lnTo>
                  <a:pt x="1555" y="259"/>
                </a:lnTo>
                <a:lnTo>
                  <a:pt x="1555" y="259"/>
                </a:lnTo>
                <a:lnTo>
                  <a:pt x="1575" y="259"/>
                </a:lnTo>
                <a:lnTo>
                  <a:pt x="1591" y="262"/>
                </a:lnTo>
                <a:lnTo>
                  <a:pt x="1620" y="264"/>
                </a:lnTo>
                <a:lnTo>
                  <a:pt x="1630" y="265"/>
                </a:lnTo>
                <a:lnTo>
                  <a:pt x="1637" y="265"/>
                </a:lnTo>
                <a:lnTo>
                  <a:pt x="1639" y="264"/>
                </a:lnTo>
                <a:lnTo>
                  <a:pt x="1642" y="263"/>
                </a:lnTo>
                <a:lnTo>
                  <a:pt x="1642" y="262"/>
                </a:lnTo>
                <a:lnTo>
                  <a:pt x="1642" y="259"/>
                </a:lnTo>
                <a:lnTo>
                  <a:pt x="1642" y="259"/>
                </a:lnTo>
                <a:lnTo>
                  <a:pt x="1639" y="254"/>
                </a:lnTo>
                <a:lnTo>
                  <a:pt x="1636" y="250"/>
                </a:lnTo>
                <a:lnTo>
                  <a:pt x="1625" y="244"/>
                </a:lnTo>
                <a:lnTo>
                  <a:pt x="1619" y="241"/>
                </a:lnTo>
                <a:lnTo>
                  <a:pt x="1615" y="237"/>
                </a:lnTo>
                <a:lnTo>
                  <a:pt x="1613" y="234"/>
                </a:lnTo>
                <a:lnTo>
                  <a:pt x="1611" y="229"/>
                </a:lnTo>
                <a:lnTo>
                  <a:pt x="1611" y="229"/>
                </a:lnTo>
                <a:lnTo>
                  <a:pt x="1613" y="223"/>
                </a:lnTo>
                <a:lnTo>
                  <a:pt x="1614" y="220"/>
                </a:lnTo>
                <a:lnTo>
                  <a:pt x="1616" y="216"/>
                </a:lnTo>
                <a:lnTo>
                  <a:pt x="1619" y="212"/>
                </a:lnTo>
                <a:lnTo>
                  <a:pt x="1629" y="208"/>
                </a:lnTo>
                <a:lnTo>
                  <a:pt x="1642" y="203"/>
                </a:lnTo>
                <a:lnTo>
                  <a:pt x="1642" y="203"/>
                </a:lnTo>
                <a:lnTo>
                  <a:pt x="1665" y="195"/>
                </a:lnTo>
                <a:lnTo>
                  <a:pt x="1691" y="185"/>
                </a:lnTo>
                <a:lnTo>
                  <a:pt x="1703" y="180"/>
                </a:lnTo>
                <a:lnTo>
                  <a:pt x="1709" y="175"/>
                </a:lnTo>
                <a:lnTo>
                  <a:pt x="1710" y="174"/>
                </a:lnTo>
                <a:lnTo>
                  <a:pt x="1709" y="173"/>
                </a:lnTo>
                <a:lnTo>
                  <a:pt x="1708" y="173"/>
                </a:lnTo>
                <a:lnTo>
                  <a:pt x="1703" y="173"/>
                </a:lnTo>
                <a:lnTo>
                  <a:pt x="1703" y="173"/>
                </a:lnTo>
                <a:lnTo>
                  <a:pt x="1686" y="175"/>
                </a:lnTo>
                <a:lnTo>
                  <a:pt x="1663" y="179"/>
                </a:lnTo>
                <a:lnTo>
                  <a:pt x="1606" y="189"/>
                </a:lnTo>
                <a:lnTo>
                  <a:pt x="1553" y="201"/>
                </a:lnTo>
                <a:lnTo>
                  <a:pt x="1534" y="203"/>
                </a:lnTo>
                <a:lnTo>
                  <a:pt x="1525" y="203"/>
                </a:lnTo>
                <a:lnTo>
                  <a:pt x="1525" y="203"/>
                </a:lnTo>
                <a:lnTo>
                  <a:pt x="1505" y="193"/>
                </a:lnTo>
                <a:lnTo>
                  <a:pt x="1487" y="185"/>
                </a:lnTo>
                <a:lnTo>
                  <a:pt x="1464" y="175"/>
                </a:lnTo>
                <a:lnTo>
                  <a:pt x="1439" y="165"/>
                </a:lnTo>
                <a:lnTo>
                  <a:pt x="1411" y="157"/>
                </a:lnTo>
                <a:lnTo>
                  <a:pt x="1381" y="151"/>
                </a:lnTo>
                <a:lnTo>
                  <a:pt x="1367" y="148"/>
                </a:lnTo>
                <a:lnTo>
                  <a:pt x="1352" y="147"/>
                </a:lnTo>
                <a:lnTo>
                  <a:pt x="1352" y="147"/>
                </a:lnTo>
                <a:lnTo>
                  <a:pt x="1244" y="141"/>
                </a:lnTo>
                <a:lnTo>
                  <a:pt x="1082" y="131"/>
                </a:lnTo>
                <a:lnTo>
                  <a:pt x="869" y="117"/>
                </a:lnTo>
                <a:lnTo>
                  <a:pt x="869" y="117"/>
                </a:lnTo>
                <a:lnTo>
                  <a:pt x="868" y="110"/>
                </a:lnTo>
                <a:lnTo>
                  <a:pt x="868" y="104"/>
                </a:lnTo>
                <a:lnTo>
                  <a:pt x="868" y="95"/>
                </a:lnTo>
                <a:lnTo>
                  <a:pt x="871" y="86"/>
                </a:lnTo>
                <a:lnTo>
                  <a:pt x="873" y="75"/>
                </a:lnTo>
                <a:lnTo>
                  <a:pt x="879" y="65"/>
                </a:lnTo>
                <a:lnTo>
                  <a:pt x="888" y="54"/>
                </a:lnTo>
                <a:lnTo>
                  <a:pt x="888" y="54"/>
                </a:lnTo>
                <a:lnTo>
                  <a:pt x="906" y="37"/>
                </a:lnTo>
                <a:lnTo>
                  <a:pt x="924" y="19"/>
                </a:lnTo>
                <a:lnTo>
                  <a:pt x="930" y="11"/>
                </a:lnTo>
                <a:lnTo>
                  <a:pt x="933" y="5"/>
                </a:lnTo>
                <a:lnTo>
                  <a:pt x="933" y="4"/>
                </a:lnTo>
                <a:lnTo>
                  <a:pt x="932" y="1"/>
                </a:lnTo>
                <a:lnTo>
                  <a:pt x="929" y="0"/>
                </a:lnTo>
                <a:lnTo>
                  <a:pt x="925" y="0"/>
                </a:lnTo>
                <a:lnTo>
                  <a:pt x="925" y="0"/>
                </a:lnTo>
                <a:lnTo>
                  <a:pt x="899" y="1"/>
                </a:lnTo>
                <a:lnTo>
                  <a:pt x="879" y="2"/>
                </a:lnTo>
                <a:lnTo>
                  <a:pt x="860" y="5"/>
                </a:lnTo>
                <a:lnTo>
                  <a:pt x="840" y="9"/>
                </a:lnTo>
                <a:lnTo>
                  <a:pt x="820" y="15"/>
                </a:lnTo>
                <a:lnTo>
                  <a:pt x="801" y="23"/>
                </a:lnTo>
                <a:lnTo>
                  <a:pt x="792" y="26"/>
                </a:lnTo>
                <a:lnTo>
                  <a:pt x="784" y="32"/>
                </a:lnTo>
                <a:lnTo>
                  <a:pt x="784" y="32"/>
                </a:lnTo>
                <a:lnTo>
                  <a:pt x="718" y="82"/>
                </a:lnTo>
                <a:lnTo>
                  <a:pt x="681" y="112"/>
                </a:lnTo>
                <a:lnTo>
                  <a:pt x="681" y="11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8">
            <a:extLst>
              <a:ext uri="{FF2B5EF4-FFF2-40B4-BE49-F238E27FC236}">
                <a16:creationId xmlns:a16="http://schemas.microsoft.com/office/drawing/2014/main" id="{19D28C8C-49D6-4D4A-8AEC-31C02F58E410}"/>
              </a:ext>
            </a:extLst>
          </p:cNvPr>
          <p:cNvSpPr>
            <a:spLocks/>
          </p:cNvSpPr>
          <p:nvPr/>
        </p:nvSpPr>
        <p:spPr bwMode="auto">
          <a:xfrm>
            <a:off x="568976" y="1277113"/>
            <a:ext cx="2968625" cy="1484313"/>
          </a:xfrm>
          <a:custGeom>
            <a:avLst/>
            <a:gdLst>
              <a:gd name="T0" fmla="*/ 1246 w 3060"/>
              <a:gd name="T1" fmla="*/ 468 h 1530"/>
              <a:gd name="T2" fmla="*/ 952 w 3060"/>
              <a:gd name="T3" fmla="*/ 540 h 1530"/>
              <a:gd name="T4" fmla="*/ 750 w 3060"/>
              <a:gd name="T5" fmla="*/ 560 h 1530"/>
              <a:gd name="T6" fmla="*/ 692 w 3060"/>
              <a:gd name="T7" fmla="*/ 544 h 1530"/>
              <a:gd name="T8" fmla="*/ 670 w 3060"/>
              <a:gd name="T9" fmla="*/ 555 h 1530"/>
              <a:gd name="T10" fmla="*/ 645 w 3060"/>
              <a:gd name="T11" fmla="*/ 609 h 1530"/>
              <a:gd name="T12" fmla="*/ 614 w 3060"/>
              <a:gd name="T13" fmla="*/ 604 h 1530"/>
              <a:gd name="T14" fmla="*/ 585 w 3060"/>
              <a:gd name="T15" fmla="*/ 553 h 1530"/>
              <a:gd name="T16" fmla="*/ 553 w 3060"/>
              <a:gd name="T17" fmla="*/ 536 h 1530"/>
              <a:gd name="T18" fmla="*/ 320 w 3060"/>
              <a:gd name="T19" fmla="*/ 550 h 1530"/>
              <a:gd name="T20" fmla="*/ 226 w 3060"/>
              <a:gd name="T21" fmla="*/ 533 h 1530"/>
              <a:gd name="T22" fmla="*/ 43 w 3060"/>
              <a:gd name="T23" fmla="*/ 446 h 1530"/>
              <a:gd name="T24" fmla="*/ 2 w 3060"/>
              <a:gd name="T25" fmla="*/ 450 h 1530"/>
              <a:gd name="T26" fmla="*/ 13 w 3060"/>
              <a:gd name="T27" fmla="*/ 489 h 1530"/>
              <a:gd name="T28" fmla="*/ 148 w 3060"/>
              <a:gd name="T29" fmla="*/ 620 h 1530"/>
              <a:gd name="T30" fmla="*/ 359 w 3060"/>
              <a:gd name="T31" fmla="*/ 743 h 1530"/>
              <a:gd name="T32" fmla="*/ 552 w 3060"/>
              <a:gd name="T33" fmla="*/ 803 h 1530"/>
              <a:gd name="T34" fmla="*/ 664 w 3060"/>
              <a:gd name="T35" fmla="*/ 879 h 1530"/>
              <a:gd name="T36" fmla="*/ 1032 w 3060"/>
              <a:gd name="T37" fmla="*/ 1184 h 1530"/>
              <a:gd name="T38" fmla="*/ 1181 w 3060"/>
              <a:gd name="T39" fmla="*/ 1263 h 1530"/>
              <a:gd name="T40" fmla="*/ 1431 w 3060"/>
              <a:gd name="T41" fmla="*/ 1342 h 1530"/>
              <a:gd name="T42" fmla="*/ 1459 w 3060"/>
              <a:gd name="T43" fmla="*/ 1360 h 1530"/>
              <a:gd name="T44" fmla="*/ 1284 w 3060"/>
              <a:gd name="T45" fmla="*/ 1418 h 1530"/>
              <a:gd name="T46" fmla="*/ 1174 w 3060"/>
              <a:gd name="T47" fmla="*/ 1466 h 1530"/>
              <a:gd name="T48" fmla="*/ 1191 w 3060"/>
              <a:gd name="T49" fmla="*/ 1492 h 1530"/>
              <a:gd name="T50" fmla="*/ 1318 w 3060"/>
              <a:gd name="T51" fmla="*/ 1525 h 1530"/>
              <a:gd name="T52" fmla="*/ 1520 w 3060"/>
              <a:gd name="T53" fmla="*/ 1525 h 1530"/>
              <a:gd name="T54" fmla="*/ 1681 w 3060"/>
              <a:gd name="T55" fmla="*/ 1480 h 1530"/>
              <a:gd name="T56" fmla="*/ 1807 w 3060"/>
              <a:gd name="T57" fmla="*/ 1449 h 1530"/>
              <a:gd name="T58" fmla="*/ 2275 w 3060"/>
              <a:gd name="T59" fmla="*/ 1471 h 1530"/>
              <a:gd name="T60" fmla="*/ 2482 w 3060"/>
              <a:gd name="T61" fmla="*/ 1436 h 1530"/>
              <a:gd name="T62" fmla="*/ 2563 w 3060"/>
              <a:gd name="T63" fmla="*/ 1431 h 1530"/>
              <a:gd name="T64" fmla="*/ 2647 w 3060"/>
              <a:gd name="T65" fmla="*/ 1440 h 1530"/>
              <a:gd name="T66" fmla="*/ 2711 w 3060"/>
              <a:gd name="T67" fmla="*/ 1418 h 1530"/>
              <a:gd name="T68" fmla="*/ 2798 w 3060"/>
              <a:gd name="T69" fmla="*/ 1358 h 1530"/>
              <a:gd name="T70" fmla="*/ 2919 w 3060"/>
              <a:gd name="T71" fmla="*/ 1336 h 1530"/>
              <a:gd name="T72" fmla="*/ 3059 w 3060"/>
              <a:gd name="T73" fmla="*/ 1319 h 1530"/>
              <a:gd name="T74" fmla="*/ 3046 w 3060"/>
              <a:gd name="T75" fmla="*/ 1304 h 1530"/>
              <a:gd name="T76" fmla="*/ 2941 w 3060"/>
              <a:gd name="T77" fmla="*/ 1290 h 1530"/>
              <a:gd name="T78" fmla="*/ 2800 w 3060"/>
              <a:gd name="T79" fmla="*/ 1295 h 1530"/>
              <a:gd name="T80" fmla="*/ 2698 w 3060"/>
              <a:gd name="T81" fmla="*/ 1259 h 1530"/>
              <a:gd name="T82" fmla="*/ 2811 w 3060"/>
              <a:gd name="T83" fmla="*/ 1073 h 1530"/>
              <a:gd name="T84" fmla="*/ 2848 w 3060"/>
              <a:gd name="T85" fmla="*/ 999 h 1530"/>
              <a:gd name="T86" fmla="*/ 2849 w 3060"/>
              <a:gd name="T87" fmla="*/ 940 h 1530"/>
              <a:gd name="T88" fmla="*/ 2813 w 3060"/>
              <a:gd name="T89" fmla="*/ 872 h 1530"/>
              <a:gd name="T90" fmla="*/ 2780 w 3060"/>
              <a:gd name="T91" fmla="*/ 850 h 1530"/>
              <a:gd name="T92" fmla="*/ 2725 w 3060"/>
              <a:gd name="T93" fmla="*/ 747 h 1530"/>
              <a:gd name="T94" fmla="*/ 2628 w 3060"/>
              <a:gd name="T95" fmla="*/ 671 h 1530"/>
              <a:gd name="T96" fmla="*/ 2533 w 3060"/>
              <a:gd name="T97" fmla="*/ 649 h 1530"/>
              <a:gd name="T98" fmla="*/ 2298 w 3060"/>
              <a:gd name="T99" fmla="*/ 642 h 1530"/>
              <a:gd name="T100" fmla="*/ 2135 w 3060"/>
              <a:gd name="T101" fmla="*/ 610 h 1530"/>
              <a:gd name="T102" fmla="*/ 1900 w 3060"/>
              <a:gd name="T103" fmla="*/ 553 h 1530"/>
              <a:gd name="T104" fmla="*/ 1816 w 3060"/>
              <a:gd name="T105" fmla="*/ 499 h 1530"/>
              <a:gd name="T106" fmla="*/ 1783 w 3060"/>
              <a:gd name="T107" fmla="*/ 444 h 1530"/>
              <a:gd name="T108" fmla="*/ 1747 w 3060"/>
              <a:gd name="T109" fmla="*/ 240 h 1530"/>
              <a:gd name="T110" fmla="*/ 1702 w 3060"/>
              <a:gd name="T111" fmla="*/ 130 h 1530"/>
              <a:gd name="T112" fmla="*/ 1599 w 3060"/>
              <a:gd name="T113" fmla="*/ 13 h 1530"/>
              <a:gd name="T114" fmla="*/ 1553 w 3060"/>
              <a:gd name="T115" fmla="*/ 1 h 1530"/>
              <a:gd name="T116" fmla="*/ 1514 w 3060"/>
              <a:gd name="T117" fmla="*/ 22 h 1530"/>
              <a:gd name="T118" fmla="*/ 1520 w 3060"/>
              <a:gd name="T119" fmla="*/ 74 h 1530"/>
              <a:gd name="T120" fmla="*/ 1521 w 3060"/>
              <a:gd name="T121" fmla="*/ 156 h 1530"/>
              <a:gd name="T122" fmla="*/ 1489 w 3060"/>
              <a:gd name="T123" fmla="*/ 358 h 1530"/>
              <a:gd name="T124" fmla="*/ 1439 w 3060"/>
              <a:gd name="T125" fmla="*/ 400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60" h="1530">
                <a:moveTo>
                  <a:pt x="1412" y="413"/>
                </a:moveTo>
                <a:lnTo>
                  <a:pt x="1412" y="413"/>
                </a:lnTo>
                <a:lnTo>
                  <a:pt x="1392" y="421"/>
                </a:lnTo>
                <a:lnTo>
                  <a:pt x="1334" y="440"/>
                </a:lnTo>
                <a:lnTo>
                  <a:pt x="1294" y="454"/>
                </a:lnTo>
                <a:lnTo>
                  <a:pt x="1246" y="468"/>
                </a:lnTo>
                <a:lnTo>
                  <a:pt x="1191" y="483"/>
                </a:lnTo>
                <a:lnTo>
                  <a:pt x="1130" y="499"/>
                </a:lnTo>
                <a:lnTo>
                  <a:pt x="1130" y="499"/>
                </a:lnTo>
                <a:lnTo>
                  <a:pt x="1066" y="515"/>
                </a:lnTo>
                <a:lnTo>
                  <a:pt x="1008" y="529"/>
                </a:lnTo>
                <a:lnTo>
                  <a:pt x="952" y="540"/>
                </a:lnTo>
                <a:lnTo>
                  <a:pt x="901" y="549"/>
                </a:lnTo>
                <a:lnTo>
                  <a:pt x="854" y="557"/>
                </a:lnTo>
                <a:lnTo>
                  <a:pt x="814" y="560"/>
                </a:lnTo>
                <a:lnTo>
                  <a:pt x="778" y="562"/>
                </a:lnTo>
                <a:lnTo>
                  <a:pt x="763" y="562"/>
                </a:lnTo>
                <a:lnTo>
                  <a:pt x="750" y="560"/>
                </a:lnTo>
                <a:lnTo>
                  <a:pt x="750" y="560"/>
                </a:lnTo>
                <a:lnTo>
                  <a:pt x="728" y="557"/>
                </a:lnTo>
                <a:lnTo>
                  <a:pt x="713" y="553"/>
                </a:lnTo>
                <a:lnTo>
                  <a:pt x="703" y="549"/>
                </a:lnTo>
                <a:lnTo>
                  <a:pt x="695" y="546"/>
                </a:lnTo>
                <a:lnTo>
                  <a:pt x="692" y="544"/>
                </a:lnTo>
                <a:lnTo>
                  <a:pt x="688" y="544"/>
                </a:lnTo>
                <a:lnTo>
                  <a:pt x="683" y="545"/>
                </a:lnTo>
                <a:lnTo>
                  <a:pt x="676" y="548"/>
                </a:lnTo>
                <a:lnTo>
                  <a:pt x="676" y="548"/>
                </a:lnTo>
                <a:lnTo>
                  <a:pt x="672" y="552"/>
                </a:lnTo>
                <a:lnTo>
                  <a:pt x="670" y="555"/>
                </a:lnTo>
                <a:lnTo>
                  <a:pt x="665" y="564"/>
                </a:lnTo>
                <a:lnTo>
                  <a:pt x="658" y="587"/>
                </a:lnTo>
                <a:lnTo>
                  <a:pt x="655" y="597"/>
                </a:lnTo>
                <a:lnTo>
                  <a:pt x="652" y="602"/>
                </a:lnTo>
                <a:lnTo>
                  <a:pt x="648" y="605"/>
                </a:lnTo>
                <a:lnTo>
                  <a:pt x="645" y="609"/>
                </a:lnTo>
                <a:lnTo>
                  <a:pt x="639" y="610"/>
                </a:lnTo>
                <a:lnTo>
                  <a:pt x="634" y="610"/>
                </a:lnTo>
                <a:lnTo>
                  <a:pt x="627" y="610"/>
                </a:lnTo>
                <a:lnTo>
                  <a:pt x="627" y="610"/>
                </a:lnTo>
                <a:lnTo>
                  <a:pt x="620" y="607"/>
                </a:lnTo>
                <a:lnTo>
                  <a:pt x="614" y="604"/>
                </a:lnTo>
                <a:lnTo>
                  <a:pt x="610" y="600"/>
                </a:lnTo>
                <a:lnTo>
                  <a:pt x="606" y="595"/>
                </a:lnTo>
                <a:lnTo>
                  <a:pt x="599" y="583"/>
                </a:lnTo>
                <a:lnTo>
                  <a:pt x="594" y="571"/>
                </a:lnTo>
                <a:lnTo>
                  <a:pt x="587" y="558"/>
                </a:lnTo>
                <a:lnTo>
                  <a:pt x="585" y="553"/>
                </a:lnTo>
                <a:lnTo>
                  <a:pt x="580" y="548"/>
                </a:lnTo>
                <a:lnTo>
                  <a:pt x="575" y="543"/>
                </a:lnTo>
                <a:lnTo>
                  <a:pt x="570" y="540"/>
                </a:lnTo>
                <a:lnTo>
                  <a:pt x="562" y="538"/>
                </a:lnTo>
                <a:lnTo>
                  <a:pt x="553" y="536"/>
                </a:lnTo>
                <a:lnTo>
                  <a:pt x="553" y="536"/>
                </a:lnTo>
                <a:lnTo>
                  <a:pt x="531" y="536"/>
                </a:lnTo>
                <a:lnTo>
                  <a:pt x="503" y="538"/>
                </a:lnTo>
                <a:lnTo>
                  <a:pt x="435" y="544"/>
                </a:lnTo>
                <a:lnTo>
                  <a:pt x="397" y="548"/>
                </a:lnTo>
                <a:lnTo>
                  <a:pt x="359" y="550"/>
                </a:lnTo>
                <a:lnTo>
                  <a:pt x="320" y="550"/>
                </a:lnTo>
                <a:lnTo>
                  <a:pt x="301" y="549"/>
                </a:lnTo>
                <a:lnTo>
                  <a:pt x="284" y="548"/>
                </a:lnTo>
                <a:lnTo>
                  <a:pt x="284" y="548"/>
                </a:lnTo>
                <a:lnTo>
                  <a:pt x="266" y="545"/>
                </a:lnTo>
                <a:lnTo>
                  <a:pt x="247" y="540"/>
                </a:lnTo>
                <a:lnTo>
                  <a:pt x="226" y="533"/>
                </a:lnTo>
                <a:lnTo>
                  <a:pt x="205" y="522"/>
                </a:lnTo>
                <a:lnTo>
                  <a:pt x="160" y="502"/>
                </a:lnTo>
                <a:lnTo>
                  <a:pt x="117" y="479"/>
                </a:lnTo>
                <a:lnTo>
                  <a:pt x="78" y="460"/>
                </a:lnTo>
                <a:lnTo>
                  <a:pt x="60" y="452"/>
                </a:lnTo>
                <a:lnTo>
                  <a:pt x="43" y="446"/>
                </a:lnTo>
                <a:lnTo>
                  <a:pt x="30" y="442"/>
                </a:lnTo>
                <a:lnTo>
                  <a:pt x="18" y="442"/>
                </a:lnTo>
                <a:lnTo>
                  <a:pt x="13" y="442"/>
                </a:lnTo>
                <a:lnTo>
                  <a:pt x="8" y="444"/>
                </a:lnTo>
                <a:lnTo>
                  <a:pt x="5" y="446"/>
                </a:lnTo>
                <a:lnTo>
                  <a:pt x="2" y="450"/>
                </a:lnTo>
                <a:lnTo>
                  <a:pt x="2" y="450"/>
                </a:lnTo>
                <a:lnTo>
                  <a:pt x="0" y="455"/>
                </a:lnTo>
                <a:lnTo>
                  <a:pt x="0" y="460"/>
                </a:lnTo>
                <a:lnTo>
                  <a:pt x="2" y="466"/>
                </a:lnTo>
                <a:lnTo>
                  <a:pt x="4" y="473"/>
                </a:lnTo>
                <a:lnTo>
                  <a:pt x="13" y="489"/>
                </a:lnTo>
                <a:lnTo>
                  <a:pt x="27" y="507"/>
                </a:lnTo>
                <a:lnTo>
                  <a:pt x="43" y="527"/>
                </a:lnTo>
                <a:lnTo>
                  <a:pt x="65" y="550"/>
                </a:lnTo>
                <a:lnTo>
                  <a:pt x="91" y="573"/>
                </a:lnTo>
                <a:lnTo>
                  <a:pt x="117" y="596"/>
                </a:lnTo>
                <a:lnTo>
                  <a:pt x="148" y="620"/>
                </a:lnTo>
                <a:lnTo>
                  <a:pt x="181" y="644"/>
                </a:lnTo>
                <a:lnTo>
                  <a:pt x="214" y="667"/>
                </a:lnTo>
                <a:lnTo>
                  <a:pt x="249" y="689"/>
                </a:lnTo>
                <a:lnTo>
                  <a:pt x="285" y="709"/>
                </a:lnTo>
                <a:lnTo>
                  <a:pt x="322" y="728"/>
                </a:lnTo>
                <a:lnTo>
                  <a:pt x="359" y="743"/>
                </a:lnTo>
                <a:lnTo>
                  <a:pt x="394" y="756"/>
                </a:lnTo>
                <a:lnTo>
                  <a:pt x="394" y="756"/>
                </a:lnTo>
                <a:lnTo>
                  <a:pt x="455" y="775"/>
                </a:lnTo>
                <a:lnTo>
                  <a:pt x="498" y="788"/>
                </a:lnTo>
                <a:lnTo>
                  <a:pt x="529" y="796"/>
                </a:lnTo>
                <a:lnTo>
                  <a:pt x="552" y="803"/>
                </a:lnTo>
                <a:lnTo>
                  <a:pt x="562" y="807"/>
                </a:lnTo>
                <a:lnTo>
                  <a:pt x="572" y="812"/>
                </a:lnTo>
                <a:lnTo>
                  <a:pt x="594" y="826"/>
                </a:lnTo>
                <a:lnTo>
                  <a:pt x="623" y="848"/>
                </a:lnTo>
                <a:lnTo>
                  <a:pt x="664" y="879"/>
                </a:lnTo>
                <a:lnTo>
                  <a:pt x="664" y="879"/>
                </a:lnTo>
                <a:lnTo>
                  <a:pt x="755" y="952"/>
                </a:lnTo>
                <a:lnTo>
                  <a:pt x="840" y="1020"/>
                </a:lnTo>
                <a:lnTo>
                  <a:pt x="927" y="1093"/>
                </a:lnTo>
                <a:lnTo>
                  <a:pt x="1019" y="1173"/>
                </a:lnTo>
                <a:lnTo>
                  <a:pt x="1019" y="1173"/>
                </a:lnTo>
                <a:lnTo>
                  <a:pt x="1032" y="1184"/>
                </a:lnTo>
                <a:lnTo>
                  <a:pt x="1046" y="1194"/>
                </a:lnTo>
                <a:lnTo>
                  <a:pt x="1061" y="1205"/>
                </a:lnTo>
                <a:lnTo>
                  <a:pt x="1077" y="1214"/>
                </a:lnTo>
                <a:lnTo>
                  <a:pt x="1110" y="1231"/>
                </a:lnTo>
                <a:lnTo>
                  <a:pt x="1144" y="1248"/>
                </a:lnTo>
                <a:lnTo>
                  <a:pt x="1181" y="1263"/>
                </a:lnTo>
                <a:lnTo>
                  <a:pt x="1216" y="1277"/>
                </a:lnTo>
                <a:lnTo>
                  <a:pt x="1253" y="1290"/>
                </a:lnTo>
                <a:lnTo>
                  <a:pt x="1290" y="1301"/>
                </a:lnTo>
                <a:lnTo>
                  <a:pt x="1356" y="1320"/>
                </a:lnTo>
                <a:lnTo>
                  <a:pt x="1411" y="1336"/>
                </a:lnTo>
                <a:lnTo>
                  <a:pt x="1431" y="1342"/>
                </a:lnTo>
                <a:lnTo>
                  <a:pt x="1448" y="1348"/>
                </a:lnTo>
                <a:lnTo>
                  <a:pt x="1458" y="1353"/>
                </a:lnTo>
                <a:lnTo>
                  <a:pt x="1460" y="1356"/>
                </a:lnTo>
                <a:lnTo>
                  <a:pt x="1460" y="1357"/>
                </a:lnTo>
                <a:lnTo>
                  <a:pt x="1460" y="1357"/>
                </a:lnTo>
                <a:lnTo>
                  <a:pt x="1459" y="1360"/>
                </a:lnTo>
                <a:lnTo>
                  <a:pt x="1456" y="1362"/>
                </a:lnTo>
                <a:lnTo>
                  <a:pt x="1445" y="1367"/>
                </a:lnTo>
                <a:lnTo>
                  <a:pt x="1426" y="1375"/>
                </a:lnTo>
                <a:lnTo>
                  <a:pt x="1403" y="1381"/>
                </a:lnTo>
                <a:lnTo>
                  <a:pt x="1346" y="1399"/>
                </a:lnTo>
                <a:lnTo>
                  <a:pt x="1284" y="1418"/>
                </a:lnTo>
                <a:lnTo>
                  <a:pt x="1253" y="1428"/>
                </a:lnTo>
                <a:lnTo>
                  <a:pt x="1226" y="1437"/>
                </a:lnTo>
                <a:lnTo>
                  <a:pt x="1204" y="1447"/>
                </a:lnTo>
                <a:lnTo>
                  <a:pt x="1186" y="1457"/>
                </a:lnTo>
                <a:lnTo>
                  <a:pt x="1178" y="1463"/>
                </a:lnTo>
                <a:lnTo>
                  <a:pt x="1174" y="1466"/>
                </a:lnTo>
                <a:lnTo>
                  <a:pt x="1171" y="1471"/>
                </a:lnTo>
                <a:lnTo>
                  <a:pt x="1171" y="1475"/>
                </a:lnTo>
                <a:lnTo>
                  <a:pt x="1172" y="1480"/>
                </a:lnTo>
                <a:lnTo>
                  <a:pt x="1176" y="1484"/>
                </a:lnTo>
                <a:lnTo>
                  <a:pt x="1182" y="1488"/>
                </a:lnTo>
                <a:lnTo>
                  <a:pt x="1191" y="1492"/>
                </a:lnTo>
                <a:lnTo>
                  <a:pt x="1191" y="1492"/>
                </a:lnTo>
                <a:lnTo>
                  <a:pt x="1228" y="1505"/>
                </a:lnTo>
                <a:lnTo>
                  <a:pt x="1257" y="1513"/>
                </a:lnTo>
                <a:lnTo>
                  <a:pt x="1280" y="1520"/>
                </a:lnTo>
                <a:lnTo>
                  <a:pt x="1299" y="1524"/>
                </a:lnTo>
                <a:lnTo>
                  <a:pt x="1318" y="1525"/>
                </a:lnTo>
                <a:lnTo>
                  <a:pt x="1338" y="1526"/>
                </a:lnTo>
                <a:lnTo>
                  <a:pt x="1399" y="1529"/>
                </a:lnTo>
                <a:lnTo>
                  <a:pt x="1399" y="1529"/>
                </a:lnTo>
                <a:lnTo>
                  <a:pt x="1439" y="1530"/>
                </a:lnTo>
                <a:lnTo>
                  <a:pt x="1479" y="1529"/>
                </a:lnTo>
                <a:lnTo>
                  <a:pt x="1520" y="1525"/>
                </a:lnTo>
                <a:lnTo>
                  <a:pt x="1558" y="1518"/>
                </a:lnTo>
                <a:lnTo>
                  <a:pt x="1595" y="1511"/>
                </a:lnTo>
                <a:lnTo>
                  <a:pt x="1628" y="1502"/>
                </a:lnTo>
                <a:lnTo>
                  <a:pt x="1657" y="1491"/>
                </a:lnTo>
                <a:lnTo>
                  <a:pt x="1670" y="1485"/>
                </a:lnTo>
                <a:lnTo>
                  <a:pt x="1681" y="1480"/>
                </a:lnTo>
                <a:lnTo>
                  <a:pt x="1681" y="1480"/>
                </a:lnTo>
                <a:lnTo>
                  <a:pt x="1716" y="1461"/>
                </a:lnTo>
                <a:lnTo>
                  <a:pt x="1739" y="1450"/>
                </a:lnTo>
                <a:lnTo>
                  <a:pt x="1755" y="1444"/>
                </a:lnTo>
                <a:lnTo>
                  <a:pt x="1755" y="1444"/>
                </a:lnTo>
                <a:lnTo>
                  <a:pt x="1807" y="1449"/>
                </a:lnTo>
                <a:lnTo>
                  <a:pt x="2012" y="1468"/>
                </a:lnTo>
                <a:lnTo>
                  <a:pt x="2012" y="1468"/>
                </a:lnTo>
                <a:lnTo>
                  <a:pt x="2085" y="1473"/>
                </a:lnTo>
                <a:lnTo>
                  <a:pt x="2154" y="1475"/>
                </a:lnTo>
                <a:lnTo>
                  <a:pt x="2218" y="1474"/>
                </a:lnTo>
                <a:lnTo>
                  <a:pt x="2275" y="1471"/>
                </a:lnTo>
                <a:lnTo>
                  <a:pt x="2328" y="1466"/>
                </a:lnTo>
                <a:lnTo>
                  <a:pt x="2375" y="1460"/>
                </a:lnTo>
                <a:lnTo>
                  <a:pt x="2417" y="1452"/>
                </a:lnTo>
                <a:lnTo>
                  <a:pt x="2454" y="1444"/>
                </a:lnTo>
                <a:lnTo>
                  <a:pt x="2454" y="1444"/>
                </a:lnTo>
                <a:lnTo>
                  <a:pt x="2482" y="1436"/>
                </a:lnTo>
                <a:lnTo>
                  <a:pt x="2502" y="1431"/>
                </a:lnTo>
                <a:lnTo>
                  <a:pt x="2516" y="1430"/>
                </a:lnTo>
                <a:lnTo>
                  <a:pt x="2526" y="1430"/>
                </a:lnTo>
                <a:lnTo>
                  <a:pt x="2540" y="1431"/>
                </a:lnTo>
                <a:lnTo>
                  <a:pt x="2550" y="1431"/>
                </a:lnTo>
                <a:lnTo>
                  <a:pt x="2563" y="1431"/>
                </a:lnTo>
                <a:lnTo>
                  <a:pt x="2563" y="1431"/>
                </a:lnTo>
                <a:lnTo>
                  <a:pt x="2580" y="1431"/>
                </a:lnTo>
                <a:lnTo>
                  <a:pt x="2596" y="1433"/>
                </a:lnTo>
                <a:lnTo>
                  <a:pt x="2611" y="1436"/>
                </a:lnTo>
                <a:lnTo>
                  <a:pt x="2629" y="1438"/>
                </a:lnTo>
                <a:lnTo>
                  <a:pt x="2647" y="1440"/>
                </a:lnTo>
                <a:lnTo>
                  <a:pt x="2657" y="1438"/>
                </a:lnTo>
                <a:lnTo>
                  <a:pt x="2666" y="1437"/>
                </a:lnTo>
                <a:lnTo>
                  <a:pt x="2678" y="1435"/>
                </a:lnTo>
                <a:lnTo>
                  <a:pt x="2688" y="1431"/>
                </a:lnTo>
                <a:lnTo>
                  <a:pt x="2699" y="1426"/>
                </a:lnTo>
                <a:lnTo>
                  <a:pt x="2711" y="1418"/>
                </a:lnTo>
                <a:lnTo>
                  <a:pt x="2711" y="1418"/>
                </a:lnTo>
                <a:lnTo>
                  <a:pt x="2732" y="1405"/>
                </a:lnTo>
                <a:lnTo>
                  <a:pt x="2747" y="1393"/>
                </a:lnTo>
                <a:lnTo>
                  <a:pt x="2772" y="1374"/>
                </a:lnTo>
                <a:lnTo>
                  <a:pt x="2783" y="1366"/>
                </a:lnTo>
                <a:lnTo>
                  <a:pt x="2798" y="1358"/>
                </a:lnTo>
                <a:lnTo>
                  <a:pt x="2819" y="1352"/>
                </a:lnTo>
                <a:lnTo>
                  <a:pt x="2845" y="1346"/>
                </a:lnTo>
                <a:lnTo>
                  <a:pt x="2845" y="1346"/>
                </a:lnTo>
                <a:lnTo>
                  <a:pt x="2862" y="1342"/>
                </a:lnTo>
                <a:lnTo>
                  <a:pt x="2880" y="1339"/>
                </a:lnTo>
                <a:lnTo>
                  <a:pt x="2919" y="1336"/>
                </a:lnTo>
                <a:lnTo>
                  <a:pt x="2995" y="1330"/>
                </a:lnTo>
                <a:lnTo>
                  <a:pt x="3027" y="1327"/>
                </a:lnTo>
                <a:lnTo>
                  <a:pt x="3040" y="1325"/>
                </a:lnTo>
                <a:lnTo>
                  <a:pt x="3050" y="1323"/>
                </a:lnTo>
                <a:lnTo>
                  <a:pt x="3056" y="1320"/>
                </a:lnTo>
                <a:lnTo>
                  <a:pt x="3059" y="1319"/>
                </a:lnTo>
                <a:lnTo>
                  <a:pt x="3060" y="1316"/>
                </a:lnTo>
                <a:lnTo>
                  <a:pt x="3060" y="1315"/>
                </a:lnTo>
                <a:lnTo>
                  <a:pt x="3059" y="1313"/>
                </a:lnTo>
                <a:lnTo>
                  <a:pt x="3054" y="1309"/>
                </a:lnTo>
                <a:lnTo>
                  <a:pt x="3054" y="1309"/>
                </a:lnTo>
                <a:lnTo>
                  <a:pt x="3046" y="1304"/>
                </a:lnTo>
                <a:lnTo>
                  <a:pt x="3037" y="1300"/>
                </a:lnTo>
                <a:lnTo>
                  <a:pt x="3027" y="1296"/>
                </a:lnTo>
                <a:lnTo>
                  <a:pt x="3017" y="1294"/>
                </a:lnTo>
                <a:lnTo>
                  <a:pt x="2994" y="1291"/>
                </a:lnTo>
                <a:lnTo>
                  <a:pt x="2969" y="1290"/>
                </a:lnTo>
                <a:lnTo>
                  <a:pt x="2941" y="1290"/>
                </a:lnTo>
                <a:lnTo>
                  <a:pt x="2910" y="1291"/>
                </a:lnTo>
                <a:lnTo>
                  <a:pt x="2845" y="1296"/>
                </a:lnTo>
                <a:lnTo>
                  <a:pt x="2845" y="1296"/>
                </a:lnTo>
                <a:lnTo>
                  <a:pt x="2829" y="1296"/>
                </a:lnTo>
                <a:lnTo>
                  <a:pt x="2813" y="1296"/>
                </a:lnTo>
                <a:lnTo>
                  <a:pt x="2800" y="1295"/>
                </a:lnTo>
                <a:lnTo>
                  <a:pt x="2786" y="1292"/>
                </a:lnTo>
                <a:lnTo>
                  <a:pt x="2760" y="1287"/>
                </a:lnTo>
                <a:lnTo>
                  <a:pt x="2739" y="1280"/>
                </a:lnTo>
                <a:lnTo>
                  <a:pt x="2722" y="1272"/>
                </a:lnTo>
                <a:lnTo>
                  <a:pt x="2709" y="1266"/>
                </a:lnTo>
                <a:lnTo>
                  <a:pt x="2698" y="1259"/>
                </a:lnTo>
                <a:lnTo>
                  <a:pt x="2698" y="1259"/>
                </a:lnTo>
                <a:lnTo>
                  <a:pt x="2716" y="1233"/>
                </a:lnTo>
                <a:lnTo>
                  <a:pt x="2754" y="1172"/>
                </a:lnTo>
                <a:lnTo>
                  <a:pt x="2775" y="1136"/>
                </a:lnTo>
                <a:lnTo>
                  <a:pt x="2796" y="1102"/>
                </a:lnTo>
                <a:lnTo>
                  <a:pt x="2811" y="1073"/>
                </a:lnTo>
                <a:lnTo>
                  <a:pt x="2821" y="1051"/>
                </a:lnTo>
                <a:lnTo>
                  <a:pt x="2821" y="1051"/>
                </a:lnTo>
                <a:lnTo>
                  <a:pt x="2827" y="1036"/>
                </a:lnTo>
                <a:lnTo>
                  <a:pt x="2835" y="1023"/>
                </a:lnTo>
                <a:lnTo>
                  <a:pt x="2841" y="1012"/>
                </a:lnTo>
                <a:lnTo>
                  <a:pt x="2848" y="999"/>
                </a:lnTo>
                <a:lnTo>
                  <a:pt x="2853" y="985"/>
                </a:lnTo>
                <a:lnTo>
                  <a:pt x="2854" y="978"/>
                </a:lnTo>
                <a:lnTo>
                  <a:pt x="2854" y="970"/>
                </a:lnTo>
                <a:lnTo>
                  <a:pt x="2854" y="961"/>
                </a:lnTo>
                <a:lnTo>
                  <a:pt x="2852" y="951"/>
                </a:lnTo>
                <a:lnTo>
                  <a:pt x="2849" y="940"/>
                </a:lnTo>
                <a:lnTo>
                  <a:pt x="2845" y="928"/>
                </a:lnTo>
                <a:lnTo>
                  <a:pt x="2845" y="928"/>
                </a:lnTo>
                <a:lnTo>
                  <a:pt x="2836" y="906"/>
                </a:lnTo>
                <a:lnTo>
                  <a:pt x="2829" y="891"/>
                </a:lnTo>
                <a:lnTo>
                  <a:pt x="2821" y="879"/>
                </a:lnTo>
                <a:lnTo>
                  <a:pt x="2813" y="872"/>
                </a:lnTo>
                <a:lnTo>
                  <a:pt x="2807" y="867"/>
                </a:lnTo>
                <a:lnTo>
                  <a:pt x="2800" y="863"/>
                </a:lnTo>
                <a:lnTo>
                  <a:pt x="2792" y="859"/>
                </a:lnTo>
                <a:lnTo>
                  <a:pt x="2784" y="855"/>
                </a:lnTo>
                <a:lnTo>
                  <a:pt x="2784" y="855"/>
                </a:lnTo>
                <a:lnTo>
                  <a:pt x="2780" y="850"/>
                </a:lnTo>
                <a:lnTo>
                  <a:pt x="2775" y="844"/>
                </a:lnTo>
                <a:lnTo>
                  <a:pt x="2766" y="822"/>
                </a:lnTo>
                <a:lnTo>
                  <a:pt x="2754" y="794"/>
                </a:lnTo>
                <a:lnTo>
                  <a:pt x="2745" y="779"/>
                </a:lnTo>
                <a:lnTo>
                  <a:pt x="2736" y="764"/>
                </a:lnTo>
                <a:lnTo>
                  <a:pt x="2725" y="747"/>
                </a:lnTo>
                <a:lnTo>
                  <a:pt x="2712" y="732"/>
                </a:lnTo>
                <a:lnTo>
                  <a:pt x="2697" y="715"/>
                </a:lnTo>
                <a:lnTo>
                  <a:pt x="2680" y="701"/>
                </a:lnTo>
                <a:lnTo>
                  <a:pt x="2661" y="688"/>
                </a:lnTo>
                <a:lnTo>
                  <a:pt x="2639" y="676"/>
                </a:lnTo>
                <a:lnTo>
                  <a:pt x="2628" y="671"/>
                </a:lnTo>
                <a:lnTo>
                  <a:pt x="2615" y="666"/>
                </a:lnTo>
                <a:lnTo>
                  <a:pt x="2603" y="662"/>
                </a:lnTo>
                <a:lnTo>
                  <a:pt x="2589" y="658"/>
                </a:lnTo>
                <a:lnTo>
                  <a:pt x="2589" y="658"/>
                </a:lnTo>
                <a:lnTo>
                  <a:pt x="2561" y="653"/>
                </a:lnTo>
                <a:lnTo>
                  <a:pt x="2533" y="649"/>
                </a:lnTo>
                <a:lnTo>
                  <a:pt x="2506" y="647"/>
                </a:lnTo>
                <a:lnTo>
                  <a:pt x="2481" y="646"/>
                </a:lnTo>
                <a:lnTo>
                  <a:pt x="2430" y="644"/>
                </a:lnTo>
                <a:lnTo>
                  <a:pt x="2379" y="644"/>
                </a:lnTo>
                <a:lnTo>
                  <a:pt x="2326" y="643"/>
                </a:lnTo>
                <a:lnTo>
                  <a:pt x="2298" y="642"/>
                </a:lnTo>
                <a:lnTo>
                  <a:pt x="2268" y="638"/>
                </a:lnTo>
                <a:lnTo>
                  <a:pt x="2238" y="634"/>
                </a:lnTo>
                <a:lnTo>
                  <a:pt x="2205" y="628"/>
                </a:lnTo>
                <a:lnTo>
                  <a:pt x="2171" y="620"/>
                </a:lnTo>
                <a:lnTo>
                  <a:pt x="2135" y="610"/>
                </a:lnTo>
                <a:lnTo>
                  <a:pt x="2135" y="610"/>
                </a:lnTo>
                <a:lnTo>
                  <a:pt x="2099" y="599"/>
                </a:lnTo>
                <a:lnTo>
                  <a:pt x="2068" y="591"/>
                </a:lnTo>
                <a:lnTo>
                  <a:pt x="2012" y="577"/>
                </a:lnTo>
                <a:lnTo>
                  <a:pt x="1930" y="562"/>
                </a:lnTo>
                <a:lnTo>
                  <a:pt x="1914" y="558"/>
                </a:lnTo>
                <a:lnTo>
                  <a:pt x="1900" y="553"/>
                </a:lnTo>
                <a:lnTo>
                  <a:pt x="1885" y="548"/>
                </a:lnTo>
                <a:lnTo>
                  <a:pt x="1872" y="541"/>
                </a:lnTo>
                <a:lnTo>
                  <a:pt x="1858" y="534"/>
                </a:lnTo>
                <a:lnTo>
                  <a:pt x="1844" y="525"/>
                </a:lnTo>
                <a:lnTo>
                  <a:pt x="1830" y="513"/>
                </a:lnTo>
                <a:lnTo>
                  <a:pt x="1816" y="499"/>
                </a:lnTo>
                <a:lnTo>
                  <a:pt x="1816" y="499"/>
                </a:lnTo>
                <a:lnTo>
                  <a:pt x="1808" y="492"/>
                </a:lnTo>
                <a:lnTo>
                  <a:pt x="1802" y="483"/>
                </a:lnTo>
                <a:lnTo>
                  <a:pt x="1797" y="474"/>
                </a:lnTo>
                <a:lnTo>
                  <a:pt x="1792" y="464"/>
                </a:lnTo>
                <a:lnTo>
                  <a:pt x="1783" y="444"/>
                </a:lnTo>
                <a:lnTo>
                  <a:pt x="1777" y="422"/>
                </a:lnTo>
                <a:lnTo>
                  <a:pt x="1772" y="398"/>
                </a:lnTo>
                <a:lnTo>
                  <a:pt x="1768" y="372"/>
                </a:lnTo>
                <a:lnTo>
                  <a:pt x="1760" y="320"/>
                </a:lnTo>
                <a:lnTo>
                  <a:pt x="1753" y="267"/>
                </a:lnTo>
                <a:lnTo>
                  <a:pt x="1747" y="240"/>
                </a:lnTo>
                <a:lnTo>
                  <a:pt x="1741" y="214"/>
                </a:lnTo>
                <a:lnTo>
                  <a:pt x="1733" y="188"/>
                </a:lnTo>
                <a:lnTo>
                  <a:pt x="1723" y="164"/>
                </a:lnTo>
                <a:lnTo>
                  <a:pt x="1717" y="153"/>
                </a:lnTo>
                <a:lnTo>
                  <a:pt x="1709" y="141"/>
                </a:lnTo>
                <a:lnTo>
                  <a:pt x="1702" y="130"/>
                </a:lnTo>
                <a:lnTo>
                  <a:pt x="1694" y="120"/>
                </a:lnTo>
                <a:lnTo>
                  <a:pt x="1694" y="120"/>
                </a:lnTo>
                <a:lnTo>
                  <a:pt x="1637" y="52"/>
                </a:lnTo>
                <a:lnTo>
                  <a:pt x="1615" y="29"/>
                </a:lnTo>
                <a:lnTo>
                  <a:pt x="1608" y="20"/>
                </a:lnTo>
                <a:lnTo>
                  <a:pt x="1599" y="13"/>
                </a:lnTo>
                <a:lnTo>
                  <a:pt x="1591" y="8"/>
                </a:lnTo>
                <a:lnTo>
                  <a:pt x="1584" y="4"/>
                </a:lnTo>
                <a:lnTo>
                  <a:pt x="1576" y="1"/>
                </a:lnTo>
                <a:lnTo>
                  <a:pt x="1570" y="0"/>
                </a:lnTo>
                <a:lnTo>
                  <a:pt x="1561" y="0"/>
                </a:lnTo>
                <a:lnTo>
                  <a:pt x="1553" y="1"/>
                </a:lnTo>
                <a:lnTo>
                  <a:pt x="1544" y="5"/>
                </a:lnTo>
                <a:lnTo>
                  <a:pt x="1534" y="9"/>
                </a:lnTo>
                <a:lnTo>
                  <a:pt x="1534" y="9"/>
                </a:lnTo>
                <a:lnTo>
                  <a:pt x="1525" y="13"/>
                </a:lnTo>
                <a:lnTo>
                  <a:pt x="1519" y="17"/>
                </a:lnTo>
                <a:lnTo>
                  <a:pt x="1514" y="22"/>
                </a:lnTo>
                <a:lnTo>
                  <a:pt x="1511" y="26"/>
                </a:lnTo>
                <a:lnTo>
                  <a:pt x="1510" y="29"/>
                </a:lnTo>
                <a:lnTo>
                  <a:pt x="1510" y="34"/>
                </a:lnTo>
                <a:lnTo>
                  <a:pt x="1514" y="47"/>
                </a:lnTo>
                <a:lnTo>
                  <a:pt x="1517" y="64"/>
                </a:lnTo>
                <a:lnTo>
                  <a:pt x="1520" y="74"/>
                </a:lnTo>
                <a:lnTo>
                  <a:pt x="1523" y="87"/>
                </a:lnTo>
                <a:lnTo>
                  <a:pt x="1524" y="101"/>
                </a:lnTo>
                <a:lnTo>
                  <a:pt x="1525" y="116"/>
                </a:lnTo>
                <a:lnTo>
                  <a:pt x="1524" y="135"/>
                </a:lnTo>
                <a:lnTo>
                  <a:pt x="1521" y="156"/>
                </a:lnTo>
                <a:lnTo>
                  <a:pt x="1521" y="156"/>
                </a:lnTo>
                <a:lnTo>
                  <a:pt x="1514" y="235"/>
                </a:lnTo>
                <a:lnTo>
                  <a:pt x="1507" y="294"/>
                </a:lnTo>
                <a:lnTo>
                  <a:pt x="1503" y="317"/>
                </a:lnTo>
                <a:lnTo>
                  <a:pt x="1500" y="336"/>
                </a:lnTo>
                <a:lnTo>
                  <a:pt x="1493" y="352"/>
                </a:lnTo>
                <a:lnTo>
                  <a:pt x="1489" y="358"/>
                </a:lnTo>
                <a:lnTo>
                  <a:pt x="1486" y="365"/>
                </a:lnTo>
                <a:lnTo>
                  <a:pt x="1486" y="365"/>
                </a:lnTo>
                <a:lnTo>
                  <a:pt x="1476" y="375"/>
                </a:lnTo>
                <a:lnTo>
                  <a:pt x="1463" y="385"/>
                </a:lnTo>
                <a:lnTo>
                  <a:pt x="1451" y="393"/>
                </a:lnTo>
                <a:lnTo>
                  <a:pt x="1439" y="400"/>
                </a:lnTo>
                <a:lnTo>
                  <a:pt x="1420" y="411"/>
                </a:lnTo>
                <a:lnTo>
                  <a:pt x="1412" y="413"/>
                </a:lnTo>
                <a:lnTo>
                  <a:pt x="1412" y="413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2">
            <a:extLst>
              <a:ext uri="{FF2B5EF4-FFF2-40B4-BE49-F238E27FC236}">
                <a16:creationId xmlns:a16="http://schemas.microsoft.com/office/drawing/2014/main" id="{29CEDD72-09A4-45F3-B46A-457E99FAF4DB}"/>
              </a:ext>
            </a:extLst>
          </p:cNvPr>
          <p:cNvSpPr>
            <a:spLocks/>
          </p:cNvSpPr>
          <p:nvPr/>
        </p:nvSpPr>
        <p:spPr bwMode="auto">
          <a:xfrm>
            <a:off x="3595687" y="1754875"/>
            <a:ext cx="2772714" cy="1006551"/>
          </a:xfrm>
          <a:custGeom>
            <a:avLst/>
            <a:gdLst>
              <a:gd name="T0" fmla="*/ 766 w 2212"/>
              <a:gd name="T1" fmla="*/ 311 h 803"/>
              <a:gd name="T2" fmla="*/ 654 w 2212"/>
              <a:gd name="T3" fmla="*/ 326 h 803"/>
              <a:gd name="T4" fmla="*/ 359 w 2212"/>
              <a:gd name="T5" fmla="*/ 352 h 803"/>
              <a:gd name="T6" fmla="*/ 263 w 2212"/>
              <a:gd name="T7" fmla="*/ 361 h 803"/>
              <a:gd name="T8" fmla="*/ 193 w 2212"/>
              <a:gd name="T9" fmla="*/ 383 h 803"/>
              <a:gd name="T10" fmla="*/ 127 w 2212"/>
              <a:gd name="T11" fmla="*/ 436 h 803"/>
              <a:gd name="T12" fmla="*/ 81 w 2212"/>
              <a:gd name="T13" fmla="*/ 499 h 803"/>
              <a:gd name="T14" fmla="*/ 21 w 2212"/>
              <a:gd name="T15" fmla="*/ 523 h 803"/>
              <a:gd name="T16" fmla="*/ 0 w 2212"/>
              <a:gd name="T17" fmla="*/ 550 h 803"/>
              <a:gd name="T18" fmla="*/ 40 w 2212"/>
              <a:gd name="T19" fmla="*/ 584 h 803"/>
              <a:gd name="T20" fmla="*/ 109 w 2212"/>
              <a:gd name="T21" fmla="*/ 608 h 803"/>
              <a:gd name="T22" fmla="*/ 217 w 2212"/>
              <a:gd name="T23" fmla="*/ 662 h 803"/>
              <a:gd name="T24" fmla="*/ 297 w 2212"/>
              <a:gd name="T25" fmla="*/ 707 h 803"/>
              <a:gd name="T26" fmla="*/ 460 w 2212"/>
              <a:gd name="T27" fmla="*/ 753 h 803"/>
              <a:gd name="T28" fmla="*/ 657 w 2212"/>
              <a:gd name="T29" fmla="*/ 796 h 803"/>
              <a:gd name="T30" fmla="*/ 852 w 2212"/>
              <a:gd name="T31" fmla="*/ 796 h 803"/>
              <a:gd name="T32" fmla="*/ 1081 w 2212"/>
              <a:gd name="T33" fmla="*/ 756 h 803"/>
              <a:gd name="T34" fmla="*/ 1290 w 2212"/>
              <a:gd name="T35" fmla="*/ 681 h 803"/>
              <a:gd name="T36" fmla="*/ 1597 w 2212"/>
              <a:gd name="T37" fmla="*/ 536 h 803"/>
              <a:gd name="T38" fmla="*/ 1718 w 2212"/>
              <a:gd name="T39" fmla="*/ 508 h 803"/>
              <a:gd name="T40" fmla="*/ 1827 w 2212"/>
              <a:gd name="T41" fmla="*/ 485 h 803"/>
              <a:gd name="T42" fmla="*/ 1849 w 2212"/>
              <a:gd name="T43" fmla="*/ 466 h 803"/>
              <a:gd name="T44" fmla="*/ 1863 w 2212"/>
              <a:gd name="T45" fmla="*/ 448 h 803"/>
              <a:gd name="T46" fmla="*/ 1974 w 2212"/>
              <a:gd name="T47" fmla="*/ 422 h 803"/>
              <a:gd name="T48" fmla="*/ 2080 w 2212"/>
              <a:gd name="T49" fmla="*/ 372 h 803"/>
              <a:gd name="T50" fmla="*/ 2203 w 2212"/>
              <a:gd name="T51" fmla="*/ 283 h 803"/>
              <a:gd name="T52" fmla="*/ 2207 w 2212"/>
              <a:gd name="T53" fmla="*/ 263 h 803"/>
              <a:gd name="T54" fmla="*/ 2184 w 2212"/>
              <a:gd name="T55" fmla="*/ 265 h 803"/>
              <a:gd name="T56" fmla="*/ 2113 w 2212"/>
              <a:gd name="T57" fmla="*/ 306 h 803"/>
              <a:gd name="T58" fmla="*/ 1990 w 2212"/>
              <a:gd name="T59" fmla="*/ 310 h 803"/>
              <a:gd name="T60" fmla="*/ 1944 w 2212"/>
              <a:gd name="T61" fmla="*/ 307 h 803"/>
              <a:gd name="T62" fmla="*/ 1925 w 2212"/>
              <a:gd name="T63" fmla="*/ 317 h 803"/>
              <a:gd name="T64" fmla="*/ 1924 w 2212"/>
              <a:gd name="T65" fmla="*/ 292 h 803"/>
              <a:gd name="T66" fmla="*/ 1882 w 2212"/>
              <a:gd name="T67" fmla="*/ 273 h 803"/>
              <a:gd name="T68" fmla="*/ 1827 w 2212"/>
              <a:gd name="T69" fmla="*/ 256 h 803"/>
              <a:gd name="T70" fmla="*/ 1819 w 2212"/>
              <a:gd name="T71" fmla="*/ 222 h 803"/>
              <a:gd name="T72" fmla="*/ 1807 w 2212"/>
              <a:gd name="T73" fmla="*/ 213 h 803"/>
              <a:gd name="T74" fmla="*/ 1790 w 2212"/>
              <a:gd name="T75" fmla="*/ 226 h 803"/>
              <a:gd name="T76" fmla="*/ 1776 w 2212"/>
              <a:gd name="T77" fmla="*/ 277 h 803"/>
              <a:gd name="T78" fmla="*/ 1762 w 2212"/>
              <a:gd name="T79" fmla="*/ 309 h 803"/>
              <a:gd name="T80" fmla="*/ 1755 w 2212"/>
              <a:gd name="T81" fmla="*/ 326 h 803"/>
              <a:gd name="T82" fmla="*/ 1725 w 2212"/>
              <a:gd name="T83" fmla="*/ 331 h 803"/>
              <a:gd name="T84" fmla="*/ 1584 w 2212"/>
              <a:gd name="T85" fmla="*/ 312 h 803"/>
              <a:gd name="T86" fmla="*/ 1417 w 2212"/>
              <a:gd name="T87" fmla="*/ 292 h 803"/>
              <a:gd name="T88" fmla="*/ 1157 w 2212"/>
              <a:gd name="T89" fmla="*/ 259 h 803"/>
              <a:gd name="T90" fmla="*/ 1099 w 2212"/>
              <a:gd name="T91" fmla="*/ 236 h 803"/>
              <a:gd name="T92" fmla="*/ 1066 w 2212"/>
              <a:gd name="T93" fmla="*/ 195 h 803"/>
              <a:gd name="T94" fmla="*/ 1071 w 2212"/>
              <a:gd name="T95" fmla="*/ 145 h 803"/>
              <a:gd name="T96" fmla="*/ 1115 w 2212"/>
              <a:gd name="T97" fmla="*/ 62 h 803"/>
              <a:gd name="T98" fmla="*/ 1160 w 2212"/>
              <a:gd name="T99" fmla="*/ 1 h 803"/>
              <a:gd name="T100" fmla="*/ 1137 w 2212"/>
              <a:gd name="T101" fmla="*/ 5 h 803"/>
              <a:gd name="T102" fmla="*/ 1030 w 2212"/>
              <a:gd name="T103" fmla="*/ 84 h 803"/>
              <a:gd name="T104" fmla="*/ 949 w 2212"/>
              <a:gd name="T105" fmla="*/ 170 h 803"/>
              <a:gd name="T106" fmla="*/ 880 w 2212"/>
              <a:gd name="T107" fmla="*/ 281 h 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12" h="803">
                <a:moveTo>
                  <a:pt x="880" y="281"/>
                </a:moveTo>
                <a:lnTo>
                  <a:pt x="880" y="281"/>
                </a:lnTo>
                <a:lnTo>
                  <a:pt x="859" y="288"/>
                </a:lnTo>
                <a:lnTo>
                  <a:pt x="802" y="303"/>
                </a:lnTo>
                <a:lnTo>
                  <a:pt x="766" y="311"/>
                </a:lnTo>
                <a:lnTo>
                  <a:pt x="728" y="319"/>
                </a:lnTo>
                <a:lnTo>
                  <a:pt x="690" y="324"/>
                </a:lnTo>
                <a:lnTo>
                  <a:pt x="672" y="325"/>
                </a:lnTo>
                <a:lnTo>
                  <a:pt x="654" y="326"/>
                </a:lnTo>
                <a:lnTo>
                  <a:pt x="654" y="326"/>
                </a:lnTo>
                <a:lnTo>
                  <a:pt x="617" y="328"/>
                </a:lnTo>
                <a:lnTo>
                  <a:pt x="577" y="331"/>
                </a:lnTo>
                <a:lnTo>
                  <a:pt x="492" y="339"/>
                </a:lnTo>
                <a:lnTo>
                  <a:pt x="403" y="348"/>
                </a:lnTo>
                <a:lnTo>
                  <a:pt x="359" y="352"/>
                </a:lnTo>
                <a:lnTo>
                  <a:pt x="317" y="354"/>
                </a:lnTo>
                <a:lnTo>
                  <a:pt x="317" y="354"/>
                </a:lnTo>
                <a:lnTo>
                  <a:pt x="298" y="356"/>
                </a:lnTo>
                <a:lnTo>
                  <a:pt x="279" y="357"/>
                </a:lnTo>
                <a:lnTo>
                  <a:pt x="263" y="361"/>
                </a:lnTo>
                <a:lnTo>
                  <a:pt x="246" y="363"/>
                </a:lnTo>
                <a:lnTo>
                  <a:pt x="231" y="368"/>
                </a:lnTo>
                <a:lnTo>
                  <a:pt x="218" y="372"/>
                </a:lnTo>
                <a:lnTo>
                  <a:pt x="206" y="378"/>
                </a:lnTo>
                <a:lnTo>
                  <a:pt x="193" y="383"/>
                </a:lnTo>
                <a:lnTo>
                  <a:pt x="173" y="396"/>
                </a:lnTo>
                <a:lnTo>
                  <a:pt x="155" y="409"/>
                </a:lnTo>
                <a:lnTo>
                  <a:pt x="140" y="423"/>
                </a:lnTo>
                <a:lnTo>
                  <a:pt x="127" y="436"/>
                </a:lnTo>
                <a:lnTo>
                  <a:pt x="127" y="436"/>
                </a:lnTo>
                <a:lnTo>
                  <a:pt x="115" y="448"/>
                </a:lnTo>
                <a:lnTo>
                  <a:pt x="107" y="460"/>
                </a:lnTo>
                <a:lnTo>
                  <a:pt x="93" y="480"/>
                </a:lnTo>
                <a:lnTo>
                  <a:pt x="84" y="494"/>
                </a:lnTo>
                <a:lnTo>
                  <a:pt x="81" y="499"/>
                </a:lnTo>
                <a:lnTo>
                  <a:pt x="81" y="499"/>
                </a:lnTo>
                <a:lnTo>
                  <a:pt x="65" y="504"/>
                </a:lnTo>
                <a:lnTo>
                  <a:pt x="48" y="511"/>
                </a:lnTo>
                <a:lnTo>
                  <a:pt x="30" y="518"/>
                </a:lnTo>
                <a:lnTo>
                  <a:pt x="21" y="523"/>
                </a:lnTo>
                <a:lnTo>
                  <a:pt x="14" y="527"/>
                </a:lnTo>
                <a:lnTo>
                  <a:pt x="7" y="533"/>
                </a:lnTo>
                <a:lnTo>
                  <a:pt x="4" y="539"/>
                </a:lnTo>
                <a:lnTo>
                  <a:pt x="0" y="545"/>
                </a:lnTo>
                <a:lnTo>
                  <a:pt x="0" y="550"/>
                </a:lnTo>
                <a:lnTo>
                  <a:pt x="4" y="556"/>
                </a:lnTo>
                <a:lnTo>
                  <a:pt x="9" y="563"/>
                </a:lnTo>
                <a:lnTo>
                  <a:pt x="9" y="563"/>
                </a:lnTo>
                <a:lnTo>
                  <a:pt x="24" y="574"/>
                </a:lnTo>
                <a:lnTo>
                  <a:pt x="40" y="584"/>
                </a:lnTo>
                <a:lnTo>
                  <a:pt x="56" y="592"/>
                </a:lnTo>
                <a:lnTo>
                  <a:pt x="71" y="597"/>
                </a:lnTo>
                <a:lnTo>
                  <a:pt x="95" y="605"/>
                </a:lnTo>
                <a:lnTo>
                  <a:pt x="109" y="608"/>
                </a:lnTo>
                <a:lnTo>
                  <a:pt x="109" y="608"/>
                </a:lnTo>
                <a:lnTo>
                  <a:pt x="123" y="613"/>
                </a:lnTo>
                <a:lnTo>
                  <a:pt x="151" y="625"/>
                </a:lnTo>
                <a:lnTo>
                  <a:pt x="169" y="635"/>
                </a:lnTo>
                <a:lnTo>
                  <a:pt x="192" y="647"/>
                </a:lnTo>
                <a:lnTo>
                  <a:pt x="217" y="662"/>
                </a:lnTo>
                <a:lnTo>
                  <a:pt x="245" y="681"/>
                </a:lnTo>
                <a:lnTo>
                  <a:pt x="245" y="681"/>
                </a:lnTo>
                <a:lnTo>
                  <a:pt x="260" y="691"/>
                </a:lnTo>
                <a:lnTo>
                  <a:pt x="278" y="700"/>
                </a:lnTo>
                <a:lnTo>
                  <a:pt x="297" y="707"/>
                </a:lnTo>
                <a:lnTo>
                  <a:pt x="316" y="715"/>
                </a:lnTo>
                <a:lnTo>
                  <a:pt x="338" y="723"/>
                </a:lnTo>
                <a:lnTo>
                  <a:pt x="361" y="729"/>
                </a:lnTo>
                <a:lnTo>
                  <a:pt x="409" y="742"/>
                </a:lnTo>
                <a:lnTo>
                  <a:pt x="460" y="753"/>
                </a:lnTo>
                <a:lnTo>
                  <a:pt x="514" y="765"/>
                </a:lnTo>
                <a:lnTo>
                  <a:pt x="569" y="776"/>
                </a:lnTo>
                <a:lnTo>
                  <a:pt x="626" y="790"/>
                </a:lnTo>
                <a:lnTo>
                  <a:pt x="626" y="790"/>
                </a:lnTo>
                <a:lnTo>
                  <a:pt x="657" y="796"/>
                </a:lnTo>
                <a:lnTo>
                  <a:pt x="691" y="800"/>
                </a:lnTo>
                <a:lnTo>
                  <a:pt x="728" y="803"/>
                </a:lnTo>
                <a:lnTo>
                  <a:pt x="767" y="803"/>
                </a:lnTo>
                <a:lnTo>
                  <a:pt x="809" y="800"/>
                </a:lnTo>
                <a:lnTo>
                  <a:pt x="852" y="796"/>
                </a:lnTo>
                <a:lnTo>
                  <a:pt x="897" y="791"/>
                </a:lnTo>
                <a:lnTo>
                  <a:pt x="943" y="785"/>
                </a:lnTo>
                <a:lnTo>
                  <a:pt x="988" y="776"/>
                </a:lnTo>
                <a:lnTo>
                  <a:pt x="1035" y="767"/>
                </a:lnTo>
                <a:lnTo>
                  <a:pt x="1081" y="756"/>
                </a:lnTo>
                <a:lnTo>
                  <a:pt x="1126" y="743"/>
                </a:lnTo>
                <a:lnTo>
                  <a:pt x="1170" y="729"/>
                </a:lnTo>
                <a:lnTo>
                  <a:pt x="1212" y="714"/>
                </a:lnTo>
                <a:lnTo>
                  <a:pt x="1251" y="699"/>
                </a:lnTo>
                <a:lnTo>
                  <a:pt x="1290" y="681"/>
                </a:lnTo>
                <a:lnTo>
                  <a:pt x="1290" y="681"/>
                </a:lnTo>
                <a:lnTo>
                  <a:pt x="1418" y="619"/>
                </a:lnTo>
                <a:lnTo>
                  <a:pt x="1518" y="570"/>
                </a:lnTo>
                <a:lnTo>
                  <a:pt x="1560" y="551"/>
                </a:lnTo>
                <a:lnTo>
                  <a:pt x="1597" y="536"/>
                </a:lnTo>
                <a:lnTo>
                  <a:pt x="1631" y="525"/>
                </a:lnTo>
                <a:lnTo>
                  <a:pt x="1662" y="517"/>
                </a:lnTo>
                <a:lnTo>
                  <a:pt x="1662" y="517"/>
                </a:lnTo>
                <a:lnTo>
                  <a:pt x="1691" y="512"/>
                </a:lnTo>
                <a:lnTo>
                  <a:pt x="1718" y="508"/>
                </a:lnTo>
                <a:lnTo>
                  <a:pt x="1765" y="503"/>
                </a:lnTo>
                <a:lnTo>
                  <a:pt x="1785" y="499"/>
                </a:lnTo>
                <a:lnTo>
                  <a:pt x="1803" y="495"/>
                </a:lnTo>
                <a:lnTo>
                  <a:pt x="1819" y="489"/>
                </a:lnTo>
                <a:lnTo>
                  <a:pt x="1827" y="485"/>
                </a:lnTo>
                <a:lnTo>
                  <a:pt x="1835" y="481"/>
                </a:lnTo>
                <a:lnTo>
                  <a:pt x="1835" y="481"/>
                </a:lnTo>
                <a:lnTo>
                  <a:pt x="1845" y="472"/>
                </a:lnTo>
                <a:lnTo>
                  <a:pt x="1847" y="470"/>
                </a:lnTo>
                <a:lnTo>
                  <a:pt x="1849" y="466"/>
                </a:lnTo>
                <a:lnTo>
                  <a:pt x="1849" y="461"/>
                </a:lnTo>
                <a:lnTo>
                  <a:pt x="1849" y="457"/>
                </a:lnTo>
                <a:lnTo>
                  <a:pt x="1849" y="455"/>
                </a:lnTo>
                <a:lnTo>
                  <a:pt x="1852" y="452"/>
                </a:lnTo>
                <a:lnTo>
                  <a:pt x="1863" y="448"/>
                </a:lnTo>
                <a:lnTo>
                  <a:pt x="1880" y="444"/>
                </a:lnTo>
                <a:lnTo>
                  <a:pt x="1880" y="444"/>
                </a:lnTo>
                <a:lnTo>
                  <a:pt x="1926" y="436"/>
                </a:lnTo>
                <a:lnTo>
                  <a:pt x="1950" y="429"/>
                </a:lnTo>
                <a:lnTo>
                  <a:pt x="1974" y="422"/>
                </a:lnTo>
                <a:lnTo>
                  <a:pt x="2000" y="413"/>
                </a:lnTo>
                <a:lnTo>
                  <a:pt x="2027" y="401"/>
                </a:lnTo>
                <a:lnTo>
                  <a:pt x="2053" y="389"/>
                </a:lnTo>
                <a:lnTo>
                  <a:pt x="2080" y="372"/>
                </a:lnTo>
                <a:lnTo>
                  <a:pt x="2080" y="372"/>
                </a:lnTo>
                <a:lnTo>
                  <a:pt x="2133" y="336"/>
                </a:lnTo>
                <a:lnTo>
                  <a:pt x="2159" y="320"/>
                </a:lnTo>
                <a:lnTo>
                  <a:pt x="2180" y="303"/>
                </a:lnTo>
                <a:lnTo>
                  <a:pt x="2197" y="289"/>
                </a:lnTo>
                <a:lnTo>
                  <a:pt x="2203" y="283"/>
                </a:lnTo>
                <a:lnTo>
                  <a:pt x="2208" y="278"/>
                </a:lnTo>
                <a:lnTo>
                  <a:pt x="2211" y="273"/>
                </a:lnTo>
                <a:lnTo>
                  <a:pt x="2212" y="269"/>
                </a:lnTo>
                <a:lnTo>
                  <a:pt x="2211" y="265"/>
                </a:lnTo>
                <a:lnTo>
                  <a:pt x="2207" y="263"/>
                </a:lnTo>
                <a:lnTo>
                  <a:pt x="2207" y="263"/>
                </a:lnTo>
                <a:lnTo>
                  <a:pt x="2202" y="262"/>
                </a:lnTo>
                <a:lnTo>
                  <a:pt x="2197" y="262"/>
                </a:lnTo>
                <a:lnTo>
                  <a:pt x="2190" y="263"/>
                </a:lnTo>
                <a:lnTo>
                  <a:pt x="2184" y="265"/>
                </a:lnTo>
                <a:lnTo>
                  <a:pt x="2171" y="272"/>
                </a:lnTo>
                <a:lnTo>
                  <a:pt x="2157" y="282"/>
                </a:lnTo>
                <a:lnTo>
                  <a:pt x="2142" y="291"/>
                </a:lnTo>
                <a:lnTo>
                  <a:pt x="2128" y="300"/>
                </a:lnTo>
                <a:lnTo>
                  <a:pt x="2113" y="306"/>
                </a:lnTo>
                <a:lnTo>
                  <a:pt x="2105" y="307"/>
                </a:lnTo>
                <a:lnTo>
                  <a:pt x="2098" y="309"/>
                </a:lnTo>
                <a:lnTo>
                  <a:pt x="2098" y="309"/>
                </a:lnTo>
                <a:lnTo>
                  <a:pt x="2027" y="310"/>
                </a:lnTo>
                <a:lnTo>
                  <a:pt x="1990" y="310"/>
                </a:lnTo>
                <a:lnTo>
                  <a:pt x="1974" y="310"/>
                </a:lnTo>
                <a:lnTo>
                  <a:pt x="1962" y="309"/>
                </a:lnTo>
                <a:lnTo>
                  <a:pt x="1962" y="309"/>
                </a:lnTo>
                <a:lnTo>
                  <a:pt x="1952" y="307"/>
                </a:lnTo>
                <a:lnTo>
                  <a:pt x="1944" y="307"/>
                </a:lnTo>
                <a:lnTo>
                  <a:pt x="1938" y="309"/>
                </a:lnTo>
                <a:lnTo>
                  <a:pt x="1932" y="311"/>
                </a:lnTo>
                <a:lnTo>
                  <a:pt x="1927" y="315"/>
                </a:lnTo>
                <a:lnTo>
                  <a:pt x="1925" y="317"/>
                </a:lnTo>
                <a:lnTo>
                  <a:pt x="1925" y="317"/>
                </a:lnTo>
                <a:lnTo>
                  <a:pt x="1927" y="314"/>
                </a:lnTo>
                <a:lnTo>
                  <a:pt x="1927" y="310"/>
                </a:lnTo>
                <a:lnTo>
                  <a:pt x="1929" y="305"/>
                </a:lnTo>
                <a:lnTo>
                  <a:pt x="1927" y="298"/>
                </a:lnTo>
                <a:lnTo>
                  <a:pt x="1924" y="292"/>
                </a:lnTo>
                <a:lnTo>
                  <a:pt x="1917" y="287"/>
                </a:lnTo>
                <a:lnTo>
                  <a:pt x="1907" y="281"/>
                </a:lnTo>
                <a:lnTo>
                  <a:pt x="1907" y="281"/>
                </a:lnTo>
                <a:lnTo>
                  <a:pt x="1894" y="277"/>
                </a:lnTo>
                <a:lnTo>
                  <a:pt x="1882" y="273"/>
                </a:lnTo>
                <a:lnTo>
                  <a:pt x="1856" y="268"/>
                </a:lnTo>
                <a:lnTo>
                  <a:pt x="1845" y="265"/>
                </a:lnTo>
                <a:lnTo>
                  <a:pt x="1836" y="263"/>
                </a:lnTo>
                <a:lnTo>
                  <a:pt x="1828" y="259"/>
                </a:lnTo>
                <a:lnTo>
                  <a:pt x="1827" y="256"/>
                </a:lnTo>
                <a:lnTo>
                  <a:pt x="1826" y="254"/>
                </a:lnTo>
                <a:lnTo>
                  <a:pt x="1826" y="254"/>
                </a:lnTo>
                <a:lnTo>
                  <a:pt x="1823" y="239"/>
                </a:lnTo>
                <a:lnTo>
                  <a:pt x="1822" y="231"/>
                </a:lnTo>
                <a:lnTo>
                  <a:pt x="1819" y="222"/>
                </a:lnTo>
                <a:lnTo>
                  <a:pt x="1817" y="217"/>
                </a:lnTo>
                <a:lnTo>
                  <a:pt x="1814" y="215"/>
                </a:lnTo>
                <a:lnTo>
                  <a:pt x="1812" y="213"/>
                </a:lnTo>
                <a:lnTo>
                  <a:pt x="1809" y="212"/>
                </a:lnTo>
                <a:lnTo>
                  <a:pt x="1807" y="213"/>
                </a:lnTo>
                <a:lnTo>
                  <a:pt x="1803" y="215"/>
                </a:lnTo>
                <a:lnTo>
                  <a:pt x="1798" y="217"/>
                </a:lnTo>
                <a:lnTo>
                  <a:pt x="1798" y="217"/>
                </a:lnTo>
                <a:lnTo>
                  <a:pt x="1794" y="221"/>
                </a:lnTo>
                <a:lnTo>
                  <a:pt x="1790" y="226"/>
                </a:lnTo>
                <a:lnTo>
                  <a:pt x="1788" y="231"/>
                </a:lnTo>
                <a:lnTo>
                  <a:pt x="1785" y="236"/>
                </a:lnTo>
                <a:lnTo>
                  <a:pt x="1781" y="249"/>
                </a:lnTo>
                <a:lnTo>
                  <a:pt x="1779" y="263"/>
                </a:lnTo>
                <a:lnTo>
                  <a:pt x="1776" y="277"/>
                </a:lnTo>
                <a:lnTo>
                  <a:pt x="1774" y="289"/>
                </a:lnTo>
                <a:lnTo>
                  <a:pt x="1769" y="300"/>
                </a:lnTo>
                <a:lnTo>
                  <a:pt x="1766" y="305"/>
                </a:lnTo>
                <a:lnTo>
                  <a:pt x="1762" y="309"/>
                </a:lnTo>
                <a:lnTo>
                  <a:pt x="1762" y="309"/>
                </a:lnTo>
                <a:lnTo>
                  <a:pt x="1758" y="311"/>
                </a:lnTo>
                <a:lnTo>
                  <a:pt x="1756" y="315"/>
                </a:lnTo>
                <a:lnTo>
                  <a:pt x="1755" y="319"/>
                </a:lnTo>
                <a:lnTo>
                  <a:pt x="1755" y="321"/>
                </a:lnTo>
                <a:lnTo>
                  <a:pt x="1755" y="326"/>
                </a:lnTo>
                <a:lnTo>
                  <a:pt x="1755" y="331"/>
                </a:lnTo>
                <a:lnTo>
                  <a:pt x="1753" y="333"/>
                </a:lnTo>
                <a:lnTo>
                  <a:pt x="1751" y="334"/>
                </a:lnTo>
                <a:lnTo>
                  <a:pt x="1742" y="334"/>
                </a:lnTo>
                <a:lnTo>
                  <a:pt x="1725" y="331"/>
                </a:lnTo>
                <a:lnTo>
                  <a:pt x="1699" y="326"/>
                </a:lnTo>
                <a:lnTo>
                  <a:pt x="1699" y="326"/>
                </a:lnTo>
                <a:lnTo>
                  <a:pt x="1667" y="321"/>
                </a:lnTo>
                <a:lnTo>
                  <a:pt x="1639" y="317"/>
                </a:lnTo>
                <a:lnTo>
                  <a:pt x="1584" y="312"/>
                </a:lnTo>
                <a:lnTo>
                  <a:pt x="1553" y="310"/>
                </a:lnTo>
                <a:lnTo>
                  <a:pt x="1516" y="307"/>
                </a:lnTo>
                <a:lnTo>
                  <a:pt x="1471" y="301"/>
                </a:lnTo>
                <a:lnTo>
                  <a:pt x="1417" y="292"/>
                </a:lnTo>
                <a:lnTo>
                  <a:pt x="1417" y="292"/>
                </a:lnTo>
                <a:lnTo>
                  <a:pt x="1359" y="283"/>
                </a:lnTo>
                <a:lnTo>
                  <a:pt x="1305" y="277"/>
                </a:lnTo>
                <a:lnTo>
                  <a:pt x="1212" y="268"/>
                </a:lnTo>
                <a:lnTo>
                  <a:pt x="1174" y="263"/>
                </a:lnTo>
                <a:lnTo>
                  <a:pt x="1157" y="259"/>
                </a:lnTo>
                <a:lnTo>
                  <a:pt x="1142" y="256"/>
                </a:lnTo>
                <a:lnTo>
                  <a:pt x="1129" y="251"/>
                </a:lnTo>
                <a:lnTo>
                  <a:pt x="1117" y="248"/>
                </a:lnTo>
                <a:lnTo>
                  <a:pt x="1107" y="242"/>
                </a:lnTo>
                <a:lnTo>
                  <a:pt x="1099" y="236"/>
                </a:lnTo>
                <a:lnTo>
                  <a:pt x="1099" y="236"/>
                </a:lnTo>
                <a:lnTo>
                  <a:pt x="1086" y="223"/>
                </a:lnTo>
                <a:lnTo>
                  <a:pt x="1076" y="213"/>
                </a:lnTo>
                <a:lnTo>
                  <a:pt x="1070" y="204"/>
                </a:lnTo>
                <a:lnTo>
                  <a:pt x="1066" y="195"/>
                </a:lnTo>
                <a:lnTo>
                  <a:pt x="1065" y="187"/>
                </a:lnTo>
                <a:lnTo>
                  <a:pt x="1065" y="176"/>
                </a:lnTo>
                <a:lnTo>
                  <a:pt x="1067" y="162"/>
                </a:lnTo>
                <a:lnTo>
                  <a:pt x="1071" y="145"/>
                </a:lnTo>
                <a:lnTo>
                  <a:pt x="1071" y="145"/>
                </a:lnTo>
                <a:lnTo>
                  <a:pt x="1076" y="129"/>
                </a:lnTo>
                <a:lnTo>
                  <a:pt x="1082" y="115"/>
                </a:lnTo>
                <a:lnTo>
                  <a:pt x="1090" y="101"/>
                </a:lnTo>
                <a:lnTo>
                  <a:pt x="1098" y="87"/>
                </a:lnTo>
                <a:lnTo>
                  <a:pt x="1115" y="62"/>
                </a:lnTo>
                <a:lnTo>
                  <a:pt x="1132" y="40"/>
                </a:lnTo>
                <a:lnTo>
                  <a:pt x="1147" y="23"/>
                </a:lnTo>
                <a:lnTo>
                  <a:pt x="1157" y="10"/>
                </a:lnTo>
                <a:lnTo>
                  <a:pt x="1160" y="5"/>
                </a:lnTo>
                <a:lnTo>
                  <a:pt x="1160" y="1"/>
                </a:lnTo>
                <a:lnTo>
                  <a:pt x="1157" y="0"/>
                </a:lnTo>
                <a:lnTo>
                  <a:pt x="1154" y="0"/>
                </a:lnTo>
                <a:lnTo>
                  <a:pt x="1154" y="0"/>
                </a:lnTo>
                <a:lnTo>
                  <a:pt x="1146" y="1"/>
                </a:lnTo>
                <a:lnTo>
                  <a:pt x="1137" y="5"/>
                </a:lnTo>
                <a:lnTo>
                  <a:pt x="1127" y="10"/>
                </a:lnTo>
                <a:lnTo>
                  <a:pt x="1115" y="18"/>
                </a:lnTo>
                <a:lnTo>
                  <a:pt x="1089" y="37"/>
                </a:lnTo>
                <a:lnTo>
                  <a:pt x="1060" y="58"/>
                </a:lnTo>
                <a:lnTo>
                  <a:pt x="1030" y="84"/>
                </a:lnTo>
                <a:lnTo>
                  <a:pt x="1004" y="108"/>
                </a:lnTo>
                <a:lnTo>
                  <a:pt x="981" y="132"/>
                </a:lnTo>
                <a:lnTo>
                  <a:pt x="963" y="151"/>
                </a:lnTo>
                <a:lnTo>
                  <a:pt x="963" y="151"/>
                </a:lnTo>
                <a:lnTo>
                  <a:pt x="949" y="170"/>
                </a:lnTo>
                <a:lnTo>
                  <a:pt x="935" y="190"/>
                </a:lnTo>
                <a:lnTo>
                  <a:pt x="908" y="234"/>
                </a:lnTo>
                <a:lnTo>
                  <a:pt x="888" y="267"/>
                </a:lnTo>
                <a:lnTo>
                  <a:pt x="880" y="281"/>
                </a:lnTo>
                <a:lnTo>
                  <a:pt x="880" y="2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22842134-1405-450F-95ED-B15A8797AD62}"/>
              </a:ext>
            </a:extLst>
          </p:cNvPr>
          <p:cNvSpPr>
            <a:spLocks/>
          </p:cNvSpPr>
          <p:nvPr/>
        </p:nvSpPr>
        <p:spPr bwMode="auto">
          <a:xfrm>
            <a:off x="645176" y="3667244"/>
            <a:ext cx="2069449" cy="2814573"/>
          </a:xfrm>
          <a:custGeom>
            <a:avLst/>
            <a:gdLst>
              <a:gd name="T0" fmla="*/ 368 w 686"/>
              <a:gd name="T1" fmla="*/ 653 h 933"/>
              <a:gd name="T2" fmla="*/ 347 w 686"/>
              <a:gd name="T3" fmla="*/ 687 h 933"/>
              <a:gd name="T4" fmla="*/ 330 w 686"/>
              <a:gd name="T5" fmla="*/ 702 h 933"/>
              <a:gd name="T6" fmla="*/ 281 w 686"/>
              <a:gd name="T7" fmla="*/ 740 h 933"/>
              <a:gd name="T8" fmla="*/ 270 w 686"/>
              <a:gd name="T9" fmla="*/ 755 h 933"/>
              <a:gd name="T10" fmla="*/ 273 w 686"/>
              <a:gd name="T11" fmla="*/ 760 h 933"/>
              <a:gd name="T12" fmla="*/ 298 w 686"/>
              <a:gd name="T13" fmla="*/ 768 h 933"/>
              <a:gd name="T14" fmla="*/ 334 w 686"/>
              <a:gd name="T15" fmla="*/ 765 h 933"/>
              <a:gd name="T16" fmla="*/ 372 w 686"/>
              <a:gd name="T17" fmla="*/ 758 h 933"/>
              <a:gd name="T18" fmla="*/ 405 w 686"/>
              <a:gd name="T19" fmla="*/ 740 h 933"/>
              <a:gd name="T20" fmla="*/ 427 w 686"/>
              <a:gd name="T21" fmla="*/ 716 h 933"/>
              <a:gd name="T22" fmla="*/ 479 w 686"/>
              <a:gd name="T23" fmla="*/ 741 h 933"/>
              <a:gd name="T24" fmla="*/ 544 w 686"/>
              <a:gd name="T25" fmla="*/ 786 h 933"/>
              <a:gd name="T26" fmla="*/ 588 w 686"/>
              <a:gd name="T27" fmla="*/ 847 h 933"/>
              <a:gd name="T28" fmla="*/ 608 w 686"/>
              <a:gd name="T29" fmla="*/ 890 h 933"/>
              <a:gd name="T30" fmla="*/ 633 w 686"/>
              <a:gd name="T31" fmla="*/ 925 h 933"/>
              <a:gd name="T32" fmla="*/ 644 w 686"/>
              <a:gd name="T33" fmla="*/ 933 h 933"/>
              <a:gd name="T34" fmla="*/ 649 w 686"/>
              <a:gd name="T35" fmla="*/ 925 h 933"/>
              <a:gd name="T36" fmla="*/ 655 w 686"/>
              <a:gd name="T37" fmla="*/ 885 h 933"/>
              <a:gd name="T38" fmla="*/ 654 w 686"/>
              <a:gd name="T39" fmla="*/ 786 h 933"/>
              <a:gd name="T40" fmla="*/ 662 w 686"/>
              <a:gd name="T41" fmla="*/ 772 h 933"/>
              <a:gd name="T42" fmla="*/ 677 w 686"/>
              <a:gd name="T43" fmla="*/ 730 h 933"/>
              <a:gd name="T44" fmla="*/ 685 w 686"/>
              <a:gd name="T45" fmla="*/ 684 h 933"/>
              <a:gd name="T46" fmla="*/ 685 w 686"/>
              <a:gd name="T47" fmla="*/ 629 h 933"/>
              <a:gd name="T48" fmla="*/ 667 w 686"/>
              <a:gd name="T49" fmla="*/ 549 h 933"/>
              <a:gd name="T50" fmla="*/ 644 w 686"/>
              <a:gd name="T51" fmla="*/ 481 h 933"/>
              <a:gd name="T52" fmla="*/ 620 w 686"/>
              <a:gd name="T53" fmla="*/ 435 h 933"/>
              <a:gd name="T54" fmla="*/ 556 w 686"/>
              <a:gd name="T55" fmla="*/ 351 h 933"/>
              <a:gd name="T56" fmla="*/ 481 w 686"/>
              <a:gd name="T57" fmla="*/ 277 h 933"/>
              <a:gd name="T58" fmla="*/ 399 w 686"/>
              <a:gd name="T59" fmla="*/ 214 h 933"/>
              <a:gd name="T60" fmla="*/ 364 w 686"/>
              <a:gd name="T61" fmla="*/ 163 h 933"/>
              <a:gd name="T62" fmla="*/ 358 w 686"/>
              <a:gd name="T63" fmla="*/ 36 h 933"/>
              <a:gd name="T64" fmla="*/ 349 w 686"/>
              <a:gd name="T65" fmla="*/ 3 h 933"/>
              <a:gd name="T66" fmla="*/ 342 w 686"/>
              <a:gd name="T67" fmla="*/ 0 h 933"/>
              <a:gd name="T68" fmla="*/ 337 w 686"/>
              <a:gd name="T69" fmla="*/ 16 h 933"/>
              <a:gd name="T70" fmla="*/ 328 w 686"/>
              <a:gd name="T71" fmla="*/ 59 h 933"/>
              <a:gd name="T72" fmla="*/ 307 w 686"/>
              <a:gd name="T73" fmla="*/ 117 h 933"/>
              <a:gd name="T74" fmla="*/ 295 w 686"/>
              <a:gd name="T75" fmla="*/ 139 h 933"/>
              <a:gd name="T76" fmla="*/ 270 w 686"/>
              <a:gd name="T77" fmla="*/ 157 h 933"/>
              <a:gd name="T78" fmla="*/ 193 w 686"/>
              <a:gd name="T79" fmla="*/ 202 h 933"/>
              <a:gd name="T80" fmla="*/ 171 w 686"/>
              <a:gd name="T81" fmla="*/ 228 h 933"/>
              <a:gd name="T82" fmla="*/ 162 w 686"/>
              <a:gd name="T83" fmla="*/ 247 h 933"/>
              <a:gd name="T84" fmla="*/ 156 w 686"/>
              <a:gd name="T85" fmla="*/ 296 h 933"/>
              <a:gd name="T86" fmla="*/ 161 w 686"/>
              <a:gd name="T87" fmla="*/ 340 h 933"/>
              <a:gd name="T88" fmla="*/ 150 w 686"/>
              <a:gd name="T89" fmla="*/ 355 h 933"/>
              <a:gd name="T90" fmla="*/ 58 w 686"/>
              <a:gd name="T91" fmla="*/ 392 h 933"/>
              <a:gd name="T92" fmla="*/ 26 w 686"/>
              <a:gd name="T93" fmla="*/ 412 h 933"/>
              <a:gd name="T94" fmla="*/ 0 w 686"/>
              <a:gd name="T95" fmla="*/ 435 h 933"/>
              <a:gd name="T96" fmla="*/ 1 w 686"/>
              <a:gd name="T97" fmla="*/ 440 h 933"/>
              <a:gd name="T98" fmla="*/ 10 w 686"/>
              <a:gd name="T99" fmla="*/ 440 h 933"/>
              <a:gd name="T100" fmla="*/ 49 w 686"/>
              <a:gd name="T101" fmla="*/ 423 h 933"/>
              <a:gd name="T102" fmla="*/ 100 w 686"/>
              <a:gd name="T103" fmla="*/ 410 h 933"/>
              <a:gd name="T104" fmla="*/ 137 w 686"/>
              <a:gd name="T105" fmla="*/ 404 h 933"/>
              <a:gd name="T106" fmla="*/ 182 w 686"/>
              <a:gd name="T107" fmla="*/ 404 h 933"/>
              <a:gd name="T108" fmla="*/ 241 w 686"/>
              <a:gd name="T109" fmla="*/ 498 h 933"/>
              <a:gd name="T110" fmla="*/ 273 w 686"/>
              <a:gd name="T111" fmla="*/ 542 h 933"/>
              <a:gd name="T112" fmla="*/ 370 w 686"/>
              <a:gd name="T113" fmla="*/ 648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6" h="933">
                <a:moveTo>
                  <a:pt x="370" y="648"/>
                </a:moveTo>
                <a:lnTo>
                  <a:pt x="370" y="648"/>
                </a:lnTo>
                <a:lnTo>
                  <a:pt x="368" y="653"/>
                </a:lnTo>
                <a:lnTo>
                  <a:pt x="362" y="664"/>
                </a:lnTo>
                <a:lnTo>
                  <a:pt x="353" y="679"/>
                </a:lnTo>
                <a:lnTo>
                  <a:pt x="347" y="687"/>
                </a:lnTo>
                <a:lnTo>
                  <a:pt x="339" y="694"/>
                </a:lnTo>
                <a:lnTo>
                  <a:pt x="339" y="694"/>
                </a:lnTo>
                <a:lnTo>
                  <a:pt x="330" y="702"/>
                </a:lnTo>
                <a:lnTo>
                  <a:pt x="317" y="711"/>
                </a:lnTo>
                <a:lnTo>
                  <a:pt x="292" y="730"/>
                </a:lnTo>
                <a:lnTo>
                  <a:pt x="281" y="740"/>
                </a:lnTo>
                <a:lnTo>
                  <a:pt x="273" y="747"/>
                </a:lnTo>
                <a:lnTo>
                  <a:pt x="270" y="751"/>
                </a:lnTo>
                <a:lnTo>
                  <a:pt x="270" y="755"/>
                </a:lnTo>
                <a:lnTo>
                  <a:pt x="270" y="758"/>
                </a:lnTo>
                <a:lnTo>
                  <a:pt x="273" y="760"/>
                </a:lnTo>
                <a:lnTo>
                  <a:pt x="273" y="760"/>
                </a:lnTo>
                <a:lnTo>
                  <a:pt x="281" y="764"/>
                </a:lnTo>
                <a:lnTo>
                  <a:pt x="288" y="767"/>
                </a:lnTo>
                <a:lnTo>
                  <a:pt x="298" y="768"/>
                </a:lnTo>
                <a:lnTo>
                  <a:pt x="309" y="768"/>
                </a:lnTo>
                <a:lnTo>
                  <a:pt x="321" y="767"/>
                </a:lnTo>
                <a:lnTo>
                  <a:pt x="334" y="765"/>
                </a:lnTo>
                <a:lnTo>
                  <a:pt x="364" y="760"/>
                </a:lnTo>
                <a:lnTo>
                  <a:pt x="364" y="760"/>
                </a:lnTo>
                <a:lnTo>
                  <a:pt x="372" y="758"/>
                </a:lnTo>
                <a:lnTo>
                  <a:pt x="380" y="755"/>
                </a:lnTo>
                <a:lnTo>
                  <a:pt x="394" y="749"/>
                </a:lnTo>
                <a:lnTo>
                  <a:pt x="405" y="740"/>
                </a:lnTo>
                <a:lnTo>
                  <a:pt x="414" y="731"/>
                </a:lnTo>
                <a:lnTo>
                  <a:pt x="422" y="723"/>
                </a:lnTo>
                <a:lnTo>
                  <a:pt x="427" y="716"/>
                </a:lnTo>
                <a:lnTo>
                  <a:pt x="431" y="709"/>
                </a:lnTo>
                <a:lnTo>
                  <a:pt x="431" y="709"/>
                </a:lnTo>
                <a:lnTo>
                  <a:pt x="479" y="741"/>
                </a:lnTo>
                <a:lnTo>
                  <a:pt x="537" y="781"/>
                </a:lnTo>
                <a:lnTo>
                  <a:pt x="537" y="781"/>
                </a:lnTo>
                <a:lnTo>
                  <a:pt x="544" y="786"/>
                </a:lnTo>
                <a:lnTo>
                  <a:pt x="553" y="795"/>
                </a:lnTo>
                <a:lnTo>
                  <a:pt x="569" y="819"/>
                </a:lnTo>
                <a:lnTo>
                  <a:pt x="588" y="847"/>
                </a:lnTo>
                <a:lnTo>
                  <a:pt x="588" y="847"/>
                </a:lnTo>
                <a:lnTo>
                  <a:pt x="593" y="859"/>
                </a:lnTo>
                <a:lnTo>
                  <a:pt x="608" y="890"/>
                </a:lnTo>
                <a:lnTo>
                  <a:pt x="617" y="906"/>
                </a:lnTo>
                <a:lnTo>
                  <a:pt x="628" y="920"/>
                </a:lnTo>
                <a:lnTo>
                  <a:pt x="633" y="925"/>
                </a:lnTo>
                <a:lnTo>
                  <a:pt x="636" y="930"/>
                </a:lnTo>
                <a:lnTo>
                  <a:pt x="640" y="933"/>
                </a:lnTo>
                <a:lnTo>
                  <a:pt x="644" y="933"/>
                </a:lnTo>
                <a:lnTo>
                  <a:pt x="644" y="933"/>
                </a:lnTo>
                <a:lnTo>
                  <a:pt x="647" y="930"/>
                </a:lnTo>
                <a:lnTo>
                  <a:pt x="649" y="925"/>
                </a:lnTo>
                <a:lnTo>
                  <a:pt x="652" y="919"/>
                </a:lnTo>
                <a:lnTo>
                  <a:pt x="653" y="909"/>
                </a:lnTo>
                <a:lnTo>
                  <a:pt x="655" y="885"/>
                </a:lnTo>
                <a:lnTo>
                  <a:pt x="655" y="858"/>
                </a:lnTo>
                <a:lnTo>
                  <a:pt x="655" y="808"/>
                </a:lnTo>
                <a:lnTo>
                  <a:pt x="654" y="786"/>
                </a:lnTo>
                <a:lnTo>
                  <a:pt x="654" y="786"/>
                </a:lnTo>
                <a:lnTo>
                  <a:pt x="658" y="779"/>
                </a:lnTo>
                <a:lnTo>
                  <a:pt x="662" y="772"/>
                </a:lnTo>
                <a:lnTo>
                  <a:pt x="667" y="761"/>
                </a:lnTo>
                <a:lnTo>
                  <a:pt x="672" y="747"/>
                </a:lnTo>
                <a:lnTo>
                  <a:pt x="677" y="730"/>
                </a:lnTo>
                <a:lnTo>
                  <a:pt x="681" y="709"/>
                </a:lnTo>
                <a:lnTo>
                  <a:pt x="685" y="684"/>
                </a:lnTo>
                <a:lnTo>
                  <a:pt x="685" y="684"/>
                </a:lnTo>
                <a:lnTo>
                  <a:pt x="686" y="670"/>
                </a:lnTo>
                <a:lnTo>
                  <a:pt x="686" y="657"/>
                </a:lnTo>
                <a:lnTo>
                  <a:pt x="685" y="629"/>
                </a:lnTo>
                <a:lnTo>
                  <a:pt x="680" y="603"/>
                </a:lnTo>
                <a:lnTo>
                  <a:pt x="675" y="575"/>
                </a:lnTo>
                <a:lnTo>
                  <a:pt x="667" y="549"/>
                </a:lnTo>
                <a:lnTo>
                  <a:pt x="659" y="524"/>
                </a:lnTo>
                <a:lnTo>
                  <a:pt x="644" y="481"/>
                </a:lnTo>
                <a:lnTo>
                  <a:pt x="644" y="481"/>
                </a:lnTo>
                <a:lnTo>
                  <a:pt x="640" y="471"/>
                </a:lnTo>
                <a:lnTo>
                  <a:pt x="634" y="459"/>
                </a:lnTo>
                <a:lnTo>
                  <a:pt x="620" y="435"/>
                </a:lnTo>
                <a:lnTo>
                  <a:pt x="602" y="407"/>
                </a:lnTo>
                <a:lnTo>
                  <a:pt x="580" y="379"/>
                </a:lnTo>
                <a:lnTo>
                  <a:pt x="556" y="351"/>
                </a:lnTo>
                <a:lnTo>
                  <a:pt x="532" y="324"/>
                </a:lnTo>
                <a:lnTo>
                  <a:pt x="507" y="299"/>
                </a:lnTo>
                <a:lnTo>
                  <a:pt x="481" y="277"/>
                </a:lnTo>
                <a:lnTo>
                  <a:pt x="481" y="277"/>
                </a:lnTo>
                <a:lnTo>
                  <a:pt x="436" y="242"/>
                </a:lnTo>
                <a:lnTo>
                  <a:pt x="399" y="214"/>
                </a:lnTo>
                <a:lnTo>
                  <a:pt x="364" y="191"/>
                </a:lnTo>
                <a:lnTo>
                  <a:pt x="364" y="191"/>
                </a:lnTo>
                <a:lnTo>
                  <a:pt x="364" y="163"/>
                </a:lnTo>
                <a:lnTo>
                  <a:pt x="362" y="99"/>
                </a:lnTo>
                <a:lnTo>
                  <a:pt x="361" y="65"/>
                </a:lnTo>
                <a:lnTo>
                  <a:pt x="358" y="36"/>
                </a:lnTo>
                <a:lnTo>
                  <a:pt x="354" y="13"/>
                </a:lnTo>
                <a:lnTo>
                  <a:pt x="352" y="7"/>
                </a:lnTo>
                <a:lnTo>
                  <a:pt x="349" y="3"/>
                </a:lnTo>
                <a:lnTo>
                  <a:pt x="349" y="3"/>
                </a:lnTo>
                <a:lnTo>
                  <a:pt x="344" y="0"/>
                </a:lnTo>
                <a:lnTo>
                  <a:pt x="342" y="0"/>
                </a:lnTo>
                <a:lnTo>
                  <a:pt x="339" y="2"/>
                </a:lnTo>
                <a:lnTo>
                  <a:pt x="338" y="4"/>
                </a:lnTo>
                <a:lnTo>
                  <a:pt x="337" y="16"/>
                </a:lnTo>
                <a:lnTo>
                  <a:pt x="334" y="33"/>
                </a:lnTo>
                <a:lnTo>
                  <a:pt x="334" y="33"/>
                </a:lnTo>
                <a:lnTo>
                  <a:pt x="328" y="59"/>
                </a:lnTo>
                <a:lnTo>
                  <a:pt x="319" y="89"/>
                </a:lnTo>
                <a:lnTo>
                  <a:pt x="314" y="103"/>
                </a:lnTo>
                <a:lnTo>
                  <a:pt x="307" y="117"/>
                </a:lnTo>
                <a:lnTo>
                  <a:pt x="301" y="129"/>
                </a:lnTo>
                <a:lnTo>
                  <a:pt x="295" y="139"/>
                </a:lnTo>
                <a:lnTo>
                  <a:pt x="295" y="139"/>
                </a:lnTo>
                <a:lnTo>
                  <a:pt x="291" y="143"/>
                </a:lnTo>
                <a:lnTo>
                  <a:pt x="284" y="148"/>
                </a:lnTo>
                <a:lnTo>
                  <a:pt x="270" y="157"/>
                </a:lnTo>
                <a:lnTo>
                  <a:pt x="231" y="177"/>
                </a:lnTo>
                <a:lnTo>
                  <a:pt x="211" y="190"/>
                </a:lnTo>
                <a:lnTo>
                  <a:pt x="193" y="202"/>
                </a:lnTo>
                <a:lnTo>
                  <a:pt x="184" y="210"/>
                </a:lnTo>
                <a:lnTo>
                  <a:pt x="176" y="219"/>
                </a:lnTo>
                <a:lnTo>
                  <a:pt x="171" y="228"/>
                </a:lnTo>
                <a:lnTo>
                  <a:pt x="166" y="237"/>
                </a:lnTo>
                <a:lnTo>
                  <a:pt x="166" y="237"/>
                </a:lnTo>
                <a:lnTo>
                  <a:pt x="162" y="247"/>
                </a:lnTo>
                <a:lnTo>
                  <a:pt x="160" y="257"/>
                </a:lnTo>
                <a:lnTo>
                  <a:pt x="156" y="277"/>
                </a:lnTo>
                <a:lnTo>
                  <a:pt x="156" y="296"/>
                </a:lnTo>
                <a:lnTo>
                  <a:pt x="156" y="314"/>
                </a:lnTo>
                <a:lnTo>
                  <a:pt x="159" y="328"/>
                </a:lnTo>
                <a:lnTo>
                  <a:pt x="161" y="340"/>
                </a:lnTo>
                <a:lnTo>
                  <a:pt x="164" y="350"/>
                </a:lnTo>
                <a:lnTo>
                  <a:pt x="164" y="350"/>
                </a:lnTo>
                <a:lnTo>
                  <a:pt x="150" y="355"/>
                </a:lnTo>
                <a:lnTo>
                  <a:pt x="115" y="366"/>
                </a:lnTo>
                <a:lnTo>
                  <a:pt x="75" y="383"/>
                </a:lnTo>
                <a:lnTo>
                  <a:pt x="58" y="392"/>
                </a:lnTo>
                <a:lnTo>
                  <a:pt x="44" y="399"/>
                </a:lnTo>
                <a:lnTo>
                  <a:pt x="44" y="399"/>
                </a:lnTo>
                <a:lnTo>
                  <a:pt x="26" y="412"/>
                </a:lnTo>
                <a:lnTo>
                  <a:pt x="10" y="425"/>
                </a:lnTo>
                <a:lnTo>
                  <a:pt x="4" y="431"/>
                </a:lnTo>
                <a:lnTo>
                  <a:pt x="0" y="435"/>
                </a:lnTo>
                <a:lnTo>
                  <a:pt x="0" y="437"/>
                </a:lnTo>
                <a:lnTo>
                  <a:pt x="0" y="439"/>
                </a:lnTo>
                <a:lnTo>
                  <a:pt x="1" y="440"/>
                </a:lnTo>
                <a:lnTo>
                  <a:pt x="4" y="440"/>
                </a:lnTo>
                <a:lnTo>
                  <a:pt x="4" y="440"/>
                </a:lnTo>
                <a:lnTo>
                  <a:pt x="10" y="440"/>
                </a:lnTo>
                <a:lnTo>
                  <a:pt x="18" y="437"/>
                </a:lnTo>
                <a:lnTo>
                  <a:pt x="37" y="429"/>
                </a:lnTo>
                <a:lnTo>
                  <a:pt x="49" y="423"/>
                </a:lnTo>
                <a:lnTo>
                  <a:pt x="63" y="418"/>
                </a:lnTo>
                <a:lnTo>
                  <a:pt x="81" y="413"/>
                </a:lnTo>
                <a:lnTo>
                  <a:pt x="100" y="410"/>
                </a:lnTo>
                <a:lnTo>
                  <a:pt x="100" y="410"/>
                </a:lnTo>
                <a:lnTo>
                  <a:pt x="119" y="407"/>
                </a:lnTo>
                <a:lnTo>
                  <a:pt x="137" y="404"/>
                </a:lnTo>
                <a:lnTo>
                  <a:pt x="162" y="403"/>
                </a:lnTo>
                <a:lnTo>
                  <a:pt x="176" y="403"/>
                </a:lnTo>
                <a:lnTo>
                  <a:pt x="182" y="404"/>
                </a:lnTo>
                <a:lnTo>
                  <a:pt x="182" y="404"/>
                </a:lnTo>
                <a:lnTo>
                  <a:pt x="212" y="454"/>
                </a:lnTo>
                <a:lnTo>
                  <a:pt x="241" y="498"/>
                </a:lnTo>
                <a:lnTo>
                  <a:pt x="258" y="521"/>
                </a:lnTo>
                <a:lnTo>
                  <a:pt x="273" y="542"/>
                </a:lnTo>
                <a:lnTo>
                  <a:pt x="273" y="542"/>
                </a:lnTo>
                <a:lnTo>
                  <a:pt x="305" y="580"/>
                </a:lnTo>
                <a:lnTo>
                  <a:pt x="337" y="614"/>
                </a:lnTo>
                <a:lnTo>
                  <a:pt x="370" y="648"/>
                </a:lnTo>
                <a:lnTo>
                  <a:pt x="370" y="64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091018DE-4D52-460C-9D85-66ECFF5AD868}"/>
              </a:ext>
            </a:extLst>
          </p:cNvPr>
          <p:cNvSpPr>
            <a:spLocks/>
          </p:cNvSpPr>
          <p:nvPr/>
        </p:nvSpPr>
        <p:spPr bwMode="auto">
          <a:xfrm>
            <a:off x="7291385" y="908840"/>
            <a:ext cx="1309689" cy="2520159"/>
          </a:xfrm>
          <a:custGeom>
            <a:avLst/>
            <a:gdLst>
              <a:gd name="T0" fmla="*/ 75 w 396"/>
              <a:gd name="T1" fmla="*/ 226 h 762"/>
              <a:gd name="T2" fmla="*/ 52 w 396"/>
              <a:gd name="T3" fmla="*/ 291 h 762"/>
              <a:gd name="T4" fmla="*/ 23 w 396"/>
              <a:gd name="T5" fmla="*/ 435 h 762"/>
              <a:gd name="T6" fmla="*/ 21 w 396"/>
              <a:gd name="T7" fmla="*/ 510 h 762"/>
              <a:gd name="T8" fmla="*/ 37 w 396"/>
              <a:gd name="T9" fmla="*/ 564 h 762"/>
              <a:gd name="T10" fmla="*/ 79 w 396"/>
              <a:gd name="T11" fmla="*/ 651 h 762"/>
              <a:gd name="T12" fmla="*/ 61 w 396"/>
              <a:gd name="T13" fmla="*/ 684 h 762"/>
              <a:gd name="T14" fmla="*/ 38 w 396"/>
              <a:gd name="T15" fmla="*/ 706 h 762"/>
              <a:gd name="T16" fmla="*/ 4 w 396"/>
              <a:gd name="T17" fmla="*/ 729 h 762"/>
              <a:gd name="T18" fmla="*/ 13 w 396"/>
              <a:gd name="T19" fmla="*/ 741 h 762"/>
              <a:gd name="T20" fmla="*/ 42 w 396"/>
              <a:gd name="T21" fmla="*/ 750 h 762"/>
              <a:gd name="T22" fmla="*/ 74 w 396"/>
              <a:gd name="T23" fmla="*/ 747 h 762"/>
              <a:gd name="T24" fmla="*/ 123 w 396"/>
              <a:gd name="T25" fmla="*/ 718 h 762"/>
              <a:gd name="T26" fmla="*/ 155 w 396"/>
              <a:gd name="T27" fmla="*/ 696 h 762"/>
              <a:gd name="T28" fmla="*/ 175 w 396"/>
              <a:gd name="T29" fmla="*/ 708 h 762"/>
              <a:gd name="T30" fmla="*/ 201 w 396"/>
              <a:gd name="T31" fmla="*/ 717 h 762"/>
              <a:gd name="T32" fmla="*/ 246 w 396"/>
              <a:gd name="T33" fmla="*/ 727 h 762"/>
              <a:gd name="T34" fmla="*/ 278 w 396"/>
              <a:gd name="T35" fmla="*/ 755 h 762"/>
              <a:gd name="T36" fmla="*/ 297 w 396"/>
              <a:gd name="T37" fmla="*/ 762 h 762"/>
              <a:gd name="T38" fmla="*/ 306 w 396"/>
              <a:gd name="T39" fmla="*/ 753 h 762"/>
              <a:gd name="T40" fmla="*/ 307 w 396"/>
              <a:gd name="T41" fmla="*/ 717 h 762"/>
              <a:gd name="T42" fmla="*/ 338 w 396"/>
              <a:gd name="T43" fmla="*/ 737 h 762"/>
              <a:gd name="T44" fmla="*/ 368 w 396"/>
              <a:gd name="T45" fmla="*/ 742 h 762"/>
              <a:gd name="T46" fmla="*/ 385 w 396"/>
              <a:gd name="T47" fmla="*/ 731 h 762"/>
              <a:gd name="T48" fmla="*/ 396 w 396"/>
              <a:gd name="T49" fmla="*/ 698 h 762"/>
              <a:gd name="T50" fmla="*/ 389 w 396"/>
              <a:gd name="T51" fmla="*/ 691 h 762"/>
              <a:gd name="T52" fmla="*/ 363 w 396"/>
              <a:gd name="T53" fmla="*/ 686 h 762"/>
              <a:gd name="T54" fmla="*/ 334 w 396"/>
              <a:gd name="T55" fmla="*/ 652 h 762"/>
              <a:gd name="T56" fmla="*/ 340 w 396"/>
              <a:gd name="T57" fmla="*/ 579 h 762"/>
              <a:gd name="T58" fmla="*/ 347 w 396"/>
              <a:gd name="T59" fmla="*/ 497 h 762"/>
              <a:gd name="T60" fmla="*/ 328 w 396"/>
              <a:gd name="T61" fmla="*/ 442 h 762"/>
              <a:gd name="T62" fmla="*/ 241 w 396"/>
              <a:gd name="T63" fmla="*/ 274 h 762"/>
              <a:gd name="T64" fmla="*/ 190 w 396"/>
              <a:gd name="T65" fmla="*/ 170 h 762"/>
              <a:gd name="T66" fmla="*/ 187 w 396"/>
              <a:gd name="T67" fmla="*/ 133 h 762"/>
              <a:gd name="T68" fmla="*/ 201 w 396"/>
              <a:gd name="T69" fmla="*/ 117 h 762"/>
              <a:gd name="T70" fmla="*/ 281 w 396"/>
              <a:gd name="T71" fmla="*/ 107 h 762"/>
              <a:gd name="T72" fmla="*/ 337 w 396"/>
              <a:gd name="T73" fmla="*/ 85 h 762"/>
              <a:gd name="T74" fmla="*/ 365 w 396"/>
              <a:gd name="T75" fmla="*/ 58 h 762"/>
              <a:gd name="T76" fmla="*/ 371 w 396"/>
              <a:gd name="T77" fmla="*/ 38 h 762"/>
              <a:gd name="T78" fmla="*/ 362 w 396"/>
              <a:gd name="T79" fmla="*/ 28 h 762"/>
              <a:gd name="T80" fmla="*/ 345 w 396"/>
              <a:gd name="T81" fmla="*/ 36 h 762"/>
              <a:gd name="T82" fmla="*/ 316 w 396"/>
              <a:gd name="T83" fmla="*/ 46 h 762"/>
              <a:gd name="T84" fmla="*/ 274 w 396"/>
              <a:gd name="T85" fmla="*/ 44 h 762"/>
              <a:gd name="T86" fmla="*/ 216 w 396"/>
              <a:gd name="T87" fmla="*/ 30 h 762"/>
              <a:gd name="T88" fmla="*/ 192 w 396"/>
              <a:gd name="T89" fmla="*/ 36 h 762"/>
              <a:gd name="T90" fmla="*/ 180 w 396"/>
              <a:gd name="T91" fmla="*/ 43 h 762"/>
              <a:gd name="T92" fmla="*/ 171 w 396"/>
              <a:gd name="T93" fmla="*/ 32 h 762"/>
              <a:gd name="T94" fmla="*/ 117 w 396"/>
              <a:gd name="T95" fmla="*/ 33 h 762"/>
              <a:gd name="T96" fmla="*/ 63 w 396"/>
              <a:gd name="T97" fmla="*/ 30 h 762"/>
              <a:gd name="T98" fmla="*/ 29 w 396"/>
              <a:gd name="T99" fmla="*/ 8 h 762"/>
              <a:gd name="T100" fmla="*/ 11 w 396"/>
              <a:gd name="T101" fmla="*/ 1 h 762"/>
              <a:gd name="T102" fmla="*/ 4 w 396"/>
              <a:gd name="T103" fmla="*/ 13 h 762"/>
              <a:gd name="T104" fmla="*/ 2 w 396"/>
              <a:gd name="T105" fmla="*/ 51 h 762"/>
              <a:gd name="T106" fmla="*/ 16 w 396"/>
              <a:gd name="T107" fmla="*/ 72 h 762"/>
              <a:gd name="T108" fmla="*/ 38 w 396"/>
              <a:gd name="T109" fmla="*/ 86 h 762"/>
              <a:gd name="T110" fmla="*/ 129 w 396"/>
              <a:gd name="T111" fmla="*/ 117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96" h="762">
                <a:moveTo>
                  <a:pt x="129" y="117"/>
                </a:moveTo>
                <a:lnTo>
                  <a:pt x="129" y="117"/>
                </a:lnTo>
                <a:lnTo>
                  <a:pt x="99" y="177"/>
                </a:lnTo>
                <a:lnTo>
                  <a:pt x="75" y="226"/>
                </a:lnTo>
                <a:lnTo>
                  <a:pt x="66" y="250"/>
                </a:lnTo>
                <a:lnTo>
                  <a:pt x="58" y="269"/>
                </a:lnTo>
                <a:lnTo>
                  <a:pt x="58" y="269"/>
                </a:lnTo>
                <a:lnTo>
                  <a:pt x="52" y="291"/>
                </a:lnTo>
                <a:lnTo>
                  <a:pt x="44" y="320"/>
                </a:lnTo>
                <a:lnTo>
                  <a:pt x="35" y="356"/>
                </a:lnTo>
                <a:lnTo>
                  <a:pt x="28" y="394"/>
                </a:lnTo>
                <a:lnTo>
                  <a:pt x="23" y="435"/>
                </a:lnTo>
                <a:lnTo>
                  <a:pt x="20" y="455"/>
                </a:lnTo>
                <a:lnTo>
                  <a:pt x="20" y="474"/>
                </a:lnTo>
                <a:lnTo>
                  <a:pt x="20" y="492"/>
                </a:lnTo>
                <a:lnTo>
                  <a:pt x="21" y="510"/>
                </a:lnTo>
                <a:lnTo>
                  <a:pt x="24" y="525"/>
                </a:lnTo>
                <a:lnTo>
                  <a:pt x="28" y="539"/>
                </a:lnTo>
                <a:lnTo>
                  <a:pt x="28" y="539"/>
                </a:lnTo>
                <a:lnTo>
                  <a:pt x="37" y="564"/>
                </a:lnTo>
                <a:lnTo>
                  <a:pt x="47" y="586"/>
                </a:lnTo>
                <a:lnTo>
                  <a:pt x="63" y="621"/>
                </a:lnTo>
                <a:lnTo>
                  <a:pt x="75" y="643"/>
                </a:lnTo>
                <a:lnTo>
                  <a:pt x="79" y="651"/>
                </a:lnTo>
                <a:lnTo>
                  <a:pt x="79" y="651"/>
                </a:lnTo>
                <a:lnTo>
                  <a:pt x="76" y="657"/>
                </a:lnTo>
                <a:lnTo>
                  <a:pt x="67" y="673"/>
                </a:lnTo>
                <a:lnTo>
                  <a:pt x="61" y="684"/>
                </a:lnTo>
                <a:lnTo>
                  <a:pt x="54" y="692"/>
                </a:lnTo>
                <a:lnTo>
                  <a:pt x="47" y="700"/>
                </a:lnTo>
                <a:lnTo>
                  <a:pt x="38" y="706"/>
                </a:lnTo>
                <a:lnTo>
                  <a:pt x="38" y="706"/>
                </a:lnTo>
                <a:lnTo>
                  <a:pt x="21" y="715"/>
                </a:lnTo>
                <a:lnTo>
                  <a:pt x="9" y="722"/>
                </a:lnTo>
                <a:lnTo>
                  <a:pt x="5" y="726"/>
                </a:lnTo>
                <a:lnTo>
                  <a:pt x="4" y="729"/>
                </a:lnTo>
                <a:lnTo>
                  <a:pt x="4" y="733"/>
                </a:lnTo>
                <a:lnTo>
                  <a:pt x="7" y="737"/>
                </a:lnTo>
                <a:lnTo>
                  <a:pt x="7" y="737"/>
                </a:lnTo>
                <a:lnTo>
                  <a:pt x="13" y="741"/>
                </a:lnTo>
                <a:lnTo>
                  <a:pt x="19" y="745"/>
                </a:lnTo>
                <a:lnTo>
                  <a:pt x="25" y="747"/>
                </a:lnTo>
                <a:lnTo>
                  <a:pt x="33" y="750"/>
                </a:lnTo>
                <a:lnTo>
                  <a:pt x="42" y="750"/>
                </a:lnTo>
                <a:lnTo>
                  <a:pt x="51" y="751"/>
                </a:lnTo>
                <a:lnTo>
                  <a:pt x="62" y="750"/>
                </a:lnTo>
                <a:lnTo>
                  <a:pt x="74" y="747"/>
                </a:lnTo>
                <a:lnTo>
                  <a:pt x="74" y="747"/>
                </a:lnTo>
                <a:lnTo>
                  <a:pt x="86" y="743"/>
                </a:lnTo>
                <a:lnTo>
                  <a:pt x="99" y="736"/>
                </a:lnTo>
                <a:lnTo>
                  <a:pt x="112" y="727"/>
                </a:lnTo>
                <a:lnTo>
                  <a:pt x="123" y="718"/>
                </a:lnTo>
                <a:lnTo>
                  <a:pt x="143" y="703"/>
                </a:lnTo>
                <a:lnTo>
                  <a:pt x="150" y="698"/>
                </a:lnTo>
                <a:lnTo>
                  <a:pt x="155" y="696"/>
                </a:lnTo>
                <a:lnTo>
                  <a:pt x="155" y="696"/>
                </a:lnTo>
                <a:lnTo>
                  <a:pt x="159" y="698"/>
                </a:lnTo>
                <a:lnTo>
                  <a:pt x="161" y="699"/>
                </a:lnTo>
                <a:lnTo>
                  <a:pt x="170" y="705"/>
                </a:lnTo>
                <a:lnTo>
                  <a:pt x="175" y="708"/>
                </a:lnTo>
                <a:lnTo>
                  <a:pt x="182" y="712"/>
                </a:lnTo>
                <a:lnTo>
                  <a:pt x="190" y="714"/>
                </a:lnTo>
                <a:lnTo>
                  <a:pt x="201" y="717"/>
                </a:lnTo>
                <a:lnTo>
                  <a:pt x="201" y="717"/>
                </a:lnTo>
                <a:lnTo>
                  <a:pt x="230" y="720"/>
                </a:lnTo>
                <a:lnTo>
                  <a:pt x="237" y="723"/>
                </a:lnTo>
                <a:lnTo>
                  <a:pt x="246" y="727"/>
                </a:lnTo>
                <a:lnTo>
                  <a:pt x="246" y="727"/>
                </a:lnTo>
                <a:lnTo>
                  <a:pt x="251" y="731"/>
                </a:lnTo>
                <a:lnTo>
                  <a:pt x="258" y="736"/>
                </a:lnTo>
                <a:lnTo>
                  <a:pt x="270" y="750"/>
                </a:lnTo>
                <a:lnTo>
                  <a:pt x="278" y="755"/>
                </a:lnTo>
                <a:lnTo>
                  <a:pt x="284" y="760"/>
                </a:lnTo>
                <a:lnTo>
                  <a:pt x="291" y="762"/>
                </a:lnTo>
                <a:lnTo>
                  <a:pt x="295" y="762"/>
                </a:lnTo>
                <a:lnTo>
                  <a:pt x="297" y="762"/>
                </a:lnTo>
                <a:lnTo>
                  <a:pt x="297" y="762"/>
                </a:lnTo>
                <a:lnTo>
                  <a:pt x="300" y="761"/>
                </a:lnTo>
                <a:lnTo>
                  <a:pt x="302" y="759"/>
                </a:lnTo>
                <a:lnTo>
                  <a:pt x="306" y="753"/>
                </a:lnTo>
                <a:lnTo>
                  <a:pt x="307" y="746"/>
                </a:lnTo>
                <a:lnTo>
                  <a:pt x="309" y="737"/>
                </a:lnTo>
                <a:lnTo>
                  <a:pt x="309" y="723"/>
                </a:lnTo>
                <a:lnTo>
                  <a:pt x="307" y="717"/>
                </a:lnTo>
                <a:lnTo>
                  <a:pt x="307" y="717"/>
                </a:lnTo>
                <a:lnTo>
                  <a:pt x="314" y="722"/>
                </a:lnTo>
                <a:lnTo>
                  <a:pt x="329" y="732"/>
                </a:lnTo>
                <a:lnTo>
                  <a:pt x="338" y="737"/>
                </a:lnTo>
                <a:lnTo>
                  <a:pt x="348" y="741"/>
                </a:lnTo>
                <a:lnTo>
                  <a:pt x="358" y="743"/>
                </a:lnTo>
                <a:lnTo>
                  <a:pt x="363" y="743"/>
                </a:lnTo>
                <a:lnTo>
                  <a:pt x="368" y="742"/>
                </a:lnTo>
                <a:lnTo>
                  <a:pt x="368" y="742"/>
                </a:lnTo>
                <a:lnTo>
                  <a:pt x="373" y="741"/>
                </a:lnTo>
                <a:lnTo>
                  <a:pt x="377" y="738"/>
                </a:lnTo>
                <a:lnTo>
                  <a:pt x="385" y="731"/>
                </a:lnTo>
                <a:lnTo>
                  <a:pt x="390" y="723"/>
                </a:lnTo>
                <a:lnTo>
                  <a:pt x="394" y="714"/>
                </a:lnTo>
                <a:lnTo>
                  <a:pt x="396" y="705"/>
                </a:lnTo>
                <a:lnTo>
                  <a:pt x="396" y="698"/>
                </a:lnTo>
                <a:lnTo>
                  <a:pt x="395" y="695"/>
                </a:lnTo>
                <a:lnTo>
                  <a:pt x="394" y="692"/>
                </a:lnTo>
                <a:lnTo>
                  <a:pt x="391" y="691"/>
                </a:lnTo>
                <a:lnTo>
                  <a:pt x="389" y="691"/>
                </a:lnTo>
                <a:lnTo>
                  <a:pt x="389" y="691"/>
                </a:lnTo>
                <a:lnTo>
                  <a:pt x="378" y="691"/>
                </a:lnTo>
                <a:lnTo>
                  <a:pt x="371" y="690"/>
                </a:lnTo>
                <a:lnTo>
                  <a:pt x="363" y="686"/>
                </a:lnTo>
                <a:lnTo>
                  <a:pt x="353" y="676"/>
                </a:lnTo>
                <a:lnTo>
                  <a:pt x="353" y="676"/>
                </a:lnTo>
                <a:lnTo>
                  <a:pt x="342" y="663"/>
                </a:lnTo>
                <a:lnTo>
                  <a:pt x="334" y="652"/>
                </a:lnTo>
                <a:lnTo>
                  <a:pt x="328" y="640"/>
                </a:lnTo>
                <a:lnTo>
                  <a:pt x="328" y="640"/>
                </a:lnTo>
                <a:lnTo>
                  <a:pt x="331" y="623"/>
                </a:lnTo>
                <a:lnTo>
                  <a:pt x="340" y="579"/>
                </a:lnTo>
                <a:lnTo>
                  <a:pt x="344" y="554"/>
                </a:lnTo>
                <a:lnTo>
                  <a:pt x="347" y="529"/>
                </a:lnTo>
                <a:lnTo>
                  <a:pt x="348" y="507"/>
                </a:lnTo>
                <a:lnTo>
                  <a:pt x="347" y="497"/>
                </a:lnTo>
                <a:lnTo>
                  <a:pt x="345" y="489"/>
                </a:lnTo>
                <a:lnTo>
                  <a:pt x="345" y="489"/>
                </a:lnTo>
                <a:lnTo>
                  <a:pt x="338" y="469"/>
                </a:lnTo>
                <a:lnTo>
                  <a:pt x="328" y="442"/>
                </a:lnTo>
                <a:lnTo>
                  <a:pt x="312" y="413"/>
                </a:lnTo>
                <a:lnTo>
                  <a:pt x="297" y="381"/>
                </a:lnTo>
                <a:lnTo>
                  <a:pt x="241" y="274"/>
                </a:lnTo>
                <a:lnTo>
                  <a:pt x="241" y="274"/>
                </a:lnTo>
                <a:lnTo>
                  <a:pt x="222" y="239"/>
                </a:lnTo>
                <a:lnTo>
                  <a:pt x="204" y="202"/>
                </a:lnTo>
                <a:lnTo>
                  <a:pt x="197" y="186"/>
                </a:lnTo>
                <a:lnTo>
                  <a:pt x="190" y="170"/>
                </a:lnTo>
                <a:lnTo>
                  <a:pt x="187" y="158"/>
                </a:lnTo>
                <a:lnTo>
                  <a:pt x="185" y="147"/>
                </a:lnTo>
                <a:lnTo>
                  <a:pt x="185" y="147"/>
                </a:lnTo>
                <a:lnTo>
                  <a:pt x="187" y="133"/>
                </a:lnTo>
                <a:lnTo>
                  <a:pt x="188" y="123"/>
                </a:lnTo>
                <a:lnTo>
                  <a:pt x="190" y="117"/>
                </a:lnTo>
                <a:lnTo>
                  <a:pt x="190" y="117"/>
                </a:lnTo>
                <a:lnTo>
                  <a:pt x="201" y="117"/>
                </a:lnTo>
                <a:lnTo>
                  <a:pt x="229" y="114"/>
                </a:lnTo>
                <a:lnTo>
                  <a:pt x="245" y="113"/>
                </a:lnTo>
                <a:lnTo>
                  <a:pt x="263" y="111"/>
                </a:lnTo>
                <a:lnTo>
                  <a:pt x="281" y="107"/>
                </a:lnTo>
                <a:lnTo>
                  <a:pt x="297" y="102"/>
                </a:lnTo>
                <a:lnTo>
                  <a:pt x="297" y="102"/>
                </a:lnTo>
                <a:lnTo>
                  <a:pt x="325" y="90"/>
                </a:lnTo>
                <a:lnTo>
                  <a:pt x="337" y="85"/>
                </a:lnTo>
                <a:lnTo>
                  <a:pt x="345" y="79"/>
                </a:lnTo>
                <a:lnTo>
                  <a:pt x="353" y="72"/>
                </a:lnTo>
                <a:lnTo>
                  <a:pt x="359" y="66"/>
                </a:lnTo>
                <a:lnTo>
                  <a:pt x="365" y="58"/>
                </a:lnTo>
                <a:lnTo>
                  <a:pt x="368" y="51"/>
                </a:lnTo>
                <a:lnTo>
                  <a:pt x="368" y="51"/>
                </a:lnTo>
                <a:lnTo>
                  <a:pt x="371" y="43"/>
                </a:lnTo>
                <a:lnTo>
                  <a:pt x="371" y="38"/>
                </a:lnTo>
                <a:lnTo>
                  <a:pt x="370" y="33"/>
                </a:lnTo>
                <a:lnTo>
                  <a:pt x="368" y="30"/>
                </a:lnTo>
                <a:lnTo>
                  <a:pt x="365" y="29"/>
                </a:lnTo>
                <a:lnTo>
                  <a:pt x="362" y="28"/>
                </a:lnTo>
                <a:lnTo>
                  <a:pt x="357" y="29"/>
                </a:lnTo>
                <a:lnTo>
                  <a:pt x="353" y="30"/>
                </a:lnTo>
                <a:lnTo>
                  <a:pt x="353" y="30"/>
                </a:lnTo>
                <a:lnTo>
                  <a:pt x="345" y="36"/>
                </a:lnTo>
                <a:lnTo>
                  <a:pt x="339" y="39"/>
                </a:lnTo>
                <a:lnTo>
                  <a:pt x="333" y="42"/>
                </a:lnTo>
                <a:lnTo>
                  <a:pt x="325" y="44"/>
                </a:lnTo>
                <a:lnTo>
                  <a:pt x="316" y="46"/>
                </a:lnTo>
                <a:lnTo>
                  <a:pt x="302" y="46"/>
                </a:lnTo>
                <a:lnTo>
                  <a:pt x="302" y="46"/>
                </a:lnTo>
                <a:lnTo>
                  <a:pt x="287" y="46"/>
                </a:lnTo>
                <a:lnTo>
                  <a:pt x="274" y="44"/>
                </a:lnTo>
                <a:lnTo>
                  <a:pt x="250" y="41"/>
                </a:lnTo>
                <a:lnTo>
                  <a:pt x="231" y="36"/>
                </a:lnTo>
                <a:lnTo>
                  <a:pt x="216" y="30"/>
                </a:lnTo>
                <a:lnTo>
                  <a:pt x="216" y="30"/>
                </a:lnTo>
                <a:lnTo>
                  <a:pt x="210" y="29"/>
                </a:lnTo>
                <a:lnTo>
                  <a:pt x="203" y="30"/>
                </a:lnTo>
                <a:lnTo>
                  <a:pt x="197" y="33"/>
                </a:lnTo>
                <a:lnTo>
                  <a:pt x="192" y="36"/>
                </a:lnTo>
                <a:lnTo>
                  <a:pt x="184" y="42"/>
                </a:lnTo>
                <a:lnTo>
                  <a:pt x="180" y="46"/>
                </a:lnTo>
                <a:lnTo>
                  <a:pt x="180" y="46"/>
                </a:lnTo>
                <a:lnTo>
                  <a:pt x="180" y="43"/>
                </a:lnTo>
                <a:lnTo>
                  <a:pt x="180" y="38"/>
                </a:lnTo>
                <a:lnTo>
                  <a:pt x="179" y="36"/>
                </a:lnTo>
                <a:lnTo>
                  <a:pt x="176" y="33"/>
                </a:lnTo>
                <a:lnTo>
                  <a:pt x="171" y="32"/>
                </a:lnTo>
                <a:lnTo>
                  <a:pt x="165" y="30"/>
                </a:lnTo>
                <a:lnTo>
                  <a:pt x="165" y="30"/>
                </a:lnTo>
                <a:lnTo>
                  <a:pt x="145" y="32"/>
                </a:lnTo>
                <a:lnTo>
                  <a:pt x="117" y="33"/>
                </a:lnTo>
                <a:lnTo>
                  <a:pt x="101" y="34"/>
                </a:lnTo>
                <a:lnTo>
                  <a:pt x="88" y="34"/>
                </a:lnTo>
                <a:lnTo>
                  <a:pt x="75" y="33"/>
                </a:lnTo>
                <a:lnTo>
                  <a:pt x="63" y="30"/>
                </a:lnTo>
                <a:lnTo>
                  <a:pt x="63" y="30"/>
                </a:lnTo>
                <a:lnTo>
                  <a:pt x="54" y="27"/>
                </a:lnTo>
                <a:lnTo>
                  <a:pt x="46" y="20"/>
                </a:lnTo>
                <a:lnTo>
                  <a:pt x="29" y="8"/>
                </a:lnTo>
                <a:lnTo>
                  <a:pt x="23" y="3"/>
                </a:lnTo>
                <a:lnTo>
                  <a:pt x="16" y="0"/>
                </a:lnTo>
                <a:lnTo>
                  <a:pt x="14" y="0"/>
                </a:lnTo>
                <a:lnTo>
                  <a:pt x="11" y="1"/>
                </a:lnTo>
                <a:lnTo>
                  <a:pt x="9" y="3"/>
                </a:lnTo>
                <a:lnTo>
                  <a:pt x="7" y="5"/>
                </a:lnTo>
                <a:lnTo>
                  <a:pt x="7" y="5"/>
                </a:lnTo>
                <a:lnTo>
                  <a:pt x="4" y="13"/>
                </a:lnTo>
                <a:lnTo>
                  <a:pt x="1" y="23"/>
                </a:lnTo>
                <a:lnTo>
                  <a:pt x="0" y="33"/>
                </a:lnTo>
                <a:lnTo>
                  <a:pt x="1" y="44"/>
                </a:lnTo>
                <a:lnTo>
                  <a:pt x="2" y="51"/>
                </a:lnTo>
                <a:lnTo>
                  <a:pt x="5" y="56"/>
                </a:lnTo>
                <a:lnTo>
                  <a:pt x="7" y="62"/>
                </a:lnTo>
                <a:lnTo>
                  <a:pt x="11" y="67"/>
                </a:lnTo>
                <a:lnTo>
                  <a:pt x="16" y="72"/>
                </a:lnTo>
                <a:lnTo>
                  <a:pt x="23" y="78"/>
                </a:lnTo>
                <a:lnTo>
                  <a:pt x="29" y="83"/>
                </a:lnTo>
                <a:lnTo>
                  <a:pt x="38" y="86"/>
                </a:lnTo>
                <a:lnTo>
                  <a:pt x="38" y="86"/>
                </a:lnTo>
                <a:lnTo>
                  <a:pt x="72" y="99"/>
                </a:lnTo>
                <a:lnTo>
                  <a:pt x="101" y="109"/>
                </a:lnTo>
                <a:lnTo>
                  <a:pt x="129" y="117"/>
                </a:lnTo>
                <a:lnTo>
                  <a:pt x="129" y="11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id="{78538B01-47A5-4AFD-94BF-3E31C291F4B6}"/>
              </a:ext>
            </a:extLst>
          </p:cNvPr>
          <p:cNvSpPr>
            <a:spLocks/>
          </p:cNvSpPr>
          <p:nvPr/>
        </p:nvSpPr>
        <p:spPr bwMode="auto">
          <a:xfrm>
            <a:off x="7291386" y="3798135"/>
            <a:ext cx="1409701" cy="2383676"/>
          </a:xfrm>
          <a:custGeom>
            <a:avLst/>
            <a:gdLst>
              <a:gd name="T0" fmla="*/ 231 w 825"/>
              <a:gd name="T1" fmla="*/ 1005 h 1395"/>
              <a:gd name="T2" fmla="*/ 221 w 825"/>
              <a:gd name="T3" fmla="*/ 968 h 1395"/>
              <a:gd name="T4" fmla="*/ 227 w 825"/>
              <a:gd name="T5" fmla="*/ 929 h 1395"/>
              <a:gd name="T6" fmla="*/ 222 w 825"/>
              <a:gd name="T7" fmla="*/ 917 h 1395"/>
              <a:gd name="T8" fmla="*/ 207 w 825"/>
              <a:gd name="T9" fmla="*/ 921 h 1395"/>
              <a:gd name="T10" fmla="*/ 178 w 825"/>
              <a:gd name="T11" fmla="*/ 968 h 1395"/>
              <a:gd name="T12" fmla="*/ 170 w 825"/>
              <a:gd name="T13" fmla="*/ 1019 h 1395"/>
              <a:gd name="T14" fmla="*/ 161 w 825"/>
              <a:gd name="T15" fmla="*/ 1147 h 1395"/>
              <a:gd name="T16" fmla="*/ 48 w 825"/>
              <a:gd name="T17" fmla="*/ 1298 h 1395"/>
              <a:gd name="T18" fmla="*/ 10 w 825"/>
              <a:gd name="T19" fmla="*/ 1353 h 1395"/>
              <a:gd name="T20" fmla="*/ 0 w 825"/>
              <a:gd name="T21" fmla="*/ 1376 h 1395"/>
              <a:gd name="T22" fmla="*/ 23 w 825"/>
              <a:gd name="T23" fmla="*/ 1385 h 1395"/>
              <a:gd name="T24" fmla="*/ 74 w 825"/>
              <a:gd name="T25" fmla="*/ 1385 h 1395"/>
              <a:gd name="T26" fmla="*/ 124 w 825"/>
              <a:gd name="T27" fmla="*/ 1390 h 1395"/>
              <a:gd name="T28" fmla="*/ 185 w 825"/>
              <a:gd name="T29" fmla="*/ 1395 h 1395"/>
              <a:gd name="T30" fmla="*/ 311 w 825"/>
              <a:gd name="T31" fmla="*/ 1363 h 1395"/>
              <a:gd name="T32" fmla="*/ 398 w 825"/>
              <a:gd name="T33" fmla="*/ 1316 h 1395"/>
              <a:gd name="T34" fmla="*/ 487 w 825"/>
              <a:gd name="T35" fmla="*/ 1238 h 1395"/>
              <a:gd name="T36" fmla="*/ 595 w 825"/>
              <a:gd name="T37" fmla="*/ 1104 h 1395"/>
              <a:gd name="T38" fmla="*/ 652 w 825"/>
              <a:gd name="T39" fmla="*/ 1009 h 1395"/>
              <a:gd name="T40" fmla="*/ 708 w 825"/>
              <a:gd name="T41" fmla="*/ 936 h 1395"/>
              <a:gd name="T42" fmla="*/ 797 w 825"/>
              <a:gd name="T43" fmla="*/ 847 h 1395"/>
              <a:gd name="T44" fmla="*/ 821 w 825"/>
              <a:gd name="T45" fmla="*/ 806 h 1395"/>
              <a:gd name="T46" fmla="*/ 825 w 825"/>
              <a:gd name="T47" fmla="*/ 766 h 1395"/>
              <a:gd name="T48" fmla="*/ 818 w 825"/>
              <a:gd name="T49" fmla="*/ 745 h 1395"/>
              <a:gd name="T50" fmla="*/ 811 w 825"/>
              <a:gd name="T51" fmla="*/ 751 h 1395"/>
              <a:gd name="T52" fmla="*/ 783 w 825"/>
              <a:gd name="T53" fmla="*/ 781 h 1395"/>
              <a:gd name="T54" fmla="*/ 746 w 825"/>
              <a:gd name="T55" fmla="*/ 786 h 1395"/>
              <a:gd name="T56" fmla="*/ 717 w 825"/>
              <a:gd name="T57" fmla="*/ 771 h 1395"/>
              <a:gd name="T58" fmla="*/ 706 w 825"/>
              <a:gd name="T59" fmla="*/ 750 h 1395"/>
              <a:gd name="T60" fmla="*/ 685 w 825"/>
              <a:gd name="T61" fmla="*/ 629 h 1395"/>
              <a:gd name="T62" fmla="*/ 649 w 825"/>
              <a:gd name="T63" fmla="*/ 526 h 1395"/>
              <a:gd name="T64" fmla="*/ 606 w 825"/>
              <a:gd name="T65" fmla="*/ 433 h 1395"/>
              <a:gd name="T66" fmla="*/ 522 w 825"/>
              <a:gd name="T67" fmla="*/ 316 h 1395"/>
              <a:gd name="T68" fmla="*/ 413 w 825"/>
              <a:gd name="T69" fmla="*/ 205 h 1395"/>
              <a:gd name="T70" fmla="*/ 352 w 825"/>
              <a:gd name="T71" fmla="*/ 147 h 1395"/>
              <a:gd name="T72" fmla="*/ 373 w 825"/>
              <a:gd name="T73" fmla="*/ 117 h 1395"/>
              <a:gd name="T74" fmla="*/ 395 w 825"/>
              <a:gd name="T75" fmla="*/ 13 h 1395"/>
              <a:gd name="T76" fmla="*/ 393 w 825"/>
              <a:gd name="T77" fmla="*/ 0 h 1395"/>
              <a:gd name="T78" fmla="*/ 382 w 825"/>
              <a:gd name="T79" fmla="*/ 14 h 1395"/>
              <a:gd name="T80" fmla="*/ 370 w 825"/>
              <a:gd name="T81" fmla="*/ 44 h 1395"/>
              <a:gd name="T82" fmla="*/ 329 w 825"/>
              <a:gd name="T83" fmla="*/ 60 h 1395"/>
              <a:gd name="T84" fmla="*/ 315 w 825"/>
              <a:gd name="T85" fmla="*/ 70 h 1395"/>
              <a:gd name="T86" fmla="*/ 297 w 825"/>
              <a:gd name="T87" fmla="*/ 63 h 1395"/>
              <a:gd name="T88" fmla="*/ 263 w 825"/>
              <a:gd name="T89" fmla="*/ 55 h 1395"/>
              <a:gd name="T90" fmla="*/ 245 w 825"/>
              <a:gd name="T91" fmla="*/ 43 h 1395"/>
              <a:gd name="T92" fmla="*/ 224 w 825"/>
              <a:gd name="T93" fmla="*/ 36 h 1395"/>
              <a:gd name="T94" fmla="*/ 221 w 825"/>
              <a:gd name="T95" fmla="*/ 43 h 1395"/>
              <a:gd name="T96" fmla="*/ 255 w 825"/>
              <a:gd name="T97" fmla="*/ 123 h 1395"/>
              <a:gd name="T98" fmla="*/ 272 w 825"/>
              <a:gd name="T99" fmla="*/ 145 h 1395"/>
              <a:gd name="T100" fmla="*/ 312 w 825"/>
              <a:gd name="T101" fmla="*/ 191 h 1395"/>
              <a:gd name="T102" fmla="*/ 320 w 825"/>
              <a:gd name="T103" fmla="*/ 224 h 1395"/>
              <a:gd name="T104" fmla="*/ 343 w 825"/>
              <a:gd name="T105" fmla="*/ 272 h 1395"/>
              <a:gd name="T106" fmla="*/ 406 w 825"/>
              <a:gd name="T107" fmla="*/ 414 h 1395"/>
              <a:gd name="T108" fmla="*/ 452 w 825"/>
              <a:gd name="T109" fmla="*/ 558 h 1395"/>
              <a:gd name="T110" fmla="*/ 455 w 825"/>
              <a:gd name="T111" fmla="*/ 587 h 1395"/>
              <a:gd name="T112" fmla="*/ 428 w 825"/>
              <a:gd name="T113" fmla="*/ 672 h 1395"/>
              <a:gd name="T114" fmla="*/ 338 w 825"/>
              <a:gd name="T115" fmla="*/ 849 h 1395"/>
              <a:gd name="T116" fmla="*/ 263 w 825"/>
              <a:gd name="T117" fmla="*/ 983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25" h="1395">
                <a:moveTo>
                  <a:pt x="241" y="1019"/>
                </a:moveTo>
                <a:lnTo>
                  <a:pt x="241" y="1019"/>
                </a:lnTo>
                <a:lnTo>
                  <a:pt x="238" y="1015"/>
                </a:lnTo>
                <a:lnTo>
                  <a:pt x="231" y="1005"/>
                </a:lnTo>
                <a:lnTo>
                  <a:pt x="226" y="997"/>
                </a:lnTo>
                <a:lnTo>
                  <a:pt x="224" y="988"/>
                </a:lnTo>
                <a:lnTo>
                  <a:pt x="221" y="980"/>
                </a:lnTo>
                <a:lnTo>
                  <a:pt x="221" y="968"/>
                </a:lnTo>
                <a:lnTo>
                  <a:pt x="221" y="968"/>
                </a:lnTo>
                <a:lnTo>
                  <a:pt x="222" y="957"/>
                </a:lnTo>
                <a:lnTo>
                  <a:pt x="224" y="947"/>
                </a:lnTo>
                <a:lnTo>
                  <a:pt x="227" y="929"/>
                </a:lnTo>
                <a:lnTo>
                  <a:pt x="227" y="924"/>
                </a:lnTo>
                <a:lnTo>
                  <a:pt x="226" y="919"/>
                </a:lnTo>
                <a:lnTo>
                  <a:pt x="225" y="917"/>
                </a:lnTo>
                <a:lnTo>
                  <a:pt x="222" y="917"/>
                </a:lnTo>
                <a:lnTo>
                  <a:pt x="216" y="917"/>
                </a:lnTo>
                <a:lnTo>
                  <a:pt x="216" y="917"/>
                </a:lnTo>
                <a:lnTo>
                  <a:pt x="212" y="919"/>
                </a:lnTo>
                <a:lnTo>
                  <a:pt x="207" y="921"/>
                </a:lnTo>
                <a:lnTo>
                  <a:pt x="199" y="929"/>
                </a:lnTo>
                <a:lnTo>
                  <a:pt x="190" y="940"/>
                </a:lnTo>
                <a:lnTo>
                  <a:pt x="184" y="953"/>
                </a:lnTo>
                <a:lnTo>
                  <a:pt x="178" y="968"/>
                </a:lnTo>
                <a:lnTo>
                  <a:pt x="173" y="985"/>
                </a:lnTo>
                <a:lnTo>
                  <a:pt x="170" y="1001"/>
                </a:lnTo>
                <a:lnTo>
                  <a:pt x="170" y="1019"/>
                </a:lnTo>
                <a:lnTo>
                  <a:pt x="170" y="1019"/>
                </a:lnTo>
                <a:lnTo>
                  <a:pt x="174" y="1091"/>
                </a:lnTo>
                <a:lnTo>
                  <a:pt x="175" y="1131"/>
                </a:lnTo>
                <a:lnTo>
                  <a:pt x="175" y="1131"/>
                </a:lnTo>
                <a:lnTo>
                  <a:pt x="161" y="1147"/>
                </a:lnTo>
                <a:lnTo>
                  <a:pt x="127" y="1190"/>
                </a:lnTo>
                <a:lnTo>
                  <a:pt x="85" y="1245"/>
                </a:lnTo>
                <a:lnTo>
                  <a:pt x="65" y="1273"/>
                </a:lnTo>
                <a:lnTo>
                  <a:pt x="48" y="1298"/>
                </a:lnTo>
                <a:lnTo>
                  <a:pt x="48" y="1298"/>
                </a:lnTo>
                <a:lnTo>
                  <a:pt x="34" y="1320"/>
                </a:lnTo>
                <a:lnTo>
                  <a:pt x="21" y="1339"/>
                </a:lnTo>
                <a:lnTo>
                  <a:pt x="10" y="1353"/>
                </a:lnTo>
                <a:lnTo>
                  <a:pt x="4" y="1365"/>
                </a:lnTo>
                <a:lnTo>
                  <a:pt x="1" y="1370"/>
                </a:lnTo>
                <a:lnTo>
                  <a:pt x="0" y="1373"/>
                </a:lnTo>
                <a:lnTo>
                  <a:pt x="0" y="1376"/>
                </a:lnTo>
                <a:lnTo>
                  <a:pt x="1" y="1379"/>
                </a:lnTo>
                <a:lnTo>
                  <a:pt x="4" y="1381"/>
                </a:lnTo>
                <a:lnTo>
                  <a:pt x="9" y="1382"/>
                </a:lnTo>
                <a:lnTo>
                  <a:pt x="23" y="1385"/>
                </a:lnTo>
                <a:lnTo>
                  <a:pt x="23" y="1385"/>
                </a:lnTo>
                <a:lnTo>
                  <a:pt x="39" y="1386"/>
                </a:lnTo>
                <a:lnTo>
                  <a:pt x="52" y="1386"/>
                </a:lnTo>
                <a:lnTo>
                  <a:pt x="74" y="1385"/>
                </a:lnTo>
                <a:lnTo>
                  <a:pt x="85" y="1385"/>
                </a:lnTo>
                <a:lnTo>
                  <a:pt x="96" y="1385"/>
                </a:lnTo>
                <a:lnTo>
                  <a:pt x="109" y="1387"/>
                </a:lnTo>
                <a:lnTo>
                  <a:pt x="124" y="1390"/>
                </a:lnTo>
                <a:lnTo>
                  <a:pt x="124" y="1390"/>
                </a:lnTo>
                <a:lnTo>
                  <a:pt x="142" y="1394"/>
                </a:lnTo>
                <a:lnTo>
                  <a:pt x="163" y="1395"/>
                </a:lnTo>
                <a:lnTo>
                  <a:pt x="185" y="1395"/>
                </a:lnTo>
                <a:lnTo>
                  <a:pt x="212" y="1393"/>
                </a:lnTo>
                <a:lnTo>
                  <a:pt x="241" y="1386"/>
                </a:lnTo>
                <a:lnTo>
                  <a:pt x="274" y="1377"/>
                </a:lnTo>
                <a:lnTo>
                  <a:pt x="311" y="1363"/>
                </a:lnTo>
                <a:lnTo>
                  <a:pt x="353" y="1344"/>
                </a:lnTo>
                <a:lnTo>
                  <a:pt x="353" y="1344"/>
                </a:lnTo>
                <a:lnTo>
                  <a:pt x="376" y="1332"/>
                </a:lnTo>
                <a:lnTo>
                  <a:pt x="398" y="1316"/>
                </a:lnTo>
                <a:lnTo>
                  <a:pt x="420" y="1300"/>
                </a:lnTo>
                <a:lnTo>
                  <a:pt x="443" y="1281"/>
                </a:lnTo>
                <a:lnTo>
                  <a:pt x="465" y="1259"/>
                </a:lnTo>
                <a:lnTo>
                  <a:pt x="487" y="1238"/>
                </a:lnTo>
                <a:lnTo>
                  <a:pt x="508" y="1215"/>
                </a:lnTo>
                <a:lnTo>
                  <a:pt x="527" y="1192"/>
                </a:lnTo>
                <a:lnTo>
                  <a:pt x="564" y="1146"/>
                </a:lnTo>
                <a:lnTo>
                  <a:pt x="595" y="1104"/>
                </a:lnTo>
                <a:lnTo>
                  <a:pt x="619" y="1070"/>
                </a:lnTo>
                <a:lnTo>
                  <a:pt x="633" y="1044"/>
                </a:lnTo>
                <a:lnTo>
                  <a:pt x="633" y="1044"/>
                </a:lnTo>
                <a:lnTo>
                  <a:pt x="652" y="1009"/>
                </a:lnTo>
                <a:lnTo>
                  <a:pt x="671" y="980"/>
                </a:lnTo>
                <a:lnTo>
                  <a:pt x="689" y="953"/>
                </a:lnTo>
                <a:lnTo>
                  <a:pt x="689" y="953"/>
                </a:lnTo>
                <a:lnTo>
                  <a:pt x="708" y="936"/>
                </a:lnTo>
                <a:lnTo>
                  <a:pt x="728" y="919"/>
                </a:lnTo>
                <a:lnTo>
                  <a:pt x="751" y="896"/>
                </a:lnTo>
                <a:lnTo>
                  <a:pt x="775" y="873"/>
                </a:lnTo>
                <a:lnTo>
                  <a:pt x="797" y="847"/>
                </a:lnTo>
                <a:lnTo>
                  <a:pt x="805" y="836"/>
                </a:lnTo>
                <a:lnTo>
                  <a:pt x="813" y="825"/>
                </a:lnTo>
                <a:lnTo>
                  <a:pt x="818" y="814"/>
                </a:lnTo>
                <a:lnTo>
                  <a:pt x="821" y="806"/>
                </a:lnTo>
                <a:lnTo>
                  <a:pt x="821" y="806"/>
                </a:lnTo>
                <a:lnTo>
                  <a:pt x="823" y="790"/>
                </a:lnTo>
                <a:lnTo>
                  <a:pt x="825" y="776"/>
                </a:lnTo>
                <a:lnTo>
                  <a:pt x="825" y="766"/>
                </a:lnTo>
                <a:lnTo>
                  <a:pt x="825" y="757"/>
                </a:lnTo>
                <a:lnTo>
                  <a:pt x="823" y="751"/>
                </a:lnTo>
                <a:lnTo>
                  <a:pt x="821" y="747"/>
                </a:lnTo>
                <a:lnTo>
                  <a:pt x="818" y="745"/>
                </a:lnTo>
                <a:lnTo>
                  <a:pt x="816" y="745"/>
                </a:lnTo>
                <a:lnTo>
                  <a:pt x="816" y="745"/>
                </a:lnTo>
                <a:lnTo>
                  <a:pt x="813" y="746"/>
                </a:lnTo>
                <a:lnTo>
                  <a:pt x="811" y="751"/>
                </a:lnTo>
                <a:lnTo>
                  <a:pt x="803" y="762"/>
                </a:lnTo>
                <a:lnTo>
                  <a:pt x="799" y="769"/>
                </a:lnTo>
                <a:lnTo>
                  <a:pt x="792" y="775"/>
                </a:lnTo>
                <a:lnTo>
                  <a:pt x="783" y="781"/>
                </a:lnTo>
                <a:lnTo>
                  <a:pt x="770" y="785"/>
                </a:lnTo>
                <a:lnTo>
                  <a:pt x="770" y="785"/>
                </a:lnTo>
                <a:lnTo>
                  <a:pt x="757" y="786"/>
                </a:lnTo>
                <a:lnTo>
                  <a:pt x="746" y="786"/>
                </a:lnTo>
                <a:lnTo>
                  <a:pt x="736" y="784"/>
                </a:lnTo>
                <a:lnTo>
                  <a:pt x="728" y="781"/>
                </a:lnTo>
                <a:lnTo>
                  <a:pt x="722" y="776"/>
                </a:lnTo>
                <a:lnTo>
                  <a:pt x="717" y="771"/>
                </a:lnTo>
                <a:lnTo>
                  <a:pt x="711" y="765"/>
                </a:lnTo>
                <a:lnTo>
                  <a:pt x="709" y="760"/>
                </a:lnTo>
                <a:lnTo>
                  <a:pt x="709" y="760"/>
                </a:lnTo>
                <a:lnTo>
                  <a:pt x="706" y="750"/>
                </a:lnTo>
                <a:lnTo>
                  <a:pt x="704" y="732"/>
                </a:lnTo>
                <a:lnTo>
                  <a:pt x="700" y="705"/>
                </a:lnTo>
                <a:lnTo>
                  <a:pt x="695" y="671"/>
                </a:lnTo>
                <a:lnTo>
                  <a:pt x="685" y="629"/>
                </a:lnTo>
                <a:lnTo>
                  <a:pt x="678" y="606"/>
                </a:lnTo>
                <a:lnTo>
                  <a:pt x="670" y="581"/>
                </a:lnTo>
                <a:lnTo>
                  <a:pt x="661" y="554"/>
                </a:lnTo>
                <a:lnTo>
                  <a:pt x="649" y="526"/>
                </a:lnTo>
                <a:lnTo>
                  <a:pt x="636" y="495"/>
                </a:lnTo>
                <a:lnTo>
                  <a:pt x="623" y="465"/>
                </a:lnTo>
                <a:lnTo>
                  <a:pt x="623" y="465"/>
                </a:lnTo>
                <a:lnTo>
                  <a:pt x="606" y="433"/>
                </a:lnTo>
                <a:lnTo>
                  <a:pt x="587" y="403"/>
                </a:lnTo>
                <a:lnTo>
                  <a:pt x="567" y="374"/>
                </a:lnTo>
                <a:lnTo>
                  <a:pt x="545" y="344"/>
                </a:lnTo>
                <a:lnTo>
                  <a:pt x="522" y="316"/>
                </a:lnTo>
                <a:lnTo>
                  <a:pt x="499" y="291"/>
                </a:lnTo>
                <a:lnTo>
                  <a:pt x="476" y="267"/>
                </a:lnTo>
                <a:lnTo>
                  <a:pt x="455" y="244"/>
                </a:lnTo>
                <a:lnTo>
                  <a:pt x="413" y="205"/>
                </a:lnTo>
                <a:lnTo>
                  <a:pt x="380" y="175"/>
                </a:lnTo>
                <a:lnTo>
                  <a:pt x="348" y="150"/>
                </a:lnTo>
                <a:lnTo>
                  <a:pt x="348" y="150"/>
                </a:lnTo>
                <a:lnTo>
                  <a:pt x="352" y="147"/>
                </a:lnTo>
                <a:lnTo>
                  <a:pt x="357" y="144"/>
                </a:lnTo>
                <a:lnTo>
                  <a:pt x="362" y="137"/>
                </a:lnTo>
                <a:lnTo>
                  <a:pt x="368" y="128"/>
                </a:lnTo>
                <a:lnTo>
                  <a:pt x="373" y="117"/>
                </a:lnTo>
                <a:lnTo>
                  <a:pt x="380" y="100"/>
                </a:lnTo>
                <a:lnTo>
                  <a:pt x="384" y="79"/>
                </a:lnTo>
                <a:lnTo>
                  <a:pt x="384" y="79"/>
                </a:lnTo>
                <a:lnTo>
                  <a:pt x="395" y="13"/>
                </a:lnTo>
                <a:lnTo>
                  <a:pt x="396" y="5"/>
                </a:lnTo>
                <a:lnTo>
                  <a:pt x="395" y="1"/>
                </a:lnTo>
                <a:lnTo>
                  <a:pt x="394" y="0"/>
                </a:lnTo>
                <a:lnTo>
                  <a:pt x="393" y="0"/>
                </a:lnTo>
                <a:lnTo>
                  <a:pt x="389" y="2"/>
                </a:lnTo>
                <a:lnTo>
                  <a:pt x="389" y="2"/>
                </a:lnTo>
                <a:lnTo>
                  <a:pt x="385" y="8"/>
                </a:lnTo>
                <a:lnTo>
                  <a:pt x="382" y="14"/>
                </a:lnTo>
                <a:lnTo>
                  <a:pt x="379" y="27"/>
                </a:lnTo>
                <a:lnTo>
                  <a:pt x="377" y="34"/>
                </a:lnTo>
                <a:lnTo>
                  <a:pt x="375" y="39"/>
                </a:lnTo>
                <a:lnTo>
                  <a:pt x="370" y="44"/>
                </a:lnTo>
                <a:lnTo>
                  <a:pt x="363" y="48"/>
                </a:lnTo>
                <a:lnTo>
                  <a:pt x="363" y="48"/>
                </a:lnTo>
                <a:lnTo>
                  <a:pt x="338" y="56"/>
                </a:lnTo>
                <a:lnTo>
                  <a:pt x="329" y="60"/>
                </a:lnTo>
                <a:lnTo>
                  <a:pt x="323" y="63"/>
                </a:lnTo>
                <a:lnTo>
                  <a:pt x="323" y="63"/>
                </a:lnTo>
                <a:lnTo>
                  <a:pt x="319" y="67"/>
                </a:lnTo>
                <a:lnTo>
                  <a:pt x="315" y="70"/>
                </a:lnTo>
                <a:lnTo>
                  <a:pt x="311" y="70"/>
                </a:lnTo>
                <a:lnTo>
                  <a:pt x="309" y="69"/>
                </a:lnTo>
                <a:lnTo>
                  <a:pt x="297" y="63"/>
                </a:lnTo>
                <a:lnTo>
                  <a:pt x="297" y="63"/>
                </a:lnTo>
                <a:lnTo>
                  <a:pt x="291" y="60"/>
                </a:lnTo>
                <a:lnTo>
                  <a:pt x="285" y="58"/>
                </a:lnTo>
                <a:lnTo>
                  <a:pt x="273" y="57"/>
                </a:lnTo>
                <a:lnTo>
                  <a:pt x="263" y="55"/>
                </a:lnTo>
                <a:lnTo>
                  <a:pt x="258" y="52"/>
                </a:lnTo>
                <a:lnTo>
                  <a:pt x="251" y="48"/>
                </a:lnTo>
                <a:lnTo>
                  <a:pt x="251" y="48"/>
                </a:lnTo>
                <a:lnTo>
                  <a:pt x="245" y="43"/>
                </a:lnTo>
                <a:lnTo>
                  <a:pt x="239" y="41"/>
                </a:lnTo>
                <a:lnTo>
                  <a:pt x="232" y="38"/>
                </a:lnTo>
                <a:lnTo>
                  <a:pt x="229" y="36"/>
                </a:lnTo>
                <a:lnTo>
                  <a:pt x="224" y="36"/>
                </a:lnTo>
                <a:lnTo>
                  <a:pt x="221" y="37"/>
                </a:lnTo>
                <a:lnTo>
                  <a:pt x="220" y="39"/>
                </a:lnTo>
                <a:lnTo>
                  <a:pt x="221" y="43"/>
                </a:lnTo>
                <a:lnTo>
                  <a:pt x="221" y="43"/>
                </a:lnTo>
                <a:lnTo>
                  <a:pt x="229" y="62"/>
                </a:lnTo>
                <a:lnTo>
                  <a:pt x="240" y="91"/>
                </a:lnTo>
                <a:lnTo>
                  <a:pt x="248" y="108"/>
                </a:lnTo>
                <a:lnTo>
                  <a:pt x="255" y="123"/>
                </a:lnTo>
                <a:lnTo>
                  <a:pt x="263" y="136"/>
                </a:lnTo>
                <a:lnTo>
                  <a:pt x="268" y="141"/>
                </a:lnTo>
                <a:lnTo>
                  <a:pt x="272" y="145"/>
                </a:lnTo>
                <a:lnTo>
                  <a:pt x="272" y="145"/>
                </a:lnTo>
                <a:lnTo>
                  <a:pt x="279" y="151"/>
                </a:lnTo>
                <a:lnTo>
                  <a:pt x="287" y="159"/>
                </a:lnTo>
                <a:lnTo>
                  <a:pt x="300" y="174"/>
                </a:lnTo>
                <a:lnTo>
                  <a:pt x="312" y="191"/>
                </a:lnTo>
                <a:lnTo>
                  <a:pt x="312" y="191"/>
                </a:lnTo>
                <a:lnTo>
                  <a:pt x="314" y="196"/>
                </a:lnTo>
                <a:lnTo>
                  <a:pt x="316" y="212"/>
                </a:lnTo>
                <a:lnTo>
                  <a:pt x="320" y="224"/>
                </a:lnTo>
                <a:lnTo>
                  <a:pt x="326" y="238"/>
                </a:lnTo>
                <a:lnTo>
                  <a:pt x="333" y="254"/>
                </a:lnTo>
                <a:lnTo>
                  <a:pt x="343" y="272"/>
                </a:lnTo>
                <a:lnTo>
                  <a:pt x="343" y="272"/>
                </a:lnTo>
                <a:lnTo>
                  <a:pt x="356" y="296"/>
                </a:lnTo>
                <a:lnTo>
                  <a:pt x="371" y="330"/>
                </a:lnTo>
                <a:lnTo>
                  <a:pt x="389" y="371"/>
                </a:lnTo>
                <a:lnTo>
                  <a:pt x="406" y="414"/>
                </a:lnTo>
                <a:lnTo>
                  <a:pt x="423" y="460"/>
                </a:lnTo>
                <a:lnTo>
                  <a:pt x="438" y="503"/>
                </a:lnTo>
                <a:lnTo>
                  <a:pt x="448" y="541"/>
                </a:lnTo>
                <a:lnTo>
                  <a:pt x="452" y="558"/>
                </a:lnTo>
                <a:lnTo>
                  <a:pt x="455" y="572"/>
                </a:lnTo>
                <a:lnTo>
                  <a:pt x="455" y="572"/>
                </a:lnTo>
                <a:lnTo>
                  <a:pt x="455" y="578"/>
                </a:lnTo>
                <a:lnTo>
                  <a:pt x="455" y="587"/>
                </a:lnTo>
                <a:lnTo>
                  <a:pt x="452" y="605"/>
                </a:lnTo>
                <a:lnTo>
                  <a:pt x="446" y="625"/>
                </a:lnTo>
                <a:lnTo>
                  <a:pt x="438" y="648"/>
                </a:lnTo>
                <a:lnTo>
                  <a:pt x="428" y="672"/>
                </a:lnTo>
                <a:lnTo>
                  <a:pt x="417" y="698"/>
                </a:lnTo>
                <a:lnTo>
                  <a:pt x="391" y="751"/>
                </a:lnTo>
                <a:lnTo>
                  <a:pt x="365" y="802"/>
                </a:lnTo>
                <a:lnTo>
                  <a:pt x="338" y="849"/>
                </a:lnTo>
                <a:lnTo>
                  <a:pt x="302" y="912"/>
                </a:lnTo>
                <a:lnTo>
                  <a:pt x="302" y="912"/>
                </a:lnTo>
                <a:lnTo>
                  <a:pt x="282" y="949"/>
                </a:lnTo>
                <a:lnTo>
                  <a:pt x="263" y="983"/>
                </a:lnTo>
                <a:lnTo>
                  <a:pt x="241" y="1019"/>
                </a:lnTo>
                <a:lnTo>
                  <a:pt x="241" y="101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0">
            <a:extLst>
              <a:ext uri="{FF2B5EF4-FFF2-40B4-BE49-F238E27FC236}">
                <a16:creationId xmlns:a16="http://schemas.microsoft.com/office/drawing/2014/main" id="{C61BE99E-41BB-4ADF-B1D2-2E0E0EC92C29}"/>
              </a:ext>
            </a:extLst>
          </p:cNvPr>
          <p:cNvSpPr>
            <a:spLocks/>
          </p:cNvSpPr>
          <p:nvPr/>
        </p:nvSpPr>
        <p:spPr bwMode="auto">
          <a:xfrm>
            <a:off x="3624731" y="4716548"/>
            <a:ext cx="2714625" cy="715963"/>
          </a:xfrm>
          <a:custGeom>
            <a:avLst/>
            <a:gdLst>
              <a:gd name="T0" fmla="*/ 586 w 1710"/>
              <a:gd name="T1" fmla="*/ 115 h 451"/>
              <a:gd name="T2" fmla="*/ 361 w 1710"/>
              <a:gd name="T3" fmla="*/ 133 h 451"/>
              <a:gd name="T4" fmla="*/ 280 w 1710"/>
              <a:gd name="T5" fmla="*/ 147 h 451"/>
              <a:gd name="T6" fmla="*/ 163 w 1710"/>
              <a:gd name="T7" fmla="*/ 183 h 451"/>
              <a:gd name="T8" fmla="*/ 107 w 1710"/>
              <a:gd name="T9" fmla="*/ 229 h 451"/>
              <a:gd name="T10" fmla="*/ 70 w 1710"/>
              <a:gd name="T11" fmla="*/ 287 h 451"/>
              <a:gd name="T12" fmla="*/ 46 w 1710"/>
              <a:gd name="T13" fmla="*/ 350 h 451"/>
              <a:gd name="T14" fmla="*/ 9 w 1710"/>
              <a:gd name="T15" fmla="*/ 395 h 451"/>
              <a:gd name="T16" fmla="*/ 3 w 1710"/>
              <a:gd name="T17" fmla="*/ 419 h 451"/>
              <a:gd name="T18" fmla="*/ 15 w 1710"/>
              <a:gd name="T19" fmla="*/ 423 h 451"/>
              <a:gd name="T20" fmla="*/ 64 w 1710"/>
              <a:gd name="T21" fmla="*/ 405 h 451"/>
              <a:gd name="T22" fmla="*/ 117 w 1710"/>
              <a:gd name="T23" fmla="*/ 381 h 451"/>
              <a:gd name="T24" fmla="*/ 215 w 1710"/>
              <a:gd name="T25" fmla="*/ 373 h 451"/>
              <a:gd name="T26" fmla="*/ 304 w 1710"/>
              <a:gd name="T27" fmla="*/ 377 h 451"/>
              <a:gd name="T28" fmla="*/ 345 w 1710"/>
              <a:gd name="T29" fmla="*/ 415 h 451"/>
              <a:gd name="T30" fmla="*/ 392 w 1710"/>
              <a:gd name="T31" fmla="*/ 437 h 451"/>
              <a:gd name="T32" fmla="*/ 483 w 1710"/>
              <a:gd name="T33" fmla="*/ 451 h 451"/>
              <a:gd name="T34" fmla="*/ 505 w 1710"/>
              <a:gd name="T35" fmla="*/ 445 h 451"/>
              <a:gd name="T36" fmla="*/ 496 w 1710"/>
              <a:gd name="T37" fmla="*/ 432 h 451"/>
              <a:gd name="T38" fmla="*/ 487 w 1710"/>
              <a:gd name="T39" fmla="*/ 409 h 451"/>
              <a:gd name="T40" fmla="*/ 542 w 1710"/>
              <a:gd name="T41" fmla="*/ 427 h 451"/>
              <a:gd name="T42" fmla="*/ 623 w 1710"/>
              <a:gd name="T43" fmla="*/ 432 h 451"/>
              <a:gd name="T44" fmla="*/ 747 w 1710"/>
              <a:gd name="T45" fmla="*/ 417 h 451"/>
              <a:gd name="T46" fmla="*/ 962 w 1710"/>
              <a:gd name="T47" fmla="*/ 364 h 451"/>
              <a:gd name="T48" fmla="*/ 1178 w 1710"/>
              <a:gd name="T49" fmla="*/ 290 h 451"/>
              <a:gd name="T50" fmla="*/ 1242 w 1710"/>
              <a:gd name="T51" fmla="*/ 263 h 451"/>
              <a:gd name="T52" fmla="*/ 1322 w 1710"/>
              <a:gd name="T53" fmla="*/ 249 h 451"/>
              <a:gd name="T54" fmla="*/ 1484 w 1710"/>
              <a:gd name="T55" fmla="*/ 244 h 451"/>
              <a:gd name="T56" fmla="*/ 1510 w 1710"/>
              <a:gd name="T57" fmla="*/ 251 h 451"/>
              <a:gd name="T58" fmla="*/ 1555 w 1710"/>
              <a:gd name="T59" fmla="*/ 259 h 451"/>
              <a:gd name="T60" fmla="*/ 1620 w 1710"/>
              <a:gd name="T61" fmla="*/ 264 h 451"/>
              <a:gd name="T62" fmla="*/ 1642 w 1710"/>
              <a:gd name="T63" fmla="*/ 263 h 451"/>
              <a:gd name="T64" fmla="*/ 1639 w 1710"/>
              <a:gd name="T65" fmla="*/ 254 h 451"/>
              <a:gd name="T66" fmla="*/ 1615 w 1710"/>
              <a:gd name="T67" fmla="*/ 237 h 451"/>
              <a:gd name="T68" fmla="*/ 1613 w 1710"/>
              <a:gd name="T69" fmla="*/ 223 h 451"/>
              <a:gd name="T70" fmla="*/ 1629 w 1710"/>
              <a:gd name="T71" fmla="*/ 208 h 451"/>
              <a:gd name="T72" fmla="*/ 1691 w 1710"/>
              <a:gd name="T73" fmla="*/ 185 h 451"/>
              <a:gd name="T74" fmla="*/ 1709 w 1710"/>
              <a:gd name="T75" fmla="*/ 173 h 451"/>
              <a:gd name="T76" fmla="*/ 1686 w 1710"/>
              <a:gd name="T77" fmla="*/ 175 h 451"/>
              <a:gd name="T78" fmla="*/ 1534 w 1710"/>
              <a:gd name="T79" fmla="*/ 203 h 451"/>
              <a:gd name="T80" fmla="*/ 1487 w 1710"/>
              <a:gd name="T81" fmla="*/ 185 h 451"/>
              <a:gd name="T82" fmla="*/ 1381 w 1710"/>
              <a:gd name="T83" fmla="*/ 151 h 451"/>
              <a:gd name="T84" fmla="*/ 1244 w 1710"/>
              <a:gd name="T85" fmla="*/ 141 h 451"/>
              <a:gd name="T86" fmla="*/ 868 w 1710"/>
              <a:gd name="T87" fmla="*/ 110 h 451"/>
              <a:gd name="T88" fmla="*/ 873 w 1710"/>
              <a:gd name="T89" fmla="*/ 75 h 451"/>
              <a:gd name="T90" fmla="*/ 906 w 1710"/>
              <a:gd name="T91" fmla="*/ 37 h 451"/>
              <a:gd name="T92" fmla="*/ 933 w 1710"/>
              <a:gd name="T93" fmla="*/ 4 h 451"/>
              <a:gd name="T94" fmla="*/ 925 w 1710"/>
              <a:gd name="T95" fmla="*/ 0 h 451"/>
              <a:gd name="T96" fmla="*/ 840 w 1710"/>
              <a:gd name="T97" fmla="*/ 9 h 451"/>
              <a:gd name="T98" fmla="*/ 784 w 1710"/>
              <a:gd name="T99" fmla="*/ 32 h 451"/>
              <a:gd name="T100" fmla="*/ 681 w 1710"/>
              <a:gd name="T101" fmla="*/ 112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10" h="451">
                <a:moveTo>
                  <a:pt x="681" y="112"/>
                </a:moveTo>
                <a:lnTo>
                  <a:pt x="681" y="112"/>
                </a:lnTo>
                <a:lnTo>
                  <a:pt x="636" y="113"/>
                </a:lnTo>
                <a:lnTo>
                  <a:pt x="586" y="115"/>
                </a:lnTo>
                <a:lnTo>
                  <a:pt x="526" y="118"/>
                </a:lnTo>
                <a:lnTo>
                  <a:pt x="460" y="123"/>
                </a:lnTo>
                <a:lnTo>
                  <a:pt x="393" y="128"/>
                </a:lnTo>
                <a:lnTo>
                  <a:pt x="361" y="133"/>
                </a:lnTo>
                <a:lnTo>
                  <a:pt x="332" y="137"/>
                </a:lnTo>
                <a:lnTo>
                  <a:pt x="304" y="142"/>
                </a:lnTo>
                <a:lnTo>
                  <a:pt x="280" y="147"/>
                </a:lnTo>
                <a:lnTo>
                  <a:pt x="280" y="147"/>
                </a:lnTo>
                <a:lnTo>
                  <a:pt x="239" y="157"/>
                </a:lnTo>
                <a:lnTo>
                  <a:pt x="207" y="166"/>
                </a:lnTo>
                <a:lnTo>
                  <a:pt x="182" y="175"/>
                </a:lnTo>
                <a:lnTo>
                  <a:pt x="163" y="183"/>
                </a:lnTo>
                <a:lnTo>
                  <a:pt x="148" y="192"/>
                </a:lnTo>
                <a:lnTo>
                  <a:pt x="134" y="202"/>
                </a:lnTo>
                <a:lnTo>
                  <a:pt x="121" y="213"/>
                </a:lnTo>
                <a:lnTo>
                  <a:pt x="107" y="229"/>
                </a:lnTo>
                <a:lnTo>
                  <a:pt x="107" y="229"/>
                </a:lnTo>
                <a:lnTo>
                  <a:pt x="93" y="246"/>
                </a:lnTo>
                <a:lnTo>
                  <a:pt x="82" y="267"/>
                </a:lnTo>
                <a:lnTo>
                  <a:pt x="70" y="287"/>
                </a:lnTo>
                <a:lnTo>
                  <a:pt x="61" y="306"/>
                </a:lnTo>
                <a:lnTo>
                  <a:pt x="50" y="338"/>
                </a:lnTo>
                <a:lnTo>
                  <a:pt x="46" y="350"/>
                </a:lnTo>
                <a:lnTo>
                  <a:pt x="46" y="350"/>
                </a:lnTo>
                <a:lnTo>
                  <a:pt x="37" y="361"/>
                </a:lnTo>
                <a:lnTo>
                  <a:pt x="27" y="371"/>
                </a:lnTo>
                <a:lnTo>
                  <a:pt x="18" y="382"/>
                </a:lnTo>
                <a:lnTo>
                  <a:pt x="9" y="395"/>
                </a:lnTo>
                <a:lnTo>
                  <a:pt x="3" y="406"/>
                </a:lnTo>
                <a:lnTo>
                  <a:pt x="1" y="411"/>
                </a:lnTo>
                <a:lnTo>
                  <a:pt x="0" y="415"/>
                </a:lnTo>
                <a:lnTo>
                  <a:pt x="3" y="419"/>
                </a:lnTo>
                <a:lnTo>
                  <a:pt x="5" y="422"/>
                </a:lnTo>
                <a:lnTo>
                  <a:pt x="5" y="422"/>
                </a:lnTo>
                <a:lnTo>
                  <a:pt x="10" y="423"/>
                </a:lnTo>
                <a:lnTo>
                  <a:pt x="15" y="423"/>
                </a:lnTo>
                <a:lnTo>
                  <a:pt x="23" y="422"/>
                </a:lnTo>
                <a:lnTo>
                  <a:pt x="29" y="419"/>
                </a:lnTo>
                <a:lnTo>
                  <a:pt x="46" y="413"/>
                </a:lnTo>
                <a:lnTo>
                  <a:pt x="64" y="405"/>
                </a:lnTo>
                <a:lnTo>
                  <a:pt x="97" y="389"/>
                </a:lnTo>
                <a:lnTo>
                  <a:pt x="108" y="382"/>
                </a:lnTo>
                <a:lnTo>
                  <a:pt x="113" y="381"/>
                </a:lnTo>
                <a:lnTo>
                  <a:pt x="117" y="381"/>
                </a:lnTo>
                <a:lnTo>
                  <a:pt x="117" y="381"/>
                </a:lnTo>
                <a:lnTo>
                  <a:pt x="130" y="381"/>
                </a:lnTo>
                <a:lnTo>
                  <a:pt x="153" y="380"/>
                </a:lnTo>
                <a:lnTo>
                  <a:pt x="215" y="373"/>
                </a:lnTo>
                <a:lnTo>
                  <a:pt x="300" y="366"/>
                </a:lnTo>
                <a:lnTo>
                  <a:pt x="300" y="366"/>
                </a:lnTo>
                <a:lnTo>
                  <a:pt x="301" y="371"/>
                </a:lnTo>
                <a:lnTo>
                  <a:pt x="304" y="377"/>
                </a:lnTo>
                <a:lnTo>
                  <a:pt x="309" y="385"/>
                </a:lnTo>
                <a:lnTo>
                  <a:pt x="317" y="394"/>
                </a:lnTo>
                <a:lnTo>
                  <a:pt x="328" y="404"/>
                </a:lnTo>
                <a:lnTo>
                  <a:pt x="345" y="415"/>
                </a:lnTo>
                <a:lnTo>
                  <a:pt x="366" y="427"/>
                </a:lnTo>
                <a:lnTo>
                  <a:pt x="366" y="427"/>
                </a:lnTo>
                <a:lnTo>
                  <a:pt x="379" y="432"/>
                </a:lnTo>
                <a:lnTo>
                  <a:pt x="392" y="437"/>
                </a:lnTo>
                <a:lnTo>
                  <a:pt x="417" y="443"/>
                </a:lnTo>
                <a:lnTo>
                  <a:pt x="441" y="448"/>
                </a:lnTo>
                <a:lnTo>
                  <a:pt x="464" y="450"/>
                </a:lnTo>
                <a:lnTo>
                  <a:pt x="483" y="451"/>
                </a:lnTo>
                <a:lnTo>
                  <a:pt x="496" y="448"/>
                </a:lnTo>
                <a:lnTo>
                  <a:pt x="501" y="447"/>
                </a:lnTo>
                <a:lnTo>
                  <a:pt x="503" y="446"/>
                </a:lnTo>
                <a:lnTo>
                  <a:pt x="505" y="445"/>
                </a:lnTo>
                <a:lnTo>
                  <a:pt x="503" y="442"/>
                </a:lnTo>
                <a:lnTo>
                  <a:pt x="503" y="442"/>
                </a:lnTo>
                <a:lnTo>
                  <a:pt x="500" y="437"/>
                </a:lnTo>
                <a:lnTo>
                  <a:pt x="496" y="432"/>
                </a:lnTo>
                <a:lnTo>
                  <a:pt x="489" y="420"/>
                </a:lnTo>
                <a:lnTo>
                  <a:pt x="483" y="406"/>
                </a:lnTo>
                <a:lnTo>
                  <a:pt x="483" y="406"/>
                </a:lnTo>
                <a:lnTo>
                  <a:pt x="487" y="409"/>
                </a:lnTo>
                <a:lnTo>
                  <a:pt x="497" y="414"/>
                </a:lnTo>
                <a:lnTo>
                  <a:pt x="515" y="420"/>
                </a:lnTo>
                <a:lnTo>
                  <a:pt x="526" y="423"/>
                </a:lnTo>
                <a:lnTo>
                  <a:pt x="542" y="427"/>
                </a:lnTo>
                <a:lnTo>
                  <a:pt x="558" y="428"/>
                </a:lnTo>
                <a:lnTo>
                  <a:pt x="577" y="431"/>
                </a:lnTo>
                <a:lnTo>
                  <a:pt x="599" y="432"/>
                </a:lnTo>
                <a:lnTo>
                  <a:pt x="623" y="432"/>
                </a:lnTo>
                <a:lnTo>
                  <a:pt x="650" y="431"/>
                </a:lnTo>
                <a:lnTo>
                  <a:pt x="679" y="427"/>
                </a:lnTo>
                <a:lnTo>
                  <a:pt x="712" y="423"/>
                </a:lnTo>
                <a:lnTo>
                  <a:pt x="747" y="417"/>
                </a:lnTo>
                <a:lnTo>
                  <a:pt x="747" y="417"/>
                </a:lnTo>
                <a:lnTo>
                  <a:pt x="821" y="401"/>
                </a:lnTo>
                <a:lnTo>
                  <a:pt x="893" y="384"/>
                </a:lnTo>
                <a:lnTo>
                  <a:pt x="962" y="364"/>
                </a:lnTo>
                <a:lnTo>
                  <a:pt x="1027" y="344"/>
                </a:lnTo>
                <a:lnTo>
                  <a:pt x="1084" y="325"/>
                </a:lnTo>
                <a:lnTo>
                  <a:pt x="1135" y="307"/>
                </a:lnTo>
                <a:lnTo>
                  <a:pt x="1178" y="290"/>
                </a:lnTo>
                <a:lnTo>
                  <a:pt x="1210" y="274"/>
                </a:lnTo>
                <a:lnTo>
                  <a:pt x="1210" y="274"/>
                </a:lnTo>
                <a:lnTo>
                  <a:pt x="1224" y="268"/>
                </a:lnTo>
                <a:lnTo>
                  <a:pt x="1242" y="263"/>
                </a:lnTo>
                <a:lnTo>
                  <a:pt x="1259" y="258"/>
                </a:lnTo>
                <a:lnTo>
                  <a:pt x="1280" y="254"/>
                </a:lnTo>
                <a:lnTo>
                  <a:pt x="1300" y="250"/>
                </a:lnTo>
                <a:lnTo>
                  <a:pt x="1322" y="249"/>
                </a:lnTo>
                <a:lnTo>
                  <a:pt x="1365" y="245"/>
                </a:lnTo>
                <a:lnTo>
                  <a:pt x="1406" y="244"/>
                </a:lnTo>
                <a:lnTo>
                  <a:pt x="1441" y="244"/>
                </a:lnTo>
                <a:lnTo>
                  <a:pt x="1484" y="244"/>
                </a:lnTo>
                <a:lnTo>
                  <a:pt x="1484" y="244"/>
                </a:lnTo>
                <a:lnTo>
                  <a:pt x="1492" y="245"/>
                </a:lnTo>
                <a:lnTo>
                  <a:pt x="1498" y="246"/>
                </a:lnTo>
                <a:lnTo>
                  <a:pt x="1510" y="251"/>
                </a:lnTo>
                <a:lnTo>
                  <a:pt x="1516" y="254"/>
                </a:lnTo>
                <a:lnTo>
                  <a:pt x="1525" y="256"/>
                </a:lnTo>
                <a:lnTo>
                  <a:pt x="1538" y="258"/>
                </a:lnTo>
                <a:lnTo>
                  <a:pt x="1555" y="259"/>
                </a:lnTo>
                <a:lnTo>
                  <a:pt x="1555" y="259"/>
                </a:lnTo>
                <a:lnTo>
                  <a:pt x="1575" y="259"/>
                </a:lnTo>
                <a:lnTo>
                  <a:pt x="1591" y="262"/>
                </a:lnTo>
                <a:lnTo>
                  <a:pt x="1620" y="264"/>
                </a:lnTo>
                <a:lnTo>
                  <a:pt x="1630" y="265"/>
                </a:lnTo>
                <a:lnTo>
                  <a:pt x="1637" y="265"/>
                </a:lnTo>
                <a:lnTo>
                  <a:pt x="1639" y="264"/>
                </a:lnTo>
                <a:lnTo>
                  <a:pt x="1642" y="263"/>
                </a:lnTo>
                <a:lnTo>
                  <a:pt x="1642" y="262"/>
                </a:lnTo>
                <a:lnTo>
                  <a:pt x="1642" y="259"/>
                </a:lnTo>
                <a:lnTo>
                  <a:pt x="1642" y="259"/>
                </a:lnTo>
                <a:lnTo>
                  <a:pt x="1639" y="254"/>
                </a:lnTo>
                <a:lnTo>
                  <a:pt x="1636" y="250"/>
                </a:lnTo>
                <a:lnTo>
                  <a:pt x="1625" y="244"/>
                </a:lnTo>
                <a:lnTo>
                  <a:pt x="1619" y="241"/>
                </a:lnTo>
                <a:lnTo>
                  <a:pt x="1615" y="237"/>
                </a:lnTo>
                <a:lnTo>
                  <a:pt x="1613" y="234"/>
                </a:lnTo>
                <a:lnTo>
                  <a:pt x="1611" y="229"/>
                </a:lnTo>
                <a:lnTo>
                  <a:pt x="1611" y="229"/>
                </a:lnTo>
                <a:lnTo>
                  <a:pt x="1613" y="223"/>
                </a:lnTo>
                <a:lnTo>
                  <a:pt x="1614" y="220"/>
                </a:lnTo>
                <a:lnTo>
                  <a:pt x="1616" y="216"/>
                </a:lnTo>
                <a:lnTo>
                  <a:pt x="1619" y="212"/>
                </a:lnTo>
                <a:lnTo>
                  <a:pt x="1629" y="208"/>
                </a:lnTo>
                <a:lnTo>
                  <a:pt x="1642" y="203"/>
                </a:lnTo>
                <a:lnTo>
                  <a:pt x="1642" y="203"/>
                </a:lnTo>
                <a:lnTo>
                  <a:pt x="1665" y="195"/>
                </a:lnTo>
                <a:lnTo>
                  <a:pt x="1691" y="185"/>
                </a:lnTo>
                <a:lnTo>
                  <a:pt x="1703" y="180"/>
                </a:lnTo>
                <a:lnTo>
                  <a:pt x="1709" y="175"/>
                </a:lnTo>
                <a:lnTo>
                  <a:pt x="1710" y="174"/>
                </a:lnTo>
                <a:lnTo>
                  <a:pt x="1709" y="173"/>
                </a:lnTo>
                <a:lnTo>
                  <a:pt x="1708" y="173"/>
                </a:lnTo>
                <a:lnTo>
                  <a:pt x="1703" y="173"/>
                </a:lnTo>
                <a:lnTo>
                  <a:pt x="1703" y="173"/>
                </a:lnTo>
                <a:lnTo>
                  <a:pt x="1686" y="175"/>
                </a:lnTo>
                <a:lnTo>
                  <a:pt x="1663" y="179"/>
                </a:lnTo>
                <a:lnTo>
                  <a:pt x="1606" y="189"/>
                </a:lnTo>
                <a:lnTo>
                  <a:pt x="1553" y="201"/>
                </a:lnTo>
                <a:lnTo>
                  <a:pt x="1534" y="203"/>
                </a:lnTo>
                <a:lnTo>
                  <a:pt x="1525" y="203"/>
                </a:lnTo>
                <a:lnTo>
                  <a:pt x="1525" y="203"/>
                </a:lnTo>
                <a:lnTo>
                  <a:pt x="1505" y="193"/>
                </a:lnTo>
                <a:lnTo>
                  <a:pt x="1487" y="185"/>
                </a:lnTo>
                <a:lnTo>
                  <a:pt x="1464" y="175"/>
                </a:lnTo>
                <a:lnTo>
                  <a:pt x="1439" y="165"/>
                </a:lnTo>
                <a:lnTo>
                  <a:pt x="1411" y="157"/>
                </a:lnTo>
                <a:lnTo>
                  <a:pt x="1381" y="151"/>
                </a:lnTo>
                <a:lnTo>
                  <a:pt x="1367" y="148"/>
                </a:lnTo>
                <a:lnTo>
                  <a:pt x="1352" y="147"/>
                </a:lnTo>
                <a:lnTo>
                  <a:pt x="1352" y="147"/>
                </a:lnTo>
                <a:lnTo>
                  <a:pt x="1244" y="141"/>
                </a:lnTo>
                <a:lnTo>
                  <a:pt x="1082" y="131"/>
                </a:lnTo>
                <a:lnTo>
                  <a:pt x="869" y="117"/>
                </a:lnTo>
                <a:lnTo>
                  <a:pt x="869" y="117"/>
                </a:lnTo>
                <a:lnTo>
                  <a:pt x="868" y="110"/>
                </a:lnTo>
                <a:lnTo>
                  <a:pt x="868" y="104"/>
                </a:lnTo>
                <a:lnTo>
                  <a:pt x="868" y="95"/>
                </a:lnTo>
                <a:lnTo>
                  <a:pt x="871" y="86"/>
                </a:lnTo>
                <a:lnTo>
                  <a:pt x="873" y="75"/>
                </a:lnTo>
                <a:lnTo>
                  <a:pt x="879" y="65"/>
                </a:lnTo>
                <a:lnTo>
                  <a:pt x="888" y="54"/>
                </a:lnTo>
                <a:lnTo>
                  <a:pt x="888" y="54"/>
                </a:lnTo>
                <a:lnTo>
                  <a:pt x="906" y="37"/>
                </a:lnTo>
                <a:lnTo>
                  <a:pt x="924" y="19"/>
                </a:lnTo>
                <a:lnTo>
                  <a:pt x="930" y="11"/>
                </a:lnTo>
                <a:lnTo>
                  <a:pt x="933" y="5"/>
                </a:lnTo>
                <a:lnTo>
                  <a:pt x="933" y="4"/>
                </a:lnTo>
                <a:lnTo>
                  <a:pt x="932" y="1"/>
                </a:lnTo>
                <a:lnTo>
                  <a:pt x="929" y="0"/>
                </a:lnTo>
                <a:lnTo>
                  <a:pt x="925" y="0"/>
                </a:lnTo>
                <a:lnTo>
                  <a:pt x="925" y="0"/>
                </a:lnTo>
                <a:lnTo>
                  <a:pt x="899" y="1"/>
                </a:lnTo>
                <a:lnTo>
                  <a:pt x="879" y="2"/>
                </a:lnTo>
                <a:lnTo>
                  <a:pt x="860" y="5"/>
                </a:lnTo>
                <a:lnTo>
                  <a:pt x="840" y="9"/>
                </a:lnTo>
                <a:lnTo>
                  <a:pt x="820" y="15"/>
                </a:lnTo>
                <a:lnTo>
                  <a:pt x="801" y="23"/>
                </a:lnTo>
                <a:lnTo>
                  <a:pt x="792" y="26"/>
                </a:lnTo>
                <a:lnTo>
                  <a:pt x="784" y="32"/>
                </a:lnTo>
                <a:lnTo>
                  <a:pt x="784" y="32"/>
                </a:lnTo>
                <a:lnTo>
                  <a:pt x="718" y="82"/>
                </a:lnTo>
                <a:lnTo>
                  <a:pt x="681" y="112"/>
                </a:lnTo>
                <a:lnTo>
                  <a:pt x="681" y="11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8">
            <a:extLst>
              <a:ext uri="{FF2B5EF4-FFF2-40B4-BE49-F238E27FC236}">
                <a16:creationId xmlns:a16="http://schemas.microsoft.com/office/drawing/2014/main" id="{3F526671-7092-43D7-9D80-F6B73FA08B1A}"/>
              </a:ext>
            </a:extLst>
          </p:cNvPr>
          <p:cNvSpPr>
            <a:spLocks/>
          </p:cNvSpPr>
          <p:nvPr/>
        </p:nvSpPr>
        <p:spPr bwMode="auto">
          <a:xfrm>
            <a:off x="568976" y="1277113"/>
            <a:ext cx="2968625" cy="1484313"/>
          </a:xfrm>
          <a:custGeom>
            <a:avLst/>
            <a:gdLst>
              <a:gd name="T0" fmla="*/ 1246 w 3060"/>
              <a:gd name="T1" fmla="*/ 468 h 1530"/>
              <a:gd name="T2" fmla="*/ 952 w 3060"/>
              <a:gd name="T3" fmla="*/ 540 h 1530"/>
              <a:gd name="T4" fmla="*/ 750 w 3060"/>
              <a:gd name="T5" fmla="*/ 560 h 1530"/>
              <a:gd name="T6" fmla="*/ 692 w 3060"/>
              <a:gd name="T7" fmla="*/ 544 h 1530"/>
              <a:gd name="T8" fmla="*/ 670 w 3060"/>
              <a:gd name="T9" fmla="*/ 555 h 1530"/>
              <a:gd name="T10" fmla="*/ 645 w 3060"/>
              <a:gd name="T11" fmla="*/ 609 h 1530"/>
              <a:gd name="T12" fmla="*/ 614 w 3060"/>
              <a:gd name="T13" fmla="*/ 604 h 1530"/>
              <a:gd name="T14" fmla="*/ 585 w 3060"/>
              <a:gd name="T15" fmla="*/ 553 h 1530"/>
              <a:gd name="T16" fmla="*/ 553 w 3060"/>
              <a:gd name="T17" fmla="*/ 536 h 1530"/>
              <a:gd name="T18" fmla="*/ 320 w 3060"/>
              <a:gd name="T19" fmla="*/ 550 h 1530"/>
              <a:gd name="T20" fmla="*/ 226 w 3060"/>
              <a:gd name="T21" fmla="*/ 533 h 1530"/>
              <a:gd name="T22" fmla="*/ 43 w 3060"/>
              <a:gd name="T23" fmla="*/ 446 h 1530"/>
              <a:gd name="T24" fmla="*/ 2 w 3060"/>
              <a:gd name="T25" fmla="*/ 450 h 1530"/>
              <a:gd name="T26" fmla="*/ 13 w 3060"/>
              <a:gd name="T27" fmla="*/ 489 h 1530"/>
              <a:gd name="T28" fmla="*/ 148 w 3060"/>
              <a:gd name="T29" fmla="*/ 620 h 1530"/>
              <a:gd name="T30" fmla="*/ 359 w 3060"/>
              <a:gd name="T31" fmla="*/ 743 h 1530"/>
              <a:gd name="T32" fmla="*/ 552 w 3060"/>
              <a:gd name="T33" fmla="*/ 803 h 1530"/>
              <a:gd name="T34" fmla="*/ 664 w 3060"/>
              <a:gd name="T35" fmla="*/ 879 h 1530"/>
              <a:gd name="T36" fmla="*/ 1032 w 3060"/>
              <a:gd name="T37" fmla="*/ 1184 h 1530"/>
              <a:gd name="T38" fmla="*/ 1181 w 3060"/>
              <a:gd name="T39" fmla="*/ 1263 h 1530"/>
              <a:gd name="T40" fmla="*/ 1431 w 3060"/>
              <a:gd name="T41" fmla="*/ 1342 h 1530"/>
              <a:gd name="T42" fmla="*/ 1459 w 3060"/>
              <a:gd name="T43" fmla="*/ 1360 h 1530"/>
              <a:gd name="T44" fmla="*/ 1284 w 3060"/>
              <a:gd name="T45" fmla="*/ 1418 h 1530"/>
              <a:gd name="T46" fmla="*/ 1174 w 3060"/>
              <a:gd name="T47" fmla="*/ 1466 h 1530"/>
              <a:gd name="T48" fmla="*/ 1191 w 3060"/>
              <a:gd name="T49" fmla="*/ 1492 h 1530"/>
              <a:gd name="T50" fmla="*/ 1318 w 3060"/>
              <a:gd name="T51" fmla="*/ 1525 h 1530"/>
              <a:gd name="T52" fmla="*/ 1520 w 3060"/>
              <a:gd name="T53" fmla="*/ 1525 h 1530"/>
              <a:gd name="T54" fmla="*/ 1681 w 3060"/>
              <a:gd name="T55" fmla="*/ 1480 h 1530"/>
              <a:gd name="T56" fmla="*/ 1807 w 3060"/>
              <a:gd name="T57" fmla="*/ 1449 h 1530"/>
              <a:gd name="T58" fmla="*/ 2275 w 3060"/>
              <a:gd name="T59" fmla="*/ 1471 h 1530"/>
              <a:gd name="T60" fmla="*/ 2482 w 3060"/>
              <a:gd name="T61" fmla="*/ 1436 h 1530"/>
              <a:gd name="T62" fmla="*/ 2563 w 3060"/>
              <a:gd name="T63" fmla="*/ 1431 h 1530"/>
              <a:gd name="T64" fmla="*/ 2647 w 3060"/>
              <a:gd name="T65" fmla="*/ 1440 h 1530"/>
              <a:gd name="T66" fmla="*/ 2711 w 3060"/>
              <a:gd name="T67" fmla="*/ 1418 h 1530"/>
              <a:gd name="T68" fmla="*/ 2798 w 3060"/>
              <a:gd name="T69" fmla="*/ 1358 h 1530"/>
              <a:gd name="T70" fmla="*/ 2919 w 3060"/>
              <a:gd name="T71" fmla="*/ 1336 h 1530"/>
              <a:gd name="T72" fmla="*/ 3059 w 3060"/>
              <a:gd name="T73" fmla="*/ 1319 h 1530"/>
              <a:gd name="T74" fmla="*/ 3046 w 3060"/>
              <a:gd name="T75" fmla="*/ 1304 h 1530"/>
              <a:gd name="T76" fmla="*/ 2941 w 3060"/>
              <a:gd name="T77" fmla="*/ 1290 h 1530"/>
              <a:gd name="T78" fmla="*/ 2800 w 3060"/>
              <a:gd name="T79" fmla="*/ 1295 h 1530"/>
              <a:gd name="T80" fmla="*/ 2698 w 3060"/>
              <a:gd name="T81" fmla="*/ 1259 h 1530"/>
              <a:gd name="T82" fmla="*/ 2811 w 3060"/>
              <a:gd name="T83" fmla="*/ 1073 h 1530"/>
              <a:gd name="T84" fmla="*/ 2848 w 3060"/>
              <a:gd name="T85" fmla="*/ 999 h 1530"/>
              <a:gd name="T86" fmla="*/ 2849 w 3060"/>
              <a:gd name="T87" fmla="*/ 940 h 1530"/>
              <a:gd name="T88" fmla="*/ 2813 w 3060"/>
              <a:gd name="T89" fmla="*/ 872 h 1530"/>
              <a:gd name="T90" fmla="*/ 2780 w 3060"/>
              <a:gd name="T91" fmla="*/ 850 h 1530"/>
              <a:gd name="T92" fmla="*/ 2725 w 3060"/>
              <a:gd name="T93" fmla="*/ 747 h 1530"/>
              <a:gd name="T94" fmla="*/ 2628 w 3060"/>
              <a:gd name="T95" fmla="*/ 671 h 1530"/>
              <a:gd name="T96" fmla="*/ 2533 w 3060"/>
              <a:gd name="T97" fmla="*/ 649 h 1530"/>
              <a:gd name="T98" fmla="*/ 2298 w 3060"/>
              <a:gd name="T99" fmla="*/ 642 h 1530"/>
              <a:gd name="T100" fmla="*/ 2135 w 3060"/>
              <a:gd name="T101" fmla="*/ 610 h 1530"/>
              <a:gd name="T102" fmla="*/ 1900 w 3060"/>
              <a:gd name="T103" fmla="*/ 553 h 1530"/>
              <a:gd name="T104" fmla="*/ 1816 w 3060"/>
              <a:gd name="T105" fmla="*/ 499 h 1530"/>
              <a:gd name="T106" fmla="*/ 1783 w 3060"/>
              <a:gd name="T107" fmla="*/ 444 h 1530"/>
              <a:gd name="T108" fmla="*/ 1747 w 3060"/>
              <a:gd name="T109" fmla="*/ 240 h 1530"/>
              <a:gd name="T110" fmla="*/ 1702 w 3060"/>
              <a:gd name="T111" fmla="*/ 130 h 1530"/>
              <a:gd name="T112" fmla="*/ 1599 w 3060"/>
              <a:gd name="T113" fmla="*/ 13 h 1530"/>
              <a:gd name="T114" fmla="*/ 1553 w 3060"/>
              <a:gd name="T115" fmla="*/ 1 h 1530"/>
              <a:gd name="T116" fmla="*/ 1514 w 3060"/>
              <a:gd name="T117" fmla="*/ 22 h 1530"/>
              <a:gd name="T118" fmla="*/ 1520 w 3060"/>
              <a:gd name="T119" fmla="*/ 74 h 1530"/>
              <a:gd name="T120" fmla="*/ 1521 w 3060"/>
              <a:gd name="T121" fmla="*/ 156 h 1530"/>
              <a:gd name="T122" fmla="*/ 1489 w 3060"/>
              <a:gd name="T123" fmla="*/ 358 h 1530"/>
              <a:gd name="T124" fmla="*/ 1439 w 3060"/>
              <a:gd name="T125" fmla="*/ 400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60" h="1530">
                <a:moveTo>
                  <a:pt x="1412" y="413"/>
                </a:moveTo>
                <a:lnTo>
                  <a:pt x="1412" y="413"/>
                </a:lnTo>
                <a:lnTo>
                  <a:pt x="1392" y="421"/>
                </a:lnTo>
                <a:lnTo>
                  <a:pt x="1334" y="440"/>
                </a:lnTo>
                <a:lnTo>
                  <a:pt x="1294" y="454"/>
                </a:lnTo>
                <a:lnTo>
                  <a:pt x="1246" y="468"/>
                </a:lnTo>
                <a:lnTo>
                  <a:pt x="1191" y="483"/>
                </a:lnTo>
                <a:lnTo>
                  <a:pt x="1130" y="499"/>
                </a:lnTo>
                <a:lnTo>
                  <a:pt x="1130" y="499"/>
                </a:lnTo>
                <a:lnTo>
                  <a:pt x="1066" y="515"/>
                </a:lnTo>
                <a:lnTo>
                  <a:pt x="1008" y="529"/>
                </a:lnTo>
                <a:lnTo>
                  <a:pt x="952" y="540"/>
                </a:lnTo>
                <a:lnTo>
                  <a:pt x="901" y="549"/>
                </a:lnTo>
                <a:lnTo>
                  <a:pt x="854" y="557"/>
                </a:lnTo>
                <a:lnTo>
                  <a:pt x="814" y="560"/>
                </a:lnTo>
                <a:lnTo>
                  <a:pt x="778" y="562"/>
                </a:lnTo>
                <a:lnTo>
                  <a:pt x="763" y="562"/>
                </a:lnTo>
                <a:lnTo>
                  <a:pt x="750" y="560"/>
                </a:lnTo>
                <a:lnTo>
                  <a:pt x="750" y="560"/>
                </a:lnTo>
                <a:lnTo>
                  <a:pt x="728" y="557"/>
                </a:lnTo>
                <a:lnTo>
                  <a:pt x="713" y="553"/>
                </a:lnTo>
                <a:lnTo>
                  <a:pt x="703" y="549"/>
                </a:lnTo>
                <a:lnTo>
                  <a:pt x="695" y="546"/>
                </a:lnTo>
                <a:lnTo>
                  <a:pt x="692" y="544"/>
                </a:lnTo>
                <a:lnTo>
                  <a:pt x="688" y="544"/>
                </a:lnTo>
                <a:lnTo>
                  <a:pt x="683" y="545"/>
                </a:lnTo>
                <a:lnTo>
                  <a:pt x="676" y="548"/>
                </a:lnTo>
                <a:lnTo>
                  <a:pt x="676" y="548"/>
                </a:lnTo>
                <a:lnTo>
                  <a:pt x="672" y="552"/>
                </a:lnTo>
                <a:lnTo>
                  <a:pt x="670" y="555"/>
                </a:lnTo>
                <a:lnTo>
                  <a:pt x="665" y="564"/>
                </a:lnTo>
                <a:lnTo>
                  <a:pt x="658" y="587"/>
                </a:lnTo>
                <a:lnTo>
                  <a:pt x="655" y="597"/>
                </a:lnTo>
                <a:lnTo>
                  <a:pt x="652" y="602"/>
                </a:lnTo>
                <a:lnTo>
                  <a:pt x="648" y="605"/>
                </a:lnTo>
                <a:lnTo>
                  <a:pt x="645" y="609"/>
                </a:lnTo>
                <a:lnTo>
                  <a:pt x="639" y="610"/>
                </a:lnTo>
                <a:lnTo>
                  <a:pt x="634" y="610"/>
                </a:lnTo>
                <a:lnTo>
                  <a:pt x="627" y="610"/>
                </a:lnTo>
                <a:lnTo>
                  <a:pt x="627" y="610"/>
                </a:lnTo>
                <a:lnTo>
                  <a:pt x="620" y="607"/>
                </a:lnTo>
                <a:lnTo>
                  <a:pt x="614" y="604"/>
                </a:lnTo>
                <a:lnTo>
                  <a:pt x="610" y="600"/>
                </a:lnTo>
                <a:lnTo>
                  <a:pt x="606" y="595"/>
                </a:lnTo>
                <a:lnTo>
                  <a:pt x="599" y="583"/>
                </a:lnTo>
                <a:lnTo>
                  <a:pt x="594" y="571"/>
                </a:lnTo>
                <a:lnTo>
                  <a:pt x="587" y="558"/>
                </a:lnTo>
                <a:lnTo>
                  <a:pt x="585" y="553"/>
                </a:lnTo>
                <a:lnTo>
                  <a:pt x="580" y="548"/>
                </a:lnTo>
                <a:lnTo>
                  <a:pt x="575" y="543"/>
                </a:lnTo>
                <a:lnTo>
                  <a:pt x="570" y="540"/>
                </a:lnTo>
                <a:lnTo>
                  <a:pt x="562" y="538"/>
                </a:lnTo>
                <a:lnTo>
                  <a:pt x="553" y="536"/>
                </a:lnTo>
                <a:lnTo>
                  <a:pt x="553" y="536"/>
                </a:lnTo>
                <a:lnTo>
                  <a:pt x="531" y="536"/>
                </a:lnTo>
                <a:lnTo>
                  <a:pt x="503" y="538"/>
                </a:lnTo>
                <a:lnTo>
                  <a:pt x="435" y="544"/>
                </a:lnTo>
                <a:lnTo>
                  <a:pt x="397" y="548"/>
                </a:lnTo>
                <a:lnTo>
                  <a:pt x="359" y="550"/>
                </a:lnTo>
                <a:lnTo>
                  <a:pt x="320" y="550"/>
                </a:lnTo>
                <a:lnTo>
                  <a:pt x="301" y="549"/>
                </a:lnTo>
                <a:lnTo>
                  <a:pt x="284" y="548"/>
                </a:lnTo>
                <a:lnTo>
                  <a:pt x="284" y="548"/>
                </a:lnTo>
                <a:lnTo>
                  <a:pt x="266" y="545"/>
                </a:lnTo>
                <a:lnTo>
                  <a:pt x="247" y="540"/>
                </a:lnTo>
                <a:lnTo>
                  <a:pt x="226" y="533"/>
                </a:lnTo>
                <a:lnTo>
                  <a:pt x="205" y="522"/>
                </a:lnTo>
                <a:lnTo>
                  <a:pt x="160" y="502"/>
                </a:lnTo>
                <a:lnTo>
                  <a:pt x="117" y="479"/>
                </a:lnTo>
                <a:lnTo>
                  <a:pt x="78" y="460"/>
                </a:lnTo>
                <a:lnTo>
                  <a:pt x="60" y="452"/>
                </a:lnTo>
                <a:lnTo>
                  <a:pt x="43" y="446"/>
                </a:lnTo>
                <a:lnTo>
                  <a:pt x="30" y="442"/>
                </a:lnTo>
                <a:lnTo>
                  <a:pt x="18" y="442"/>
                </a:lnTo>
                <a:lnTo>
                  <a:pt x="13" y="442"/>
                </a:lnTo>
                <a:lnTo>
                  <a:pt x="8" y="444"/>
                </a:lnTo>
                <a:lnTo>
                  <a:pt x="5" y="446"/>
                </a:lnTo>
                <a:lnTo>
                  <a:pt x="2" y="450"/>
                </a:lnTo>
                <a:lnTo>
                  <a:pt x="2" y="450"/>
                </a:lnTo>
                <a:lnTo>
                  <a:pt x="0" y="455"/>
                </a:lnTo>
                <a:lnTo>
                  <a:pt x="0" y="460"/>
                </a:lnTo>
                <a:lnTo>
                  <a:pt x="2" y="466"/>
                </a:lnTo>
                <a:lnTo>
                  <a:pt x="4" y="473"/>
                </a:lnTo>
                <a:lnTo>
                  <a:pt x="13" y="489"/>
                </a:lnTo>
                <a:lnTo>
                  <a:pt x="27" y="507"/>
                </a:lnTo>
                <a:lnTo>
                  <a:pt x="43" y="527"/>
                </a:lnTo>
                <a:lnTo>
                  <a:pt x="65" y="550"/>
                </a:lnTo>
                <a:lnTo>
                  <a:pt x="91" y="573"/>
                </a:lnTo>
                <a:lnTo>
                  <a:pt x="117" y="596"/>
                </a:lnTo>
                <a:lnTo>
                  <a:pt x="148" y="620"/>
                </a:lnTo>
                <a:lnTo>
                  <a:pt x="181" y="644"/>
                </a:lnTo>
                <a:lnTo>
                  <a:pt x="214" y="667"/>
                </a:lnTo>
                <a:lnTo>
                  <a:pt x="249" y="689"/>
                </a:lnTo>
                <a:lnTo>
                  <a:pt x="285" y="709"/>
                </a:lnTo>
                <a:lnTo>
                  <a:pt x="322" y="728"/>
                </a:lnTo>
                <a:lnTo>
                  <a:pt x="359" y="743"/>
                </a:lnTo>
                <a:lnTo>
                  <a:pt x="394" y="756"/>
                </a:lnTo>
                <a:lnTo>
                  <a:pt x="394" y="756"/>
                </a:lnTo>
                <a:lnTo>
                  <a:pt x="455" y="775"/>
                </a:lnTo>
                <a:lnTo>
                  <a:pt x="498" y="788"/>
                </a:lnTo>
                <a:lnTo>
                  <a:pt x="529" y="796"/>
                </a:lnTo>
                <a:lnTo>
                  <a:pt x="552" y="803"/>
                </a:lnTo>
                <a:lnTo>
                  <a:pt x="562" y="807"/>
                </a:lnTo>
                <a:lnTo>
                  <a:pt x="572" y="812"/>
                </a:lnTo>
                <a:lnTo>
                  <a:pt x="594" y="826"/>
                </a:lnTo>
                <a:lnTo>
                  <a:pt x="623" y="848"/>
                </a:lnTo>
                <a:lnTo>
                  <a:pt x="664" y="879"/>
                </a:lnTo>
                <a:lnTo>
                  <a:pt x="664" y="879"/>
                </a:lnTo>
                <a:lnTo>
                  <a:pt x="755" y="952"/>
                </a:lnTo>
                <a:lnTo>
                  <a:pt x="840" y="1020"/>
                </a:lnTo>
                <a:lnTo>
                  <a:pt x="927" y="1093"/>
                </a:lnTo>
                <a:lnTo>
                  <a:pt x="1019" y="1173"/>
                </a:lnTo>
                <a:lnTo>
                  <a:pt x="1019" y="1173"/>
                </a:lnTo>
                <a:lnTo>
                  <a:pt x="1032" y="1184"/>
                </a:lnTo>
                <a:lnTo>
                  <a:pt x="1046" y="1194"/>
                </a:lnTo>
                <a:lnTo>
                  <a:pt x="1061" y="1205"/>
                </a:lnTo>
                <a:lnTo>
                  <a:pt x="1077" y="1214"/>
                </a:lnTo>
                <a:lnTo>
                  <a:pt x="1110" y="1231"/>
                </a:lnTo>
                <a:lnTo>
                  <a:pt x="1144" y="1248"/>
                </a:lnTo>
                <a:lnTo>
                  <a:pt x="1181" y="1263"/>
                </a:lnTo>
                <a:lnTo>
                  <a:pt x="1216" y="1277"/>
                </a:lnTo>
                <a:lnTo>
                  <a:pt x="1253" y="1290"/>
                </a:lnTo>
                <a:lnTo>
                  <a:pt x="1290" y="1301"/>
                </a:lnTo>
                <a:lnTo>
                  <a:pt x="1356" y="1320"/>
                </a:lnTo>
                <a:lnTo>
                  <a:pt x="1411" y="1336"/>
                </a:lnTo>
                <a:lnTo>
                  <a:pt x="1431" y="1342"/>
                </a:lnTo>
                <a:lnTo>
                  <a:pt x="1448" y="1348"/>
                </a:lnTo>
                <a:lnTo>
                  <a:pt x="1458" y="1353"/>
                </a:lnTo>
                <a:lnTo>
                  <a:pt x="1460" y="1356"/>
                </a:lnTo>
                <a:lnTo>
                  <a:pt x="1460" y="1357"/>
                </a:lnTo>
                <a:lnTo>
                  <a:pt x="1460" y="1357"/>
                </a:lnTo>
                <a:lnTo>
                  <a:pt x="1459" y="1360"/>
                </a:lnTo>
                <a:lnTo>
                  <a:pt x="1456" y="1362"/>
                </a:lnTo>
                <a:lnTo>
                  <a:pt x="1445" y="1367"/>
                </a:lnTo>
                <a:lnTo>
                  <a:pt x="1426" y="1375"/>
                </a:lnTo>
                <a:lnTo>
                  <a:pt x="1403" y="1381"/>
                </a:lnTo>
                <a:lnTo>
                  <a:pt x="1346" y="1399"/>
                </a:lnTo>
                <a:lnTo>
                  <a:pt x="1284" y="1418"/>
                </a:lnTo>
                <a:lnTo>
                  <a:pt x="1253" y="1428"/>
                </a:lnTo>
                <a:lnTo>
                  <a:pt x="1226" y="1437"/>
                </a:lnTo>
                <a:lnTo>
                  <a:pt x="1204" y="1447"/>
                </a:lnTo>
                <a:lnTo>
                  <a:pt x="1186" y="1457"/>
                </a:lnTo>
                <a:lnTo>
                  <a:pt x="1178" y="1463"/>
                </a:lnTo>
                <a:lnTo>
                  <a:pt x="1174" y="1466"/>
                </a:lnTo>
                <a:lnTo>
                  <a:pt x="1171" y="1471"/>
                </a:lnTo>
                <a:lnTo>
                  <a:pt x="1171" y="1475"/>
                </a:lnTo>
                <a:lnTo>
                  <a:pt x="1172" y="1480"/>
                </a:lnTo>
                <a:lnTo>
                  <a:pt x="1176" y="1484"/>
                </a:lnTo>
                <a:lnTo>
                  <a:pt x="1182" y="1488"/>
                </a:lnTo>
                <a:lnTo>
                  <a:pt x="1191" y="1492"/>
                </a:lnTo>
                <a:lnTo>
                  <a:pt x="1191" y="1492"/>
                </a:lnTo>
                <a:lnTo>
                  <a:pt x="1228" y="1505"/>
                </a:lnTo>
                <a:lnTo>
                  <a:pt x="1257" y="1513"/>
                </a:lnTo>
                <a:lnTo>
                  <a:pt x="1280" y="1520"/>
                </a:lnTo>
                <a:lnTo>
                  <a:pt x="1299" y="1524"/>
                </a:lnTo>
                <a:lnTo>
                  <a:pt x="1318" y="1525"/>
                </a:lnTo>
                <a:lnTo>
                  <a:pt x="1338" y="1526"/>
                </a:lnTo>
                <a:lnTo>
                  <a:pt x="1399" y="1529"/>
                </a:lnTo>
                <a:lnTo>
                  <a:pt x="1399" y="1529"/>
                </a:lnTo>
                <a:lnTo>
                  <a:pt x="1439" y="1530"/>
                </a:lnTo>
                <a:lnTo>
                  <a:pt x="1479" y="1529"/>
                </a:lnTo>
                <a:lnTo>
                  <a:pt x="1520" y="1525"/>
                </a:lnTo>
                <a:lnTo>
                  <a:pt x="1558" y="1518"/>
                </a:lnTo>
                <a:lnTo>
                  <a:pt x="1595" y="1511"/>
                </a:lnTo>
                <a:lnTo>
                  <a:pt x="1628" y="1502"/>
                </a:lnTo>
                <a:lnTo>
                  <a:pt x="1657" y="1491"/>
                </a:lnTo>
                <a:lnTo>
                  <a:pt x="1670" y="1485"/>
                </a:lnTo>
                <a:lnTo>
                  <a:pt x="1681" y="1480"/>
                </a:lnTo>
                <a:lnTo>
                  <a:pt x="1681" y="1480"/>
                </a:lnTo>
                <a:lnTo>
                  <a:pt x="1716" y="1461"/>
                </a:lnTo>
                <a:lnTo>
                  <a:pt x="1739" y="1450"/>
                </a:lnTo>
                <a:lnTo>
                  <a:pt x="1755" y="1444"/>
                </a:lnTo>
                <a:lnTo>
                  <a:pt x="1755" y="1444"/>
                </a:lnTo>
                <a:lnTo>
                  <a:pt x="1807" y="1449"/>
                </a:lnTo>
                <a:lnTo>
                  <a:pt x="2012" y="1468"/>
                </a:lnTo>
                <a:lnTo>
                  <a:pt x="2012" y="1468"/>
                </a:lnTo>
                <a:lnTo>
                  <a:pt x="2085" y="1473"/>
                </a:lnTo>
                <a:lnTo>
                  <a:pt x="2154" y="1475"/>
                </a:lnTo>
                <a:lnTo>
                  <a:pt x="2218" y="1474"/>
                </a:lnTo>
                <a:lnTo>
                  <a:pt x="2275" y="1471"/>
                </a:lnTo>
                <a:lnTo>
                  <a:pt x="2328" y="1466"/>
                </a:lnTo>
                <a:lnTo>
                  <a:pt x="2375" y="1460"/>
                </a:lnTo>
                <a:lnTo>
                  <a:pt x="2417" y="1452"/>
                </a:lnTo>
                <a:lnTo>
                  <a:pt x="2454" y="1444"/>
                </a:lnTo>
                <a:lnTo>
                  <a:pt x="2454" y="1444"/>
                </a:lnTo>
                <a:lnTo>
                  <a:pt x="2482" y="1436"/>
                </a:lnTo>
                <a:lnTo>
                  <a:pt x="2502" y="1431"/>
                </a:lnTo>
                <a:lnTo>
                  <a:pt x="2516" y="1430"/>
                </a:lnTo>
                <a:lnTo>
                  <a:pt x="2526" y="1430"/>
                </a:lnTo>
                <a:lnTo>
                  <a:pt x="2540" y="1431"/>
                </a:lnTo>
                <a:lnTo>
                  <a:pt x="2550" y="1431"/>
                </a:lnTo>
                <a:lnTo>
                  <a:pt x="2563" y="1431"/>
                </a:lnTo>
                <a:lnTo>
                  <a:pt x="2563" y="1431"/>
                </a:lnTo>
                <a:lnTo>
                  <a:pt x="2580" y="1431"/>
                </a:lnTo>
                <a:lnTo>
                  <a:pt x="2596" y="1433"/>
                </a:lnTo>
                <a:lnTo>
                  <a:pt x="2611" y="1436"/>
                </a:lnTo>
                <a:lnTo>
                  <a:pt x="2629" y="1438"/>
                </a:lnTo>
                <a:lnTo>
                  <a:pt x="2647" y="1440"/>
                </a:lnTo>
                <a:lnTo>
                  <a:pt x="2657" y="1438"/>
                </a:lnTo>
                <a:lnTo>
                  <a:pt x="2666" y="1437"/>
                </a:lnTo>
                <a:lnTo>
                  <a:pt x="2678" y="1435"/>
                </a:lnTo>
                <a:lnTo>
                  <a:pt x="2688" y="1431"/>
                </a:lnTo>
                <a:lnTo>
                  <a:pt x="2699" y="1426"/>
                </a:lnTo>
                <a:lnTo>
                  <a:pt x="2711" y="1418"/>
                </a:lnTo>
                <a:lnTo>
                  <a:pt x="2711" y="1418"/>
                </a:lnTo>
                <a:lnTo>
                  <a:pt x="2732" y="1405"/>
                </a:lnTo>
                <a:lnTo>
                  <a:pt x="2747" y="1393"/>
                </a:lnTo>
                <a:lnTo>
                  <a:pt x="2772" y="1374"/>
                </a:lnTo>
                <a:lnTo>
                  <a:pt x="2783" y="1366"/>
                </a:lnTo>
                <a:lnTo>
                  <a:pt x="2798" y="1358"/>
                </a:lnTo>
                <a:lnTo>
                  <a:pt x="2819" y="1352"/>
                </a:lnTo>
                <a:lnTo>
                  <a:pt x="2845" y="1346"/>
                </a:lnTo>
                <a:lnTo>
                  <a:pt x="2845" y="1346"/>
                </a:lnTo>
                <a:lnTo>
                  <a:pt x="2862" y="1342"/>
                </a:lnTo>
                <a:lnTo>
                  <a:pt x="2880" y="1339"/>
                </a:lnTo>
                <a:lnTo>
                  <a:pt x="2919" y="1336"/>
                </a:lnTo>
                <a:lnTo>
                  <a:pt x="2995" y="1330"/>
                </a:lnTo>
                <a:lnTo>
                  <a:pt x="3027" y="1327"/>
                </a:lnTo>
                <a:lnTo>
                  <a:pt x="3040" y="1325"/>
                </a:lnTo>
                <a:lnTo>
                  <a:pt x="3050" y="1323"/>
                </a:lnTo>
                <a:lnTo>
                  <a:pt x="3056" y="1320"/>
                </a:lnTo>
                <a:lnTo>
                  <a:pt x="3059" y="1319"/>
                </a:lnTo>
                <a:lnTo>
                  <a:pt x="3060" y="1316"/>
                </a:lnTo>
                <a:lnTo>
                  <a:pt x="3060" y="1315"/>
                </a:lnTo>
                <a:lnTo>
                  <a:pt x="3059" y="1313"/>
                </a:lnTo>
                <a:lnTo>
                  <a:pt x="3054" y="1309"/>
                </a:lnTo>
                <a:lnTo>
                  <a:pt x="3054" y="1309"/>
                </a:lnTo>
                <a:lnTo>
                  <a:pt x="3046" y="1304"/>
                </a:lnTo>
                <a:lnTo>
                  <a:pt x="3037" y="1300"/>
                </a:lnTo>
                <a:lnTo>
                  <a:pt x="3027" y="1296"/>
                </a:lnTo>
                <a:lnTo>
                  <a:pt x="3017" y="1294"/>
                </a:lnTo>
                <a:lnTo>
                  <a:pt x="2994" y="1291"/>
                </a:lnTo>
                <a:lnTo>
                  <a:pt x="2969" y="1290"/>
                </a:lnTo>
                <a:lnTo>
                  <a:pt x="2941" y="1290"/>
                </a:lnTo>
                <a:lnTo>
                  <a:pt x="2910" y="1291"/>
                </a:lnTo>
                <a:lnTo>
                  <a:pt x="2845" y="1296"/>
                </a:lnTo>
                <a:lnTo>
                  <a:pt x="2845" y="1296"/>
                </a:lnTo>
                <a:lnTo>
                  <a:pt x="2829" y="1296"/>
                </a:lnTo>
                <a:lnTo>
                  <a:pt x="2813" y="1296"/>
                </a:lnTo>
                <a:lnTo>
                  <a:pt x="2800" y="1295"/>
                </a:lnTo>
                <a:lnTo>
                  <a:pt x="2786" y="1292"/>
                </a:lnTo>
                <a:lnTo>
                  <a:pt x="2760" y="1287"/>
                </a:lnTo>
                <a:lnTo>
                  <a:pt x="2739" y="1280"/>
                </a:lnTo>
                <a:lnTo>
                  <a:pt x="2722" y="1272"/>
                </a:lnTo>
                <a:lnTo>
                  <a:pt x="2709" y="1266"/>
                </a:lnTo>
                <a:lnTo>
                  <a:pt x="2698" y="1259"/>
                </a:lnTo>
                <a:lnTo>
                  <a:pt x="2698" y="1259"/>
                </a:lnTo>
                <a:lnTo>
                  <a:pt x="2716" y="1233"/>
                </a:lnTo>
                <a:lnTo>
                  <a:pt x="2754" y="1172"/>
                </a:lnTo>
                <a:lnTo>
                  <a:pt x="2775" y="1136"/>
                </a:lnTo>
                <a:lnTo>
                  <a:pt x="2796" y="1102"/>
                </a:lnTo>
                <a:lnTo>
                  <a:pt x="2811" y="1073"/>
                </a:lnTo>
                <a:lnTo>
                  <a:pt x="2821" y="1051"/>
                </a:lnTo>
                <a:lnTo>
                  <a:pt x="2821" y="1051"/>
                </a:lnTo>
                <a:lnTo>
                  <a:pt x="2827" y="1036"/>
                </a:lnTo>
                <a:lnTo>
                  <a:pt x="2835" y="1023"/>
                </a:lnTo>
                <a:lnTo>
                  <a:pt x="2841" y="1012"/>
                </a:lnTo>
                <a:lnTo>
                  <a:pt x="2848" y="999"/>
                </a:lnTo>
                <a:lnTo>
                  <a:pt x="2853" y="985"/>
                </a:lnTo>
                <a:lnTo>
                  <a:pt x="2854" y="978"/>
                </a:lnTo>
                <a:lnTo>
                  <a:pt x="2854" y="970"/>
                </a:lnTo>
                <a:lnTo>
                  <a:pt x="2854" y="961"/>
                </a:lnTo>
                <a:lnTo>
                  <a:pt x="2852" y="951"/>
                </a:lnTo>
                <a:lnTo>
                  <a:pt x="2849" y="940"/>
                </a:lnTo>
                <a:lnTo>
                  <a:pt x="2845" y="928"/>
                </a:lnTo>
                <a:lnTo>
                  <a:pt x="2845" y="928"/>
                </a:lnTo>
                <a:lnTo>
                  <a:pt x="2836" y="906"/>
                </a:lnTo>
                <a:lnTo>
                  <a:pt x="2829" y="891"/>
                </a:lnTo>
                <a:lnTo>
                  <a:pt x="2821" y="879"/>
                </a:lnTo>
                <a:lnTo>
                  <a:pt x="2813" y="872"/>
                </a:lnTo>
                <a:lnTo>
                  <a:pt x="2807" y="867"/>
                </a:lnTo>
                <a:lnTo>
                  <a:pt x="2800" y="863"/>
                </a:lnTo>
                <a:lnTo>
                  <a:pt x="2792" y="859"/>
                </a:lnTo>
                <a:lnTo>
                  <a:pt x="2784" y="855"/>
                </a:lnTo>
                <a:lnTo>
                  <a:pt x="2784" y="855"/>
                </a:lnTo>
                <a:lnTo>
                  <a:pt x="2780" y="850"/>
                </a:lnTo>
                <a:lnTo>
                  <a:pt x="2775" y="844"/>
                </a:lnTo>
                <a:lnTo>
                  <a:pt x="2766" y="822"/>
                </a:lnTo>
                <a:lnTo>
                  <a:pt x="2754" y="794"/>
                </a:lnTo>
                <a:lnTo>
                  <a:pt x="2745" y="779"/>
                </a:lnTo>
                <a:lnTo>
                  <a:pt x="2736" y="764"/>
                </a:lnTo>
                <a:lnTo>
                  <a:pt x="2725" y="747"/>
                </a:lnTo>
                <a:lnTo>
                  <a:pt x="2712" y="732"/>
                </a:lnTo>
                <a:lnTo>
                  <a:pt x="2697" y="715"/>
                </a:lnTo>
                <a:lnTo>
                  <a:pt x="2680" y="701"/>
                </a:lnTo>
                <a:lnTo>
                  <a:pt x="2661" y="688"/>
                </a:lnTo>
                <a:lnTo>
                  <a:pt x="2639" y="676"/>
                </a:lnTo>
                <a:lnTo>
                  <a:pt x="2628" y="671"/>
                </a:lnTo>
                <a:lnTo>
                  <a:pt x="2615" y="666"/>
                </a:lnTo>
                <a:lnTo>
                  <a:pt x="2603" y="662"/>
                </a:lnTo>
                <a:lnTo>
                  <a:pt x="2589" y="658"/>
                </a:lnTo>
                <a:lnTo>
                  <a:pt x="2589" y="658"/>
                </a:lnTo>
                <a:lnTo>
                  <a:pt x="2561" y="653"/>
                </a:lnTo>
                <a:lnTo>
                  <a:pt x="2533" y="649"/>
                </a:lnTo>
                <a:lnTo>
                  <a:pt x="2506" y="647"/>
                </a:lnTo>
                <a:lnTo>
                  <a:pt x="2481" y="646"/>
                </a:lnTo>
                <a:lnTo>
                  <a:pt x="2430" y="644"/>
                </a:lnTo>
                <a:lnTo>
                  <a:pt x="2379" y="644"/>
                </a:lnTo>
                <a:lnTo>
                  <a:pt x="2326" y="643"/>
                </a:lnTo>
                <a:lnTo>
                  <a:pt x="2298" y="642"/>
                </a:lnTo>
                <a:lnTo>
                  <a:pt x="2268" y="638"/>
                </a:lnTo>
                <a:lnTo>
                  <a:pt x="2238" y="634"/>
                </a:lnTo>
                <a:lnTo>
                  <a:pt x="2205" y="628"/>
                </a:lnTo>
                <a:lnTo>
                  <a:pt x="2171" y="620"/>
                </a:lnTo>
                <a:lnTo>
                  <a:pt x="2135" y="610"/>
                </a:lnTo>
                <a:lnTo>
                  <a:pt x="2135" y="610"/>
                </a:lnTo>
                <a:lnTo>
                  <a:pt x="2099" y="599"/>
                </a:lnTo>
                <a:lnTo>
                  <a:pt x="2068" y="591"/>
                </a:lnTo>
                <a:lnTo>
                  <a:pt x="2012" y="577"/>
                </a:lnTo>
                <a:lnTo>
                  <a:pt x="1930" y="562"/>
                </a:lnTo>
                <a:lnTo>
                  <a:pt x="1914" y="558"/>
                </a:lnTo>
                <a:lnTo>
                  <a:pt x="1900" y="553"/>
                </a:lnTo>
                <a:lnTo>
                  <a:pt x="1885" y="548"/>
                </a:lnTo>
                <a:lnTo>
                  <a:pt x="1872" y="541"/>
                </a:lnTo>
                <a:lnTo>
                  <a:pt x="1858" y="534"/>
                </a:lnTo>
                <a:lnTo>
                  <a:pt x="1844" y="525"/>
                </a:lnTo>
                <a:lnTo>
                  <a:pt x="1830" y="513"/>
                </a:lnTo>
                <a:lnTo>
                  <a:pt x="1816" y="499"/>
                </a:lnTo>
                <a:lnTo>
                  <a:pt x="1816" y="499"/>
                </a:lnTo>
                <a:lnTo>
                  <a:pt x="1808" y="492"/>
                </a:lnTo>
                <a:lnTo>
                  <a:pt x="1802" y="483"/>
                </a:lnTo>
                <a:lnTo>
                  <a:pt x="1797" y="474"/>
                </a:lnTo>
                <a:lnTo>
                  <a:pt x="1792" y="464"/>
                </a:lnTo>
                <a:lnTo>
                  <a:pt x="1783" y="444"/>
                </a:lnTo>
                <a:lnTo>
                  <a:pt x="1777" y="422"/>
                </a:lnTo>
                <a:lnTo>
                  <a:pt x="1772" y="398"/>
                </a:lnTo>
                <a:lnTo>
                  <a:pt x="1768" y="372"/>
                </a:lnTo>
                <a:lnTo>
                  <a:pt x="1760" y="320"/>
                </a:lnTo>
                <a:lnTo>
                  <a:pt x="1753" y="267"/>
                </a:lnTo>
                <a:lnTo>
                  <a:pt x="1747" y="240"/>
                </a:lnTo>
                <a:lnTo>
                  <a:pt x="1741" y="214"/>
                </a:lnTo>
                <a:lnTo>
                  <a:pt x="1733" y="188"/>
                </a:lnTo>
                <a:lnTo>
                  <a:pt x="1723" y="164"/>
                </a:lnTo>
                <a:lnTo>
                  <a:pt x="1717" y="153"/>
                </a:lnTo>
                <a:lnTo>
                  <a:pt x="1709" y="141"/>
                </a:lnTo>
                <a:lnTo>
                  <a:pt x="1702" y="130"/>
                </a:lnTo>
                <a:lnTo>
                  <a:pt x="1694" y="120"/>
                </a:lnTo>
                <a:lnTo>
                  <a:pt x="1694" y="120"/>
                </a:lnTo>
                <a:lnTo>
                  <a:pt x="1637" y="52"/>
                </a:lnTo>
                <a:lnTo>
                  <a:pt x="1615" y="29"/>
                </a:lnTo>
                <a:lnTo>
                  <a:pt x="1608" y="20"/>
                </a:lnTo>
                <a:lnTo>
                  <a:pt x="1599" y="13"/>
                </a:lnTo>
                <a:lnTo>
                  <a:pt x="1591" y="8"/>
                </a:lnTo>
                <a:lnTo>
                  <a:pt x="1584" y="4"/>
                </a:lnTo>
                <a:lnTo>
                  <a:pt x="1576" y="1"/>
                </a:lnTo>
                <a:lnTo>
                  <a:pt x="1570" y="0"/>
                </a:lnTo>
                <a:lnTo>
                  <a:pt x="1561" y="0"/>
                </a:lnTo>
                <a:lnTo>
                  <a:pt x="1553" y="1"/>
                </a:lnTo>
                <a:lnTo>
                  <a:pt x="1544" y="5"/>
                </a:lnTo>
                <a:lnTo>
                  <a:pt x="1534" y="9"/>
                </a:lnTo>
                <a:lnTo>
                  <a:pt x="1534" y="9"/>
                </a:lnTo>
                <a:lnTo>
                  <a:pt x="1525" y="13"/>
                </a:lnTo>
                <a:lnTo>
                  <a:pt x="1519" y="17"/>
                </a:lnTo>
                <a:lnTo>
                  <a:pt x="1514" y="22"/>
                </a:lnTo>
                <a:lnTo>
                  <a:pt x="1511" y="26"/>
                </a:lnTo>
                <a:lnTo>
                  <a:pt x="1510" y="29"/>
                </a:lnTo>
                <a:lnTo>
                  <a:pt x="1510" y="34"/>
                </a:lnTo>
                <a:lnTo>
                  <a:pt x="1514" y="47"/>
                </a:lnTo>
                <a:lnTo>
                  <a:pt x="1517" y="64"/>
                </a:lnTo>
                <a:lnTo>
                  <a:pt x="1520" y="74"/>
                </a:lnTo>
                <a:lnTo>
                  <a:pt x="1523" y="87"/>
                </a:lnTo>
                <a:lnTo>
                  <a:pt x="1524" y="101"/>
                </a:lnTo>
                <a:lnTo>
                  <a:pt x="1525" y="116"/>
                </a:lnTo>
                <a:lnTo>
                  <a:pt x="1524" y="135"/>
                </a:lnTo>
                <a:lnTo>
                  <a:pt x="1521" y="156"/>
                </a:lnTo>
                <a:lnTo>
                  <a:pt x="1521" y="156"/>
                </a:lnTo>
                <a:lnTo>
                  <a:pt x="1514" y="235"/>
                </a:lnTo>
                <a:lnTo>
                  <a:pt x="1507" y="294"/>
                </a:lnTo>
                <a:lnTo>
                  <a:pt x="1503" y="317"/>
                </a:lnTo>
                <a:lnTo>
                  <a:pt x="1500" y="336"/>
                </a:lnTo>
                <a:lnTo>
                  <a:pt x="1493" y="352"/>
                </a:lnTo>
                <a:lnTo>
                  <a:pt x="1489" y="358"/>
                </a:lnTo>
                <a:lnTo>
                  <a:pt x="1486" y="365"/>
                </a:lnTo>
                <a:lnTo>
                  <a:pt x="1486" y="365"/>
                </a:lnTo>
                <a:lnTo>
                  <a:pt x="1476" y="375"/>
                </a:lnTo>
                <a:lnTo>
                  <a:pt x="1463" y="385"/>
                </a:lnTo>
                <a:lnTo>
                  <a:pt x="1451" y="393"/>
                </a:lnTo>
                <a:lnTo>
                  <a:pt x="1439" y="400"/>
                </a:lnTo>
                <a:lnTo>
                  <a:pt x="1420" y="411"/>
                </a:lnTo>
                <a:lnTo>
                  <a:pt x="1412" y="413"/>
                </a:lnTo>
                <a:lnTo>
                  <a:pt x="1412" y="41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2">
            <a:extLst>
              <a:ext uri="{FF2B5EF4-FFF2-40B4-BE49-F238E27FC236}">
                <a16:creationId xmlns:a16="http://schemas.microsoft.com/office/drawing/2014/main" id="{7D31F0ED-56F7-4817-82CB-15CAB2985C39}"/>
              </a:ext>
            </a:extLst>
          </p:cNvPr>
          <p:cNvSpPr>
            <a:spLocks/>
          </p:cNvSpPr>
          <p:nvPr/>
        </p:nvSpPr>
        <p:spPr bwMode="auto">
          <a:xfrm>
            <a:off x="3595687" y="1754875"/>
            <a:ext cx="2772714" cy="1006551"/>
          </a:xfrm>
          <a:custGeom>
            <a:avLst/>
            <a:gdLst>
              <a:gd name="T0" fmla="*/ 766 w 2212"/>
              <a:gd name="T1" fmla="*/ 311 h 803"/>
              <a:gd name="T2" fmla="*/ 654 w 2212"/>
              <a:gd name="T3" fmla="*/ 326 h 803"/>
              <a:gd name="T4" fmla="*/ 359 w 2212"/>
              <a:gd name="T5" fmla="*/ 352 h 803"/>
              <a:gd name="T6" fmla="*/ 263 w 2212"/>
              <a:gd name="T7" fmla="*/ 361 h 803"/>
              <a:gd name="T8" fmla="*/ 193 w 2212"/>
              <a:gd name="T9" fmla="*/ 383 h 803"/>
              <a:gd name="T10" fmla="*/ 127 w 2212"/>
              <a:gd name="T11" fmla="*/ 436 h 803"/>
              <a:gd name="T12" fmla="*/ 81 w 2212"/>
              <a:gd name="T13" fmla="*/ 499 h 803"/>
              <a:gd name="T14" fmla="*/ 21 w 2212"/>
              <a:gd name="T15" fmla="*/ 523 h 803"/>
              <a:gd name="T16" fmla="*/ 0 w 2212"/>
              <a:gd name="T17" fmla="*/ 550 h 803"/>
              <a:gd name="T18" fmla="*/ 40 w 2212"/>
              <a:gd name="T19" fmla="*/ 584 h 803"/>
              <a:gd name="T20" fmla="*/ 109 w 2212"/>
              <a:gd name="T21" fmla="*/ 608 h 803"/>
              <a:gd name="T22" fmla="*/ 217 w 2212"/>
              <a:gd name="T23" fmla="*/ 662 h 803"/>
              <a:gd name="T24" fmla="*/ 297 w 2212"/>
              <a:gd name="T25" fmla="*/ 707 h 803"/>
              <a:gd name="T26" fmla="*/ 460 w 2212"/>
              <a:gd name="T27" fmla="*/ 753 h 803"/>
              <a:gd name="T28" fmla="*/ 657 w 2212"/>
              <a:gd name="T29" fmla="*/ 796 h 803"/>
              <a:gd name="T30" fmla="*/ 852 w 2212"/>
              <a:gd name="T31" fmla="*/ 796 h 803"/>
              <a:gd name="T32" fmla="*/ 1081 w 2212"/>
              <a:gd name="T33" fmla="*/ 756 h 803"/>
              <a:gd name="T34" fmla="*/ 1290 w 2212"/>
              <a:gd name="T35" fmla="*/ 681 h 803"/>
              <a:gd name="T36" fmla="*/ 1597 w 2212"/>
              <a:gd name="T37" fmla="*/ 536 h 803"/>
              <a:gd name="T38" fmla="*/ 1718 w 2212"/>
              <a:gd name="T39" fmla="*/ 508 h 803"/>
              <a:gd name="T40" fmla="*/ 1827 w 2212"/>
              <a:gd name="T41" fmla="*/ 485 h 803"/>
              <a:gd name="T42" fmla="*/ 1849 w 2212"/>
              <a:gd name="T43" fmla="*/ 466 h 803"/>
              <a:gd name="T44" fmla="*/ 1863 w 2212"/>
              <a:gd name="T45" fmla="*/ 448 h 803"/>
              <a:gd name="T46" fmla="*/ 1974 w 2212"/>
              <a:gd name="T47" fmla="*/ 422 h 803"/>
              <a:gd name="T48" fmla="*/ 2080 w 2212"/>
              <a:gd name="T49" fmla="*/ 372 h 803"/>
              <a:gd name="T50" fmla="*/ 2203 w 2212"/>
              <a:gd name="T51" fmla="*/ 283 h 803"/>
              <a:gd name="T52" fmla="*/ 2207 w 2212"/>
              <a:gd name="T53" fmla="*/ 263 h 803"/>
              <a:gd name="T54" fmla="*/ 2184 w 2212"/>
              <a:gd name="T55" fmla="*/ 265 h 803"/>
              <a:gd name="T56" fmla="*/ 2113 w 2212"/>
              <a:gd name="T57" fmla="*/ 306 h 803"/>
              <a:gd name="T58" fmla="*/ 1990 w 2212"/>
              <a:gd name="T59" fmla="*/ 310 h 803"/>
              <a:gd name="T60" fmla="*/ 1944 w 2212"/>
              <a:gd name="T61" fmla="*/ 307 h 803"/>
              <a:gd name="T62" fmla="*/ 1925 w 2212"/>
              <a:gd name="T63" fmla="*/ 317 h 803"/>
              <a:gd name="T64" fmla="*/ 1924 w 2212"/>
              <a:gd name="T65" fmla="*/ 292 h 803"/>
              <a:gd name="T66" fmla="*/ 1882 w 2212"/>
              <a:gd name="T67" fmla="*/ 273 h 803"/>
              <a:gd name="T68" fmla="*/ 1827 w 2212"/>
              <a:gd name="T69" fmla="*/ 256 h 803"/>
              <a:gd name="T70" fmla="*/ 1819 w 2212"/>
              <a:gd name="T71" fmla="*/ 222 h 803"/>
              <a:gd name="T72" fmla="*/ 1807 w 2212"/>
              <a:gd name="T73" fmla="*/ 213 h 803"/>
              <a:gd name="T74" fmla="*/ 1790 w 2212"/>
              <a:gd name="T75" fmla="*/ 226 h 803"/>
              <a:gd name="T76" fmla="*/ 1776 w 2212"/>
              <a:gd name="T77" fmla="*/ 277 h 803"/>
              <a:gd name="T78" fmla="*/ 1762 w 2212"/>
              <a:gd name="T79" fmla="*/ 309 h 803"/>
              <a:gd name="T80" fmla="*/ 1755 w 2212"/>
              <a:gd name="T81" fmla="*/ 326 h 803"/>
              <a:gd name="T82" fmla="*/ 1725 w 2212"/>
              <a:gd name="T83" fmla="*/ 331 h 803"/>
              <a:gd name="T84" fmla="*/ 1584 w 2212"/>
              <a:gd name="T85" fmla="*/ 312 h 803"/>
              <a:gd name="T86" fmla="*/ 1417 w 2212"/>
              <a:gd name="T87" fmla="*/ 292 h 803"/>
              <a:gd name="T88" fmla="*/ 1157 w 2212"/>
              <a:gd name="T89" fmla="*/ 259 h 803"/>
              <a:gd name="T90" fmla="*/ 1099 w 2212"/>
              <a:gd name="T91" fmla="*/ 236 h 803"/>
              <a:gd name="T92" fmla="*/ 1066 w 2212"/>
              <a:gd name="T93" fmla="*/ 195 h 803"/>
              <a:gd name="T94" fmla="*/ 1071 w 2212"/>
              <a:gd name="T95" fmla="*/ 145 h 803"/>
              <a:gd name="T96" fmla="*/ 1115 w 2212"/>
              <a:gd name="T97" fmla="*/ 62 h 803"/>
              <a:gd name="T98" fmla="*/ 1160 w 2212"/>
              <a:gd name="T99" fmla="*/ 1 h 803"/>
              <a:gd name="T100" fmla="*/ 1137 w 2212"/>
              <a:gd name="T101" fmla="*/ 5 h 803"/>
              <a:gd name="T102" fmla="*/ 1030 w 2212"/>
              <a:gd name="T103" fmla="*/ 84 h 803"/>
              <a:gd name="T104" fmla="*/ 949 w 2212"/>
              <a:gd name="T105" fmla="*/ 170 h 803"/>
              <a:gd name="T106" fmla="*/ 880 w 2212"/>
              <a:gd name="T107" fmla="*/ 281 h 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12" h="803">
                <a:moveTo>
                  <a:pt x="880" y="281"/>
                </a:moveTo>
                <a:lnTo>
                  <a:pt x="880" y="281"/>
                </a:lnTo>
                <a:lnTo>
                  <a:pt x="859" y="288"/>
                </a:lnTo>
                <a:lnTo>
                  <a:pt x="802" y="303"/>
                </a:lnTo>
                <a:lnTo>
                  <a:pt x="766" y="311"/>
                </a:lnTo>
                <a:lnTo>
                  <a:pt x="728" y="319"/>
                </a:lnTo>
                <a:lnTo>
                  <a:pt x="690" y="324"/>
                </a:lnTo>
                <a:lnTo>
                  <a:pt x="672" y="325"/>
                </a:lnTo>
                <a:lnTo>
                  <a:pt x="654" y="326"/>
                </a:lnTo>
                <a:lnTo>
                  <a:pt x="654" y="326"/>
                </a:lnTo>
                <a:lnTo>
                  <a:pt x="617" y="328"/>
                </a:lnTo>
                <a:lnTo>
                  <a:pt x="577" y="331"/>
                </a:lnTo>
                <a:lnTo>
                  <a:pt x="492" y="339"/>
                </a:lnTo>
                <a:lnTo>
                  <a:pt x="403" y="348"/>
                </a:lnTo>
                <a:lnTo>
                  <a:pt x="359" y="352"/>
                </a:lnTo>
                <a:lnTo>
                  <a:pt x="317" y="354"/>
                </a:lnTo>
                <a:lnTo>
                  <a:pt x="317" y="354"/>
                </a:lnTo>
                <a:lnTo>
                  <a:pt x="298" y="356"/>
                </a:lnTo>
                <a:lnTo>
                  <a:pt x="279" y="357"/>
                </a:lnTo>
                <a:lnTo>
                  <a:pt x="263" y="361"/>
                </a:lnTo>
                <a:lnTo>
                  <a:pt x="246" y="363"/>
                </a:lnTo>
                <a:lnTo>
                  <a:pt x="231" y="368"/>
                </a:lnTo>
                <a:lnTo>
                  <a:pt x="218" y="372"/>
                </a:lnTo>
                <a:lnTo>
                  <a:pt x="206" y="378"/>
                </a:lnTo>
                <a:lnTo>
                  <a:pt x="193" y="383"/>
                </a:lnTo>
                <a:lnTo>
                  <a:pt x="173" y="396"/>
                </a:lnTo>
                <a:lnTo>
                  <a:pt x="155" y="409"/>
                </a:lnTo>
                <a:lnTo>
                  <a:pt x="140" y="423"/>
                </a:lnTo>
                <a:lnTo>
                  <a:pt x="127" y="436"/>
                </a:lnTo>
                <a:lnTo>
                  <a:pt x="127" y="436"/>
                </a:lnTo>
                <a:lnTo>
                  <a:pt x="115" y="448"/>
                </a:lnTo>
                <a:lnTo>
                  <a:pt x="107" y="460"/>
                </a:lnTo>
                <a:lnTo>
                  <a:pt x="93" y="480"/>
                </a:lnTo>
                <a:lnTo>
                  <a:pt x="84" y="494"/>
                </a:lnTo>
                <a:lnTo>
                  <a:pt x="81" y="499"/>
                </a:lnTo>
                <a:lnTo>
                  <a:pt x="81" y="499"/>
                </a:lnTo>
                <a:lnTo>
                  <a:pt x="65" y="504"/>
                </a:lnTo>
                <a:lnTo>
                  <a:pt x="48" y="511"/>
                </a:lnTo>
                <a:lnTo>
                  <a:pt x="30" y="518"/>
                </a:lnTo>
                <a:lnTo>
                  <a:pt x="21" y="523"/>
                </a:lnTo>
                <a:lnTo>
                  <a:pt x="14" y="527"/>
                </a:lnTo>
                <a:lnTo>
                  <a:pt x="7" y="533"/>
                </a:lnTo>
                <a:lnTo>
                  <a:pt x="4" y="539"/>
                </a:lnTo>
                <a:lnTo>
                  <a:pt x="0" y="545"/>
                </a:lnTo>
                <a:lnTo>
                  <a:pt x="0" y="550"/>
                </a:lnTo>
                <a:lnTo>
                  <a:pt x="4" y="556"/>
                </a:lnTo>
                <a:lnTo>
                  <a:pt x="9" y="563"/>
                </a:lnTo>
                <a:lnTo>
                  <a:pt x="9" y="563"/>
                </a:lnTo>
                <a:lnTo>
                  <a:pt x="24" y="574"/>
                </a:lnTo>
                <a:lnTo>
                  <a:pt x="40" y="584"/>
                </a:lnTo>
                <a:lnTo>
                  <a:pt x="56" y="592"/>
                </a:lnTo>
                <a:lnTo>
                  <a:pt x="71" y="597"/>
                </a:lnTo>
                <a:lnTo>
                  <a:pt x="95" y="605"/>
                </a:lnTo>
                <a:lnTo>
                  <a:pt x="109" y="608"/>
                </a:lnTo>
                <a:lnTo>
                  <a:pt x="109" y="608"/>
                </a:lnTo>
                <a:lnTo>
                  <a:pt x="123" y="613"/>
                </a:lnTo>
                <a:lnTo>
                  <a:pt x="151" y="625"/>
                </a:lnTo>
                <a:lnTo>
                  <a:pt x="169" y="635"/>
                </a:lnTo>
                <a:lnTo>
                  <a:pt x="192" y="647"/>
                </a:lnTo>
                <a:lnTo>
                  <a:pt x="217" y="662"/>
                </a:lnTo>
                <a:lnTo>
                  <a:pt x="245" y="681"/>
                </a:lnTo>
                <a:lnTo>
                  <a:pt x="245" y="681"/>
                </a:lnTo>
                <a:lnTo>
                  <a:pt x="260" y="691"/>
                </a:lnTo>
                <a:lnTo>
                  <a:pt x="278" y="700"/>
                </a:lnTo>
                <a:lnTo>
                  <a:pt x="297" y="707"/>
                </a:lnTo>
                <a:lnTo>
                  <a:pt x="316" y="715"/>
                </a:lnTo>
                <a:lnTo>
                  <a:pt x="338" y="723"/>
                </a:lnTo>
                <a:lnTo>
                  <a:pt x="361" y="729"/>
                </a:lnTo>
                <a:lnTo>
                  <a:pt x="409" y="742"/>
                </a:lnTo>
                <a:lnTo>
                  <a:pt x="460" y="753"/>
                </a:lnTo>
                <a:lnTo>
                  <a:pt x="514" y="765"/>
                </a:lnTo>
                <a:lnTo>
                  <a:pt x="569" y="776"/>
                </a:lnTo>
                <a:lnTo>
                  <a:pt x="626" y="790"/>
                </a:lnTo>
                <a:lnTo>
                  <a:pt x="626" y="790"/>
                </a:lnTo>
                <a:lnTo>
                  <a:pt x="657" y="796"/>
                </a:lnTo>
                <a:lnTo>
                  <a:pt x="691" y="800"/>
                </a:lnTo>
                <a:lnTo>
                  <a:pt x="728" y="803"/>
                </a:lnTo>
                <a:lnTo>
                  <a:pt x="767" y="803"/>
                </a:lnTo>
                <a:lnTo>
                  <a:pt x="809" y="800"/>
                </a:lnTo>
                <a:lnTo>
                  <a:pt x="852" y="796"/>
                </a:lnTo>
                <a:lnTo>
                  <a:pt x="897" y="791"/>
                </a:lnTo>
                <a:lnTo>
                  <a:pt x="943" y="785"/>
                </a:lnTo>
                <a:lnTo>
                  <a:pt x="988" y="776"/>
                </a:lnTo>
                <a:lnTo>
                  <a:pt x="1035" y="767"/>
                </a:lnTo>
                <a:lnTo>
                  <a:pt x="1081" y="756"/>
                </a:lnTo>
                <a:lnTo>
                  <a:pt x="1126" y="743"/>
                </a:lnTo>
                <a:lnTo>
                  <a:pt x="1170" y="729"/>
                </a:lnTo>
                <a:lnTo>
                  <a:pt x="1212" y="714"/>
                </a:lnTo>
                <a:lnTo>
                  <a:pt x="1251" y="699"/>
                </a:lnTo>
                <a:lnTo>
                  <a:pt x="1290" y="681"/>
                </a:lnTo>
                <a:lnTo>
                  <a:pt x="1290" y="681"/>
                </a:lnTo>
                <a:lnTo>
                  <a:pt x="1418" y="619"/>
                </a:lnTo>
                <a:lnTo>
                  <a:pt x="1518" y="570"/>
                </a:lnTo>
                <a:lnTo>
                  <a:pt x="1560" y="551"/>
                </a:lnTo>
                <a:lnTo>
                  <a:pt x="1597" y="536"/>
                </a:lnTo>
                <a:lnTo>
                  <a:pt x="1631" y="525"/>
                </a:lnTo>
                <a:lnTo>
                  <a:pt x="1662" y="517"/>
                </a:lnTo>
                <a:lnTo>
                  <a:pt x="1662" y="517"/>
                </a:lnTo>
                <a:lnTo>
                  <a:pt x="1691" y="512"/>
                </a:lnTo>
                <a:lnTo>
                  <a:pt x="1718" y="508"/>
                </a:lnTo>
                <a:lnTo>
                  <a:pt x="1765" y="503"/>
                </a:lnTo>
                <a:lnTo>
                  <a:pt x="1785" y="499"/>
                </a:lnTo>
                <a:lnTo>
                  <a:pt x="1803" y="495"/>
                </a:lnTo>
                <a:lnTo>
                  <a:pt x="1819" y="489"/>
                </a:lnTo>
                <a:lnTo>
                  <a:pt x="1827" y="485"/>
                </a:lnTo>
                <a:lnTo>
                  <a:pt x="1835" y="481"/>
                </a:lnTo>
                <a:lnTo>
                  <a:pt x="1835" y="481"/>
                </a:lnTo>
                <a:lnTo>
                  <a:pt x="1845" y="472"/>
                </a:lnTo>
                <a:lnTo>
                  <a:pt x="1847" y="470"/>
                </a:lnTo>
                <a:lnTo>
                  <a:pt x="1849" y="466"/>
                </a:lnTo>
                <a:lnTo>
                  <a:pt x="1849" y="461"/>
                </a:lnTo>
                <a:lnTo>
                  <a:pt x="1849" y="457"/>
                </a:lnTo>
                <a:lnTo>
                  <a:pt x="1849" y="455"/>
                </a:lnTo>
                <a:lnTo>
                  <a:pt x="1852" y="452"/>
                </a:lnTo>
                <a:lnTo>
                  <a:pt x="1863" y="448"/>
                </a:lnTo>
                <a:lnTo>
                  <a:pt x="1880" y="444"/>
                </a:lnTo>
                <a:lnTo>
                  <a:pt x="1880" y="444"/>
                </a:lnTo>
                <a:lnTo>
                  <a:pt x="1926" y="436"/>
                </a:lnTo>
                <a:lnTo>
                  <a:pt x="1950" y="429"/>
                </a:lnTo>
                <a:lnTo>
                  <a:pt x="1974" y="422"/>
                </a:lnTo>
                <a:lnTo>
                  <a:pt x="2000" y="413"/>
                </a:lnTo>
                <a:lnTo>
                  <a:pt x="2027" y="401"/>
                </a:lnTo>
                <a:lnTo>
                  <a:pt x="2053" y="389"/>
                </a:lnTo>
                <a:lnTo>
                  <a:pt x="2080" y="372"/>
                </a:lnTo>
                <a:lnTo>
                  <a:pt x="2080" y="372"/>
                </a:lnTo>
                <a:lnTo>
                  <a:pt x="2133" y="336"/>
                </a:lnTo>
                <a:lnTo>
                  <a:pt x="2159" y="320"/>
                </a:lnTo>
                <a:lnTo>
                  <a:pt x="2180" y="303"/>
                </a:lnTo>
                <a:lnTo>
                  <a:pt x="2197" y="289"/>
                </a:lnTo>
                <a:lnTo>
                  <a:pt x="2203" y="283"/>
                </a:lnTo>
                <a:lnTo>
                  <a:pt x="2208" y="278"/>
                </a:lnTo>
                <a:lnTo>
                  <a:pt x="2211" y="273"/>
                </a:lnTo>
                <a:lnTo>
                  <a:pt x="2212" y="269"/>
                </a:lnTo>
                <a:lnTo>
                  <a:pt x="2211" y="265"/>
                </a:lnTo>
                <a:lnTo>
                  <a:pt x="2207" y="263"/>
                </a:lnTo>
                <a:lnTo>
                  <a:pt x="2207" y="263"/>
                </a:lnTo>
                <a:lnTo>
                  <a:pt x="2202" y="262"/>
                </a:lnTo>
                <a:lnTo>
                  <a:pt x="2197" y="262"/>
                </a:lnTo>
                <a:lnTo>
                  <a:pt x="2190" y="263"/>
                </a:lnTo>
                <a:lnTo>
                  <a:pt x="2184" y="265"/>
                </a:lnTo>
                <a:lnTo>
                  <a:pt x="2171" y="272"/>
                </a:lnTo>
                <a:lnTo>
                  <a:pt x="2157" y="282"/>
                </a:lnTo>
                <a:lnTo>
                  <a:pt x="2142" y="291"/>
                </a:lnTo>
                <a:lnTo>
                  <a:pt x="2128" y="300"/>
                </a:lnTo>
                <a:lnTo>
                  <a:pt x="2113" y="306"/>
                </a:lnTo>
                <a:lnTo>
                  <a:pt x="2105" y="307"/>
                </a:lnTo>
                <a:lnTo>
                  <a:pt x="2098" y="309"/>
                </a:lnTo>
                <a:lnTo>
                  <a:pt x="2098" y="309"/>
                </a:lnTo>
                <a:lnTo>
                  <a:pt x="2027" y="310"/>
                </a:lnTo>
                <a:lnTo>
                  <a:pt x="1990" y="310"/>
                </a:lnTo>
                <a:lnTo>
                  <a:pt x="1974" y="310"/>
                </a:lnTo>
                <a:lnTo>
                  <a:pt x="1962" y="309"/>
                </a:lnTo>
                <a:lnTo>
                  <a:pt x="1962" y="309"/>
                </a:lnTo>
                <a:lnTo>
                  <a:pt x="1952" y="307"/>
                </a:lnTo>
                <a:lnTo>
                  <a:pt x="1944" y="307"/>
                </a:lnTo>
                <a:lnTo>
                  <a:pt x="1938" y="309"/>
                </a:lnTo>
                <a:lnTo>
                  <a:pt x="1932" y="311"/>
                </a:lnTo>
                <a:lnTo>
                  <a:pt x="1927" y="315"/>
                </a:lnTo>
                <a:lnTo>
                  <a:pt x="1925" y="317"/>
                </a:lnTo>
                <a:lnTo>
                  <a:pt x="1925" y="317"/>
                </a:lnTo>
                <a:lnTo>
                  <a:pt x="1927" y="314"/>
                </a:lnTo>
                <a:lnTo>
                  <a:pt x="1927" y="310"/>
                </a:lnTo>
                <a:lnTo>
                  <a:pt x="1929" y="305"/>
                </a:lnTo>
                <a:lnTo>
                  <a:pt x="1927" y="298"/>
                </a:lnTo>
                <a:lnTo>
                  <a:pt x="1924" y="292"/>
                </a:lnTo>
                <a:lnTo>
                  <a:pt x="1917" y="287"/>
                </a:lnTo>
                <a:lnTo>
                  <a:pt x="1907" y="281"/>
                </a:lnTo>
                <a:lnTo>
                  <a:pt x="1907" y="281"/>
                </a:lnTo>
                <a:lnTo>
                  <a:pt x="1894" y="277"/>
                </a:lnTo>
                <a:lnTo>
                  <a:pt x="1882" y="273"/>
                </a:lnTo>
                <a:lnTo>
                  <a:pt x="1856" y="268"/>
                </a:lnTo>
                <a:lnTo>
                  <a:pt x="1845" y="265"/>
                </a:lnTo>
                <a:lnTo>
                  <a:pt x="1836" y="263"/>
                </a:lnTo>
                <a:lnTo>
                  <a:pt x="1828" y="259"/>
                </a:lnTo>
                <a:lnTo>
                  <a:pt x="1827" y="256"/>
                </a:lnTo>
                <a:lnTo>
                  <a:pt x="1826" y="254"/>
                </a:lnTo>
                <a:lnTo>
                  <a:pt x="1826" y="254"/>
                </a:lnTo>
                <a:lnTo>
                  <a:pt x="1823" y="239"/>
                </a:lnTo>
                <a:lnTo>
                  <a:pt x="1822" y="231"/>
                </a:lnTo>
                <a:lnTo>
                  <a:pt x="1819" y="222"/>
                </a:lnTo>
                <a:lnTo>
                  <a:pt x="1817" y="217"/>
                </a:lnTo>
                <a:lnTo>
                  <a:pt x="1814" y="215"/>
                </a:lnTo>
                <a:lnTo>
                  <a:pt x="1812" y="213"/>
                </a:lnTo>
                <a:lnTo>
                  <a:pt x="1809" y="212"/>
                </a:lnTo>
                <a:lnTo>
                  <a:pt x="1807" y="213"/>
                </a:lnTo>
                <a:lnTo>
                  <a:pt x="1803" y="215"/>
                </a:lnTo>
                <a:lnTo>
                  <a:pt x="1798" y="217"/>
                </a:lnTo>
                <a:lnTo>
                  <a:pt x="1798" y="217"/>
                </a:lnTo>
                <a:lnTo>
                  <a:pt x="1794" y="221"/>
                </a:lnTo>
                <a:lnTo>
                  <a:pt x="1790" y="226"/>
                </a:lnTo>
                <a:lnTo>
                  <a:pt x="1788" y="231"/>
                </a:lnTo>
                <a:lnTo>
                  <a:pt x="1785" y="236"/>
                </a:lnTo>
                <a:lnTo>
                  <a:pt x="1781" y="249"/>
                </a:lnTo>
                <a:lnTo>
                  <a:pt x="1779" y="263"/>
                </a:lnTo>
                <a:lnTo>
                  <a:pt x="1776" y="277"/>
                </a:lnTo>
                <a:lnTo>
                  <a:pt x="1774" y="289"/>
                </a:lnTo>
                <a:lnTo>
                  <a:pt x="1769" y="300"/>
                </a:lnTo>
                <a:lnTo>
                  <a:pt x="1766" y="305"/>
                </a:lnTo>
                <a:lnTo>
                  <a:pt x="1762" y="309"/>
                </a:lnTo>
                <a:lnTo>
                  <a:pt x="1762" y="309"/>
                </a:lnTo>
                <a:lnTo>
                  <a:pt x="1758" y="311"/>
                </a:lnTo>
                <a:lnTo>
                  <a:pt x="1756" y="315"/>
                </a:lnTo>
                <a:lnTo>
                  <a:pt x="1755" y="319"/>
                </a:lnTo>
                <a:lnTo>
                  <a:pt x="1755" y="321"/>
                </a:lnTo>
                <a:lnTo>
                  <a:pt x="1755" y="326"/>
                </a:lnTo>
                <a:lnTo>
                  <a:pt x="1755" y="331"/>
                </a:lnTo>
                <a:lnTo>
                  <a:pt x="1753" y="333"/>
                </a:lnTo>
                <a:lnTo>
                  <a:pt x="1751" y="334"/>
                </a:lnTo>
                <a:lnTo>
                  <a:pt x="1742" y="334"/>
                </a:lnTo>
                <a:lnTo>
                  <a:pt x="1725" y="331"/>
                </a:lnTo>
                <a:lnTo>
                  <a:pt x="1699" y="326"/>
                </a:lnTo>
                <a:lnTo>
                  <a:pt x="1699" y="326"/>
                </a:lnTo>
                <a:lnTo>
                  <a:pt x="1667" y="321"/>
                </a:lnTo>
                <a:lnTo>
                  <a:pt x="1639" y="317"/>
                </a:lnTo>
                <a:lnTo>
                  <a:pt x="1584" y="312"/>
                </a:lnTo>
                <a:lnTo>
                  <a:pt x="1553" y="310"/>
                </a:lnTo>
                <a:lnTo>
                  <a:pt x="1516" y="307"/>
                </a:lnTo>
                <a:lnTo>
                  <a:pt x="1471" y="301"/>
                </a:lnTo>
                <a:lnTo>
                  <a:pt x="1417" y="292"/>
                </a:lnTo>
                <a:lnTo>
                  <a:pt x="1417" y="292"/>
                </a:lnTo>
                <a:lnTo>
                  <a:pt x="1359" y="283"/>
                </a:lnTo>
                <a:lnTo>
                  <a:pt x="1305" y="277"/>
                </a:lnTo>
                <a:lnTo>
                  <a:pt x="1212" y="268"/>
                </a:lnTo>
                <a:lnTo>
                  <a:pt x="1174" y="263"/>
                </a:lnTo>
                <a:lnTo>
                  <a:pt x="1157" y="259"/>
                </a:lnTo>
                <a:lnTo>
                  <a:pt x="1142" y="256"/>
                </a:lnTo>
                <a:lnTo>
                  <a:pt x="1129" y="251"/>
                </a:lnTo>
                <a:lnTo>
                  <a:pt x="1117" y="248"/>
                </a:lnTo>
                <a:lnTo>
                  <a:pt x="1107" y="242"/>
                </a:lnTo>
                <a:lnTo>
                  <a:pt x="1099" y="236"/>
                </a:lnTo>
                <a:lnTo>
                  <a:pt x="1099" y="236"/>
                </a:lnTo>
                <a:lnTo>
                  <a:pt x="1086" y="223"/>
                </a:lnTo>
                <a:lnTo>
                  <a:pt x="1076" y="213"/>
                </a:lnTo>
                <a:lnTo>
                  <a:pt x="1070" y="204"/>
                </a:lnTo>
                <a:lnTo>
                  <a:pt x="1066" y="195"/>
                </a:lnTo>
                <a:lnTo>
                  <a:pt x="1065" y="187"/>
                </a:lnTo>
                <a:lnTo>
                  <a:pt x="1065" y="176"/>
                </a:lnTo>
                <a:lnTo>
                  <a:pt x="1067" y="162"/>
                </a:lnTo>
                <a:lnTo>
                  <a:pt x="1071" y="145"/>
                </a:lnTo>
                <a:lnTo>
                  <a:pt x="1071" y="145"/>
                </a:lnTo>
                <a:lnTo>
                  <a:pt x="1076" y="129"/>
                </a:lnTo>
                <a:lnTo>
                  <a:pt x="1082" y="115"/>
                </a:lnTo>
                <a:lnTo>
                  <a:pt x="1090" y="101"/>
                </a:lnTo>
                <a:lnTo>
                  <a:pt x="1098" y="87"/>
                </a:lnTo>
                <a:lnTo>
                  <a:pt x="1115" y="62"/>
                </a:lnTo>
                <a:lnTo>
                  <a:pt x="1132" y="40"/>
                </a:lnTo>
                <a:lnTo>
                  <a:pt x="1147" y="23"/>
                </a:lnTo>
                <a:lnTo>
                  <a:pt x="1157" y="10"/>
                </a:lnTo>
                <a:lnTo>
                  <a:pt x="1160" y="5"/>
                </a:lnTo>
                <a:lnTo>
                  <a:pt x="1160" y="1"/>
                </a:lnTo>
                <a:lnTo>
                  <a:pt x="1157" y="0"/>
                </a:lnTo>
                <a:lnTo>
                  <a:pt x="1154" y="0"/>
                </a:lnTo>
                <a:lnTo>
                  <a:pt x="1154" y="0"/>
                </a:lnTo>
                <a:lnTo>
                  <a:pt x="1146" y="1"/>
                </a:lnTo>
                <a:lnTo>
                  <a:pt x="1137" y="5"/>
                </a:lnTo>
                <a:lnTo>
                  <a:pt x="1127" y="10"/>
                </a:lnTo>
                <a:lnTo>
                  <a:pt x="1115" y="18"/>
                </a:lnTo>
                <a:lnTo>
                  <a:pt x="1089" y="37"/>
                </a:lnTo>
                <a:lnTo>
                  <a:pt x="1060" y="58"/>
                </a:lnTo>
                <a:lnTo>
                  <a:pt x="1030" y="84"/>
                </a:lnTo>
                <a:lnTo>
                  <a:pt x="1004" y="108"/>
                </a:lnTo>
                <a:lnTo>
                  <a:pt x="981" y="132"/>
                </a:lnTo>
                <a:lnTo>
                  <a:pt x="963" y="151"/>
                </a:lnTo>
                <a:lnTo>
                  <a:pt x="963" y="151"/>
                </a:lnTo>
                <a:lnTo>
                  <a:pt x="949" y="170"/>
                </a:lnTo>
                <a:lnTo>
                  <a:pt x="935" y="190"/>
                </a:lnTo>
                <a:lnTo>
                  <a:pt x="908" y="234"/>
                </a:lnTo>
                <a:lnTo>
                  <a:pt x="888" y="267"/>
                </a:lnTo>
                <a:lnTo>
                  <a:pt x="880" y="281"/>
                </a:lnTo>
                <a:lnTo>
                  <a:pt x="880" y="28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3EB8811F-A061-463B-93C5-46CC0BAF45EF}"/>
              </a:ext>
            </a:extLst>
          </p:cNvPr>
          <p:cNvSpPr>
            <a:spLocks/>
          </p:cNvSpPr>
          <p:nvPr/>
        </p:nvSpPr>
        <p:spPr bwMode="auto">
          <a:xfrm>
            <a:off x="645176" y="3667244"/>
            <a:ext cx="2069449" cy="2814573"/>
          </a:xfrm>
          <a:custGeom>
            <a:avLst/>
            <a:gdLst>
              <a:gd name="T0" fmla="*/ 368 w 686"/>
              <a:gd name="T1" fmla="*/ 653 h 933"/>
              <a:gd name="T2" fmla="*/ 347 w 686"/>
              <a:gd name="T3" fmla="*/ 687 h 933"/>
              <a:gd name="T4" fmla="*/ 330 w 686"/>
              <a:gd name="T5" fmla="*/ 702 h 933"/>
              <a:gd name="T6" fmla="*/ 281 w 686"/>
              <a:gd name="T7" fmla="*/ 740 h 933"/>
              <a:gd name="T8" fmla="*/ 270 w 686"/>
              <a:gd name="T9" fmla="*/ 755 h 933"/>
              <a:gd name="T10" fmla="*/ 273 w 686"/>
              <a:gd name="T11" fmla="*/ 760 h 933"/>
              <a:gd name="T12" fmla="*/ 298 w 686"/>
              <a:gd name="T13" fmla="*/ 768 h 933"/>
              <a:gd name="T14" fmla="*/ 334 w 686"/>
              <a:gd name="T15" fmla="*/ 765 h 933"/>
              <a:gd name="T16" fmla="*/ 372 w 686"/>
              <a:gd name="T17" fmla="*/ 758 h 933"/>
              <a:gd name="T18" fmla="*/ 405 w 686"/>
              <a:gd name="T19" fmla="*/ 740 h 933"/>
              <a:gd name="T20" fmla="*/ 427 w 686"/>
              <a:gd name="T21" fmla="*/ 716 h 933"/>
              <a:gd name="T22" fmla="*/ 479 w 686"/>
              <a:gd name="T23" fmla="*/ 741 h 933"/>
              <a:gd name="T24" fmla="*/ 544 w 686"/>
              <a:gd name="T25" fmla="*/ 786 h 933"/>
              <a:gd name="T26" fmla="*/ 588 w 686"/>
              <a:gd name="T27" fmla="*/ 847 h 933"/>
              <a:gd name="T28" fmla="*/ 608 w 686"/>
              <a:gd name="T29" fmla="*/ 890 h 933"/>
              <a:gd name="T30" fmla="*/ 633 w 686"/>
              <a:gd name="T31" fmla="*/ 925 h 933"/>
              <a:gd name="T32" fmla="*/ 644 w 686"/>
              <a:gd name="T33" fmla="*/ 933 h 933"/>
              <a:gd name="T34" fmla="*/ 649 w 686"/>
              <a:gd name="T35" fmla="*/ 925 h 933"/>
              <a:gd name="T36" fmla="*/ 655 w 686"/>
              <a:gd name="T37" fmla="*/ 885 h 933"/>
              <a:gd name="T38" fmla="*/ 654 w 686"/>
              <a:gd name="T39" fmla="*/ 786 h 933"/>
              <a:gd name="T40" fmla="*/ 662 w 686"/>
              <a:gd name="T41" fmla="*/ 772 h 933"/>
              <a:gd name="T42" fmla="*/ 677 w 686"/>
              <a:gd name="T43" fmla="*/ 730 h 933"/>
              <a:gd name="T44" fmla="*/ 685 w 686"/>
              <a:gd name="T45" fmla="*/ 684 h 933"/>
              <a:gd name="T46" fmla="*/ 685 w 686"/>
              <a:gd name="T47" fmla="*/ 629 h 933"/>
              <a:gd name="T48" fmla="*/ 667 w 686"/>
              <a:gd name="T49" fmla="*/ 549 h 933"/>
              <a:gd name="T50" fmla="*/ 644 w 686"/>
              <a:gd name="T51" fmla="*/ 481 h 933"/>
              <a:gd name="T52" fmla="*/ 620 w 686"/>
              <a:gd name="T53" fmla="*/ 435 h 933"/>
              <a:gd name="T54" fmla="*/ 556 w 686"/>
              <a:gd name="T55" fmla="*/ 351 h 933"/>
              <a:gd name="T56" fmla="*/ 481 w 686"/>
              <a:gd name="T57" fmla="*/ 277 h 933"/>
              <a:gd name="T58" fmla="*/ 399 w 686"/>
              <a:gd name="T59" fmla="*/ 214 h 933"/>
              <a:gd name="T60" fmla="*/ 364 w 686"/>
              <a:gd name="T61" fmla="*/ 163 h 933"/>
              <a:gd name="T62" fmla="*/ 358 w 686"/>
              <a:gd name="T63" fmla="*/ 36 h 933"/>
              <a:gd name="T64" fmla="*/ 349 w 686"/>
              <a:gd name="T65" fmla="*/ 3 h 933"/>
              <a:gd name="T66" fmla="*/ 342 w 686"/>
              <a:gd name="T67" fmla="*/ 0 h 933"/>
              <a:gd name="T68" fmla="*/ 337 w 686"/>
              <a:gd name="T69" fmla="*/ 16 h 933"/>
              <a:gd name="T70" fmla="*/ 328 w 686"/>
              <a:gd name="T71" fmla="*/ 59 h 933"/>
              <a:gd name="T72" fmla="*/ 307 w 686"/>
              <a:gd name="T73" fmla="*/ 117 h 933"/>
              <a:gd name="T74" fmla="*/ 295 w 686"/>
              <a:gd name="T75" fmla="*/ 139 h 933"/>
              <a:gd name="T76" fmla="*/ 270 w 686"/>
              <a:gd name="T77" fmla="*/ 157 h 933"/>
              <a:gd name="T78" fmla="*/ 193 w 686"/>
              <a:gd name="T79" fmla="*/ 202 h 933"/>
              <a:gd name="T80" fmla="*/ 171 w 686"/>
              <a:gd name="T81" fmla="*/ 228 h 933"/>
              <a:gd name="T82" fmla="*/ 162 w 686"/>
              <a:gd name="T83" fmla="*/ 247 h 933"/>
              <a:gd name="T84" fmla="*/ 156 w 686"/>
              <a:gd name="T85" fmla="*/ 296 h 933"/>
              <a:gd name="T86" fmla="*/ 161 w 686"/>
              <a:gd name="T87" fmla="*/ 340 h 933"/>
              <a:gd name="T88" fmla="*/ 150 w 686"/>
              <a:gd name="T89" fmla="*/ 355 h 933"/>
              <a:gd name="T90" fmla="*/ 58 w 686"/>
              <a:gd name="T91" fmla="*/ 392 h 933"/>
              <a:gd name="T92" fmla="*/ 26 w 686"/>
              <a:gd name="T93" fmla="*/ 412 h 933"/>
              <a:gd name="T94" fmla="*/ 0 w 686"/>
              <a:gd name="T95" fmla="*/ 435 h 933"/>
              <a:gd name="T96" fmla="*/ 1 w 686"/>
              <a:gd name="T97" fmla="*/ 440 h 933"/>
              <a:gd name="T98" fmla="*/ 10 w 686"/>
              <a:gd name="T99" fmla="*/ 440 h 933"/>
              <a:gd name="T100" fmla="*/ 49 w 686"/>
              <a:gd name="T101" fmla="*/ 423 h 933"/>
              <a:gd name="T102" fmla="*/ 100 w 686"/>
              <a:gd name="T103" fmla="*/ 410 h 933"/>
              <a:gd name="T104" fmla="*/ 137 w 686"/>
              <a:gd name="T105" fmla="*/ 404 h 933"/>
              <a:gd name="T106" fmla="*/ 182 w 686"/>
              <a:gd name="T107" fmla="*/ 404 h 933"/>
              <a:gd name="T108" fmla="*/ 241 w 686"/>
              <a:gd name="T109" fmla="*/ 498 h 933"/>
              <a:gd name="T110" fmla="*/ 273 w 686"/>
              <a:gd name="T111" fmla="*/ 542 h 933"/>
              <a:gd name="T112" fmla="*/ 370 w 686"/>
              <a:gd name="T113" fmla="*/ 648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6" h="933">
                <a:moveTo>
                  <a:pt x="370" y="648"/>
                </a:moveTo>
                <a:lnTo>
                  <a:pt x="370" y="648"/>
                </a:lnTo>
                <a:lnTo>
                  <a:pt x="368" y="653"/>
                </a:lnTo>
                <a:lnTo>
                  <a:pt x="362" y="664"/>
                </a:lnTo>
                <a:lnTo>
                  <a:pt x="353" y="679"/>
                </a:lnTo>
                <a:lnTo>
                  <a:pt x="347" y="687"/>
                </a:lnTo>
                <a:lnTo>
                  <a:pt x="339" y="694"/>
                </a:lnTo>
                <a:lnTo>
                  <a:pt x="339" y="694"/>
                </a:lnTo>
                <a:lnTo>
                  <a:pt x="330" y="702"/>
                </a:lnTo>
                <a:lnTo>
                  <a:pt x="317" y="711"/>
                </a:lnTo>
                <a:lnTo>
                  <a:pt x="292" y="730"/>
                </a:lnTo>
                <a:lnTo>
                  <a:pt x="281" y="740"/>
                </a:lnTo>
                <a:lnTo>
                  <a:pt x="273" y="747"/>
                </a:lnTo>
                <a:lnTo>
                  <a:pt x="270" y="751"/>
                </a:lnTo>
                <a:lnTo>
                  <a:pt x="270" y="755"/>
                </a:lnTo>
                <a:lnTo>
                  <a:pt x="270" y="758"/>
                </a:lnTo>
                <a:lnTo>
                  <a:pt x="273" y="760"/>
                </a:lnTo>
                <a:lnTo>
                  <a:pt x="273" y="760"/>
                </a:lnTo>
                <a:lnTo>
                  <a:pt x="281" y="764"/>
                </a:lnTo>
                <a:lnTo>
                  <a:pt x="288" y="767"/>
                </a:lnTo>
                <a:lnTo>
                  <a:pt x="298" y="768"/>
                </a:lnTo>
                <a:lnTo>
                  <a:pt x="309" y="768"/>
                </a:lnTo>
                <a:lnTo>
                  <a:pt x="321" y="767"/>
                </a:lnTo>
                <a:lnTo>
                  <a:pt x="334" y="765"/>
                </a:lnTo>
                <a:lnTo>
                  <a:pt x="364" y="760"/>
                </a:lnTo>
                <a:lnTo>
                  <a:pt x="364" y="760"/>
                </a:lnTo>
                <a:lnTo>
                  <a:pt x="372" y="758"/>
                </a:lnTo>
                <a:lnTo>
                  <a:pt x="380" y="755"/>
                </a:lnTo>
                <a:lnTo>
                  <a:pt x="394" y="749"/>
                </a:lnTo>
                <a:lnTo>
                  <a:pt x="405" y="740"/>
                </a:lnTo>
                <a:lnTo>
                  <a:pt x="414" y="731"/>
                </a:lnTo>
                <a:lnTo>
                  <a:pt x="422" y="723"/>
                </a:lnTo>
                <a:lnTo>
                  <a:pt x="427" y="716"/>
                </a:lnTo>
                <a:lnTo>
                  <a:pt x="431" y="709"/>
                </a:lnTo>
                <a:lnTo>
                  <a:pt x="431" y="709"/>
                </a:lnTo>
                <a:lnTo>
                  <a:pt x="479" y="741"/>
                </a:lnTo>
                <a:lnTo>
                  <a:pt x="537" y="781"/>
                </a:lnTo>
                <a:lnTo>
                  <a:pt x="537" y="781"/>
                </a:lnTo>
                <a:lnTo>
                  <a:pt x="544" y="786"/>
                </a:lnTo>
                <a:lnTo>
                  <a:pt x="553" y="795"/>
                </a:lnTo>
                <a:lnTo>
                  <a:pt x="569" y="819"/>
                </a:lnTo>
                <a:lnTo>
                  <a:pt x="588" y="847"/>
                </a:lnTo>
                <a:lnTo>
                  <a:pt x="588" y="847"/>
                </a:lnTo>
                <a:lnTo>
                  <a:pt x="593" y="859"/>
                </a:lnTo>
                <a:lnTo>
                  <a:pt x="608" y="890"/>
                </a:lnTo>
                <a:lnTo>
                  <a:pt x="617" y="906"/>
                </a:lnTo>
                <a:lnTo>
                  <a:pt x="628" y="920"/>
                </a:lnTo>
                <a:lnTo>
                  <a:pt x="633" y="925"/>
                </a:lnTo>
                <a:lnTo>
                  <a:pt x="636" y="930"/>
                </a:lnTo>
                <a:lnTo>
                  <a:pt x="640" y="933"/>
                </a:lnTo>
                <a:lnTo>
                  <a:pt x="644" y="933"/>
                </a:lnTo>
                <a:lnTo>
                  <a:pt x="644" y="933"/>
                </a:lnTo>
                <a:lnTo>
                  <a:pt x="647" y="930"/>
                </a:lnTo>
                <a:lnTo>
                  <a:pt x="649" y="925"/>
                </a:lnTo>
                <a:lnTo>
                  <a:pt x="652" y="919"/>
                </a:lnTo>
                <a:lnTo>
                  <a:pt x="653" y="909"/>
                </a:lnTo>
                <a:lnTo>
                  <a:pt x="655" y="885"/>
                </a:lnTo>
                <a:lnTo>
                  <a:pt x="655" y="858"/>
                </a:lnTo>
                <a:lnTo>
                  <a:pt x="655" y="808"/>
                </a:lnTo>
                <a:lnTo>
                  <a:pt x="654" y="786"/>
                </a:lnTo>
                <a:lnTo>
                  <a:pt x="654" y="786"/>
                </a:lnTo>
                <a:lnTo>
                  <a:pt x="658" y="779"/>
                </a:lnTo>
                <a:lnTo>
                  <a:pt x="662" y="772"/>
                </a:lnTo>
                <a:lnTo>
                  <a:pt x="667" y="761"/>
                </a:lnTo>
                <a:lnTo>
                  <a:pt x="672" y="747"/>
                </a:lnTo>
                <a:lnTo>
                  <a:pt x="677" y="730"/>
                </a:lnTo>
                <a:lnTo>
                  <a:pt x="681" y="709"/>
                </a:lnTo>
                <a:lnTo>
                  <a:pt x="685" y="684"/>
                </a:lnTo>
                <a:lnTo>
                  <a:pt x="685" y="684"/>
                </a:lnTo>
                <a:lnTo>
                  <a:pt x="686" y="670"/>
                </a:lnTo>
                <a:lnTo>
                  <a:pt x="686" y="657"/>
                </a:lnTo>
                <a:lnTo>
                  <a:pt x="685" y="629"/>
                </a:lnTo>
                <a:lnTo>
                  <a:pt x="680" y="603"/>
                </a:lnTo>
                <a:lnTo>
                  <a:pt x="675" y="575"/>
                </a:lnTo>
                <a:lnTo>
                  <a:pt x="667" y="549"/>
                </a:lnTo>
                <a:lnTo>
                  <a:pt x="659" y="524"/>
                </a:lnTo>
                <a:lnTo>
                  <a:pt x="644" y="481"/>
                </a:lnTo>
                <a:lnTo>
                  <a:pt x="644" y="481"/>
                </a:lnTo>
                <a:lnTo>
                  <a:pt x="640" y="471"/>
                </a:lnTo>
                <a:lnTo>
                  <a:pt x="634" y="459"/>
                </a:lnTo>
                <a:lnTo>
                  <a:pt x="620" y="435"/>
                </a:lnTo>
                <a:lnTo>
                  <a:pt x="602" y="407"/>
                </a:lnTo>
                <a:lnTo>
                  <a:pt x="580" y="379"/>
                </a:lnTo>
                <a:lnTo>
                  <a:pt x="556" y="351"/>
                </a:lnTo>
                <a:lnTo>
                  <a:pt x="532" y="324"/>
                </a:lnTo>
                <a:lnTo>
                  <a:pt x="507" y="299"/>
                </a:lnTo>
                <a:lnTo>
                  <a:pt x="481" y="277"/>
                </a:lnTo>
                <a:lnTo>
                  <a:pt x="481" y="277"/>
                </a:lnTo>
                <a:lnTo>
                  <a:pt x="436" y="242"/>
                </a:lnTo>
                <a:lnTo>
                  <a:pt x="399" y="214"/>
                </a:lnTo>
                <a:lnTo>
                  <a:pt x="364" y="191"/>
                </a:lnTo>
                <a:lnTo>
                  <a:pt x="364" y="191"/>
                </a:lnTo>
                <a:lnTo>
                  <a:pt x="364" y="163"/>
                </a:lnTo>
                <a:lnTo>
                  <a:pt x="362" y="99"/>
                </a:lnTo>
                <a:lnTo>
                  <a:pt x="361" y="65"/>
                </a:lnTo>
                <a:lnTo>
                  <a:pt x="358" y="36"/>
                </a:lnTo>
                <a:lnTo>
                  <a:pt x="354" y="13"/>
                </a:lnTo>
                <a:lnTo>
                  <a:pt x="352" y="7"/>
                </a:lnTo>
                <a:lnTo>
                  <a:pt x="349" y="3"/>
                </a:lnTo>
                <a:lnTo>
                  <a:pt x="349" y="3"/>
                </a:lnTo>
                <a:lnTo>
                  <a:pt x="344" y="0"/>
                </a:lnTo>
                <a:lnTo>
                  <a:pt x="342" y="0"/>
                </a:lnTo>
                <a:lnTo>
                  <a:pt x="339" y="2"/>
                </a:lnTo>
                <a:lnTo>
                  <a:pt x="338" y="4"/>
                </a:lnTo>
                <a:lnTo>
                  <a:pt x="337" y="16"/>
                </a:lnTo>
                <a:lnTo>
                  <a:pt x="334" y="33"/>
                </a:lnTo>
                <a:lnTo>
                  <a:pt x="334" y="33"/>
                </a:lnTo>
                <a:lnTo>
                  <a:pt x="328" y="59"/>
                </a:lnTo>
                <a:lnTo>
                  <a:pt x="319" y="89"/>
                </a:lnTo>
                <a:lnTo>
                  <a:pt x="314" y="103"/>
                </a:lnTo>
                <a:lnTo>
                  <a:pt x="307" y="117"/>
                </a:lnTo>
                <a:lnTo>
                  <a:pt x="301" y="129"/>
                </a:lnTo>
                <a:lnTo>
                  <a:pt x="295" y="139"/>
                </a:lnTo>
                <a:lnTo>
                  <a:pt x="295" y="139"/>
                </a:lnTo>
                <a:lnTo>
                  <a:pt x="291" y="143"/>
                </a:lnTo>
                <a:lnTo>
                  <a:pt x="284" y="148"/>
                </a:lnTo>
                <a:lnTo>
                  <a:pt x="270" y="157"/>
                </a:lnTo>
                <a:lnTo>
                  <a:pt x="231" y="177"/>
                </a:lnTo>
                <a:lnTo>
                  <a:pt x="211" y="190"/>
                </a:lnTo>
                <a:lnTo>
                  <a:pt x="193" y="202"/>
                </a:lnTo>
                <a:lnTo>
                  <a:pt x="184" y="210"/>
                </a:lnTo>
                <a:lnTo>
                  <a:pt x="176" y="219"/>
                </a:lnTo>
                <a:lnTo>
                  <a:pt x="171" y="228"/>
                </a:lnTo>
                <a:lnTo>
                  <a:pt x="166" y="237"/>
                </a:lnTo>
                <a:lnTo>
                  <a:pt x="166" y="237"/>
                </a:lnTo>
                <a:lnTo>
                  <a:pt x="162" y="247"/>
                </a:lnTo>
                <a:lnTo>
                  <a:pt x="160" y="257"/>
                </a:lnTo>
                <a:lnTo>
                  <a:pt x="156" y="277"/>
                </a:lnTo>
                <a:lnTo>
                  <a:pt x="156" y="296"/>
                </a:lnTo>
                <a:lnTo>
                  <a:pt x="156" y="314"/>
                </a:lnTo>
                <a:lnTo>
                  <a:pt x="159" y="328"/>
                </a:lnTo>
                <a:lnTo>
                  <a:pt x="161" y="340"/>
                </a:lnTo>
                <a:lnTo>
                  <a:pt x="164" y="350"/>
                </a:lnTo>
                <a:lnTo>
                  <a:pt x="164" y="350"/>
                </a:lnTo>
                <a:lnTo>
                  <a:pt x="150" y="355"/>
                </a:lnTo>
                <a:lnTo>
                  <a:pt x="115" y="366"/>
                </a:lnTo>
                <a:lnTo>
                  <a:pt x="75" y="383"/>
                </a:lnTo>
                <a:lnTo>
                  <a:pt x="58" y="392"/>
                </a:lnTo>
                <a:lnTo>
                  <a:pt x="44" y="399"/>
                </a:lnTo>
                <a:lnTo>
                  <a:pt x="44" y="399"/>
                </a:lnTo>
                <a:lnTo>
                  <a:pt x="26" y="412"/>
                </a:lnTo>
                <a:lnTo>
                  <a:pt x="10" y="425"/>
                </a:lnTo>
                <a:lnTo>
                  <a:pt x="4" y="431"/>
                </a:lnTo>
                <a:lnTo>
                  <a:pt x="0" y="435"/>
                </a:lnTo>
                <a:lnTo>
                  <a:pt x="0" y="437"/>
                </a:lnTo>
                <a:lnTo>
                  <a:pt x="0" y="439"/>
                </a:lnTo>
                <a:lnTo>
                  <a:pt x="1" y="440"/>
                </a:lnTo>
                <a:lnTo>
                  <a:pt x="4" y="440"/>
                </a:lnTo>
                <a:lnTo>
                  <a:pt x="4" y="440"/>
                </a:lnTo>
                <a:lnTo>
                  <a:pt x="10" y="440"/>
                </a:lnTo>
                <a:lnTo>
                  <a:pt x="18" y="437"/>
                </a:lnTo>
                <a:lnTo>
                  <a:pt x="37" y="429"/>
                </a:lnTo>
                <a:lnTo>
                  <a:pt x="49" y="423"/>
                </a:lnTo>
                <a:lnTo>
                  <a:pt x="63" y="418"/>
                </a:lnTo>
                <a:lnTo>
                  <a:pt x="81" y="413"/>
                </a:lnTo>
                <a:lnTo>
                  <a:pt x="100" y="410"/>
                </a:lnTo>
                <a:lnTo>
                  <a:pt x="100" y="410"/>
                </a:lnTo>
                <a:lnTo>
                  <a:pt x="119" y="407"/>
                </a:lnTo>
                <a:lnTo>
                  <a:pt x="137" y="404"/>
                </a:lnTo>
                <a:lnTo>
                  <a:pt x="162" y="403"/>
                </a:lnTo>
                <a:lnTo>
                  <a:pt x="176" y="403"/>
                </a:lnTo>
                <a:lnTo>
                  <a:pt x="182" y="404"/>
                </a:lnTo>
                <a:lnTo>
                  <a:pt x="182" y="404"/>
                </a:lnTo>
                <a:lnTo>
                  <a:pt x="212" y="454"/>
                </a:lnTo>
                <a:lnTo>
                  <a:pt x="241" y="498"/>
                </a:lnTo>
                <a:lnTo>
                  <a:pt x="258" y="521"/>
                </a:lnTo>
                <a:lnTo>
                  <a:pt x="273" y="542"/>
                </a:lnTo>
                <a:lnTo>
                  <a:pt x="273" y="542"/>
                </a:lnTo>
                <a:lnTo>
                  <a:pt x="305" y="580"/>
                </a:lnTo>
                <a:lnTo>
                  <a:pt x="337" y="614"/>
                </a:lnTo>
                <a:lnTo>
                  <a:pt x="370" y="648"/>
                </a:lnTo>
                <a:lnTo>
                  <a:pt x="370" y="64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pptxc26_イルカのシルエット</dc:title>
  <dc:subject>pptxc26_イルカのシルエット</dc:subject>
  <dc:creator>でじけろお</dc:creator>
  <cp:revision>1</cp:revision>
  <dcterms:created xsi:type="dcterms:W3CDTF">2018-05-20T00:31:01Z</dcterms:created>
  <dcterms:modified xsi:type="dcterms:W3CDTF">2019-11-11T01:46:30Z</dcterms:modified>
  <cp:version>1</cp:version>
</cp:coreProperties>
</file>