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>
            <a:extLst>
              <a:ext uri="{FF2B5EF4-FFF2-40B4-BE49-F238E27FC236}">
                <a16:creationId xmlns:a16="http://schemas.microsoft.com/office/drawing/2014/main" id="{F2FB9D70-CE14-4651-8A7A-0ED0C88467EA}"/>
              </a:ext>
            </a:extLst>
          </p:cNvPr>
          <p:cNvSpPr>
            <a:spLocks/>
          </p:cNvSpPr>
          <p:nvPr/>
        </p:nvSpPr>
        <p:spPr bwMode="auto">
          <a:xfrm>
            <a:off x="407496" y="2888940"/>
            <a:ext cx="1649490" cy="1440160"/>
          </a:xfrm>
          <a:custGeom>
            <a:avLst/>
            <a:gdLst>
              <a:gd name="T0" fmla="*/ 382 w 2427"/>
              <a:gd name="T1" fmla="*/ 948 h 2119"/>
              <a:gd name="T2" fmla="*/ 357 w 2427"/>
              <a:gd name="T3" fmla="*/ 1051 h 2119"/>
              <a:gd name="T4" fmla="*/ 328 w 2427"/>
              <a:gd name="T5" fmla="*/ 1076 h 2119"/>
              <a:gd name="T6" fmla="*/ 295 w 2427"/>
              <a:gd name="T7" fmla="*/ 1065 h 2119"/>
              <a:gd name="T8" fmla="*/ 241 w 2427"/>
              <a:gd name="T9" fmla="*/ 996 h 2119"/>
              <a:gd name="T10" fmla="*/ 209 w 2427"/>
              <a:gd name="T11" fmla="*/ 982 h 2119"/>
              <a:gd name="T12" fmla="*/ 132 w 2427"/>
              <a:gd name="T13" fmla="*/ 921 h 2119"/>
              <a:gd name="T14" fmla="*/ 51 w 2427"/>
              <a:gd name="T15" fmla="*/ 821 h 2119"/>
              <a:gd name="T16" fmla="*/ 10 w 2427"/>
              <a:gd name="T17" fmla="*/ 718 h 2119"/>
              <a:gd name="T18" fmla="*/ 0 w 2427"/>
              <a:gd name="T19" fmla="*/ 603 h 2119"/>
              <a:gd name="T20" fmla="*/ 25 w 2427"/>
              <a:gd name="T21" fmla="*/ 469 h 2119"/>
              <a:gd name="T22" fmla="*/ 74 w 2427"/>
              <a:gd name="T23" fmla="*/ 363 h 2119"/>
              <a:gd name="T24" fmla="*/ 132 w 2427"/>
              <a:gd name="T25" fmla="*/ 292 h 2119"/>
              <a:gd name="T26" fmla="*/ 287 w 2427"/>
              <a:gd name="T27" fmla="*/ 188 h 2119"/>
              <a:gd name="T28" fmla="*/ 422 w 2427"/>
              <a:gd name="T29" fmla="*/ 151 h 2119"/>
              <a:gd name="T30" fmla="*/ 621 w 2427"/>
              <a:gd name="T31" fmla="*/ 161 h 2119"/>
              <a:gd name="T32" fmla="*/ 763 w 2427"/>
              <a:gd name="T33" fmla="*/ 127 h 2119"/>
              <a:gd name="T34" fmla="*/ 869 w 2427"/>
              <a:gd name="T35" fmla="*/ 14 h 2119"/>
              <a:gd name="T36" fmla="*/ 898 w 2427"/>
              <a:gd name="T37" fmla="*/ 6 h 2119"/>
              <a:gd name="T38" fmla="*/ 885 w 2427"/>
              <a:gd name="T39" fmla="*/ 58 h 2119"/>
              <a:gd name="T40" fmla="*/ 793 w 2427"/>
              <a:gd name="T41" fmla="*/ 206 h 2119"/>
              <a:gd name="T42" fmla="*/ 995 w 2427"/>
              <a:gd name="T43" fmla="*/ 319 h 2119"/>
              <a:gd name="T44" fmla="*/ 1246 w 2427"/>
              <a:gd name="T45" fmla="*/ 512 h 2119"/>
              <a:gd name="T46" fmla="*/ 1352 w 2427"/>
              <a:gd name="T47" fmla="*/ 627 h 2119"/>
              <a:gd name="T48" fmla="*/ 1556 w 2427"/>
              <a:gd name="T49" fmla="*/ 917 h 2119"/>
              <a:gd name="T50" fmla="*/ 1700 w 2427"/>
              <a:gd name="T51" fmla="*/ 1178 h 2119"/>
              <a:gd name="T52" fmla="*/ 1798 w 2427"/>
              <a:gd name="T53" fmla="*/ 1450 h 2119"/>
              <a:gd name="T54" fmla="*/ 1874 w 2427"/>
              <a:gd name="T55" fmla="*/ 1634 h 2119"/>
              <a:gd name="T56" fmla="*/ 1935 w 2427"/>
              <a:gd name="T57" fmla="*/ 1678 h 2119"/>
              <a:gd name="T58" fmla="*/ 2126 w 2427"/>
              <a:gd name="T59" fmla="*/ 1686 h 2119"/>
              <a:gd name="T60" fmla="*/ 2251 w 2427"/>
              <a:gd name="T61" fmla="*/ 1710 h 2119"/>
              <a:gd name="T62" fmla="*/ 2387 w 2427"/>
              <a:gd name="T63" fmla="*/ 1799 h 2119"/>
              <a:gd name="T64" fmla="*/ 2427 w 2427"/>
              <a:gd name="T65" fmla="*/ 1847 h 2119"/>
              <a:gd name="T66" fmla="*/ 2394 w 2427"/>
              <a:gd name="T67" fmla="*/ 1848 h 2119"/>
              <a:gd name="T68" fmla="*/ 2274 w 2427"/>
              <a:gd name="T69" fmla="*/ 1824 h 2119"/>
              <a:gd name="T70" fmla="*/ 2180 w 2427"/>
              <a:gd name="T71" fmla="*/ 1837 h 2119"/>
              <a:gd name="T72" fmla="*/ 2063 w 2427"/>
              <a:gd name="T73" fmla="*/ 1885 h 2119"/>
              <a:gd name="T74" fmla="*/ 2007 w 2427"/>
              <a:gd name="T75" fmla="*/ 1893 h 2119"/>
              <a:gd name="T76" fmla="*/ 1931 w 2427"/>
              <a:gd name="T77" fmla="*/ 1868 h 2119"/>
              <a:gd name="T78" fmla="*/ 1938 w 2427"/>
              <a:gd name="T79" fmla="*/ 1912 h 2119"/>
              <a:gd name="T80" fmla="*/ 1823 w 2427"/>
              <a:gd name="T81" fmla="*/ 1946 h 2119"/>
              <a:gd name="T82" fmla="*/ 1661 w 2427"/>
              <a:gd name="T83" fmla="*/ 2001 h 2119"/>
              <a:gd name="T84" fmla="*/ 1587 w 2427"/>
              <a:gd name="T85" fmla="*/ 2108 h 2119"/>
              <a:gd name="T86" fmla="*/ 1570 w 2427"/>
              <a:gd name="T87" fmla="*/ 2117 h 2119"/>
              <a:gd name="T88" fmla="*/ 1553 w 2427"/>
              <a:gd name="T89" fmla="*/ 2033 h 2119"/>
              <a:gd name="T90" fmla="*/ 1574 w 2427"/>
              <a:gd name="T91" fmla="*/ 1927 h 2119"/>
              <a:gd name="T92" fmla="*/ 1672 w 2427"/>
              <a:gd name="T93" fmla="*/ 1837 h 2119"/>
              <a:gd name="T94" fmla="*/ 1779 w 2427"/>
              <a:gd name="T95" fmla="*/ 1740 h 2119"/>
              <a:gd name="T96" fmla="*/ 1794 w 2427"/>
              <a:gd name="T97" fmla="*/ 1674 h 2119"/>
              <a:gd name="T98" fmla="*/ 1630 w 2427"/>
              <a:gd name="T99" fmla="*/ 1420 h 2119"/>
              <a:gd name="T100" fmla="*/ 1525 w 2427"/>
              <a:gd name="T101" fmla="*/ 1293 h 2119"/>
              <a:gd name="T102" fmla="*/ 1075 w 2427"/>
              <a:gd name="T103" fmla="*/ 950 h 2119"/>
              <a:gd name="T104" fmla="*/ 808 w 2427"/>
              <a:gd name="T105" fmla="*/ 882 h 2119"/>
              <a:gd name="T106" fmla="*/ 700 w 2427"/>
              <a:gd name="T107" fmla="*/ 824 h 2119"/>
              <a:gd name="T108" fmla="*/ 620 w 2427"/>
              <a:gd name="T109" fmla="*/ 780 h 2119"/>
              <a:gd name="T110" fmla="*/ 514 w 2427"/>
              <a:gd name="T111" fmla="*/ 795 h 2119"/>
              <a:gd name="T112" fmla="*/ 433 w 2427"/>
              <a:gd name="T113" fmla="*/ 841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27" h="2119">
                <a:moveTo>
                  <a:pt x="417" y="856"/>
                </a:moveTo>
                <a:lnTo>
                  <a:pt x="417" y="856"/>
                </a:lnTo>
                <a:lnTo>
                  <a:pt x="412" y="869"/>
                </a:lnTo>
                <a:lnTo>
                  <a:pt x="398" y="902"/>
                </a:lnTo>
                <a:lnTo>
                  <a:pt x="390" y="924"/>
                </a:lnTo>
                <a:lnTo>
                  <a:pt x="382" y="948"/>
                </a:lnTo>
                <a:lnTo>
                  <a:pt x="376" y="973"/>
                </a:lnTo>
                <a:lnTo>
                  <a:pt x="371" y="998"/>
                </a:lnTo>
                <a:lnTo>
                  <a:pt x="371" y="998"/>
                </a:lnTo>
                <a:lnTo>
                  <a:pt x="366" y="1023"/>
                </a:lnTo>
                <a:lnTo>
                  <a:pt x="361" y="1042"/>
                </a:lnTo>
                <a:lnTo>
                  <a:pt x="357" y="1051"/>
                </a:lnTo>
                <a:lnTo>
                  <a:pt x="353" y="1058"/>
                </a:lnTo>
                <a:lnTo>
                  <a:pt x="349" y="1063"/>
                </a:lnTo>
                <a:lnTo>
                  <a:pt x="344" y="1068"/>
                </a:lnTo>
                <a:lnTo>
                  <a:pt x="339" y="1072"/>
                </a:lnTo>
                <a:lnTo>
                  <a:pt x="334" y="1075"/>
                </a:lnTo>
                <a:lnTo>
                  <a:pt x="328" y="1076"/>
                </a:lnTo>
                <a:lnTo>
                  <a:pt x="323" y="1077"/>
                </a:lnTo>
                <a:lnTo>
                  <a:pt x="316" y="1076"/>
                </a:lnTo>
                <a:lnTo>
                  <a:pt x="309" y="1073"/>
                </a:lnTo>
                <a:lnTo>
                  <a:pt x="302" y="1070"/>
                </a:lnTo>
                <a:lnTo>
                  <a:pt x="295" y="1065"/>
                </a:lnTo>
                <a:lnTo>
                  <a:pt x="295" y="1065"/>
                </a:lnTo>
                <a:lnTo>
                  <a:pt x="281" y="1053"/>
                </a:lnTo>
                <a:lnTo>
                  <a:pt x="269" y="1039"/>
                </a:lnTo>
                <a:lnTo>
                  <a:pt x="259" y="1026"/>
                </a:lnTo>
                <a:lnTo>
                  <a:pt x="251" y="1015"/>
                </a:lnTo>
                <a:lnTo>
                  <a:pt x="245" y="1005"/>
                </a:lnTo>
                <a:lnTo>
                  <a:pt x="241" y="996"/>
                </a:lnTo>
                <a:lnTo>
                  <a:pt x="239" y="988"/>
                </a:lnTo>
                <a:lnTo>
                  <a:pt x="239" y="988"/>
                </a:lnTo>
                <a:lnTo>
                  <a:pt x="236" y="988"/>
                </a:lnTo>
                <a:lnTo>
                  <a:pt x="230" y="988"/>
                </a:lnTo>
                <a:lnTo>
                  <a:pt x="218" y="984"/>
                </a:lnTo>
                <a:lnTo>
                  <a:pt x="209" y="982"/>
                </a:lnTo>
                <a:lnTo>
                  <a:pt x="201" y="977"/>
                </a:lnTo>
                <a:lnTo>
                  <a:pt x="190" y="971"/>
                </a:lnTo>
                <a:lnTo>
                  <a:pt x="178" y="962"/>
                </a:lnTo>
                <a:lnTo>
                  <a:pt x="164" y="950"/>
                </a:lnTo>
                <a:lnTo>
                  <a:pt x="148" y="936"/>
                </a:lnTo>
                <a:lnTo>
                  <a:pt x="132" y="921"/>
                </a:lnTo>
                <a:lnTo>
                  <a:pt x="113" y="901"/>
                </a:lnTo>
                <a:lnTo>
                  <a:pt x="93" y="878"/>
                </a:lnTo>
                <a:lnTo>
                  <a:pt x="71" y="851"/>
                </a:lnTo>
                <a:lnTo>
                  <a:pt x="71" y="851"/>
                </a:lnTo>
                <a:lnTo>
                  <a:pt x="60" y="836"/>
                </a:lnTo>
                <a:lnTo>
                  <a:pt x="51" y="821"/>
                </a:lnTo>
                <a:lnTo>
                  <a:pt x="40" y="805"/>
                </a:lnTo>
                <a:lnTo>
                  <a:pt x="33" y="789"/>
                </a:lnTo>
                <a:lnTo>
                  <a:pt x="25" y="772"/>
                </a:lnTo>
                <a:lnTo>
                  <a:pt x="19" y="755"/>
                </a:lnTo>
                <a:lnTo>
                  <a:pt x="14" y="737"/>
                </a:lnTo>
                <a:lnTo>
                  <a:pt x="10" y="718"/>
                </a:lnTo>
                <a:lnTo>
                  <a:pt x="6" y="700"/>
                </a:lnTo>
                <a:lnTo>
                  <a:pt x="2" y="681"/>
                </a:lnTo>
                <a:lnTo>
                  <a:pt x="1" y="662"/>
                </a:lnTo>
                <a:lnTo>
                  <a:pt x="0" y="641"/>
                </a:lnTo>
                <a:lnTo>
                  <a:pt x="0" y="622"/>
                </a:lnTo>
                <a:lnTo>
                  <a:pt x="0" y="603"/>
                </a:lnTo>
                <a:lnTo>
                  <a:pt x="1" y="583"/>
                </a:lnTo>
                <a:lnTo>
                  <a:pt x="4" y="564"/>
                </a:lnTo>
                <a:lnTo>
                  <a:pt x="6" y="545"/>
                </a:lnTo>
                <a:lnTo>
                  <a:pt x="10" y="525"/>
                </a:lnTo>
                <a:lnTo>
                  <a:pt x="19" y="486"/>
                </a:lnTo>
                <a:lnTo>
                  <a:pt x="25" y="469"/>
                </a:lnTo>
                <a:lnTo>
                  <a:pt x="32" y="450"/>
                </a:lnTo>
                <a:lnTo>
                  <a:pt x="38" y="432"/>
                </a:lnTo>
                <a:lnTo>
                  <a:pt x="47" y="414"/>
                </a:lnTo>
                <a:lnTo>
                  <a:pt x="54" y="396"/>
                </a:lnTo>
                <a:lnTo>
                  <a:pt x="63" y="380"/>
                </a:lnTo>
                <a:lnTo>
                  <a:pt x="74" y="363"/>
                </a:lnTo>
                <a:lnTo>
                  <a:pt x="84" y="348"/>
                </a:lnTo>
                <a:lnTo>
                  <a:pt x="95" y="333"/>
                </a:lnTo>
                <a:lnTo>
                  <a:pt x="107" y="319"/>
                </a:lnTo>
                <a:lnTo>
                  <a:pt x="119" y="305"/>
                </a:lnTo>
                <a:lnTo>
                  <a:pt x="132" y="292"/>
                </a:lnTo>
                <a:lnTo>
                  <a:pt x="132" y="292"/>
                </a:lnTo>
                <a:lnTo>
                  <a:pt x="159" y="269"/>
                </a:lnTo>
                <a:lnTo>
                  <a:pt x="184" y="248"/>
                </a:lnTo>
                <a:lnTo>
                  <a:pt x="211" y="230"/>
                </a:lnTo>
                <a:lnTo>
                  <a:pt x="236" y="213"/>
                </a:lnTo>
                <a:lnTo>
                  <a:pt x="262" y="199"/>
                </a:lnTo>
                <a:lnTo>
                  <a:pt x="287" y="188"/>
                </a:lnTo>
                <a:lnTo>
                  <a:pt x="311" y="178"/>
                </a:lnTo>
                <a:lnTo>
                  <a:pt x="335" y="169"/>
                </a:lnTo>
                <a:lnTo>
                  <a:pt x="358" y="162"/>
                </a:lnTo>
                <a:lnTo>
                  <a:pt x="381" y="157"/>
                </a:lnTo>
                <a:lnTo>
                  <a:pt x="401" y="154"/>
                </a:lnTo>
                <a:lnTo>
                  <a:pt x="422" y="151"/>
                </a:lnTo>
                <a:lnTo>
                  <a:pt x="441" y="150"/>
                </a:lnTo>
                <a:lnTo>
                  <a:pt x="457" y="148"/>
                </a:lnTo>
                <a:lnTo>
                  <a:pt x="488" y="150"/>
                </a:lnTo>
                <a:lnTo>
                  <a:pt x="488" y="150"/>
                </a:lnTo>
                <a:lnTo>
                  <a:pt x="551" y="155"/>
                </a:lnTo>
                <a:lnTo>
                  <a:pt x="621" y="161"/>
                </a:lnTo>
                <a:lnTo>
                  <a:pt x="701" y="170"/>
                </a:lnTo>
                <a:lnTo>
                  <a:pt x="701" y="170"/>
                </a:lnTo>
                <a:lnTo>
                  <a:pt x="709" y="166"/>
                </a:lnTo>
                <a:lnTo>
                  <a:pt x="732" y="152"/>
                </a:lnTo>
                <a:lnTo>
                  <a:pt x="746" y="141"/>
                </a:lnTo>
                <a:lnTo>
                  <a:pt x="763" y="127"/>
                </a:lnTo>
                <a:lnTo>
                  <a:pt x="783" y="110"/>
                </a:lnTo>
                <a:lnTo>
                  <a:pt x="803" y="89"/>
                </a:lnTo>
                <a:lnTo>
                  <a:pt x="803" y="89"/>
                </a:lnTo>
                <a:lnTo>
                  <a:pt x="841" y="46"/>
                </a:lnTo>
                <a:lnTo>
                  <a:pt x="856" y="28"/>
                </a:lnTo>
                <a:lnTo>
                  <a:pt x="869" y="14"/>
                </a:lnTo>
                <a:lnTo>
                  <a:pt x="880" y="4"/>
                </a:lnTo>
                <a:lnTo>
                  <a:pt x="885" y="1"/>
                </a:lnTo>
                <a:lnTo>
                  <a:pt x="889" y="0"/>
                </a:lnTo>
                <a:lnTo>
                  <a:pt x="893" y="0"/>
                </a:lnTo>
                <a:lnTo>
                  <a:pt x="896" y="2"/>
                </a:lnTo>
                <a:lnTo>
                  <a:pt x="898" y="6"/>
                </a:lnTo>
                <a:lnTo>
                  <a:pt x="899" y="12"/>
                </a:lnTo>
                <a:lnTo>
                  <a:pt x="899" y="12"/>
                </a:lnTo>
                <a:lnTo>
                  <a:pt x="899" y="21"/>
                </a:lnTo>
                <a:lnTo>
                  <a:pt x="897" y="32"/>
                </a:lnTo>
                <a:lnTo>
                  <a:pt x="892" y="44"/>
                </a:lnTo>
                <a:lnTo>
                  <a:pt x="885" y="58"/>
                </a:lnTo>
                <a:lnTo>
                  <a:pt x="869" y="90"/>
                </a:lnTo>
                <a:lnTo>
                  <a:pt x="849" y="123"/>
                </a:lnTo>
                <a:lnTo>
                  <a:pt x="828" y="155"/>
                </a:lnTo>
                <a:lnTo>
                  <a:pt x="810" y="180"/>
                </a:lnTo>
                <a:lnTo>
                  <a:pt x="793" y="206"/>
                </a:lnTo>
                <a:lnTo>
                  <a:pt x="793" y="206"/>
                </a:lnTo>
                <a:lnTo>
                  <a:pt x="808" y="213"/>
                </a:lnTo>
                <a:lnTo>
                  <a:pt x="851" y="235"/>
                </a:lnTo>
                <a:lnTo>
                  <a:pt x="880" y="251"/>
                </a:lnTo>
                <a:lnTo>
                  <a:pt x="916" y="270"/>
                </a:lnTo>
                <a:lnTo>
                  <a:pt x="954" y="292"/>
                </a:lnTo>
                <a:lnTo>
                  <a:pt x="995" y="319"/>
                </a:lnTo>
                <a:lnTo>
                  <a:pt x="1039" y="347"/>
                </a:lnTo>
                <a:lnTo>
                  <a:pt x="1085" y="378"/>
                </a:lnTo>
                <a:lnTo>
                  <a:pt x="1131" y="414"/>
                </a:lnTo>
                <a:lnTo>
                  <a:pt x="1178" y="451"/>
                </a:lnTo>
                <a:lnTo>
                  <a:pt x="1223" y="492"/>
                </a:lnTo>
                <a:lnTo>
                  <a:pt x="1246" y="512"/>
                </a:lnTo>
                <a:lnTo>
                  <a:pt x="1269" y="535"/>
                </a:lnTo>
                <a:lnTo>
                  <a:pt x="1291" y="556"/>
                </a:lnTo>
                <a:lnTo>
                  <a:pt x="1311" y="579"/>
                </a:lnTo>
                <a:lnTo>
                  <a:pt x="1331" y="603"/>
                </a:lnTo>
                <a:lnTo>
                  <a:pt x="1352" y="627"/>
                </a:lnTo>
                <a:lnTo>
                  <a:pt x="1352" y="627"/>
                </a:lnTo>
                <a:lnTo>
                  <a:pt x="1390" y="677"/>
                </a:lnTo>
                <a:lnTo>
                  <a:pt x="1425" y="725"/>
                </a:lnTo>
                <a:lnTo>
                  <a:pt x="1461" y="774"/>
                </a:lnTo>
                <a:lnTo>
                  <a:pt x="1494" y="822"/>
                </a:lnTo>
                <a:lnTo>
                  <a:pt x="1526" y="870"/>
                </a:lnTo>
                <a:lnTo>
                  <a:pt x="1556" y="917"/>
                </a:lnTo>
                <a:lnTo>
                  <a:pt x="1584" y="963"/>
                </a:lnTo>
                <a:lnTo>
                  <a:pt x="1611" y="1007"/>
                </a:lnTo>
                <a:lnTo>
                  <a:pt x="1636" y="1052"/>
                </a:lnTo>
                <a:lnTo>
                  <a:pt x="1659" y="1095"/>
                </a:lnTo>
                <a:lnTo>
                  <a:pt x="1681" y="1137"/>
                </a:lnTo>
                <a:lnTo>
                  <a:pt x="1700" y="1178"/>
                </a:lnTo>
                <a:lnTo>
                  <a:pt x="1718" y="1217"/>
                </a:lnTo>
                <a:lnTo>
                  <a:pt x="1733" y="1254"/>
                </a:lnTo>
                <a:lnTo>
                  <a:pt x="1747" y="1289"/>
                </a:lnTo>
                <a:lnTo>
                  <a:pt x="1758" y="1324"/>
                </a:lnTo>
                <a:lnTo>
                  <a:pt x="1758" y="1324"/>
                </a:lnTo>
                <a:lnTo>
                  <a:pt x="1798" y="1450"/>
                </a:lnTo>
                <a:lnTo>
                  <a:pt x="1816" y="1505"/>
                </a:lnTo>
                <a:lnTo>
                  <a:pt x="1835" y="1555"/>
                </a:lnTo>
                <a:lnTo>
                  <a:pt x="1844" y="1578"/>
                </a:lnTo>
                <a:lnTo>
                  <a:pt x="1852" y="1598"/>
                </a:lnTo>
                <a:lnTo>
                  <a:pt x="1863" y="1617"/>
                </a:lnTo>
                <a:lnTo>
                  <a:pt x="1874" y="1634"/>
                </a:lnTo>
                <a:lnTo>
                  <a:pt x="1884" y="1648"/>
                </a:lnTo>
                <a:lnTo>
                  <a:pt x="1896" y="1659"/>
                </a:lnTo>
                <a:lnTo>
                  <a:pt x="1908" y="1668"/>
                </a:lnTo>
                <a:lnTo>
                  <a:pt x="1921" y="1674"/>
                </a:lnTo>
                <a:lnTo>
                  <a:pt x="1921" y="1674"/>
                </a:lnTo>
                <a:lnTo>
                  <a:pt x="1935" y="1678"/>
                </a:lnTo>
                <a:lnTo>
                  <a:pt x="1952" y="1682"/>
                </a:lnTo>
                <a:lnTo>
                  <a:pt x="1971" y="1683"/>
                </a:lnTo>
                <a:lnTo>
                  <a:pt x="1990" y="1685"/>
                </a:lnTo>
                <a:lnTo>
                  <a:pt x="2033" y="1686"/>
                </a:lnTo>
                <a:lnTo>
                  <a:pt x="2079" y="1686"/>
                </a:lnTo>
                <a:lnTo>
                  <a:pt x="2126" y="1686"/>
                </a:lnTo>
                <a:lnTo>
                  <a:pt x="2148" y="1687"/>
                </a:lnTo>
                <a:lnTo>
                  <a:pt x="2171" y="1690"/>
                </a:lnTo>
                <a:lnTo>
                  <a:pt x="2193" y="1693"/>
                </a:lnTo>
                <a:lnTo>
                  <a:pt x="2213" y="1697"/>
                </a:lnTo>
                <a:lnTo>
                  <a:pt x="2234" y="1702"/>
                </a:lnTo>
                <a:lnTo>
                  <a:pt x="2251" y="1710"/>
                </a:lnTo>
                <a:lnTo>
                  <a:pt x="2251" y="1710"/>
                </a:lnTo>
                <a:lnTo>
                  <a:pt x="2269" y="1719"/>
                </a:lnTo>
                <a:lnTo>
                  <a:pt x="2287" y="1729"/>
                </a:lnTo>
                <a:lnTo>
                  <a:pt x="2323" y="1751"/>
                </a:lnTo>
                <a:lnTo>
                  <a:pt x="2357" y="1775"/>
                </a:lnTo>
                <a:lnTo>
                  <a:pt x="2387" y="1799"/>
                </a:lnTo>
                <a:lnTo>
                  <a:pt x="2400" y="1810"/>
                </a:lnTo>
                <a:lnTo>
                  <a:pt x="2410" y="1821"/>
                </a:lnTo>
                <a:lnTo>
                  <a:pt x="2418" y="1831"/>
                </a:lnTo>
                <a:lnTo>
                  <a:pt x="2424" y="1838"/>
                </a:lnTo>
                <a:lnTo>
                  <a:pt x="2427" y="1845"/>
                </a:lnTo>
                <a:lnTo>
                  <a:pt x="2427" y="1847"/>
                </a:lnTo>
                <a:lnTo>
                  <a:pt x="2427" y="1850"/>
                </a:lnTo>
                <a:lnTo>
                  <a:pt x="2424" y="1851"/>
                </a:lnTo>
                <a:lnTo>
                  <a:pt x="2422" y="1852"/>
                </a:lnTo>
                <a:lnTo>
                  <a:pt x="2414" y="1852"/>
                </a:lnTo>
                <a:lnTo>
                  <a:pt x="2414" y="1852"/>
                </a:lnTo>
                <a:lnTo>
                  <a:pt x="2394" y="1848"/>
                </a:lnTo>
                <a:lnTo>
                  <a:pt x="2375" y="1843"/>
                </a:lnTo>
                <a:lnTo>
                  <a:pt x="2353" y="1837"/>
                </a:lnTo>
                <a:lnTo>
                  <a:pt x="2330" y="1832"/>
                </a:lnTo>
                <a:lnTo>
                  <a:pt x="2305" y="1827"/>
                </a:lnTo>
                <a:lnTo>
                  <a:pt x="2290" y="1826"/>
                </a:lnTo>
                <a:lnTo>
                  <a:pt x="2274" y="1824"/>
                </a:lnTo>
                <a:lnTo>
                  <a:pt x="2258" y="1824"/>
                </a:lnTo>
                <a:lnTo>
                  <a:pt x="2240" y="1826"/>
                </a:lnTo>
                <a:lnTo>
                  <a:pt x="2221" y="1828"/>
                </a:lnTo>
                <a:lnTo>
                  <a:pt x="2201" y="1832"/>
                </a:lnTo>
                <a:lnTo>
                  <a:pt x="2201" y="1832"/>
                </a:lnTo>
                <a:lnTo>
                  <a:pt x="2180" y="1837"/>
                </a:lnTo>
                <a:lnTo>
                  <a:pt x="2161" y="1842"/>
                </a:lnTo>
                <a:lnTo>
                  <a:pt x="2145" y="1847"/>
                </a:lnTo>
                <a:lnTo>
                  <a:pt x="2129" y="1852"/>
                </a:lnTo>
                <a:lnTo>
                  <a:pt x="2104" y="1865"/>
                </a:lnTo>
                <a:lnTo>
                  <a:pt x="2082" y="1875"/>
                </a:lnTo>
                <a:lnTo>
                  <a:pt x="2063" y="1885"/>
                </a:lnTo>
                <a:lnTo>
                  <a:pt x="2054" y="1889"/>
                </a:lnTo>
                <a:lnTo>
                  <a:pt x="2046" y="1892"/>
                </a:lnTo>
                <a:lnTo>
                  <a:pt x="2037" y="1894"/>
                </a:lnTo>
                <a:lnTo>
                  <a:pt x="2027" y="1896"/>
                </a:lnTo>
                <a:lnTo>
                  <a:pt x="2018" y="1894"/>
                </a:lnTo>
                <a:lnTo>
                  <a:pt x="2007" y="1893"/>
                </a:lnTo>
                <a:lnTo>
                  <a:pt x="2007" y="1893"/>
                </a:lnTo>
                <a:lnTo>
                  <a:pt x="1972" y="1884"/>
                </a:lnTo>
                <a:lnTo>
                  <a:pt x="1949" y="1875"/>
                </a:lnTo>
                <a:lnTo>
                  <a:pt x="1935" y="1870"/>
                </a:lnTo>
                <a:lnTo>
                  <a:pt x="1931" y="1868"/>
                </a:lnTo>
                <a:lnTo>
                  <a:pt x="1931" y="1868"/>
                </a:lnTo>
                <a:lnTo>
                  <a:pt x="1935" y="1875"/>
                </a:lnTo>
                <a:lnTo>
                  <a:pt x="1938" y="1883"/>
                </a:lnTo>
                <a:lnTo>
                  <a:pt x="1940" y="1893"/>
                </a:lnTo>
                <a:lnTo>
                  <a:pt x="1940" y="1902"/>
                </a:lnTo>
                <a:lnTo>
                  <a:pt x="1939" y="1907"/>
                </a:lnTo>
                <a:lnTo>
                  <a:pt x="1938" y="1912"/>
                </a:lnTo>
                <a:lnTo>
                  <a:pt x="1935" y="1916"/>
                </a:lnTo>
                <a:lnTo>
                  <a:pt x="1931" y="1918"/>
                </a:lnTo>
                <a:lnTo>
                  <a:pt x="1927" y="1922"/>
                </a:lnTo>
                <a:lnTo>
                  <a:pt x="1921" y="1923"/>
                </a:lnTo>
                <a:lnTo>
                  <a:pt x="1921" y="1923"/>
                </a:lnTo>
                <a:lnTo>
                  <a:pt x="1823" y="1946"/>
                </a:lnTo>
                <a:lnTo>
                  <a:pt x="1757" y="1963"/>
                </a:lnTo>
                <a:lnTo>
                  <a:pt x="1697" y="1979"/>
                </a:lnTo>
                <a:lnTo>
                  <a:pt x="1697" y="1979"/>
                </a:lnTo>
                <a:lnTo>
                  <a:pt x="1685" y="1984"/>
                </a:lnTo>
                <a:lnTo>
                  <a:pt x="1672" y="1992"/>
                </a:lnTo>
                <a:lnTo>
                  <a:pt x="1661" y="2001"/>
                </a:lnTo>
                <a:lnTo>
                  <a:pt x="1649" y="2012"/>
                </a:lnTo>
                <a:lnTo>
                  <a:pt x="1639" y="2025"/>
                </a:lnTo>
                <a:lnTo>
                  <a:pt x="1630" y="2038"/>
                </a:lnTo>
                <a:lnTo>
                  <a:pt x="1614" y="2064"/>
                </a:lnTo>
                <a:lnTo>
                  <a:pt x="1598" y="2089"/>
                </a:lnTo>
                <a:lnTo>
                  <a:pt x="1587" y="2108"/>
                </a:lnTo>
                <a:lnTo>
                  <a:pt x="1582" y="2114"/>
                </a:lnTo>
                <a:lnTo>
                  <a:pt x="1577" y="2118"/>
                </a:lnTo>
                <a:lnTo>
                  <a:pt x="1573" y="2119"/>
                </a:lnTo>
                <a:lnTo>
                  <a:pt x="1572" y="2118"/>
                </a:lnTo>
                <a:lnTo>
                  <a:pt x="1570" y="2117"/>
                </a:lnTo>
                <a:lnTo>
                  <a:pt x="1570" y="2117"/>
                </a:lnTo>
                <a:lnTo>
                  <a:pt x="1568" y="2112"/>
                </a:lnTo>
                <a:lnTo>
                  <a:pt x="1564" y="2103"/>
                </a:lnTo>
                <a:lnTo>
                  <a:pt x="1558" y="2080"/>
                </a:lnTo>
                <a:lnTo>
                  <a:pt x="1555" y="2066"/>
                </a:lnTo>
                <a:lnTo>
                  <a:pt x="1554" y="2051"/>
                </a:lnTo>
                <a:lnTo>
                  <a:pt x="1553" y="2033"/>
                </a:lnTo>
                <a:lnTo>
                  <a:pt x="1553" y="2016"/>
                </a:lnTo>
                <a:lnTo>
                  <a:pt x="1554" y="1998"/>
                </a:lnTo>
                <a:lnTo>
                  <a:pt x="1556" y="1979"/>
                </a:lnTo>
                <a:lnTo>
                  <a:pt x="1560" y="1962"/>
                </a:lnTo>
                <a:lnTo>
                  <a:pt x="1567" y="1944"/>
                </a:lnTo>
                <a:lnTo>
                  <a:pt x="1574" y="1927"/>
                </a:lnTo>
                <a:lnTo>
                  <a:pt x="1584" y="1911"/>
                </a:lnTo>
                <a:lnTo>
                  <a:pt x="1596" y="1896"/>
                </a:lnTo>
                <a:lnTo>
                  <a:pt x="1603" y="1889"/>
                </a:lnTo>
                <a:lnTo>
                  <a:pt x="1611" y="1883"/>
                </a:lnTo>
                <a:lnTo>
                  <a:pt x="1611" y="1883"/>
                </a:lnTo>
                <a:lnTo>
                  <a:pt x="1672" y="1837"/>
                </a:lnTo>
                <a:lnTo>
                  <a:pt x="1722" y="1800"/>
                </a:lnTo>
                <a:lnTo>
                  <a:pt x="1742" y="1784"/>
                </a:lnTo>
                <a:lnTo>
                  <a:pt x="1758" y="1768"/>
                </a:lnTo>
                <a:lnTo>
                  <a:pt x="1771" y="1754"/>
                </a:lnTo>
                <a:lnTo>
                  <a:pt x="1775" y="1747"/>
                </a:lnTo>
                <a:lnTo>
                  <a:pt x="1779" y="1740"/>
                </a:lnTo>
                <a:lnTo>
                  <a:pt x="1779" y="1740"/>
                </a:lnTo>
                <a:lnTo>
                  <a:pt x="1784" y="1728"/>
                </a:lnTo>
                <a:lnTo>
                  <a:pt x="1788" y="1715"/>
                </a:lnTo>
                <a:lnTo>
                  <a:pt x="1793" y="1693"/>
                </a:lnTo>
                <a:lnTo>
                  <a:pt x="1794" y="1680"/>
                </a:lnTo>
                <a:lnTo>
                  <a:pt x="1794" y="1674"/>
                </a:lnTo>
                <a:lnTo>
                  <a:pt x="1794" y="1674"/>
                </a:lnTo>
                <a:lnTo>
                  <a:pt x="1766" y="1627"/>
                </a:lnTo>
                <a:lnTo>
                  <a:pt x="1734" y="1577"/>
                </a:lnTo>
                <a:lnTo>
                  <a:pt x="1696" y="1516"/>
                </a:lnTo>
                <a:lnTo>
                  <a:pt x="1652" y="1452"/>
                </a:lnTo>
                <a:lnTo>
                  <a:pt x="1630" y="1420"/>
                </a:lnTo>
                <a:lnTo>
                  <a:pt x="1607" y="1390"/>
                </a:lnTo>
                <a:lnTo>
                  <a:pt x="1586" y="1361"/>
                </a:lnTo>
                <a:lnTo>
                  <a:pt x="1564" y="1334"/>
                </a:lnTo>
                <a:lnTo>
                  <a:pt x="1544" y="1312"/>
                </a:lnTo>
                <a:lnTo>
                  <a:pt x="1525" y="1293"/>
                </a:lnTo>
                <a:lnTo>
                  <a:pt x="1525" y="1293"/>
                </a:lnTo>
                <a:lnTo>
                  <a:pt x="1478" y="1254"/>
                </a:lnTo>
                <a:lnTo>
                  <a:pt x="1412" y="1202"/>
                </a:lnTo>
                <a:lnTo>
                  <a:pt x="1337" y="1143"/>
                </a:lnTo>
                <a:lnTo>
                  <a:pt x="1258" y="1084"/>
                </a:lnTo>
                <a:lnTo>
                  <a:pt x="1119" y="982"/>
                </a:lnTo>
                <a:lnTo>
                  <a:pt x="1075" y="950"/>
                </a:lnTo>
                <a:lnTo>
                  <a:pt x="1057" y="937"/>
                </a:lnTo>
                <a:lnTo>
                  <a:pt x="1057" y="937"/>
                </a:lnTo>
                <a:lnTo>
                  <a:pt x="959" y="918"/>
                </a:lnTo>
                <a:lnTo>
                  <a:pt x="879" y="901"/>
                </a:lnTo>
                <a:lnTo>
                  <a:pt x="841" y="892"/>
                </a:lnTo>
                <a:lnTo>
                  <a:pt x="808" y="882"/>
                </a:lnTo>
                <a:lnTo>
                  <a:pt x="808" y="882"/>
                </a:lnTo>
                <a:lnTo>
                  <a:pt x="793" y="876"/>
                </a:lnTo>
                <a:lnTo>
                  <a:pt x="779" y="870"/>
                </a:lnTo>
                <a:lnTo>
                  <a:pt x="751" y="856"/>
                </a:lnTo>
                <a:lnTo>
                  <a:pt x="724" y="840"/>
                </a:lnTo>
                <a:lnTo>
                  <a:pt x="700" y="824"/>
                </a:lnTo>
                <a:lnTo>
                  <a:pt x="677" y="809"/>
                </a:lnTo>
                <a:lnTo>
                  <a:pt x="655" y="795"/>
                </a:lnTo>
                <a:lnTo>
                  <a:pt x="636" y="785"/>
                </a:lnTo>
                <a:lnTo>
                  <a:pt x="628" y="782"/>
                </a:lnTo>
                <a:lnTo>
                  <a:pt x="620" y="780"/>
                </a:lnTo>
                <a:lnTo>
                  <a:pt x="620" y="780"/>
                </a:lnTo>
                <a:lnTo>
                  <a:pt x="612" y="779"/>
                </a:lnTo>
                <a:lnTo>
                  <a:pt x="602" y="779"/>
                </a:lnTo>
                <a:lnTo>
                  <a:pt x="582" y="780"/>
                </a:lnTo>
                <a:lnTo>
                  <a:pt x="560" y="784"/>
                </a:lnTo>
                <a:lnTo>
                  <a:pt x="537" y="789"/>
                </a:lnTo>
                <a:lnTo>
                  <a:pt x="514" y="795"/>
                </a:lnTo>
                <a:lnTo>
                  <a:pt x="495" y="803"/>
                </a:lnTo>
                <a:lnTo>
                  <a:pt x="479" y="809"/>
                </a:lnTo>
                <a:lnTo>
                  <a:pt x="467" y="816"/>
                </a:lnTo>
                <a:lnTo>
                  <a:pt x="467" y="816"/>
                </a:lnTo>
                <a:lnTo>
                  <a:pt x="450" y="828"/>
                </a:lnTo>
                <a:lnTo>
                  <a:pt x="433" y="841"/>
                </a:lnTo>
                <a:lnTo>
                  <a:pt x="417" y="856"/>
                </a:lnTo>
                <a:lnTo>
                  <a:pt x="417" y="8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A067F6BF-CA85-4EC6-9EF1-A4D90DD946CE}"/>
              </a:ext>
            </a:extLst>
          </p:cNvPr>
          <p:cNvSpPr>
            <a:spLocks/>
          </p:cNvSpPr>
          <p:nvPr/>
        </p:nvSpPr>
        <p:spPr bwMode="auto">
          <a:xfrm>
            <a:off x="385763" y="883053"/>
            <a:ext cx="1759954" cy="1440159"/>
          </a:xfrm>
          <a:custGeom>
            <a:avLst/>
            <a:gdLst>
              <a:gd name="T0" fmla="*/ 17 w 1629"/>
              <a:gd name="T1" fmla="*/ 65 h 1333"/>
              <a:gd name="T2" fmla="*/ 14 w 1629"/>
              <a:gd name="T3" fmla="*/ 17 h 1333"/>
              <a:gd name="T4" fmla="*/ 26 w 1629"/>
              <a:gd name="T5" fmla="*/ 0 h 1333"/>
              <a:gd name="T6" fmla="*/ 42 w 1629"/>
              <a:gd name="T7" fmla="*/ 5 h 1333"/>
              <a:gd name="T8" fmla="*/ 119 w 1629"/>
              <a:gd name="T9" fmla="*/ 79 h 1333"/>
              <a:gd name="T10" fmla="*/ 230 w 1629"/>
              <a:gd name="T11" fmla="*/ 203 h 1333"/>
              <a:gd name="T12" fmla="*/ 331 w 1629"/>
              <a:gd name="T13" fmla="*/ 304 h 1333"/>
              <a:gd name="T14" fmla="*/ 360 w 1629"/>
              <a:gd name="T15" fmla="*/ 316 h 1333"/>
              <a:gd name="T16" fmla="*/ 427 w 1629"/>
              <a:gd name="T17" fmla="*/ 316 h 1333"/>
              <a:gd name="T18" fmla="*/ 514 w 1629"/>
              <a:gd name="T19" fmla="*/ 335 h 1333"/>
              <a:gd name="T20" fmla="*/ 626 w 1629"/>
              <a:gd name="T21" fmla="*/ 380 h 1333"/>
              <a:gd name="T22" fmla="*/ 651 w 1629"/>
              <a:gd name="T23" fmla="*/ 403 h 1333"/>
              <a:gd name="T24" fmla="*/ 635 w 1629"/>
              <a:gd name="T25" fmla="*/ 408 h 1333"/>
              <a:gd name="T26" fmla="*/ 535 w 1629"/>
              <a:gd name="T27" fmla="*/ 402 h 1333"/>
              <a:gd name="T28" fmla="*/ 496 w 1629"/>
              <a:gd name="T29" fmla="*/ 404 h 1333"/>
              <a:gd name="T30" fmla="*/ 475 w 1629"/>
              <a:gd name="T31" fmla="*/ 413 h 1333"/>
              <a:gd name="T32" fmla="*/ 495 w 1629"/>
              <a:gd name="T33" fmla="*/ 428 h 1333"/>
              <a:gd name="T34" fmla="*/ 589 w 1629"/>
              <a:gd name="T35" fmla="*/ 483 h 1333"/>
              <a:gd name="T36" fmla="*/ 590 w 1629"/>
              <a:gd name="T37" fmla="*/ 488 h 1333"/>
              <a:gd name="T38" fmla="*/ 559 w 1629"/>
              <a:gd name="T39" fmla="*/ 485 h 1333"/>
              <a:gd name="T40" fmla="*/ 509 w 1629"/>
              <a:gd name="T41" fmla="*/ 473 h 1333"/>
              <a:gd name="T42" fmla="*/ 662 w 1629"/>
              <a:gd name="T43" fmla="*/ 720 h 1333"/>
              <a:gd name="T44" fmla="*/ 770 w 1629"/>
              <a:gd name="T45" fmla="*/ 863 h 1333"/>
              <a:gd name="T46" fmla="*/ 851 w 1629"/>
              <a:gd name="T47" fmla="*/ 944 h 1333"/>
              <a:gd name="T48" fmla="*/ 969 w 1629"/>
              <a:gd name="T49" fmla="*/ 1030 h 1333"/>
              <a:gd name="T50" fmla="*/ 1094 w 1629"/>
              <a:gd name="T51" fmla="*/ 1099 h 1333"/>
              <a:gd name="T52" fmla="*/ 1214 w 1629"/>
              <a:gd name="T53" fmla="*/ 1146 h 1333"/>
              <a:gd name="T54" fmla="*/ 1297 w 1629"/>
              <a:gd name="T55" fmla="*/ 1164 h 1333"/>
              <a:gd name="T56" fmla="*/ 1401 w 1629"/>
              <a:gd name="T57" fmla="*/ 1160 h 1333"/>
              <a:gd name="T58" fmla="*/ 1494 w 1629"/>
              <a:gd name="T59" fmla="*/ 1136 h 1333"/>
              <a:gd name="T60" fmla="*/ 1582 w 1629"/>
              <a:gd name="T61" fmla="*/ 1105 h 1333"/>
              <a:gd name="T62" fmla="*/ 1578 w 1629"/>
              <a:gd name="T63" fmla="*/ 1114 h 1333"/>
              <a:gd name="T64" fmla="*/ 1565 w 1629"/>
              <a:gd name="T65" fmla="*/ 1133 h 1333"/>
              <a:gd name="T66" fmla="*/ 1588 w 1629"/>
              <a:gd name="T67" fmla="*/ 1127 h 1333"/>
              <a:gd name="T68" fmla="*/ 1629 w 1629"/>
              <a:gd name="T69" fmla="*/ 1116 h 1333"/>
              <a:gd name="T70" fmla="*/ 1627 w 1629"/>
              <a:gd name="T71" fmla="*/ 1123 h 1333"/>
              <a:gd name="T72" fmla="*/ 1583 w 1629"/>
              <a:gd name="T73" fmla="*/ 1150 h 1333"/>
              <a:gd name="T74" fmla="*/ 1498 w 1629"/>
              <a:gd name="T75" fmla="*/ 1189 h 1333"/>
              <a:gd name="T76" fmla="*/ 1479 w 1629"/>
              <a:gd name="T77" fmla="*/ 1205 h 1333"/>
              <a:gd name="T78" fmla="*/ 1353 w 1629"/>
              <a:gd name="T79" fmla="*/ 1269 h 1333"/>
              <a:gd name="T80" fmla="*/ 1239 w 1629"/>
              <a:gd name="T81" fmla="*/ 1309 h 1333"/>
              <a:gd name="T82" fmla="*/ 1114 w 1629"/>
              <a:gd name="T83" fmla="*/ 1332 h 1333"/>
              <a:gd name="T84" fmla="*/ 1062 w 1629"/>
              <a:gd name="T85" fmla="*/ 1330 h 1333"/>
              <a:gd name="T86" fmla="*/ 954 w 1629"/>
              <a:gd name="T87" fmla="*/ 1306 h 1333"/>
              <a:gd name="T88" fmla="*/ 761 w 1629"/>
              <a:gd name="T89" fmla="*/ 1235 h 1333"/>
              <a:gd name="T90" fmla="*/ 519 w 1629"/>
              <a:gd name="T91" fmla="*/ 1131 h 1333"/>
              <a:gd name="T92" fmla="*/ 486 w 1629"/>
              <a:gd name="T93" fmla="*/ 1128 h 1333"/>
              <a:gd name="T94" fmla="*/ 452 w 1629"/>
              <a:gd name="T95" fmla="*/ 1142 h 1333"/>
              <a:gd name="T96" fmla="*/ 442 w 1629"/>
              <a:gd name="T97" fmla="*/ 1170 h 1333"/>
              <a:gd name="T98" fmla="*/ 441 w 1629"/>
              <a:gd name="T99" fmla="*/ 1238 h 1333"/>
              <a:gd name="T100" fmla="*/ 433 w 1629"/>
              <a:gd name="T101" fmla="*/ 1250 h 1333"/>
              <a:gd name="T102" fmla="*/ 416 w 1629"/>
              <a:gd name="T103" fmla="*/ 1245 h 1333"/>
              <a:gd name="T104" fmla="*/ 376 w 1629"/>
              <a:gd name="T105" fmla="*/ 1191 h 1333"/>
              <a:gd name="T106" fmla="*/ 353 w 1629"/>
              <a:gd name="T107" fmla="*/ 1130 h 1333"/>
              <a:gd name="T108" fmla="*/ 343 w 1629"/>
              <a:gd name="T109" fmla="*/ 1025 h 1333"/>
              <a:gd name="T110" fmla="*/ 347 w 1629"/>
              <a:gd name="T111" fmla="*/ 961 h 1333"/>
              <a:gd name="T112" fmla="*/ 114 w 1629"/>
              <a:gd name="T113" fmla="*/ 522 h 1333"/>
              <a:gd name="T114" fmla="*/ 52 w 1629"/>
              <a:gd name="T115" fmla="*/ 391 h 1333"/>
              <a:gd name="T116" fmla="*/ 10 w 1629"/>
              <a:gd name="T117" fmla="*/ 259 h 1333"/>
              <a:gd name="T118" fmla="*/ 1 w 1629"/>
              <a:gd name="T119" fmla="*/ 163 h 1333"/>
              <a:gd name="T120" fmla="*/ 12 w 1629"/>
              <a:gd name="T121" fmla="*/ 119 h 1333"/>
              <a:gd name="T122" fmla="*/ 26 w 1629"/>
              <a:gd name="T123" fmla="*/ 97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29" h="1333">
                <a:moveTo>
                  <a:pt x="26" y="97"/>
                </a:moveTo>
                <a:lnTo>
                  <a:pt x="26" y="97"/>
                </a:lnTo>
                <a:lnTo>
                  <a:pt x="21" y="80"/>
                </a:lnTo>
                <a:lnTo>
                  <a:pt x="17" y="65"/>
                </a:lnTo>
                <a:lnTo>
                  <a:pt x="15" y="48"/>
                </a:lnTo>
                <a:lnTo>
                  <a:pt x="14" y="32"/>
                </a:lnTo>
                <a:lnTo>
                  <a:pt x="14" y="23"/>
                </a:lnTo>
                <a:lnTo>
                  <a:pt x="14" y="17"/>
                </a:lnTo>
                <a:lnTo>
                  <a:pt x="15" y="10"/>
                </a:lnTo>
                <a:lnTo>
                  <a:pt x="17" y="5"/>
                </a:lnTo>
                <a:lnTo>
                  <a:pt x="21" y="1"/>
                </a:lnTo>
                <a:lnTo>
                  <a:pt x="26" y="0"/>
                </a:lnTo>
                <a:lnTo>
                  <a:pt x="26" y="0"/>
                </a:lnTo>
                <a:lnTo>
                  <a:pt x="29" y="0"/>
                </a:lnTo>
                <a:lnTo>
                  <a:pt x="33" y="1"/>
                </a:lnTo>
                <a:lnTo>
                  <a:pt x="42" y="5"/>
                </a:lnTo>
                <a:lnTo>
                  <a:pt x="52" y="13"/>
                </a:lnTo>
                <a:lnTo>
                  <a:pt x="63" y="22"/>
                </a:lnTo>
                <a:lnTo>
                  <a:pt x="90" y="47"/>
                </a:lnTo>
                <a:lnTo>
                  <a:pt x="119" y="79"/>
                </a:lnTo>
                <a:lnTo>
                  <a:pt x="150" y="112"/>
                </a:lnTo>
                <a:lnTo>
                  <a:pt x="180" y="146"/>
                </a:lnTo>
                <a:lnTo>
                  <a:pt x="230" y="203"/>
                </a:lnTo>
                <a:lnTo>
                  <a:pt x="230" y="203"/>
                </a:lnTo>
                <a:lnTo>
                  <a:pt x="268" y="245"/>
                </a:lnTo>
                <a:lnTo>
                  <a:pt x="302" y="280"/>
                </a:lnTo>
                <a:lnTo>
                  <a:pt x="317" y="294"/>
                </a:lnTo>
                <a:lnTo>
                  <a:pt x="331" y="304"/>
                </a:lnTo>
                <a:lnTo>
                  <a:pt x="343" y="311"/>
                </a:lnTo>
                <a:lnTo>
                  <a:pt x="352" y="315"/>
                </a:lnTo>
                <a:lnTo>
                  <a:pt x="352" y="315"/>
                </a:lnTo>
                <a:lnTo>
                  <a:pt x="360" y="316"/>
                </a:lnTo>
                <a:lnTo>
                  <a:pt x="373" y="315"/>
                </a:lnTo>
                <a:lnTo>
                  <a:pt x="387" y="315"/>
                </a:lnTo>
                <a:lnTo>
                  <a:pt x="405" y="315"/>
                </a:lnTo>
                <a:lnTo>
                  <a:pt x="427" y="316"/>
                </a:lnTo>
                <a:lnTo>
                  <a:pt x="452" y="320"/>
                </a:lnTo>
                <a:lnTo>
                  <a:pt x="481" y="327"/>
                </a:lnTo>
                <a:lnTo>
                  <a:pt x="514" y="335"/>
                </a:lnTo>
                <a:lnTo>
                  <a:pt x="514" y="335"/>
                </a:lnTo>
                <a:lnTo>
                  <a:pt x="549" y="347"/>
                </a:lnTo>
                <a:lnTo>
                  <a:pt x="579" y="358"/>
                </a:lnTo>
                <a:lnTo>
                  <a:pt x="604" y="370"/>
                </a:lnTo>
                <a:lnTo>
                  <a:pt x="626" y="380"/>
                </a:lnTo>
                <a:lnTo>
                  <a:pt x="641" y="390"/>
                </a:lnTo>
                <a:lnTo>
                  <a:pt x="650" y="398"/>
                </a:lnTo>
                <a:lnTo>
                  <a:pt x="651" y="400"/>
                </a:lnTo>
                <a:lnTo>
                  <a:pt x="651" y="403"/>
                </a:lnTo>
                <a:lnTo>
                  <a:pt x="650" y="405"/>
                </a:lnTo>
                <a:lnTo>
                  <a:pt x="646" y="407"/>
                </a:lnTo>
                <a:lnTo>
                  <a:pt x="646" y="407"/>
                </a:lnTo>
                <a:lnTo>
                  <a:pt x="635" y="408"/>
                </a:lnTo>
                <a:lnTo>
                  <a:pt x="621" y="408"/>
                </a:lnTo>
                <a:lnTo>
                  <a:pt x="587" y="405"/>
                </a:lnTo>
                <a:lnTo>
                  <a:pt x="551" y="403"/>
                </a:lnTo>
                <a:lnTo>
                  <a:pt x="535" y="402"/>
                </a:lnTo>
                <a:lnTo>
                  <a:pt x="519" y="402"/>
                </a:lnTo>
                <a:lnTo>
                  <a:pt x="519" y="402"/>
                </a:lnTo>
                <a:lnTo>
                  <a:pt x="507" y="403"/>
                </a:lnTo>
                <a:lnTo>
                  <a:pt x="496" y="404"/>
                </a:lnTo>
                <a:lnTo>
                  <a:pt x="489" y="407"/>
                </a:lnTo>
                <a:lnTo>
                  <a:pt x="482" y="409"/>
                </a:lnTo>
                <a:lnTo>
                  <a:pt x="477" y="412"/>
                </a:lnTo>
                <a:lnTo>
                  <a:pt x="475" y="413"/>
                </a:lnTo>
                <a:lnTo>
                  <a:pt x="474" y="415"/>
                </a:lnTo>
                <a:lnTo>
                  <a:pt x="474" y="417"/>
                </a:lnTo>
                <a:lnTo>
                  <a:pt x="474" y="417"/>
                </a:lnTo>
                <a:lnTo>
                  <a:pt x="495" y="428"/>
                </a:lnTo>
                <a:lnTo>
                  <a:pt x="538" y="451"/>
                </a:lnTo>
                <a:lnTo>
                  <a:pt x="560" y="464"/>
                </a:lnTo>
                <a:lnTo>
                  <a:pt x="578" y="474"/>
                </a:lnTo>
                <a:lnTo>
                  <a:pt x="589" y="483"/>
                </a:lnTo>
                <a:lnTo>
                  <a:pt x="592" y="487"/>
                </a:lnTo>
                <a:lnTo>
                  <a:pt x="592" y="487"/>
                </a:lnTo>
                <a:lnTo>
                  <a:pt x="590" y="488"/>
                </a:lnTo>
                <a:lnTo>
                  <a:pt x="590" y="488"/>
                </a:lnTo>
                <a:lnTo>
                  <a:pt x="588" y="489"/>
                </a:lnTo>
                <a:lnTo>
                  <a:pt x="583" y="489"/>
                </a:lnTo>
                <a:lnTo>
                  <a:pt x="573" y="488"/>
                </a:lnTo>
                <a:lnTo>
                  <a:pt x="559" y="485"/>
                </a:lnTo>
                <a:lnTo>
                  <a:pt x="545" y="483"/>
                </a:lnTo>
                <a:lnTo>
                  <a:pt x="521" y="476"/>
                </a:lnTo>
                <a:lnTo>
                  <a:pt x="509" y="473"/>
                </a:lnTo>
                <a:lnTo>
                  <a:pt x="509" y="473"/>
                </a:lnTo>
                <a:lnTo>
                  <a:pt x="538" y="525"/>
                </a:lnTo>
                <a:lnTo>
                  <a:pt x="571" y="579"/>
                </a:lnTo>
                <a:lnTo>
                  <a:pt x="613" y="647"/>
                </a:lnTo>
                <a:lnTo>
                  <a:pt x="662" y="720"/>
                </a:lnTo>
                <a:lnTo>
                  <a:pt x="688" y="759"/>
                </a:lnTo>
                <a:lnTo>
                  <a:pt x="715" y="795"/>
                </a:lnTo>
                <a:lnTo>
                  <a:pt x="743" y="830"/>
                </a:lnTo>
                <a:lnTo>
                  <a:pt x="770" y="863"/>
                </a:lnTo>
                <a:lnTo>
                  <a:pt x="798" y="893"/>
                </a:lnTo>
                <a:lnTo>
                  <a:pt x="824" y="920"/>
                </a:lnTo>
                <a:lnTo>
                  <a:pt x="824" y="920"/>
                </a:lnTo>
                <a:lnTo>
                  <a:pt x="851" y="944"/>
                </a:lnTo>
                <a:lnTo>
                  <a:pt x="880" y="967"/>
                </a:lnTo>
                <a:lnTo>
                  <a:pt x="909" y="990"/>
                </a:lnTo>
                <a:lnTo>
                  <a:pt x="939" y="1010"/>
                </a:lnTo>
                <a:lnTo>
                  <a:pt x="969" y="1030"/>
                </a:lnTo>
                <a:lnTo>
                  <a:pt x="1000" y="1050"/>
                </a:lnTo>
                <a:lnTo>
                  <a:pt x="1031" y="1067"/>
                </a:lnTo>
                <a:lnTo>
                  <a:pt x="1062" y="1084"/>
                </a:lnTo>
                <a:lnTo>
                  <a:pt x="1094" y="1099"/>
                </a:lnTo>
                <a:lnTo>
                  <a:pt x="1124" y="1113"/>
                </a:lnTo>
                <a:lnTo>
                  <a:pt x="1155" y="1126"/>
                </a:lnTo>
                <a:lnTo>
                  <a:pt x="1185" y="1137"/>
                </a:lnTo>
                <a:lnTo>
                  <a:pt x="1214" y="1146"/>
                </a:lnTo>
                <a:lnTo>
                  <a:pt x="1242" y="1154"/>
                </a:lnTo>
                <a:lnTo>
                  <a:pt x="1270" y="1160"/>
                </a:lnTo>
                <a:lnTo>
                  <a:pt x="1297" y="1164"/>
                </a:lnTo>
                <a:lnTo>
                  <a:pt x="1297" y="1164"/>
                </a:lnTo>
                <a:lnTo>
                  <a:pt x="1324" y="1166"/>
                </a:lnTo>
                <a:lnTo>
                  <a:pt x="1349" y="1166"/>
                </a:lnTo>
                <a:lnTo>
                  <a:pt x="1376" y="1164"/>
                </a:lnTo>
                <a:lnTo>
                  <a:pt x="1401" y="1160"/>
                </a:lnTo>
                <a:lnTo>
                  <a:pt x="1425" y="1155"/>
                </a:lnTo>
                <a:lnTo>
                  <a:pt x="1449" y="1149"/>
                </a:lnTo>
                <a:lnTo>
                  <a:pt x="1472" y="1142"/>
                </a:lnTo>
                <a:lnTo>
                  <a:pt x="1494" y="1136"/>
                </a:lnTo>
                <a:lnTo>
                  <a:pt x="1532" y="1122"/>
                </a:lnTo>
                <a:lnTo>
                  <a:pt x="1560" y="1112"/>
                </a:lnTo>
                <a:lnTo>
                  <a:pt x="1578" y="1105"/>
                </a:lnTo>
                <a:lnTo>
                  <a:pt x="1582" y="1105"/>
                </a:lnTo>
                <a:lnTo>
                  <a:pt x="1582" y="1107"/>
                </a:lnTo>
                <a:lnTo>
                  <a:pt x="1582" y="1108"/>
                </a:lnTo>
                <a:lnTo>
                  <a:pt x="1582" y="1108"/>
                </a:lnTo>
                <a:lnTo>
                  <a:pt x="1578" y="1114"/>
                </a:lnTo>
                <a:lnTo>
                  <a:pt x="1575" y="1121"/>
                </a:lnTo>
                <a:lnTo>
                  <a:pt x="1568" y="1130"/>
                </a:lnTo>
                <a:lnTo>
                  <a:pt x="1566" y="1132"/>
                </a:lnTo>
                <a:lnTo>
                  <a:pt x="1565" y="1133"/>
                </a:lnTo>
                <a:lnTo>
                  <a:pt x="1568" y="1135"/>
                </a:lnTo>
                <a:lnTo>
                  <a:pt x="1571" y="1133"/>
                </a:lnTo>
                <a:lnTo>
                  <a:pt x="1571" y="1133"/>
                </a:lnTo>
                <a:lnTo>
                  <a:pt x="1588" y="1127"/>
                </a:lnTo>
                <a:lnTo>
                  <a:pt x="1610" y="1118"/>
                </a:lnTo>
                <a:lnTo>
                  <a:pt x="1620" y="1116"/>
                </a:lnTo>
                <a:lnTo>
                  <a:pt x="1626" y="1116"/>
                </a:lnTo>
                <a:lnTo>
                  <a:pt x="1629" y="1116"/>
                </a:lnTo>
                <a:lnTo>
                  <a:pt x="1629" y="1117"/>
                </a:lnTo>
                <a:lnTo>
                  <a:pt x="1629" y="1119"/>
                </a:lnTo>
                <a:lnTo>
                  <a:pt x="1627" y="1123"/>
                </a:lnTo>
                <a:lnTo>
                  <a:pt x="1627" y="1123"/>
                </a:lnTo>
                <a:lnTo>
                  <a:pt x="1624" y="1127"/>
                </a:lnTo>
                <a:lnTo>
                  <a:pt x="1618" y="1132"/>
                </a:lnTo>
                <a:lnTo>
                  <a:pt x="1603" y="1141"/>
                </a:lnTo>
                <a:lnTo>
                  <a:pt x="1583" y="1150"/>
                </a:lnTo>
                <a:lnTo>
                  <a:pt x="1560" y="1160"/>
                </a:lnTo>
                <a:lnTo>
                  <a:pt x="1537" y="1170"/>
                </a:lnTo>
                <a:lnTo>
                  <a:pt x="1516" y="1180"/>
                </a:lnTo>
                <a:lnTo>
                  <a:pt x="1498" y="1189"/>
                </a:lnTo>
                <a:lnTo>
                  <a:pt x="1490" y="1194"/>
                </a:lnTo>
                <a:lnTo>
                  <a:pt x="1485" y="1199"/>
                </a:lnTo>
                <a:lnTo>
                  <a:pt x="1485" y="1199"/>
                </a:lnTo>
                <a:lnTo>
                  <a:pt x="1479" y="1205"/>
                </a:lnTo>
                <a:lnTo>
                  <a:pt x="1470" y="1212"/>
                </a:lnTo>
                <a:lnTo>
                  <a:pt x="1441" y="1229"/>
                </a:lnTo>
                <a:lnTo>
                  <a:pt x="1401" y="1249"/>
                </a:lnTo>
                <a:lnTo>
                  <a:pt x="1353" y="1269"/>
                </a:lnTo>
                <a:lnTo>
                  <a:pt x="1326" y="1281"/>
                </a:lnTo>
                <a:lnTo>
                  <a:pt x="1298" y="1291"/>
                </a:lnTo>
                <a:lnTo>
                  <a:pt x="1269" y="1300"/>
                </a:lnTo>
                <a:lnTo>
                  <a:pt x="1239" y="1309"/>
                </a:lnTo>
                <a:lnTo>
                  <a:pt x="1208" y="1316"/>
                </a:lnTo>
                <a:lnTo>
                  <a:pt x="1176" y="1323"/>
                </a:lnTo>
                <a:lnTo>
                  <a:pt x="1146" y="1328"/>
                </a:lnTo>
                <a:lnTo>
                  <a:pt x="1114" y="1332"/>
                </a:lnTo>
                <a:lnTo>
                  <a:pt x="1114" y="1332"/>
                </a:lnTo>
                <a:lnTo>
                  <a:pt x="1097" y="1333"/>
                </a:lnTo>
                <a:lnTo>
                  <a:pt x="1080" y="1332"/>
                </a:lnTo>
                <a:lnTo>
                  <a:pt x="1062" y="1330"/>
                </a:lnTo>
                <a:lnTo>
                  <a:pt x="1042" y="1326"/>
                </a:lnTo>
                <a:lnTo>
                  <a:pt x="1021" y="1323"/>
                </a:lnTo>
                <a:lnTo>
                  <a:pt x="1000" y="1318"/>
                </a:lnTo>
                <a:lnTo>
                  <a:pt x="954" y="1306"/>
                </a:lnTo>
                <a:lnTo>
                  <a:pt x="907" y="1291"/>
                </a:lnTo>
                <a:lnTo>
                  <a:pt x="857" y="1273"/>
                </a:lnTo>
                <a:lnTo>
                  <a:pt x="809" y="1255"/>
                </a:lnTo>
                <a:lnTo>
                  <a:pt x="761" y="1235"/>
                </a:lnTo>
                <a:lnTo>
                  <a:pt x="671" y="1197"/>
                </a:lnTo>
                <a:lnTo>
                  <a:pt x="594" y="1163"/>
                </a:lnTo>
                <a:lnTo>
                  <a:pt x="537" y="1138"/>
                </a:lnTo>
                <a:lnTo>
                  <a:pt x="519" y="1131"/>
                </a:lnTo>
                <a:lnTo>
                  <a:pt x="509" y="1128"/>
                </a:lnTo>
                <a:lnTo>
                  <a:pt x="509" y="1128"/>
                </a:lnTo>
                <a:lnTo>
                  <a:pt x="498" y="1128"/>
                </a:lnTo>
                <a:lnTo>
                  <a:pt x="486" y="1128"/>
                </a:lnTo>
                <a:lnTo>
                  <a:pt x="476" y="1131"/>
                </a:lnTo>
                <a:lnTo>
                  <a:pt x="467" y="1133"/>
                </a:lnTo>
                <a:lnTo>
                  <a:pt x="458" y="1137"/>
                </a:lnTo>
                <a:lnTo>
                  <a:pt x="452" y="1142"/>
                </a:lnTo>
                <a:lnTo>
                  <a:pt x="447" y="1150"/>
                </a:lnTo>
                <a:lnTo>
                  <a:pt x="443" y="1159"/>
                </a:lnTo>
                <a:lnTo>
                  <a:pt x="443" y="1159"/>
                </a:lnTo>
                <a:lnTo>
                  <a:pt x="442" y="1170"/>
                </a:lnTo>
                <a:lnTo>
                  <a:pt x="441" y="1184"/>
                </a:lnTo>
                <a:lnTo>
                  <a:pt x="442" y="1213"/>
                </a:lnTo>
                <a:lnTo>
                  <a:pt x="442" y="1226"/>
                </a:lnTo>
                <a:lnTo>
                  <a:pt x="441" y="1238"/>
                </a:lnTo>
                <a:lnTo>
                  <a:pt x="439" y="1243"/>
                </a:lnTo>
                <a:lnTo>
                  <a:pt x="438" y="1246"/>
                </a:lnTo>
                <a:lnTo>
                  <a:pt x="435" y="1249"/>
                </a:lnTo>
                <a:lnTo>
                  <a:pt x="433" y="1250"/>
                </a:lnTo>
                <a:lnTo>
                  <a:pt x="433" y="1250"/>
                </a:lnTo>
                <a:lnTo>
                  <a:pt x="429" y="1250"/>
                </a:lnTo>
                <a:lnTo>
                  <a:pt x="425" y="1250"/>
                </a:lnTo>
                <a:lnTo>
                  <a:pt x="416" y="1245"/>
                </a:lnTo>
                <a:lnTo>
                  <a:pt x="408" y="1236"/>
                </a:lnTo>
                <a:lnTo>
                  <a:pt x="397" y="1225"/>
                </a:lnTo>
                <a:lnTo>
                  <a:pt x="386" y="1210"/>
                </a:lnTo>
                <a:lnTo>
                  <a:pt x="376" y="1191"/>
                </a:lnTo>
                <a:lnTo>
                  <a:pt x="366" y="1169"/>
                </a:lnTo>
                <a:lnTo>
                  <a:pt x="357" y="1144"/>
                </a:lnTo>
                <a:lnTo>
                  <a:pt x="357" y="1144"/>
                </a:lnTo>
                <a:lnTo>
                  <a:pt x="353" y="1130"/>
                </a:lnTo>
                <a:lnTo>
                  <a:pt x="349" y="1116"/>
                </a:lnTo>
                <a:lnTo>
                  <a:pt x="345" y="1085"/>
                </a:lnTo>
                <a:lnTo>
                  <a:pt x="344" y="1055"/>
                </a:lnTo>
                <a:lnTo>
                  <a:pt x="343" y="1025"/>
                </a:lnTo>
                <a:lnTo>
                  <a:pt x="344" y="1000"/>
                </a:lnTo>
                <a:lnTo>
                  <a:pt x="345" y="980"/>
                </a:lnTo>
                <a:lnTo>
                  <a:pt x="347" y="961"/>
                </a:lnTo>
                <a:lnTo>
                  <a:pt x="347" y="961"/>
                </a:lnTo>
                <a:lnTo>
                  <a:pt x="306" y="886"/>
                </a:lnTo>
                <a:lnTo>
                  <a:pt x="213" y="713"/>
                </a:lnTo>
                <a:lnTo>
                  <a:pt x="162" y="615"/>
                </a:lnTo>
                <a:lnTo>
                  <a:pt x="114" y="522"/>
                </a:lnTo>
                <a:lnTo>
                  <a:pt x="76" y="445"/>
                </a:lnTo>
                <a:lnTo>
                  <a:pt x="62" y="414"/>
                </a:lnTo>
                <a:lnTo>
                  <a:pt x="52" y="391"/>
                </a:lnTo>
                <a:lnTo>
                  <a:pt x="52" y="391"/>
                </a:lnTo>
                <a:lnTo>
                  <a:pt x="38" y="356"/>
                </a:lnTo>
                <a:lnTo>
                  <a:pt x="26" y="321"/>
                </a:lnTo>
                <a:lnTo>
                  <a:pt x="17" y="290"/>
                </a:lnTo>
                <a:lnTo>
                  <a:pt x="10" y="259"/>
                </a:lnTo>
                <a:lnTo>
                  <a:pt x="3" y="231"/>
                </a:lnTo>
                <a:lnTo>
                  <a:pt x="1" y="206"/>
                </a:lnTo>
                <a:lnTo>
                  <a:pt x="0" y="183"/>
                </a:lnTo>
                <a:lnTo>
                  <a:pt x="1" y="163"/>
                </a:lnTo>
                <a:lnTo>
                  <a:pt x="1" y="163"/>
                </a:lnTo>
                <a:lnTo>
                  <a:pt x="5" y="145"/>
                </a:lnTo>
                <a:lnTo>
                  <a:pt x="9" y="131"/>
                </a:lnTo>
                <a:lnTo>
                  <a:pt x="12" y="119"/>
                </a:lnTo>
                <a:lnTo>
                  <a:pt x="17" y="112"/>
                </a:lnTo>
                <a:lnTo>
                  <a:pt x="24" y="102"/>
                </a:lnTo>
                <a:lnTo>
                  <a:pt x="26" y="98"/>
                </a:lnTo>
                <a:lnTo>
                  <a:pt x="26" y="97"/>
                </a:lnTo>
                <a:lnTo>
                  <a:pt x="26" y="9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781501FB-4995-4494-9314-4A6C3F151A4A}"/>
              </a:ext>
            </a:extLst>
          </p:cNvPr>
          <p:cNvSpPr>
            <a:spLocks/>
          </p:cNvSpPr>
          <p:nvPr/>
        </p:nvSpPr>
        <p:spPr bwMode="auto">
          <a:xfrm>
            <a:off x="2298040" y="1069101"/>
            <a:ext cx="1759954" cy="1257678"/>
          </a:xfrm>
          <a:custGeom>
            <a:avLst/>
            <a:gdLst>
              <a:gd name="T0" fmla="*/ 199 w 1328"/>
              <a:gd name="T1" fmla="*/ 287 h 949"/>
              <a:gd name="T2" fmla="*/ 98 w 1328"/>
              <a:gd name="T3" fmla="*/ 423 h 949"/>
              <a:gd name="T4" fmla="*/ 39 w 1328"/>
              <a:gd name="T5" fmla="*/ 535 h 949"/>
              <a:gd name="T6" fmla="*/ 12 w 1328"/>
              <a:gd name="T7" fmla="*/ 647 h 949"/>
              <a:gd name="T8" fmla="*/ 0 w 1328"/>
              <a:gd name="T9" fmla="*/ 783 h 949"/>
              <a:gd name="T10" fmla="*/ 9 w 1328"/>
              <a:gd name="T11" fmla="*/ 845 h 949"/>
              <a:gd name="T12" fmla="*/ 22 w 1328"/>
              <a:gd name="T13" fmla="*/ 876 h 949"/>
              <a:gd name="T14" fmla="*/ 14 w 1328"/>
              <a:gd name="T15" fmla="*/ 924 h 949"/>
              <a:gd name="T16" fmla="*/ 18 w 1328"/>
              <a:gd name="T17" fmla="*/ 948 h 949"/>
              <a:gd name="T18" fmla="*/ 36 w 1328"/>
              <a:gd name="T19" fmla="*/ 946 h 949"/>
              <a:gd name="T20" fmla="*/ 83 w 1328"/>
              <a:gd name="T21" fmla="*/ 901 h 949"/>
              <a:gd name="T22" fmla="*/ 239 w 1328"/>
              <a:gd name="T23" fmla="*/ 712 h 949"/>
              <a:gd name="T24" fmla="*/ 296 w 1328"/>
              <a:gd name="T25" fmla="*/ 698 h 949"/>
              <a:gd name="T26" fmla="*/ 374 w 1328"/>
              <a:gd name="T27" fmla="*/ 669 h 949"/>
              <a:gd name="T28" fmla="*/ 417 w 1328"/>
              <a:gd name="T29" fmla="*/ 637 h 949"/>
              <a:gd name="T30" fmla="*/ 454 w 1328"/>
              <a:gd name="T31" fmla="*/ 587 h 949"/>
              <a:gd name="T32" fmla="*/ 453 w 1328"/>
              <a:gd name="T33" fmla="*/ 580 h 949"/>
              <a:gd name="T34" fmla="*/ 410 w 1328"/>
              <a:gd name="T35" fmla="*/ 596 h 949"/>
              <a:gd name="T36" fmla="*/ 378 w 1328"/>
              <a:gd name="T37" fmla="*/ 599 h 949"/>
              <a:gd name="T38" fmla="*/ 369 w 1328"/>
              <a:gd name="T39" fmla="*/ 594 h 949"/>
              <a:gd name="T40" fmla="*/ 465 w 1328"/>
              <a:gd name="T41" fmla="*/ 495 h 949"/>
              <a:gd name="T42" fmla="*/ 624 w 1328"/>
              <a:gd name="T43" fmla="*/ 353 h 949"/>
              <a:gd name="T44" fmla="*/ 740 w 1328"/>
              <a:gd name="T45" fmla="*/ 277 h 949"/>
              <a:gd name="T46" fmla="*/ 783 w 1328"/>
              <a:gd name="T47" fmla="*/ 259 h 949"/>
              <a:gd name="T48" fmla="*/ 887 w 1328"/>
              <a:gd name="T49" fmla="*/ 239 h 949"/>
              <a:gd name="T50" fmla="*/ 1007 w 1328"/>
              <a:gd name="T51" fmla="*/ 239 h 949"/>
              <a:gd name="T52" fmla="*/ 1051 w 1328"/>
              <a:gd name="T53" fmla="*/ 244 h 949"/>
              <a:gd name="T54" fmla="*/ 1049 w 1328"/>
              <a:gd name="T55" fmla="*/ 256 h 949"/>
              <a:gd name="T56" fmla="*/ 1073 w 1328"/>
              <a:gd name="T57" fmla="*/ 280 h 949"/>
              <a:gd name="T58" fmla="*/ 1140 w 1328"/>
              <a:gd name="T59" fmla="*/ 320 h 949"/>
              <a:gd name="T60" fmla="*/ 1154 w 1328"/>
              <a:gd name="T61" fmla="*/ 319 h 949"/>
              <a:gd name="T62" fmla="*/ 1150 w 1328"/>
              <a:gd name="T63" fmla="*/ 308 h 949"/>
              <a:gd name="T64" fmla="*/ 1127 w 1328"/>
              <a:gd name="T65" fmla="*/ 280 h 949"/>
              <a:gd name="T66" fmla="*/ 1125 w 1328"/>
              <a:gd name="T67" fmla="*/ 261 h 949"/>
              <a:gd name="T68" fmla="*/ 1139 w 1328"/>
              <a:gd name="T69" fmla="*/ 244 h 949"/>
              <a:gd name="T70" fmla="*/ 1188 w 1328"/>
              <a:gd name="T71" fmla="*/ 225 h 949"/>
              <a:gd name="T72" fmla="*/ 1312 w 1328"/>
              <a:gd name="T73" fmla="*/ 204 h 949"/>
              <a:gd name="T74" fmla="*/ 1328 w 1328"/>
              <a:gd name="T75" fmla="*/ 195 h 949"/>
              <a:gd name="T76" fmla="*/ 1317 w 1328"/>
              <a:gd name="T77" fmla="*/ 188 h 949"/>
              <a:gd name="T78" fmla="*/ 1211 w 1328"/>
              <a:gd name="T79" fmla="*/ 179 h 949"/>
              <a:gd name="T80" fmla="*/ 1115 w 1328"/>
              <a:gd name="T81" fmla="*/ 181 h 949"/>
              <a:gd name="T82" fmla="*/ 1077 w 1328"/>
              <a:gd name="T83" fmla="*/ 173 h 949"/>
              <a:gd name="T84" fmla="*/ 1031 w 1328"/>
              <a:gd name="T85" fmla="*/ 134 h 949"/>
              <a:gd name="T86" fmla="*/ 969 w 1328"/>
              <a:gd name="T87" fmla="*/ 107 h 949"/>
              <a:gd name="T88" fmla="*/ 839 w 1328"/>
              <a:gd name="T89" fmla="*/ 83 h 949"/>
              <a:gd name="T90" fmla="*/ 699 w 1328"/>
              <a:gd name="T91" fmla="*/ 66 h 949"/>
              <a:gd name="T92" fmla="*/ 619 w 1328"/>
              <a:gd name="T93" fmla="*/ 68 h 949"/>
              <a:gd name="T94" fmla="*/ 460 w 1328"/>
              <a:gd name="T95" fmla="*/ 97 h 949"/>
              <a:gd name="T96" fmla="*/ 408 w 1328"/>
              <a:gd name="T97" fmla="*/ 98 h 949"/>
              <a:gd name="T98" fmla="*/ 387 w 1328"/>
              <a:gd name="T99" fmla="*/ 87 h 949"/>
              <a:gd name="T100" fmla="*/ 363 w 1328"/>
              <a:gd name="T101" fmla="*/ 43 h 949"/>
              <a:gd name="T102" fmla="*/ 346 w 1328"/>
              <a:gd name="T103" fmla="*/ 5 h 949"/>
              <a:gd name="T104" fmla="*/ 321 w 1328"/>
              <a:gd name="T105" fmla="*/ 7 h 949"/>
              <a:gd name="T106" fmla="*/ 295 w 1328"/>
              <a:gd name="T107" fmla="*/ 41 h 949"/>
              <a:gd name="T108" fmla="*/ 285 w 1328"/>
              <a:gd name="T109" fmla="*/ 78 h 949"/>
              <a:gd name="T110" fmla="*/ 268 w 1328"/>
              <a:gd name="T111" fmla="*/ 200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8" h="949">
                <a:moveTo>
                  <a:pt x="265" y="209"/>
                </a:moveTo>
                <a:lnTo>
                  <a:pt x="265" y="209"/>
                </a:lnTo>
                <a:lnTo>
                  <a:pt x="233" y="245"/>
                </a:lnTo>
                <a:lnTo>
                  <a:pt x="199" y="287"/>
                </a:lnTo>
                <a:lnTo>
                  <a:pt x="159" y="338"/>
                </a:lnTo>
                <a:lnTo>
                  <a:pt x="139" y="365"/>
                </a:lnTo>
                <a:lnTo>
                  <a:pt x="119" y="394"/>
                </a:lnTo>
                <a:lnTo>
                  <a:pt x="98" y="423"/>
                </a:lnTo>
                <a:lnTo>
                  <a:pt x="80" y="453"/>
                </a:lnTo>
                <a:lnTo>
                  <a:pt x="64" y="481"/>
                </a:lnTo>
                <a:lnTo>
                  <a:pt x="50" y="509"/>
                </a:lnTo>
                <a:lnTo>
                  <a:pt x="39" y="535"/>
                </a:lnTo>
                <a:lnTo>
                  <a:pt x="31" y="559"/>
                </a:lnTo>
                <a:lnTo>
                  <a:pt x="31" y="559"/>
                </a:lnTo>
                <a:lnTo>
                  <a:pt x="21" y="604"/>
                </a:lnTo>
                <a:lnTo>
                  <a:pt x="12" y="647"/>
                </a:lnTo>
                <a:lnTo>
                  <a:pt x="7" y="685"/>
                </a:lnTo>
                <a:lnTo>
                  <a:pt x="3" y="721"/>
                </a:lnTo>
                <a:lnTo>
                  <a:pt x="0" y="754"/>
                </a:lnTo>
                <a:lnTo>
                  <a:pt x="0" y="783"/>
                </a:lnTo>
                <a:lnTo>
                  <a:pt x="2" y="807"/>
                </a:lnTo>
                <a:lnTo>
                  <a:pt x="5" y="829"/>
                </a:lnTo>
                <a:lnTo>
                  <a:pt x="5" y="829"/>
                </a:lnTo>
                <a:lnTo>
                  <a:pt x="9" y="845"/>
                </a:lnTo>
                <a:lnTo>
                  <a:pt x="13" y="855"/>
                </a:lnTo>
                <a:lnTo>
                  <a:pt x="19" y="868"/>
                </a:lnTo>
                <a:lnTo>
                  <a:pt x="21" y="872"/>
                </a:lnTo>
                <a:lnTo>
                  <a:pt x="22" y="876"/>
                </a:lnTo>
                <a:lnTo>
                  <a:pt x="21" y="890"/>
                </a:lnTo>
                <a:lnTo>
                  <a:pt x="21" y="890"/>
                </a:lnTo>
                <a:lnTo>
                  <a:pt x="17" y="913"/>
                </a:lnTo>
                <a:lnTo>
                  <a:pt x="14" y="924"/>
                </a:lnTo>
                <a:lnTo>
                  <a:pt x="13" y="934"/>
                </a:lnTo>
                <a:lnTo>
                  <a:pt x="14" y="943"/>
                </a:lnTo>
                <a:lnTo>
                  <a:pt x="16" y="947"/>
                </a:lnTo>
                <a:lnTo>
                  <a:pt x="18" y="948"/>
                </a:lnTo>
                <a:lnTo>
                  <a:pt x="21" y="949"/>
                </a:lnTo>
                <a:lnTo>
                  <a:pt x="25" y="949"/>
                </a:lnTo>
                <a:lnTo>
                  <a:pt x="30" y="948"/>
                </a:lnTo>
                <a:lnTo>
                  <a:pt x="36" y="946"/>
                </a:lnTo>
                <a:lnTo>
                  <a:pt x="36" y="946"/>
                </a:lnTo>
                <a:lnTo>
                  <a:pt x="44" y="941"/>
                </a:lnTo>
                <a:lnTo>
                  <a:pt x="55" y="930"/>
                </a:lnTo>
                <a:lnTo>
                  <a:pt x="83" y="901"/>
                </a:lnTo>
                <a:lnTo>
                  <a:pt x="116" y="863"/>
                </a:lnTo>
                <a:lnTo>
                  <a:pt x="152" y="821"/>
                </a:lnTo>
                <a:lnTo>
                  <a:pt x="213" y="746"/>
                </a:lnTo>
                <a:lnTo>
                  <a:pt x="239" y="712"/>
                </a:lnTo>
                <a:lnTo>
                  <a:pt x="239" y="712"/>
                </a:lnTo>
                <a:lnTo>
                  <a:pt x="246" y="711"/>
                </a:lnTo>
                <a:lnTo>
                  <a:pt x="263" y="707"/>
                </a:lnTo>
                <a:lnTo>
                  <a:pt x="296" y="698"/>
                </a:lnTo>
                <a:lnTo>
                  <a:pt x="346" y="681"/>
                </a:lnTo>
                <a:lnTo>
                  <a:pt x="346" y="681"/>
                </a:lnTo>
                <a:lnTo>
                  <a:pt x="360" y="676"/>
                </a:lnTo>
                <a:lnTo>
                  <a:pt x="374" y="669"/>
                </a:lnTo>
                <a:lnTo>
                  <a:pt x="385" y="662"/>
                </a:lnTo>
                <a:lnTo>
                  <a:pt x="397" y="655"/>
                </a:lnTo>
                <a:lnTo>
                  <a:pt x="408" y="646"/>
                </a:lnTo>
                <a:lnTo>
                  <a:pt x="417" y="637"/>
                </a:lnTo>
                <a:lnTo>
                  <a:pt x="432" y="620"/>
                </a:lnTo>
                <a:lnTo>
                  <a:pt x="445" y="605"/>
                </a:lnTo>
                <a:lnTo>
                  <a:pt x="451" y="592"/>
                </a:lnTo>
                <a:lnTo>
                  <a:pt x="454" y="587"/>
                </a:lnTo>
                <a:lnTo>
                  <a:pt x="455" y="583"/>
                </a:lnTo>
                <a:lnTo>
                  <a:pt x="454" y="581"/>
                </a:lnTo>
                <a:lnTo>
                  <a:pt x="453" y="580"/>
                </a:lnTo>
                <a:lnTo>
                  <a:pt x="453" y="580"/>
                </a:lnTo>
                <a:lnTo>
                  <a:pt x="448" y="581"/>
                </a:lnTo>
                <a:lnTo>
                  <a:pt x="441" y="582"/>
                </a:lnTo>
                <a:lnTo>
                  <a:pt x="427" y="590"/>
                </a:lnTo>
                <a:lnTo>
                  <a:pt x="410" y="596"/>
                </a:lnTo>
                <a:lnTo>
                  <a:pt x="401" y="599"/>
                </a:lnTo>
                <a:lnTo>
                  <a:pt x="392" y="600"/>
                </a:lnTo>
                <a:lnTo>
                  <a:pt x="392" y="600"/>
                </a:lnTo>
                <a:lnTo>
                  <a:pt x="378" y="599"/>
                </a:lnTo>
                <a:lnTo>
                  <a:pt x="374" y="599"/>
                </a:lnTo>
                <a:lnTo>
                  <a:pt x="370" y="596"/>
                </a:lnTo>
                <a:lnTo>
                  <a:pt x="369" y="595"/>
                </a:lnTo>
                <a:lnTo>
                  <a:pt x="369" y="594"/>
                </a:lnTo>
                <a:lnTo>
                  <a:pt x="371" y="590"/>
                </a:lnTo>
                <a:lnTo>
                  <a:pt x="371" y="590"/>
                </a:lnTo>
                <a:lnTo>
                  <a:pt x="417" y="542"/>
                </a:lnTo>
                <a:lnTo>
                  <a:pt x="465" y="495"/>
                </a:lnTo>
                <a:lnTo>
                  <a:pt x="524" y="439"/>
                </a:lnTo>
                <a:lnTo>
                  <a:pt x="557" y="409"/>
                </a:lnTo>
                <a:lnTo>
                  <a:pt x="590" y="381"/>
                </a:lnTo>
                <a:lnTo>
                  <a:pt x="624" y="353"/>
                </a:lnTo>
                <a:lnTo>
                  <a:pt x="659" y="328"/>
                </a:lnTo>
                <a:lnTo>
                  <a:pt x="692" y="305"/>
                </a:lnTo>
                <a:lnTo>
                  <a:pt x="723" y="286"/>
                </a:lnTo>
                <a:lnTo>
                  <a:pt x="740" y="277"/>
                </a:lnTo>
                <a:lnTo>
                  <a:pt x="755" y="270"/>
                </a:lnTo>
                <a:lnTo>
                  <a:pt x="769" y="265"/>
                </a:lnTo>
                <a:lnTo>
                  <a:pt x="783" y="259"/>
                </a:lnTo>
                <a:lnTo>
                  <a:pt x="783" y="259"/>
                </a:lnTo>
                <a:lnTo>
                  <a:pt x="810" y="252"/>
                </a:lnTo>
                <a:lnTo>
                  <a:pt x="836" y="247"/>
                </a:lnTo>
                <a:lnTo>
                  <a:pt x="862" y="243"/>
                </a:lnTo>
                <a:lnTo>
                  <a:pt x="887" y="239"/>
                </a:lnTo>
                <a:lnTo>
                  <a:pt x="911" y="238"/>
                </a:lnTo>
                <a:lnTo>
                  <a:pt x="933" y="237"/>
                </a:lnTo>
                <a:lnTo>
                  <a:pt x="974" y="237"/>
                </a:lnTo>
                <a:lnTo>
                  <a:pt x="1007" y="239"/>
                </a:lnTo>
                <a:lnTo>
                  <a:pt x="1032" y="242"/>
                </a:lnTo>
                <a:lnTo>
                  <a:pt x="1052" y="244"/>
                </a:lnTo>
                <a:lnTo>
                  <a:pt x="1052" y="244"/>
                </a:lnTo>
                <a:lnTo>
                  <a:pt x="1051" y="244"/>
                </a:lnTo>
                <a:lnTo>
                  <a:pt x="1049" y="245"/>
                </a:lnTo>
                <a:lnTo>
                  <a:pt x="1047" y="248"/>
                </a:lnTo>
                <a:lnTo>
                  <a:pt x="1046" y="252"/>
                </a:lnTo>
                <a:lnTo>
                  <a:pt x="1049" y="256"/>
                </a:lnTo>
                <a:lnTo>
                  <a:pt x="1052" y="262"/>
                </a:lnTo>
                <a:lnTo>
                  <a:pt x="1060" y="271"/>
                </a:lnTo>
                <a:lnTo>
                  <a:pt x="1073" y="280"/>
                </a:lnTo>
                <a:lnTo>
                  <a:pt x="1073" y="280"/>
                </a:lnTo>
                <a:lnTo>
                  <a:pt x="1102" y="300"/>
                </a:lnTo>
                <a:lnTo>
                  <a:pt x="1116" y="308"/>
                </a:lnTo>
                <a:lnTo>
                  <a:pt x="1130" y="315"/>
                </a:lnTo>
                <a:lnTo>
                  <a:pt x="1140" y="320"/>
                </a:lnTo>
                <a:lnTo>
                  <a:pt x="1148" y="322"/>
                </a:lnTo>
                <a:lnTo>
                  <a:pt x="1152" y="322"/>
                </a:lnTo>
                <a:lnTo>
                  <a:pt x="1153" y="320"/>
                </a:lnTo>
                <a:lnTo>
                  <a:pt x="1154" y="319"/>
                </a:lnTo>
                <a:lnTo>
                  <a:pt x="1154" y="315"/>
                </a:lnTo>
                <a:lnTo>
                  <a:pt x="1154" y="315"/>
                </a:lnTo>
                <a:lnTo>
                  <a:pt x="1153" y="312"/>
                </a:lnTo>
                <a:lnTo>
                  <a:pt x="1150" y="308"/>
                </a:lnTo>
                <a:lnTo>
                  <a:pt x="1144" y="300"/>
                </a:lnTo>
                <a:lnTo>
                  <a:pt x="1138" y="293"/>
                </a:lnTo>
                <a:lnTo>
                  <a:pt x="1130" y="284"/>
                </a:lnTo>
                <a:lnTo>
                  <a:pt x="1127" y="280"/>
                </a:lnTo>
                <a:lnTo>
                  <a:pt x="1125" y="276"/>
                </a:lnTo>
                <a:lnTo>
                  <a:pt x="1124" y="271"/>
                </a:lnTo>
                <a:lnTo>
                  <a:pt x="1124" y="266"/>
                </a:lnTo>
                <a:lnTo>
                  <a:pt x="1125" y="261"/>
                </a:lnTo>
                <a:lnTo>
                  <a:pt x="1127" y="256"/>
                </a:lnTo>
                <a:lnTo>
                  <a:pt x="1133" y="251"/>
                </a:lnTo>
                <a:lnTo>
                  <a:pt x="1139" y="244"/>
                </a:lnTo>
                <a:lnTo>
                  <a:pt x="1139" y="244"/>
                </a:lnTo>
                <a:lnTo>
                  <a:pt x="1148" y="239"/>
                </a:lnTo>
                <a:lnTo>
                  <a:pt x="1159" y="234"/>
                </a:lnTo>
                <a:lnTo>
                  <a:pt x="1173" y="229"/>
                </a:lnTo>
                <a:lnTo>
                  <a:pt x="1188" y="225"/>
                </a:lnTo>
                <a:lnTo>
                  <a:pt x="1221" y="218"/>
                </a:lnTo>
                <a:lnTo>
                  <a:pt x="1256" y="212"/>
                </a:lnTo>
                <a:lnTo>
                  <a:pt x="1286" y="207"/>
                </a:lnTo>
                <a:lnTo>
                  <a:pt x="1312" y="204"/>
                </a:lnTo>
                <a:lnTo>
                  <a:pt x="1321" y="201"/>
                </a:lnTo>
                <a:lnTo>
                  <a:pt x="1326" y="198"/>
                </a:lnTo>
                <a:lnTo>
                  <a:pt x="1328" y="196"/>
                </a:lnTo>
                <a:lnTo>
                  <a:pt x="1328" y="195"/>
                </a:lnTo>
                <a:lnTo>
                  <a:pt x="1327" y="193"/>
                </a:lnTo>
                <a:lnTo>
                  <a:pt x="1327" y="193"/>
                </a:lnTo>
                <a:lnTo>
                  <a:pt x="1323" y="191"/>
                </a:lnTo>
                <a:lnTo>
                  <a:pt x="1317" y="188"/>
                </a:lnTo>
                <a:lnTo>
                  <a:pt x="1300" y="185"/>
                </a:lnTo>
                <a:lnTo>
                  <a:pt x="1280" y="182"/>
                </a:lnTo>
                <a:lnTo>
                  <a:pt x="1257" y="181"/>
                </a:lnTo>
                <a:lnTo>
                  <a:pt x="1211" y="179"/>
                </a:lnTo>
                <a:lnTo>
                  <a:pt x="1174" y="178"/>
                </a:lnTo>
                <a:lnTo>
                  <a:pt x="1174" y="178"/>
                </a:lnTo>
                <a:lnTo>
                  <a:pt x="1144" y="178"/>
                </a:lnTo>
                <a:lnTo>
                  <a:pt x="1115" y="181"/>
                </a:lnTo>
                <a:lnTo>
                  <a:pt x="1083" y="183"/>
                </a:lnTo>
                <a:lnTo>
                  <a:pt x="1083" y="183"/>
                </a:lnTo>
                <a:lnTo>
                  <a:pt x="1082" y="181"/>
                </a:lnTo>
                <a:lnTo>
                  <a:pt x="1077" y="173"/>
                </a:lnTo>
                <a:lnTo>
                  <a:pt x="1066" y="162"/>
                </a:lnTo>
                <a:lnTo>
                  <a:pt x="1052" y="148"/>
                </a:lnTo>
                <a:lnTo>
                  <a:pt x="1042" y="141"/>
                </a:lnTo>
                <a:lnTo>
                  <a:pt x="1031" y="134"/>
                </a:lnTo>
                <a:lnTo>
                  <a:pt x="1018" y="126"/>
                </a:lnTo>
                <a:lnTo>
                  <a:pt x="1004" y="120"/>
                </a:lnTo>
                <a:lnTo>
                  <a:pt x="988" y="113"/>
                </a:lnTo>
                <a:lnTo>
                  <a:pt x="969" y="107"/>
                </a:lnTo>
                <a:lnTo>
                  <a:pt x="948" y="102"/>
                </a:lnTo>
                <a:lnTo>
                  <a:pt x="925" y="97"/>
                </a:lnTo>
                <a:lnTo>
                  <a:pt x="925" y="97"/>
                </a:lnTo>
                <a:lnTo>
                  <a:pt x="839" y="83"/>
                </a:lnTo>
                <a:lnTo>
                  <a:pt x="800" y="77"/>
                </a:lnTo>
                <a:lnTo>
                  <a:pt x="765" y="71"/>
                </a:lnTo>
                <a:lnTo>
                  <a:pt x="731" y="69"/>
                </a:lnTo>
                <a:lnTo>
                  <a:pt x="699" y="66"/>
                </a:lnTo>
                <a:lnTo>
                  <a:pt x="667" y="66"/>
                </a:lnTo>
                <a:lnTo>
                  <a:pt x="636" y="66"/>
                </a:lnTo>
                <a:lnTo>
                  <a:pt x="636" y="66"/>
                </a:lnTo>
                <a:lnTo>
                  <a:pt x="619" y="68"/>
                </a:lnTo>
                <a:lnTo>
                  <a:pt x="603" y="70"/>
                </a:lnTo>
                <a:lnTo>
                  <a:pt x="566" y="75"/>
                </a:lnTo>
                <a:lnTo>
                  <a:pt x="493" y="90"/>
                </a:lnTo>
                <a:lnTo>
                  <a:pt x="460" y="97"/>
                </a:lnTo>
                <a:lnTo>
                  <a:pt x="445" y="98"/>
                </a:lnTo>
                <a:lnTo>
                  <a:pt x="431" y="99"/>
                </a:lnTo>
                <a:lnTo>
                  <a:pt x="418" y="99"/>
                </a:lnTo>
                <a:lnTo>
                  <a:pt x="408" y="98"/>
                </a:lnTo>
                <a:lnTo>
                  <a:pt x="399" y="96"/>
                </a:lnTo>
                <a:lnTo>
                  <a:pt x="392" y="92"/>
                </a:lnTo>
                <a:lnTo>
                  <a:pt x="392" y="92"/>
                </a:lnTo>
                <a:lnTo>
                  <a:pt x="387" y="87"/>
                </a:lnTo>
                <a:lnTo>
                  <a:pt x="382" y="80"/>
                </a:lnTo>
                <a:lnTo>
                  <a:pt x="373" y="69"/>
                </a:lnTo>
                <a:lnTo>
                  <a:pt x="368" y="56"/>
                </a:lnTo>
                <a:lnTo>
                  <a:pt x="363" y="43"/>
                </a:lnTo>
                <a:lnTo>
                  <a:pt x="355" y="21"/>
                </a:lnTo>
                <a:lnTo>
                  <a:pt x="351" y="12"/>
                </a:lnTo>
                <a:lnTo>
                  <a:pt x="346" y="5"/>
                </a:lnTo>
                <a:lnTo>
                  <a:pt x="346" y="5"/>
                </a:lnTo>
                <a:lnTo>
                  <a:pt x="340" y="2"/>
                </a:lnTo>
                <a:lnTo>
                  <a:pt x="333" y="0"/>
                </a:lnTo>
                <a:lnTo>
                  <a:pt x="327" y="3"/>
                </a:lnTo>
                <a:lnTo>
                  <a:pt x="321" y="7"/>
                </a:lnTo>
                <a:lnTo>
                  <a:pt x="314" y="13"/>
                </a:lnTo>
                <a:lnTo>
                  <a:pt x="308" y="21"/>
                </a:lnTo>
                <a:lnTo>
                  <a:pt x="302" y="29"/>
                </a:lnTo>
                <a:lnTo>
                  <a:pt x="295" y="41"/>
                </a:lnTo>
                <a:lnTo>
                  <a:pt x="295" y="41"/>
                </a:lnTo>
                <a:lnTo>
                  <a:pt x="293" y="47"/>
                </a:lnTo>
                <a:lnTo>
                  <a:pt x="290" y="56"/>
                </a:lnTo>
                <a:lnTo>
                  <a:pt x="285" y="78"/>
                </a:lnTo>
                <a:lnTo>
                  <a:pt x="281" y="104"/>
                </a:lnTo>
                <a:lnTo>
                  <a:pt x="279" y="132"/>
                </a:lnTo>
                <a:lnTo>
                  <a:pt x="271" y="182"/>
                </a:lnTo>
                <a:lnTo>
                  <a:pt x="268" y="200"/>
                </a:lnTo>
                <a:lnTo>
                  <a:pt x="266" y="205"/>
                </a:lnTo>
                <a:lnTo>
                  <a:pt x="265" y="209"/>
                </a:lnTo>
                <a:lnTo>
                  <a:pt x="265" y="20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4C48E3E8-7D94-41C2-B660-85CCC3BEBA3C}"/>
              </a:ext>
            </a:extLst>
          </p:cNvPr>
          <p:cNvSpPr>
            <a:spLocks/>
          </p:cNvSpPr>
          <p:nvPr/>
        </p:nvSpPr>
        <p:spPr bwMode="auto">
          <a:xfrm>
            <a:off x="3999351" y="826888"/>
            <a:ext cx="1759954" cy="1568930"/>
          </a:xfrm>
          <a:custGeom>
            <a:avLst/>
            <a:gdLst>
              <a:gd name="T0" fmla="*/ 921 w 1253"/>
              <a:gd name="T1" fmla="*/ 304 h 1117"/>
              <a:gd name="T2" fmla="*/ 864 w 1253"/>
              <a:gd name="T3" fmla="*/ 313 h 1117"/>
              <a:gd name="T4" fmla="*/ 776 w 1253"/>
              <a:gd name="T5" fmla="*/ 367 h 1117"/>
              <a:gd name="T6" fmla="*/ 772 w 1253"/>
              <a:gd name="T7" fmla="*/ 379 h 1117"/>
              <a:gd name="T8" fmla="*/ 868 w 1253"/>
              <a:gd name="T9" fmla="*/ 368 h 1117"/>
              <a:gd name="T10" fmla="*/ 870 w 1253"/>
              <a:gd name="T11" fmla="*/ 375 h 1117"/>
              <a:gd name="T12" fmla="*/ 803 w 1253"/>
              <a:gd name="T13" fmla="*/ 424 h 1117"/>
              <a:gd name="T14" fmla="*/ 777 w 1253"/>
              <a:gd name="T15" fmla="*/ 475 h 1117"/>
              <a:gd name="T16" fmla="*/ 777 w 1253"/>
              <a:gd name="T17" fmla="*/ 501 h 1117"/>
              <a:gd name="T18" fmla="*/ 816 w 1253"/>
              <a:gd name="T19" fmla="*/ 470 h 1117"/>
              <a:gd name="T20" fmla="*/ 842 w 1253"/>
              <a:gd name="T21" fmla="*/ 455 h 1117"/>
              <a:gd name="T22" fmla="*/ 752 w 1253"/>
              <a:gd name="T23" fmla="*/ 618 h 1117"/>
              <a:gd name="T24" fmla="*/ 636 w 1253"/>
              <a:gd name="T25" fmla="*/ 809 h 1117"/>
              <a:gd name="T26" fmla="*/ 566 w 1253"/>
              <a:gd name="T27" fmla="*/ 897 h 1117"/>
              <a:gd name="T28" fmla="*/ 480 w 1253"/>
              <a:gd name="T29" fmla="*/ 949 h 1117"/>
              <a:gd name="T30" fmla="*/ 366 w 1253"/>
              <a:gd name="T31" fmla="*/ 981 h 1117"/>
              <a:gd name="T32" fmla="*/ 242 w 1253"/>
              <a:gd name="T33" fmla="*/ 982 h 1117"/>
              <a:gd name="T34" fmla="*/ 207 w 1253"/>
              <a:gd name="T35" fmla="*/ 963 h 1117"/>
              <a:gd name="T36" fmla="*/ 173 w 1253"/>
              <a:gd name="T37" fmla="*/ 892 h 1117"/>
              <a:gd name="T38" fmla="*/ 136 w 1253"/>
              <a:gd name="T39" fmla="*/ 830 h 1117"/>
              <a:gd name="T40" fmla="*/ 131 w 1253"/>
              <a:gd name="T41" fmla="*/ 853 h 1117"/>
              <a:gd name="T42" fmla="*/ 115 w 1253"/>
              <a:gd name="T43" fmla="*/ 908 h 1117"/>
              <a:gd name="T44" fmla="*/ 84 w 1253"/>
              <a:gd name="T45" fmla="*/ 929 h 1117"/>
              <a:gd name="T46" fmla="*/ 56 w 1253"/>
              <a:gd name="T47" fmla="*/ 920 h 1117"/>
              <a:gd name="T48" fmla="*/ 4 w 1253"/>
              <a:gd name="T49" fmla="*/ 894 h 1117"/>
              <a:gd name="T50" fmla="*/ 0 w 1253"/>
              <a:gd name="T51" fmla="*/ 905 h 1117"/>
              <a:gd name="T52" fmla="*/ 57 w 1253"/>
              <a:gd name="T53" fmla="*/ 966 h 1117"/>
              <a:gd name="T54" fmla="*/ 147 w 1253"/>
              <a:gd name="T55" fmla="*/ 1011 h 1117"/>
              <a:gd name="T56" fmla="*/ 206 w 1253"/>
              <a:gd name="T57" fmla="*/ 1043 h 1117"/>
              <a:gd name="T58" fmla="*/ 353 w 1253"/>
              <a:gd name="T59" fmla="*/ 1104 h 1117"/>
              <a:gd name="T60" fmla="*/ 453 w 1253"/>
              <a:gd name="T61" fmla="*/ 1117 h 1117"/>
              <a:gd name="T62" fmla="*/ 593 w 1253"/>
              <a:gd name="T63" fmla="*/ 1095 h 1117"/>
              <a:gd name="T64" fmla="*/ 783 w 1253"/>
              <a:gd name="T65" fmla="*/ 1029 h 1117"/>
              <a:gd name="T66" fmla="*/ 892 w 1253"/>
              <a:gd name="T67" fmla="*/ 978 h 1117"/>
              <a:gd name="T68" fmla="*/ 935 w 1253"/>
              <a:gd name="T69" fmla="*/ 980 h 1117"/>
              <a:gd name="T70" fmla="*/ 960 w 1253"/>
              <a:gd name="T71" fmla="*/ 1015 h 1117"/>
              <a:gd name="T72" fmla="*/ 953 w 1253"/>
              <a:gd name="T73" fmla="*/ 1075 h 1117"/>
              <a:gd name="T74" fmla="*/ 960 w 1253"/>
              <a:gd name="T75" fmla="*/ 1085 h 1117"/>
              <a:gd name="T76" fmla="*/ 990 w 1253"/>
              <a:gd name="T77" fmla="*/ 1047 h 1117"/>
              <a:gd name="T78" fmla="*/ 1016 w 1253"/>
              <a:gd name="T79" fmla="*/ 968 h 1117"/>
              <a:gd name="T80" fmla="*/ 1021 w 1253"/>
              <a:gd name="T81" fmla="*/ 867 h 1117"/>
              <a:gd name="T82" fmla="*/ 1024 w 1253"/>
              <a:gd name="T83" fmla="*/ 804 h 1117"/>
              <a:gd name="T84" fmla="*/ 1176 w 1253"/>
              <a:gd name="T85" fmla="*/ 526 h 1117"/>
              <a:gd name="T86" fmla="*/ 1231 w 1253"/>
              <a:gd name="T87" fmla="*/ 400 h 1117"/>
              <a:gd name="T88" fmla="*/ 1253 w 1253"/>
              <a:gd name="T89" fmla="*/ 276 h 1117"/>
              <a:gd name="T90" fmla="*/ 1240 w 1253"/>
              <a:gd name="T91" fmla="*/ 170 h 1117"/>
              <a:gd name="T92" fmla="*/ 1211 w 1253"/>
              <a:gd name="T93" fmla="*/ 117 h 1117"/>
              <a:gd name="T94" fmla="*/ 1169 w 1253"/>
              <a:gd name="T95" fmla="*/ 79 h 1117"/>
              <a:gd name="T96" fmla="*/ 1148 w 1253"/>
              <a:gd name="T97" fmla="*/ 8 h 1117"/>
              <a:gd name="T98" fmla="*/ 1137 w 1253"/>
              <a:gd name="T99" fmla="*/ 1 h 1117"/>
              <a:gd name="T100" fmla="*/ 1112 w 1253"/>
              <a:gd name="T101" fmla="*/ 48 h 1117"/>
              <a:gd name="T102" fmla="*/ 1087 w 1253"/>
              <a:gd name="T103" fmla="*/ 119 h 1117"/>
              <a:gd name="T104" fmla="*/ 1042 w 1253"/>
              <a:gd name="T105" fmla="*/ 216 h 1117"/>
              <a:gd name="T106" fmla="*/ 996 w 1253"/>
              <a:gd name="T107" fmla="*/ 297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53" h="1117">
                <a:moveTo>
                  <a:pt x="981" y="307"/>
                </a:moveTo>
                <a:lnTo>
                  <a:pt x="981" y="307"/>
                </a:lnTo>
                <a:lnTo>
                  <a:pt x="973" y="306"/>
                </a:lnTo>
                <a:lnTo>
                  <a:pt x="952" y="305"/>
                </a:lnTo>
                <a:lnTo>
                  <a:pt x="921" y="304"/>
                </a:lnTo>
                <a:lnTo>
                  <a:pt x="903" y="305"/>
                </a:lnTo>
                <a:lnTo>
                  <a:pt x="884" y="307"/>
                </a:lnTo>
                <a:lnTo>
                  <a:pt x="884" y="307"/>
                </a:lnTo>
                <a:lnTo>
                  <a:pt x="874" y="310"/>
                </a:lnTo>
                <a:lnTo>
                  <a:pt x="864" y="313"/>
                </a:lnTo>
                <a:lnTo>
                  <a:pt x="843" y="321"/>
                </a:lnTo>
                <a:lnTo>
                  <a:pt x="822" y="333"/>
                </a:lnTo>
                <a:lnTo>
                  <a:pt x="803" y="344"/>
                </a:lnTo>
                <a:lnTo>
                  <a:pt x="788" y="357"/>
                </a:lnTo>
                <a:lnTo>
                  <a:pt x="776" y="367"/>
                </a:lnTo>
                <a:lnTo>
                  <a:pt x="772" y="371"/>
                </a:lnTo>
                <a:lnTo>
                  <a:pt x="770" y="375"/>
                </a:lnTo>
                <a:lnTo>
                  <a:pt x="770" y="377"/>
                </a:lnTo>
                <a:lnTo>
                  <a:pt x="772" y="379"/>
                </a:lnTo>
                <a:lnTo>
                  <a:pt x="772" y="379"/>
                </a:lnTo>
                <a:lnTo>
                  <a:pt x="781" y="379"/>
                </a:lnTo>
                <a:lnTo>
                  <a:pt x="794" y="379"/>
                </a:lnTo>
                <a:lnTo>
                  <a:pt x="826" y="374"/>
                </a:lnTo>
                <a:lnTo>
                  <a:pt x="856" y="368"/>
                </a:lnTo>
                <a:lnTo>
                  <a:pt x="868" y="368"/>
                </a:lnTo>
                <a:lnTo>
                  <a:pt x="874" y="368"/>
                </a:lnTo>
                <a:lnTo>
                  <a:pt x="874" y="368"/>
                </a:lnTo>
                <a:lnTo>
                  <a:pt x="875" y="370"/>
                </a:lnTo>
                <a:lnTo>
                  <a:pt x="875" y="371"/>
                </a:lnTo>
                <a:lnTo>
                  <a:pt x="870" y="375"/>
                </a:lnTo>
                <a:lnTo>
                  <a:pt x="850" y="386"/>
                </a:lnTo>
                <a:lnTo>
                  <a:pt x="837" y="394"/>
                </a:lnTo>
                <a:lnTo>
                  <a:pt x="824" y="403"/>
                </a:lnTo>
                <a:lnTo>
                  <a:pt x="813" y="413"/>
                </a:lnTo>
                <a:lnTo>
                  <a:pt x="803" y="424"/>
                </a:lnTo>
                <a:lnTo>
                  <a:pt x="803" y="424"/>
                </a:lnTo>
                <a:lnTo>
                  <a:pt x="795" y="437"/>
                </a:lnTo>
                <a:lnTo>
                  <a:pt x="788" y="450"/>
                </a:lnTo>
                <a:lnTo>
                  <a:pt x="783" y="462"/>
                </a:lnTo>
                <a:lnTo>
                  <a:pt x="777" y="475"/>
                </a:lnTo>
                <a:lnTo>
                  <a:pt x="775" y="487"/>
                </a:lnTo>
                <a:lnTo>
                  <a:pt x="774" y="494"/>
                </a:lnTo>
                <a:lnTo>
                  <a:pt x="775" y="499"/>
                </a:lnTo>
                <a:lnTo>
                  <a:pt x="776" y="501"/>
                </a:lnTo>
                <a:lnTo>
                  <a:pt x="777" y="501"/>
                </a:lnTo>
                <a:lnTo>
                  <a:pt x="777" y="501"/>
                </a:lnTo>
                <a:lnTo>
                  <a:pt x="783" y="498"/>
                </a:lnTo>
                <a:lnTo>
                  <a:pt x="788" y="494"/>
                </a:lnTo>
                <a:lnTo>
                  <a:pt x="802" y="482"/>
                </a:lnTo>
                <a:lnTo>
                  <a:pt x="816" y="470"/>
                </a:lnTo>
                <a:lnTo>
                  <a:pt x="822" y="464"/>
                </a:lnTo>
                <a:lnTo>
                  <a:pt x="828" y="460"/>
                </a:lnTo>
                <a:lnTo>
                  <a:pt x="828" y="460"/>
                </a:lnTo>
                <a:lnTo>
                  <a:pt x="835" y="457"/>
                </a:lnTo>
                <a:lnTo>
                  <a:pt x="842" y="455"/>
                </a:lnTo>
                <a:lnTo>
                  <a:pt x="857" y="451"/>
                </a:lnTo>
                <a:lnTo>
                  <a:pt x="874" y="450"/>
                </a:lnTo>
                <a:lnTo>
                  <a:pt x="874" y="450"/>
                </a:lnTo>
                <a:lnTo>
                  <a:pt x="752" y="618"/>
                </a:lnTo>
                <a:lnTo>
                  <a:pt x="752" y="618"/>
                </a:lnTo>
                <a:lnTo>
                  <a:pt x="735" y="643"/>
                </a:lnTo>
                <a:lnTo>
                  <a:pt x="714" y="678"/>
                </a:lnTo>
                <a:lnTo>
                  <a:pt x="691" y="720"/>
                </a:lnTo>
                <a:lnTo>
                  <a:pt x="664" y="765"/>
                </a:lnTo>
                <a:lnTo>
                  <a:pt x="636" y="809"/>
                </a:lnTo>
                <a:lnTo>
                  <a:pt x="622" y="831"/>
                </a:lnTo>
                <a:lnTo>
                  <a:pt x="608" y="850"/>
                </a:lnTo>
                <a:lnTo>
                  <a:pt x="594" y="868"/>
                </a:lnTo>
                <a:lnTo>
                  <a:pt x="580" y="884"/>
                </a:lnTo>
                <a:lnTo>
                  <a:pt x="566" y="897"/>
                </a:lnTo>
                <a:lnTo>
                  <a:pt x="554" y="907"/>
                </a:lnTo>
                <a:lnTo>
                  <a:pt x="554" y="907"/>
                </a:lnTo>
                <a:lnTo>
                  <a:pt x="528" y="924"/>
                </a:lnTo>
                <a:lnTo>
                  <a:pt x="504" y="938"/>
                </a:lnTo>
                <a:lnTo>
                  <a:pt x="480" y="949"/>
                </a:lnTo>
                <a:lnTo>
                  <a:pt x="458" y="959"/>
                </a:lnTo>
                <a:lnTo>
                  <a:pt x="436" y="967"/>
                </a:lnTo>
                <a:lnTo>
                  <a:pt x="413" y="973"/>
                </a:lnTo>
                <a:lnTo>
                  <a:pt x="390" y="978"/>
                </a:lnTo>
                <a:lnTo>
                  <a:pt x="366" y="981"/>
                </a:lnTo>
                <a:lnTo>
                  <a:pt x="366" y="981"/>
                </a:lnTo>
                <a:lnTo>
                  <a:pt x="319" y="983"/>
                </a:lnTo>
                <a:lnTo>
                  <a:pt x="277" y="985"/>
                </a:lnTo>
                <a:lnTo>
                  <a:pt x="258" y="983"/>
                </a:lnTo>
                <a:lnTo>
                  <a:pt x="242" y="982"/>
                </a:lnTo>
                <a:lnTo>
                  <a:pt x="230" y="980"/>
                </a:lnTo>
                <a:lnTo>
                  <a:pt x="220" y="975"/>
                </a:lnTo>
                <a:lnTo>
                  <a:pt x="220" y="975"/>
                </a:lnTo>
                <a:lnTo>
                  <a:pt x="212" y="969"/>
                </a:lnTo>
                <a:lnTo>
                  <a:pt x="207" y="963"/>
                </a:lnTo>
                <a:lnTo>
                  <a:pt x="202" y="957"/>
                </a:lnTo>
                <a:lnTo>
                  <a:pt x="198" y="949"/>
                </a:lnTo>
                <a:lnTo>
                  <a:pt x="188" y="926"/>
                </a:lnTo>
                <a:lnTo>
                  <a:pt x="173" y="892"/>
                </a:lnTo>
                <a:lnTo>
                  <a:pt x="173" y="892"/>
                </a:lnTo>
                <a:lnTo>
                  <a:pt x="156" y="858"/>
                </a:lnTo>
                <a:lnTo>
                  <a:pt x="150" y="845"/>
                </a:lnTo>
                <a:lnTo>
                  <a:pt x="143" y="836"/>
                </a:lnTo>
                <a:lnTo>
                  <a:pt x="140" y="831"/>
                </a:lnTo>
                <a:lnTo>
                  <a:pt x="136" y="830"/>
                </a:lnTo>
                <a:lnTo>
                  <a:pt x="134" y="830"/>
                </a:lnTo>
                <a:lnTo>
                  <a:pt x="133" y="831"/>
                </a:lnTo>
                <a:lnTo>
                  <a:pt x="132" y="836"/>
                </a:lnTo>
                <a:lnTo>
                  <a:pt x="132" y="836"/>
                </a:lnTo>
                <a:lnTo>
                  <a:pt x="131" y="853"/>
                </a:lnTo>
                <a:lnTo>
                  <a:pt x="129" y="874"/>
                </a:lnTo>
                <a:lnTo>
                  <a:pt x="128" y="884"/>
                </a:lnTo>
                <a:lnTo>
                  <a:pt x="124" y="894"/>
                </a:lnTo>
                <a:lnTo>
                  <a:pt x="119" y="905"/>
                </a:lnTo>
                <a:lnTo>
                  <a:pt x="115" y="908"/>
                </a:lnTo>
                <a:lnTo>
                  <a:pt x="112" y="912"/>
                </a:lnTo>
                <a:lnTo>
                  <a:pt x="112" y="912"/>
                </a:lnTo>
                <a:lnTo>
                  <a:pt x="96" y="922"/>
                </a:lnTo>
                <a:lnTo>
                  <a:pt x="87" y="928"/>
                </a:lnTo>
                <a:lnTo>
                  <a:pt x="84" y="929"/>
                </a:lnTo>
                <a:lnTo>
                  <a:pt x="80" y="929"/>
                </a:lnTo>
                <a:lnTo>
                  <a:pt x="71" y="928"/>
                </a:lnTo>
                <a:lnTo>
                  <a:pt x="71" y="928"/>
                </a:lnTo>
                <a:lnTo>
                  <a:pt x="65" y="925"/>
                </a:lnTo>
                <a:lnTo>
                  <a:pt x="56" y="920"/>
                </a:lnTo>
                <a:lnTo>
                  <a:pt x="33" y="906"/>
                </a:lnTo>
                <a:lnTo>
                  <a:pt x="21" y="900"/>
                </a:lnTo>
                <a:lnTo>
                  <a:pt x="11" y="894"/>
                </a:lnTo>
                <a:lnTo>
                  <a:pt x="7" y="894"/>
                </a:lnTo>
                <a:lnTo>
                  <a:pt x="4" y="894"/>
                </a:lnTo>
                <a:lnTo>
                  <a:pt x="1" y="894"/>
                </a:lnTo>
                <a:lnTo>
                  <a:pt x="0" y="897"/>
                </a:lnTo>
                <a:lnTo>
                  <a:pt x="0" y="897"/>
                </a:lnTo>
                <a:lnTo>
                  <a:pt x="0" y="901"/>
                </a:lnTo>
                <a:lnTo>
                  <a:pt x="0" y="905"/>
                </a:lnTo>
                <a:lnTo>
                  <a:pt x="5" y="914"/>
                </a:lnTo>
                <a:lnTo>
                  <a:pt x="14" y="926"/>
                </a:lnTo>
                <a:lnTo>
                  <a:pt x="25" y="939"/>
                </a:lnTo>
                <a:lnTo>
                  <a:pt x="40" y="952"/>
                </a:lnTo>
                <a:lnTo>
                  <a:pt x="57" y="966"/>
                </a:lnTo>
                <a:lnTo>
                  <a:pt x="76" y="977"/>
                </a:lnTo>
                <a:lnTo>
                  <a:pt x="96" y="989"/>
                </a:lnTo>
                <a:lnTo>
                  <a:pt x="96" y="989"/>
                </a:lnTo>
                <a:lnTo>
                  <a:pt x="128" y="1004"/>
                </a:lnTo>
                <a:lnTo>
                  <a:pt x="147" y="1011"/>
                </a:lnTo>
                <a:lnTo>
                  <a:pt x="159" y="1015"/>
                </a:lnTo>
                <a:lnTo>
                  <a:pt x="168" y="1019"/>
                </a:lnTo>
                <a:lnTo>
                  <a:pt x="168" y="1019"/>
                </a:lnTo>
                <a:lnTo>
                  <a:pt x="188" y="1032"/>
                </a:lnTo>
                <a:lnTo>
                  <a:pt x="206" y="1043"/>
                </a:lnTo>
                <a:lnTo>
                  <a:pt x="229" y="1056"/>
                </a:lnTo>
                <a:lnTo>
                  <a:pt x="258" y="1070"/>
                </a:lnTo>
                <a:lnTo>
                  <a:pt x="292" y="1084"/>
                </a:lnTo>
                <a:lnTo>
                  <a:pt x="331" y="1098"/>
                </a:lnTo>
                <a:lnTo>
                  <a:pt x="353" y="1104"/>
                </a:lnTo>
                <a:lnTo>
                  <a:pt x="376" y="1110"/>
                </a:lnTo>
                <a:lnTo>
                  <a:pt x="376" y="1110"/>
                </a:lnTo>
                <a:lnTo>
                  <a:pt x="400" y="1116"/>
                </a:lnTo>
                <a:lnTo>
                  <a:pt x="427" y="1117"/>
                </a:lnTo>
                <a:lnTo>
                  <a:pt x="453" y="1117"/>
                </a:lnTo>
                <a:lnTo>
                  <a:pt x="480" y="1116"/>
                </a:lnTo>
                <a:lnTo>
                  <a:pt x="508" y="1113"/>
                </a:lnTo>
                <a:lnTo>
                  <a:pt x="537" y="1108"/>
                </a:lnTo>
                <a:lnTo>
                  <a:pt x="565" y="1102"/>
                </a:lnTo>
                <a:lnTo>
                  <a:pt x="593" y="1095"/>
                </a:lnTo>
                <a:lnTo>
                  <a:pt x="621" y="1088"/>
                </a:lnTo>
                <a:lnTo>
                  <a:pt x="648" y="1079"/>
                </a:lnTo>
                <a:lnTo>
                  <a:pt x="700" y="1062"/>
                </a:lnTo>
                <a:lnTo>
                  <a:pt x="744" y="1044"/>
                </a:lnTo>
                <a:lnTo>
                  <a:pt x="783" y="1029"/>
                </a:lnTo>
                <a:lnTo>
                  <a:pt x="783" y="1029"/>
                </a:lnTo>
                <a:lnTo>
                  <a:pt x="813" y="1016"/>
                </a:lnTo>
                <a:lnTo>
                  <a:pt x="838" y="1004"/>
                </a:lnTo>
                <a:lnTo>
                  <a:pt x="878" y="985"/>
                </a:lnTo>
                <a:lnTo>
                  <a:pt x="892" y="978"/>
                </a:lnTo>
                <a:lnTo>
                  <a:pt x="903" y="975"/>
                </a:lnTo>
                <a:lnTo>
                  <a:pt x="912" y="972"/>
                </a:lnTo>
                <a:lnTo>
                  <a:pt x="920" y="973"/>
                </a:lnTo>
                <a:lnTo>
                  <a:pt x="920" y="973"/>
                </a:lnTo>
                <a:lnTo>
                  <a:pt x="935" y="980"/>
                </a:lnTo>
                <a:lnTo>
                  <a:pt x="943" y="983"/>
                </a:lnTo>
                <a:lnTo>
                  <a:pt x="949" y="989"/>
                </a:lnTo>
                <a:lnTo>
                  <a:pt x="954" y="996"/>
                </a:lnTo>
                <a:lnTo>
                  <a:pt x="958" y="1005"/>
                </a:lnTo>
                <a:lnTo>
                  <a:pt x="960" y="1015"/>
                </a:lnTo>
                <a:lnTo>
                  <a:pt x="960" y="1029"/>
                </a:lnTo>
                <a:lnTo>
                  <a:pt x="960" y="1029"/>
                </a:lnTo>
                <a:lnTo>
                  <a:pt x="959" y="1043"/>
                </a:lnTo>
                <a:lnTo>
                  <a:pt x="957" y="1056"/>
                </a:lnTo>
                <a:lnTo>
                  <a:pt x="953" y="1075"/>
                </a:lnTo>
                <a:lnTo>
                  <a:pt x="952" y="1081"/>
                </a:lnTo>
                <a:lnTo>
                  <a:pt x="953" y="1085"/>
                </a:lnTo>
                <a:lnTo>
                  <a:pt x="954" y="1086"/>
                </a:lnTo>
                <a:lnTo>
                  <a:pt x="955" y="1086"/>
                </a:lnTo>
                <a:lnTo>
                  <a:pt x="960" y="1085"/>
                </a:lnTo>
                <a:lnTo>
                  <a:pt x="960" y="1085"/>
                </a:lnTo>
                <a:lnTo>
                  <a:pt x="967" y="1080"/>
                </a:lnTo>
                <a:lnTo>
                  <a:pt x="974" y="1072"/>
                </a:lnTo>
                <a:lnTo>
                  <a:pt x="982" y="1061"/>
                </a:lnTo>
                <a:lnTo>
                  <a:pt x="990" y="1047"/>
                </a:lnTo>
                <a:lnTo>
                  <a:pt x="996" y="1032"/>
                </a:lnTo>
                <a:lnTo>
                  <a:pt x="1004" y="1013"/>
                </a:lnTo>
                <a:lnTo>
                  <a:pt x="1010" y="991"/>
                </a:lnTo>
                <a:lnTo>
                  <a:pt x="1016" y="968"/>
                </a:lnTo>
                <a:lnTo>
                  <a:pt x="1016" y="968"/>
                </a:lnTo>
                <a:lnTo>
                  <a:pt x="1019" y="955"/>
                </a:lnTo>
                <a:lnTo>
                  <a:pt x="1020" y="943"/>
                </a:lnTo>
                <a:lnTo>
                  <a:pt x="1023" y="916"/>
                </a:lnTo>
                <a:lnTo>
                  <a:pt x="1023" y="891"/>
                </a:lnTo>
                <a:lnTo>
                  <a:pt x="1021" y="867"/>
                </a:lnTo>
                <a:lnTo>
                  <a:pt x="1018" y="830"/>
                </a:lnTo>
                <a:lnTo>
                  <a:pt x="1016" y="818"/>
                </a:lnTo>
                <a:lnTo>
                  <a:pt x="1016" y="816"/>
                </a:lnTo>
                <a:lnTo>
                  <a:pt x="1016" y="816"/>
                </a:lnTo>
                <a:lnTo>
                  <a:pt x="1024" y="804"/>
                </a:lnTo>
                <a:lnTo>
                  <a:pt x="1044" y="770"/>
                </a:lnTo>
                <a:lnTo>
                  <a:pt x="1073" y="719"/>
                </a:lnTo>
                <a:lnTo>
                  <a:pt x="1108" y="658"/>
                </a:lnTo>
                <a:lnTo>
                  <a:pt x="1142" y="592"/>
                </a:lnTo>
                <a:lnTo>
                  <a:pt x="1176" y="526"/>
                </a:lnTo>
                <a:lnTo>
                  <a:pt x="1204" y="466"/>
                </a:lnTo>
                <a:lnTo>
                  <a:pt x="1216" y="441"/>
                </a:lnTo>
                <a:lnTo>
                  <a:pt x="1225" y="419"/>
                </a:lnTo>
                <a:lnTo>
                  <a:pt x="1225" y="419"/>
                </a:lnTo>
                <a:lnTo>
                  <a:pt x="1231" y="400"/>
                </a:lnTo>
                <a:lnTo>
                  <a:pt x="1237" y="381"/>
                </a:lnTo>
                <a:lnTo>
                  <a:pt x="1241" y="362"/>
                </a:lnTo>
                <a:lnTo>
                  <a:pt x="1245" y="344"/>
                </a:lnTo>
                <a:lnTo>
                  <a:pt x="1250" y="309"/>
                </a:lnTo>
                <a:lnTo>
                  <a:pt x="1253" y="276"/>
                </a:lnTo>
                <a:lnTo>
                  <a:pt x="1251" y="245"/>
                </a:lnTo>
                <a:lnTo>
                  <a:pt x="1249" y="219"/>
                </a:lnTo>
                <a:lnTo>
                  <a:pt x="1245" y="193"/>
                </a:lnTo>
                <a:lnTo>
                  <a:pt x="1240" y="170"/>
                </a:lnTo>
                <a:lnTo>
                  <a:pt x="1240" y="170"/>
                </a:lnTo>
                <a:lnTo>
                  <a:pt x="1236" y="160"/>
                </a:lnTo>
                <a:lnTo>
                  <a:pt x="1232" y="150"/>
                </a:lnTo>
                <a:lnTo>
                  <a:pt x="1227" y="141"/>
                </a:lnTo>
                <a:lnTo>
                  <a:pt x="1222" y="132"/>
                </a:lnTo>
                <a:lnTo>
                  <a:pt x="1211" y="117"/>
                </a:lnTo>
                <a:lnTo>
                  <a:pt x="1199" y="103"/>
                </a:lnTo>
                <a:lnTo>
                  <a:pt x="1188" y="93"/>
                </a:lnTo>
                <a:lnTo>
                  <a:pt x="1178" y="85"/>
                </a:lnTo>
                <a:lnTo>
                  <a:pt x="1169" y="79"/>
                </a:lnTo>
                <a:lnTo>
                  <a:pt x="1169" y="79"/>
                </a:lnTo>
                <a:lnTo>
                  <a:pt x="1162" y="47"/>
                </a:lnTo>
                <a:lnTo>
                  <a:pt x="1156" y="24"/>
                </a:lnTo>
                <a:lnTo>
                  <a:pt x="1152" y="14"/>
                </a:lnTo>
                <a:lnTo>
                  <a:pt x="1148" y="8"/>
                </a:lnTo>
                <a:lnTo>
                  <a:pt x="1148" y="8"/>
                </a:lnTo>
                <a:lnTo>
                  <a:pt x="1143" y="3"/>
                </a:lnTo>
                <a:lnTo>
                  <a:pt x="1142" y="0"/>
                </a:lnTo>
                <a:lnTo>
                  <a:pt x="1140" y="0"/>
                </a:lnTo>
                <a:lnTo>
                  <a:pt x="1140" y="0"/>
                </a:lnTo>
                <a:lnTo>
                  <a:pt x="1137" y="1"/>
                </a:lnTo>
                <a:lnTo>
                  <a:pt x="1134" y="5"/>
                </a:lnTo>
                <a:lnTo>
                  <a:pt x="1123" y="23"/>
                </a:lnTo>
                <a:lnTo>
                  <a:pt x="1123" y="23"/>
                </a:lnTo>
                <a:lnTo>
                  <a:pt x="1117" y="34"/>
                </a:lnTo>
                <a:lnTo>
                  <a:pt x="1112" y="48"/>
                </a:lnTo>
                <a:lnTo>
                  <a:pt x="1103" y="78"/>
                </a:lnTo>
                <a:lnTo>
                  <a:pt x="1095" y="104"/>
                </a:lnTo>
                <a:lnTo>
                  <a:pt x="1091" y="113"/>
                </a:lnTo>
                <a:lnTo>
                  <a:pt x="1087" y="119"/>
                </a:lnTo>
                <a:lnTo>
                  <a:pt x="1087" y="119"/>
                </a:lnTo>
                <a:lnTo>
                  <a:pt x="1080" y="132"/>
                </a:lnTo>
                <a:lnTo>
                  <a:pt x="1068" y="152"/>
                </a:lnTo>
                <a:lnTo>
                  <a:pt x="1056" y="182"/>
                </a:lnTo>
                <a:lnTo>
                  <a:pt x="1042" y="216"/>
                </a:lnTo>
                <a:lnTo>
                  <a:pt x="1042" y="216"/>
                </a:lnTo>
                <a:lnTo>
                  <a:pt x="1028" y="248"/>
                </a:lnTo>
                <a:lnTo>
                  <a:pt x="1015" y="272"/>
                </a:lnTo>
                <a:lnTo>
                  <a:pt x="1004" y="288"/>
                </a:lnTo>
                <a:lnTo>
                  <a:pt x="996" y="297"/>
                </a:lnTo>
                <a:lnTo>
                  <a:pt x="996" y="297"/>
                </a:lnTo>
                <a:lnTo>
                  <a:pt x="990" y="302"/>
                </a:lnTo>
                <a:lnTo>
                  <a:pt x="985" y="306"/>
                </a:lnTo>
                <a:lnTo>
                  <a:pt x="981" y="307"/>
                </a:lnTo>
                <a:lnTo>
                  <a:pt x="981" y="30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245BE9DD-ADEE-4B9E-809E-944B94CCD6B5}"/>
              </a:ext>
            </a:extLst>
          </p:cNvPr>
          <p:cNvSpPr>
            <a:spLocks/>
          </p:cNvSpPr>
          <p:nvPr/>
        </p:nvSpPr>
        <p:spPr bwMode="auto">
          <a:xfrm>
            <a:off x="5894555" y="1286359"/>
            <a:ext cx="1775504" cy="1036853"/>
          </a:xfrm>
          <a:custGeom>
            <a:avLst/>
            <a:gdLst>
              <a:gd name="T0" fmla="*/ 975 w 2072"/>
              <a:gd name="T1" fmla="*/ 271 h 1210"/>
              <a:gd name="T2" fmla="*/ 708 w 2072"/>
              <a:gd name="T3" fmla="*/ 356 h 1210"/>
              <a:gd name="T4" fmla="*/ 590 w 2072"/>
              <a:gd name="T5" fmla="*/ 412 h 1210"/>
              <a:gd name="T6" fmla="*/ 394 w 2072"/>
              <a:gd name="T7" fmla="*/ 553 h 1210"/>
              <a:gd name="T8" fmla="*/ 275 w 2072"/>
              <a:gd name="T9" fmla="*/ 635 h 1210"/>
              <a:gd name="T10" fmla="*/ 221 w 2072"/>
              <a:gd name="T11" fmla="*/ 648 h 1210"/>
              <a:gd name="T12" fmla="*/ 131 w 2072"/>
              <a:gd name="T13" fmla="*/ 629 h 1210"/>
              <a:gd name="T14" fmla="*/ 1 w 2072"/>
              <a:gd name="T15" fmla="*/ 602 h 1210"/>
              <a:gd name="T16" fmla="*/ 4 w 2072"/>
              <a:gd name="T17" fmla="*/ 610 h 1210"/>
              <a:gd name="T18" fmla="*/ 85 w 2072"/>
              <a:gd name="T19" fmla="*/ 651 h 1210"/>
              <a:gd name="T20" fmla="*/ 99 w 2072"/>
              <a:gd name="T21" fmla="*/ 676 h 1210"/>
              <a:gd name="T22" fmla="*/ 88 w 2072"/>
              <a:gd name="T23" fmla="*/ 708 h 1210"/>
              <a:gd name="T24" fmla="*/ 75 w 2072"/>
              <a:gd name="T25" fmla="*/ 719 h 1210"/>
              <a:gd name="T26" fmla="*/ 24 w 2072"/>
              <a:gd name="T27" fmla="*/ 741 h 1210"/>
              <a:gd name="T28" fmla="*/ 69 w 2072"/>
              <a:gd name="T29" fmla="*/ 760 h 1210"/>
              <a:gd name="T30" fmla="*/ 163 w 2072"/>
              <a:gd name="T31" fmla="*/ 767 h 1210"/>
              <a:gd name="T32" fmla="*/ 257 w 2072"/>
              <a:gd name="T33" fmla="*/ 741 h 1210"/>
              <a:gd name="T34" fmla="*/ 352 w 2072"/>
              <a:gd name="T35" fmla="*/ 720 h 1210"/>
              <a:gd name="T36" fmla="*/ 534 w 2072"/>
              <a:gd name="T37" fmla="*/ 681 h 1210"/>
              <a:gd name="T38" fmla="*/ 837 w 2072"/>
              <a:gd name="T39" fmla="*/ 610 h 1210"/>
              <a:gd name="T40" fmla="*/ 971 w 2072"/>
              <a:gd name="T41" fmla="*/ 598 h 1210"/>
              <a:gd name="T42" fmla="*/ 1071 w 2072"/>
              <a:gd name="T43" fmla="*/ 620 h 1210"/>
              <a:gd name="T44" fmla="*/ 1416 w 2072"/>
              <a:gd name="T45" fmla="*/ 756 h 1210"/>
              <a:gd name="T46" fmla="*/ 1545 w 2072"/>
              <a:gd name="T47" fmla="*/ 813 h 1210"/>
              <a:gd name="T48" fmla="*/ 1512 w 2072"/>
              <a:gd name="T49" fmla="*/ 826 h 1210"/>
              <a:gd name="T50" fmla="*/ 1421 w 2072"/>
              <a:gd name="T51" fmla="*/ 825 h 1210"/>
              <a:gd name="T52" fmla="*/ 1365 w 2072"/>
              <a:gd name="T53" fmla="*/ 812 h 1210"/>
              <a:gd name="T54" fmla="*/ 1365 w 2072"/>
              <a:gd name="T55" fmla="*/ 826 h 1210"/>
              <a:gd name="T56" fmla="*/ 1418 w 2072"/>
              <a:gd name="T57" fmla="*/ 874 h 1210"/>
              <a:gd name="T58" fmla="*/ 1502 w 2072"/>
              <a:gd name="T59" fmla="*/ 903 h 1210"/>
              <a:gd name="T60" fmla="*/ 1637 w 2072"/>
              <a:gd name="T61" fmla="*/ 912 h 1210"/>
              <a:gd name="T62" fmla="*/ 1649 w 2072"/>
              <a:gd name="T63" fmla="*/ 922 h 1210"/>
              <a:gd name="T64" fmla="*/ 1629 w 2072"/>
              <a:gd name="T65" fmla="*/ 943 h 1210"/>
              <a:gd name="T66" fmla="*/ 1682 w 2072"/>
              <a:gd name="T67" fmla="*/ 971 h 1210"/>
              <a:gd name="T68" fmla="*/ 1748 w 2072"/>
              <a:gd name="T69" fmla="*/ 986 h 1210"/>
              <a:gd name="T70" fmla="*/ 1809 w 2072"/>
              <a:gd name="T71" fmla="*/ 976 h 1210"/>
              <a:gd name="T72" fmla="*/ 1921 w 2072"/>
              <a:gd name="T73" fmla="*/ 1128 h 1210"/>
              <a:gd name="T74" fmla="*/ 1958 w 2072"/>
              <a:gd name="T75" fmla="*/ 1205 h 1210"/>
              <a:gd name="T76" fmla="*/ 1972 w 2072"/>
              <a:gd name="T77" fmla="*/ 1210 h 1210"/>
              <a:gd name="T78" fmla="*/ 1994 w 2072"/>
              <a:gd name="T79" fmla="*/ 1177 h 1210"/>
              <a:gd name="T80" fmla="*/ 2013 w 2072"/>
              <a:gd name="T81" fmla="*/ 1098 h 1210"/>
              <a:gd name="T82" fmla="*/ 2057 w 2072"/>
              <a:gd name="T83" fmla="*/ 962 h 1210"/>
              <a:gd name="T84" fmla="*/ 2071 w 2072"/>
              <a:gd name="T85" fmla="*/ 826 h 1210"/>
              <a:gd name="T86" fmla="*/ 2053 w 2072"/>
              <a:gd name="T87" fmla="*/ 757 h 1210"/>
              <a:gd name="T88" fmla="*/ 1926 w 2072"/>
              <a:gd name="T89" fmla="*/ 569 h 1210"/>
              <a:gd name="T90" fmla="*/ 1803 w 2072"/>
              <a:gd name="T91" fmla="*/ 435 h 1210"/>
              <a:gd name="T92" fmla="*/ 1689 w 2072"/>
              <a:gd name="T93" fmla="*/ 351 h 1210"/>
              <a:gd name="T94" fmla="*/ 1560 w 2072"/>
              <a:gd name="T95" fmla="*/ 269 h 1210"/>
              <a:gd name="T96" fmla="*/ 1518 w 2072"/>
              <a:gd name="T97" fmla="*/ 183 h 1210"/>
              <a:gd name="T98" fmla="*/ 1449 w 2072"/>
              <a:gd name="T99" fmla="*/ 104 h 1210"/>
              <a:gd name="T100" fmla="*/ 1328 w 2072"/>
              <a:gd name="T101" fmla="*/ 33 h 1210"/>
              <a:gd name="T102" fmla="*/ 1222 w 2072"/>
              <a:gd name="T103" fmla="*/ 0 h 1210"/>
              <a:gd name="T104" fmla="*/ 1216 w 2072"/>
              <a:gd name="T105" fmla="*/ 9 h 1210"/>
              <a:gd name="T106" fmla="*/ 1288 w 2072"/>
              <a:gd name="T107" fmla="*/ 85 h 1210"/>
              <a:gd name="T108" fmla="*/ 1311 w 2072"/>
              <a:gd name="T109" fmla="*/ 137 h 1210"/>
              <a:gd name="T110" fmla="*/ 1300 w 2072"/>
              <a:gd name="T111" fmla="*/ 170 h 1210"/>
              <a:gd name="T112" fmla="*/ 1252 w 2072"/>
              <a:gd name="T113" fmla="*/ 201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72" h="1210">
                <a:moveTo>
                  <a:pt x="1240" y="203"/>
                </a:moveTo>
                <a:lnTo>
                  <a:pt x="1240" y="203"/>
                </a:lnTo>
                <a:lnTo>
                  <a:pt x="1160" y="222"/>
                </a:lnTo>
                <a:lnTo>
                  <a:pt x="1076" y="244"/>
                </a:lnTo>
                <a:lnTo>
                  <a:pt x="975" y="271"/>
                </a:lnTo>
                <a:lnTo>
                  <a:pt x="920" y="286"/>
                </a:lnTo>
                <a:lnTo>
                  <a:pt x="864" y="302"/>
                </a:lnTo>
                <a:lnTo>
                  <a:pt x="811" y="320"/>
                </a:lnTo>
                <a:lnTo>
                  <a:pt x="757" y="338"/>
                </a:lnTo>
                <a:lnTo>
                  <a:pt x="708" y="356"/>
                </a:lnTo>
                <a:lnTo>
                  <a:pt x="663" y="375"/>
                </a:lnTo>
                <a:lnTo>
                  <a:pt x="623" y="393"/>
                </a:lnTo>
                <a:lnTo>
                  <a:pt x="605" y="403"/>
                </a:lnTo>
                <a:lnTo>
                  <a:pt x="590" y="412"/>
                </a:lnTo>
                <a:lnTo>
                  <a:pt x="590" y="412"/>
                </a:lnTo>
                <a:lnTo>
                  <a:pt x="560" y="431"/>
                </a:lnTo>
                <a:lnTo>
                  <a:pt x="532" y="449"/>
                </a:lnTo>
                <a:lnTo>
                  <a:pt x="482" y="485"/>
                </a:lnTo>
                <a:lnTo>
                  <a:pt x="435" y="521"/>
                </a:lnTo>
                <a:lnTo>
                  <a:pt x="394" y="553"/>
                </a:lnTo>
                <a:lnTo>
                  <a:pt x="357" y="582"/>
                </a:lnTo>
                <a:lnTo>
                  <a:pt x="324" y="606"/>
                </a:lnTo>
                <a:lnTo>
                  <a:pt x="297" y="624"/>
                </a:lnTo>
                <a:lnTo>
                  <a:pt x="285" y="630"/>
                </a:lnTo>
                <a:lnTo>
                  <a:pt x="275" y="635"/>
                </a:lnTo>
                <a:lnTo>
                  <a:pt x="275" y="635"/>
                </a:lnTo>
                <a:lnTo>
                  <a:pt x="245" y="645"/>
                </a:lnTo>
                <a:lnTo>
                  <a:pt x="236" y="648"/>
                </a:lnTo>
                <a:lnTo>
                  <a:pt x="229" y="649"/>
                </a:lnTo>
                <a:lnTo>
                  <a:pt x="221" y="648"/>
                </a:lnTo>
                <a:lnTo>
                  <a:pt x="212" y="647"/>
                </a:lnTo>
                <a:lnTo>
                  <a:pt x="183" y="640"/>
                </a:lnTo>
                <a:lnTo>
                  <a:pt x="183" y="640"/>
                </a:lnTo>
                <a:lnTo>
                  <a:pt x="160" y="635"/>
                </a:lnTo>
                <a:lnTo>
                  <a:pt x="131" y="629"/>
                </a:lnTo>
                <a:lnTo>
                  <a:pt x="71" y="614"/>
                </a:lnTo>
                <a:lnTo>
                  <a:pt x="43" y="607"/>
                </a:lnTo>
                <a:lnTo>
                  <a:pt x="20" y="604"/>
                </a:lnTo>
                <a:lnTo>
                  <a:pt x="5" y="602"/>
                </a:lnTo>
                <a:lnTo>
                  <a:pt x="1" y="602"/>
                </a:lnTo>
                <a:lnTo>
                  <a:pt x="0" y="604"/>
                </a:lnTo>
                <a:lnTo>
                  <a:pt x="0" y="605"/>
                </a:lnTo>
                <a:lnTo>
                  <a:pt x="0" y="605"/>
                </a:lnTo>
                <a:lnTo>
                  <a:pt x="1" y="607"/>
                </a:lnTo>
                <a:lnTo>
                  <a:pt x="4" y="610"/>
                </a:lnTo>
                <a:lnTo>
                  <a:pt x="14" y="616"/>
                </a:lnTo>
                <a:lnTo>
                  <a:pt x="45" y="629"/>
                </a:lnTo>
                <a:lnTo>
                  <a:pt x="62" y="638"/>
                </a:lnTo>
                <a:lnTo>
                  <a:pt x="78" y="645"/>
                </a:lnTo>
                <a:lnTo>
                  <a:pt x="85" y="651"/>
                </a:lnTo>
                <a:lnTo>
                  <a:pt x="90" y="656"/>
                </a:lnTo>
                <a:lnTo>
                  <a:pt x="94" y="661"/>
                </a:lnTo>
                <a:lnTo>
                  <a:pt x="97" y="666"/>
                </a:lnTo>
                <a:lnTo>
                  <a:pt x="97" y="666"/>
                </a:lnTo>
                <a:lnTo>
                  <a:pt x="99" y="676"/>
                </a:lnTo>
                <a:lnTo>
                  <a:pt x="99" y="684"/>
                </a:lnTo>
                <a:lnTo>
                  <a:pt x="97" y="690"/>
                </a:lnTo>
                <a:lnTo>
                  <a:pt x="95" y="696"/>
                </a:lnTo>
                <a:lnTo>
                  <a:pt x="89" y="704"/>
                </a:lnTo>
                <a:lnTo>
                  <a:pt x="88" y="708"/>
                </a:lnTo>
                <a:lnTo>
                  <a:pt x="86" y="712"/>
                </a:lnTo>
                <a:lnTo>
                  <a:pt x="86" y="712"/>
                </a:lnTo>
                <a:lnTo>
                  <a:pt x="85" y="714"/>
                </a:lnTo>
                <a:lnTo>
                  <a:pt x="83" y="715"/>
                </a:lnTo>
                <a:lnTo>
                  <a:pt x="75" y="719"/>
                </a:lnTo>
                <a:lnTo>
                  <a:pt x="51" y="728"/>
                </a:lnTo>
                <a:lnTo>
                  <a:pt x="38" y="732"/>
                </a:lnTo>
                <a:lnTo>
                  <a:pt x="29" y="736"/>
                </a:lnTo>
                <a:lnTo>
                  <a:pt x="24" y="739"/>
                </a:lnTo>
                <a:lnTo>
                  <a:pt x="24" y="741"/>
                </a:lnTo>
                <a:lnTo>
                  <a:pt x="25" y="742"/>
                </a:lnTo>
                <a:lnTo>
                  <a:pt x="25" y="742"/>
                </a:lnTo>
                <a:lnTo>
                  <a:pt x="41" y="750"/>
                </a:lnTo>
                <a:lnTo>
                  <a:pt x="53" y="755"/>
                </a:lnTo>
                <a:lnTo>
                  <a:pt x="69" y="760"/>
                </a:lnTo>
                <a:lnTo>
                  <a:pt x="88" y="765"/>
                </a:lnTo>
                <a:lnTo>
                  <a:pt x="109" y="767"/>
                </a:lnTo>
                <a:lnTo>
                  <a:pt x="133" y="769"/>
                </a:lnTo>
                <a:lnTo>
                  <a:pt x="163" y="767"/>
                </a:lnTo>
                <a:lnTo>
                  <a:pt x="163" y="767"/>
                </a:lnTo>
                <a:lnTo>
                  <a:pt x="191" y="764"/>
                </a:lnTo>
                <a:lnTo>
                  <a:pt x="214" y="759"/>
                </a:lnTo>
                <a:lnTo>
                  <a:pt x="233" y="752"/>
                </a:lnTo>
                <a:lnTo>
                  <a:pt x="247" y="746"/>
                </a:lnTo>
                <a:lnTo>
                  <a:pt x="257" y="741"/>
                </a:lnTo>
                <a:lnTo>
                  <a:pt x="264" y="736"/>
                </a:lnTo>
                <a:lnTo>
                  <a:pt x="269" y="732"/>
                </a:lnTo>
                <a:lnTo>
                  <a:pt x="269" y="732"/>
                </a:lnTo>
                <a:lnTo>
                  <a:pt x="292" y="729"/>
                </a:lnTo>
                <a:lnTo>
                  <a:pt x="352" y="720"/>
                </a:lnTo>
                <a:lnTo>
                  <a:pt x="393" y="714"/>
                </a:lnTo>
                <a:lnTo>
                  <a:pt x="437" y="705"/>
                </a:lnTo>
                <a:lnTo>
                  <a:pt x="485" y="694"/>
                </a:lnTo>
                <a:lnTo>
                  <a:pt x="534" y="681"/>
                </a:lnTo>
                <a:lnTo>
                  <a:pt x="534" y="681"/>
                </a:lnTo>
                <a:lnTo>
                  <a:pt x="587" y="666"/>
                </a:lnTo>
                <a:lnTo>
                  <a:pt x="647" y="651"/>
                </a:lnTo>
                <a:lnTo>
                  <a:pt x="710" y="635"/>
                </a:lnTo>
                <a:lnTo>
                  <a:pt x="775" y="623"/>
                </a:lnTo>
                <a:lnTo>
                  <a:pt x="837" y="610"/>
                </a:lnTo>
                <a:lnTo>
                  <a:pt x="868" y="606"/>
                </a:lnTo>
                <a:lnTo>
                  <a:pt x="897" y="602"/>
                </a:lnTo>
                <a:lnTo>
                  <a:pt x="924" y="600"/>
                </a:lnTo>
                <a:lnTo>
                  <a:pt x="949" y="598"/>
                </a:lnTo>
                <a:lnTo>
                  <a:pt x="971" y="598"/>
                </a:lnTo>
                <a:lnTo>
                  <a:pt x="991" y="600"/>
                </a:lnTo>
                <a:lnTo>
                  <a:pt x="991" y="600"/>
                </a:lnTo>
                <a:lnTo>
                  <a:pt x="1013" y="604"/>
                </a:lnTo>
                <a:lnTo>
                  <a:pt x="1039" y="611"/>
                </a:lnTo>
                <a:lnTo>
                  <a:pt x="1071" y="620"/>
                </a:lnTo>
                <a:lnTo>
                  <a:pt x="1106" y="631"/>
                </a:lnTo>
                <a:lnTo>
                  <a:pt x="1183" y="661"/>
                </a:lnTo>
                <a:lnTo>
                  <a:pt x="1266" y="692"/>
                </a:lnTo>
                <a:lnTo>
                  <a:pt x="1346" y="725"/>
                </a:lnTo>
                <a:lnTo>
                  <a:pt x="1416" y="756"/>
                </a:lnTo>
                <a:lnTo>
                  <a:pt x="1499" y="793"/>
                </a:lnTo>
                <a:lnTo>
                  <a:pt x="1499" y="793"/>
                </a:lnTo>
                <a:lnTo>
                  <a:pt x="1539" y="811"/>
                </a:lnTo>
                <a:lnTo>
                  <a:pt x="1545" y="813"/>
                </a:lnTo>
                <a:lnTo>
                  <a:pt x="1545" y="813"/>
                </a:lnTo>
                <a:lnTo>
                  <a:pt x="1544" y="816"/>
                </a:lnTo>
                <a:lnTo>
                  <a:pt x="1540" y="817"/>
                </a:lnTo>
                <a:lnTo>
                  <a:pt x="1534" y="821"/>
                </a:lnTo>
                <a:lnTo>
                  <a:pt x="1525" y="823"/>
                </a:lnTo>
                <a:lnTo>
                  <a:pt x="1512" y="826"/>
                </a:lnTo>
                <a:lnTo>
                  <a:pt x="1493" y="827"/>
                </a:lnTo>
                <a:lnTo>
                  <a:pt x="1469" y="828"/>
                </a:lnTo>
                <a:lnTo>
                  <a:pt x="1469" y="828"/>
                </a:lnTo>
                <a:lnTo>
                  <a:pt x="1444" y="827"/>
                </a:lnTo>
                <a:lnTo>
                  <a:pt x="1421" y="825"/>
                </a:lnTo>
                <a:lnTo>
                  <a:pt x="1403" y="821"/>
                </a:lnTo>
                <a:lnTo>
                  <a:pt x="1388" y="816"/>
                </a:lnTo>
                <a:lnTo>
                  <a:pt x="1375" y="813"/>
                </a:lnTo>
                <a:lnTo>
                  <a:pt x="1367" y="812"/>
                </a:lnTo>
                <a:lnTo>
                  <a:pt x="1365" y="812"/>
                </a:lnTo>
                <a:lnTo>
                  <a:pt x="1362" y="813"/>
                </a:lnTo>
                <a:lnTo>
                  <a:pt x="1362" y="814"/>
                </a:lnTo>
                <a:lnTo>
                  <a:pt x="1362" y="818"/>
                </a:lnTo>
                <a:lnTo>
                  <a:pt x="1362" y="818"/>
                </a:lnTo>
                <a:lnTo>
                  <a:pt x="1365" y="826"/>
                </a:lnTo>
                <a:lnTo>
                  <a:pt x="1369" y="835"/>
                </a:lnTo>
                <a:lnTo>
                  <a:pt x="1376" y="844"/>
                </a:lnTo>
                <a:lnTo>
                  <a:pt x="1386" y="854"/>
                </a:lnTo>
                <a:lnTo>
                  <a:pt x="1399" y="864"/>
                </a:lnTo>
                <a:lnTo>
                  <a:pt x="1418" y="874"/>
                </a:lnTo>
                <a:lnTo>
                  <a:pt x="1441" y="884"/>
                </a:lnTo>
                <a:lnTo>
                  <a:pt x="1469" y="894"/>
                </a:lnTo>
                <a:lnTo>
                  <a:pt x="1469" y="894"/>
                </a:lnTo>
                <a:lnTo>
                  <a:pt x="1485" y="900"/>
                </a:lnTo>
                <a:lnTo>
                  <a:pt x="1502" y="903"/>
                </a:lnTo>
                <a:lnTo>
                  <a:pt x="1520" y="906"/>
                </a:lnTo>
                <a:lnTo>
                  <a:pt x="1538" y="908"/>
                </a:lnTo>
                <a:lnTo>
                  <a:pt x="1573" y="911"/>
                </a:lnTo>
                <a:lnTo>
                  <a:pt x="1606" y="912"/>
                </a:lnTo>
                <a:lnTo>
                  <a:pt x="1637" y="912"/>
                </a:lnTo>
                <a:lnTo>
                  <a:pt x="1661" y="911"/>
                </a:lnTo>
                <a:lnTo>
                  <a:pt x="1682" y="910"/>
                </a:lnTo>
                <a:lnTo>
                  <a:pt x="1682" y="910"/>
                </a:lnTo>
                <a:lnTo>
                  <a:pt x="1672" y="914"/>
                </a:lnTo>
                <a:lnTo>
                  <a:pt x="1649" y="922"/>
                </a:lnTo>
                <a:lnTo>
                  <a:pt x="1639" y="928"/>
                </a:lnTo>
                <a:lnTo>
                  <a:pt x="1632" y="934"/>
                </a:lnTo>
                <a:lnTo>
                  <a:pt x="1629" y="936"/>
                </a:lnTo>
                <a:lnTo>
                  <a:pt x="1628" y="940"/>
                </a:lnTo>
                <a:lnTo>
                  <a:pt x="1629" y="943"/>
                </a:lnTo>
                <a:lnTo>
                  <a:pt x="1632" y="945"/>
                </a:lnTo>
                <a:lnTo>
                  <a:pt x="1632" y="945"/>
                </a:lnTo>
                <a:lnTo>
                  <a:pt x="1653" y="958"/>
                </a:lnTo>
                <a:lnTo>
                  <a:pt x="1667" y="964"/>
                </a:lnTo>
                <a:lnTo>
                  <a:pt x="1682" y="971"/>
                </a:lnTo>
                <a:lnTo>
                  <a:pt x="1699" y="977"/>
                </a:lnTo>
                <a:lnTo>
                  <a:pt x="1715" y="982"/>
                </a:lnTo>
                <a:lnTo>
                  <a:pt x="1733" y="985"/>
                </a:lnTo>
                <a:lnTo>
                  <a:pt x="1748" y="986"/>
                </a:lnTo>
                <a:lnTo>
                  <a:pt x="1748" y="986"/>
                </a:lnTo>
                <a:lnTo>
                  <a:pt x="1775" y="983"/>
                </a:lnTo>
                <a:lnTo>
                  <a:pt x="1794" y="981"/>
                </a:lnTo>
                <a:lnTo>
                  <a:pt x="1806" y="977"/>
                </a:lnTo>
                <a:lnTo>
                  <a:pt x="1809" y="976"/>
                </a:lnTo>
                <a:lnTo>
                  <a:pt x="1809" y="976"/>
                </a:lnTo>
                <a:lnTo>
                  <a:pt x="1854" y="1033"/>
                </a:lnTo>
                <a:lnTo>
                  <a:pt x="1892" y="1084"/>
                </a:lnTo>
                <a:lnTo>
                  <a:pt x="1909" y="1108"/>
                </a:lnTo>
                <a:lnTo>
                  <a:pt x="1921" y="1128"/>
                </a:lnTo>
                <a:lnTo>
                  <a:pt x="1921" y="1128"/>
                </a:lnTo>
                <a:lnTo>
                  <a:pt x="1930" y="1146"/>
                </a:lnTo>
                <a:lnTo>
                  <a:pt x="1938" y="1163"/>
                </a:lnTo>
                <a:lnTo>
                  <a:pt x="1949" y="1188"/>
                </a:lnTo>
                <a:lnTo>
                  <a:pt x="1953" y="1198"/>
                </a:lnTo>
                <a:lnTo>
                  <a:pt x="1958" y="1205"/>
                </a:lnTo>
                <a:lnTo>
                  <a:pt x="1961" y="1207"/>
                </a:lnTo>
                <a:lnTo>
                  <a:pt x="1964" y="1208"/>
                </a:lnTo>
                <a:lnTo>
                  <a:pt x="1968" y="1210"/>
                </a:lnTo>
                <a:lnTo>
                  <a:pt x="1972" y="1210"/>
                </a:lnTo>
                <a:lnTo>
                  <a:pt x="1972" y="1210"/>
                </a:lnTo>
                <a:lnTo>
                  <a:pt x="1976" y="1208"/>
                </a:lnTo>
                <a:lnTo>
                  <a:pt x="1980" y="1205"/>
                </a:lnTo>
                <a:lnTo>
                  <a:pt x="1984" y="1199"/>
                </a:lnTo>
                <a:lnTo>
                  <a:pt x="1987" y="1193"/>
                </a:lnTo>
                <a:lnTo>
                  <a:pt x="1994" y="1177"/>
                </a:lnTo>
                <a:lnTo>
                  <a:pt x="1999" y="1157"/>
                </a:lnTo>
                <a:lnTo>
                  <a:pt x="2006" y="1119"/>
                </a:lnTo>
                <a:lnTo>
                  <a:pt x="2009" y="1105"/>
                </a:lnTo>
                <a:lnTo>
                  <a:pt x="2013" y="1098"/>
                </a:lnTo>
                <a:lnTo>
                  <a:pt x="2013" y="1098"/>
                </a:lnTo>
                <a:lnTo>
                  <a:pt x="2019" y="1084"/>
                </a:lnTo>
                <a:lnTo>
                  <a:pt x="2031" y="1053"/>
                </a:lnTo>
                <a:lnTo>
                  <a:pt x="2045" y="1011"/>
                </a:lnTo>
                <a:lnTo>
                  <a:pt x="2051" y="987"/>
                </a:lnTo>
                <a:lnTo>
                  <a:pt x="2057" y="962"/>
                </a:lnTo>
                <a:lnTo>
                  <a:pt x="2062" y="934"/>
                </a:lnTo>
                <a:lnTo>
                  <a:pt x="2067" y="906"/>
                </a:lnTo>
                <a:lnTo>
                  <a:pt x="2070" y="879"/>
                </a:lnTo>
                <a:lnTo>
                  <a:pt x="2072" y="851"/>
                </a:lnTo>
                <a:lnTo>
                  <a:pt x="2071" y="826"/>
                </a:lnTo>
                <a:lnTo>
                  <a:pt x="2069" y="800"/>
                </a:lnTo>
                <a:lnTo>
                  <a:pt x="2066" y="789"/>
                </a:lnTo>
                <a:lnTo>
                  <a:pt x="2062" y="778"/>
                </a:lnTo>
                <a:lnTo>
                  <a:pt x="2059" y="767"/>
                </a:lnTo>
                <a:lnTo>
                  <a:pt x="2053" y="757"/>
                </a:lnTo>
                <a:lnTo>
                  <a:pt x="2053" y="757"/>
                </a:lnTo>
                <a:lnTo>
                  <a:pt x="2029" y="715"/>
                </a:lnTo>
                <a:lnTo>
                  <a:pt x="1999" y="670"/>
                </a:lnTo>
                <a:lnTo>
                  <a:pt x="1964" y="620"/>
                </a:lnTo>
                <a:lnTo>
                  <a:pt x="1926" y="569"/>
                </a:lnTo>
                <a:lnTo>
                  <a:pt x="1886" y="520"/>
                </a:lnTo>
                <a:lnTo>
                  <a:pt x="1865" y="497"/>
                </a:lnTo>
                <a:lnTo>
                  <a:pt x="1845" y="474"/>
                </a:lnTo>
                <a:lnTo>
                  <a:pt x="1823" y="454"/>
                </a:lnTo>
                <a:lnTo>
                  <a:pt x="1803" y="435"/>
                </a:lnTo>
                <a:lnTo>
                  <a:pt x="1783" y="417"/>
                </a:lnTo>
                <a:lnTo>
                  <a:pt x="1764" y="401"/>
                </a:lnTo>
                <a:lnTo>
                  <a:pt x="1764" y="401"/>
                </a:lnTo>
                <a:lnTo>
                  <a:pt x="1726" y="375"/>
                </a:lnTo>
                <a:lnTo>
                  <a:pt x="1689" y="351"/>
                </a:lnTo>
                <a:lnTo>
                  <a:pt x="1624" y="309"/>
                </a:lnTo>
                <a:lnTo>
                  <a:pt x="1578" y="282"/>
                </a:lnTo>
                <a:lnTo>
                  <a:pt x="1565" y="273"/>
                </a:lnTo>
                <a:lnTo>
                  <a:pt x="1560" y="269"/>
                </a:lnTo>
                <a:lnTo>
                  <a:pt x="1560" y="269"/>
                </a:lnTo>
                <a:lnTo>
                  <a:pt x="1558" y="263"/>
                </a:lnTo>
                <a:lnTo>
                  <a:pt x="1553" y="246"/>
                </a:lnTo>
                <a:lnTo>
                  <a:pt x="1543" y="225"/>
                </a:lnTo>
                <a:lnTo>
                  <a:pt x="1527" y="197"/>
                </a:lnTo>
                <a:lnTo>
                  <a:pt x="1518" y="183"/>
                </a:lnTo>
                <a:lnTo>
                  <a:pt x="1507" y="168"/>
                </a:lnTo>
                <a:lnTo>
                  <a:pt x="1494" y="151"/>
                </a:lnTo>
                <a:lnTo>
                  <a:pt x="1480" y="136"/>
                </a:lnTo>
                <a:lnTo>
                  <a:pt x="1465" y="119"/>
                </a:lnTo>
                <a:lnTo>
                  <a:pt x="1449" y="104"/>
                </a:lnTo>
                <a:lnTo>
                  <a:pt x="1428" y="90"/>
                </a:lnTo>
                <a:lnTo>
                  <a:pt x="1408" y="76"/>
                </a:lnTo>
                <a:lnTo>
                  <a:pt x="1408" y="76"/>
                </a:lnTo>
                <a:lnTo>
                  <a:pt x="1366" y="52"/>
                </a:lnTo>
                <a:lnTo>
                  <a:pt x="1328" y="33"/>
                </a:lnTo>
                <a:lnTo>
                  <a:pt x="1295" y="19"/>
                </a:lnTo>
                <a:lnTo>
                  <a:pt x="1268" y="8"/>
                </a:lnTo>
                <a:lnTo>
                  <a:pt x="1245" y="3"/>
                </a:lnTo>
                <a:lnTo>
                  <a:pt x="1229" y="0"/>
                </a:lnTo>
                <a:lnTo>
                  <a:pt x="1222" y="0"/>
                </a:lnTo>
                <a:lnTo>
                  <a:pt x="1219" y="1"/>
                </a:lnTo>
                <a:lnTo>
                  <a:pt x="1216" y="3"/>
                </a:lnTo>
                <a:lnTo>
                  <a:pt x="1215" y="5"/>
                </a:lnTo>
                <a:lnTo>
                  <a:pt x="1215" y="5"/>
                </a:lnTo>
                <a:lnTo>
                  <a:pt x="1216" y="9"/>
                </a:lnTo>
                <a:lnTo>
                  <a:pt x="1219" y="13"/>
                </a:lnTo>
                <a:lnTo>
                  <a:pt x="1230" y="24"/>
                </a:lnTo>
                <a:lnTo>
                  <a:pt x="1263" y="56"/>
                </a:lnTo>
                <a:lnTo>
                  <a:pt x="1281" y="76"/>
                </a:lnTo>
                <a:lnTo>
                  <a:pt x="1288" y="85"/>
                </a:lnTo>
                <a:lnTo>
                  <a:pt x="1296" y="95"/>
                </a:lnTo>
                <a:lnTo>
                  <a:pt x="1302" y="107"/>
                </a:lnTo>
                <a:lnTo>
                  <a:pt x="1308" y="117"/>
                </a:lnTo>
                <a:lnTo>
                  <a:pt x="1310" y="127"/>
                </a:lnTo>
                <a:lnTo>
                  <a:pt x="1311" y="137"/>
                </a:lnTo>
                <a:lnTo>
                  <a:pt x="1311" y="137"/>
                </a:lnTo>
                <a:lnTo>
                  <a:pt x="1310" y="147"/>
                </a:lnTo>
                <a:lnTo>
                  <a:pt x="1309" y="155"/>
                </a:lnTo>
                <a:lnTo>
                  <a:pt x="1305" y="164"/>
                </a:lnTo>
                <a:lnTo>
                  <a:pt x="1300" y="170"/>
                </a:lnTo>
                <a:lnTo>
                  <a:pt x="1295" y="177"/>
                </a:lnTo>
                <a:lnTo>
                  <a:pt x="1288" y="182"/>
                </a:lnTo>
                <a:lnTo>
                  <a:pt x="1276" y="191"/>
                </a:lnTo>
                <a:lnTo>
                  <a:pt x="1263" y="197"/>
                </a:lnTo>
                <a:lnTo>
                  <a:pt x="1252" y="201"/>
                </a:lnTo>
                <a:lnTo>
                  <a:pt x="1240" y="203"/>
                </a:lnTo>
                <a:lnTo>
                  <a:pt x="1240" y="20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052BDDD-1461-4CBF-9F71-798B143EC457}"/>
              </a:ext>
            </a:extLst>
          </p:cNvPr>
          <p:cNvSpPr>
            <a:spLocks/>
          </p:cNvSpPr>
          <p:nvPr/>
        </p:nvSpPr>
        <p:spPr bwMode="auto">
          <a:xfrm>
            <a:off x="2281116" y="2981024"/>
            <a:ext cx="1531468" cy="1362448"/>
          </a:xfrm>
          <a:custGeom>
            <a:avLst/>
            <a:gdLst>
              <a:gd name="T0" fmla="*/ 61 w 1042"/>
              <a:gd name="T1" fmla="*/ 220 h 927"/>
              <a:gd name="T2" fmla="*/ 16 w 1042"/>
              <a:gd name="T3" fmla="*/ 139 h 927"/>
              <a:gd name="T4" fmla="*/ 0 w 1042"/>
              <a:gd name="T5" fmla="*/ 49 h 927"/>
              <a:gd name="T6" fmla="*/ 6 w 1042"/>
              <a:gd name="T7" fmla="*/ 27 h 927"/>
              <a:gd name="T8" fmla="*/ 25 w 1042"/>
              <a:gd name="T9" fmla="*/ 65 h 927"/>
              <a:gd name="T10" fmla="*/ 56 w 1042"/>
              <a:gd name="T11" fmla="*/ 115 h 927"/>
              <a:gd name="T12" fmla="*/ 112 w 1042"/>
              <a:gd name="T13" fmla="*/ 159 h 927"/>
              <a:gd name="T14" fmla="*/ 130 w 1042"/>
              <a:gd name="T15" fmla="*/ 175 h 927"/>
              <a:gd name="T16" fmla="*/ 148 w 1042"/>
              <a:gd name="T17" fmla="*/ 161 h 927"/>
              <a:gd name="T18" fmla="*/ 197 w 1042"/>
              <a:gd name="T19" fmla="*/ 150 h 927"/>
              <a:gd name="T20" fmla="*/ 224 w 1042"/>
              <a:gd name="T21" fmla="*/ 98 h 927"/>
              <a:gd name="T22" fmla="*/ 238 w 1042"/>
              <a:gd name="T23" fmla="*/ 75 h 927"/>
              <a:gd name="T24" fmla="*/ 246 w 1042"/>
              <a:gd name="T25" fmla="*/ 111 h 927"/>
              <a:gd name="T26" fmla="*/ 219 w 1042"/>
              <a:gd name="T27" fmla="*/ 195 h 927"/>
              <a:gd name="T28" fmla="*/ 180 w 1042"/>
              <a:gd name="T29" fmla="*/ 252 h 927"/>
              <a:gd name="T30" fmla="*/ 181 w 1042"/>
              <a:gd name="T31" fmla="*/ 294 h 927"/>
              <a:gd name="T32" fmla="*/ 222 w 1042"/>
              <a:gd name="T33" fmla="*/ 357 h 927"/>
              <a:gd name="T34" fmla="*/ 298 w 1042"/>
              <a:gd name="T35" fmla="*/ 429 h 927"/>
              <a:gd name="T36" fmla="*/ 392 w 1042"/>
              <a:gd name="T37" fmla="*/ 464 h 927"/>
              <a:gd name="T38" fmla="*/ 436 w 1042"/>
              <a:gd name="T39" fmla="*/ 458 h 927"/>
              <a:gd name="T40" fmla="*/ 572 w 1042"/>
              <a:gd name="T41" fmla="*/ 392 h 927"/>
              <a:gd name="T42" fmla="*/ 727 w 1042"/>
              <a:gd name="T43" fmla="*/ 281 h 927"/>
              <a:gd name="T44" fmla="*/ 683 w 1042"/>
              <a:gd name="T45" fmla="*/ 234 h 927"/>
              <a:gd name="T46" fmla="*/ 638 w 1042"/>
              <a:gd name="T47" fmla="*/ 220 h 927"/>
              <a:gd name="T48" fmla="*/ 618 w 1042"/>
              <a:gd name="T49" fmla="*/ 205 h 927"/>
              <a:gd name="T50" fmla="*/ 636 w 1042"/>
              <a:gd name="T51" fmla="*/ 192 h 927"/>
              <a:gd name="T52" fmla="*/ 722 w 1042"/>
              <a:gd name="T53" fmla="*/ 195 h 927"/>
              <a:gd name="T54" fmla="*/ 774 w 1042"/>
              <a:gd name="T55" fmla="*/ 213 h 927"/>
              <a:gd name="T56" fmla="*/ 812 w 1042"/>
              <a:gd name="T57" fmla="*/ 200 h 927"/>
              <a:gd name="T58" fmla="*/ 854 w 1042"/>
              <a:gd name="T59" fmla="*/ 164 h 927"/>
              <a:gd name="T60" fmla="*/ 910 w 1042"/>
              <a:gd name="T61" fmla="*/ 129 h 927"/>
              <a:gd name="T62" fmla="*/ 929 w 1042"/>
              <a:gd name="T63" fmla="*/ 59 h 927"/>
              <a:gd name="T64" fmla="*/ 962 w 1042"/>
              <a:gd name="T65" fmla="*/ 0 h 927"/>
              <a:gd name="T66" fmla="*/ 972 w 1042"/>
              <a:gd name="T67" fmla="*/ 9 h 927"/>
              <a:gd name="T68" fmla="*/ 985 w 1042"/>
              <a:gd name="T69" fmla="*/ 98 h 927"/>
              <a:gd name="T70" fmla="*/ 1000 w 1042"/>
              <a:gd name="T71" fmla="*/ 157 h 927"/>
              <a:gd name="T72" fmla="*/ 1035 w 1042"/>
              <a:gd name="T73" fmla="*/ 262 h 927"/>
              <a:gd name="T74" fmla="*/ 1039 w 1042"/>
              <a:gd name="T75" fmla="*/ 382 h 927"/>
              <a:gd name="T76" fmla="*/ 1006 w 1042"/>
              <a:gd name="T77" fmla="*/ 481 h 927"/>
              <a:gd name="T78" fmla="*/ 943 w 1042"/>
              <a:gd name="T79" fmla="*/ 571 h 927"/>
              <a:gd name="T80" fmla="*/ 849 w 1042"/>
              <a:gd name="T81" fmla="*/ 657 h 927"/>
              <a:gd name="T82" fmla="*/ 744 w 1042"/>
              <a:gd name="T83" fmla="*/ 718 h 927"/>
              <a:gd name="T84" fmla="*/ 598 w 1042"/>
              <a:gd name="T85" fmla="*/ 819 h 927"/>
              <a:gd name="T86" fmla="*/ 514 w 1042"/>
              <a:gd name="T87" fmla="*/ 892 h 927"/>
              <a:gd name="T88" fmla="*/ 443 w 1042"/>
              <a:gd name="T89" fmla="*/ 927 h 927"/>
              <a:gd name="T90" fmla="*/ 432 w 1042"/>
              <a:gd name="T91" fmla="*/ 920 h 927"/>
              <a:gd name="T92" fmla="*/ 481 w 1042"/>
              <a:gd name="T93" fmla="*/ 863 h 927"/>
              <a:gd name="T94" fmla="*/ 496 w 1042"/>
              <a:gd name="T95" fmla="*/ 829 h 927"/>
              <a:gd name="T96" fmla="*/ 478 w 1042"/>
              <a:gd name="T97" fmla="*/ 791 h 927"/>
              <a:gd name="T98" fmla="*/ 385 w 1042"/>
              <a:gd name="T99" fmla="*/ 739 h 927"/>
              <a:gd name="T100" fmla="*/ 255 w 1042"/>
              <a:gd name="T101" fmla="*/ 637 h 927"/>
              <a:gd name="T102" fmla="*/ 181 w 1042"/>
              <a:gd name="T103" fmla="*/ 548 h 927"/>
              <a:gd name="T104" fmla="*/ 112 w 1042"/>
              <a:gd name="T105" fmla="*/ 404 h 927"/>
              <a:gd name="T106" fmla="*/ 98 w 1042"/>
              <a:gd name="T107" fmla="*/ 303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2" h="927">
                <a:moveTo>
                  <a:pt x="97" y="261"/>
                </a:moveTo>
                <a:lnTo>
                  <a:pt x="97" y="261"/>
                </a:lnTo>
                <a:lnTo>
                  <a:pt x="87" y="249"/>
                </a:lnTo>
                <a:lnTo>
                  <a:pt x="75" y="237"/>
                </a:lnTo>
                <a:lnTo>
                  <a:pt x="61" y="220"/>
                </a:lnTo>
                <a:lnTo>
                  <a:pt x="47" y="201"/>
                </a:lnTo>
                <a:lnTo>
                  <a:pt x="35" y="181"/>
                </a:lnTo>
                <a:lnTo>
                  <a:pt x="23" y="159"/>
                </a:lnTo>
                <a:lnTo>
                  <a:pt x="20" y="149"/>
                </a:lnTo>
                <a:lnTo>
                  <a:pt x="16" y="139"/>
                </a:lnTo>
                <a:lnTo>
                  <a:pt x="16" y="139"/>
                </a:lnTo>
                <a:lnTo>
                  <a:pt x="7" y="100"/>
                </a:lnTo>
                <a:lnTo>
                  <a:pt x="4" y="80"/>
                </a:lnTo>
                <a:lnTo>
                  <a:pt x="2" y="63"/>
                </a:lnTo>
                <a:lnTo>
                  <a:pt x="0" y="49"/>
                </a:lnTo>
                <a:lnTo>
                  <a:pt x="0" y="37"/>
                </a:lnTo>
                <a:lnTo>
                  <a:pt x="3" y="30"/>
                </a:lnTo>
                <a:lnTo>
                  <a:pt x="4" y="28"/>
                </a:lnTo>
                <a:lnTo>
                  <a:pt x="6" y="27"/>
                </a:lnTo>
                <a:lnTo>
                  <a:pt x="6" y="27"/>
                </a:lnTo>
                <a:lnTo>
                  <a:pt x="7" y="27"/>
                </a:lnTo>
                <a:lnTo>
                  <a:pt x="9" y="30"/>
                </a:lnTo>
                <a:lnTo>
                  <a:pt x="12" y="35"/>
                </a:lnTo>
                <a:lnTo>
                  <a:pt x="20" y="53"/>
                </a:lnTo>
                <a:lnTo>
                  <a:pt x="25" y="65"/>
                </a:lnTo>
                <a:lnTo>
                  <a:pt x="30" y="78"/>
                </a:lnTo>
                <a:lnTo>
                  <a:pt x="37" y="91"/>
                </a:lnTo>
                <a:lnTo>
                  <a:pt x="46" y="103"/>
                </a:lnTo>
                <a:lnTo>
                  <a:pt x="46" y="103"/>
                </a:lnTo>
                <a:lnTo>
                  <a:pt x="56" y="115"/>
                </a:lnTo>
                <a:lnTo>
                  <a:pt x="67" y="125"/>
                </a:lnTo>
                <a:lnTo>
                  <a:pt x="78" y="133"/>
                </a:lnTo>
                <a:lnTo>
                  <a:pt x="88" y="140"/>
                </a:lnTo>
                <a:lnTo>
                  <a:pt x="106" y="153"/>
                </a:lnTo>
                <a:lnTo>
                  <a:pt x="112" y="159"/>
                </a:lnTo>
                <a:lnTo>
                  <a:pt x="117" y="164"/>
                </a:lnTo>
                <a:lnTo>
                  <a:pt x="117" y="164"/>
                </a:lnTo>
                <a:lnTo>
                  <a:pt x="124" y="172"/>
                </a:lnTo>
                <a:lnTo>
                  <a:pt x="126" y="175"/>
                </a:lnTo>
                <a:lnTo>
                  <a:pt x="130" y="175"/>
                </a:lnTo>
                <a:lnTo>
                  <a:pt x="133" y="173"/>
                </a:lnTo>
                <a:lnTo>
                  <a:pt x="135" y="171"/>
                </a:lnTo>
                <a:lnTo>
                  <a:pt x="143" y="164"/>
                </a:lnTo>
                <a:lnTo>
                  <a:pt x="143" y="164"/>
                </a:lnTo>
                <a:lnTo>
                  <a:pt x="148" y="161"/>
                </a:lnTo>
                <a:lnTo>
                  <a:pt x="154" y="159"/>
                </a:lnTo>
                <a:lnTo>
                  <a:pt x="172" y="157"/>
                </a:lnTo>
                <a:lnTo>
                  <a:pt x="180" y="155"/>
                </a:lnTo>
                <a:lnTo>
                  <a:pt x="189" y="154"/>
                </a:lnTo>
                <a:lnTo>
                  <a:pt x="197" y="150"/>
                </a:lnTo>
                <a:lnTo>
                  <a:pt x="204" y="144"/>
                </a:lnTo>
                <a:lnTo>
                  <a:pt x="204" y="144"/>
                </a:lnTo>
                <a:lnTo>
                  <a:pt x="210" y="135"/>
                </a:lnTo>
                <a:lnTo>
                  <a:pt x="215" y="124"/>
                </a:lnTo>
                <a:lnTo>
                  <a:pt x="224" y="98"/>
                </a:lnTo>
                <a:lnTo>
                  <a:pt x="228" y="87"/>
                </a:lnTo>
                <a:lnTo>
                  <a:pt x="232" y="79"/>
                </a:lnTo>
                <a:lnTo>
                  <a:pt x="234" y="77"/>
                </a:lnTo>
                <a:lnTo>
                  <a:pt x="236" y="75"/>
                </a:lnTo>
                <a:lnTo>
                  <a:pt x="238" y="75"/>
                </a:lnTo>
                <a:lnTo>
                  <a:pt x="239" y="78"/>
                </a:lnTo>
                <a:lnTo>
                  <a:pt x="239" y="78"/>
                </a:lnTo>
                <a:lnTo>
                  <a:pt x="243" y="86"/>
                </a:lnTo>
                <a:lnTo>
                  <a:pt x="244" y="97"/>
                </a:lnTo>
                <a:lnTo>
                  <a:pt x="246" y="111"/>
                </a:lnTo>
                <a:lnTo>
                  <a:pt x="244" y="126"/>
                </a:lnTo>
                <a:lnTo>
                  <a:pt x="241" y="144"/>
                </a:lnTo>
                <a:lnTo>
                  <a:pt x="236" y="161"/>
                </a:lnTo>
                <a:lnTo>
                  <a:pt x="229" y="178"/>
                </a:lnTo>
                <a:lnTo>
                  <a:pt x="219" y="195"/>
                </a:lnTo>
                <a:lnTo>
                  <a:pt x="219" y="195"/>
                </a:lnTo>
                <a:lnTo>
                  <a:pt x="199" y="222"/>
                </a:lnTo>
                <a:lnTo>
                  <a:pt x="191" y="233"/>
                </a:lnTo>
                <a:lnTo>
                  <a:pt x="185" y="242"/>
                </a:lnTo>
                <a:lnTo>
                  <a:pt x="180" y="252"/>
                </a:lnTo>
                <a:lnTo>
                  <a:pt x="177" y="262"/>
                </a:lnTo>
                <a:lnTo>
                  <a:pt x="176" y="274"/>
                </a:lnTo>
                <a:lnTo>
                  <a:pt x="178" y="286"/>
                </a:lnTo>
                <a:lnTo>
                  <a:pt x="178" y="286"/>
                </a:lnTo>
                <a:lnTo>
                  <a:pt x="181" y="294"/>
                </a:lnTo>
                <a:lnTo>
                  <a:pt x="186" y="304"/>
                </a:lnTo>
                <a:lnTo>
                  <a:pt x="192" y="316"/>
                </a:lnTo>
                <a:lnTo>
                  <a:pt x="201" y="330"/>
                </a:lnTo>
                <a:lnTo>
                  <a:pt x="210" y="344"/>
                </a:lnTo>
                <a:lnTo>
                  <a:pt x="222" y="357"/>
                </a:lnTo>
                <a:lnTo>
                  <a:pt x="234" y="373"/>
                </a:lnTo>
                <a:lnTo>
                  <a:pt x="249" y="388"/>
                </a:lnTo>
                <a:lnTo>
                  <a:pt x="263" y="402"/>
                </a:lnTo>
                <a:lnTo>
                  <a:pt x="280" y="416"/>
                </a:lnTo>
                <a:lnTo>
                  <a:pt x="298" y="429"/>
                </a:lnTo>
                <a:lnTo>
                  <a:pt x="316" y="440"/>
                </a:lnTo>
                <a:lnTo>
                  <a:pt x="333" y="449"/>
                </a:lnTo>
                <a:lnTo>
                  <a:pt x="352" y="457"/>
                </a:lnTo>
                <a:lnTo>
                  <a:pt x="373" y="462"/>
                </a:lnTo>
                <a:lnTo>
                  <a:pt x="392" y="464"/>
                </a:lnTo>
                <a:lnTo>
                  <a:pt x="392" y="464"/>
                </a:lnTo>
                <a:lnTo>
                  <a:pt x="402" y="464"/>
                </a:lnTo>
                <a:lnTo>
                  <a:pt x="413" y="463"/>
                </a:lnTo>
                <a:lnTo>
                  <a:pt x="425" y="460"/>
                </a:lnTo>
                <a:lnTo>
                  <a:pt x="436" y="458"/>
                </a:lnTo>
                <a:lnTo>
                  <a:pt x="462" y="449"/>
                </a:lnTo>
                <a:lnTo>
                  <a:pt x="488" y="438"/>
                </a:lnTo>
                <a:lnTo>
                  <a:pt x="516" y="424"/>
                </a:lnTo>
                <a:lnTo>
                  <a:pt x="544" y="408"/>
                </a:lnTo>
                <a:lnTo>
                  <a:pt x="572" y="392"/>
                </a:lnTo>
                <a:lnTo>
                  <a:pt x="599" y="374"/>
                </a:lnTo>
                <a:lnTo>
                  <a:pt x="648" y="340"/>
                </a:lnTo>
                <a:lnTo>
                  <a:pt x="689" y="310"/>
                </a:lnTo>
                <a:lnTo>
                  <a:pt x="727" y="281"/>
                </a:lnTo>
                <a:lnTo>
                  <a:pt x="727" y="281"/>
                </a:lnTo>
                <a:lnTo>
                  <a:pt x="723" y="275"/>
                </a:lnTo>
                <a:lnTo>
                  <a:pt x="711" y="258"/>
                </a:lnTo>
                <a:lnTo>
                  <a:pt x="703" y="249"/>
                </a:lnTo>
                <a:lnTo>
                  <a:pt x="693" y="242"/>
                </a:lnTo>
                <a:lnTo>
                  <a:pt x="683" y="234"/>
                </a:lnTo>
                <a:lnTo>
                  <a:pt x="678" y="232"/>
                </a:lnTo>
                <a:lnTo>
                  <a:pt x="671" y="230"/>
                </a:lnTo>
                <a:lnTo>
                  <a:pt x="671" y="230"/>
                </a:lnTo>
                <a:lnTo>
                  <a:pt x="648" y="224"/>
                </a:lnTo>
                <a:lnTo>
                  <a:pt x="638" y="220"/>
                </a:lnTo>
                <a:lnTo>
                  <a:pt x="629" y="216"/>
                </a:lnTo>
                <a:lnTo>
                  <a:pt x="623" y="213"/>
                </a:lnTo>
                <a:lnTo>
                  <a:pt x="619" y="209"/>
                </a:lnTo>
                <a:lnTo>
                  <a:pt x="618" y="206"/>
                </a:lnTo>
                <a:lnTo>
                  <a:pt x="618" y="205"/>
                </a:lnTo>
                <a:lnTo>
                  <a:pt x="619" y="202"/>
                </a:lnTo>
                <a:lnTo>
                  <a:pt x="621" y="200"/>
                </a:lnTo>
                <a:lnTo>
                  <a:pt x="621" y="200"/>
                </a:lnTo>
                <a:lnTo>
                  <a:pt x="627" y="196"/>
                </a:lnTo>
                <a:lnTo>
                  <a:pt x="636" y="192"/>
                </a:lnTo>
                <a:lnTo>
                  <a:pt x="647" y="191"/>
                </a:lnTo>
                <a:lnTo>
                  <a:pt x="660" y="190"/>
                </a:lnTo>
                <a:lnTo>
                  <a:pt x="674" y="190"/>
                </a:lnTo>
                <a:lnTo>
                  <a:pt x="690" y="191"/>
                </a:lnTo>
                <a:lnTo>
                  <a:pt x="722" y="195"/>
                </a:lnTo>
                <a:lnTo>
                  <a:pt x="722" y="195"/>
                </a:lnTo>
                <a:lnTo>
                  <a:pt x="737" y="199"/>
                </a:lnTo>
                <a:lnTo>
                  <a:pt x="751" y="202"/>
                </a:lnTo>
                <a:lnTo>
                  <a:pt x="764" y="208"/>
                </a:lnTo>
                <a:lnTo>
                  <a:pt x="774" y="213"/>
                </a:lnTo>
                <a:lnTo>
                  <a:pt x="788" y="222"/>
                </a:lnTo>
                <a:lnTo>
                  <a:pt x="793" y="225"/>
                </a:lnTo>
                <a:lnTo>
                  <a:pt x="793" y="225"/>
                </a:lnTo>
                <a:lnTo>
                  <a:pt x="798" y="218"/>
                </a:lnTo>
                <a:lnTo>
                  <a:pt x="812" y="200"/>
                </a:lnTo>
                <a:lnTo>
                  <a:pt x="821" y="190"/>
                </a:lnTo>
                <a:lnTo>
                  <a:pt x="831" y="180"/>
                </a:lnTo>
                <a:lnTo>
                  <a:pt x="843" y="171"/>
                </a:lnTo>
                <a:lnTo>
                  <a:pt x="854" y="164"/>
                </a:lnTo>
                <a:lnTo>
                  <a:pt x="854" y="164"/>
                </a:lnTo>
                <a:lnTo>
                  <a:pt x="877" y="153"/>
                </a:lnTo>
                <a:lnTo>
                  <a:pt x="895" y="143"/>
                </a:lnTo>
                <a:lnTo>
                  <a:pt x="906" y="134"/>
                </a:lnTo>
                <a:lnTo>
                  <a:pt x="910" y="131"/>
                </a:lnTo>
                <a:lnTo>
                  <a:pt x="910" y="129"/>
                </a:lnTo>
                <a:lnTo>
                  <a:pt x="910" y="129"/>
                </a:lnTo>
                <a:lnTo>
                  <a:pt x="912" y="121"/>
                </a:lnTo>
                <a:lnTo>
                  <a:pt x="915" y="106"/>
                </a:lnTo>
                <a:lnTo>
                  <a:pt x="922" y="83"/>
                </a:lnTo>
                <a:lnTo>
                  <a:pt x="929" y="59"/>
                </a:lnTo>
                <a:lnTo>
                  <a:pt x="938" y="35"/>
                </a:lnTo>
                <a:lnTo>
                  <a:pt x="948" y="16"/>
                </a:lnTo>
                <a:lnTo>
                  <a:pt x="952" y="8"/>
                </a:lnTo>
                <a:lnTo>
                  <a:pt x="957" y="3"/>
                </a:lnTo>
                <a:lnTo>
                  <a:pt x="962" y="0"/>
                </a:lnTo>
                <a:lnTo>
                  <a:pt x="964" y="0"/>
                </a:lnTo>
                <a:lnTo>
                  <a:pt x="966" y="2"/>
                </a:lnTo>
                <a:lnTo>
                  <a:pt x="966" y="2"/>
                </a:lnTo>
                <a:lnTo>
                  <a:pt x="970" y="6"/>
                </a:lnTo>
                <a:lnTo>
                  <a:pt x="972" y="9"/>
                </a:lnTo>
                <a:lnTo>
                  <a:pt x="976" y="16"/>
                </a:lnTo>
                <a:lnTo>
                  <a:pt x="978" y="23"/>
                </a:lnTo>
                <a:lnTo>
                  <a:pt x="981" y="41"/>
                </a:lnTo>
                <a:lnTo>
                  <a:pt x="984" y="60"/>
                </a:lnTo>
                <a:lnTo>
                  <a:pt x="985" y="98"/>
                </a:lnTo>
                <a:lnTo>
                  <a:pt x="986" y="124"/>
                </a:lnTo>
                <a:lnTo>
                  <a:pt x="986" y="124"/>
                </a:lnTo>
                <a:lnTo>
                  <a:pt x="988" y="129"/>
                </a:lnTo>
                <a:lnTo>
                  <a:pt x="990" y="136"/>
                </a:lnTo>
                <a:lnTo>
                  <a:pt x="1000" y="157"/>
                </a:lnTo>
                <a:lnTo>
                  <a:pt x="1012" y="186"/>
                </a:lnTo>
                <a:lnTo>
                  <a:pt x="1018" y="202"/>
                </a:lnTo>
                <a:lnTo>
                  <a:pt x="1025" y="220"/>
                </a:lnTo>
                <a:lnTo>
                  <a:pt x="1030" y="241"/>
                </a:lnTo>
                <a:lnTo>
                  <a:pt x="1035" y="262"/>
                </a:lnTo>
                <a:lnTo>
                  <a:pt x="1039" y="284"/>
                </a:lnTo>
                <a:lnTo>
                  <a:pt x="1041" y="307"/>
                </a:lnTo>
                <a:lnTo>
                  <a:pt x="1042" y="331"/>
                </a:lnTo>
                <a:lnTo>
                  <a:pt x="1041" y="356"/>
                </a:lnTo>
                <a:lnTo>
                  <a:pt x="1039" y="382"/>
                </a:lnTo>
                <a:lnTo>
                  <a:pt x="1032" y="408"/>
                </a:lnTo>
                <a:lnTo>
                  <a:pt x="1032" y="408"/>
                </a:lnTo>
                <a:lnTo>
                  <a:pt x="1025" y="434"/>
                </a:lnTo>
                <a:lnTo>
                  <a:pt x="1016" y="458"/>
                </a:lnTo>
                <a:lnTo>
                  <a:pt x="1006" y="481"/>
                </a:lnTo>
                <a:lnTo>
                  <a:pt x="994" y="501"/>
                </a:lnTo>
                <a:lnTo>
                  <a:pt x="983" y="520"/>
                </a:lnTo>
                <a:lnTo>
                  <a:pt x="970" y="539"/>
                </a:lnTo>
                <a:lnTo>
                  <a:pt x="957" y="556"/>
                </a:lnTo>
                <a:lnTo>
                  <a:pt x="943" y="571"/>
                </a:lnTo>
                <a:lnTo>
                  <a:pt x="931" y="585"/>
                </a:lnTo>
                <a:lnTo>
                  <a:pt x="917" y="599"/>
                </a:lnTo>
                <a:lnTo>
                  <a:pt x="891" y="622"/>
                </a:lnTo>
                <a:lnTo>
                  <a:pt x="849" y="657"/>
                </a:lnTo>
                <a:lnTo>
                  <a:pt x="849" y="657"/>
                </a:lnTo>
                <a:lnTo>
                  <a:pt x="839" y="665"/>
                </a:lnTo>
                <a:lnTo>
                  <a:pt x="829" y="673"/>
                </a:lnTo>
                <a:lnTo>
                  <a:pt x="802" y="688"/>
                </a:lnTo>
                <a:lnTo>
                  <a:pt x="773" y="703"/>
                </a:lnTo>
                <a:lnTo>
                  <a:pt x="744" y="718"/>
                </a:lnTo>
                <a:lnTo>
                  <a:pt x="693" y="740"/>
                </a:lnTo>
                <a:lnTo>
                  <a:pt x="671" y="749"/>
                </a:lnTo>
                <a:lnTo>
                  <a:pt x="671" y="749"/>
                </a:lnTo>
                <a:lnTo>
                  <a:pt x="632" y="786"/>
                </a:lnTo>
                <a:lnTo>
                  <a:pt x="598" y="819"/>
                </a:lnTo>
                <a:lnTo>
                  <a:pt x="565" y="850"/>
                </a:lnTo>
                <a:lnTo>
                  <a:pt x="565" y="850"/>
                </a:lnTo>
                <a:lnTo>
                  <a:pt x="549" y="864"/>
                </a:lnTo>
                <a:lnTo>
                  <a:pt x="532" y="880"/>
                </a:lnTo>
                <a:lnTo>
                  <a:pt x="514" y="892"/>
                </a:lnTo>
                <a:lnTo>
                  <a:pt x="496" y="905"/>
                </a:lnTo>
                <a:lnTo>
                  <a:pt x="478" y="915"/>
                </a:lnTo>
                <a:lnTo>
                  <a:pt x="462" y="923"/>
                </a:lnTo>
                <a:lnTo>
                  <a:pt x="449" y="927"/>
                </a:lnTo>
                <a:lnTo>
                  <a:pt x="443" y="927"/>
                </a:lnTo>
                <a:lnTo>
                  <a:pt x="438" y="927"/>
                </a:lnTo>
                <a:lnTo>
                  <a:pt x="438" y="927"/>
                </a:lnTo>
                <a:lnTo>
                  <a:pt x="434" y="925"/>
                </a:lnTo>
                <a:lnTo>
                  <a:pt x="432" y="923"/>
                </a:lnTo>
                <a:lnTo>
                  <a:pt x="432" y="920"/>
                </a:lnTo>
                <a:lnTo>
                  <a:pt x="434" y="917"/>
                </a:lnTo>
                <a:lnTo>
                  <a:pt x="439" y="909"/>
                </a:lnTo>
                <a:lnTo>
                  <a:pt x="449" y="899"/>
                </a:lnTo>
                <a:lnTo>
                  <a:pt x="471" y="875"/>
                </a:lnTo>
                <a:lnTo>
                  <a:pt x="481" y="863"/>
                </a:lnTo>
                <a:lnTo>
                  <a:pt x="486" y="857"/>
                </a:lnTo>
                <a:lnTo>
                  <a:pt x="488" y="850"/>
                </a:lnTo>
                <a:lnTo>
                  <a:pt x="488" y="850"/>
                </a:lnTo>
                <a:lnTo>
                  <a:pt x="492" y="839"/>
                </a:lnTo>
                <a:lnTo>
                  <a:pt x="496" y="829"/>
                </a:lnTo>
                <a:lnTo>
                  <a:pt x="496" y="820"/>
                </a:lnTo>
                <a:lnTo>
                  <a:pt x="495" y="811"/>
                </a:lnTo>
                <a:lnTo>
                  <a:pt x="492" y="803"/>
                </a:lnTo>
                <a:lnTo>
                  <a:pt x="486" y="797"/>
                </a:lnTo>
                <a:lnTo>
                  <a:pt x="478" y="791"/>
                </a:lnTo>
                <a:lnTo>
                  <a:pt x="468" y="784"/>
                </a:lnTo>
                <a:lnTo>
                  <a:pt x="468" y="784"/>
                </a:lnTo>
                <a:lnTo>
                  <a:pt x="435" y="768"/>
                </a:lnTo>
                <a:lnTo>
                  <a:pt x="412" y="755"/>
                </a:lnTo>
                <a:lnTo>
                  <a:pt x="385" y="739"/>
                </a:lnTo>
                <a:lnTo>
                  <a:pt x="355" y="720"/>
                </a:lnTo>
                <a:lnTo>
                  <a:pt x="323" y="697"/>
                </a:lnTo>
                <a:lnTo>
                  <a:pt x="289" y="669"/>
                </a:lnTo>
                <a:lnTo>
                  <a:pt x="255" y="637"/>
                </a:lnTo>
                <a:lnTo>
                  <a:pt x="255" y="637"/>
                </a:lnTo>
                <a:lnTo>
                  <a:pt x="238" y="619"/>
                </a:lnTo>
                <a:lnTo>
                  <a:pt x="222" y="601"/>
                </a:lnTo>
                <a:lnTo>
                  <a:pt x="208" y="584"/>
                </a:lnTo>
                <a:lnTo>
                  <a:pt x="194" y="566"/>
                </a:lnTo>
                <a:lnTo>
                  <a:pt x="181" y="548"/>
                </a:lnTo>
                <a:lnTo>
                  <a:pt x="169" y="530"/>
                </a:lnTo>
                <a:lnTo>
                  <a:pt x="149" y="495"/>
                </a:lnTo>
                <a:lnTo>
                  <a:pt x="134" y="462"/>
                </a:lnTo>
                <a:lnTo>
                  <a:pt x="121" y="431"/>
                </a:lnTo>
                <a:lnTo>
                  <a:pt x="112" y="404"/>
                </a:lnTo>
                <a:lnTo>
                  <a:pt x="107" y="383"/>
                </a:lnTo>
                <a:lnTo>
                  <a:pt x="107" y="383"/>
                </a:lnTo>
                <a:lnTo>
                  <a:pt x="103" y="363"/>
                </a:lnTo>
                <a:lnTo>
                  <a:pt x="101" y="342"/>
                </a:lnTo>
                <a:lnTo>
                  <a:pt x="98" y="303"/>
                </a:lnTo>
                <a:lnTo>
                  <a:pt x="97" y="272"/>
                </a:lnTo>
                <a:lnTo>
                  <a:pt x="97" y="261"/>
                </a:lnTo>
                <a:lnTo>
                  <a:pt x="97" y="26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63FB22A6-2763-4DF9-8E97-AFAA298C93EA}"/>
              </a:ext>
            </a:extLst>
          </p:cNvPr>
          <p:cNvSpPr>
            <a:spLocks/>
          </p:cNvSpPr>
          <p:nvPr/>
        </p:nvSpPr>
        <p:spPr bwMode="auto">
          <a:xfrm flipH="1">
            <a:off x="7870004" y="2954808"/>
            <a:ext cx="1613426" cy="1282318"/>
          </a:xfrm>
          <a:custGeom>
            <a:avLst/>
            <a:gdLst>
              <a:gd name="T0" fmla="*/ 356 w 2490"/>
              <a:gd name="T1" fmla="*/ 1061 h 1979"/>
              <a:gd name="T2" fmla="*/ 352 w 2490"/>
              <a:gd name="T3" fmla="*/ 1134 h 1979"/>
              <a:gd name="T4" fmla="*/ 334 w 2490"/>
              <a:gd name="T5" fmla="*/ 1178 h 1979"/>
              <a:gd name="T6" fmla="*/ 302 w 2490"/>
              <a:gd name="T7" fmla="*/ 1169 h 1979"/>
              <a:gd name="T8" fmla="*/ 234 w 2490"/>
              <a:gd name="T9" fmla="*/ 1078 h 1979"/>
              <a:gd name="T10" fmla="*/ 128 w 2490"/>
              <a:gd name="T11" fmla="*/ 999 h 1979"/>
              <a:gd name="T12" fmla="*/ 51 w 2490"/>
              <a:gd name="T13" fmla="*/ 907 h 1979"/>
              <a:gd name="T14" fmla="*/ 8 w 2490"/>
              <a:gd name="T15" fmla="*/ 768 h 1979"/>
              <a:gd name="T16" fmla="*/ 6 w 2490"/>
              <a:gd name="T17" fmla="*/ 566 h 1979"/>
              <a:gd name="T18" fmla="*/ 43 w 2490"/>
              <a:gd name="T19" fmla="*/ 433 h 1979"/>
              <a:gd name="T20" fmla="*/ 116 w 2490"/>
              <a:gd name="T21" fmla="*/ 324 h 1979"/>
              <a:gd name="T22" fmla="*/ 205 w 2490"/>
              <a:gd name="T23" fmla="*/ 261 h 1979"/>
              <a:gd name="T24" fmla="*/ 407 w 2490"/>
              <a:gd name="T25" fmla="*/ 183 h 1979"/>
              <a:gd name="T26" fmla="*/ 625 w 2490"/>
              <a:gd name="T27" fmla="*/ 148 h 1979"/>
              <a:gd name="T28" fmla="*/ 747 w 2490"/>
              <a:gd name="T29" fmla="*/ 1 h 1979"/>
              <a:gd name="T30" fmla="*/ 746 w 2490"/>
              <a:gd name="T31" fmla="*/ 33 h 1979"/>
              <a:gd name="T32" fmla="*/ 727 w 2490"/>
              <a:gd name="T33" fmla="*/ 158 h 1979"/>
              <a:gd name="T34" fmla="*/ 964 w 2490"/>
              <a:gd name="T35" fmla="*/ 238 h 1979"/>
              <a:gd name="T36" fmla="*/ 1220 w 2490"/>
              <a:gd name="T37" fmla="*/ 380 h 1979"/>
              <a:gd name="T38" fmla="*/ 1370 w 2490"/>
              <a:gd name="T39" fmla="*/ 514 h 1979"/>
              <a:gd name="T40" fmla="*/ 1591 w 2490"/>
              <a:gd name="T41" fmla="*/ 796 h 1979"/>
              <a:gd name="T42" fmla="*/ 1748 w 2490"/>
              <a:gd name="T43" fmla="*/ 1062 h 1979"/>
              <a:gd name="T44" fmla="*/ 1887 w 2490"/>
              <a:gd name="T45" fmla="*/ 1374 h 1979"/>
              <a:gd name="T46" fmla="*/ 1923 w 2490"/>
              <a:gd name="T47" fmla="*/ 1421 h 1979"/>
              <a:gd name="T48" fmla="*/ 2085 w 2490"/>
              <a:gd name="T49" fmla="*/ 1433 h 1979"/>
              <a:gd name="T50" fmla="*/ 2186 w 2490"/>
              <a:gd name="T51" fmla="*/ 1469 h 1979"/>
              <a:gd name="T52" fmla="*/ 2436 w 2490"/>
              <a:gd name="T53" fmla="*/ 1644 h 1979"/>
              <a:gd name="T54" fmla="*/ 2490 w 2490"/>
              <a:gd name="T55" fmla="*/ 1704 h 1979"/>
              <a:gd name="T56" fmla="*/ 2394 w 2490"/>
              <a:gd name="T57" fmla="*/ 1688 h 1979"/>
              <a:gd name="T58" fmla="*/ 2233 w 2490"/>
              <a:gd name="T59" fmla="*/ 1668 h 1979"/>
              <a:gd name="T60" fmla="*/ 2136 w 2490"/>
              <a:gd name="T61" fmla="*/ 1702 h 1979"/>
              <a:gd name="T62" fmla="*/ 2074 w 2490"/>
              <a:gd name="T63" fmla="*/ 1733 h 1979"/>
              <a:gd name="T64" fmla="*/ 2022 w 2490"/>
              <a:gd name="T65" fmla="*/ 1722 h 1979"/>
              <a:gd name="T66" fmla="*/ 2018 w 2490"/>
              <a:gd name="T67" fmla="*/ 1742 h 1979"/>
              <a:gd name="T68" fmla="*/ 1947 w 2490"/>
              <a:gd name="T69" fmla="*/ 1785 h 1979"/>
              <a:gd name="T70" fmla="*/ 1846 w 2490"/>
              <a:gd name="T71" fmla="*/ 1855 h 1979"/>
              <a:gd name="T72" fmla="*/ 1827 w 2490"/>
              <a:gd name="T73" fmla="*/ 1909 h 1979"/>
              <a:gd name="T74" fmla="*/ 1815 w 2490"/>
              <a:gd name="T75" fmla="*/ 1979 h 1979"/>
              <a:gd name="T76" fmla="*/ 1785 w 2490"/>
              <a:gd name="T77" fmla="*/ 1956 h 1979"/>
              <a:gd name="T78" fmla="*/ 1738 w 2490"/>
              <a:gd name="T79" fmla="*/ 1837 h 1979"/>
              <a:gd name="T80" fmla="*/ 1728 w 2490"/>
              <a:gd name="T81" fmla="*/ 1733 h 1979"/>
              <a:gd name="T82" fmla="*/ 1755 w 2490"/>
              <a:gd name="T83" fmla="*/ 1580 h 1979"/>
              <a:gd name="T84" fmla="*/ 1815 w 2490"/>
              <a:gd name="T85" fmla="*/ 1454 h 1979"/>
              <a:gd name="T86" fmla="*/ 1565 w 2490"/>
              <a:gd name="T87" fmla="*/ 1145 h 1979"/>
              <a:gd name="T88" fmla="*/ 1440 w 2490"/>
              <a:gd name="T89" fmla="*/ 1017 h 1979"/>
              <a:gd name="T90" fmla="*/ 1161 w 2490"/>
              <a:gd name="T91" fmla="*/ 848 h 1979"/>
              <a:gd name="T92" fmla="*/ 869 w 2490"/>
              <a:gd name="T93" fmla="*/ 707 h 1979"/>
              <a:gd name="T94" fmla="*/ 771 w 2490"/>
              <a:gd name="T95" fmla="*/ 699 h 1979"/>
              <a:gd name="T96" fmla="*/ 662 w 2490"/>
              <a:gd name="T97" fmla="*/ 742 h 1979"/>
              <a:gd name="T98" fmla="*/ 698 w 2490"/>
              <a:gd name="T99" fmla="*/ 761 h 1979"/>
              <a:gd name="T100" fmla="*/ 848 w 2490"/>
              <a:gd name="T101" fmla="*/ 803 h 1979"/>
              <a:gd name="T102" fmla="*/ 964 w 2490"/>
              <a:gd name="T103" fmla="*/ 821 h 1979"/>
              <a:gd name="T104" fmla="*/ 1076 w 2490"/>
              <a:gd name="T105" fmla="*/ 824 h 1979"/>
              <a:gd name="T106" fmla="*/ 1025 w 2490"/>
              <a:gd name="T107" fmla="*/ 852 h 1979"/>
              <a:gd name="T108" fmla="*/ 900 w 2490"/>
              <a:gd name="T109" fmla="*/ 879 h 1979"/>
              <a:gd name="T110" fmla="*/ 766 w 2490"/>
              <a:gd name="T111" fmla="*/ 863 h 1979"/>
              <a:gd name="T112" fmla="*/ 615 w 2490"/>
              <a:gd name="T113" fmla="*/ 820 h 1979"/>
              <a:gd name="T114" fmla="*/ 544 w 2490"/>
              <a:gd name="T115" fmla="*/ 829 h 1979"/>
              <a:gd name="T116" fmla="*/ 396 w 2490"/>
              <a:gd name="T117" fmla="*/ 940 h 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90" h="1979">
                <a:moveTo>
                  <a:pt x="396" y="940"/>
                </a:moveTo>
                <a:lnTo>
                  <a:pt x="396" y="940"/>
                </a:lnTo>
                <a:lnTo>
                  <a:pt x="389" y="961"/>
                </a:lnTo>
                <a:lnTo>
                  <a:pt x="372" y="1007"/>
                </a:lnTo>
                <a:lnTo>
                  <a:pt x="363" y="1034"/>
                </a:lnTo>
                <a:lnTo>
                  <a:pt x="356" y="1061"/>
                </a:lnTo>
                <a:lnTo>
                  <a:pt x="351" y="1085"/>
                </a:lnTo>
                <a:lnTo>
                  <a:pt x="351" y="1095"/>
                </a:lnTo>
                <a:lnTo>
                  <a:pt x="351" y="1103"/>
                </a:lnTo>
                <a:lnTo>
                  <a:pt x="351" y="1103"/>
                </a:lnTo>
                <a:lnTo>
                  <a:pt x="352" y="1118"/>
                </a:lnTo>
                <a:lnTo>
                  <a:pt x="352" y="1134"/>
                </a:lnTo>
                <a:lnTo>
                  <a:pt x="351" y="1149"/>
                </a:lnTo>
                <a:lnTo>
                  <a:pt x="347" y="1163"/>
                </a:lnTo>
                <a:lnTo>
                  <a:pt x="344" y="1168"/>
                </a:lnTo>
                <a:lnTo>
                  <a:pt x="342" y="1173"/>
                </a:lnTo>
                <a:lnTo>
                  <a:pt x="338" y="1176"/>
                </a:lnTo>
                <a:lnTo>
                  <a:pt x="334" y="1178"/>
                </a:lnTo>
                <a:lnTo>
                  <a:pt x="329" y="1179"/>
                </a:lnTo>
                <a:lnTo>
                  <a:pt x="323" y="1179"/>
                </a:lnTo>
                <a:lnTo>
                  <a:pt x="316" y="1178"/>
                </a:lnTo>
                <a:lnTo>
                  <a:pt x="310" y="1174"/>
                </a:lnTo>
                <a:lnTo>
                  <a:pt x="310" y="1174"/>
                </a:lnTo>
                <a:lnTo>
                  <a:pt x="302" y="1169"/>
                </a:lnTo>
                <a:lnTo>
                  <a:pt x="296" y="1163"/>
                </a:lnTo>
                <a:lnTo>
                  <a:pt x="282" y="1149"/>
                </a:lnTo>
                <a:lnTo>
                  <a:pt x="269" y="1134"/>
                </a:lnTo>
                <a:lnTo>
                  <a:pt x="257" y="1117"/>
                </a:lnTo>
                <a:lnTo>
                  <a:pt x="240" y="1089"/>
                </a:lnTo>
                <a:lnTo>
                  <a:pt x="234" y="1078"/>
                </a:lnTo>
                <a:lnTo>
                  <a:pt x="234" y="1078"/>
                </a:lnTo>
                <a:lnTo>
                  <a:pt x="220" y="1070"/>
                </a:lnTo>
                <a:lnTo>
                  <a:pt x="203" y="1060"/>
                </a:lnTo>
                <a:lnTo>
                  <a:pt x="183" y="1045"/>
                </a:lnTo>
                <a:lnTo>
                  <a:pt x="158" y="1024"/>
                </a:lnTo>
                <a:lnTo>
                  <a:pt x="128" y="999"/>
                </a:lnTo>
                <a:lnTo>
                  <a:pt x="98" y="967"/>
                </a:lnTo>
                <a:lnTo>
                  <a:pt x="83" y="949"/>
                </a:lnTo>
                <a:lnTo>
                  <a:pt x="66" y="930"/>
                </a:lnTo>
                <a:lnTo>
                  <a:pt x="66" y="930"/>
                </a:lnTo>
                <a:lnTo>
                  <a:pt x="58" y="919"/>
                </a:lnTo>
                <a:lnTo>
                  <a:pt x="51" y="907"/>
                </a:lnTo>
                <a:lnTo>
                  <a:pt x="43" y="893"/>
                </a:lnTo>
                <a:lnTo>
                  <a:pt x="37" y="878"/>
                </a:lnTo>
                <a:lnTo>
                  <a:pt x="31" y="863"/>
                </a:lnTo>
                <a:lnTo>
                  <a:pt x="25" y="845"/>
                </a:lnTo>
                <a:lnTo>
                  <a:pt x="15" y="808"/>
                </a:lnTo>
                <a:lnTo>
                  <a:pt x="8" y="768"/>
                </a:lnTo>
                <a:lnTo>
                  <a:pt x="3" y="726"/>
                </a:lnTo>
                <a:lnTo>
                  <a:pt x="0" y="681"/>
                </a:lnTo>
                <a:lnTo>
                  <a:pt x="0" y="636"/>
                </a:lnTo>
                <a:lnTo>
                  <a:pt x="1" y="611"/>
                </a:lnTo>
                <a:lnTo>
                  <a:pt x="4" y="588"/>
                </a:lnTo>
                <a:lnTo>
                  <a:pt x="6" y="566"/>
                </a:lnTo>
                <a:lnTo>
                  <a:pt x="10" y="543"/>
                </a:lnTo>
                <a:lnTo>
                  <a:pt x="15" y="520"/>
                </a:lnTo>
                <a:lnTo>
                  <a:pt x="20" y="497"/>
                </a:lnTo>
                <a:lnTo>
                  <a:pt x="27" y="475"/>
                </a:lnTo>
                <a:lnTo>
                  <a:pt x="34" y="454"/>
                </a:lnTo>
                <a:lnTo>
                  <a:pt x="43" y="433"/>
                </a:lnTo>
                <a:lnTo>
                  <a:pt x="52" y="413"/>
                </a:lnTo>
                <a:lnTo>
                  <a:pt x="64" y="393"/>
                </a:lnTo>
                <a:lnTo>
                  <a:pt x="75" y="375"/>
                </a:lnTo>
                <a:lnTo>
                  <a:pt x="88" y="357"/>
                </a:lnTo>
                <a:lnTo>
                  <a:pt x="102" y="341"/>
                </a:lnTo>
                <a:lnTo>
                  <a:pt x="116" y="324"/>
                </a:lnTo>
                <a:lnTo>
                  <a:pt x="132" y="310"/>
                </a:lnTo>
                <a:lnTo>
                  <a:pt x="132" y="310"/>
                </a:lnTo>
                <a:lnTo>
                  <a:pt x="149" y="296"/>
                </a:lnTo>
                <a:lnTo>
                  <a:pt x="166" y="284"/>
                </a:lnTo>
                <a:lnTo>
                  <a:pt x="186" y="272"/>
                </a:lnTo>
                <a:lnTo>
                  <a:pt x="205" y="261"/>
                </a:lnTo>
                <a:lnTo>
                  <a:pt x="224" y="251"/>
                </a:lnTo>
                <a:lnTo>
                  <a:pt x="244" y="240"/>
                </a:lnTo>
                <a:lnTo>
                  <a:pt x="285" y="223"/>
                </a:lnTo>
                <a:lnTo>
                  <a:pt x="325" y="207"/>
                </a:lnTo>
                <a:lnTo>
                  <a:pt x="366" y="195"/>
                </a:lnTo>
                <a:lnTo>
                  <a:pt x="407" y="183"/>
                </a:lnTo>
                <a:lnTo>
                  <a:pt x="446" y="173"/>
                </a:lnTo>
                <a:lnTo>
                  <a:pt x="482" y="167"/>
                </a:lnTo>
                <a:lnTo>
                  <a:pt x="516" y="160"/>
                </a:lnTo>
                <a:lnTo>
                  <a:pt x="573" y="153"/>
                </a:lnTo>
                <a:lnTo>
                  <a:pt x="611" y="149"/>
                </a:lnTo>
                <a:lnTo>
                  <a:pt x="625" y="148"/>
                </a:lnTo>
                <a:lnTo>
                  <a:pt x="625" y="148"/>
                </a:lnTo>
                <a:lnTo>
                  <a:pt x="648" y="118"/>
                </a:lnTo>
                <a:lnTo>
                  <a:pt x="696" y="57"/>
                </a:lnTo>
                <a:lnTo>
                  <a:pt x="720" y="28"/>
                </a:lnTo>
                <a:lnTo>
                  <a:pt x="741" y="8"/>
                </a:lnTo>
                <a:lnTo>
                  <a:pt x="747" y="1"/>
                </a:lnTo>
                <a:lnTo>
                  <a:pt x="752" y="0"/>
                </a:lnTo>
                <a:lnTo>
                  <a:pt x="754" y="0"/>
                </a:lnTo>
                <a:lnTo>
                  <a:pt x="754" y="3"/>
                </a:lnTo>
                <a:lnTo>
                  <a:pt x="752" y="10"/>
                </a:lnTo>
                <a:lnTo>
                  <a:pt x="752" y="10"/>
                </a:lnTo>
                <a:lnTo>
                  <a:pt x="746" y="33"/>
                </a:lnTo>
                <a:lnTo>
                  <a:pt x="741" y="57"/>
                </a:lnTo>
                <a:lnTo>
                  <a:pt x="736" y="83"/>
                </a:lnTo>
                <a:lnTo>
                  <a:pt x="732" y="106"/>
                </a:lnTo>
                <a:lnTo>
                  <a:pt x="728" y="143"/>
                </a:lnTo>
                <a:lnTo>
                  <a:pt x="727" y="158"/>
                </a:lnTo>
                <a:lnTo>
                  <a:pt x="727" y="158"/>
                </a:lnTo>
                <a:lnTo>
                  <a:pt x="742" y="162"/>
                </a:lnTo>
                <a:lnTo>
                  <a:pt x="783" y="173"/>
                </a:lnTo>
                <a:lnTo>
                  <a:pt x="844" y="192"/>
                </a:lnTo>
                <a:lnTo>
                  <a:pt x="882" y="205"/>
                </a:lnTo>
                <a:lnTo>
                  <a:pt x="923" y="220"/>
                </a:lnTo>
                <a:lnTo>
                  <a:pt x="964" y="238"/>
                </a:lnTo>
                <a:lnTo>
                  <a:pt x="1010" y="258"/>
                </a:lnTo>
                <a:lnTo>
                  <a:pt x="1056" y="281"/>
                </a:lnTo>
                <a:lnTo>
                  <a:pt x="1103" y="305"/>
                </a:lnTo>
                <a:lnTo>
                  <a:pt x="1151" y="333"/>
                </a:lnTo>
                <a:lnTo>
                  <a:pt x="1197" y="364"/>
                </a:lnTo>
                <a:lnTo>
                  <a:pt x="1220" y="380"/>
                </a:lnTo>
                <a:lnTo>
                  <a:pt x="1243" y="397"/>
                </a:lnTo>
                <a:lnTo>
                  <a:pt x="1264" y="414"/>
                </a:lnTo>
                <a:lnTo>
                  <a:pt x="1286" y="432"/>
                </a:lnTo>
                <a:lnTo>
                  <a:pt x="1286" y="432"/>
                </a:lnTo>
                <a:lnTo>
                  <a:pt x="1328" y="472"/>
                </a:lnTo>
                <a:lnTo>
                  <a:pt x="1370" y="514"/>
                </a:lnTo>
                <a:lnTo>
                  <a:pt x="1409" y="558"/>
                </a:lnTo>
                <a:lnTo>
                  <a:pt x="1449" y="604"/>
                </a:lnTo>
                <a:lnTo>
                  <a:pt x="1487" y="652"/>
                </a:lnTo>
                <a:lnTo>
                  <a:pt x="1524" y="700"/>
                </a:lnTo>
                <a:lnTo>
                  <a:pt x="1558" y="749"/>
                </a:lnTo>
                <a:lnTo>
                  <a:pt x="1591" y="796"/>
                </a:lnTo>
                <a:lnTo>
                  <a:pt x="1621" y="843"/>
                </a:lnTo>
                <a:lnTo>
                  <a:pt x="1649" y="887"/>
                </a:lnTo>
                <a:lnTo>
                  <a:pt x="1676" y="930"/>
                </a:lnTo>
                <a:lnTo>
                  <a:pt x="1699" y="968"/>
                </a:lnTo>
                <a:lnTo>
                  <a:pt x="1736" y="1036"/>
                </a:lnTo>
                <a:lnTo>
                  <a:pt x="1748" y="1062"/>
                </a:lnTo>
                <a:lnTo>
                  <a:pt x="1759" y="1083"/>
                </a:lnTo>
                <a:lnTo>
                  <a:pt x="1759" y="1083"/>
                </a:lnTo>
                <a:lnTo>
                  <a:pt x="1798" y="1173"/>
                </a:lnTo>
                <a:lnTo>
                  <a:pt x="1845" y="1282"/>
                </a:lnTo>
                <a:lnTo>
                  <a:pt x="1868" y="1332"/>
                </a:lnTo>
                <a:lnTo>
                  <a:pt x="1887" y="1374"/>
                </a:lnTo>
                <a:lnTo>
                  <a:pt x="1902" y="1404"/>
                </a:lnTo>
                <a:lnTo>
                  <a:pt x="1907" y="1413"/>
                </a:lnTo>
                <a:lnTo>
                  <a:pt x="1911" y="1418"/>
                </a:lnTo>
                <a:lnTo>
                  <a:pt x="1911" y="1418"/>
                </a:lnTo>
                <a:lnTo>
                  <a:pt x="1915" y="1419"/>
                </a:lnTo>
                <a:lnTo>
                  <a:pt x="1923" y="1421"/>
                </a:lnTo>
                <a:lnTo>
                  <a:pt x="1943" y="1422"/>
                </a:lnTo>
                <a:lnTo>
                  <a:pt x="1971" y="1423"/>
                </a:lnTo>
                <a:lnTo>
                  <a:pt x="2006" y="1425"/>
                </a:lnTo>
                <a:lnTo>
                  <a:pt x="2045" y="1427"/>
                </a:lnTo>
                <a:lnTo>
                  <a:pt x="2065" y="1430"/>
                </a:lnTo>
                <a:lnTo>
                  <a:pt x="2085" y="1433"/>
                </a:lnTo>
                <a:lnTo>
                  <a:pt x="2105" y="1437"/>
                </a:lnTo>
                <a:lnTo>
                  <a:pt x="2126" y="1444"/>
                </a:lnTo>
                <a:lnTo>
                  <a:pt x="2146" y="1450"/>
                </a:lnTo>
                <a:lnTo>
                  <a:pt x="2165" y="1459"/>
                </a:lnTo>
                <a:lnTo>
                  <a:pt x="2165" y="1459"/>
                </a:lnTo>
                <a:lnTo>
                  <a:pt x="2186" y="1469"/>
                </a:lnTo>
                <a:lnTo>
                  <a:pt x="2207" y="1482"/>
                </a:lnTo>
                <a:lnTo>
                  <a:pt x="2254" y="1511"/>
                </a:lnTo>
                <a:lnTo>
                  <a:pt x="2304" y="1544"/>
                </a:lnTo>
                <a:lnTo>
                  <a:pt x="2352" y="1578"/>
                </a:lnTo>
                <a:lnTo>
                  <a:pt x="2396" y="1614"/>
                </a:lnTo>
                <a:lnTo>
                  <a:pt x="2436" y="1644"/>
                </a:lnTo>
                <a:lnTo>
                  <a:pt x="2464" y="1670"/>
                </a:lnTo>
                <a:lnTo>
                  <a:pt x="2474" y="1680"/>
                </a:lnTo>
                <a:lnTo>
                  <a:pt x="2480" y="1688"/>
                </a:lnTo>
                <a:lnTo>
                  <a:pt x="2480" y="1688"/>
                </a:lnTo>
                <a:lnTo>
                  <a:pt x="2488" y="1698"/>
                </a:lnTo>
                <a:lnTo>
                  <a:pt x="2490" y="1704"/>
                </a:lnTo>
                <a:lnTo>
                  <a:pt x="2490" y="1707"/>
                </a:lnTo>
                <a:lnTo>
                  <a:pt x="2489" y="1707"/>
                </a:lnTo>
                <a:lnTo>
                  <a:pt x="2483" y="1707"/>
                </a:lnTo>
                <a:lnTo>
                  <a:pt x="2452" y="1699"/>
                </a:lnTo>
                <a:lnTo>
                  <a:pt x="2427" y="1694"/>
                </a:lnTo>
                <a:lnTo>
                  <a:pt x="2394" y="1688"/>
                </a:lnTo>
                <a:lnTo>
                  <a:pt x="2394" y="1688"/>
                </a:lnTo>
                <a:lnTo>
                  <a:pt x="2330" y="1676"/>
                </a:lnTo>
                <a:lnTo>
                  <a:pt x="2304" y="1671"/>
                </a:lnTo>
                <a:lnTo>
                  <a:pt x="2280" y="1667"/>
                </a:lnTo>
                <a:lnTo>
                  <a:pt x="2255" y="1667"/>
                </a:lnTo>
                <a:lnTo>
                  <a:pt x="2233" y="1668"/>
                </a:lnTo>
                <a:lnTo>
                  <a:pt x="2220" y="1671"/>
                </a:lnTo>
                <a:lnTo>
                  <a:pt x="2207" y="1674"/>
                </a:lnTo>
                <a:lnTo>
                  <a:pt x="2180" y="1682"/>
                </a:lnTo>
                <a:lnTo>
                  <a:pt x="2180" y="1682"/>
                </a:lnTo>
                <a:lnTo>
                  <a:pt x="2155" y="1693"/>
                </a:lnTo>
                <a:lnTo>
                  <a:pt x="2136" y="1702"/>
                </a:lnTo>
                <a:lnTo>
                  <a:pt x="2121" y="1709"/>
                </a:lnTo>
                <a:lnTo>
                  <a:pt x="2111" y="1717"/>
                </a:lnTo>
                <a:lnTo>
                  <a:pt x="2093" y="1727"/>
                </a:lnTo>
                <a:lnTo>
                  <a:pt x="2084" y="1731"/>
                </a:lnTo>
                <a:lnTo>
                  <a:pt x="2074" y="1733"/>
                </a:lnTo>
                <a:lnTo>
                  <a:pt x="2074" y="1733"/>
                </a:lnTo>
                <a:lnTo>
                  <a:pt x="2064" y="1735"/>
                </a:lnTo>
                <a:lnTo>
                  <a:pt x="2053" y="1733"/>
                </a:lnTo>
                <a:lnTo>
                  <a:pt x="2046" y="1731"/>
                </a:lnTo>
                <a:lnTo>
                  <a:pt x="2038" y="1728"/>
                </a:lnTo>
                <a:lnTo>
                  <a:pt x="2027" y="1723"/>
                </a:lnTo>
                <a:lnTo>
                  <a:pt x="2022" y="1722"/>
                </a:lnTo>
                <a:lnTo>
                  <a:pt x="2018" y="1723"/>
                </a:lnTo>
                <a:lnTo>
                  <a:pt x="2018" y="1723"/>
                </a:lnTo>
                <a:lnTo>
                  <a:pt x="2015" y="1726"/>
                </a:lnTo>
                <a:lnTo>
                  <a:pt x="2015" y="1729"/>
                </a:lnTo>
                <a:lnTo>
                  <a:pt x="2018" y="1737"/>
                </a:lnTo>
                <a:lnTo>
                  <a:pt x="2018" y="1742"/>
                </a:lnTo>
                <a:lnTo>
                  <a:pt x="2015" y="1747"/>
                </a:lnTo>
                <a:lnTo>
                  <a:pt x="2011" y="1754"/>
                </a:lnTo>
                <a:lnTo>
                  <a:pt x="2003" y="1759"/>
                </a:lnTo>
                <a:lnTo>
                  <a:pt x="2003" y="1759"/>
                </a:lnTo>
                <a:lnTo>
                  <a:pt x="1970" y="1774"/>
                </a:lnTo>
                <a:lnTo>
                  <a:pt x="1947" y="1785"/>
                </a:lnTo>
                <a:lnTo>
                  <a:pt x="1921" y="1798"/>
                </a:lnTo>
                <a:lnTo>
                  <a:pt x="1896" y="1812"/>
                </a:lnTo>
                <a:lnTo>
                  <a:pt x="1873" y="1829"/>
                </a:lnTo>
                <a:lnTo>
                  <a:pt x="1863" y="1837"/>
                </a:lnTo>
                <a:lnTo>
                  <a:pt x="1854" y="1846"/>
                </a:lnTo>
                <a:lnTo>
                  <a:pt x="1846" y="1855"/>
                </a:lnTo>
                <a:lnTo>
                  <a:pt x="1840" y="1865"/>
                </a:lnTo>
                <a:lnTo>
                  <a:pt x="1840" y="1865"/>
                </a:lnTo>
                <a:lnTo>
                  <a:pt x="1835" y="1876"/>
                </a:lnTo>
                <a:lnTo>
                  <a:pt x="1831" y="1887"/>
                </a:lnTo>
                <a:lnTo>
                  <a:pt x="1828" y="1897"/>
                </a:lnTo>
                <a:lnTo>
                  <a:pt x="1827" y="1909"/>
                </a:lnTo>
                <a:lnTo>
                  <a:pt x="1825" y="1930"/>
                </a:lnTo>
                <a:lnTo>
                  <a:pt x="1823" y="1951"/>
                </a:lnTo>
                <a:lnTo>
                  <a:pt x="1822" y="1966"/>
                </a:lnTo>
                <a:lnTo>
                  <a:pt x="1820" y="1972"/>
                </a:lnTo>
                <a:lnTo>
                  <a:pt x="1818" y="1976"/>
                </a:lnTo>
                <a:lnTo>
                  <a:pt x="1815" y="1979"/>
                </a:lnTo>
                <a:lnTo>
                  <a:pt x="1811" y="1979"/>
                </a:lnTo>
                <a:lnTo>
                  <a:pt x="1806" y="1977"/>
                </a:lnTo>
                <a:lnTo>
                  <a:pt x="1799" y="1972"/>
                </a:lnTo>
                <a:lnTo>
                  <a:pt x="1799" y="1972"/>
                </a:lnTo>
                <a:lnTo>
                  <a:pt x="1792" y="1965"/>
                </a:lnTo>
                <a:lnTo>
                  <a:pt x="1785" y="1956"/>
                </a:lnTo>
                <a:lnTo>
                  <a:pt x="1778" y="1945"/>
                </a:lnTo>
                <a:lnTo>
                  <a:pt x="1771" y="1933"/>
                </a:lnTo>
                <a:lnTo>
                  <a:pt x="1765" y="1919"/>
                </a:lnTo>
                <a:lnTo>
                  <a:pt x="1759" y="1905"/>
                </a:lnTo>
                <a:lnTo>
                  <a:pt x="1747" y="1872"/>
                </a:lnTo>
                <a:lnTo>
                  <a:pt x="1738" y="1837"/>
                </a:lnTo>
                <a:lnTo>
                  <a:pt x="1732" y="1801"/>
                </a:lnTo>
                <a:lnTo>
                  <a:pt x="1729" y="1783"/>
                </a:lnTo>
                <a:lnTo>
                  <a:pt x="1728" y="1766"/>
                </a:lnTo>
                <a:lnTo>
                  <a:pt x="1728" y="1750"/>
                </a:lnTo>
                <a:lnTo>
                  <a:pt x="1728" y="1733"/>
                </a:lnTo>
                <a:lnTo>
                  <a:pt x="1728" y="1733"/>
                </a:lnTo>
                <a:lnTo>
                  <a:pt x="1731" y="1703"/>
                </a:lnTo>
                <a:lnTo>
                  <a:pt x="1734" y="1675"/>
                </a:lnTo>
                <a:lnTo>
                  <a:pt x="1738" y="1648"/>
                </a:lnTo>
                <a:lnTo>
                  <a:pt x="1743" y="1624"/>
                </a:lnTo>
                <a:lnTo>
                  <a:pt x="1748" y="1601"/>
                </a:lnTo>
                <a:lnTo>
                  <a:pt x="1755" y="1580"/>
                </a:lnTo>
                <a:lnTo>
                  <a:pt x="1762" y="1562"/>
                </a:lnTo>
                <a:lnTo>
                  <a:pt x="1769" y="1545"/>
                </a:lnTo>
                <a:lnTo>
                  <a:pt x="1769" y="1545"/>
                </a:lnTo>
                <a:lnTo>
                  <a:pt x="1784" y="1513"/>
                </a:lnTo>
                <a:lnTo>
                  <a:pt x="1799" y="1484"/>
                </a:lnTo>
                <a:lnTo>
                  <a:pt x="1815" y="1454"/>
                </a:lnTo>
                <a:lnTo>
                  <a:pt x="1815" y="1454"/>
                </a:lnTo>
                <a:lnTo>
                  <a:pt x="1775" y="1403"/>
                </a:lnTo>
                <a:lnTo>
                  <a:pt x="1733" y="1348"/>
                </a:lnTo>
                <a:lnTo>
                  <a:pt x="1681" y="1284"/>
                </a:lnTo>
                <a:lnTo>
                  <a:pt x="1624" y="1214"/>
                </a:lnTo>
                <a:lnTo>
                  <a:pt x="1565" y="1145"/>
                </a:lnTo>
                <a:lnTo>
                  <a:pt x="1538" y="1113"/>
                </a:lnTo>
                <a:lnTo>
                  <a:pt x="1511" y="1084"/>
                </a:lnTo>
                <a:lnTo>
                  <a:pt x="1487" y="1059"/>
                </a:lnTo>
                <a:lnTo>
                  <a:pt x="1464" y="1037"/>
                </a:lnTo>
                <a:lnTo>
                  <a:pt x="1464" y="1037"/>
                </a:lnTo>
                <a:lnTo>
                  <a:pt x="1440" y="1017"/>
                </a:lnTo>
                <a:lnTo>
                  <a:pt x="1410" y="995"/>
                </a:lnTo>
                <a:lnTo>
                  <a:pt x="1375" y="972"/>
                </a:lnTo>
                <a:lnTo>
                  <a:pt x="1337" y="948"/>
                </a:lnTo>
                <a:lnTo>
                  <a:pt x="1296" y="923"/>
                </a:lnTo>
                <a:lnTo>
                  <a:pt x="1252" y="897"/>
                </a:lnTo>
                <a:lnTo>
                  <a:pt x="1161" y="848"/>
                </a:lnTo>
                <a:lnTo>
                  <a:pt x="1072" y="801"/>
                </a:lnTo>
                <a:lnTo>
                  <a:pt x="992" y="761"/>
                </a:lnTo>
                <a:lnTo>
                  <a:pt x="928" y="731"/>
                </a:lnTo>
                <a:lnTo>
                  <a:pt x="884" y="712"/>
                </a:lnTo>
                <a:lnTo>
                  <a:pt x="884" y="712"/>
                </a:lnTo>
                <a:lnTo>
                  <a:pt x="869" y="707"/>
                </a:lnTo>
                <a:lnTo>
                  <a:pt x="855" y="703"/>
                </a:lnTo>
                <a:lnTo>
                  <a:pt x="840" y="700"/>
                </a:lnTo>
                <a:lnTo>
                  <a:pt x="826" y="698"/>
                </a:lnTo>
                <a:lnTo>
                  <a:pt x="812" y="696"/>
                </a:lnTo>
                <a:lnTo>
                  <a:pt x="798" y="696"/>
                </a:lnTo>
                <a:lnTo>
                  <a:pt x="771" y="699"/>
                </a:lnTo>
                <a:lnTo>
                  <a:pt x="746" y="704"/>
                </a:lnTo>
                <a:lnTo>
                  <a:pt x="723" y="710"/>
                </a:lnTo>
                <a:lnTo>
                  <a:pt x="703" y="718"/>
                </a:lnTo>
                <a:lnTo>
                  <a:pt x="686" y="727"/>
                </a:lnTo>
                <a:lnTo>
                  <a:pt x="686" y="727"/>
                </a:lnTo>
                <a:lnTo>
                  <a:pt x="662" y="742"/>
                </a:lnTo>
                <a:lnTo>
                  <a:pt x="648" y="751"/>
                </a:lnTo>
                <a:lnTo>
                  <a:pt x="640" y="757"/>
                </a:lnTo>
                <a:lnTo>
                  <a:pt x="640" y="757"/>
                </a:lnTo>
                <a:lnTo>
                  <a:pt x="651" y="757"/>
                </a:lnTo>
                <a:lnTo>
                  <a:pt x="679" y="759"/>
                </a:lnTo>
                <a:lnTo>
                  <a:pt x="698" y="761"/>
                </a:lnTo>
                <a:lnTo>
                  <a:pt x="719" y="765"/>
                </a:lnTo>
                <a:lnTo>
                  <a:pt x="745" y="770"/>
                </a:lnTo>
                <a:lnTo>
                  <a:pt x="773" y="778"/>
                </a:lnTo>
                <a:lnTo>
                  <a:pt x="773" y="778"/>
                </a:lnTo>
                <a:lnTo>
                  <a:pt x="817" y="793"/>
                </a:lnTo>
                <a:lnTo>
                  <a:pt x="848" y="803"/>
                </a:lnTo>
                <a:lnTo>
                  <a:pt x="873" y="811"/>
                </a:lnTo>
                <a:lnTo>
                  <a:pt x="910" y="818"/>
                </a:lnTo>
                <a:lnTo>
                  <a:pt x="910" y="818"/>
                </a:lnTo>
                <a:lnTo>
                  <a:pt x="923" y="820"/>
                </a:lnTo>
                <a:lnTo>
                  <a:pt x="935" y="821"/>
                </a:lnTo>
                <a:lnTo>
                  <a:pt x="964" y="821"/>
                </a:lnTo>
                <a:lnTo>
                  <a:pt x="1024" y="820"/>
                </a:lnTo>
                <a:lnTo>
                  <a:pt x="1050" y="820"/>
                </a:lnTo>
                <a:lnTo>
                  <a:pt x="1067" y="820"/>
                </a:lnTo>
                <a:lnTo>
                  <a:pt x="1072" y="821"/>
                </a:lnTo>
                <a:lnTo>
                  <a:pt x="1076" y="822"/>
                </a:lnTo>
                <a:lnTo>
                  <a:pt x="1076" y="824"/>
                </a:lnTo>
                <a:lnTo>
                  <a:pt x="1076" y="825"/>
                </a:lnTo>
                <a:lnTo>
                  <a:pt x="1072" y="829"/>
                </a:lnTo>
                <a:lnTo>
                  <a:pt x="1072" y="829"/>
                </a:lnTo>
                <a:lnTo>
                  <a:pt x="1060" y="836"/>
                </a:lnTo>
                <a:lnTo>
                  <a:pt x="1045" y="844"/>
                </a:lnTo>
                <a:lnTo>
                  <a:pt x="1025" y="852"/>
                </a:lnTo>
                <a:lnTo>
                  <a:pt x="1004" y="859"/>
                </a:lnTo>
                <a:lnTo>
                  <a:pt x="980" y="865"/>
                </a:lnTo>
                <a:lnTo>
                  <a:pt x="954" y="872"/>
                </a:lnTo>
                <a:lnTo>
                  <a:pt x="928" y="876"/>
                </a:lnTo>
                <a:lnTo>
                  <a:pt x="900" y="879"/>
                </a:lnTo>
                <a:lnTo>
                  <a:pt x="900" y="879"/>
                </a:lnTo>
                <a:lnTo>
                  <a:pt x="886" y="881"/>
                </a:lnTo>
                <a:lnTo>
                  <a:pt x="869" y="879"/>
                </a:lnTo>
                <a:lnTo>
                  <a:pt x="854" y="878"/>
                </a:lnTo>
                <a:lnTo>
                  <a:pt x="836" y="877"/>
                </a:lnTo>
                <a:lnTo>
                  <a:pt x="802" y="871"/>
                </a:lnTo>
                <a:lnTo>
                  <a:pt x="766" y="863"/>
                </a:lnTo>
                <a:lnTo>
                  <a:pt x="733" y="854"/>
                </a:lnTo>
                <a:lnTo>
                  <a:pt x="701" y="845"/>
                </a:lnTo>
                <a:lnTo>
                  <a:pt x="651" y="829"/>
                </a:lnTo>
                <a:lnTo>
                  <a:pt x="651" y="829"/>
                </a:lnTo>
                <a:lnTo>
                  <a:pt x="632" y="824"/>
                </a:lnTo>
                <a:lnTo>
                  <a:pt x="615" y="820"/>
                </a:lnTo>
                <a:lnTo>
                  <a:pt x="599" y="818"/>
                </a:lnTo>
                <a:lnTo>
                  <a:pt x="586" y="818"/>
                </a:lnTo>
                <a:lnTo>
                  <a:pt x="573" y="820"/>
                </a:lnTo>
                <a:lnTo>
                  <a:pt x="562" y="822"/>
                </a:lnTo>
                <a:lnTo>
                  <a:pt x="553" y="825"/>
                </a:lnTo>
                <a:lnTo>
                  <a:pt x="544" y="829"/>
                </a:lnTo>
                <a:lnTo>
                  <a:pt x="544" y="829"/>
                </a:lnTo>
                <a:lnTo>
                  <a:pt x="531" y="836"/>
                </a:lnTo>
                <a:lnTo>
                  <a:pt x="512" y="850"/>
                </a:lnTo>
                <a:lnTo>
                  <a:pt x="463" y="888"/>
                </a:lnTo>
                <a:lnTo>
                  <a:pt x="396" y="940"/>
                </a:lnTo>
                <a:lnTo>
                  <a:pt x="396" y="9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C0094E77-F2C9-4FA7-B707-20CEFE50EED6}"/>
              </a:ext>
            </a:extLst>
          </p:cNvPr>
          <p:cNvSpPr>
            <a:spLocks/>
          </p:cNvSpPr>
          <p:nvPr/>
        </p:nvSpPr>
        <p:spPr bwMode="auto">
          <a:xfrm>
            <a:off x="247428" y="4962614"/>
            <a:ext cx="1809558" cy="1012333"/>
          </a:xfrm>
          <a:custGeom>
            <a:avLst/>
            <a:gdLst>
              <a:gd name="T0" fmla="*/ 862 w 1632"/>
              <a:gd name="T1" fmla="*/ 157 h 913"/>
              <a:gd name="T2" fmla="*/ 573 w 1632"/>
              <a:gd name="T3" fmla="*/ 155 h 913"/>
              <a:gd name="T4" fmla="*/ 424 w 1632"/>
              <a:gd name="T5" fmla="*/ 193 h 913"/>
              <a:gd name="T6" fmla="*/ 267 w 1632"/>
              <a:gd name="T7" fmla="*/ 234 h 913"/>
              <a:gd name="T8" fmla="*/ 72 w 1632"/>
              <a:gd name="T9" fmla="*/ 205 h 913"/>
              <a:gd name="T10" fmla="*/ 1 w 1632"/>
              <a:gd name="T11" fmla="*/ 209 h 913"/>
              <a:gd name="T12" fmla="*/ 11 w 1632"/>
              <a:gd name="T13" fmla="*/ 220 h 913"/>
              <a:gd name="T14" fmla="*/ 157 w 1632"/>
              <a:gd name="T15" fmla="*/ 249 h 913"/>
              <a:gd name="T16" fmla="*/ 204 w 1632"/>
              <a:gd name="T17" fmla="*/ 271 h 913"/>
              <a:gd name="T18" fmla="*/ 230 w 1632"/>
              <a:gd name="T19" fmla="*/ 305 h 913"/>
              <a:gd name="T20" fmla="*/ 230 w 1632"/>
              <a:gd name="T21" fmla="*/ 353 h 913"/>
              <a:gd name="T22" fmla="*/ 256 w 1632"/>
              <a:gd name="T23" fmla="*/ 361 h 913"/>
              <a:gd name="T24" fmla="*/ 325 w 1632"/>
              <a:gd name="T25" fmla="*/ 352 h 913"/>
              <a:gd name="T26" fmla="*/ 343 w 1632"/>
              <a:gd name="T27" fmla="*/ 329 h 913"/>
              <a:gd name="T28" fmla="*/ 509 w 1632"/>
              <a:gd name="T29" fmla="*/ 357 h 913"/>
              <a:gd name="T30" fmla="*/ 735 w 1632"/>
              <a:gd name="T31" fmla="*/ 423 h 913"/>
              <a:gd name="T32" fmla="*/ 855 w 1632"/>
              <a:gd name="T33" fmla="*/ 487 h 913"/>
              <a:gd name="T34" fmla="*/ 1094 w 1632"/>
              <a:gd name="T35" fmla="*/ 652 h 913"/>
              <a:gd name="T36" fmla="*/ 1143 w 1632"/>
              <a:gd name="T37" fmla="*/ 690 h 913"/>
              <a:gd name="T38" fmla="*/ 1078 w 1632"/>
              <a:gd name="T39" fmla="*/ 708 h 913"/>
              <a:gd name="T40" fmla="*/ 993 w 1632"/>
              <a:gd name="T41" fmla="*/ 709 h 913"/>
              <a:gd name="T42" fmla="*/ 988 w 1632"/>
              <a:gd name="T43" fmla="*/ 716 h 913"/>
              <a:gd name="T44" fmla="*/ 1056 w 1632"/>
              <a:gd name="T45" fmla="*/ 738 h 913"/>
              <a:gd name="T46" fmla="*/ 1131 w 1632"/>
              <a:gd name="T47" fmla="*/ 749 h 913"/>
              <a:gd name="T48" fmla="*/ 1206 w 1632"/>
              <a:gd name="T49" fmla="*/ 733 h 913"/>
              <a:gd name="T50" fmla="*/ 1282 w 1632"/>
              <a:gd name="T51" fmla="*/ 764 h 913"/>
              <a:gd name="T52" fmla="*/ 1352 w 1632"/>
              <a:gd name="T53" fmla="*/ 799 h 913"/>
              <a:gd name="T54" fmla="*/ 1315 w 1632"/>
              <a:gd name="T55" fmla="*/ 860 h 913"/>
              <a:gd name="T56" fmla="*/ 1291 w 1632"/>
              <a:gd name="T57" fmla="*/ 910 h 913"/>
              <a:gd name="T58" fmla="*/ 1307 w 1632"/>
              <a:gd name="T59" fmla="*/ 911 h 913"/>
              <a:gd name="T60" fmla="*/ 1376 w 1632"/>
              <a:gd name="T61" fmla="*/ 881 h 913"/>
              <a:gd name="T62" fmla="*/ 1429 w 1632"/>
              <a:gd name="T63" fmla="*/ 825 h 913"/>
              <a:gd name="T64" fmla="*/ 1516 w 1632"/>
              <a:gd name="T65" fmla="*/ 845 h 913"/>
              <a:gd name="T66" fmla="*/ 1575 w 1632"/>
              <a:gd name="T67" fmla="*/ 876 h 913"/>
              <a:gd name="T68" fmla="*/ 1612 w 1632"/>
              <a:gd name="T69" fmla="*/ 891 h 913"/>
              <a:gd name="T70" fmla="*/ 1619 w 1632"/>
              <a:gd name="T71" fmla="*/ 867 h 913"/>
              <a:gd name="T72" fmla="*/ 1616 w 1632"/>
              <a:gd name="T73" fmla="*/ 831 h 913"/>
              <a:gd name="T74" fmla="*/ 1607 w 1632"/>
              <a:gd name="T75" fmla="*/ 810 h 913"/>
              <a:gd name="T76" fmla="*/ 1632 w 1632"/>
              <a:gd name="T77" fmla="*/ 731 h 913"/>
              <a:gd name="T78" fmla="*/ 1627 w 1632"/>
              <a:gd name="T79" fmla="*/ 698 h 913"/>
              <a:gd name="T80" fmla="*/ 1592 w 1632"/>
              <a:gd name="T81" fmla="*/ 637 h 913"/>
              <a:gd name="T82" fmla="*/ 1577 w 1632"/>
              <a:gd name="T83" fmla="*/ 571 h 913"/>
              <a:gd name="T84" fmla="*/ 1540 w 1632"/>
              <a:gd name="T85" fmla="*/ 505 h 913"/>
              <a:gd name="T86" fmla="*/ 1439 w 1632"/>
              <a:gd name="T87" fmla="*/ 392 h 913"/>
              <a:gd name="T88" fmla="*/ 1298 w 1632"/>
              <a:gd name="T89" fmla="*/ 218 h 913"/>
              <a:gd name="T90" fmla="*/ 1264 w 1632"/>
              <a:gd name="T91" fmla="*/ 106 h 913"/>
              <a:gd name="T92" fmla="*/ 1211 w 1632"/>
              <a:gd name="T93" fmla="*/ 33 h 913"/>
              <a:gd name="T94" fmla="*/ 1162 w 1632"/>
              <a:gd name="T95" fmla="*/ 0 h 913"/>
              <a:gd name="T96" fmla="*/ 1152 w 1632"/>
              <a:gd name="T97" fmla="*/ 8 h 913"/>
              <a:gd name="T98" fmla="*/ 1186 w 1632"/>
              <a:gd name="T99" fmla="*/ 98 h 913"/>
              <a:gd name="T100" fmla="*/ 1195 w 1632"/>
              <a:gd name="T101" fmla="*/ 134 h 913"/>
              <a:gd name="T102" fmla="*/ 1171 w 1632"/>
              <a:gd name="T103" fmla="*/ 159 h 913"/>
              <a:gd name="T104" fmla="*/ 1142 w 1632"/>
              <a:gd name="T105" fmla="*/ 171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32" h="913">
                <a:moveTo>
                  <a:pt x="1099" y="169"/>
                </a:moveTo>
                <a:lnTo>
                  <a:pt x="1099" y="169"/>
                </a:lnTo>
                <a:lnTo>
                  <a:pt x="1028" y="164"/>
                </a:lnTo>
                <a:lnTo>
                  <a:pt x="953" y="160"/>
                </a:lnTo>
                <a:lnTo>
                  <a:pt x="862" y="157"/>
                </a:lnTo>
                <a:lnTo>
                  <a:pt x="768" y="153"/>
                </a:lnTo>
                <a:lnTo>
                  <a:pt x="679" y="151"/>
                </a:lnTo>
                <a:lnTo>
                  <a:pt x="639" y="151"/>
                </a:lnTo>
                <a:lnTo>
                  <a:pt x="603" y="153"/>
                </a:lnTo>
                <a:lnTo>
                  <a:pt x="573" y="155"/>
                </a:lnTo>
                <a:lnTo>
                  <a:pt x="550" y="159"/>
                </a:lnTo>
                <a:lnTo>
                  <a:pt x="550" y="159"/>
                </a:lnTo>
                <a:lnTo>
                  <a:pt x="509" y="169"/>
                </a:lnTo>
                <a:lnTo>
                  <a:pt x="467" y="181"/>
                </a:lnTo>
                <a:lnTo>
                  <a:pt x="424" y="193"/>
                </a:lnTo>
                <a:lnTo>
                  <a:pt x="383" y="207"/>
                </a:lnTo>
                <a:lnTo>
                  <a:pt x="317" y="230"/>
                </a:lnTo>
                <a:lnTo>
                  <a:pt x="292" y="239"/>
                </a:lnTo>
                <a:lnTo>
                  <a:pt x="292" y="239"/>
                </a:lnTo>
                <a:lnTo>
                  <a:pt x="267" y="234"/>
                </a:lnTo>
                <a:lnTo>
                  <a:pt x="207" y="224"/>
                </a:lnTo>
                <a:lnTo>
                  <a:pt x="134" y="211"/>
                </a:lnTo>
                <a:lnTo>
                  <a:pt x="101" y="207"/>
                </a:lnTo>
                <a:lnTo>
                  <a:pt x="72" y="205"/>
                </a:lnTo>
                <a:lnTo>
                  <a:pt x="72" y="205"/>
                </a:lnTo>
                <a:lnTo>
                  <a:pt x="49" y="204"/>
                </a:lnTo>
                <a:lnTo>
                  <a:pt x="30" y="204"/>
                </a:lnTo>
                <a:lnTo>
                  <a:pt x="16" y="205"/>
                </a:lnTo>
                <a:lnTo>
                  <a:pt x="6" y="206"/>
                </a:lnTo>
                <a:lnTo>
                  <a:pt x="1" y="209"/>
                </a:lnTo>
                <a:lnTo>
                  <a:pt x="0" y="211"/>
                </a:lnTo>
                <a:lnTo>
                  <a:pt x="0" y="212"/>
                </a:lnTo>
                <a:lnTo>
                  <a:pt x="4" y="216"/>
                </a:lnTo>
                <a:lnTo>
                  <a:pt x="11" y="220"/>
                </a:lnTo>
                <a:lnTo>
                  <a:pt x="11" y="220"/>
                </a:lnTo>
                <a:lnTo>
                  <a:pt x="25" y="224"/>
                </a:lnTo>
                <a:lnTo>
                  <a:pt x="45" y="228"/>
                </a:lnTo>
                <a:lnTo>
                  <a:pt x="99" y="237"/>
                </a:lnTo>
                <a:lnTo>
                  <a:pt x="128" y="242"/>
                </a:lnTo>
                <a:lnTo>
                  <a:pt x="157" y="249"/>
                </a:lnTo>
                <a:lnTo>
                  <a:pt x="170" y="254"/>
                </a:lnTo>
                <a:lnTo>
                  <a:pt x="183" y="259"/>
                </a:lnTo>
                <a:lnTo>
                  <a:pt x="194" y="265"/>
                </a:lnTo>
                <a:lnTo>
                  <a:pt x="204" y="271"/>
                </a:lnTo>
                <a:lnTo>
                  <a:pt x="204" y="271"/>
                </a:lnTo>
                <a:lnTo>
                  <a:pt x="213" y="277"/>
                </a:lnTo>
                <a:lnTo>
                  <a:pt x="220" y="285"/>
                </a:lnTo>
                <a:lnTo>
                  <a:pt x="223" y="291"/>
                </a:lnTo>
                <a:lnTo>
                  <a:pt x="227" y="299"/>
                </a:lnTo>
                <a:lnTo>
                  <a:pt x="230" y="305"/>
                </a:lnTo>
                <a:lnTo>
                  <a:pt x="231" y="312"/>
                </a:lnTo>
                <a:lnTo>
                  <a:pt x="231" y="324"/>
                </a:lnTo>
                <a:lnTo>
                  <a:pt x="228" y="346"/>
                </a:lnTo>
                <a:lnTo>
                  <a:pt x="230" y="350"/>
                </a:lnTo>
                <a:lnTo>
                  <a:pt x="230" y="353"/>
                </a:lnTo>
                <a:lnTo>
                  <a:pt x="232" y="356"/>
                </a:lnTo>
                <a:lnTo>
                  <a:pt x="235" y="357"/>
                </a:lnTo>
                <a:lnTo>
                  <a:pt x="235" y="357"/>
                </a:lnTo>
                <a:lnTo>
                  <a:pt x="244" y="360"/>
                </a:lnTo>
                <a:lnTo>
                  <a:pt x="256" y="361"/>
                </a:lnTo>
                <a:lnTo>
                  <a:pt x="270" y="361"/>
                </a:lnTo>
                <a:lnTo>
                  <a:pt x="286" y="360"/>
                </a:lnTo>
                <a:lnTo>
                  <a:pt x="301" y="359"/>
                </a:lnTo>
                <a:lnTo>
                  <a:pt x="314" y="356"/>
                </a:lnTo>
                <a:lnTo>
                  <a:pt x="325" y="352"/>
                </a:lnTo>
                <a:lnTo>
                  <a:pt x="329" y="350"/>
                </a:lnTo>
                <a:lnTo>
                  <a:pt x="331" y="347"/>
                </a:lnTo>
                <a:lnTo>
                  <a:pt x="331" y="347"/>
                </a:lnTo>
                <a:lnTo>
                  <a:pt x="339" y="337"/>
                </a:lnTo>
                <a:lnTo>
                  <a:pt x="343" y="329"/>
                </a:lnTo>
                <a:lnTo>
                  <a:pt x="347" y="322"/>
                </a:lnTo>
                <a:lnTo>
                  <a:pt x="347" y="322"/>
                </a:lnTo>
                <a:lnTo>
                  <a:pt x="395" y="332"/>
                </a:lnTo>
                <a:lnTo>
                  <a:pt x="447" y="343"/>
                </a:lnTo>
                <a:lnTo>
                  <a:pt x="509" y="357"/>
                </a:lnTo>
                <a:lnTo>
                  <a:pt x="578" y="375"/>
                </a:lnTo>
                <a:lnTo>
                  <a:pt x="645" y="394"/>
                </a:lnTo>
                <a:lnTo>
                  <a:pt x="678" y="403"/>
                </a:lnTo>
                <a:lnTo>
                  <a:pt x="707" y="413"/>
                </a:lnTo>
                <a:lnTo>
                  <a:pt x="735" y="423"/>
                </a:lnTo>
                <a:lnTo>
                  <a:pt x="758" y="434"/>
                </a:lnTo>
                <a:lnTo>
                  <a:pt x="758" y="434"/>
                </a:lnTo>
                <a:lnTo>
                  <a:pt x="781" y="445"/>
                </a:lnTo>
                <a:lnTo>
                  <a:pt x="804" y="458"/>
                </a:lnTo>
                <a:lnTo>
                  <a:pt x="855" y="487"/>
                </a:lnTo>
                <a:lnTo>
                  <a:pt x="906" y="521"/>
                </a:lnTo>
                <a:lnTo>
                  <a:pt x="956" y="556"/>
                </a:lnTo>
                <a:lnTo>
                  <a:pt x="1044" y="618"/>
                </a:lnTo>
                <a:lnTo>
                  <a:pt x="1075" y="639"/>
                </a:lnTo>
                <a:lnTo>
                  <a:pt x="1094" y="652"/>
                </a:lnTo>
                <a:lnTo>
                  <a:pt x="1094" y="652"/>
                </a:lnTo>
                <a:lnTo>
                  <a:pt x="1133" y="677"/>
                </a:lnTo>
                <a:lnTo>
                  <a:pt x="1150" y="688"/>
                </a:lnTo>
                <a:lnTo>
                  <a:pt x="1150" y="688"/>
                </a:lnTo>
                <a:lnTo>
                  <a:pt x="1143" y="690"/>
                </a:lnTo>
                <a:lnTo>
                  <a:pt x="1128" y="695"/>
                </a:lnTo>
                <a:lnTo>
                  <a:pt x="1105" y="703"/>
                </a:lnTo>
                <a:lnTo>
                  <a:pt x="1092" y="705"/>
                </a:lnTo>
                <a:lnTo>
                  <a:pt x="1078" y="708"/>
                </a:lnTo>
                <a:lnTo>
                  <a:pt x="1078" y="708"/>
                </a:lnTo>
                <a:lnTo>
                  <a:pt x="1063" y="709"/>
                </a:lnTo>
                <a:lnTo>
                  <a:pt x="1048" y="709"/>
                </a:lnTo>
                <a:lnTo>
                  <a:pt x="1016" y="708"/>
                </a:lnTo>
                <a:lnTo>
                  <a:pt x="1004" y="708"/>
                </a:lnTo>
                <a:lnTo>
                  <a:pt x="993" y="709"/>
                </a:lnTo>
                <a:lnTo>
                  <a:pt x="988" y="711"/>
                </a:lnTo>
                <a:lnTo>
                  <a:pt x="987" y="712"/>
                </a:lnTo>
                <a:lnTo>
                  <a:pt x="987" y="713"/>
                </a:lnTo>
                <a:lnTo>
                  <a:pt x="987" y="713"/>
                </a:lnTo>
                <a:lnTo>
                  <a:pt x="988" y="716"/>
                </a:lnTo>
                <a:lnTo>
                  <a:pt x="992" y="717"/>
                </a:lnTo>
                <a:lnTo>
                  <a:pt x="1004" y="722"/>
                </a:lnTo>
                <a:lnTo>
                  <a:pt x="1017" y="728"/>
                </a:lnTo>
                <a:lnTo>
                  <a:pt x="1037" y="733"/>
                </a:lnTo>
                <a:lnTo>
                  <a:pt x="1056" y="738"/>
                </a:lnTo>
                <a:lnTo>
                  <a:pt x="1077" y="744"/>
                </a:lnTo>
                <a:lnTo>
                  <a:pt x="1096" y="747"/>
                </a:lnTo>
                <a:lnTo>
                  <a:pt x="1114" y="749"/>
                </a:lnTo>
                <a:lnTo>
                  <a:pt x="1114" y="749"/>
                </a:lnTo>
                <a:lnTo>
                  <a:pt x="1131" y="749"/>
                </a:lnTo>
                <a:lnTo>
                  <a:pt x="1147" y="747"/>
                </a:lnTo>
                <a:lnTo>
                  <a:pt x="1162" y="745"/>
                </a:lnTo>
                <a:lnTo>
                  <a:pt x="1176" y="742"/>
                </a:lnTo>
                <a:lnTo>
                  <a:pt x="1198" y="736"/>
                </a:lnTo>
                <a:lnTo>
                  <a:pt x="1206" y="733"/>
                </a:lnTo>
                <a:lnTo>
                  <a:pt x="1206" y="733"/>
                </a:lnTo>
                <a:lnTo>
                  <a:pt x="1228" y="744"/>
                </a:lnTo>
                <a:lnTo>
                  <a:pt x="1253" y="754"/>
                </a:lnTo>
                <a:lnTo>
                  <a:pt x="1282" y="764"/>
                </a:lnTo>
                <a:lnTo>
                  <a:pt x="1282" y="764"/>
                </a:lnTo>
                <a:lnTo>
                  <a:pt x="1333" y="782"/>
                </a:lnTo>
                <a:lnTo>
                  <a:pt x="1353" y="789"/>
                </a:lnTo>
                <a:lnTo>
                  <a:pt x="1353" y="789"/>
                </a:lnTo>
                <a:lnTo>
                  <a:pt x="1353" y="792"/>
                </a:lnTo>
                <a:lnTo>
                  <a:pt x="1352" y="799"/>
                </a:lnTo>
                <a:lnTo>
                  <a:pt x="1345" y="813"/>
                </a:lnTo>
                <a:lnTo>
                  <a:pt x="1340" y="824"/>
                </a:lnTo>
                <a:lnTo>
                  <a:pt x="1333" y="835"/>
                </a:lnTo>
                <a:lnTo>
                  <a:pt x="1333" y="835"/>
                </a:lnTo>
                <a:lnTo>
                  <a:pt x="1315" y="860"/>
                </a:lnTo>
                <a:lnTo>
                  <a:pt x="1301" y="883"/>
                </a:lnTo>
                <a:lnTo>
                  <a:pt x="1294" y="893"/>
                </a:lnTo>
                <a:lnTo>
                  <a:pt x="1292" y="901"/>
                </a:lnTo>
                <a:lnTo>
                  <a:pt x="1291" y="907"/>
                </a:lnTo>
                <a:lnTo>
                  <a:pt x="1291" y="910"/>
                </a:lnTo>
                <a:lnTo>
                  <a:pt x="1292" y="911"/>
                </a:lnTo>
                <a:lnTo>
                  <a:pt x="1292" y="911"/>
                </a:lnTo>
                <a:lnTo>
                  <a:pt x="1294" y="913"/>
                </a:lnTo>
                <a:lnTo>
                  <a:pt x="1297" y="913"/>
                </a:lnTo>
                <a:lnTo>
                  <a:pt x="1307" y="911"/>
                </a:lnTo>
                <a:lnTo>
                  <a:pt x="1319" y="909"/>
                </a:lnTo>
                <a:lnTo>
                  <a:pt x="1333" y="904"/>
                </a:lnTo>
                <a:lnTo>
                  <a:pt x="1348" y="899"/>
                </a:lnTo>
                <a:lnTo>
                  <a:pt x="1362" y="890"/>
                </a:lnTo>
                <a:lnTo>
                  <a:pt x="1376" y="881"/>
                </a:lnTo>
                <a:lnTo>
                  <a:pt x="1389" y="871"/>
                </a:lnTo>
                <a:lnTo>
                  <a:pt x="1389" y="871"/>
                </a:lnTo>
                <a:lnTo>
                  <a:pt x="1408" y="852"/>
                </a:lnTo>
                <a:lnTo>
                  <a:pt x="1420" y="836"/>
                </a:lnTo>
                <a:lnTo>
                  <a:pt x="1429" y="825"/>
                </a:lnTo>
                <a:lnTo>
                  <a:pt x="1429" y="825"/>
                </a:lnTo>
                <a:lnTo>
                  <a:pt x="1443" y="827"/>
                </a:lnTo>
                <a:lnTo>
                  <a:pt x="1476" y="835"/>
                </a:lnTo>
                <a:lnTo>
                  <a:pt x="1495" y="840"/>
                </a:lnTo>
                <a:lnTo>
                  <a:pt x="1516" y="845"/>
                </a:lnTo>
                <a:lnTo>
                  <a:pt x="1535" y="853"/>
                </a:lnTo>
                <a:lnTo>
                  <a:pt x="1551" y="860"/>
                </a:lnTo>
                <a:lnTo>
                  <a:pt x="1551" y="860"/>
                </a:lnTo>
                <a:lnTo>
                  <a:pt x="1564" y="868"/>
                </a:lnTo>
                <a:lnTo>
                  <a:pt x="1575" y="876"/>
                </a:lnTo>
                <a:lnTo>
                  <a:pt x="1592" y="887"/>
                </a:lnTo>
                <a:lnTo>
                  <a:pt x="1598" y="891"/>
                </a:lnTo>
                <a:lnTo>
                  <a:pt x="1603" y="893"/>
                </a:lnTo>
                <a:lnTo>
                  <a:pt x="1608" y="893"/>
                </a:lnTo>
                <a:lnTo>
                  <a:pt x="1612" y="891"/>
                </a:lnTo>
                <a:lnTo>
                  <a:pt x="1612" y="891"/>
                </a:lnTo>
                <a:lnTo>
                  <a:pt x="1616" y="887"/>
                </a:lnTo>
                <a:lnTo>
                  <a:pt x="1617" y="881"/>
                </a:lnTo>
                <a:lnTo>
                  <a:pt x="1619" y="874"/>
                </a:lnTo>
                <a:lnTo>
                  <a:pt x="1619" y="867"/>
                </a:lnTo>
                <a:lnTo>
                  <a:pt x="1617" y="852"/>
                </a:lnTo>
                <a:lnTo>
                  <a:pt x="1617" y="840"/>
                </a:lnTo>
                <a:lnTo>
                  <a:pt x="1617" y="840"/>
                </a:lnTo>
                <a:lnTo>
                  <a:pt x="1617" y="836"/>
                </a:lnTo>
                <a:lnTo>
                  <a:pt x="1616" y="831"/>
                </a:lnTo>
                <a:lnTo>
                  <a:pt x="1612" y="822"/>
                </a:lnTo>
                <a:lnTo>
                  <a:pt x="1608" y="815"/>
                </a:lnTo>
                <a:lnTo>
                  <a:pt x="1607" y="812"/>
                </a:lnTo>
                <a:lnTo>
                  <a:pt x="1607" y="810"/>
                </a:lnTo>
                <a:lnTo>
                  <a:pt x="1607" y="810"/>
                </a:lnTo>
                <a:lnTo>
                  <a:pt x="1613" y="796"/>
                </a:lnTo>
                <a:lnTo>
                  <a:pt x="1619" y="783"/>
                </a:lnTo>
                <a:lnTo>
                  <a:pt x="1625" y="766"/>
                </a:lnTo>
                <a:lnTo>
                  <a:pt x="1629" y="749"/>
                </a:lnTo>
                <a:lnTo>
                  <a:pt x="1632" y="731"/>
                </a:lnTo>
                <a:lnTo>
                  <a:pt x="1632" y="722"/>
                </a:lnTo>
                <a:lnTo>
                  <a:pt x="1631" y="713"/>
                </a:lnTo>
                <a:lnTo>
                  <a:pt x="1630" y="705"/>
                </a:lnTo>
                <a:lnTo>
                  <a:pt x="1627" y="698"/>
                </a:lnTo>
                <a:lnTo>
                  <a:pt x="1627" y="698"/>
                </a:lnTo>
                <a:lnTo>
                  <a:pt x="1616" y="676"/>
                </a:lnTo>
                <a:lnTo>
                  <a:pt x="1608" y="662"/>
                </a:lnTo>
                <a:lnTo>
                  <a:pt x="1601" y="652"/>
                </a:lnTo>
                <a:lnTo>
                  <a:pt x="1592" y="637"/>
                </a:lnTo>
                <a:lnTo>
                  <a:pt x="1592" y="637"/>
                </a:lnTo>
                <a:lnTo>
                  <a:pt x="1588" y="627"/>
                </a:lnTo>
                <a:lnTo>
                  <a:pt x="1587" y="614"/>
                </a:lnTo>
                <a:lnTo>
                  <a:pt x="1584" y="600"/>
                </a:lnTo>
                <a:lnTo>
                  <a:pt x="1580" y="581"/>
                </a:lnTo>
                <a:lnTo>
                  <a:pt x="1577" y="571"/>
                </a:lnTo>
                <a:lnTo>
                  <a:pt x="1573" y="561"/>
                </a:lnTo>
                <a:lnTo>
                  <a:pt x="1566" y="548"/>
                </a:lnTo>
                <a:lnTo>
                  <a:pt x="1560" y="535"/>
                </a:lnTo>
                <a:lnTo>
                  <a:pt x="1550" y="520"/>
                </a:lnTo>
                <a:lnTo>
                  <a:pt x="1540" y="505"/>
                </a:lnTo>
                <a:lnTo>
                  <a:pt x="1526" y="487"/>
                </a:lnTo>
                <a:lnTo>
                  <a:pt x="1510" y="469"/>
                </a:lnTo>
                <a:lnTo>
                  <a:pt x="1510" y="469"/>
                </a:lnTo>
                <a:lnTo>
                  <a:pt x="1476" y="431"/>
                </a:lnTo>
                <a:lnTo>
                  <a:pt x="1439" y="392"/>
                </a:lnTo>
                <a:lnTo>
                  <a:pt x="1372" y="322"/>
                </a:lnTo>
                <a:lnTo>
                  <a:pt x="1302" y="251"/>
                </a:lnTo>
                <a:lnTo>
                  <a:pt x="1302" y="251"/>
                </a:lnTo>
                <a:lnTo>
                  <a:pt x="1301" y="235"/>
                </a:lnTo>
                <a:lnTo>
                  <a:pt x="1298" y="218"/>
                </a:lnTo>
                <a:lnTo>
                  <a:pt x="1294" y="196"/>
                </a:lnTo>
                <a:lnTo>
                  <a:pt x="1288" y="172"/>
                </a:lnTo>
                <a:lnTo>
                  <a:pt x="1281" y="145"/>
                </a:lnTo>
                <a:lnTo>
                  <a:pt x="1269" y="118"/>
                </a:lnTo>
                <a:lnTo>
                  <a:pt x="1264" y="106"/>
                </a:lnTo>
                <a:lnTo>
                  <a:pt x="1256" y="93"/>
                </a:lnTo>
                <a:lnTo>
                  <a:pt x="1256" y="93"/>
                </a:lnTo>
                <a:lnTo>
                  <a:pt x="1241" y="70"/>
                </a:lnTo>
                <a:lnTo>
                  <a:pt x="1226" y="50"/>
                </a:lnTo>
                <a:lnTo>
                  <a:pt x="1211" y="33"/>
                </a:lnTo>
                <a:lnTo>
                  <a:pt x="1197" y="19"/>
                </a:lnTo>
                <a:lnTo>
                  <a:pt x="1184" y="9"/>
                </a:lnTo>
                <a:lnTo>
                  <a:pt x="1173" y="3"/>
                </a:lnTo>
                <a:lnTo>
                  <a:pt x="1167" y="2"/>
                </a:lnTo>
                <a:lnTo>
                  <a:pt x="1162" y="0"/>
                </a:lnTo>
                <a:lnTo>
                  <a:pt x="1159" y="0"/>
                </a:lnTo>
                <a:lnTo>
                  <a:pt x="1155" y="2"/>
                </a:lnTo>
                <a:lnTo>
                  <a:pt x="1155" y="2"/>
                </a:lnTo>
                <a:lnTo>
                  <a:pt x="1152" y="4"/>
                </a:lnTo>
                <a:lnTo>
                  <a:pt x="1152" y="8"/>
                </a:lnTo>
                <a:lnTo>
                  <a:pt x="1152" y="14"/>
                </a:lnTo>
                <a:lnTo>
                  <a:pt x="1155" y="21"/>
                </a:lnTo>
                <a:lnTo>
                  <a:pt x="1160" y="38"/>
                </a:lnTo>
                <a:lnTo>
                  <a:pt x="1169" y="57"/>
                </a:lnTo>
                <a:lnTo>
                  <a:pt x="1186" y="98"/>
                </a:lnTo>
                <a:lnTo>
                  <a:pt x="1193" y="115"/>
                </a:lnTo>
                <a:lnTo>
                  <a:pt x="1194" y="122"/>
                </a:lnTo>
                <a:lnTo>
                  <a:pt x="1195" y="129"/>
                </a:lnTo>
                <a:lnTo>
                  <a:pt x="1195" y="129"/>
                </a:lnTo>
                <a:lnTo>
                  <a:pt x="1195" y="134"/>
                </a:lnTo>
                <a:lnTo>
                  <a:pt x="1193" y="139"/>
                </a:lnTo>
                <a:lnTo>
                  <a:pt x="1192" y="143"/>
                </a:lnTo>
                <a:lnTo>
                  <a:pt x="1188" y="146"/>
                </a:lnTo>
                <a:lnTo>
                  <a:pt x="1180" y="154"/>
                </a:lnTo>
                <a:lnTo>
                  <a:pt x="1171" y="159"/>
                </a:lnTo>
                <a:lnTo>
                  <a:pt x="1162" y="163"/>
                </a:lnTo>
                <a:lnTo>
                  <a:pt x="1155" y="165"/>
                </a:lnTo>
                <a:lnTo>
                  <a:pt x="1145" y="169"/>
                </a:lnTo>
                <a:lnTo>
                  <a:pt x="1145" y="169"/>
                </a:lnTo>
                <a:lnTo>
                  <a:pt x="1142" y="171"/>
                </a:lnTo>
                <a:lnTo>
                  <a:pt x="1136" y="171"/>
                </a:lnTo>
                <a:lnTo>
                  <a:pt x="1120" y="171"/>
                </a:lnTo>
                <a:lnTo>
                  <a:pt x="1099" y="169"/>
                </a:lnTo>
                <a:lnTo>
                  <a:pt x="1099" y="16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65C420B2-3BEE-4FA5-A075-9A0A5DB868DB}"/>
              </a:ext>
            </a:extLst>
          </p:cNvPr>
          <p:cNvSpPr>
            <a:spLocks/>
          </p:cNvSpPr>
          <p:nvPr/>
        </p:nvSpPr>
        <p:spPr bwMode="auto">
          <a:xfrm>
            <a:off x="7870004" y="1147691"/>
            <a:ext cx="1707001" cy="1043818"/>
          </a:xfrm>
          <a:custGeom>
            <a:avLst/>
            <a:gdLst>
              <a:gd name="T0" fmla="*/ 224 w 1166"/>
              <a:gd name="T1" fmla="*/ 107 h 713"/>
              <a:gd name="T2" fmla="*/ 124 w 1166"/>
              <a:gd name="T3" fmla="*/ 199 h 713"/>
              <a:gd name="T4" fmla="*/ 44 w 1166"/>
              <a:gd name="T5" fmla="*/ 310 h 713"/>
              <a:gd name="T6" fmla="*/ 17 w 1166"/>
              <a:gd name="T7" fmla="*/ 373 h 713"/>
              <a:gd name="T8" fmla="*/ 5 w 1166"/>
              <a:gd name="T9" fmla="*/ 438 h 713"/>
              <a:gd name="T10" fmla="*/ 0 w 1166"/>
              <a:gd name="T11" fmla="*/ 535 h 713"/>
              <a:gd name="T12" fmla="*/ 8 w 1166"/>
              <a:gd name="T13" fmla="*/ 593 h 713"/>
              <a:gd name="T14" fmla="*/ 30 w 1166"/>
              <a:gd name="T15" fmla="*/ 635 h 713"/>
              <a:gd name="T16" fmla="*/ 40 w 1166"/>
              <a:gd name="T17" fmla="*/ 683 h 713"/>
              <a:gd name="T18" fmla="*/ 53 w 1166"/>
              <a:gd name="T19" fmla="*/ 711 h 713"/>
              <a:gd name="T20" fmla="*/ 64 w 1166"/>
              <a:gd name="T21" fmla="*/ 709 h 713"/>
              <a:gd name="T22" fmla="*/ 105 w 1166"/>
              <a:gd name="T23" fmla="*/ 636 h 713"/>
              <a:gd name="T24" fmla="*/ 157 w 1166"/>
              <a:gd name="T25" fmla="*/ 539 h 713"/>
              <a:gd name="T26" fmla="*/ 197 w 1166"/>
              <a:gd name="T27" fmla="*/ 502 h 713"/>
              <a:gd name="T28" fmla="*/ 238 w 1166"/>
              <a:gd name="T29" fmla="*/ 478 h 713"/>
              <a:gd name="T30" fmla="*/ 297 w 1166"/>
              <a:gd name="T31" fmla="*/ 505 h 713"/>
              <a:gd name="T32" fmla="*/ 371 w 1166"/>
              <a:gd name="T33" fmla="*/ 523 h 713"/>
              <a:gd name="T34" fmla="*/ 423 w 1166"/>
              <a:gd name="T35" fmla="*/ 522 h 713"/>
              <a:gd name="T36" fmla="*/ 491 w 1166"/>
              <a:gd name="T37" fmla="*/ 495 h 713"/>
              <a:gd name="T38" fmla="*/ 498 w 1166"/>
              <a:gd name="T39" fmla="*/ 483 h 713"/>
              <a:gd name="T40" fmla="*/ 484 w 1166"/>
              <a:gd name="T41" fmla="*/ 476 h 713"/>
              <a:gd name="T42" fmla="*/ 419 w 1166"/>
              <a:gd name="T43" fmla="*/ 467 h 713"/>
              <a:gd name="T44" fmla="*/ 401 w 1166"/>
              <a:gd name="T45" fmla="*/ 457 h 713"/>
              <a:gd name="T46" fmla="*/ 372 w 1166"/>
              <a:gd name="T47" fmla="*/ 419 h 713"/>
              <a:gd name="T48" fmla="*/ 382 w 1166"/>
              <a:gd name="T49" fmla="*/ 404 h 713"/>
              <a:gd name="T50" fmla="*/ 440 w 1166"/>
              <a:gd name="T51" fmla="*/ 354 h 713"/>
              <a:gd name="T52" fmla="*/ 509 w 1166"/>
              <a:gd name="T53" fmla="*/ 321 h 713"/>
              <a:gd name="T54" fmla="*/ 578 w 1166"/>
              <a:gd name="T55" fmla="*/ 306 h 713"/>
              <a:gd name="T56" fmla="*/ 673 w 1166"/>
              <a:gd name="T57" fmla="*/ 305 h 713"/>
              <a:gd name="T58" fmla="*/ 781 w 1166"/>
              <a:gd name="T59" fmla="*/ 323 h 713"/>
              <a:gd name="T60" fmla="*/ 864 w 1166"/>
              <a:gd name="T61" fmla="*/ 350 h 713"/>
              <a:gd name="T62" fmla="*/ 920 w 1166"/>
              <a:gd name="T63" fmla="*/ 394 h 713"/>
              <a:gd name="T64" fmla="*/ 940 w 1166"/>
              <a:gd name="T65" fmla="*/ 437 h 713"/>
              <a:gd name="T66" fmla="*/ 911 w 1166"/>
              <a:gd name="T67" fmla="*/ 532 h 713"/>
              <a:gd name="T68" fmla="*/ 913 w 1166"/>
              <a:gd name="T69" fmla="*/ 634 h 713"/>
              <a:gd name="T70" fmla="*/ 921 w 1166"/>
              <a:gd name="T71" fmla="*/ 676 h 713"/>
              <a:gd name="T72" fmla="*/ 928 w 1166"/>
              <a:gd name="T73" fmla="*/ 658 h 713"/>
              <a:gd name="T74" fmla="*/ 959 w 1166"/>
              <a:gd name="T75" fmla="*/ 542 h 713"/>
              <a:gd name="T76" fmla="*/ 979 w 1166"/>
              <a:gd name="T77" fmla="*/ 507 h 713"/>
              <a:gd name="T78" fmla="*/ 1011 w 1166"/>
              <a:gd name="T79" fmla="*/ 467 h 713"/>
              <a:gd name="T80" fmla="*/ 1016 w 1166"/>
              <a:gd name="T81" fmla="*/ 442 h 713"/>
              <a:gd name="T82" fmla="*/ 1040 w 1166"/>
              <a:gd name="T83" fmla="*/ 438 h 713"/>
              <a:gd name="T84" fmla="*/ 1062 w 1166"/>
              <a:gd name="T85" fmla="*/ 422 h 713"/>
              <a:gd name="T86" fmla="*/ 1078 w 1166"/>
              <a:gd name="T87" fmla="*/ 391 h 713"/>
              <a:gd name="T88" fmla="*/ 1102 w 1166"/>
              <a:gd name="T89" fmla="*/ 376 h 713"/>
              <a:gd name="T90" fmla="*/ 1158 w 1166"/>
              <a:gd name="T91" fmla="*/ 359 h 713"/>
              <a:gd name="T92" fmla="*/ 1165 w 1166"/>
              <a:gd name="T93" fmla="*/ 352 h 713"/>
              <a:gd name="T94" fmla="*/ 1156 w 1166"/>
              <a:gd name="T95" fmla="*/ 347 h 713"/>
              <a:gd name="T96" fmla="*/ 1071 w 1166"/>
              <a:gd name="T97" fmla="*/ 335 h 713"/>
              <a:gd name="T98" fmla="*/ 1022 w 1166"/>
              <a:gd name="T99" fmla="*/ 340 h 713"/>
              <a:gd name="T100" fmla="*/ 979 w 1166"/>
              <a:gd name="T101" fmla="*/ 357 h 713"/>
              <a:gd name="T102" fmla="*/ 964 w 1166"/>
              <a:gd name="T103" fmla="*/ 352 h 713"/>
              <a:gd name="T104" fmla="*/ 775 w 1166"/>
              <a:gd name="T105" fmla="*/ 188 h 713"/>
              <a:gd name="T106" fmla="*/ 653 w 1166"/>
              <a:gd name="T107" fmla="*/ 96 h 713"/>
              <a:gd name="T108" fmla="*/ 590 w 1166"/>
              <a:gd name="T109" fmla="*/ 68 h 713"/>
              <a:gd name="T110" fmla="*/ 500 w 1166"/>
              <a:gd name="T111" fmla="*/ 46 h 713"/>
              <a:gd name="T112" fmla="*/ 366 w 1166"/>
              <a:gd name="T113" fmla="*/ 35 h 713"/>
              <a:gd name="T114" fmla="*/ 352 w 1166"/>
              <a:gd name="T115" fmla="*/ 11 h 713"/>
              <a:gd name="T116" fmla="*/ 332 w 1166"/>
              <a:gd name="T117" fmla="*/ 0 h 713"/>
              <a:gd name="T118" fmla="*/ 321 w 1166"/>
              <a:gd name="T119" fmla="*/ 9 h 713"/>
              <a:gd name="T120" fmla="*/ 282 w 1166"/>
              <a:gd name="T121" fmla="*/ 49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6" h="713">
                <a:moveTo>
                  <a:pt x="259" y="81"/>
                </a:moveTo>
                <a:lnTo>
                  <a:pt x="259" y="81"/>
                </a:lnTo>
                <a:lnTo>
                  <a:pt x="250" y="87"/>
                </a:lnTo>
                <a:lnTo>
                  <a:pt x="224" y="107"/>
                </a:lnTo>
                <a:lnTo>
                  <a:pt x="188" y="137"/>
                </a:lnTo>
                <a:lnTo>
                  <a:pt x="167" y="156"/>
                </a:lnTo>
                <a:lnTo>
                  <a:pt x="146" y="176"/>
                </a:lnTo>
                <a:lnTo>
                  <a:pt x="124" y="199"/>
                </a:lnTo>
                <a:lnTo>
                  <a:pt x="102" y="225"/>
                </a:lnTo>
                <a:lnTo>
                  <a:pt x="81" y="251"/>
                </a:lnTo>
                <a:lnTo>
                  <a:pt x="62" y="281"/>
                </a:lnTo>
                <a:lnTo>
                  <a:pt x="44" y="310"/>
                </a:lnTo>
                <a:lnTo>
                  <a:pt x="36" y="325"/>
                </a:lnTo>
                <a:lnTo>
                  <a:pt x="29" y="342"/>
                </a:lnTo>
                <a:lnTo>
                  <a:pt x="22" y="357"/>
                </a:lnTo>
                <a:lnTo>
                  <a:pt x="17" y="373"/>
                </a:lnTo>
                <a:lnTo>
                  <a:pt x="14" y="390"/>
                </a:lnTo>
                <a:lnTo>
                  <a:pt x="10" y="406"/>
                </a:lnTo>
                <a:lnTo>
                  <a:pt x="10" y="406"/>
                </a:lnTo>
                <a:lnTo>
                  <a:pt x="5" y="438"/>
                </a:lnTo>
                <a:lnTo>
                  <a:pt x="2" y="467"/>
                </a:lnTo>
                <a:lnTo>
                  <a:pt x="0" y="493"/>
                </a:lnTo>
                <a:lnTo>
                  <a:pt x="0" y="516"/>
                </a:lnTo>
                <a:lnTo>
                  <a:pt x="0" y="535"/>
                </a:lnTo>
                <a:lnTo>
                  <a:pt x="1" y="553"/>
                </a:lnTo>
                <a:lnTo>
                  <a:pt x="3" y="568"/>
                </a:lnTo>
                <a:lnTo>
                  <a:pt x="6" y="582"/>
                </a:lnTo>
                <a:lnTo>
                  <a:pt x="8" y="593"/>
                </a:lnTo>
                <a:lnTo>
                  <a:pt x="12" y="602"/>
                </a:lnTo>
                <a:lnTo>
                  <a:pt x="20" y="617"/>
                </a:lnTo>
                <a:lnTo>
                  <a:pt x="26" y="627"/>
                </a:lnTo>
                <a:lnTo>
                  <a:pt x="30" y="635"/>
                </a:lnTo>
                <a:lnTo>
                  <a:pt x="30" y="635"/>
                </a:lnTo>
                <a:lnTo>
                  <a:pt x="33" y="644"/>
                </a:lnTo>
                <a:lnTo>
                  <a:pt x="35" y="655"/>
                </a:lnTo>
                <a:lnTo>
                  <a:pt x="40" y="683"/>
                </a:lnTo>
                <a:lnTo>
                  <a:pt x="44" y="696"/>
                </a:lnTo>
                <a:lnTo>
                  <a:pt x="48" y="706"/>
                </a:lnTo>
                <a:lnTo>
                  <a:pt x="50" y="709"/>
                </a:lnTo>
                <a:lnTo>
                  <a:pt x="53" y="711"/>
                </a:lnTo>
                <a:lnTo>
                  <a:pt x="57" y="713"/>
                </a:lnTo>
                <a:lnTo>
                  <a:pt x="61" y="711"/>
                </a:lnTo>
                <a:lnTo>
                  <a:pt x="61" y="711"/>
                </a:lnTo>
                <a:lnTo>
                  <a:pt x="64" y="709"/>
                </a:lnTo>
                <a:lnTo>
                  <a:pt x="69" y="702"/>
                </a:lnTo>
                <a:lnTo>
                  <a:pt x="81" y="686"/>
                </a:lnTo>
                <a:lnTo>
                  <a:pt x="92" y="663"/>
                </a:lnTo>
                <a:lnTo>
                  <a:pt x="105" y="636"/>
                </a:lnTo>
                <a:lnTo>
                  <a:pt x="132" y="582"/>
                </a:lnTo>
                <a:lnTo>
                  <a:pt x="144" y="558"/>
                </a:lnTo>
                <a:lnTo>
                  <a:pt x="151" y="547"/>
                </a:lnTo>
                <a:lnTo>
                  <a:pt x="157" y="539"/>
                </a:lnTo>
                <a:lnTo>
                  <a:pt x="157" y="539"/>
                </a:lnTo>
                <a:lnTo>
                  <a:pt x="170" y="525"/>
                </a:lnTo>
                <a:lnTo>
                  <a:pt x="184" y="512"/>
                </a:lnTo>
                <a:lnTo>
                  <a:pt x="197" y="502"/>
                </a:lnTo>
                <a:lnTo>
                  <a:pt x="209" y="493"/>
                </a:lnTo>
                <a:lnTo>
                  <a:pt x="231" y="481"/>
                </a:lnTo>
                <a:lnTo>
                  <a:pt x="238" y="478"/>
                </a:lnTo>
                <a:lnTo>
                  <a:pt x="238" y="478"/>
                </a:lnTo>
                <a:lnTo>
                  <a:pt x="249" y="484"/>
                </a:lnTo>
                <a:lnTo>
                  <a:pt x="261" y="490"/>
                </a:lnTo>
                <a:lnTo>
                  <a:pt x="278" y="497"/>
                </a:lnTo>
                <a:lnTo>
                  <a:pt x="297" y="505"/>
                </a:lnTo>
                <a:lnTo>
                  <a:pt x="320" y="512"/>
                </a:lnTo>
                <a:lnTo>
                  <a:pt x="344" y="518"/>
                </a:lnTo>
                <a:lnTo>
                  <a:pt x="371" y="523"/>
                </a:lnTo>
                <a:lnTo>
                  <a:pt x="371" y="523"/>
                </a:lnTo>
                <a:lnTo>
                  <a:pt x="385" y="525"/>
                </a:lnTo>
                <a:lnTo>
                  <a:pt x="397" y="525"/>
                </a:lnTo>
                <a:lnTo>
                  <a:pt x="410" y="525"/>
                </a:lnTo>
                <a:lnTo>
                  <a:pt x="423" y="522"/>
                </a:lnTo>
                <a:lnTo>
                  <a:pt x="444" y="518"/>
                </a:lnTo>
                <a:lnTo>
                  <a:pt x="465" y="511"/>
                </a:lnTo>
                <a:lnTo>
                  <a:pt x="480" y="503"/>
                </a:lnTo>
                <a:lnTo>
                  <a:pt x="491" y="495"/>
                </a:lnTo>
                <a:lnTo>
                  <a:pt x="495" y="492"/>
                </a:lnTo>
                <a:lnTo>
                  <a:pt x="498" y="489"/>
                </a:lnTo>
                <a:lnTo>
                  <a:pt x="498" y="485"/>
                </a:lnTo>
                <a:lnTo>
                  <a:pt x="498" y="483"/>
                </a:lnTo>
                <a:lnTo>
                  <a:pt x="498" y="483"/>
                </a:lnTo>
                <a:lnTo>
                  <a:pt x="495" y="480"/>
                </a:lnTo>
                <a:lnTo>
                  <a:pt x="493" y="479"/>
                </a:lnTo>
                <a:lnTo>
                  <a:pt x="484" y="476"/>
                </a:lnTo>
                <a:lnTo>
                  <a:pt x="457" y="475"/>
                </a:lnTo>
                <a:lnTo>
                  <a:pt x="442" y="472"/>
                </a:lnTo>
                <a:lnTo>
                  <a:pt x="427" y="470"/>
                </a:lnTo>
                <a:lnTo>
                  <a:pt x="419" y="467"/>
                </a:lnTo>
                <a:lnTo>
                  <a:pt x="413" y="465"/>
                </a:lnTo>
                <a:lnTo>
                  <a:pt x="406" y="461"/>
                </a:lnTo>
                <a:lnTo>
                  <a:pt x="401" y="457"/>
                </a:lnTo>
                <a:lnTo>
                  <a:pt x="401" y="457"/>
                </a:lnTo>
                <a:lnTo>
                  <a:pt x="392" y="448"/>
                </a:lnTo>
                <a:lnTo>
                  <a:pt x="385" y="441"/>
                </a:lnTo>
                <a:lnTo>
                  <a:pt x="376" y="427"/>
                </a:lnTo>
                <a:lnTo>
                  <a:pt x="372" y="419"/>
                </a:lnTo>
                <a:lnTo>
                  <a:pt x="371" y="417"/>
                </a:lnTo>
                <a:lnTo>
                  <a:pt x="371" y="417"/>
                </a:lnTo>
                <a:lnTo>
                  <a:pt x="373" y="413"/>
                </a:lnTo>
                <a:lnTo>
                  <a:pt x="382" y="404"/>
                </a:lnTo>
                <a:lnTo>
                  <a:pt x="395" y="389"/>
                </a:lnTo>
                <a:lnTo>
                  <a:pt x="415" y="372"/>
                </a:lnTo>
                <a:lnTo>
                  <a:pt x="427" y="363"/>
                </a:lnTo>
                <a:lnTo>
                  <a:pt x="440" y="354"/>
                </a:lnTo>
                <a:lnTo>
                  <a:pt x="456" y="345"/>
                </a:lnTo>
                <a:lnTo>
                  <a:pt x="472" y="337"/>
                </a:lnTo>
                <a:lnTo>
                  <a:pt x="490" y="329"/>
                </a:lnTo>
                <a:lnTo>
                  <a:pt x="509" y="321"/>
                </a:lnTo>
                <a:lnTo>
                  <a:pt x="531" y="315"/>
                </a:lnTo>
                <a:lnTo>
                  <a:pt x="554" y="310"/>
                </a:lnTo>
                <a:lnTo>
                  <a:pt x="554" y="310"/>
                </a:lnTo>
                <a:lnTo>
                  <a:pt x="578" y="306"/>
                </a:lnTo>
                <a:lnTo>
                  <a:pt x="602" y="303"/>
                </a:lnTo>
                <a:lnTo>
                  <a:pt x="626" y="303"/>
                </a:lnTo>
                <a:lnTo>
                  <a:pt x="649" y="303"/>
                </a:lnTo>
                <a:lnTo>
                  <a:pt x="673" y="305"/>
                </a:lnTo>
                <a:lnTo>
                  <a:pt x="696" y="307"/>
                </a:lnTo>
                <a:lnTo>
                  <a:pt x="719" y="310"/>
                </a:lnTo>
                <a:lnTo>
                  <a:pt x="740" y="314"/>
                </a:lnTo>
                <a:lnTo>
                  <a:pt x="781" y="323"/>
                </a:lnTo>
                <a:lnTo>
                  <a:pt x="815" y="333"/>
                </a:lnTo>
                <a:lnTo>
                  <a:pt x="843" y="342"/>
                </a:lnTo>
                <a:lnTo>
                  <a:pt x="864" y="350"/>
                </a:lnTo>
                <a:lnTo>
                  <a:pt x="864" y="350"/>
                </a:lnTo>
                <a:lnTo>
                  <a:pt x="879" y="359"/>
                </a:lnTo>
                <a:lnTo>
                  <a:pt x="894" y="370"/>
                </a:lnTo>
                <a:lnTo>
                  <a:pt x="907" y="382"/>
                </a:lnTo>
                <a:lnTo>
                  <a:pt x="920" y="394"/>
                </a:lnTo>
                <a:lnTo>
                  <a:pt x="939" y="413"/>
                </a:lnTo>
                <a:lnTo>
                  <a:pt x="945" y="422"/>
                </a:lnTo>
                <a:lnTo>
                  <a:pt x="945" y="422"/>
                </a:lnTo>
                <a:lnTo>
                  <a:pt x="940" y="437"/>
                </a:lnTo>
                <a:lnTo>
                  <a:pt x="927" y="471"/>
                </a:lnTo>
                <a:lnTo>
                  <a:pt x="921" y="493"/>
                </a:lnTo>
                <a:lnTo>
                  <a:pt x="916" y="513"/>
                </a:lnTo>
                <a:lnTo>
                  <a:pt x="911" y="532"/>
                </a:lnTo>
                <a:lnTo>
                  <a:pt x="909" y="549"/>
                </a:lnTo>
                <a:lnTo>
                  <a:pt x="909" y="549"/>
                </a:lnTo>
                <a:lnTo>
                  <a:pt x="909" y="587"/>
                </a:lnTo>
                <a:lnTo>
                  <a:pt x="913" y="634"/>
                </a:lnTo>
                <a:lnTo>
                  <a:pt x="914" y="654"/>
                </a:lnTo>
                <a:lnTo>
                  <a:pt x="918" y="669"/>
                </a:lnTo>
                <a:lnTo>
                  <a:pt x="920" y="673"/>
                </a:lnTo>
                <a:lnTo>
                  <a:pt x="921" y="676"/>
                </a:lnTo>
                <a:lnTo>
                  <a:pt x="923" y="674"/>
                </a:lnTo>
                <a:lnTo>
                  <a:pt x="925" y="671"/>
                </a:lnTo>
                <a:lnTo>
                  <a:pt x="925" y="671"/>
                </a:lnTo>
                <a:lnTo>
                  <a:pt x="928" y="658"/>
                </a:lnTo>
                <a:lnTo>
                  <a:pt x="932" y="640"/>
                </a:lnTo>
                <a:lnTo>
                  <a:pt x="942" y="601"/>
                </a:lnTo>
                <a:lnTo>
                  <a:pt x="953" y="560"/>
                </a:lnTo>
                <a:lnTo>
                  <a:pt x="959" y="542"/>
                </a:lnTo>
                <a:lnTo>
                  <a:pt x="965" y="528"/>
                </a:lnTo>
                <a:lnTo>
                  <a:pt x="965" y="528"/>
                </a:lnTo>
                <a:lnTo>
                  <a:pt x="972" y="517"/>
                </a:lnTo>
                <a:lnTo>
                  <a:pt x="979" y="507"/>
                </a:lnTo>
                <a:lnTo>
                  <a:pt x="993" y="490"/>
                </a:lnTo>
                <a:lnTo>
                  <a:pt x="1005" y="478"/>
                </a:lnTo>
                <a:lnTo>
                  <a:pt x="1008" y="472"/>
                </a:lnTo>
                <a:lnTo>
                  <a:pt x="1011" y="467"/>
                </a:lnTo>
                <a:lnTo>
                  <a:pt x="1011" y="467"/>
                </a:lnTo>
                <a:lnTo>
                  <a:pt x="1014" y="458"/>
                </a:lnTo>
                <a:lnTo>
                  <a:pt x="1015" y="451"/>
                </a:lnTo>
                <a:lnTo>
                  <a:pt x="1016" y="442"/>
                </a:lnTo>
                <a:lnTo>
                  <a:pt x="1016" y="442"/>
                </a:lnTo>
                <a:lnTo>
                  <a:pt x="1021" y="442"/>
                </a:lnTo>
                <a:lnTo>
                  <a:pt x="1033" y="439"/>
                </a:lnTo>
                <a:lnTo>
                  <a:pt x="1040" y="438"/>
                </a:lnTo>
                <a:lnTo>
                  <a:pt x="1048" y="434"/>
                </a:lnTo>
                <a:lnTo>
                  <a:pt x="1055" y="429"/>
                </a:lnTo>
                <a:lnTo>
                  <a:pt x="1062" y="422"/>
                </a:lnTo>
                <a:lnTo>
                  <a:pt x="1062" y="422"/>
                </a:lnTo>
                <a:lnTo>
                  <a:pt x="1067" y="414"/>
                </a:lnTo>
                <a:lnTo>
                  <a:pt x="1071" y="408"/>
                </a:lnTo>
                <a:lnTo>
                  <a:pt x="1076" y="396"/>
                </a:lnTo>
                <a:lnTo>
                  <a:pt x="1078" y="391"/>
                </a:lnTo>
                <a:lnTo>
                  <a:pt x="1083" y="386"/>
                </a:lnTo>
                <a:lnTo>
                  <a:pt x="1091" y="381"/>
                </a:lnTo>
                <a:lnTo>
                  <a:pt x="1102" y="376"/>
                </a:lnTo>
                <a:lnTo>
                  <a:pt x="1102" y="376"/>
                </a:lnTo>
                <a:lnTo>
                  <a:pt x="1115" y="371"/>
                </a:lnTo>
                <a:lnTo>
                  <a:pt x="1128" y="367"/>
                </a:lnTo>
                <a:lnTo>
                  <a:pt x="1151" y="361"/>
                </a:lnTo>
                <a:lnTo>
                  <a:pt x="1158" y="359"/>
                </a:lnTo>
                <a:lnTo>
                  <a:pt x="1163" y="357"/>
                </a:lnTo>
                <a:lnTo>
                  <a:pt x="1165" y="356"/>
                </a:lnTo>
                <a:lnTo>
                  <a:pt x="1166" y="354"/>
                </a:lnTo>
                <a:lnTo>
                  <a:pt x="1165" y="352"/>
                </a:lnTo>
                <a:lnTo>
                  <a:pt x="1163" y="350"/>
                </a:lnTo>
                <a:lnTo>
                  <a:pt x="1163" y="350"/>
                </a:lnTo>
                <a:lnTo>
                  <a:pt x="1161" y="349"/>
                </a:lnTo>
                <a:lnTo>
                  <a:pt x="1156" y="347"/>
                </a:lnTo>
                <a:lnTo>
                  <a:pt x="1143" y="344"/>
                </a:lnTo>
                <a:lnTo>
                  <a:pt x="1127" y="340"/>
                </a:lnTo>
                <a:lnTo>
                  <a:pt x="1109" y="339"/>
                </a:lnTo>
                <a:lnTo>
                  <a:pt x="1071" y="335"/>
                </a:lnTo>
                <a:lnTo>
                  <a:pt x="1041" y="335"/>
                </a:lnTo>
                <a:lnTo>
                  <a:pt x="1041" y="335"/>
                </a:lnTo>
                <a:lnTo>
                  <a:pt x="1031" y="337"/>
                </a:lnTo>
                <a:lnTo>
                  <a:pt x="1022" y="340"/>
                </a:lnTo>
                <a:lnTo>
                  <a:pt x="1005" y="349"/>
                </a:lnTo>
                <a:lnTo>
                  <a:pt x="996" y="353"/>
                </a:lnTo>
                <a:lnTo>
                  <a:pt x="988" y="357"/>
                </a:lnTo>
                <a:lnTo>
                  <a:pt x="979" y="357"/>
                </a:lnTo>
                <a:lnTo>
                  <a:pt x="975" y="357"/>
                </a:lnTo>
                <a:lnTo>
                  <a:pt x="970" y="356"/>
                </a:lnTo>
                <a:lnTo>
                  <a:pt x="970" y="356"/>
                </a:lnTo>
                <a:lnTo>
                  <a:pt x="964" y="352"/>
                </a:lnTo>
                <a:lnTo>
                  <a:pt x="953" y="343"/>
                </a:lnTo>
                <a:lnTo>
                  <a:pt x="921" y="316"/>
                </a:lnTo>
                <a:lnTo>
                  <a:pt x="828" y="234"/>
                </a:lnTo>
                <a:lnTo>
                  <a:pt x="775" y="188"/>
                </a:lnTo>
                <a:lnTo>
                  <a:pt x="723" y="146"/>
                </a:lnTo>
                <a:lnTo>
                  <a:pt x="697" y="127"/>
                </a:lnTo>
                <a:lnTo>
                  <a:pt x="674" y="110"/>
                </a:lnTo>
                <a:lnTo>
                  <a:pt x="653" y="96"/>
                </a:lnTo>
                <a:lnTo>
                  <a:pt x="635" y="86"/>
                </a:lnTo>
                <a:lnTo>
                  <a:pt x="635" y="86"/>
                </a:lnTo>
                <a:lnTo>
                  <a:pt x="613" y="76"/>
                </a:lnTo>
                <a:lnTo>
                  <a:pt x="590" y="68"/>
                </a:lnTo>
                <a:lnTo>
                  <a:pt x="568" y="61"/>
                </a:lnTo>
                <a:lnTo>
                  <a:pt x="545" y="56"/>
                </a:lnTo>
                <a:lnTo>
                  <a:pt x="522" y="51"/>
                </a:lnTo>
                <a:lnTo>
                  <a:pt x="500" y="46"/>
                </a:lnTo>
                <a:lnTo>
                  <a:pt x="458" y="40"/>
                </a:lnTo>
                <a:lnTo>
                  <a:pt x="421" y="37"/>
                </a:lnTo>
                <a:lnTo>
                  <a:pt x="392" y="35"/>
                </a:lnTo>
                <a:lnTo>
                  <a:pt x="366" y="35"/>
                </a:lnTo>
                <a:lnTo>
                  <a:pt x="366" y="35"/>
                </a:lnTo>
                <a:lnTo>
                  <a:pt x="362" y="26"/>
                </a:lnTo>
                <a:lnTo>
                  <a:pt x="357" y="19"/>
                </a:lnTo>
                <a:lnTo>
                  <a:pt x="352" y="11"/>
                </a:lnTo>
                <a:lnTo>
                  <a:pt x="344" y="5"/>
                </a:lnTo>
                <a:lnTo>
                  <a:pt x="340" y="2"/>
                </a:lnTo>
                <a:lnTo>
                  <a:pt x="336" y="1"/>
                </a:lnTo>
                <a:lnTo>
                  <a:pt x="332" y="0"/>
                </a:lnTo>
                <a:lnTo>
                  <a:pt x="329" y="1"/>
                </a:lnTo>
                <a:lnTo>
                  <a:pt x="325" y="4"/>
                </a:lnTo>
                <a:lnTo>
                  <a:pt x="321" y="9"/>
                </a:lnTo>
                <a:lnTo>
                  <a:pt x="321" y="9"/>
                </a:lnTo>
                <a:lnTo>
                  <a:pt x="312" y="15"/>
                </a:lnTo>
                <a:lnTo>
                  <a:pt x="302" y="25"/>
                </a:lnTo>
                <a:lnTo>
                  <a:pt x="292" y="37"/>
                </a:lnTo>
                <a:lnTo>
                  <a:pt x="282" y="49"/>
                </a:lnTo>
                <a:lnTo>
                  <a:pt x="265" y="71"/>
                </a:lnTo>
                <a:lnTo>
                  <a:pt x="259" y="81"/>
                </a:lnTo>
                <a:lnTo>
                  <a:pt x="259" y="8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302EAAB0-952B-4F6C-94B0-679D28260BDD}"/>
              </a:ext>
            </a:extLst>
          </p:cNvPr>
          <p:cNvSpPr>
            <a:spLocks/>
          </p:cNvSpPr>
          <p:nvPr/>
        </p:nvSpPr>
        <p:spPr bwMode="auto">
          <a:xfrm>
            <a:off x="2238425" y="4919126"/>
            <a:ext cx="1716101" cy="1415087"/>
          </a:xfrm>
          <a:custGeom>
            <a:avLst/>
            <a:gdLst>
              <a:gd name="T0" fmla="*/ 160 w 1602"/>
              <a:gd name="T1" fmla="*/ 430 h 1321"/>
              <a:gd name="T2" fmla="*/ 70 w 1602"/>
              <a:gd name="T3" fmla="*/ 617 h 1321"/>
              <a:gd name="T4" fmla="*/ 37 w 1602"/>
              <a:gd name="T5" fmla="*/ 715 h 1321"/>
              <a:gd name="T6" fmla="*/ 4 w 1602"/>
              <a:gd name="T7" fmla="*/ 867 h 1321"/>
              <a:gd name="T8" fmla="*/ 1 w 1602"/>
              <a:gd name="T9" fmla="*/ 972 h 1321"/>
              <a:gd name="T10" fmla="*/ 23 w 1602"/>
              <a:gd name="T11" fmla="*/ 1065 h 1321"/>
              <a:gd name="T12" fmla="*/ 82 w 1602"/>
              <a:gd name="T13" fmla="*/ 1206 h 1321"/>
              <a:gd name="T14" fmla="*/ 87 w 1602"/>
              <a:gd name="T15" fmla="*/ 1248 h 1321"/>
              <a:gd name="T16" fmla="*/ 82 w 1602"/>
              <a:gd name="T17" fmla="*/ 1305 h 1321"/>
              <a:gd name="T18" fmla="*/ 92 w 1602"/>
              <a:gd name="T19" fmla="*/ 1321 h 1321"/>
              <a:gd name="T20" fmla="*/ 103 w 1602"/>
              <a:gd name="T21" fmla="*/ 1314 h 1321"/>
              <a:gd name="T22" fmla="*/ 173 w 1602"/>
              <a:gd name="T23" fmla="*/ 1200 h 1321"/>
              <a:gd name="T24" fmla="*/ 303 w 1602"/>
              <a:gd name="T25" fmla="*/ 947 h 1321"/>
              <a:gd name="T26" fmla="*/ 369 w 1602"/>
              <a:gd name="T27" fmla="*/ 908 h 1321"/>
              <a:gd name="T28" fmla="*/ 394 w 1602"/>
              <a:gd name="T29" fmla="*/ 913 h 1321"/>
              <a:gd name="T30" fmla="*/ 427 w 1602"/>
              <a:gd name="T31" fmla="*/ 903 h 1321"/>
              <a:gd name="T32" fmla="*/ 470 w 1602"/>
              <a:gd name="T33" fmla="*/ 868 h 1321"/>
              <a:gd name="T34" fmla="*/ 544 w 1602"/>
              <a:gd name="T35" fmla="*/ 774 h 1321"/>
              <a:gd name="T36" fmla="*/ 575 w 1602"/>
              <a:gd name="T37" fmla="*/ 721 h 1321"/>
              <a:gd name="T38" fmla="*/ 569 w 1602"/>
              <a:gd name="T39" fmla="*/ 715 h 1321"/>
              <a:gd name="T40" fmla="*/ 538 w 1602"/>
              <a:gd name="T41" fmla="*/ 732 h 1321"/>
              <a:gd name="T42" fmla="*/ 489 w 1602"/>
              <a:gd name="T43" fmla="*/ 762 h 1321"/>
              <a:gd name="T44" fmla="*/ 439 w 1602"/>
              <a:gd name="T45" fmla="*/ 774 h 1321"/>
              <a:gd name="T46" fmla="*/ 463 w 1602"/>
              <a:gd name="T47" fmla="*/ 727 h 1321"/>
              <a:gd name="T48" fmla="*/ 755 w 1602"/>
              <a:gd name="T49" fmla="*/ 396 h 1321"/>
              <a:gd name="T50" fmla="*/ 822 w 1602"/>
              <a:gd name="T51" fmla="*/ 317 h 1321"/>
              <a:gd name="T52" fmla="*/ 854 w 1602"/>
              <a:gd name="T53" fmla="*/ 269 h 1321"/>
              <a:gd name="T54" fmla="*/ 871 w 1602"/>
              <a:gd name="T55" fmla="*/ 267 h 1321"/>
              <a:gd name="T56" fmla="*/ 1159 w 1602"/>
              <a:gd name="T57" fmla="*/ 200 h 1321"/>
              <a:gd name="T58" fmla="*/ 1210 w 1602"/>
              <a:gd name="T59" fmla="*/ 194 h 1321"/>
              <a:gd name="T60" fmla="*/ 1211 w 1602"/>
              <a:gd name="T61" fmla="*/ 196 h 1321"/>
              <a:gd name="T62" fmla="*/ 1211 w 1602"/>
              <a:gd name="T63" fmla="*/ 200 h 1321"/>
              <a:gd name="T64" fmla="*/ 1256 w 1602"/>
              <a:gd name="T65" fmla="*/ 223 h 1321"/>
              <a:gd name="T66" fmla="*/ 1341 w 1602"/>
              <a:gd name="T67" fmla="*/ 248 h 1321"/>
              <a:gd name="T68" fmla="*/ 1369 w 1602"/>
              <a:gd name="T69" fmla="*/ 250 h 1321"/>
              <a:gd name="T70" fmla="*/ 1360 w 1602"/>
              <a:gd name="T71" fmla="*/ 242 h 1321"/>
              <a:gd name="T72" fmla="*/ 1336 w 1602"/>
              <a:gd name="T73" fmla="*/ 203 h 1321"/>
              <a:gd name="T74" fmla="*/ 1336 w 1602"/>
              <a:gd name="T75" fmla="*/ 161 h 1321"/>
              <a:gd name="T76" fmla="*/ 1375 w 1602"/>
              <a:gd name="T77" fmla="*/ 149 h 1321"/>
              <a:gd name="T78" fmla="*/ 1505 w 1602"/>
              <a:gd name="T79" fmla="*/ 134 h 1321"/>
              <a:gd name="T80" fmla="*/ 1597 w 1602"/>
              <a:gd name="T81" fmla="*/ 121 h 1321"/>
              <a:gd name="T82" fmla="*/ 1601 w 1602"/>
              <a:gd name="T83" fmla="*/ 116 h 1321"/>
              <a:gd name="T84" fmla="*/ 1539 w 1602"/>
              <a:gd name="T85" fmla="*/ 101 h 1321"/>
              <a:gd name="T86" fmla="*/ 1397 w 1602"/>
              <a:gd name="T87" fmla="*/ 88 h 1321"/>
              <a:gd name="T88" fmla="*/ 1320 w 1602"/>
              <a:gd name="T89" fmla="*/ 96 h 1321"/>
              <a:gd name="T90" fmla="*/ 1256 w 1602"/>
              <a:gd name="T91" fmla="*/ 122 h 1321"/>
              <a:gd name="T92" fmla="*/ 1220 w 1602"/>
              <a:gd name="T93" fmla="*/ 96 h 1321"/>
              <a:gd name="T94" fmla="*/ 1155 w 1602"/>
              <a:gd name="T95" fmla="*/ 63 h 1321"/>
              <a:gd name="T96" fmla="*/ 1054 w 1602"/>
              <a:gd name="T97" fmla="*/ 36 h 1321"/>
              <a:gd name="T98" fmla="*/ 952 w 1602"/>
              <a:gd name="T99" fmla="*/ 28 h 1321"/>
              <a:gd name="T100" fmla="*/ 792 w 1602"/>
              <a:gd name="T101" fmla="*/ 45 h 1321"/>
              <a:gd name="T102" fmla="*/ 529 w 1602"/>
              <a:gd name="T103" fmla="*/ 102 h 1321"/>
              <a:gd name="T104" fmla="*/ 419 w 1602"/>
              <a:gd name="T105" fmla="*/ 126 h 1321"/>
              <a:gd name="T106" fmla="*/ 360 w 1602"/>
              <a:gd name="T107" fmla="*/ 121 h 1321"/>
              <a:gd name="T108" fmla="*/ 342 w 1602"/>
              <a:gd name="T109" fmla="*/ 110 h 1321"/>
              <a:gd name="T110" fmla="*/ 301 w 1602"/>
              <a:gd name="T111" fmla="*/ 23 h 1321"/>
              <a:gd name="T112" fmla="*/ 276 w 1602"/>
              <a:gd name="T113" fmla="*/ 0 h 1321"/>
              <a:gd name="T114" fmla="*/ 250 w 1602"/>
              <a:gd name="T115" fmla="*/ 13 h 1321"/>
              <a:gd name="T116" fmla="*/ 223 w 1602"/>
              <a:gd name="T117" fmla="*/ 68 h 1321"/>
              <a:gd name="T118" fmla="*/ 216 w 1602"/>
              <a:gd name="T119" fmla="*/ 122 h 1321"/>
              <a:gd name="T120" fmla="*/ 225 w 1602"/>
              <a:gd name="T121" fmla="*/ 225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2" h="1321">
                <a:moveTo>
                  <a:pt x="237" y="289"/>
                </a:moveTo>
                <a:lnTo>
                  <a:pt x="237" y="289"/>
                </a:lnTo>
                <a:lnTo>
                  <a:pt x="212" y="331"/>
                </a:lnTo>
                <a:lnTo>
                  <a:pt x="160" y="430"/>
                </a:lnTo>
                <a:lnTo>
                  <a:pt x="130" y="487"/>
                </a:lnTo>
                <a:lnTo>
                  <a:pt x="102" y="544"/>
                </a:lnTo>
                <a:lnTo>
                  <a:pt x="79" y="595"/>
                </a:lnTo>
                <a:lnTo>
                  <a:pt x="70" y="617"/>
                </a:lnTo>
                <a:lnTo>
                  <a:pt x="62" y="635"/>
                </a:lnTo>
                <a:lnTo>
                  <a:pt x="62" y="635"/>
                </a:lnTo>
                <a:lnTo>
                  <a:pt x="51" y="671"/>
                </a:lnTo>
                <a:lnTo>
                  <a:pt x="37" y="715"/>
                </a:lnTo>
                <a:lnTo>
                  <a:pt x="24" y="762"/>
                </a:lnTo>
                <a:lnTo>
                  <a:pt x="13" y="814"/>
                </a:lnTo>
                <a:lnTo>
                  <a:pt x="8" y="840"/>
                </a:lnTo>
                <a:lnTo>
                  <a:pt x="4" y="867"/>
                </a:lnTo>
                <a:lnTo>
                  <a:pt x="1" y="894"/>
                </a:lnTo>
                <a:lnTo>
                  <a:pt x="0" y="920"/>
                </a:lnTo>
                <a:lnTo>
                  <a:pt x="0" y="946"/>
                </a:lnTo>
                <a:lnTo>
                  <a:pt x="1" y="972"/>
                </a:lnTo>
                <a:lnTo>
                  <a:pt x="4" y="997"/>
                </a:lnTo>
                <a:lnTo>
                  <a:pt x="9" y="1021"/>
                </a:lnTo>
                <a:lnTo>
                  <a:pt x="9" y="1021"/>
                </a:lnTo>
                <a:lnTo>
                  <a:pt x="23" y="1065"/>
                </a:lnTo>
                <a:lnTo>
                  <a:pt x="36" y="1103"/>
                </a:lnTo>
                <a:lnTo>
                  <a:pt x="50" y="1136"/>
                </a:lnTo>
                <a:lnTo>
                  <a:pt x="62" y="1166"/>
                </a:lnTo>
                <a:lnTo>
                  <a:pt x="82" y="1206"/>
                </a:lnTo>
                <a:lnTo>
                  <a:pt x="88" y="1219"/>
                </a:lnTo>
                <a:lnTo>
                  <a:pt x="89" y="1227"/>
                </a:lnTo>
                <a:lnTo>
                  <a:pt x="89" y="1227"/>
                </a:lnTo>
                <a:lnTo>
                  <a:pt x="87" y="1248"/>
                </a:lnTo>
                <a:lnTo>
                  <a:pt x="84" y="1265"/>
                </a:lnTo>
                <a:lnTo>
                  <a:pt x="82" y="1281"/>
                </a:lnTo>
                <a:lnTo>
                  <a:pt x="82" y="1298"/>
                </a:lnTo>
                <a:lnTo>
                  <a:pt x="82" y="1305"/>
                </a:lnTo>
                <a:lnTo>
                  <a:pt x="83" y="1310"/>
                </a:lnTo>
                <a:lnTo>
                  <a:pt x="85" y="1316"/>
                </a:lnTo>
                <a:lnTo>
                  <a:pt x="88" y="1319"/>
                </a:lnTo>
                <a:lnTo>
                  <a:pt x="92" y="1321"/>
                </a:lnTo>
                <a:lnTo>
                  <a:pt x="95" y="1321"/>
                </a:lnTo>
                <a:lnTo>
                  <a:pt x="95" y="1321"/>
                </a:lnTo>
                <a:lnTo>
                  <a:pt x="99" y="1318"/>
                </a:lnTo>
                <a:lnTo>
                  <a:pt x="103" y="1314"/>
                </a:lnTo>
                <a:lnTo>
                  <a:pt x="113" y="1302"/>
                </a:lnTo>
                <a:lnTo>
                  <a:pt x="126" y="1283"/>
                </a:lnTo>
                <a:lnTo>
                  <a:pt x="140" y="1258"/>
                </a:lnTo>
                <a:lnTo>
                  <a:pt x="173" y="1200"/>
                </a:lnTo>
                <a:lnTo>
                  <a:pt x="209" y="1133"/>
                </a:lnTo>
                <a:lnTo>
                  <a:pt x="272" y="1007"/>
                </a:lnTo>
                <a:lnTo>
                  <a:pt x="303" y="947"/>
                </a:lnTo>
                <a:lnTo>
                  <a:pt x="303" y="947"/>
                </a:lnTo>
                <a:lnTo>
                  <a:pt x="315" y="939"/>
                </a:lnTo>
                <a:lnTo>
                  <a:pt x="338" y="925"/>
                </a:lnTo>
                <a:lnTo>
                  <a:pt x="369" y="908"/>
                </a:lnTo>
                <a:lnTo>
                  <a:pt x="369" y="908"/>
                </a:lnTo>
                <a:lnTo>
                  <a:pt x="371" y="909"/>
                </a:lnTo>
                <a:lnTo>
                  <a:pt x="378" y="910"/>
                </a:lnTo>
                <a:lnTo>
                  <a:pt x="388" y="913"/>
                </a:lnTo>
                <a:lnTo>
                  <a:pt x="394" y="913"/>
                </a:lnTo>
                <a:lnTo>
                  <a:pt x="400" y="911"/>
                </a:lnTo>
                <a:lnTo>
                  <a:pt x="408" y="910"/>
                </a:lnTo>
                <a:lnTo>
                  <a:pt x="417" y="908"/>
                </a:lnTo>
                <a:lnTo>
                  <a:pt x="427" y="903"/>
                </a:lnTo>
                <a:lnTo>
                  <a:pt x="436" y="898"/>
                </a:lnTo>
                <a:lnTo>
                  <a:pt x="447" y="890"/>
                </a:lnTo>
                <a:lnTo>
                  <a:pt x="459" y="880"/>
                </a:lnTo>
                <a:lnTo>
                  <a:pt x="470" y="868"/>
                </a:lnTo>
                <a:lnTo>
                  <a:pt x="483" y="854"/>
                </a:lnTo>
                <a:lnTo>
                  <a:pt x="483" y="854"/>
                </a:lnTo>
                <a:lnTo>
                  <a:pt x="526" y="798"/>
                </a:lnTo>
                <a:lnTo>
                  <a:pt x="544" y="774"/>
                </a:lnTo>
                <a:lnTo>
                  <a:pt x="558" y="754"/>
                </a:lnTo>
                <a:lnTo>
                  <a:pt x="568" y="737"/>
                </a:lnTo>
                <a:lnTo>
                  <a:pt x="573" y="725"/>
                </a:lnTo>
                <a:lnTo>
                  <a:pt x="575" y="721"/>
                </a:lnTo>
                <a:lnTo>
                  <a:pt x="573" y="717"/>
                </a:lnTo>
                <a:lnTo>
                  <a:pt x="572" y="716"/>
                </a:lnTo>
                <a:lnTo>
                  <a:pt x="569" y="715"/>
                </a:lnTo>
                <a:lnTo>
                  <a:pt x="569" y="715"/>
                </a:lnTo>
                <a:lnTo>
                  <a:pt x="562" y="716"/>
                </a:lnTo>
                <a:lnTo>
                  <a:pt x="554" y="720"/>
                </a:lnTo>
                <a:lnTo>
                  <a:pt x="547" y="725"/>
                </a:lnTo>
                <a:lnTo>
                  <a:pt x="538" y="732"/>
                </a:lnTo>
                <a:lnTo>
                  <a:pt x="529" y="740"/>
                </a:lnTo>
                <a:lnTo>
                  <a:pt x="517" y="748"/>
                </a:lnTo>
                <a:lnTo>
                  <a:pt x="505" y="755"/>
                </a:lnTo>
                <a:lnTo>
                  <a:pt x="489" y="762"/>
                </a:lnTo>
                <a:lnTo>
                  <a:pt x="489" y="762"/>
                </a:lnTo>
                <a:lnTo>
                  <a:pt x="473" y="767"/>
                </a:lnTo>
                <a:lnTo>
                  <a:pt x="460" y="770"/>
                </a:lnTo>
                <a:lnTo>
                  <a:pt x="439" y="774"/>
                </a:lnTo>
                <a:lnTo>
                  <a:pt x="427" y="774"/>
                </a:lnTo>
                <a:lnTo>
                  <a:pt x="422" y="774"/>
                </a:lnTo>
                <a:lnTo>
                  <a:pt x="422" y="774"/>
                </a:lnTo>
                <a:lnTo>
                  <a:pt x="463" y="727"/>
                </a:lnTo>
                <a:lnTo>
                  <a:pt x="557" y="617"/>
                </a:lnTo>
                <a:lnTo>
                  <a:pt x="667" y="490"/>
                </a:lnTo>
                <a:lnTo>
                  <a:pt x="717" y="436"/>
                </a:lnTo>
                <a:lnTo>
                  <a:pt x="755" y="396"/>
                </a:lnTo>
                <a:lnTo>
                  <a:pt x="755" y="396"/>
                </a:lnTo>
                <a:lnTo>
                  <a:pt x="784" y="365"/>
                </a:lnTo>
                <a:lnTo>
                  <a:pt x="806" y="340"/>
                </a:lnTo>
                <a:lnTo>
                  <a:pt x="822" y="317"/>
                </a:lnTo>
                <a:lnTo>
                  <a:pt x="835" y="299"/>
                </a:lnTo>
                <a:lnTo>
                  <a:pt x="849" y="275"/>
                </a:lnTo>
                <a:lnTo>
                  <a:pt x="853" y="270"/>
                </a:lnTo>
                <a:lnTo>
                  <a:pt x="854" y="269"/>
                </a:lnTo>
                <a:lnTo>
                  <a:pt x="855" y="269"/>
                </a:lnTo>
                <a:lnTo>
                  <a:pt x="855" y="269"/>
                </a:lnTo>
                <a:lnTo>
                  <a:pt x="860" y="269"/>
                </a:lnTo>
                <a:lnTo>
                  <a:pt x="871" y="267"/>
                </a:lnTo>
                <a:lnTo>
                  <a:pt x="905" y="260"/>
                </a:lnTo>
                <a:lnTo>
                  <a:pt x="1009" y="236"/>
                </a:lnTo>
                <a:lnTo>
                  <a:pt x="1118" y="210"/>
                </a:lnTo>
                <a:lnTo>
                  <a:pt x="1159" y="200"/>
                </a:lnTo>
                <a:lnTo>
                  <a:pt x="1182" y="196"/>
                </a:lnTo>
                <a:lnTo>
                  <a:pt x="1182" y="196"/>
                </a:lnTo>
                <a:lnTo>
                  <a:pt x="1200" y="194"/>
                </a:lnTo>
                <a:lnTo>
                  <a:pt x="1210" y="194"/>
                </a:lnTo>
                <a:lnTo>
                  <a:pt x="1215" y="195"/>
                </a:lnTo>
                <a:lnTo>
                  <a:pt x="1215" y="196"/>
                </a:lnTo>
                <a:lnTo>
                  <a:pt x="1215" y="196"/>
                </a:lnTo>
                <a:lnTo>
                  <a:pt x="1211" y="196"/>
                </a:lnTo>
                <a:lnTo>
                  <a:pt x="1209" y="196"/>
                </a:lnTo>
                <a:lnTo>
                  <a:pt x="1209" y="196"/>
                </a:lnTo>
                <a:lnTo>
                  <a:pt x="1209" y="197"/>
                </a:lnTo>
                <a:lnTo>
                  <a:pt x="1211" y="200"/>
                </a:lnTo>
                <a:lnTo>
                  <a:pt x="1219" y="205"/>
                </a:lnTo>
                <a:lnTo>
                  <a:pt x="1233" y="213"/>
                </a:lnTo>
                <a:lnTo>
                  <a:pt x="1256" y="223"/>
                </a:lnTo>
                <a:lnTo>
                  <a:pt x="1256" y="223"/>
                </a:lnTo>
                <a:lnTo>
                  <a:pt x="1281" y="233"/>
                </a:lnTo>
                <a:lnTo>
                  <a:pt x="1304" y="239"/>
                </a:lnTo>
                <a:lnTo>
                  <a:pt x="1324" y="244"/>
                </a:lnTo>
                <a:lnTo>
                  <a:pt x="1341" y="248"/>
                </a:lnTo>
                <a:lnTo>
                  <a:pt x="1355" y="250"/>
                </a:lnTo>
                <a:lnTo>
                  <a:pt x="1364" y="250"/>
                </a:lnTo>
                <a:lnTo>
                  <a:pt x="1369" y="250"/>
                </a:lnTo>
                <a:lnTo>
                  <a:pt x="1369" y="250"/>
                </a:lnTo>
                <a:lnTo>
                  <a:pt x="1369" y="250"/>
                </a:lnTo>
                <a:lnTo>
                  <a:pt x="1369" y="250"/>
                </a:lnTo>
                <a:lnTo>
                  <a:pt x="1365" y="247"/>
                </a:lnTo>
                <a:lnTo>
                  <a:pt x="1360" y="242"/>
                </a:lnTo>
                <a:lnTo>
                  <a:pt x="1350" y="228"/>
                </a:lnTo>
                <a:lnTo>
                  <a:pt x="1343" y="220"/>
                </a:lnTo>
                <a:lnTo>
                  <a:pt x="1339" y="211"/>
                </a:lnTo>
                <a:lnTo>
                  <a:pt x="1336" y="203"/>
                </a:lnTo>
                <a:lnTo>
                  <a:pt x="1336" y="196"/>
                </a:lnTo>
                <a:lnTo>
                  <a:pt x="1336" y="163"/>
                </a:lnTo>
                <a:lnTo>
                  <a:pt x="1336" y="163"/>
                </a:lnTo>
                <a:lnTo>
                  <a:pt x="1336" y="161"/>
                </a:lnTo>
                <a:lnTo>
                  <a:pt x="1338" y="159"/>
                </a:lnTo>
                <a:lnTo>
                  <a:pt x="1346" y="157"/>
                </a:lnTo>
                <a:lnTo>
                  <a:pt x="1358" y="154"/>
                </a:lnTo>
                <a:lnTo>
                  <a:pt x="1375" y="149"/>
                </a:lnTo>
                <a:lnTo>
                  <a:pt x="1375" y="149"/>
                </a:lnTo>
                <a:lnTo>
                  <a:pt x="1393" y="145"/>
                </a:lnTo>
                <a:lnTo>
                  <a:pt x="1423" y="142"/>
                </a:lnTo>
                <a:lnTo>
                  <a:pt x="1505" y="134"/>
                </a:lnTo>
                <a:lnTo>
                  <a:pt x="1544" y="130"/>
                </a:lnTo>
                <a:lnTo>
                  <a:pt x="1577" y="125"/>
                </a:lnTo>
                <a:lnTo>
                  <a:pt x="1590" y="124"/>
                </a:lnTo>
                <a:lnTo>
                  <a:pt x="1597" y="121"/>
                </a:lnTo>
                <a:lnTo>
                  <a:pt x="1602" y="119"/>
                </a:lnTo>
                <a:lnTo>
                  <a:pt x="1602" y="117"/>
                </a:lnTo>
                <a:lnTo>
                  <a:pt x="1601" y="116"/>
                </a:lnTo>
                <a:lnTo>
                  <a:pt x="1601" y="116"/>
                </a:lnTo>
                <a:lnTo>
                  <a:pt x="1592" y="111"/>
                </a:lnTo>
                <a:lnTo>
                  <a:pt x="1578" y="107"/>
                </a:lnTo>
                <a:lnTo>
                  <a:pt x="1561" y="103"/>
                </a:lnTo>
                <a:lnTo>
                  <a:pt x="1539" y="101"/>
                </a:lnTo>
                <a:lnTo>
                  <a:pt x="1484" y="96"/>
                </a:lnTo>
                <a:lnTo>
                  <a:pt x="1414" y="89"/>
                </a:lnTo>
                <a:lnTo>
                  <a:pt x="1414" y="89"/>
                </a:lnTo>
                <a:lnTo>
                  <a:pt x="1397" y="88"/>
                </a:lnTo>
                <a:lnTo>
                  <a:pt x="1379" y="88"/>
                </a:lnTo>
                <a:lnTo>
                  <a:pt x="1364" y="89"/>
                </a:lnTo>
                <a:lnTo>
                  <a:pt x="1348" y="91"/>
                </a:lnTo>
                <a:lnTo>
                  <a:pt x="1320" y="96"/>
                </a:lnTo>
                <a:lnTo>
                  <a:pt x="1298" y="102"/>
                </a:lnTo>
                <a:lnTo>
                  <a:pt x="1280" y="110"/>
                </a:lnTo>
                <a:lnTo>
                  <a:pt x="1266" y="116"/>
                </a:lnTo>
                <a:lnTo>
                  <a:pt x="1256" y="122"/>
                </a:lnTo>
                <a:lnTo>
                  <a:pt x="1256" y="122"/>
                </a:lnTo>
                <a:lnTo>
                  <a:pt x="1252" y="119"/>
                </a:lnTo>
                <a:lnTo>
                  <a:pt x="1239" y="110"/>
                </a:lnTo>
                <a:lnTo>
                  <a:pt x="1220" y="96"/>
                </a:lnTo>
                <a:lnTo>
                  <a:pt x="1207" y="88"/>
                </a:lnTo>
                <a:lnTo>
                  <a:pt x="1192" y="79"/>
                </a:lnTo>
                <a:lnTo>
                  <a:pt x="1174" y="72"/>
                </a:lnTo>
                <a:lnTo>
                  <a:pt x="1155" y="63"/>
                </a:lnTo>
                <a:lnTo>
                  <a:pt x="1134" y="55"/>
                </a:lnTo>
                <a:lnTo>
                  <a:pt x="1109" y="47"/>
                </a:lnTo>
                <a:lnTo>
                  <a:pt x="1083" y="41"/>
                </a:lnTo>
                <a:lnTo>
                  <a:pt x="1054" y="36"/>
                </a:lnTo>
                <a:lnTo>
                  <a:pt x="1022" y="32"/>
                </a:lnTo>
                <a:lnTo>
                  <a:pt x="989" y="30"/>
                </a:lnTo>
                <a:lnTo>
                  <a:pt x="989" y="30"/>
                </a:lnTo>
                <a:lnTo>
                  <a:pt x="952" y="28"/>
                </a:lnTo>
                <a:lnTo>
                  <a:pt x="914" y="31"/>
                </a:lnTo>
                <a:lnTo>
                  <a:pt x="874" y="34"/>
                </a:lnTo>
                <a:lnTo>
                  <a:pt x="834" y="39"/>
                </a:lnTo>
                <a:lnTo>
                  <a:pt x="792" y="45"/>
                </a:lnTo>
                <a:lnTo>
                  <a:pt x="751" y="53"/>
                </a:lnTo>
                <a:lnTo>
                  <a:pt x="670" y="69"/>
                </a:lnTo>
                <a:lnTo>
                  <a:pt x="595" y="86"/>
                </a:lnTo>
                <a:lnTo>
                  <a:pt x="529" y="102"/>
                </a:lnTo>
                <a:lnTo>
                  <a:pt x="477" y="115"/>
                </a:lnTo>
                <a:lnTo>
                  <a:pt x="442" y="122"/>
                </a:lnTo>
                <a:lnTo>
                  <a:pt x="442" y="122"/>
                </a:lnTo>
                <a:lnTo>
                  <a:pt x="419" y="126"/>
                </a:lnTo>
                <a:lnTo>
                  <a:pt x="400" y="126"/>
                </a:lnTo>
                <a:lnTo>
                  <a:pt x="384" y="126"/>
                </a:lnTo>
                <a:lnTo>
                  <a:pt x="371" y="124"/>
                </a:lnTo>
                <a:lnTo>
                  <a:pt x="360" y="121"/>
                </a:lnTo>
                <a:lnTo>
                  <a:pt x="352" y="117"/>
                </a:lnTo>
                <a:lnTo>
                  <a:pt x="346" y="114"/>
                </a:lnTo>
                <a:lnTo>
                  <a:pt x="342" y="110"/>
                </a:lnTo>
                <a:lnTo>
                  <a:pt x="342" y="110"/>
                </a:lnTo>
                <a:lnTo>
                  <a:pt x="332" y="84"/>
                </a:lnTo>
                <a:lnTo>
                  <a:pt x="324" y="64"/>
                </a:lnTo>
                <a:lnTo>
                  <a:pt x="313" y="42"/>
                </a:lnTo>
                <a:lnTo>
                  <a:pt x="301" y="23"/>
                </a:lnTo>
                <a:lnTo>
                  <a:pt x="295" y="14"/>
                </a:lnTo>
                <a:lnTo>
                  <a:pt x="289" y="8"/>
                </a:lnTo>
                <a:lnTo>
                  <a:pt x="282" y="3"/>
                </a:lnTo>
                <a:lnTo>
                  <a:pt x="276" y="0"/>
                </a:lnTo>
                <a:lnTo>
                  <a:pt x="270" y="0"/>
                </a:lnTo>
                <a:lnTo>
                  <a:pt x="263" y="3"/>
                </a:lnTo>
                <a:lnTo>
                  <a:pt x="263" y="3"/>
                </a:lnTo>
                <a:lnTo>
                  <a:pt x="250" y="13"/>
                </a:lnTo>
                <a:lnTo>
                  <a:pt x="240" y="25"/>
                </a:lnTo>
                <a:lnTo>
                  <a:pt x="233" y="37"/>
                </a:lnTo>
                <a:lnTo>
                  <a:pt x="226" y="51"/>
                </a:lnTo>
                <a:lnTo>
                  <a:pt x="223" y="68"/>
                </a:lnTo>
                <a:lnTo>
                  <a:pt x="219" y="84"/>
                </a:lnTo>
                <a:lnTo>
                  <a:pt x="217" y="103"/>
                </a:lnTo>
                <a:lnTo>
                  <a:pt x="216" y="122"/>
                </a:lnTo>
                <a:lnTo>
                  <a:pt x="216" y="122"/>
                </a:lnTo>
                <a:lnTo>
                  <a:pt x="216" y="145"/>
                </a:lnTo>
                <a:lnTo>
                  <a:pt x="219" y="171"/>
                </a:lnTo>
                <a:lnTo>
                  <a:pt x="221" y="199"/>
                </a:lnTo>
                <a:lnTo>
                  <a:pt x="225" y="225"/>
                </a:lnTo>
                <a:lnTo>
                  <a:pt x="233" y="270"/>
                </a:lnTo>
                <a:lnTo>
                  <a:pt x="237" y="289"/>
                </a:lnTo>
                <a:lnTo>
                  <a:pt x="237" y="2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A5E0E9BA-2373-4756-A21D-7DB0297CAA3C}"/>
              </a:ext>
            </a:extLst>
          </p:cNvPr>
          <p:cNvSpPr>
            <a:spLocks/>
          </p:cNvSpPr>
          <p:nvPr/>
        </p:nvSpPr>
        <p:spPr bwMode="auto">
          <a:xfrm>
            <a:off x="4287817" y="2731565"/>
            <a:ext cx="1471487" cy="1611907"/>
          </a:xfrm>
          <a:custGeom>
            <a:avLst/>
            <a:gdLst>
              <a:gd name="T0" fmla="*/ 601 w 1006"/>
              <a:gd name="T1" fmla="*/ 357 h 1102"/>
              <a:gd name="T2" fmla="*/ 538 w 1006"/>
              <a:gd name="T3" fmla="*/ 407 h 1102"/>
              <a:gd name="T4" fmla="*/ 533 w 1006"/>
              <a:gd name="T5" fmla="*/ 397 h 1102"/>
              <a:gd name="T6" fmla="*/ 505 w 1006"/>
              <a:gd name="T7" fmla="*/ 382 h 1102"/>
              <a:gd name="T8" fmla="*/ 366 w 1006"/>
              <a:gd name="T9" fmla="*/ 464 h 1102"/>
              <a:gd name="T10" fmla="*/ 286 w 1006"/>
              <a:gd name="T11" fmla="*/ 531 h 1102"/>
              <a:gd name="T12" fmla="*/ 244 w 1006"/>
              <a:gd name="T13" fmla="*/ 587 h 1102"/>
              <a:gd name="T14" fmla="*/ 203 w 1006"/>
              <a:gd name="T15" fmla="*/ 670 h 1102"/>
              <a:gd name="T16" fmla="*/ 175 w 1006"/>
              <a:gd name="T17" fmla="*/ 751 h 1102"/>
              <a:gd name="T18" fmla="*/ 164 w 1006"/>
              <a:gd name="T19" fmla="*/ 820 h 1102"/>
              <a:gd name="T20" fmla="*/ 168 w 1006"/>
              <a:gd name="T21" fmla="*/ 887 h 1102"/>
              <a:gd name="T22" fmla="*/ 185 w 1006"/>
              <a:gd name="T23" fmla="*/ 966 h 1102"/>
              <a:gd name="T24" fmla="*/ 241 w 1006"/>
              <a:gd name="T25" fmla="*/ 976 h 1102"/>
              <a:gd name="T26" fmla="*/ 246 w 1006"/>
              <a:gd name="T27" fmla="*/ 984 h 1102"/>
              <a:gd name="T28" fmla="*/ 233 w 1006"/>
              <a:gd name="T29" fmla="*/ 990 h 1102"/>
              <a:gd name="T30" fmla="*/ 180 w 1006"/>
              <a:gd name="T31" fmla="*/ 996 h 1102"/>
              <a:gd name="T32" fmla="*/ 157 w 1006"/>
              <a:gd name="T33" fmla="*/ 1013 h 1102"/>
              <a:gd name="T34" fmla="*/ 139 w 1006"/>
              <a:gd name="T35" fmla="*/ 1057 h 1102"/>
              <a:gd name="T36" fmla="*/ 120 w 1006"/>
              <a:gd name="T37" fmla="*/ 1082 h 1102"/>
              <a:gd name="T38" fmla="*/ 78 w 1006"/>
              <a:gd name="T39" fmla="*/ 1102 h 1102"/>
              <a:gd name="T40" fmla="*/ 70 w 1006"/>
              <a:gd name="T41" fmla="*/ 1093 h 1102"/>
              <a:gd name="T42" fmla="*/ 96 w 1006"/>
              <a:gd name="T43" fmla="*/ 1041 h 1102"/>
              <a:gd name="T44" fmla="*/ 103 w 1006"/>
              <a:gd name="T45" fmla="*/ 996 h 1102"/>
              <a:gd name="T46" fmla="*/ 61 w 1006"/>
              <a:gd name="T47" fmla="*/ 894 h 1102"/>
              <a:gd name="T48" fmla="*/ 16 w 1006"/>
              <a:gd name="T49" fmla="*/ 749 h 1102"/>
              <a:gd name="T50" fmla="*/ 8 w 1006"/>
              <a:gd name="T51" fmla="*/ 683 h 1102"/>
              <a:gd name="T52" fmla="*/ 13 w 1006"/>
              <a:gd name="T53" fmla="*/ 590 h 1102"/>
              <a:gd name="T54" fmla="*/ 49 w 1006"/>
              <a:gd name="T55" fmla="*/ 416 h 1102"/>
              <a:gd name="T56" fmla="*/ 68 w 1006"/>
              <a:gd name="T57" fmla="*/ 352 h 1102"/>
              <a:gd name="T58" fmla="*/ 106 w 1006"/>
              <a:gd name="T59" fmla="*/ 265 h 1102"/>
              <a:gd name="T60" fmla="*/ 102 w 1006"/>
              <a:gd name="T61" fmla="*/ 233 h 1102"/>
              <a:gd name="T62" fmla="*/ 87 w 1006"/>
              <a:gd name="T63" fmla="*/ 207 h 1102"/>
              <a:gd name="T64" fmla="*/ 61 w 1006"/>
              <a:gd name="T65" fmla="*/ 188 h 1102"/>
              <a:gd name="T66" fmla="*/ 7 w 1006"/>
              <a:gd name="T67" fmla="*/ 178 h 1102"/>
              <a:gd name="T68" fmla="*/ 0 w 1006"/>
              <a:gd name="T69" fmla="*/ 174 h 1102"/>
              <a:gd name="T70" fmla="*/ 8 w 1006"/>
              <a:gd name="T71" fmla="*/ 157 h 1102"/>
              <a:gd name="T72" fmla="*/ 40 w 1006"/>
              <a:gd name="T73" fmla="*/ 136 h 1102"/>
              <a:gd name="T74" fmla="*/ 73 w 1006"/>
              <a:gd name="T75" fmla="*/ 127 h 1102"/>
              <a:gd name="T76" fmla="*/ 276 w 1006"/>
              <a:gd name="T77" fmla="*/ 107 h 1102"/>
              <a:gd name="T78" fmla="*/ 389 w 1006"/>
              <a:gd name="T79" fmla="*/ 52 h 1102"/>
              <a:gd name="T80" fmla="*/ 502 w 1006"/>
              <a:gd name="T81" fmla="*/ 16 h 1102"/>
              <a:gd name="T82" fmla="*/ 632 w 1006"/>
              <a:gd name="T83" fmla="*/ 0 h 1102"/>
              <a:gd name="T84" fmla="*/ 722 w 1006"/>
              <a:gd name="T85" fmla="*/ 7 h 1102"/>
              <a:gd name="T86" fmla="*/ 817 w 1006"/>
              <a:gd name="T87" fmla="*/ 26 h 1102"/>
              <a:gd name="T88" fmla="*/ 885 w 1006"/>
              <a:gd name="T89" fmla="*/ 52 h 1102"/>
              <a:gd name="T90" fmla="*/ 926 w 1006"/>
              <a:gd name="T91" fmla="*/ 80 h 1102"/>
              <a:gd name="T92" fmla="*/ 948 w 1006"/>
              <a:gd name="T93" fmla="*/ 111 h 1102"/>
              <a:gd name="T94" fmla="*/ 967 w 1006"/>
              <a:gd name="T95" fmla="*/ 153 h 1102"/>
              <a:gd name="T96" fmla="*/ 1000 w 1006"/>
              <a:gd name="T97" fmla="*/ 172 h 1102"/>
              <a:gd name="T98" fmla="*/ 1004 w 1006"/>
              <a:gd name="T99" fmla="*/ 183 h 1102"/>
              <a:gd name="T100" fmla="*/ 981 w 1006"/>
              <a:gd name="T101" fmla="*/ 195 h 1102"/>
              <a:gd name="T102" fmla="*/ 790 w 1006"/>
              <a:gd name="T103" fmla="*/ 249 h 1102"/>
              <a:gd name="T104" fmla="*/ 779 w 1006"/>
              <a:gd name="T105" fmla="*/ 254 h 1102"/>
              <a:gd name="T106" fmla="*/ 763 w 1006"/>
              <a:gd name="T107" fmla="*/ 322 h 1102"/>
              <a:gd name="T108" fmla="*/ 734 w 1006"/>
              <a:gd name="T109" fmla="*/ 382 h 1102"/>
              <a:gd name="T110" fmla="*/ 693 w 1006"/>
              <a:gd name="T111" fmla="*/ 423 h 1102"/>
              <a:gd name="T112" fmla="*/ 654 w 1006"/>
              <a:gd name="T113" fmla="*/ 446 h 1102"/>
              <a:gd name="T114" fmla="*/ 647 w 1006"/>
              <a:gd name="T115" fmla="*/ 443 h 1102"/>
              <a:gd name="T116" fmla="*/ 661 w 1006"/>
              <a:gd name="T117" fmla="*/ 390 h 1102"/>
              <a:gd name="T118" fmla="*/ 668 w 1006"/>
              <a:gd name="T119" fmla="*/ 346 h 1102"/>
              <a:gd name="T120" fmla="*/ 662 w 1006"/>
              <a:gd name="T121" fmla="*/ 300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6" h="1102">
                <a:moveTo>
                  <a:pt x="662" y="300"/>
                </a:moveTo>
                <a:lnTo>
                  <a:pt x="662" y="300"/>
                </a:lnTo>
                <a:lnTo>
                  <a:pt x="643" y="318"/>
                </a:lnTo>
                <a:lnTo>
                  <a:pt x="601" y="357"/>
                </a:lnTo>
                <a:lnTo>
                  <a:pt x="579" y="376"/>
                </a:lnTo>
                <a:lnTo>
                  <a:pt x="558" y="394"/>
                </a:lnTo>
                <a:lnTo>
                  <a:pt x="543" y="404"/>
                </a:lnTo>
                <a:lnTo>
                  <a:pt x="538" y="407"/>
                </a:lnTo>
                <a:lnTo>
                  <a:pt x="535" y="407"/>
                </a:lnTo>
                <a:lnTo>
                  <a:pt x="535" y="407"/>
                </a:lnTo>
                <a:lnTo>
                  <a:pt x="533" y="403"/>
                </a:lnTo>
                <a:lnTo>
                  <a:pt x="533" y="397"/>
                </a:lnTo>
                <a:lnTo>
                  <a:pt x="533" y="383"/>
                </a:lnTo>
                <a:lnTo>
                  <a:pt x="535" y="366"/>
                </a:lnTo>
                <a:lnTo>
                  <a:pt x="535" y="366"/>
                </a:lnTo>
                <a:lnTo>
                  <a:pt x="505" y="382"/>
                </a:lnTo>
                <a:lnTo>
                  <a:pt x="472" y="399"/>
                </a:lnTo>
                <a:lnTo>
                  <a:pt x="432" y="421"/>
                </a:lnTo>
                <a:lnTo>
                  <a:pt x="388" y="449"/>
                </a:lnTo>
                <a:lnTo>
                  <a:pt x="366" y="464"/>
                </a:lnTo>
                <a:lnTo>
                  <a:pt x="345" y="479"/>
                </a:lnTo>
                <a:lnTo>
                  <a:pt x="323" y="496"/>
                </a:lnTo>
                <a:lnTo>
                  <a:pt x="304" y="514"/>
                </a:lnTo>
                <a:lnTo>
                  <a:pt x="286" y="531"/>
                </a:lnTo>
                <a:lnTo>
                  <a:pt x="271" y="549"/>
                </a:lnTo>
                <a:lnTo>
                  <a:pt x="271" y="549"/>
                </a:lnTo>
                <a:lnTo>
                  <a:pt x="257" y="568"/>
                </a:lnTo>
                <a:lnTo>
                  <a:pt x="244" y="587"/>
                </a:lnTo>
                <a:lnTo>
                  <a:pt x="233" y="608"/>
                </a:lnTo>
                <a:lnTo>
                  <a:pt x="222" y="628"/>
                </a:lnTo>
                <a:lnTo>
                  <a:pt x="211" y="650"/>
                </a:lnTo>
                <a:lnTo>
                  <a:pt x="203" y="670"/>
                </a:lnTo>
                <a:lnTo>
                  <a:pt x="194" y="692"/>
                </a:lnTo>
                <a:lnTo>
                  <a:pt x="187" y="712"/>
                </a:lnTo>
                <a:lnTo>
                  <a:pt x="181" y="732"/>
                </a:lnTo>
                <a:lnTo>
                  <a:pt x="175" y="751"/>
                </a:lnTo>
                <a:lnTo>
                  <a:pt x="171" y="770"/>
                </a:lnTo>
                <a:lnTo>
                  <a:pt x="167" y="788"/>
                </a:lnTo>
                <a:lnTo>
                  <a:pt x="166" y="805"/>
                </a:lnTo>
                <a:lnTo>
                  <a:pt x="164" y="820"/>
                </a:lnTo>
                <a:lnTo>
                  <a:pt x="163" y="833"/>
                </a:lnTo>
                <a:lnTo>
                  <a:pt x="164" y="844"/>
                </a:lnTo>
                <a:lnTo>
                  <a:pt x="164" y="844"/>
                </a:lnTo>
                <a:lnTo>
                  <a:pt x="168" y="887"/>
                </a:lnTo>
                <a:lnTo>
                  <a:pt x="172" y="925"/>
                </a:lnTo>
                <a:lnTo>
                  <a:pt x="175" y="966"/>
                </a:lnTo>
                <a:lnTo>
                  <a:pt x="175" y="966"/>
                </a:lnTo>
                <a:lnTo>
                  <a:pt x="185" y="966"/>
                </a:lnTo>
                <a:lnTo>
                  <a:pt x="209" y="969"/>
                </a:lnTo>
                <a:lnTo>
                  <a:pt x="222" y="971"/>
                </a:lnTo>
                <a:lnTo>
                  <a:pt x="233" y="974"/>
                </a:lnTo>
                <a:lnTo>
                  <a:pt x="241" y="976"/>
                </a:lnTo>
                <a:lnTo>
                  <a:pt x="244" y="979"/>
                </a:lnTo>
                <a:lnTo>
                  <a:pt x="246" y="981"/>
                </a:lnTo>
                <a:lnTo>
                  <a:pt x="246" y="981"/>
                </a:lnTo>
                <a:lnTo>
                  <a:pt x="246" y="984"/>
                </a:lnTo>
                <a:lnTo>
                  <a:pt x="246" y="985"/>
                </a:lnTo>
                <a:lnTo>
                  <a:pt x="243" y="988"/>
                </a:lnTo>
                <a:lnTo>
                  <a:pt x="241" y="988"/>
                </a:lnTo>
                <a:lnTo>
                  <a:pt x="233" y="990"/>
                </a:lnTo>
                <a:lnTo>
                  <a:pt x="223" y="990"/>
                </a:lnTo>
                <a:lnTo>
                  <a:pt x="200" y="993"/>
                </a:lnTo>
                <a:lnTo>
                  <a:pt x="189" y="994"/>
                </a:lnTo>
                <a:lnTo>
                  <a:pt x="180" y="996"/>
                </a:lnTo>
                <a:lnTo>
                  <a:pt x="180" y="996"/>
                </a:lnTo>
                <a:lnTo>
                  <a:pt x="167" y="1002"/>
                </a:lnTo>
                <a:lnTo>
                  <a:pt x="161" y="1007"/>
                </a:lnTo>
                <a:lnTo>
                  <a:pt x="157" y="1013"/>
                </a:lnTo>
                <a:lnTo>
                  <a:pt x="154" y="1022"/>
                </a:lnTo>
                <a:lnTo>
                  <a:pt x="154" y="1022"/>
                </a:lnTo>
                <a:lnTo>
                  <a:pt x="150" y="1032"/>
                </a:lnTo>
                <a:lnTo>
                  <a:pt x="139" y="1057"/>
                </a:lnTo>
                <a:lnTo>
                  <a:pt x="139" y="1057"/>
                </a:lnTo>
                <a:lnTo>
                  <a:pt x="135" y="1064"/>
                </a:lnTo>
                <a:lnTo>
                  <a:pt x="130" y="1070"/>
                </a:lnTo>
                <a:lnTo>
                  <a:pt x="120" y="1082"/>
                </a:lnTo>
                <a:lnTo>
                  <a:pt x="107" y="1091"/>
                </a:lnTo>
                <a:lnTo>
                  <a:pt x="95" y="1097"/>
                </a:lnTo>
                <a:lnTo>
                  <a:pt x="83" y="1101"/>
                </a:lnTo>
                <a:lnTo>
                  <a:pt x="78" y="1102"/>
                </a:lnTo>
                <a:lnTo>
                  <a:pt x="74" y="1101"/>
                </a:lnTo>
                <a:lnTo>
                  <a:pt x="72" y="1099"/>
                </a:lnTo>
                <a:lnTo>
                  <a:pt x="70" y="1097"/>
                </a:lnTo>
                <a:lnTo>
                  <a:pt x="70" y="1093"/>
                </a:lnTo>
                <a:lnTo>
                  <a:pt x="73" y="1088"/>
                </a:lnTo>
                <a:lnTo>
                  <a:pt x="73" y="1088"/>
                </a:lnTo>
                <a:lnTo>
                  <a:pt x="86" y="1065"/>
                </a:lnTo>
                <a:lnTo>
                  <a:pt x="96" y="1041"/>
                </a:lnTo>
                <a:lnTo>
                  <a:pt x="101" y="1030"/>
                </a:lnTo>
                <a:lnTo>
                  <a:pt x="103" y="1018"/>
                </a:lnTo>
                <a:lnTo>
                  <a:pt x="105" y="1007"/>
                </a:lnTo>
                <a:lnTo>
                  <a:pt x="103" y="996"/>
                </a:lnTo>
                <a:lnTo>
                  <a:pt x="103" y="996"/>
                </a:lnTo>
                <a:lnTo>
                  <a:pt x="98" y="981"/>
                </a:lnTo>
                <a:lnTo>
                  <a:pt x="88" y="958"/>
                </a:lnTo>
                <a:lnTo>
                  <a:pt x="61" y="894"/>
                </a:lnTo>
                <a:lnTo>
                  <a:pt x="46" y="855"/>
                </a:lnTo>
                <a:lnTo>
                  <a:pt x="32" y="814"/>
                </a:lnTo>
                <a:lnTo>
                  <a:pt x="21" y="770"/>
                </a:lnTo>
                <a:lnTo>
                  <a:pt x="16" y="749"/>
                </a:lnTo>
                <a:lnTo>
                  <a:pt x="12" y="727"/>
                </a:lnTo>
                <a:lnTo>
                  <a:pt x="12" y="727"/>
                </a:lnTo>
                <a:lnTo>
                  <a:pt x="9" y="706"/>
                </a:lnTo>
                <a:lnTo>
                  <a:pt x="8" y="683"/>
                </a:lnTo>
                <a:lnTo>
                  <a:pt x="8" y="660"/>
                </a:lnTo>
                <a:lnTo>
                  <a:pt x="8" y="637"/>
                </a:lnTo>
                <a:lnTo>
                  <a:pt x="11" y="614"/>
                </a:lnTo>
                <a:lnTo>
                  <a:pt x="13" y="590"/>
                </a:lnTo>
                <a:lnTo>
                  <a:pt x="20" y="544"/>
                </a:lnTo>
                <a:lnTo>
                  <a:pt x="28" y="498"/>
                </a:lnTo>
                <a:lnTo>
                  <a:pt x="39" y="455"/>
                </a:lnTo>
                <a:lnTo>
                  <a:pt x="49" y="416"/>
                </a:lnTo>
                <a:lnTo>
                  <a:pt x="58" y="382"/>
                </a:lnTo>
                <a:lnTo>
                  <a:pt x="58" y="382"/>
                </a:lnTo>
                <a:lnTo>
                  <a:pt x="63" y="366"/>
                </a:lnTo>
                <a:lnTo>
                  <a:pt x="68" y="352"/>
                </a:lnTo>
                <a:lnTo>
                  <a:pt x="78" y="328"/>
                </a:lnTo>
                <a:lnTo>
                  <a:pt x="97" y="289"/>
                </a:lnTo>
                <a:lnTo>
                  <a:pt x="103" y="274"/>
                </a:lnTo>
                <a:lnTo>
                  <a:pt x="106" y="265"/>
                </a:lnTo>
                <a:lnTo>
                  <a:pt x="107" y="257"/>
                </a:lnTo>
                <a:lnTo>
                  <a:pt x="107" y="249"/>
                </a:lnTo>
                <a:lnTo>
                  <a:pt x="106" y="242"/>
                </a:lnTo>
                <a:lnTo>
                  <a:pt x="102" y="233"/>
                </a:lnTo>
                <a:lnTo>
                  <a:pt x="98" y="224"/>
                </a:lnTo>
                <a:lnTo>
                  <a:pt x="98" y="224"/>
                </a:lnTo>
                <a:lnTo>
                  <a:pt x="93" y="215"/>
                </a:lnTo>
                <a:lnTo>
                  <a:pt x="87" y="207"/>
                </a:lnTo>
                <a:lnTo>
                  <a:pt x="82" y="201"/>
                </a:lnTo>
                <a:lnTo>
                  <a:pt x="75" y="196"/>
                </a:lnTo>
                <a:lnTo>
                  <a:pt x="69" y="192"/>
                </a:lnTo>
                <a:lnTo>
                  <a:pt x="61" y="188"/>
                </a:lnTo>
                <a:lnTo>
                  <a:pt x="49" y="182"/>
                </a:lnTo>
                <a:lnTo>
                  <a:pt x="36" y="179"/>
                </a:lnTo>
                <a:lnTo>
                  <a:pt x="25" y="178"/>
                </a:lnTo>
                <a:lnTo>
                  <a:pt x="7" y="178"/>
                </a:lnTo>
                <a:lnTo>
                  <a:pt x="7" y="178"/>
                </a:lnTo>
                <a:lnTo>
                  <a:pt x="4" y="178"/>
                </a:lnTo>
                <a:lnTo>
                  <a:pt x="2" y="177"/>
                </a:lnTo>
                <a:lnTo>
                  <a:pt x="0" y="174"/>
                </a:lnTo>
                <a:lnTo>
                  <a:pt x="0" y="172"/>
                </a:lnTo>
                <a:lnTo>
                  <a:pt x="0" y="168"/>
                </a:lnTo>
                <a:lnTo>
                  <a:pt x="2" y="164"/>
                </a:lnTo>
                <a:lnTo>
                  <a:pt x="8" y="157"/>
                </a:lnTo>
                <a:lnTo>
                  <a:pt x="17" y="148"/>
                </a:lnTo>
                <a:lnTo>
                  <a:pt x="23" y="144"/>
                </a:lnTo>
                <a:lnTo>
                  <a:pt x="31" y="140"/>
                </a:lnTo>
                <a:lnTo>
                  <a:pt x="40" y="136"/>
                </a:lnTo>
                <a:lnTo>
                  <a:pt x="50" y="132"/>
                </a:lnTo>
                <a:lnTo>
                  <a:pt x="60" y="130"/>
                </a:lnTo>
                <a:lnTo>
                  <a:pt x="73" y="127"/>
                </a:lnTo>
                <a:lnTo>
                  <a:pt x="73" y="127"/>
                </a:lnTo>
                <a:lnTo>
                  <a:pt x="134" y="120"/>
                </a:lnTo>
                <a:lnTo>
                  <a:pt x="201" y="113"/>
                </a:lnTo>
                <a:lnTo>
                  <a:pt x="276" y="107"/>
                </a:lnTo>
                <a:lnTo>
                  <a:pt x="276" y="107"/>
                </a:lnTo>
                <a:lnTo>
                  <a:pt x="284" y="102"/>
                </a:lnTo>
                <a:lnTo>
                  <a:pt x="307" y="89"/>
                </a:lnTo>
                <a:lnTo>
                  <a:pt x="342" y="73"/>
                </a:lnTo>
                <a:lnTo>
                  <a:pt x="389" y="52"/>
                </a:lnTo>
                <a:lnTo>
                  <a:pt x="415" y="42"/>
                </a:lnTo>
                <a:lnTo>
                  <a:pt x="443" y="32"/>
                </a:lnTo>
                <a:lnTo>
                  <a:pt x="472" y="23"/>
                </a:lnTo>
                <a:lnTo>
                  <a:pt x="502" y="16"/>
                </a:lnTo>
                <a:lnTo>
                  <a:pt x="534" y="9"/>
                </a:lnTo>
                <a:lnTo>
                  <a:pt x="567" y="4"/>
                </a:lnTo>
                <a:lnTo>
                  <a:pt x="599" y="2"/>
                </a:lnTo>
                <a:lnTo>
                  <a:pt x="632" y="0"/>
                </a:lnTo>
                <a:lnTo>
                  <a:pt x="632" y="0"/>
                </a:lnTo>
                <a:lnTo>
                  <a:pt x="664" y="2"/>
                </a:lnTo>
                <a:lnTo>
                  <a:pt x="694" y="4"/>
                </a:lnTo>
                <a:lnTo>
                  <a:pt x="722" y="7"/>
                </a:lnTo>
                <a:lnTo>
                  <a:pt x="749" y="11"/>
                </a:lnTo>
                <a:lnTo>
                  <a:pt x="773" y="16"/>
                </a:lnTo>
                <a:lnTo>
                  <a:pt x="796" y="21"/>
                </a:lnTo>
                <a:lnTo>
                  <a:pt x="817" y="26"/>
                </a:lnTo>
                <a:lnTo>
                  <a:pt x="838" y="32"/>
                </a:lnTo>
                <a:lnTo>
                  <a:pt x="856" y="38"/>
                </a:lnTo>
                <a:lnTo>
                  <a:pt x="871" y="45"/>
                </a:lnTo>
                <a:lnTo>
                  <a:pt x="885" y="52"/>
                </a:lnTo>
                <a:lnTo>
                  <a:pt x="898" y="59"/>
                </a:lnTo>
                <a:lnTo>
                  <a:pt x="909" y="66"/>
                </a:lnTo>
                <a:lnTo>
                  <a:pt x="918" y="74"/>
                </a:lnTo>
                <a:lnTo>
                  <a:pt x="926" y="80"/>
                </a:lnTo>
                <a:lnTo>
                  <a:pt x="932" y="87"/>
                </a:lnTo>
                <a:lnTo>
                  <a:pt x="932" y="87"/>
                </a:lnTo>
                <a:lnTo>
                  <a:pt x="941" y="99"/>
                </a:lnTo>
                <a:lnTo>
                  <a:pt x="948" y="111"/>
                </a:lnTo>
                <a:lnTo>
                  <a:pt x="960" y="132"/>
                </a:lnTo>
                <a:lnTo>
                  <a:pt x="966" y="148"/>
                </a:lnTo>
                <a:lnTo>
                  <a:pt x="967" y="153"/>
                </a:lnTo>
                <a:lnTo>
                  <a:pt x="967" y="153"/>
                </a:lnTo>
                <a:lnTo>
                  <a:pt x="976" y="157"/>
                </a:lnTo>
                <a:lnTo>
                  <a:pt x="985" y="160"/>
                </a:lnTo>
                <a:lnTo>
                  <a:pt x="994" y="167"/>
                </a:lnTo>
                <a:lnTo>
                  <a:pt x="1000" y="172"/>
                </a:lnTo>
                <a:lnTo>
                  <a:pt x="1003" y="174"/>
                </a:lnTo>
                <a:lnTo>
                  <a:pt x="1006" y="178"/>
                </a:lnTo>
                <a:lnTo>
                  <a:pt x="1006" y="181"/>
                </a:lnTo>
                <a:lnTo>
                  <a:pt x="1004" y="183"/>
                </a:lnTo>
                <a:lnTo>
                  <a:pt x="1002" y="186"/>
                </a:lnTo>
                <a:lnTo>
                  <a:pt x="998" y="188"/>
                </a:lnTo>
                <a:lnTo>
                  <a:pt x="998" y="188"/>
                </a:lnTo>
                <a:lnTo>
                  <a:pt x="981" y="195"/>
                </a:lnTo>
                <a:lnTo>
                  <a:pt x="955" y="202"/>
                </a:lnTo>
                <a:lnTo>
                  <a:pt x="886" y="223"/>
                </a:lnTo>
                <a:lnTo>
                  <a:pt x="821" y="242"/>
                </a:lnTo>
                <a:lnTo>
                  <a:pt x="790" y="249"/>
                </a:lnTo>
                <a:lnTo>
                  <a:pt x="790" y="249"/>
                </a:lnTo>
                <a:lnTo>
                  <a:pt x="784" y="251"/>
                </a:lnTo>
                <a:lnTo>
                  <a:pt x="781" y="252"/>
                </a:lnTo>
                <a:lnTo>
                  <a:pt x="779" y="254"/>
                </a:lnTo>
                <a:lnTo>
                  <a:pt x="779" y="254"/>
                </a:lnTo>
                <a:lnTo>
                  <a:pt x="777" y="268"/>
                </a:lnTo>
                <a:lnTo>
                  <a:pt x="768" y="301"/>
                </a:lnTo>
                <a:lnTo>
                  <a:pt x="763" y="322"/>
                </a:lnTo>
                <a:lnTo>
                  <a:pt x="754" y="343"/>
                </a:lnTo>
                <a:lnTo>
                  <a:pt x="745" y="364"/>
                </a:lnTo>
                <a:lnTo>
                  <a:pt x="740" y="373"/>
                </a:lnTo>
                <a:lnTo>
                  <a:pt x="734" y="382"/>
                </a:lnTo>
                <a:lnTo>
                  <a:pt x="734" y="382"/>
                </a:lnTo>
                <a:lnTo>
                  <a:pt x="721" y="397"/>
                </a:lnTo>
                <a:lnTo>
                  <a:pt x="707" y="412"/>
                </a:lnTo>
                <a:lnTo>
                  <a:pt x="693" y="423"/>
                </a:lnTo>
                <a:lnTo>
                  <a:pt x="679" y="434"/>
                </a:lnTo>
                <a:lnTo>
                  <a:pt x="666" y="441"/>
                </a:lnTo>
                <a:lnTo>
                  <a:pt x="657" y="445"/>
                </a:lnTo>
                <a:lnTo>
                  <a:pt x="654" y="446"/>
                </a:lnTo>
                <a:lnTo>
                  <a:pt x="650" y="445"/>
                </a:lnTo>
                <a:lnTo>
                  <a:pt x="649" y="445"/>
                </a:lnTo>
                <a:lnTo>
                  <a:pt x="647" y="443"/>
                </a:lnTo>
                <a:lnTo>
                  <a:pt x="647" y="443"/>
                </a:lnTo>
                <a:lnTo>
                  <a:pt x="647" y="436"/>
                </a:lnTo>
                <a:lnTo>
                  <a:pt x="650" y="427"/>
                </a:lnTo>
                <a:lnTo>
                  <a:pt x="657" y="403"/>
                </a:lnTo>
                <a:lnTo>
                  <a:pt x="661" y="390"/>
                </a:lnTo>
                <a:lnTo>
                  <a:pt x="664" y="375"/>
                </a:lnTo>
                <a:lnTo>
                  <a:pt x="666" y="361"/>
                </a:lnTo>
                <a:lnTo>
                  <a:pt x="668" y="346"/>
                </a:lnTo>
                <a:lnTo>
                  <a:pt x="668" y="346"/>
                </a:lnTo>
                <a:lnTo>
                  <a:pt x="666" y="322"/>
                </a:lnTo>
                <a:lnTo>
                  <a:pt x="665" y="308"/>
                </a:lnTo>
                <a:lnTo>
                  <a:pt x="664" y="301"/>
                </a:lnTo>
                <a:lnTo>
                  <a:pt x="662" y="300"/>
                </a:lnTo>
                <a:lnTo>
                  <a:pt x="662" y="30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4C0939EB-3E3E-4529-B71D-AE6B0ECEE865}"/>
              </a:ext>
            </a:extLst>
          </p:cNvPr>
          <p:cNvSpPr>
            <a:spLocks/>
          </p:cNvSpPr>
          <p:nvPr/>
        </p:nvSpPr>
        <p:spPr bwMode="auto">
          <a:xfrm>
            <a:off x="4584178" y="4674492"/>
            <a:ext cx="824730" cy="1645717"/>
          </a:xfrm>
          <a:custGeom>
            <a:avLst/>
            <a:gdLst>
              <a:gd name="T0" fmla="*/ 555 w 661"/>
              <a:gd name="T1" fmla="*/ 1318 h 1319"/>
              <a:gd name="T2" fmla="*/ 468 w 661"/>
              <a:gd name="T3" fmla="*/ 1317 h 1319"/>
              <a:gd name="T4" fmla="*/ 417 w 661"/>
              <a:gd name="T5" fmla="*/ 1310 h 1319"/>
              <a:gd name="T6" fmla="*/ 350 w 661"/>
              <a:gd name="T7" fmla="*/ 1306 h 1319"/>
              <a:gd name="T8" fmla="*/ 278 w 661"/>
              <a:gd name="T9" fmla="*/ 1315 h 1319"/>
              <a:gd name="T10" fmla="*/ 238 w 661"/>
              <a:gd name="T11" fmla="*/ 1318 h 1319"/>
              <a:gd name="T12" fmla="*/ 210 w 661"/>
              <a:gd name="T13" fmla="*/ 1317 h 1319"/>
              <a:gd name="T14" fmla="*/ 183 w 661"/>
              <a:gd name="T15" fmla="*/ 1248 h 1319"/>
              <a:gd name="T16" fmla="*/ 142 w 661"/>
              <a:gd name="T17" fmla="*/ 1088 h 1319"/>
              <a:gd name="T18" fmla="*/ 130 w 661"/>
              <a:gd name="T19" fmla="*/ 1010 h 1319"/>
              <a:gd name="T20" fmla="*/ 107 w 661"/>
              <a:gd name="T21" fmla="*/ 801 h 1319"/>
              <a:gd name="T22" fmla="*/ 99 w 661"/>
              <a:gd name="T23" fmla="*/ 658 h 1319"/>
              <a:gd name="T24" fmla="*/ 97 w 661"/>
              <a:gd name="T25" fmla="*/ 652 h 1319"/>
              <a:gd name="T26" fmla="*/ 83 w 661"/>
              <a:gd name="T27" fmla="*/ 653 h 1319"/>
              <a:gd name="T28" fmla="*/ 60 w 661"/>
              <a:gd name="T29" fmla="*/ 672 h 1319"/>
              <a:gd name="T30" fmla="*/ 43 w 661"/>
              <a:gd name="T31" fmla="*/ 698 h 1319"/>
              <a:gd name="T32" fmla="*/ 24 w 661"/>
              <a:gd name="T33" fmla="*/ 760 h 1319"/>
              <a:gd name="T34" fmla="*/ 14 w 661"/>
              <a:gd name="T35" fmla="*/ 784 h 1319"/>
              <a:gd name="T36" fmla="*/ 10 w 661"/>
              <a:gd name="T37" fmla="*/ 784 h 1319"/>
              <a:gd name="T38" fmla="*/ 3 w 661"/>
              <a:gd name="T39" fmla="*/ 763 h 1319"/>
              <a:gd name="T40" fmla="*/ 1 w 661"/>
              <a:gd name="T41" fmla="*/ 686 h 1319"/>
              <a:gd name="T42" fmla="*/ 13 w 661"/>
              <a:gd name="T43" fmla="*/ 625 h 1319"/>
              <a:gd name="T44" fmla="*/ 23 w 661"/>
              <a:gd name="T45" fmla="*/ 599 h 1319"/>
              <a:gd name="T46" fmla="*/ 45 w 661"/>
              <a:gd name="T47" fmla="*/ 564 h 1319"/>
              <a:gd name="T48" fmla="*/ 85 w 661"/>
              <a:gd name="T49" fmla="*/ 522 h 1319"/>
              <a:gd name="T50" fmla="*/ 123 w 661"/>
              <a:gd name="T51" fmla="*/ 498 h 1319"/>
              <a:gd name="T52" fmla="*/ 146 w 661"/>
              <a:gd name="T53" fmla="*/ 407 h 1319"/>
              <a:gd name="T54" fmla="*/ 183 w 661"/>
              <a:gd name="T55" fmla="*/ 290 h 1319"/>
              <a:gd name="T56" fmla="*/ 197 w 661"/>
              <a:gd name="T57" fmla="*/ 259 h 1319"/>
              <a:gd name="T58" fmla="*/ 245 w 661"/>
              <a:gd name="T59" fmla="*/ 176 h 1319"/>
              <a:gd name="T60" fmla="*/ 269 w 661"/>
              <a:gd name="T61" fmla="*/ 126 h 1319"/>
              <a:gd name="T62" fmla="*/ 275 w 661"/>
              <a:gd name="T63" fmla="*/ 94 h 1319"/>
              <a:gd name="T64" fmla="*/ 287 w 661"/>
              <a:gd name="T65" fmla="*/ 31 h 1319"/>
              <a:gd name="T66" fmla="*/ 301 w 661"/>
              <a:gd name="T67" fmla="*/ 3 h 1319"/>
              <a:gd name="T68" fmla="*/ 310 w 661"/>
              <a:gd name="T69" fmla="*/ 0 h 1319"/>
              <a:gd name="T70" fmla="*/ 324 w 661"/>
              <a:gd name="T71" fmla="*/ 12 h 1319"/>
              <a:gd name="T72" fmla="*/ 342 w 661"/>
              <a:gd name="T73" fmla="*/ 59 h 1319"/>
              <a:gd name="T74" fmla="*/ 364 w 661"/>
              <a:gd name="T75" fmla="*/ 132 h 1319"/>
              <a:gd name="T76" fmla="*/ 376 w 661"/>
              <a:gd name="T77" fmla="*/ 165 h 1319"/>
              <a:gd name="T78" fmla="*/ 404 w 661"/>
              <a:gd name="T79" fmla="*/ 257 h 1319"/>
              <a:gd name="T80" fmla="*/ 436 w 661"/>
              <a:gd name="T81" fmla="*/ 392 h 1319"/>
              <a:gd name="T82" fmla="*/ 447 w 661"/>
              <a:gd name="T83" fmla="*/ 455 h 1319"/>
              <a:gd name="T84" fmla="*/ 480 w 661"/>
              <a:gd name="T85" fmla="*/ 719 h 1319"/>
              <a:gd name="T86" fmla="*/ 503 w 661"/>
              <a:gd name="T87" fmla="*/ 944 h 1319"/>
              <a:gd name="T88" fmla="*/ 567 w 661"/>
              <a:gd name="T89" fmla="*/ 996 h 1319"/>
              <a:gd name="T90" fmla="*/ 627 w 661"/>
              <a:gd name="T91" fmla="*/ 1056 h 1319"/>
              <a:gd name="T92" fmla="*/ 649 w 661"/>
              <a:gd name="T93" fmla="*/ 1090 h 1319"/>
              <a:gd name="T94" fmla="*/ 661 w 661"/>
              <a:gd name="T95" fmla="*/ 1123 h 1319"/>
              <a:gd name="T96" fmla="*/ 658 w 661"/>
              <a:gd name="T97" fmla="*/ 1136 h 1319"/>
              <a:gd name="T98" fmla="*/ 649 w 661"/>
              <a:gd name="T99" fmla="*/ 1141 h 1319"/>
              <a:gd name="T100" fmla="*/ 616 w 661"/>
              <a:gd name="T101" fmla="*/ 1131 h 1319"/>
              <a:gd name="T102" fmla="*/ 587 w 661"/>
              <a:gd name="T103" fmla="*/ 1120 h 1319"/>
              <a:gd name="T104" fmla="*/ 532 w 661"/>
              <a:gd name="T105" fmla="*/ 1111 h 1319"/>
              <a:gd name="T106" fmla="*/ 532 w 661"/>
              <a:gd name="T107" fmla="*/ 1136 h 1319"/>
              <a:gd name="T108" fmla="*/ 549 w 661"/>
              <a:gd name="T109" fmla="*/ 1197 h 1319"/>
              <a:gd name="T110" fmla="*/ 569 w 661"/>
              <a:gd name="T111" fmla="*/ 1317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1319">
                <a:moveTo>
                  <a:pt x="569" y="1317"/>
                </a:moveTo>
                <a:lnTo>
                  <a:pt x="569" y="1317"/>
                </a:lnTo>
                <a:lnTo>
                  <a:pt x="555" y="1318"/>
                </a:lnTo>
                <a:lnTo>
                  <a:pt x="517" y="1319"/>
                </a:lnTo>
                <a:lnTo>
                  <a:pt x="493" y="1318"/>
                </a:lnTo>
                <a:lnTo>
                  <a:pt x="468" y="1317"/>
                </a:lnTo>
                <a:lnTo>
                  <a:pt x="441" y="1314"/>
                </a:lnTo>
                <a:lnTo>
                  <a:pt x="417" y="1310"/>
                </a:lnTo>
                <a:lnTo>
                  <a:pt x="417" y="1310"/>
                </a:lnTo>
                <a:lnTo>
                  <a:pt x="393" y="1306"/>
                </a:lnTo>
                <a:lnTo>
                  <a:pt x="371" y="1305"/>
                </a:lnTo>
                <a:lnTo>
                  <a:pt x="350" y="1306"/>
                </a:lnTo>
                <a:lnTo>
                  <a:pt x="330" y="1308"/>
                </a:lnTo>
                <a:lnTo>
                  <a:pt x="295" y="1313"/>
                </a:lnTo>
                <a:lnTo>
                  <a:pt x="278" y="1315"/>
                </a:lnTo>
                <a:lnTo>
                  <a:pt x="263" y="1317"/>
                </a:lnTo>
                <a:lnTo>
                  <a:pt x="263" y="1317"/>
                </a:lnTo>
                <a:lnTo>
                  <a:pt x="238" y="1318"/>
                </a:lnTo>
                <a:lnTo>
                  <a:pt x="221" y="1318"/>
                </a:lnTo>
                <a:lnTo>
                  <a:pt x="210" y="1317"/>
                </a:lnTo>
                <a:lnTo>
                  <a:pt x="210" y="1317"/>
                </a:lnTo>
                <a:lnTo>
                  <a:pt x="202" y="1300"/>
                </a:lnTo>
                <a:lnTo>
                  <a:pt x="193" y="1278"/>
                </a:lnTo>
                <a:lnTo>
                  <a:pt x="183" y="1248"/>
                </a:lnTo>
                <a:lnTo>
                  <a:pt x="170" y="1206"/>
                </a:lnTo>
                <a:lnTo>
                  <a:pt x="156" y="1153"/>
                </a:lnTo>
                <a:lnTo>
                  <a:pt x="142" y="1088"/>
                </a:lnTo>
                <a:lnTo>
                  <a:pt x="136" y="1051"/>
                </a:lnTo>
                <a:lnTo>
                  <a:pt x="130" y="1010"/>
                </a:lnTo>
                <a:lnTo>
                  <a:pt x="130" y="1010"/>
                </a:lnTo>
                <a:lnTo>
                  <a:pt x="120" y="932"/>
                </a:lnTo>
                <a:lnTo>
                  <a:pt x="112" y="862"/>
                </a:lnTo>
                <a:lnTo>
                  <a:pt x="107" y="801"/>
                </a:lnTo>
                <a:lnTo>
                  <a:pt x="103" y="749"/>
                </a:lnTo>
                <a:lnTo>
                  <a:pt x="100" y="677"/>
                </a:lnTo>
                <a:lnTo>
                  <a:pt x="99" y="658"/>
                </a:lnTo>
                <a:lnTo>
                  <a:pt x="98" y="653"/>
                </a:lnTo>
                <a:lnTo>
                  <a:pt x="97" y="652"/>
                </a:lnTo>
                <a:lnTo>
                  <a:pt x="97" y="652"/>
                </a:lnTo>
                <a:lnTo>
                  <a:pt x="93" y="651"/>
                </a:lnTo>
                <a:lnTo>
                  <a:pt x="88" y="651"/>
                </a:lnTo>
                <a:lnTo>
                  <a:pt x="83" y="653"/>
                </a:lnTo>
                <a:lnTo>
                  <a:pt x="75" y="657"/>
                </a:lnTo>
                <a:lnTo>
                  <a:pt x="67" y="664"/>
                </a:lnTo>
                <a:lnTo>
                  <a:pt x="60" y="672"/>
                </a:lnTo>
                <a:lnTo>
                  <a:pt x="51" y="684"/>
                </a:lnTo>
                <a:lnTo>
                  <a:pt x="43" y="698"/>
                </a:lnTo>
                <a:lnTo>
                  <a:pt x="43" y="698"/>
                </a:lnTo>
                <a:lnTo>
                  <a:pt x="37" y="714"/>
                </a:lnTo>
                <a:lnTo>
                  <a:pt x="32" y="731"/>
                </a:lnTo>
                <a:lnTo>
                  <a:pt x="24" y="760"/>
                </a:lnTo>
                <a:lnTo>
                  <a:pt x="22" y="772"/>
                </a:lnTo>
                <a:lnTo>
                  <a:pt x="18" y="779"/>
                </a:lnTo>
                <a:lnTo>
                  <a:pt x="14" y="784"/>
                </a:lnTo>
                <a:lnTo>
                  <a:pt x="13" y="785"/>
                </a:lnTo>
                <a:lnTo>
                  <a:pt x="10" y="784"/>
                </a:lnTo>
                <a:lnTo>
                  <a:pt x="10" y="784"/>
                </a:lnTo>
                <a:lnTo>
                  <a:pt x="8" y="783"/>
                </a:lnTo>
                <a:lnTo>
                  <a:pt x="5" y="778"/>
                </a:lnTo>
                <a:lnTo>
                  <a:pt x="3" y="763"/>
                </a:lnTo>
                <a:lnTo>
                  <a:pt x="0" y="741"/>
                </a:lnTo>
                <a:lnTo>
                  <a:pt x="0" y="716"/>
                </a:lnTo>
                <a:lnTo>
                  <a:pt x="1" y="686"/>
                </a:lnTo>
                <a:lnTo>
                  <a:pt x="6" y="656"/>
                </a:lnTo>
                <a:lnTo>
                  <a:pt x="9" y="641"/>
                </a:lnTo>
                <a:lnTo>
                  <a:pt x="13" y="625"/>
                </a:lnTo>
                <a:lnTo>
                  <a:pt x="18" y="611"/>
                </a:lnTo>
                <a:lnTo>
                  <a:pt x="23" y="599"/>
                </a:lnTo>
                <a:lnTo>
                  <a:pt x="23" y="599"/>
                </a:lnTo>
                <a:lnTo>
                  <a:pt x="29" y="586"/>
                </a:lnTo>
                <a:lnTo>
                  <a:pt x="37" y="575"/>
                </a:lnTo>
                <a:lnTo>
                  <a:pt x="45" y="564"/>
                </a:lnTo>
                <a:lnTo>
                  <a:pt x="52" y="554"/>
                </a:lnTo>
                <a:lnTo>
                  <a:pt x="69" y="536"/>
                </a:lnTo>
                <a:lnTo>
                  <a:pt x="85" y="522"/>
                </a:lnTo>
                <a:lnTo>
                  <a:pt x="100" y="512"/>
                </a:lnTo>
                <a:lnTo>
                  <a:pt x="112" y="505"/>
                </a:lnTo>
                <a:lnTo>
                  <a:pt x="123" y="498"/>
                </a:lnTo>
                <a:lnTo>
                  <a:pt x="123" y="498"/>
                </a:lnTo>
                <a:lnTo>
                  <a:pt x="130" y="472"/>
                </a:lnTo>
                <a:lnTo>
                  <a:pt x="146" y="407"/>
                </a:lnTo>
                <a:lnTo>
                  <a:pt x="156" y="367"/>
                </a:lnTo>
                <a:lnTo>
                  <a:pt x="169" y="328"/>
                </a:lnTo>
                <a:lnTo>
                  <a:pt x="183" y="290"/>
                </a:lnTo>
                <a:lnTo>
                  <a:pt x="189" y="273"/>
                </a:lnTo>
                <a:lnTo>
                  <a:pt x="197" y="259"/>
                </a:lnTo>
                <a:lnTo>
                  <a:pt x="197" y="259"/>
                </a:lnTo>
                <a:lnTo>
                  <a:pt x="211" y="234"/>
                </a:lnTo>
                <a:lnTo>
                  <a:pt x="224" y="211"/>
                </a:lnTo>
                <a:lnTo>
                  <a:pt x="245" y="176"/>
                </a:lnTo>
                <a:lnTo>
                  <a:pt x="261" y="148"/>
                </a:lnTo>
                <a:lnTo>
                  <a:pt x="267" y="136"/>
                </a:lnTo>
                <a:lnTo>
                  <a:pt x="269" y="126"/>
                </a:lnTo>
                <a:lnTo>
                  <a:pt x="269" y="126"/>
                </a:lnTo>
                <a:lnTo>
                  <a:pt x="272" y="113"/>
                </a:lnTo>
                <a:lnTo>
                  <a:pt x="275" y="94"/>
                </a:lnTo>
                <a:lnTo>
                  <a:pt x="278" y="73"/>
                </a:lnTo>
                <a:lnTo>
                  <a:pt x="282" y="51"/>
                </a:lnTo>
                <a:lnTo>
                  <a:pt x="287" y="31"/>
                </a:lnTo>
                <a:lnTo>
                  <a:pt x="294" y="14"/>
                </a:lnTo>
                <a:lnTo>
                  <a:pt x="297" y="7"/>
                </a:lnTo>
                <a:lnTo>
                  <a:pt x="301" y="3"/>
                </a:lnTo>
                <a:lnTo>
                  <a:pt x="305" y="0"/>
                </a:lnTo>
                <a:lnTo>
                  <a:pt x="310" y="0"/>
                </a:lnTo>
                <a:lnTo>
                  <a:pt x="310" y="0"/>
                </a:lnTo>
                <a:lnTo>
                  <a:pt x="315" y="2"/>
                </a:lnTo>
                <a:lnTo>
                  <a:pt x="319" y="5"/>
                </a:lnTo>
                <a:lnTo>
                  <a:pt x="324" y="12"/>
                </a:lnTo>
                <a:lnTo>
                  <a:pt x="328" y="19"/>
                </a:lnTo>
                <a:lnTo>
                  <a:pt x="334" y="37"/>
                </a:lnTo>
                <a:lnTo>
                  <a:pt x="342" y="59"/>
                </a:lnTo>
                <a:lnTo>
                  <a:pt x="353" y="102"/>
                </a:lnTo>
                <a:lnTo>
                  <a:pt x="358" y="120"/>
                </a:lnTo>
                <a:lnTo>
                  <a:pt x="364" y="132"/>
                </a:lnTo>
                <a:lnTo>
                  <a:pt x="364" y="132"/>
                </a:lnTo>
                <a:lnTo>
                  <a:pt x="369" y="146"/>
                </a:lnTo>
                <a:lnTo>
                  <a:pt x="376" y="165"/>
                </a:lnTo>
                <a:lnTo>
                  <a:pt x="385" y="190"/>
                </a:lnTo>
                <a:lnTo>
                  <a:pt x="394" y="220"/>
                </a:lnTo>
                <a:lnTo>
                  <a:pt x="404" y="257"/>
                </a:lnTo>
                <a:lnTo>
                  <a:pt x="414" y="298"/>
                </a:lnTo>
                <a:lnTo>
                  <a:pt x="426" y="342"/>
                </a:lnTo>
                <a:lnTo>
                  <a:pt x="436" y="392"/>
                </a:lnTo>
                <a:lnTo>
                  <a:pt x="436" y="392"/>
                </a:lnTo>
                <a:lnTo>
                  <a:pt x="442" y="421"/>
                </a:lnTo>
                <a:lnTo>
                  <a:pt x="447" y="455"/>
                </a:lnTo>
                <a:lnTo>
                  <a:pt x="459" y="536"/>
                </a:lnTo>
                <a:lnTo>
                  <a:pt x="470" y="628"/>
                </a:lnTo>
                <a:lnTo>
                  <a:pt x="480" y="719"/>
                </a:lnTo>
                <a:lnTo>
                  <a:pt x="497" y="877"/>
                </a:lnTo>
                <a:lnTo>
                  <a:pt x="503" y="944"/>
                </a:lnTo>
                <a:lnTo>
                  <a:pt x="503" y="944"/>
                </a:lnTo>
                <a:lnTo>
                  <a:pt x="522" y="960"/>
                </a:lnTo>
                <a:lnTo>
                  <a:pt x="543" y="976"/>
                </a:lnTo>
                <a:lnTo>
                  <a:pt x="567" y="996"/>
                </a:lnTo>
                <a:lnTo>
                  <a:pt x="591" y="1019"/>
                </a:lnTo>
                <a:lnTo>
                  <a:pt x="615" y="1043"/>
                </a:lnTo>
                <a:lnTo>
                  <a:pt x="627" y="1056"/>
                </a:lnTo>
                <a:lnTo>
                  <a:pt x="635" y="1068"/>
                </a:lnTo>
                <a:lnTo>
                  <a:pt x="643" y="1080"/>
                </a:lnTo>
                <a:lnTo>
                  <a:pt x="649" y="1090"/>
                </a:lnTo>
                <a:lnTo>
                  <a:pt x="649" y="1090"/>
                </a:lnTo>
                <a:lnTo>
                  <a:pt x="657" y="1109"/>
                </a:lnTo>
                <a:lnTo>
                  <a:pt x="661" y="1123"/>
                </a:lnTo>
                <a:lnTo>
                  <a:pt x="661" y="1129"/>
                </a:lnTo>
                <a:lnTo>
                  <a:pt x="660" y="1132"/>
                </a:lnTo>
                <a:lnTo>
                  <a:pt x="658" y="1136"/>
                </a:lnTo>
                <a:lnTo>
                  <a:pt x="656" y="1139"/>
                </a:lnTo>
                <a:lnTo>
                  <a:pt x="653" y="1140"/>
                </a:lnTo>
                <a:lnTo>
                  <a:pt x="649" y="1141"/>
                </a:lnTo>
                <a:lnTo>
                  <a:pt x="641" y="1140"/>
                </a:lnTo>
                <a:lnTo>
                  <a:pt x="629" y="1136"/>
                </a:lnTo>
                <a:lnTo>
                  <a:pt x="616" y="1131"/>
                </a:lnTo>
                <a:lnTo>
                  <a:pt x="616" y="1131"/>
                </a:lnTo>
                <a:lnTo>
                  <a:pt x="602" y="1125"/>
                </a:lnTo>
                <a:lnTo>
                  <a:pt x="587" y="1120"/>
                </a:lnTo>
                <a:lnTo>
                  <a:pt x="572" y="1116"/>
                </a:lnTo>
                <a:lnTo>
                  <a:pt x="557" y="1113"/>
                </a:lnTo>
                <a:lnTo>
                  <a:pt x="532" y="1111"/>
                </a:lnTo>
                <a:lnTo>
                  <a:pt x="524" y="1111"/>
                </a:lnTo>
                <a:lnTo>
                  <a:pt x="524" y="1111"/>
                </a:lnTo>
                <a:lnTo>
                  <a:pt x="532" y="1136"/>
                </a:lnTo>
                <a:lnTo>
                  <a:pt x="541" y="1164"/>
                </a:lnTo>
                <a:lnTo>
                  <a:pt x="549" y="1197"/>
                </a:lnTo>
                <a:lnTo>
                  <a:pt x="549" y="1197"/>
                </a:lnTo>
                <a:lnTo>
                  <a:pt x="557" y="1235"/>
                </a:lnTo>
                <a:lnTo>
                  <a:pt x="563" y="1275"/>
                </a:lnTo>
                <a:lnTo>
                  <a:pt x="569" y="1317"/>
                </a:lnTo>
                <a:lnTo>
                  <a:pt x="569" y="13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6">
            <a:extLst>
              <a:ext uri="{FF2B5EF4-FFF2-40B4-BE49-F238E27FC236}">
                <a16:creationId xmlns:a16="http://schemas.microsoft.com/office/drawing/2014/main" id="{046598F3-1D03-4DC4-817D-ECB7E4AD3024}"/>
              </a:ext>
            </a:extLst>
          </p:cNvPr>
          <p:cNvSpPr>
            <a:spLocks/>
          </p:cNvSpPr>
          <p:nvPr/>
        </p:nvSpPr>
        <p:spPr bwMode="auto">
          <a:xfrm>
            <a:off x="5950125" y="4674491"/>
            <a:ext cx="1512488" cy="1659721"/>
          </a:xfrm>
          <a:custGeom>
            <a:avLst/>
            <a:gdLst>
              <a:gd name="T0" fmla="*/ 28 w 1130"/>
              <a:gd name="T1" fmla="*/ 1212 h 1240"/>
              <a:gd name="T2" fmla="*/ 81 w 1130"/>
              <a:gd name="T3" fmla="*/ 1209 h 1240"/>
              <a:gd name="T4" fmla="*/ 131 w 1130"/>
              <a:gd name="T5" fmla="*/ 1228 h 1240"/>
              <a:gd name="T6" fmla="*/ 193 w 1130"/>
              <a:gd name="T7" fmla="*/ 1240 h 1240"/>
              <a:gd name="T8" fmla="*/ 336 w 1130"/>
              <a:gd name="T9" fmla="*/ 1158 h 1240"/>
              <a:gd name="T10" fmla="*/ 388 w 1130"/>
              <a:gd name="T11" fmla="*/ 1151 h 1240"/>
              <a:gd name="T12" fmla="*/ 452 w 1130"/>
              <a:gd name="T13" fmla="*/ 1123 h 1240"/>
              <a:gd name="T14" fmla="*/ 519 w 1130"/>
              <a:gd name="T15" fmla="*/ 1073 h 1240"/>
              <a:gd name="T16" fmla="*/ 529 w 1130"/>
              <a:gd name="T17" fmla="*/ 1053 h 1240"/>
              <a:gd name="T18" fmla="*/ 503 w 1130"/>
              <a:gd name="T19" fmla="*/ 1054 h 1240"/>
              <a:gd name="T20" fmla="*/ 446 w 1130"/>
              <a:gd name="T21" fmla="*/ 1055 h 1240"/>
              <a:gd name="T22" fmla="*/ 427 w 1130"/>
              <a:gd name="T23" fmla="*/ 1041 h 1240"/>
              <a:gd name="T24" fmla="*/ 416 w 1130"/>
              <a:gd name="T25" fmla="*/ 1010 h 1240"/>
              <a:gd name="T26" fmla="*/ 412 w 1130"/>
              <a:gd name="T27" fmla="*/ 980 h 1240"/>
              <a:gd name="T28" fmla="*/ 671 w 1130"/>
              <a:gd name="T29" fmla="*/ 564 h 1240"/>
              <a:gd name="T30" fmla="*/ 803 w 1130"/>
              <a:gd name="T31" fmla="*/ 404 h 1240"/>
              <a:gd name="T32" fmla="*/ 911 w 1130"/>
              <a:gd name="T33" fmla="*/ 299 h 1240"/>
              <a:gd name="T34" fmla="*/ 977 w 1130"/>
              <a:gd name="T35" fmla="*/ 316 h 1240"/>
              <a:gd name="T36" fmla="*/ 1017 w 1130"/>
              <a:gd name="T37" fmla="*/ 315 h 1240"/>
              <a:gd name="T38" fmla="*/ 1097 w 1130"/>
              <a:gd name="T39" fmla="*/ 292 h 1240"/>
              <a:gd name="T40" fmla="*/ 1130 w 1130"/>
              <a:gd name="T41" fmla="*/ 274 h 1240"/>
              <a:gd name="T42" fmla="*/ 1126 w 1130"/>
              <a:gd name="T43" fmla="*/ 268 h 1240"/>
              <a:gd name="T44" fmla="*/ 1103 w 1130"/>
              <a:gd name="T45" fmla="*/ 280 h 1240"/>
              <a:gd name="T46" fmla="*/ 1080 w 1130"/>
              <a:gd name="T47" fmla="*/ 280 h 1240"/>
              <a:gd name="T48" fmla="*/ 1053 w 1130"/>
              <a:gd name="T49" fmla="*/ 269 h 1240"/>
              <a:gd name="T50" fmla="*/ 1024 w 1130"/>
              <a:gd name="T51" fmla="*/ 242 h 1240"/>
              <a:gd name="T52" fmla="*/ 1004 w 1130"/>
              <a:gd name="T53" fmla="*/ 204 h 1240"/>
              <a:gd name="T54" fmla="*/ 986 w 1130"/>
              <a:gd name="T55" fmla="*/ 202 h 1240"/>
              <a:gd name="T56" fmla="*/ 956 w 1130"/>
              <a:gd name="T57" fmla="*/ 213 h 1240"/>
              <a:gd name="T58" fmla="*/ 970 w 1130"/>
              <a:gd name="T59" fmla="*/ 185 h 1240"/>
              <a:gd name="T60" fmla="*/ 971 w 1130"/>
              <a:gd name="T61" fmla="*/ 167 h 1240"/>
              <a:gd name="T62" fmla="*/ 956 w 1130"/>
              <a:gd name="T63" fmla="*/ 163 h 1240"/>
              <a:gd name="T64" fmla="*/ 926 w 1130"/>
              <a:gd name="T65" fmla="*/ 144 h 1240"/>
              <a:gd name="T66" fmla="*/ 915 w 1130"/>
              <a:gd name="T67" fmla="*/ 114 h 1240"/>
              <a:gd name="T68" fmla="*/ 911 w 1130"/>
              <a:gd name="T69" fmla="*/ 30 h 1240"/>
              <a:gd name="T70" fmla="*/ 905 w 1130"/>
              <a:gd name="T71" fmla="*/ 0 h 1240"/>
              <a:gd name="T72" fmla="*/ 887 w 1130"/>
              <a:gd name="T73" fmla="*/ 15 h 1240"/>
              <a:gd name="T74" fmla="*/ 839 w 1130"/>
              <a:gd name="T75" fmla="*/ 97 h 1240"/>
              <a:gd name="T76" fmla="*/ 829 w 1130"/>
              <a:gd name="T77" fmla="*/ 142 h 1240"/>
              <a:gd name="T78" fmla="*/ 834 w 1130"/>
              <a:gd name="T79" fmla="*/ 208 h 1240"/>
              <a:gd name="T80" fmla="*/ 834 w 1130"/>
              <a:gd name="T81" fmla="*/ 249 h 1240"/>
              <a:gd name="T82" fmla="*/ 640 w 1130"/>
              <a:gd name="T83" fmla="*/ 374 h 1240"/>
              <a:gd name="T84" fmla="*/ 454 w 1130"/>
              <a:gd name="T85" fmla="*/ 503 h 1240"/>
              <a:gd name="T86" fmla="*/ 371 w 1130"/>
              <a:gd name="T87" fmla="*/ 574 h 1240"/>
              <a:gd name="T88" fmla="*/ 240 w 1130"/>
              <a:gd name="T89" fmla="*/ 733 h 1240"/>
              <a:gd name="T90" fmla="*/ 86 w 1130"/>
              <a:gd name="T91" fmla="*/ 961 h 1240"/>
              <a:gd name="T92" fmla="*/ 52 w 1130"/>
              <a:gd name="T93" fmla="*/ 1035 h 1240"/>
              <a:gd name="T94" fmla="*/ 5 w 1130"/>
              <a:gd name="T95" fmla="*/ 1198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0" h="1240">
                <a:moveTo>
                  <a:pt x="0" y="1219"/>
                </a:moveTo>
                <a:lnTo>
                  <a:pt x="0" y="1219"/>
                </a:lnTo>
                <a:lnTo>
                  <a:pt x="8" y="1217"/>
                </a:lnTo>
                <a:lnTo>
                  <a:pt x="28" y="1212"/>
                </a:lnTo>
                <a:lnTo>
                  <a:pt x="41" y="1209"/>
                </a:lnTo>
                <a:lnTo>
                  <a:pt x="55" y="1208"/>
                </a:lnTo>
                <a:lnTo>
                  <a:pt x="69" y="1208"/>
                </a:lnTo>
                <a:lnTo>
                  <a:pt x="81" y="1209"/>
                </a:lnTo>
                <a:lnTo>
                  <a:pt x="81" y="1209"/>
                </a:lnTo>
                <a:lnTo>
                  <a:pt x="94" y="1213"/>
                </a:lnTo>
                <a:lnTo>
                  <a:pt x="106" y="1218"/>
                </a:lnTo>
                <a:lnTo>
                  <a:pt x="131" y="1228"/>
                </a:lnTo>
                <a:lnTo>
                  <a:pt x="144" y="1233"/>
                </a:lnTo>
                <a:lnTo>
                  <a:pt x="159" y="1237"/>
                </a:lnTo>
                <a:lnTo>
                  <a:pt x="175" y="1240"/>
                </a:lnTo>
                <a:lnTo>
                  <a:pt x="193" y="1240"/>
                </a:lnTo>
                <a:lnTo>
                  <a:pt x="193" y="1240"/>
                </a:lnTo>
                <a:lnTo>
                  <a:pt x="320" y="1235"/>
                </a:lnTo>
                <a:lnTo>
                  <a:pt x="336" y="1158"/>
                </a:lnTo>
                <a:lnTo>
                  <a:pt x="336" y="1158"/>
                </a:lnTo>
                <a:lnTo>
                  <a:pt x="344" y="1158"/>
                </a:lnTo>
                <a:lnTo>
                  <a:pt x="356" y="1157"/>
                </a:lnTo>
                <a:lnTo>
                  <a:pt x="370" y="1154"/>
                </a:lnTo>
                <a:lnTo>
                  <a:pt x="388" y="1151"/>
                </a:lnTo>
                <a:lnTo>
                  <a:pt x="408" y="1144"/>
                </a:lnTo>
                <a:lnTo>
                  <a:pt x="430" y="1135"/>
                </a:lnTo>
                <a:lnTo>
                  <a:pt x="452" y="1123"/>
                </a:lnTo>
                <a:lnTo>
                  <a:pt x="452" y="1123"/>
                </a:lnTo>
                <a:lnTo>
                  <a:pt x="474" y="1109"/>
                </a:lnTo>
                <a:lnTo>
                  <a:pt x="493" y="1096"/>
                </a:lnTo>
                <a:lnTo>
                  <a:pt x="507" y="1083"/>
                </a:lnTo>
                <a:lnTo>
                  <a:pt x="519" y="1073"/>
                </a:lnTo>
                <a:lnTo>
                  <a:pt x="526" y="1064"/>
                </a:lnTo>
                <a:lnTo>
                  <a:pt x="529" y="1058"/>
                </a:lnTo>
                <a:lnTo>
                  <a:pt x="529" y="1055"/>
                </a:lnTo>
                <a:lnTo>
                  <a:pt x="529" y="1053"/>
                </a:lnTo>
                <a:lnTo>
                  <a:pt x="526" y="1052"/>
                </a:lnTo>
                <a:lnTo>
                  <a:pt x="524" y="1052"/>
                </a:lnTo>
                <a:lnTo>
                  <a:pt x="524" y="1052"/>
                </a:lnTo>
                <a:lnTo>
                  <a:pt x="503" y="1054"/>
                </a:lnTo>
                <a:lnTo>
                  <a:pt x="489" y="1055"/>
                </a:lnTo>
                <a:lnTo>
                  <a:pt x="474" y="1057"/>
                </a:lnTo>
                <a:lnTo>
                  <a:pt x="460" y="1057"/>
                </a:lnTo>
                <a:lnTo>
                  <a:pt x="446" y="1055"/>
                </a:lnTo>
                <a:lnTo>
                  <a:pt x="440" y="1053"/>
                </a:lnTo>
                <a:lnTo>
                  <a:pt x="435" y="1050"/>
                </a:lnTo>
                <a:lnTo>
                  <a:pt x="431" y="1046"/>
                </a:lnTo>
                <a:lnTo>
                  <a:pt x="427" y="1041"/>
                </a:lnTo>
                <a:lnTo>
                  <a:pt x="427" y="1041"/>
                </a:lnTo>
                <a:lnTo>
                  <a:pt x="422" y="1031"/>
                </a:lnTo>
                <a:lnTo>
                  <a:pt x="418" y="1020"/>
                </a:lnTo>
                <a:lnTo>
                  <a:pt x="416" y="1010"/>
                </a:lnTo>
                <a:lnTo>
                  <a:pt x="414" y="1001"/>
                </a:lnTo>
                <a:lnTo>
                  <a:pt x="412" y="985"/>
                </a:lnTo>
                <a:lnTo>
                  <a:pt x="412" y="980"/>
                </a:lnTo>
                <a:lnTo>
                  <a:pt x="412" y="980"/>
                </a:lnTo>
                <a:lnTo>
                  <a:pt x="524" y="797"/>
                </a:lnTo>
                <a:lnTo>
                  <a:pt x="610" y="658"/>
                </a:lnTo>
                <a:lnTo>
                  <a:pt x="646" y="602"/>
                </a:lnTo>
                <a:lnTo>
                  <a:pt x="671" y="564"/>
                </a:lnTo>
                <a:lnTo>
                  <a:pt x="671" y="564"/>
                </a:lnTo>
                <a:lnTo>
                  <a:pt x="695" y="532"/>
                </a:lnTo>
                <a:lnTo>
                  <a:pt x="727" y="492"/>
                </a:lnTo>
                <a:lnTo>
                  <a:pt x="803" y="404"/>
                </a:lnTo>
                <a:lnTo>
                  <a:pt x="870" y="327"/>
                </a:lnTo>
                <a:lnTo>
                  <a:pt x="900" y="294"/>
                </a:lnTo>
                <a:lnTo>
                  <a:pt x="900" y="294"/>
                </a:lnTo>
                <a:lnTo>
                  <a:pt x="911" y="299"/>
                </a:lnTo>
                <a:lnTo>
                  <a:pt x="924" y="303"/>
                </a:lnTo>
                <a:lnTo>
                  <a:pt x="939" y="308"/>
                </a:lnTo>
                <a:lnTo>
                  <a:pt x="957" y="312"/>
                </a:lnTo>
                <a:lnTo>
                  <a:pt x="977" y="316"/>
                </a:lnTo>
                <a:lnTo>
                  <a:pt x="998" y="317"/>
                </a:lnTo>
                <a:lnTo>
                  <a:pt x="1006" y="316"/>
                </a:lnTo>
                <a:lnTo>
                  <a:pt x="1017" y="315"/>
                </a:lnTo>
                <a:lnTo>
                  <a:pt x="1017" y="315"/>
                </a:lnTo>
                <a:lnTo>
                  <a:pt x="1037" y="310"/>
                </a:lnTo>
                <a:lnTo>
                  <a:pt x="1057" y="304"/>
                </a:lnTo>
                <a:lnTo>
                  <a:pt x="1078" y="298"/>
                </a:lnTo>
                <a:lnTo>
                  <a:pt x="1097" y="292"/>
                </a:lnTo>
                <a:lnTo>
                  <a:pt x="1112" y="285"/>
                </a:lnTo>
                <a:lnTo>
                  <a:pt x="1123" y="279"/>
                </a:lnTo>
                <a:lnTo>
                  <a:pt x="1127" y="276"/>
                </a:lnTo>
                <a:lnTo>
                  <a:pt x="1130" y="274"/>
                </a:lnTo>
                <a:lnTo>
                  <a:pt x="1130" y="271"/>
                </a:lnTo>
                <a:lnTo>
                  <a:pt x="1128" y="269"/>
                </a:lnTo>
                <a:lnTo>
                  <a:pt x="1128" y="269"/>
                </a:lnTo>
                <a:lnTo>
                  <a:pt x="1126" y="268"/>
                </a:lnTo>
                <a:lnTo>
                  <a:pt x="1125" y="268"/>
                </a:lnTo>
                <a:lnTo>
                  <a:pt x="1121" y="269"/>
                </a:lnTo>
                <a:lnTo>
                  <a:pt x="1111" y="276"/>
                </a:lnTo>
                <a:lnTo>
                  <a:pt x="1103" y="280"/>
                </a:lnTo>
                <a:lnTo>
                  <a:pt x="1099" y="282"/>
                </a:lnTo>
                <a:lnTo>
                  <a:pt x="1093" y="283"/>
                </a:lnTo>
                <a:lnTo>
                  <a:pt x="1088" y="282"/>
                </a:lnTo>
                <a:lnTo>
                  <a:pt x="1080" y="280"/>
                </a:lnTo>
                <a:lnTo>
                  <a:pt x="1071" y="278"/>
                </a:lnTo>
                <a:lnTo>
                  <a:pt x="1062" y="274"/>
                </a:lnTo>
                <a:lnTo>
                  <a:pt x="1062" y="274"/>
                </a:lnTo>
                <a:lnTo>
                  <a:pt x="1053" y="269"/>
                </a:lnTo>
                <a:lnTo>
                  <a:pt x="1045" y="264"/>
                </a:lnTo>
                <a:lnTo>
                  <a:pt x="1038" y="259"/>
                </a:lnTo>
                <a:lnTo>
                  <a:pt x="1033" y="254"/>
                </a:lnTo>
                <a:lnTo>
                  <a:pt x="1024" y="242"/>
                </a:lnTo>
                <a:lnTo>
                  <a:pt x="1019" y="232"/>
                </a:lnTo>
                <a:lnTo>
                  <a:pt x="1012" y="213"/>
                </a:lnTo>
                <a:lnTo>
                  <a:pt x="1006" y="207"/>
                </a:lnTo>
                <a:lnTo>
                  <a:pt x="1004" y="204"/>
                </a:lnTo>
                <a:lnTo>
                  <a:pt x="1001" y="203"/>
                </a:lnTo>
                <a:lnTo>
                  <a:pt x="1001" y="203"/>
                </a:lnTo>
                <a:lnTo>
                  <a:pt x="994" y="202"/>
                </a:lnTo>
                <a:lnTo>
                  <a:pt x="986" y="202"/>
                </a:lnTo>
                <a:lnTo>
                  <a:pt x="978" y="203"/>
                </a:lnTo>
                <a:lnTo>
                  <a:pt x="972" y="205"/>
                </a:lnTo>
                <a:lnTo>
                  <a:pt x="961" y="210"/>
                </a:lnTo>
                <a:lnTo>
                  <a:pt x="956" y="213"/>
                </a:lnTo>
                <a:lnTo>
                  <a:pt x="956" y="213"/>
                </a:lnTo>
                <a:lnTo>
                  <a:pt x="959" y="207"/>
                </a:lnTo>
                <a:lnTo>
                  <a:pt x="966" y="193"/>
                </a:lnTo>
                <a:lnTo>
                  <a:pt x="970" y="185"/>
                </a:lnTo>
                <a:lnTo>
                  <a:pt x="972" y="177"/>
                </a:lnTo>
                <a:lnTo>
                  <a:pt x="972" y="171"/>
                </a:lnTo>
                <a:lnTo>
                  <a:pt x="972" y="168"/>
                </a:lnTo>
                <a:lnTo>
                  <a:pt x="971" y="167"/>
                </a:lnTo>
                <a:lnTo>
                  <a:pt x="971" y="167"/>
                </a:lnTo>
                <a:lnTo>
                  <a:pt x="967" y="165"/>
                </a:lnTo>
                <a:lnTo>
                  <a:pt x="962" y="165"/>
                </a:lnTo>
                <a:lnTo>
                  <a:pt x="956" y="163"/>
                </a:lnTo>
                <a:lnTo>
                  <a:pt x="948" y="162"/>
                </a:lnTo>
                <a:lnTo>
                  <a:pt x="940" y="158"/>
                </a:lnTo>
                <a:lnTo>
                  <a:pt x="933" y="153"/>
                </a:lnTo>
                <a:lnTo>
                  <a:pt x="926" y="144"/>
                </a:lnTo>
                <a:lnTo>
                  <a:pt x="920" y="132"/>
                </a:lnTo>
                <a:lnTo>
                  <a:pt x="920" y="132"/>
                </a:lnTo>
                <a:lnTo>
                  <a:pt x="917" y="124"/>
                </a:lnTo>
                <a:lnTo>
                  <a:pt x="915" y="114"/>
                </a:lnTo>
                <a:lnTo>
                  <a:pt x="912" y="94"/>
                </a:lnTo>
                <a:lnTo>
                  <a:pt x="912" y="72"/>
                </a:lnTo>
                <a:lnTo>
                  <a:pt x="911" y="49"/>
                </a:lnTo>
                <a:lnTo>
                  <a:pt x="911" y="30"/>
                </a:lnTo>
                <a:lnTo>
                  <a:pt x="910" y="13"/>
                </a:lnTo>
                <a:lnTo>
                  <a:pt x="909" y="3"/>
                </a:lnTo>
                <a:lnTo>
                  <a:pt x="907" y="0"/>
                </a:lnTo>
                <a:lnTo>
                  <a:pt x="905" y="0"/>
                </a:lnTo>
                <a:lnTo>
                  <a:pt x="905" y="0"/>
                </a:lnTo>
                <a:lnTo>
                  <a:pt x="902" y="1"/>
                </a:lnTo>
                <a:lnTo>
                  <a:pt x="898" y="5"/>
                </a:lnTo>
                <a:lnTo>
                  <a:pt x="887" y="15"/>
                </a:lnTo>
                <a:lnTo>
                  <a:pt x="876" y="31"/>
                </a:lnTo>
                <a:lnTo>
                  <a:pt x="862" y="52"/>
                </a:lnTo>
                <a:lnTo>
                  <a:pt x="849" y="74"/>
                </a:lnTo>
                <a:lnTo>
                  <a:pt x="839" y="97"/>
                </a:lnTo>
                <a:lnTo>
                  <a:pt x="835" y="109"/>
                </a:lnTo>
                <a:lnTo>
                  <a:pt x="831" y="120"/>
                </a:lnTo>
                <a:lnTo>
                  <a:pt x="830" y="132"/>
                </a:lnTo>
                <a:lnTo>
                  <a:pt x="829" y="142"/>
                </a:lnTo>
                <a:lnTo>
                  <a:pt x="829" y="142"/>
                </a:lnTo>
                <a:lnTo>
                  <a:pt x="829" y="161"/>
                </a:lnTo>
                <a:lnTo>
                  <a:pt x="830" y="179"/>
                </a:lnTo>
                <a:lnTo>
                  <a:pt x="834" y="208"/>
                </a:lnTo>
                <a:lnTo>
                  <a:pt x="836" y="232"/>
                </a:lnTo>
                <a:lnTo>
                  <a:pt x="836" y="241"/>
                </a:lnTo>
                <a:lnTo>
                  <a:pt x="834" y="249"/>
                </a:lnTo>
                <a:lnTo>
                  <a:pt x="834" y="249"/>
                </a:lnTo>
                <a:lnTo>
                  <a:pt x="829" y="254"/>
                </a:lnTo>
                <a:lnTo>
                  <a:pt x="816" y="263"/>
                </a:lnTo>
                <a:lnTo>
                  <a:pt x="774" y="290"/>
                </a:lnTo>
                <a:lnTo>
                  <a:pt x="640" y="374"/>
                </a:lnTo>
                <a:lnTo>
                  <a:pt x="563" y="425"/>
                </a:lnTo>
                <a:lnTo>
                  <a:pt x="525" y="452"/>
                </a:lnTo>
                <a:lnTo>
                  <a:pt x="488" y="477"/>
                </a:lnTo>
                <a:lnTo>
                  <a:pt x="454" y="503"/>
                </a:lnTo>
                <a:lnTo>
                  <a:pt x="422" y="528"/>
                </a:lnTo>
                <a:lnTo>
                  <a:pt x="394" y="551"/>
                </a:lnTo>
                <a:lnTo>
                  <a:pt x="371" y="574"/>
                </a:lnTo>
                <a:lnTo>
                  <a:pt x="371" y="574"/>
                </a:lnTo>
                <a:lnTo>
                  <a:pt x="351" y="595"/>
                </a:lnTo>
                <a:lnTo>
                  <a:pt x="330" y="620"/>
                </a:lnTo>
                <a:lnTo>
                  <a:pt x="286" y="673"/>
                </a:lnTo>
                <a:lnTo>
                  <a:pt x="240" y="733"/>
                </a:lnTo>
                <a:lnTo>
                  <a:pt x="196" y="795"/>
                </a:lnTo>
                <a:lnTo>
                  <a:pt x="154" y="856"/>
                </a:lnTo>
                <a:lnTo>
                  <a:pt x="117" y="913"/>
                </a:lnTo>
                <a:lnTo>
                  <a:pt x="86" y="961"/>
                </a:lnTo>
                <a:lnTo>
                  <a:pt x="75" y="983"/>
                </a:lnTo>
                <a:lnTo>
                  <a:pt x="66" y="1001"/>
                </a:lnTo>
                <a:lnTo>
                  <a:pt x="66" y="1001"/>
                </a:lnTo>
                <a:lnTo>
                  <a:pt x="52" y="1035"/>
                </a:lnTo>
                <a:lnTo>
                  <a:pt x="38" y="1072"/>
                </a:lnTo>
                <a:lnTo>
                  <a:pt x="27" y="1107"/>
                </a:lnTo>
                <a:lnTo>
                  <a:pt x="18" y="1142"/>
                </a:lnTo>
                <a:lnTo>
                  <a:pt x="5" y="1198"/>
                </a:lnTo>
                <a:lnTo>
                  <a:pt x="0" y="1219"/>
                </a:lnTo>
                <a:lnTo>
                  <a:pt x="0" y="1219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1CB8D382-9AA4-4EAD-B956-4597266A3B21}"/>
              </a:ext>
            </a:extLst>
          </p:cNvPr>
          <p:cNvSpPr>
            <a:spLocks/>
          </p:cNvSpPr>
          <p:nvPr/>
        </p:nvSpPr>
        <p:spPr bwMode="auto">
          <a:xfrm>
            <a:off x="5894555" y="2820738"/>
            <a:ext cx="1730329" cy="1449316"/>
          </a:xfrm>
          <a:custGeom>
            <a:avLst/>
            <a:gdLst>
              <a:gd name="T0" fmla="*/ 874 w 1564"/>
              <a:gd name="T1" fmla="*/ 846 h 1310"/>
              <a:gd name="T2" fmla="*/ 785 w 1564"/>
              <a:gd name="T3" fmla="*/ 863 h 1310"/>
              <a:gd name="T4" fmla="*/ 731 w 1564"/>
              <a:gd name="T5" fmla="*/ 858 h 1310"/>
              <a:gd name="T6" fmla="*/ 681 w 1564"/>
              <a:gd name="T7" fmla="*/ 841 h 1310"/>
              <a:gd name="T8" fmla="*/ 682 w 1564"/>
              <a:gd name="T9" fmla="*/ 830 h 1310"/>
              <a:gd name="T10" fmla="*/ 744 w 1564"/>
              <a:gd name="T11" fmla="*/ 799 h 1310"/>
              <a:gd name="T12" fmla="*/ 783 w 1564"/>
              <a:gd name="T13" fmla="*/ 766 h 1310"/>
              <a:gd name="T14" fmla="*/ 780 w 1564"/>
              <a:gd name="T15" fmla="*/ 748 h 1310"/>
              <a:gd name="T16" fmla="*/ 710 w 1564"/>
              <a:gd name="T17" fmla="*/ 672 h 1310"/>
              <a:gd name="T18" fmla="*/ 611 w 1564"/>
              <a:gd name="T19" fmla="*/ 588 h 1310"/>
              <a:gd name="T20" fmla="*/ 311 w 1564"/>
              <a:gd name="T21" fmla="*/ 339 h 1310"/>
              <a:gd name="T22" fmla="*/ 241 w 1564"/>
              <a:gd name="T23" fmla="*/ 262 h 1310"/>
              <a:gd name="T24" fmla="*/ 208 w 1564"/>
              <a:gd name="T25" fmla="*/ 229 h 1310"/>
              <a:gd name="T26" fmla="*/ 141 w 1564"/>
              <a:gd name="T27" fmla="*/ 226 h 1310"/>
              <a:gd name="T28" fmla="*/ 71 w 1564"/>
              <a:gd name="T29" fmla="*/ 208 h 1310"/>
              <a:gd name="T30" fmla="*/ 5 w 1564"/>
              <a:gd name="T31" fmla="*/ 175 h 1310"/>
              <a:gd name="T32" fmla="*/ 1 w 1564"/>
              <a:gd name="T33" fmla="*/ 167 h 1310"/>
              <a:gd name="T34" fmla="*/ 36 w 1564"/>
              <a:gd name="T35" fmla="*/ 165 h 1310"/>
              <a:gd name="T36" fmla="*/ 77 w 1564"/>
              <a:gd name="T37" fmla="*/ 161 h 1310"/>
              <a:gd name="T38" fmla="*/ 118 w 1564"/>
              <a:gd name="T39" fmla="*/ 136 h 1310"/>
              <a:gd name="T40" fmla="*/ 130 w 1564"/>
              <a:gd name="T41" fmla="*/ 132 h 1310"/>
              <a:gd name="T42" fmla="*/ 138 w 1564"/>
              <a:gd name="T43" fmla="*/ 131 h 1310"/>
              <a:gd name="T44" fmla="*/ 169 w 1564"/>
              <a:gd name="T45" fmla="*/ 100 h 1310"/>
              <a:gd name="T46" fmla="*/ 194 w 1564"/>
              <a:gd name="T47" fmla="*/ 53 h 1310"/>
              <a:gd name="T48" fmla="*/ 199 w 1564"/>
              <a:gd name="T49" fmla="*/ 24 h 1310"/>
              <a:gd name="T50" fmla="*/ 208 w 1564"/>
              <a:gd name="T51" fmla="*/ 3 h 1310"/>
              <a:gd name="T52" fmla="*/ 223 w 1564"/>
              <a:gd name="T53" fmla="*/ 4 h 1310"/>
              <a:gd name="T54" fmla="*/ 241 w 1564"/>
              <a:gd name="T55" fmla="*/ 27 h 1310"/>
              <a:gd name="T56" fmla="*/ 257 w 1564"/>
              <a:gd name="T57" fmla="*/ 75 h 1310"/>
              <a:gd name="T58" fmla="*/ 264 w 1564"/>
              <a:gd name="T59" fmla="*/ 151 h 1310"/>
              <a:gd name="T60" fmla="*/ 406 w 1564"/>
              <a:gd name="T61" fmla="*/ 250 h 1310"/>
              <a:gd name="T62" fmla="*/ 621 w 1564"/>
              <a:gd name="T63" fmla="*/ 363 h 1310"/>
              <a:gd name="T64" fmla="*/ 935 w 1564"/>
              <a:gd name="T65" fmla="*/ 483 h 1310"/>
              <a:gd name="T66" fmla="*/ 1027 w 1564"/>
              <a:gd name="T67" fmla="*/ 527 h 1310"/>
              <a:gd name="T68" fmla="*/ 1172 w 1564"/>
              <a:gd name="T69" fmla="*/ 613 h 1310"/>
              <a:gd name="T70" fmla="*/ 1283 w 1564"/>
              <a:gd name="T71" fmla="*/ 686 h 1310"/>
              <a:gd name="T72" fmla="*/ 1348 w 1564"/>
              <a:gd name="T73" fmla="*/ 750 h 1310"/>
              <a:gd name="T74" fmla="*/ 1383 w 1564"/>
              <a:gd name="T75" fmla="*/ 748 h 1310"/>
              <a:gd name="T76" fmla="*/ 1407 w 1564"/>
              <a:gd name="T77" fmla="*/ 672 h 1310"/>
              <a:gd name="T78" fmla="*/ 1419 w 1564"/>
              <a:gd name="T79" fmla="*/ 609 h 1310"/>
              <a:gd name="T80" fmla="*/ 1424 w 1564"/>
              <a:gd name="T81" fmla="*/ 604 h 1310"/>
              <a:gd name="T82" fmla="*/ 1443 w 1564"/>
              <a:gd name="T83" fmla="*/ 637 h 1310"/>
              <a:gd name="T84" fmla="*/ 1468 w 1564"/>
              <a:gd name="T85" fmla="*/ 722 h 1310"/>
              <a:gd name="T86" fmla="*/ 1465 w 1564"/>
              <a:gd name="T87" fmla="*/ 780 h 1310"/>
              <a:gd name="T88" fmla="*/ 1439 w 1564"/>
              <a:gd name="T89" fmla="*/ 868 h 1310"/>
              <a:gd name="T90" fmla="*/ 1472 w 1564"/>
              <a:gd name="T91" fmla="*/ 938 h 1310"/>
              <a:gd name="T92" fmla="*/ 1508 w 1564"/>
              <a:gd name="T93" fmla="*/ 1047 h 1310"/>
              <a:gd name="T94" fmla="*/ 1517 w 1564"/>
              <a:gd name="T95" fmla="*/ 1130 h 1310"/>
              <a:gd name="T96" fmla="*/ 1531 w 1564"/>
              <a:gd name="T97" fmla="*/ 1168 h 1310"/>
              <a:gd name="T98" fmla="*/ 1551 w 1564"/>
              <a:gd name="T99" fmla="*/ 1219 h 1310"/>
              <a:gd name="T100" fmla="*/ 1564 w 1564"/>
              <a:gd name="T101" fmla="*/ 1294 h 1310"/>
              <a:gd name="T102" fmla="*/ 1559 w 1564"/>
              <a:gd name="T103" fmla="*/ 1309 h 1310"/>
              <a:gd name="T104" fmla="*/ 1537 w 1564"/>
              <a:gd name="T105" fmla="*/ 1301 h 1310"/>
              <a:gd name="T106" fmla="*/ 1489 w 1564"/>
              <a:gd name="T107" fmla="*/ 1261 h 1310"/>
              <a:gd name="T108" fmla="*/ 1471 w 1564"/>
              <a:gd name="T109" fmla="*/ 1253 h 1310"/>
              <a:gd name="T110" fmla="*/ 1383 w 1564"/>
              <a:gd name="T111" fmla="*/ 1198 h 1310"/>
              <a:gd name="T112" fmla="*/ 1335 w 1564"/>
              <a:gd name="T113" fmla="*/ 1166 h 1310"/>
              <a:gd name="T114" fmla="*/ 1212 w 1564"/>
              <a:gd name="T115" fmla="*/ 1045 h 1310"/>
              <a:gd name="T116" fmla="*/ 1115 w 1564"/>
              <a:gd name="T117" fmla="*/ 963 h 1310"/>
              <a:gd name="T118" fmla="*/ 931 w 1564"/>
              <a:gd name="T119" fmla="*/ 827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4" h="1310">
                <a:moveTo>
                  <a:pt x="931" y="827"/>
                </a:moveTo>
                <a:lnTo>
                  <a:pt x="931" y="827"/>
                </a:lnTo>
                <a:lnTo>
                  <a:pt x="914" y="834"/>
                </a:lnTo>
                <a:lnTo>
                  <a:pt x="874" y="846"/>
                </a:lnTo>
                <a:lnTo>
                  <a:pt x="848" y="853"/>
                </a:lnTo>
                <a:lnTo>
                  <a:pt x="822" y="858"/>
                </a:lnTo>
                <a:lnTo>
                  <a:pt x="796" y="862"/>
                </a:lnTo>
                <a:lnTo>
                  <a:pt x="785" y="863"/>
                </a:lnTo>
                <a:lnTo>
                  <a:pt x="773" y="863"/>
                </a:lnTo>
                <a:lnTo>
                  <a:pt x="773" y="863"/>
                </a:lnTo>
                <a:lnTo>
                  <a:pt x="752" y="862"/>
                </a:lnTo>
                <a:lnTo>
                  <a:pt x="731" y="858"/>
                </a:lnTo>
                <a:lnTo>
                  <a:pt x="712" y="854"/>
                </a:lnTo>
                <a:lnTo>
                  <a:pt x="697" y="849"/>
                </a:lnTo>
                <a:lnTo>
                  <a:pt x="684" y="844"/>
                </a:lnTo>
                <a:lnTo>
                  <a:pt x="681" y="841"/>
                </a:lnTo>
                <a:lnTo>
                  <a:pt x="678" y="837"/>
                </a:lnTo>
                <a:lnTo>
                  <a:pt x="678" y="835"/>
                </a:lnTo>
                <a:lnTo>
                  <a:pt x="679" y="832"/>
                </a:lnTo>
                <a:lnTo>
                  <a:pt x="682" y="830"/>
                </a:lnTo>
                <a:lnTo>
                  <a:pt x="687" y="827"/>
                </a:lnTo>
                <a:lnTo>
                  <a:pt x="687" y="827"/>
                </a:lnTo>
                <a:lnTo>
                  <a:pt x="715" y="816"/>
                </a:lnTo>
                <a:lnTo>
                  <a:pt x="744" y="799"/>
                </a:lnTo>
                <a:lnTo>
                  <a:pt x="757" y="792"/>
                </a:lnTo>
                <a:lnTo>
                  <a:pt x="768" y="783"/>
                </a:lnTo>
                <a:lnTo>
                  <a:pt x="778" y="774"/>
                </a:lnTo>
                <a:lnTo>
                  <a:pt x="783" y="766"/>
                </a:lnTo>
                <a:lnTo>
                  <a:pt x="783" y="766"/>
                </a:lnTo>
                <a:lnTo>
                  <a:pt x="785" y="761"/>
                </a:lnTo>
                <a:lnTo>
                  <a:pt x="782" y="756"/>
                </a:lnTo>
                <a:lnTo>
                  <a:pt x="780" y="748"/>
                </a:lnTo>
                <a:lnTo>
                  <a:pt x="775" y="741"/>
                </a:lnTo>
                <a:lnTo>
                  <a:pt x="758" y="721"/>
                </a:lnTo>
                <a:lnTo>
                  <a:pt x="736" y="698"/>
                </a:lnTo>
                <a:lnTo>
                  <a:pt x="710" y="672"/>
                </a:lnTo>
                <a:lnTo>
                  <a:pt x="679" y="646"/>
                </a:lnTo>
                <a:lnTo>
                  <a:pt x="645" y="618"/>
                </a:lnTo>
                <a:lnTo>
                  <a:pt x="611" y="588"/>
                </a:lnTo>
                <a:lnTo>
                  <a:pt x="611" y="588"/>
                </a:lnTo>
                <a:lnTo>
                  <a:pt x="448" y="456"/>
                </a:lnTo>
                <a:lnTo>
                  <a:pt x="369" y="391"/>
                </a:lnTo>
                <a:lnTo>
                  <a:pt x="336" y="363"/>
                </a:lnTo>
                <a:lnTo>
                  <a:pt x="311" y="339"/>
                </a:lnTo>
                <a:lnTo>
                  <a:pt x="311" y="339"/>
                </a:lnTo>
                <a:lnTo>
                  <a:pt x="290" y="319"/>
                </a:lnTo>
                <a:lnTo>
                  <a:pt x="271" y="299"/>
                </a:lnTo>
                <a:lnTo>
                  <a:pt x="241" y="262"/>
                </a:lnTo>
                <a:lnTo>
                  <a:pt x="221" y="238"/>
                </a:lnTo>
                <a:lnTo>
                  <a:pt x="214" y="228"/>
                </a:lnTo>
                <a:lnTo>
                  <a:pt x="214" y="228"/>
                </a:lnTo>
                <a:lnTo>
                  <a:pt x="208" y="229"/>
                </a:lnTo>
                <a:lnTo>
                  <a:pt x="190" y="230"/>
                </a:lnTo>
                <a:lnTo>
                  <a:pt x="176" y="230"/>
                </a:lnTo>
                <a:lnTo>
                  <a:pt x="160" y="229"/>
                </a:lnTo>
                <a:lnTo>
                  <a:pt x="141" y="226"/>
                </a:lnTo>
                <a:lnTo>
                  <a:pt x="118" y="222"/>
                </a:lnTo>
                <a:lnTo>
                  <a:pt x="118" y="222"/>
                </a:lnTo>
                <a:lnTo>
                  <a:pt x="94" y="216"/>
                </a:lnTo>
                <a:lnTo>
                  <a:pt x="71" y="208"/>
                </a:lnTo>
                <a:lnTo>
                  <a:pt x="49" y="201"/>
                </a:lnTo>
                <a:lnTo>
                  <a:pt x="31" y="192"/>
                </a:lnTo>
                <a:lnTo>
                  <a:pt x="16" y="183"/>
                </a:lnTo>
                <a:lnTo>
                  <a:pt x="5" y="175"/>
                </a:lnTo>
                <a:lnTo>
                  <a:pt x="1" y="173"/>
                </a:lnTo>
                <a:lnTo>
                  <a:pt x="0" y="170"/>
                </a:lnTo>
                <a:lnTo>
                  <a:pt x="0" y="168"/>
                </a:lnTo>
                <a:lnTo>
                  <a:pt x="1" y="167"/>
                </a:lnTo>
                <a:lnTo>
                  <a:pt x="1" y="167"/>
                </a:lnTo>
                <a:lnTo>
                  <a:pt x="7" y="165"/>
                </a:lnTo>
                <a:lnTo>
                  <a:pt x="15" y="165"/>
                </a:lnTo>
                <a:lnTo>
                  <a:pt x="36" y="165"/>
                </a:lnTo>
                <a:lnTo>
                  <a:pt x="48" y="167"/>
                </a:lnTo>
                <a:lnTo>
                  <a:pt x="58" y="165"/>
                </a:lnTo>
                <a:lnTo>
                  <a:pt x="68" y="164"/>
                </a:lnTo>
                <a:lnTo>
                  <a:pt x="77" y="161"/>
                </a:lnTo>
                <a:lnTo>
                  <a:pt x="77" y="161"/>
                </a:lnTo>
                <a:lnTo>
                  <a:pt x="91" y="154"/>
                </a:lnTo>
                <a:lnTo>
                  <a:pt x="101" y="147"/>
                </a:lnTo>
                <a:lnTo>
                  <a:pt x="118" y="136"/>
                </a:lnTo>
                <a:lnTo>
                  <a:pt x="118" y="136"/>
                </a:lnTo>
                <a:lnTo>
                  <a:pt x="121" y="134"/>
                </a:lnTo>
                <a:lnTo>
                  <a:pt x="124" y="132"/>
                </a:lnTo>
                <a:lnTo>
                  <a:pt x="130" y="132"/>
                </a:lnTo>
                <a:lnTo>
                  <a:pt x="134" y="132"/>
                </a:lnTo>
                <a:lnTo>
                  <a:pt x="135" y="132"/>
                </a:lnTo>
                <a:lnTo>
                  <a:pt x="138" y="131"/>
                </a:lnTo>
                <a:lnTo>
                  <a:pt x="138" y="131"/>
                </a:lnTo>
                <a:lnTo>
                  <a:pt x="143" y="127"/>
                </a:lnTo>
                <a:lnTo>
                  <a:pt x="149" y="122"/>
                </a:lnTo>
                <a:lnTo>
                  <a:pt x="158" y="114"/>
                </a:lnTo>
                <a:lnTo>
                  <a:pt x="169" y="100"/>
                </a:lnTo>
                <a:lnTo>
                  <a:pt x="169" y="100"/>
                </a:lnTo>
                <a:lnTo>
                  <a:pt x="180" y="83"/>
                </a:lnTo>
                <a:lnTo>
                  <a:pt x="190" y="64"/>
                </a:lnTo>
                <a:lnTo>
                  <a:pt x="194" y="53"/>
                </a:lnTo>
                <a:lnTo>
                  <a:pt x="196" y="43"/>
                </a:lnTo>
                <a:lnTo>
                  <a:pt x="198" y="34"/>
                </a:lnTo>
                <a:lnTo>
                  <a:pt x="199" y="24"/>
                </a:lnTo>
                <a:lnTo>
                  <a:pt x="199" y="24"/>
                </a:lnTo>
                <a:lnTo>
                  <a:pt x="200" y="15"/>
                </a:lnTo>
                <a:lnTo>
                  <a:pt x="203" y="8"/>
                </a:lnTo>
                <a:lnTo>
                  <a:pt x="205" y="4"/>
                </a:lnTo>
                <a:lnTo>
                  <a:pt x="208" y="3"/>
                </a:lnTo>
                <a:lnTo>
                  <a:pt x="212" y="1"/>
                </a:lnTo>
                <a:lnTo>
                  <a:pt x="216" y="0"/>
                </a:lnTo>
                <a:lnTo>
                  <a:pt x="218" y="1"/>
                </a:lnTo>
                <a:lnTo>
                  <a:pt x="223" y="4"/>
                </a:lnTo>
                <a:lnTo>
                  <a:pt x="227" y="8"/>
                </a:lnTo>
                <a:lnTo>
                  <a:pt x="231" y="12"/>
                </a:lnTo>
                <a:lnTo>
                  <a:pt x="236" y="19"/>
                </a:lnTo>
                <a:lnTo>
                  <a:pt x="241" y="27"/>
                </a:lnTo>
                <a:lnTo>
                  <a:pt x="245" y="37"/>
                </a:lnTo>
                <a:lnTo>
                  <a:pt x="250" y="50"/>
                </a:lnTo>
                <a:lnTo>
                  <a:pt x="250" y="50"/>
                </a:lnTo>
                <a:lnTo>
                  <a:pt x="257" y="75"/>
                </a:lnTo>
                <a:lnTo>
                  <a:pt x="263" y="99"/>
                </a:lnTo>
                <a:lnTo>
                  <a:pt x="264" y="120"/>
                </a:lnTo>
                <a:lnTo>
                  <a:pt x="265" y="137"/>
                </a:lnTo>
                <a:lnTo>
                  <a:pt x="264" y="151"/>
                </a:lnTo>
                <a:lnTo>
                  <a:pt x="263" y="163"/>
                </a:lnTo>
                <a:lnTo>
                  <a:pt x="260" y="172"/>
                </a:lnTo>
                <a:lnTo>
                  <a:pt x="260" y="172"/>
                </a:lnTo>
                <a:lnTo>
                  <a:pt x="406" y="250"/>
                </a:lnTo>
                <a:lnTo>
                  <a:pt x="590" y="350"/>
                </a:lnTo>
                <a:lnTo>
                  <a:pt x="590" y="350"/>
                </a:lnTo>
                <a:lnTo>
                  <a:pt x="603" y="356"/>
                </a:lnTo>
                <a:lnTo>
                  <a:pt x="621" y="363"/>
                </a:lnTo>
                <a:lnTo>
                  <a:pt x="669" y="383"/>
                </a:lnTo>
                <a:lnTo>
                  <a:pt x="800" y="431"/>
                </a:lnTo>
                <a:lnTo>
                  <a:pt x="870" y="458"/>
                </a:lnTo>
                <a:lnTo>
                  <a:pt x="935" y="483"/>
                </a:lnTo>
                <a:lnTo>
                  <a:pt x="964" y="496"/>
                </a:lnTo>
                <a:lnTo>
                  <a:pt x="989" y="507"/>
                </a:lnTo>
                <a:lnTo>
                  <a:pt x="1011" y="517"/>
                </a:lnTo>
                <a:lnTo>
                  <a:pt x="1027" y="527"/>
                </a:lnTo>
                <a:lnTo>
                  <a:pt x="1027" y="527"/>
                </a:lnTo>
                <a:lnTo>
                  <a:pt x="1058" y="546"/>
                </a:lnTo>
                <a:lnTo>
                  <a:pt x="1094" y="568"/>
                </a:lnTo>
                <a:lnTo>
                  <a:pt x="1172" y="613"/>
                </a:lnTo>
                <a:lnTo>
                  <a:pt x="1209" y="635"/>
                </a:lnTo>
                <a:lnTo>
                  <a:pt x="1243" y="657"/>
                </a:lnTo>
                <a:lnTo>
                  <a:pt x="1271" y="677"/>
                </a:lnTo>
                <a:lnTo>
                  <a:pt x="1283" y="686"/>
                </a:lnTo>
                <a:lnTo>
                  <a:pt x="1292" y="695"/>
                </a:lnTo>
                <a:lnTo>
                  <a:pt x="1292" y="695"/>
                </a:lnTo>
                <a:lnTo>
                  <a:pt x="1322" y="726"/>
                </a:lnTo>
                <a:lnTo>
                  <a:pt x="1348" y="750"/>
                </a:lnTo>
                <a:lnTo>
                  <a:pt x="1373" y="771"/>
                </a:lnTo>
                <a:lnTo>
                  <a:pt x="1373" y="771"/>
                </a:lnTo>
                <a:lnTo>
                  <a:pt x="1376" y="765"/>
                </a:lnTo>
                <a:lnTo>
                  <a:pt x="1383" y="748"/>
                </a:lnTo>
                <a:lnTo>
                  <a:pt x="1393" y="723"/>
                </a:lnTo>
                <a:lnTo>
                  <a:pt x="1404" y="690"/>
                </a:lnTo>
                <a:lnTo>
                  <a:pt x="1404" y="690"/>
                </a:lnTo>
                <a:lnTo>
                  <a:pt x="1407" y="672"/>
                </a:lnTo>
                <a:lnTo>
                  <a:pt x="1411" y="656"/>
                </a:lnTo>
                <a:lnTo>
                  <a:pt x="1415" y="628"/>
                </a:lnTo>
                <a:lnTo>
                  <a:pt x="1416" y="618"/>
                </a:lnTo>
                <a:lnTo>
                  <a:pt x="1419" y="609"/>
                </a:lnTo>
                <a:lnTo>
                  <a:pt x="1420" y="605"/>
                </a:lnTo>
                <a:lnTo>
                  <a:pt x="1423" y="604"/>
                </a:lnTo>
                <a:lnTo>
                  <a:pt x="1424" y="604"/>
                </a:lnTo>
                <a:lnTo>
                  <a:pt x="1424" y="604"/>
                </a:lnTo>
                <a:lnTo>
                  <a:pt x="1426" y="605"/>
                </a:lnTo>
                <a:lnTo>
                  <a:pt x="1429" y="609"/>
                </a:lnTo>
                <a:lnTo>
                  <a:pt x="1435" y="620"/>
                </a:lnTo>
                <a:lnTo>
                  <a:pt x="1443" y="637"/>
                </a:lnTo>
                <a:lnTo>
                  <a:pt x="1451" y="656"/>
                </a:lnTo>
                <a:lnTo>
                  <a:pt x="1458" y="679"/>
                </a:lnTo>
                <a:lnTo>
                  <a:pt x="1465" y="700"/>
                </a:lnTo>
                <a:lnTo>
                  <a:pt x="1468" y="722"/>
                </a:lnTo>
                <a:lnTo>
                  <a:pt x="1470" y="741"/>
                </a:lnTo>
                <a:lnTo>
                  <a:pt x="1470" y="741"/>
                </a:lnTo>
                <a:lnTo>
                  <a:pt x="1468" y="760"/>
                </a:lnTo>
                <a:lnTo>
                  <a:pt x="1465" y="780"/>
                </a:lnTo>
                <a:lnTo>
                  <a:pt x="1459" y="801"/>
                </a:lnTo>
                <a:lnTo>
                  <a:pt x="1454" y="821"/>
                </a:lnTo>
                <a:lnTo>
                  <a:pt x="1444" y="854"/>
                </a:lnTo>
                <a:lnTo>
                  <a:pt x="1439" y="868"/>
                </a:lnTo>
                <a:lnTo>
                  <a:pt x="1439" y="868"/>
                </a:lnTo>
                <a:lnTo>
                  <a:pt x="1449" y="888"/>
                </a:lnTo>
                <a:lnTo>
                  <a:pt x="1459" y="910"/>
                </a:lnTo>
                <a:lnTo>
                  <a:pt x="1472" y="938"/>
                </a:lnTo>
                <a:lnTo>
                  <a:pt x="1485" y="968"/>
                </a:lnTo>
                <a:lnTo>
                  <a:pt x="1496" y="1001"/>
                </a:lnTo>
                <a:lnTo>
                  <a:pt x="1505" y="1032"/>
                </a:lnTo>
                <a:lnTo>
                  <a:pt x="1508" y="1047"/>
                </a:lnTo>
                <a:lnTo>
                  <a:pt x="1510" y="1061"/>
                </a:lnTo>
                <a:lnTo>
                  <a:pt x="1510" y="1061"/>
                </a:lnTo>
                <a:lnTo>
                  <a:pt x="1514" y="1103"/>
                </a:lnTo>
                <a:lnTo>
                  <a:pt x="1517" y="1130"/>
                </a:lnTo>
                <a:lnTo>
                  <a:pt x="1518" y="1140"/>
                </a:lnTo>
                <a:lnTo>
                  <a:pt x="1520" y="1149"/>
                </a:lnTo>
                <a:lnTo>
                  <a:pt x="1526" y="1158"/>
                </a:lnTo>
                <a:lnTo>
                  <a:pt x="1531" y="1168"/>
                </a:lnTo>
                <a:lnTo>
                  <a:pt x="1531" y="1168"/>
                </a:lnTo>
                <a:lnTo>
                  <a:pt x="1537" y="1182"/>
                </a:lnTo>
                <a:lnTo>
                  <a:pt x="1545" y="1198"/>
                </a:lnTo>
                <a:lnTo>
                  <a:pt x="1551" y="1219"/>
                </a:lnTo>
                <a:lnTo>
                  <a:pt x="1556" y="1239"/>
                </a:lnTo>
                <a:lnTo>
                  <a:pt x="1561" y="1259"/>
                </a:lnTo>
                <a:lnTo>
                  <a:pt x="1564" y="1278"/>
                </a:lnTo>
                <a:lnTo>
                  <a:pt x="1564" y="1294"/>
                </a:lnTo>
                <a:lnTo>
                  <a:pt x="1562" y="1300"/>
                </a:lnTo>
                <a:lnTo>
                  <a:pt x="1561" y="1305"/>
                </a:lnTo>
                <a:lnTo>
                  <a:pt x="1561" y="1305"/>
                </a:lnTo>
                <a:lnTo>
                  <a:pt x="1559" y="1309"/>
                </a:lnTo>
                <a:lnTo>
                  <a:pt x="1556" y="1310"/>
                </a:lnTo>
                <a:lnTo>
                  <a:pt x="1552" y="1310"/>
                </a:lnTo>
                <a:lnTo>
                  <a:pt x="1547" y="1308"/>
                </a:lnTo>
                <a:lnTo>
                  <a:pt x="1537" y="1301"/>
                </a:lnTo>
                <a:lnTo>
                  <a:pt x="1526" y="1291"/>
                </a:lnTo>
                <a:lnTo>
                  <a:pt x="1501" y="1271"/>
                </a:lnTo>
                <a:lnTo>
                  <a:pt x="1493" y="1263"/>
                </a:lnTo>
                <a:lnTo>
                  <a:pt x="1489" y="1261"/>
                </a:lnTo>
                <a:lnTo>
                  <a:pt x="1485" y="1259"/>
                </a:lnTo>
                <a:lnTo>
                  <a:pt x="1485" y="1259"/>
                </a:lnTo>
                <a:lnTo>
                  <a:pt x="1479" y="1257"/>
                </a:lnTo>
                <a:lnTo>
                  <a:pt x="1471" y="1253"/>
                </a:lnTo>
                <a:lnTo>
                  <a:pt x="1452" y="1239"/>
                </a:lnTo>
                <a:lnTo>
                  <a:pt x="1424" y="1220"/>
                </a:lnTo>
                <a:lnTo>
                  <a:pt x="1405" y="1210"/>
                </a:lnTo>
                <a:lnTo>
                  <a:pt x="1383" y="1198"/>
                </a:lnTo>
                <a:lnTo>
                  <a:pt x="1383" y="1198"/>
                </a:lnTo>
                <a:lnTo>
                  <a:pt x="1372" y="1192"/>
                </a:lnTo>
                <a:lnTo>
                  <a:pt x="1359" y="1184"/>
                </a:lnTo>
                <a:lnTo>
                  <a:pt x="1335" y="1166"/>
                </a:lnTo>
                <a:lnTo>
                  <a:pt x="1311" y="1145"/>
                </a:lnTo>
                <a:lnTo>
                  <a:pt x="1287" y="1122"/>
                </a:lnTo>
                <a:lnTo>
                  <a:pt x="1237" y="1071"/>
                </a:lnTo>
                <a:lnTo>
                  <a:pt x="1212" y="1045"/>
                </a:lnTo>
                <a:lnTo>
                  <a:pt x="1185" y="1020"/>
                </a:lnTo>
                <a:lnTo>
                  <a:pt x="1185" y="1020"/>
                </a:lnTo>
                <a:lnTo>
                  <a:pt x="1153" y="994"/>
                </a:lnTo>
                <a:lnTo>
                  <a:pt x="1115" y="963"/>
                </a:lnTo>
                <a:lnTo>
                  <a:pt x="1031" y="900"/>
                </a:lnTo>
                <a:lnTo>
                  <a:pt x="960" y="849"/>
                </a:lnTo>
                <a:lnTo>
                  <a:pt x="931" y="827"/>
                </a:lnTo>
                <a:lnTo>
                  <a:pt x="931" y="827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9E0551EB-CF42-41B4-9D9B-80EF8AD825FF}"/>
              </a:ext>
            </a:extLst>
          </p:cNvPr>
          <p:cNvSpPr>
            <a:spLocks/>
          </p:cNvSpPr>
          <p:nvPr/>
        </p:nvSpPr>
        <p:spPr bwMode="auto">
          <a:xfrm>
            <a:off x="7867395" y="5292997"/>
            <a:ext cx="1709609" cy="667343"/>
          </a:xfrm>
          <a:custGeom>
            <a:avLst/>
            <a:gdLst>
              <a:gd name="T0" fmla="*/ 639 w 1637"/>
              <a:gd name="T1" fmla="*/ 526 h 639"/>
              <a:gd name="T2" fmla="*/ 654 w 1637"/>
              <a:gd name="T3" fmla="*/ 580 h 639"/>
              <a:gd name="T4" fmla="*/ 689 w 1637"/>
              <a:gd name="T5" fmla="*/ 618 h 639"/>
              <a:gd name="T6" fmla="*/ 697 w 1637"/>
              <a:gd name="T7" fmla="*/ 632 h 639"/>
              <a:gd name="T8" fmla="*/ 686 w 1637"/>
              <a:gd name="T9" fmla="*/ 637 h 639"/>
              <a:gd name="T10" fmla="*/ 621 w 1637"/>
              <a:gd name="T11" fmla="*/ 629 h 639"/>
              <a:gd name="T12" fmla="*/ 531 w 1637"/>
              <a:gd name="T13" fmla="*/ 572 h 639"/>
              <a:gd name="T14" fmla="*/ 501 w 1637"/>
              <a:gd name="T15" fmla="*/ 534 h 639"/>
              <a:gd name="T16" fmla="*/ 480 w 1637"/>
              <a:gd name="T17" fmla="*/ 459 h 639"/>
              <a:gd name="T18" fmla="*/ 466 w 1637"/>
              <a:gd name="T19" fmla="*/ 382 h 639"/>
              <a:gd name="T20" fmla="*/ 446 w 1637"/>
              <a:gd name="T21" fmla="*/ 355 h 639"/>
              <a:gd name="T22" fmla="*/ 364 w 1637"/>
              <a:gd name="T23" fmla="*/ 302 h 639"/>
              <a:gd name="T24" fmla="*/ 260 w 1637"/>
              <a:gd name="T25" fmla="*/ 248 h 639"/>
              <a:gd name="T26" fmla="*/ 146 w 1637"/>
              <a:gd name="T27" fmla="*/ 223 h 639"/>
              <a:gd name="T28" fmla="*/ 81 w 1637"/>
              <a:gd name="T29" fmla="*/ 215 h 639"/>
              <a:gd name="T30" fmla="*/ 15 w 1637"/>
              <a:gd name="T31" fmla="*/ 206 h 639"/>
              <a:gd name="T32" fmla="*/ 0 w 1637"/>
              <a:gd name="T33" fmla="*/ 192 h 639"/>
              <a:gd name="T34" fmla="*/ 8 w 1637"/>
              <a:gd name="T35" fmla="*/ 176 h 639"/>
              <a:gd name="T36" fmla="*/ 54 w 1637"/>
              <a:gd name="T37" fmla="*/ 154 h 639"/>
              <a:gd name="T38" fmla="*/ 99 w 1637"/>
              <a:gd name="T39" fmla="*/ 145 h 639"/>
              <a:gd name="T40" fmla="*/ 135 w 1637"/>
              <a:gd name="T41" fmla="*/ 96 h 639"/>
              <a:gd name="T42" fmla="*/ 198 w 1637"/>
              <a:gd name="T43" fmla="*/ 47 h 639"/>
              <a:gd name="T44" fmla="*/ 296 w 1637"/>
              <a:gd name="T45" fmla="*/ 11 h 639"/>
              <a:gd name="T46" fmla="*/ 393 w 1637"/>
              <a:gd name="T47" fmla="*/ 2 h 639"/>
              <a:gd name="T48" fmla="*/ 526 w 1637"/>
              <a:gd name="T49" fmla="*/ 7 h 639"/>
              <a:gd name="T50" fmla="*/ 695 w 1637"/>
              <a:gd name="T51" fmla="*/ 40 h 639"/>
              <a:gd name="T52" fmla="*/ 867 w 1637"/>
              <a:gd name="T53" fmla="*/ 103 h 639"/>
              <a:gd name="T54" fmla="*/ 1261 w 1637"/>
              <a:gd name="T55" fmla="*/ 249 h 639"/>
              <a:gd name="T56" fmla="*/ 1445 w 1637"/>
              <a:gd name="T57" fmla="*/ 288 h 639"/>
              <a:gd name="T58" fmla="*/ 1519 w 1637"/>
              <a:gd name="T59" fmla="*/ 318 h 639"/>
              <a:gd name="T60" fmla="*/ 1546 w 1637"/>
              <a:gd name="T61" fmla="*/ 340 h 639"/>
              <a:gd name="T62" fmla="*/ 1554 w 1637"/>
              <a:gd name="T63" fmla="*/ 360 h 639"/>
              <a:gd name="T64" fmla="*/ 1527 w 1637"/>
              <a:gd name="T65" fmla="*/ 373 h 639"/>
              <a:gd name="T66" fmla="*/ 1476 w 1637"/>
              <a:gd name="T67" fmla="*/ 376 h 639"/>
              <a:gd name="T68" fmla="*/ 1463 w 1637"/>
              <a:gd name="T69" fmla="*/ 389 h 639"/>
              <a:gd name="T70" fmla="*/ 1476 w 1637"/>
              <a:gd name="T71" fmla="*/ 423 h 639"/>
              <a:gd name="T72" fmla="*/ 1551 w 1637"/>
              <a:gd name="T73" fmla="*/ 515 h 639"/>
              <a:gd name="T74" fmla="*/ 1636 w 1637"/>
              <a:gd name="T75" fmla="*/ 619 h 639"/>
              <a:gd name="T76" fmla="*/ 1634 w 1637"/>
              <a:gd name="T77" fmla="*/ 629 h 639"/>
              <a:gd name="T78" fmla="*/ 1557 w 1637"/>
              <a:gd name="T79" fmla="*/ 612 h 639"/>
              <a:gd name="T80" fmla="*/ 1429 w 1637"/>
              <a:gd name="T81" fmla="*/ 589 h 639"/>
              <a:gd name="T82" fmla="*/ 1312 w 1637"/>
              <a:gd name="T83" fmla="*/ 591 h 639"/>
              <a:gd name="T84" fmla="*/ 1086 w 1637"/>
              <a:gd name="T85" fmla="*/ 613 h 639"/>
              <a:gd name="T86" fmla="*/ 917 w 1637"/>
              <a:gd name="T87" fmla="*/ 623 h 639"/>
              <a:gd name="T88" fmla="*/ 833 w 1637"/>
              <a:gd name="T89" fmla="*/ 612 h 639"/>
              <a:gd name="T90" fmla="*/ 794 w 1637"/>
              <a:gd name="T91" fmla="*/ 591 h 639"/>
              <a:gd name="T92" fmla="*/ 744 w 1637"/>
              <a:gd name="T93" fmla="*/ 544 h 639"/>
              <a:gd name="T94" fmla="*/ 712 w 1637"/>
              <a:gd name="T95" fmla="*/ 524 h 639"/>
              <a:gd name="T96" fmla="*/ 662 w 1637"/>
              <a:gd name="T97" fmla="*/ 493 h 639"/>
              <a:gd name="T98" fmla="*/ 640 w 1637"/>
              <a:gd name="T99" fmla="*/ 493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37" h="639">
                <a:moveTo>
                  <a:pt x="637" y="498"/>
                </a:moveTo>
                <a:lnTo>
                  <a:pt x="637" y="498"/>
                </a:lnTo>
                <a:lnTo>
                  <a:pt x="637" y="506"/>
                </a:lnTo>
                <a:lnTo>
                  <a:pt x="639" y="526"/>
                </a:lnTo>
                <a:lnTo>
                  <a:pt x="640" y="539"/>
                </a:lnTo>
                <a:lnTo>
                  <a:pt x="644" y="553"/>
                </a:lnTo>
                <a:lnTo>
                  <a:pt x="648" y="567"/>
                </a:lnTo>
                <a:lnTo>
                  <a:pt x="654" y="580"/>
                </a:lnTo>
                <a:lnTo>
                  <a:pt x="654" y="580"/>
                </a:lnTo>
                <a:lnTo>
                  <a:pt x="662" y="591"/>
                </a:lnTo>
                <a:lnTo>
                  <a:pt x="672" y="601"/>
                </a:lnTo>
                <a:lnTo>
                  <a:pt x="689" y="618"/>
                </a:lnTo>
                <a:lnTo>
                  <a:pt x="696" y="624"/>
                </a:lnTo>
                <a:lnTo>
                  <a:pt x="697" y="627"/>
                </a:lnTo>
                <a:lnTo>
                  <a:pt x="698" y="629"/>
                </a:lnTo>
                <a:lnTo>
                  <a:pt x="697" y="632"/>
                </a:lnTo>
                <a:lnTo>
                  <a:pt x="696" y="634"/>
                </a:lnTo>
                <a:lnTo>
                  <a:pt x="692" y="636"/>
                </a:lnTo>
                <a:lnTo>
                  <a:pt x="686" y="637"/>
                </a:lnTo>
                <a:lnTo>
                  <a:pt x="686" y="637"/>
                </a:lnTo>
                <a:lnTo>
                  <a:pt x="673" y="639"/>
                </a:lnTo>
                <a:lnTo>
                  <a:pt x="656" y="638"/>
                </a:lnTo>
                <a:lnTo>
                  <a:pt x="640" y="636"/>
                </a:lnTo>
                <a:lnTo>
                  <a:pt x="621" y="629"/>
                </a:lnTo>
                <a:lnTo>
                  <a:pt x="601" y="620"/>
                </a:lnTo>
                <a:lnTo>
                  <a:pt x="579" y="608"/>
                </a:lnTo>
                <a:lnTo>
                  <a:pt x="556" y="591"/>
                </a:lnTo>
                <a:lnTo>
                  <a:pt x="531" y="572"/>
                </a:lnTo>
                <a:lnTo>
                  <a:pt x="531" y="572"/>
                </a:lnTo>
                <a:lnTo>
                  <a:pt x="519" y="561"/>
                </a:lnTo>
                <a:lnTo>
                  <a:pt x="510" y="548"/>
                </a:lnTo>
                <a:lnTo>
                  <a:pt x="501" y="534"/>
                </a:lnTo>
                <a:lnTo>
                  <a:pt x="495" y="520"/>
                </a:lnTo>
                <a:lnTo>
                  <a:pt x="490" y="505"/>
                </a:lnTo>
                <a:lnTo>
                  <a:pt x="486" y="490"/>
                </a:lnTo>
                <a:lnTo>
                  <a:pt x="480" y="459"/>
                </a:lnTo>
                <a:lnTo>
                  <a:pt x="476" y="430"/>
                </a:lnTo>
                <a:lnTo>
                  <a:pt x="472" y="403"/>
                </a:lnTo>
                <a:lnTo>
                  <a:pt x="470" y="392"/>
                </a:lnTo>
                <a:lnTo>
                  <a:pt x="466" y="382"/>
                </a:lnTo>
                <a:lnTo>
                  <a:pt x="462" y="374"/>
                </a:lnTo>
                <a:lnTo>
                  <a:pt x="458" y="366"/>
                </a:lnTo>
                <a:lnTo>
                  <a:pt x="458" y="366"/>
                </a:lnTo>
                <a:lnTo>
                  <a:pt x="446" y="355"/>
                </a:lnTo>
                <a:lnTo>
                  <a:pt x="429" y="342"/>
                </a:lnTo>
                <a:lnTo>
                  <a:pt x="410" y="328"/>
                </a:lnTo>
                <a:lnTo>
                  <a:pt x="388" y="315"/>
                </a:lnTo>
                <a:lnTo>
                  <a:pt x="364" y="302"/>
                </a:lnTo>
                <a:lnTo>
                  <a:pt x="339" y="288"/>
                </a:lnTo>
                <a:lnTo>
                  <a:pt x="287" y="260"/>
                </a:lnTo>
                <a:lnTo>
                  <a:pt x="287" y="260"/>
                </a:lnTo>
                <a:lnTo>
                  <a:pt x="260" y="248"/>
                </a:lnTo>
                <a:lnTo>
                  <a:pt x="235" y="241"/>
                </a:lnTo>
                <a:lnTo>
                  <a:pt x="210" y="233"/>
                </a:lnTo>
                <a:lnTo>
                  <a:pt x="186" y="229"/>
                </a:lnTo>
                <a:lnTo>
                  <a:pt x="146" y="223"/>
                </a:lnTo>
                <a:lnTo>
                  <a:pt x="115" y="219"/>
                </a:lnTo>
                <a:lnTo>
                  <a:pt x="115" y="219"/>
                </a:lnTo>
                <a:lnTo>
                  <a:pt x="100" y="218"/>
                </a:lnTo>
                <a:lnTo>
                  <a:pt x="81" y="215"/>
                </a:lnTo>
                <a:lnTo>
                  <a:pt x="60" y="214"/>
                </a:lnTo>
                <a:lnTo>
                  <a:pt x="40" y="211"/>
                </a:lnTo>
                <a:lnTo>
                  <a:pt x="22" y="209"/>
                </a:lnTo>
                <a:lnTo>
                  <a:pt x="15" y="206"/>
                </a:lnTo>
                <a:lnTo>
                  <a:pt x="8" y="204"/>
                </a:lnTo>
                <a:lnTo>
                  <a:pt x="3" y="200"/>
                </a:lnTo>
                <a:lnTo>
                  <a:pt x="1" y="196"/>
                </a:lnTo>
                <a:lnTo>
                  <a:pt x="0" y="192"/>
                </a:lnTo>
                <a:lnTo>
                  <a:pt x="1" y="186"/>
                </a:lnTo>
                <a:lnTo>
                  <a:pt x="1" y="186"/>
                </a:lnTo>
                <a:lnTo>
                  <a:pt x="3" y="181"/>
                </a:lnTo>
                <a:lnTo>
                  <a:pt x="8" y="176"/>
                </a:lnTo>
                <a:lnTo>
                  <a:pt x="15" y="171"/>
                </a:lnTo>
                <a:lnTo>
                  <a:pt x="21" y="167"/>
                </a:lnTo>
                <a:lnTo>
                  <a:pt x="38" y="159"/>
                </a:lnTo>
                <a:lnTo>
                  <a:pt x="54" y="154"/>
                </a:lnTo>
                <a:lnTo>
                  <a:pt x="71" y="150"/>
                </a:lnTo>
                <a:lnTo>
                  <a:pt x="85" y="148"/>
                </a:lnTo>
                <a:lnTo>
                  <a:pt x="99" y="145"/>
                </a:lnTo>
                <a:lnTo>
                  <a:pt x="99" y="145"/>
                </a:lnTo>
                <a:lnTo>
                  <a:pt x="101" y="140"/>
                </a:lnTo>
                <a:lnTo>
                  <a:pt x="110" y="126"/>
                </a:lnTo>
                <a:lnTo>
                  <a:pt x="125" y="107"/>
                </a:lnTo>
                <a:lnTo>
                  <a:pt x="135" y="96"/>
                </a:lnTo>
                <a:lnTo>
                  <a:pt x="148" y="83"/>
                </a:lnTo>
                <a:lnTo>
                  <a:pt x="162" y="72"/>
                </a:lnTo>
                <a:lnTo>
                  <a:pt x="179" y="59"/>
                </a:lnTo>
                <a:lnTo>
                  <a:pt x="198" y="47"/>
                </a:lnTo>
                <a:lnTo>
                  <a:pt x="218" y="36"/>
                </a:lnTo>
                <a:lnTo>
                  <a:pt x="242" y="26"/>
                </a:lnTo>
                <a:lnTo>
                  <a:pt x="268" y="18"/>
                </a:lnTo>
                <a:lnTo>
                  <a:pt x="296" y="11"/>
                </a:lnTo>
                <a:lnTo>
                  <a:pt x="327" y="5"/>
                </a:lnTo>
                <a:lnTo>
                  <a:pt x="327" y="5"/>
                </a:lnTo>
                <a:lnTo>
                  <a:pt x="360" y="3"/>
                </a:lnTo>
                <a:lnTo>
                  <a:pt x="393" y="2"/>
                </a:lnTo>
                <a:lnTo>
                  <a:pt x="426" y="0"/>
                </a:lnTo>
                <a:lnTo>
                  <a:pt x="459" y="2"/>
                </a:lnTo>
                <a:lnTo>
                  <a:pt x="493" y="4"/>
                </a:lnTo>
                <a:lnTo>
                  <a:pt x="526" y="7"/>
                </a:lnTo>
                <a:lnTo>
                  <a:pt x="556" y="12"/>
                </a:lnTo>
                <a:lnTo>
                  <a:pt x="588" y="16"/>
                </a:lnTo>
                <a:lnTo>
                  <a:pt x="645" y="27"/>
                </a:lnTo>
                <a:lnTo>
                  <a:pt x="695" y="40"/>
                </a:lnTo>
                <a:lnTo>
                  <a:pt x="736" y="51"/>
                </a:lnTo>
                <a:lnTo>
                  <a:pt x="768" y="63"/>
                </a:lnTo>
                <a:lnTo>
                  <a:pt x="768" y="63"/>
                </a:lnTo>
                <a:lnTo>
                  <a:pt x="867" y="103"/>
                </a:lnTo>
                <a:lnTo>
                  <a:pt x="1021" y="164"/>
                </a:lnTo>
                <a:lnTo>
                  <a:pt x="1224" y="244"/>
                </a:lnTo>
                <a:lnTo>
                  <a:pt x="1224" y="244"/>
                </a:lnTo>
                <a:lnTo>
                  <a:pt x="1261" y="249"/>
                </a:lnTo>
                <a:lnTo>
                  <a:pt x="1301" y="256"/>
                </a:lnTo>
                <a:lnTo>
                  <a:pt x="1348" y="263"/>
                </a:lnTo>
                <a:lnTo>
                  <a:pt x="1397" y="275"/>
                </a:lnTo>
                <a:lnTo>
                  <a:pt x="1445" y="288"/>
                </a:lnTo>
                <a:lnTo>
                  <a:pt x="1467" y="294"/>
                </a:lnTo>
                <a:lnTo>
                  <a:pt x="1487" y="302"/>
                </a:lnTo>
                <a:lnTo>
                  <a:pt x="1505" y="309"/>
                </a:lnTo>
                <a:lnTo>
                  <a:pt x="1519" y="318"/>
                </a:lnTo>
                <a:lnTo>
                  <a:pt x="1519" y="318"/>
                </a:lnTo>
                <a:lnTo>
                  <a:pt x="1529" y="326"/>
                </a:lnTo>
                <a:lnTo>
                  <a:pt x="1538" y="333"/>
                </a:lnTo>
                <a:lnTo>
                  <a:pt x="1546" y="340"/>
                </a:lnTo>
                <a:lnTo>
                  <a:pt x="1550" y="346"/>
                </a:lnTo>
                <a:lnTo>
                  <a:pt x="1552" y="351"/>
                </a:lnTo>
                <a:lnTo>
                  <a:pt x="1554" y="356"/>
                </a:lnTo>
                <a:lnTo>
                  <a:pt x="1554" y="360"/>
                </a:lnTo>
                <a:lnTo>
                  <a:pt x="1551" y="364"/>
                </a:lnTo>
                <a:lnTo>
                  <a:pt x="1547" y="366"/>
                </a:lnTo>
                <a:lnTo>
                  <a:pt x="1541" y="369"/>
                </a:lnTo>
                <a:lnTo>
                  <a:pt x="1527" y="373"/>
                </a:lnTo>
                <a:lnTo>
                  <a:pt x="1508" y="374"/>
                </a:lnTo>
                <a:lnTo>
                  <a:pt x="1486" y="375"/>
                </a:lnTo>
                <a:lnTo>
                  <a:pt x="1486" y="375"/>
                </a:lnTo>
                <a:lnTo>
                  <a:pt x="1476" y="376"/>
                </a:lnTo>
                <a:lnTo>
                  <a:pt x="1468" y="379"/>
                </a:lnTo>
                <a:lnTo>
                  <a:pt x="1466" y="380"/>
                </a:lnTo>
                <a:lnTo>
                  <a:pt x="1465" y="383"/>
                </a:lnTo>
                <a:lnTo>
                  <a:pt x="1463" y="389"/>
                </a:lnTo>
                <a:lnTo>
                  <a:pt x="1463" y="396"/>
                </a:lnTo>
                <a:lnTo>
                  <a:pt x="1466" y="404"/>
                </a:lnTo>
                <a:lnTo>
                  <a:pt x="1471" y="413"/>
                </a:lnTo>
                <a:lnTo>
                  <a:pt x="1476" y="423"/>
                </a:lnTo>
                <a:lnTo>
                  <a:pt x="1493" y="445"/>
                </a:lnTo>
                <a:lnTo>
                  <a:pt x="1512" y="468"/>
                </a:lnTo>
                <a:lnTo>
                  <a:pt x="1551" y="515"/>
                </a:lnTo>
                <a:lnTo>
                  <a:pt x="1551" y="515"/>
                </a:lnTo>
                <a:lnTo>
                  <a:pt x="1588" y="557"/>
                </a:lnTo>
                <a:lnTo>
                  <a:pt x="1618" y="592"/>
                </a:lnTo>
                <a:lnTo>
                  <a:pt x="1630" y="608"/>
                </a:lnTo>
                <a:lnTo>
                  <a:pt x="1636" y="619"/>
                </a:lnTo>
                <a:lnTo>
                  <a:pt x="1637" y="623"/>
                </a:lnTo>
                <a:lnTo>
                  <a:pt x="1637" y="627"/>
                </a:lnTo>
                <a:lnTo>
                  <a:pt x="1636" y="628"/>
                </a:lnTo>
                <a:lnTo>
                  <a:pt x="1634" y="629"/>
                </a:lnTo>
                <a:lnTo>
                  <a:pt x="1634" y="629"/>
                </a:lnTo>
                <a:lnTo>
                  <a:pt x="1622" y="628"/>
                </a:lnTo>
                <a:lnTo>
                  <a:pt x="1604" y="624"/>
                </a:lnTo>
                <a:lnTo>
                  <a:pt x="1557" y="612"/>
                </a:lnTo>
                <a:lnTo>
                  <a:pt x="1528" y="604"/>
                </a:lnTo>
                <a:lnTo>
                  <a:pt x="1496" y="596"/>
                </a:lnTo>
                <a:lnTo>
                  <a:pt x="1463" y="591"/>
                </a:lnTo>
                <a:lnTo>
                  <a:pt x="1429" y="589"/>
                </a:lnTo>
                <a:lnTo>
                  <a:pt x="1429" y="589"/>
                </a:lnTo>
                <a:lnTo>
                  <a:pt x="1377" y="586"/>
                </a:lnTo>
                <a:lnTo>
                  <a:pt x="1345" y="587"/>
                </a:lnTo>
                <a:lnTo>
                  <a:pt x="1312" y="591"/>
                </a:lnTo>
                <a:lnTo>
                  <a:pt x="1257" y="596"/>
                </a:lnTo>
                <a:lnTo>
                  <a:pt x="1257" y="596"/>
                </a:lnTo>
                <a:lnTo>
                  <a:pt x="1172" y="604"/>
                </a:lnTo>
                <a:lnTo>
                  <a:pt x="1086" y="613"/>
                </a:lnTo>
                <a:lnTo>
                  <a:pt x="1086" y="613"/>
                </a:lnTo>
                <a:lnTo>
                  <a:pt x="1019" y="619"/>
                </a:lnTo>
                <a:lnTo>
                  <a:pt x="963" y="623"/>
                </a:lnTo>
                <a:lnTo>
                  <a:pt x="917" y="623"/>
                </a:lnTo>
                <a:lnTo>
                  <a:pt x="883" y="622"/>
                </a:lnTo>
                <a:lnTo>
                  <a:pt x="883" y="622"/>
                </a:lnTo>
                <a:lnTo>
                  <a:pt x="855" y="618"/>
                </a:lnTo>
                <a:lnTo>
                  <a:pt x="833" y="612"/>
                </a:lnTo>
                <a:lnTo>
                  <a:pt x="815" y="605"/>
                </a:lnTo>
                <a:lnTo>
                  <a:pt x="800" y="596"/>
                </a:lnTo>
                <a:lnTo>
                  <a:pt x="800" y="596"/>
                </a:lnTo>
                <a:lnTo>
                  <a:pt x="794" y="591"/>
                </a:lnTo>
                <a:lnTo>
                  <a:pt x="786" y="584"/>
                </a:lnTo>
                <a:lnTo>
                  <a:pt x="770" y="567"/>
                </a:lnTo>
                <a:lnTo>
                  <a:pt x="752" y="551"/>
                </a:lnTo>
                <a:lnTo>
                  <a:pt x="744" y="544"/>
                </a:lnTo>
                <a:lnTo>
                  <a:pt x="735" y="539"/>
                </a:lnTo>
                <a:lnTo>
                  <a:pt x="735" y="539"/>
                </a:lnTo>
                <a:lnTo>
                  <a:pt x="725" y="533"/>
                </a:lnTo>
                <a:lnTo>
                  <a:pt x="712" y="524"/>
                </a:lnTo>
                <a:lnTo>
                  <a:pt x="698" y="514"/>
                </a:lnTo>
                <a:lnTo>
                  <a:pt x="683" y="504"/>
                </a:lnTo>
                <a:lnTo>
                  <a:pt x="669" y="496"/>
                </a:lnTo>
                <a:lnTo>
                  <a:pt x="662" y="493"/>
                </a:lnTo>
                <a:lnTo>
                  <a:pt x="655" y="491"/>
                </a:lnTo>
                <a:lnTo>
                  <a:pt x="650" y="491"/>
                </a:lnTo>
                <a:lnTo>
                  <a:pt x="645" y="491"/>
                </a:lnTo>
                <a:lnTo>
                  <a:pt x="640" y="493"/>
                </a:lnTo>
                <a:lnTo>
                  <a:pt x="637" y="498"/>
                </a:lnTo>
                <a:lnTo>
                  <a:pt x="637" y="4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21DC99E-8EFE-416A-8D7A-2D45F6E11D18}"/>
              </a:ext>
            </a:extLst>
          </p:cNvPr>
          <p:cNvGrpSpPr/>
          <p:nvPr/>
        </p:nvGrpSpPr>
        <p:grpSpPr>
          <a:xfrm>
            <a:off x="385763" y="826888"/>
            <a:ext cx="9191242" cy="1568930"/>
            <a:chOff x="385763" y="826888"/>
            <a:chExt cx="9191242" cy="1568930"/>
          </a:xfrm>
        </p:grpSpPr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81E47DF4-9EC4-45C7-B3D2-EA118A15F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63" y="883053"/>
              <a:ext cx="1759954" cy="1440159"/>
            </a:xfrm>
            <a:custGeom>
              <a:avLst/>
              <a:gdLst>
                <a:gd name="T0" fmla="*/ 17 w 1629"/>
                <a:gd name="T1" fmla="*/ 65 h 1333"/>
                <a:gd name="T2" fmla="*/ 14 w 1629"/>
                <a:gd name="T3" fmla="*/ 17 h 1333"/>
                <a:gd name="T4" fmla="*/ 26 w 1629"/>
                <a:gd name="T5" fmla="*/ 0 h 1333"/>
                <a:gd name="T6" fmla="*/ 42 w 1629"/>
                <a:gd name="T7" fmla="*/ 5 h 1333"/>
                <a:gd name="T8" fmla="*/ 119 w 1629"/>
                <a:gd name="T9" fmla="*/ 79 h 1333"/>
                <a:gd name="T10" fmla="*/ 230 w 1629"/>
                <a:gd name="T11" fmla="*/ 203 h 1333"/>
                <a:gd name="T12" fmla="*/ 331 w 1629"/>
                <a:gd name="T13" fmla="*/ 304 h 1333"/>
                <a:gd name="T14" fmla="*/ 360 w 1629"/>
                <a:gd name="T15" fmla="*/ 316 h 1333"/>
                <a:gd name="T16" fmla="*/ 427 w 1629"/>
                <a:gd name="T17" fmla="*/ 316 h 1333"/>
                <a:gd name="T18" fmla="*/ 514 w 1629"/>
                <a:gd name="T19" fmla="*/ 335 h 1333"/>
                <a:gd name="T20" fmla="*/ 626 w 1629"/>
                <a:gd name="T21" fmla="*/ 380 h 1333"/>
                <a:gd name="T22" fmla="*/ 651 w 1629"/>
                <a:gd name="T23" fmla="*/ 403 h 1333"/>
                <a:gd name="T24" fmla="*/ 635 w 1629"/>
                <a:gd name="T25" fmla="*/ 408 h 1333"/>
                <a:gd name="T26" fmla="*/ 535 w 1629"/>
                <a:gd name="T27" fmla="*/ 402 h 1333"/>
                <a:gd name="T28" fmla="*/ 496 w 1629"/>
                <a:gd name="T29" fmla="*/ 404 h 1333"/>
                <a:gd name="T30" fmla="*/ 475 w 1629"/>
                <a:gd name="T31" fmla="*/ 413 h 1333"/>
                <a:gd name="T32" fmla="*/ 495 w 1629"/>
                <a:gd name="T33" fmla="*/ 428 h 1333"/>
                <a:gd name="T34" fmla="*/ 589 w 1629"/>
                <a:gd name="T35" fmla="*/ 483 h 1333"/>
                <a:gd name="T36" fmla="*/ 590 w 1629"/>
                <a:gd name="T37" fmla="*/ 488 h 1333"/>
                <a:gd name="T38" fmla="*/ 559 w 1629"/>
                <a:gd name="T39" fmla="*/ 485 h 1333"/>
                <a:gd name="T40" fmla="*/ 509 w 1629"/>
                <a:gd name="T41" fmla="*/ 473 h 1333"/>
                <a:gd name="T42" fmla="*/ 662 w 1629"/>
                <a:gd name="T43" fmla="*/ 720 h 1333"/>
                <a:gd name="T44" fmla="*/ 770 w 1629"/>
                <a:gd name="T45" fmla="*/ 863 h 1333"/>
                <a:gd name="T46" fmla="*/ 851 w 1629"/>
                <a:gd name="T47" fmla="*/ 944 h 1333"/>
                <a:gd name="T48" fmla="*/ 969 w 1629"/>
                <a:gd name="T49" fmla="*/ 1030 h 1333"/>
                <a:gd name="T50" fmla="*/ 1094 w 1629"/>
                <a:gd name="T51" fmla="*/ 1099 h 1333"/>
                <a:gd name="T52" fmla="*/ 1214 w 1629"/>
                <a:gd name="T53" fmla="*/ 1146 h 1333"/>
                <a:gd name="T54" fmla="*/ 1297 w 1629"/>
                <a:gd name="T55" fmla="*/ 1164 h 1333"/>
                <a:gd name="T56" fmla="*/ 1401 w 1629"/>
                <a:gd name="T57" fmla="*/ 1160 h 1333"/>
                <a:gd name="T58" fmla="*/ 1494 w 1629"/>
                <a:gd name="T59" fmla="*/ 1136 h 1333"/>
                <a:gd name="T60" fmla="*/ 1582 w 1629"/>
                <a:gd name="T61" fmla="*/ 1105 h 1333"/>
                <a:gd name="T62" fmla="*/ 1578 w 1629"/>
                <a:gd name="T63" fmla="*/ 1114 h 1333"/>
                <a:gd name="T64" fmla="*/ 1565 w 1629"/>
                <a:gd name="T65" fmla="*/ 1133 h 1333"/>
                <a:gd name="T66" fmla="*/ 1588 w 1629"/>
                <a:gd name="T67" fmla="*/ 1127 h 1333"/>
                <a:gd name="T68" fmla="*/ 1629 w 1629"/>
                <a:gd name="T69" fmla="*/ 1116 h 1333"/>
                <a:gd name="T70" fmla="*/ 1627 w 1629"/>
                <a:gd name="T71" fmla="*/ 1123 h 1333"/>
                <a:gd name="T72" fmla="*/ 1583 w 1629"/>
                <a:gd name="T73" fmla="*/ 1150 h 1333"/>
                <a:gd name="T74" fmla="*/ 1498 w 1629"/>
                <a:gd name="T75" fmla="*/ 1189 h 1333"/>
                <a:gd name="T76" fmla="*/ 1479 w 1629"/>
                <a:gd name="T77" fmla="*/ 1205 h 1333"/>
                <a:gd name="T78" fmla="*/ 1353 w 1629"/>
                <a:gd name="T79" fmla="*/ 1269 h 1333"/>
                <a:gd name="T80" fmla="*/ 1239 w 1629"/>
                <a:gd name="T81" fmla="*/ 1309 h 1333"/>
                <a:gd name="T82" fmla="*/ 1114 w 1629"/>
                <a:gd name="T83" fmla="*/ 1332 h 1333"/>
                <a:gd name="T84" fmla="*/ 1062 w 1629"/>
                <a:gd name="T85" fmla="*/ 1330 h 1333"/>
                <a:gd name="T86" fmla="*/ 954 w 1629"/>
                <a:gd name="T87" fmla="*/ 1306 h 1333"/>
                <a:gd name="T88" fmla="*/ 761 w 1629"/>
                <a:gd name="T89" fmla="*/ 1235 h 1333"/>
                <a:gd name="T90" fmla="*/ 519 w 1629"/>
                <a:gd name="T91" fmla="*/ 1131 h 1333"/>
                <a:gd name="T92" fmla="*/ 486 w 1629"/>
                <a:gd name="T93" fmla="*/ 1128 h 1333"/>
                <a:gd name="T94" fmla="*/ 452 w 1629"/>
                <a:gd name="T95" fmla="*/ 1142 h 1333"/>
                <a:gd name="T96" fmla="*/ 442 w 1629"/>
                <a:gd name="T97" fmla="*/ 1170 h 1333"/>
                <a:gd name="T98" fmla="*/ 441 w 1629"/>
                <a:gd name="T99" fmla="*/ 1238 h 1333"/>
                <a:gd name="T100" fmla="*/ 433 w 1629"/>
                <a:gd name="T101" fmla="*/ 1250 h 1333"/>
                <a:gd name="T102" fmla="*/ 416 w 1629"/>
                <a:gd name="T103" fmla="*/ 1245 h 1333"/>
                <a:gd name="T104" fmla="*/ 376 w 1629"/>
                <a:gd name="T105" fmla="*/ 1191 h 1333"/>
                <a:gd name="T106" fmla="*/ 353 w 1629"/>
                <a:gd name="T107" fmla="*/ 1130 h 1333"/>
                <a:gd name="T108" fmla="*/ 343 w 1629"/>
                <a:gd name="T109" fmla="*/ 1025 h 1333"/>
                <a:gd name="T110" fmla="*/ 347 w 1629"/>
                <a:gd name="T111" fmla="*/ 961 h 1333"/>
                <a:gd name="T112" fmla="*/ 114 w 1629"/>
                <a:gd name="T113" fmla="*/ 522 h 1333"/>
                <a:gd name="T114" fmla="*/ 52 w 1629"/>
                <a:gd name="T115" fmla="*/ 391 h 1333"/>
                <a:gd name="T116" fmla="*/ 10 w 1629"/>
                <a:gd name="T117" fmla="*/ 259 h 1333"/>
                <a:gd name="T118" fmla="*/ 1 w 1629"/>
                <a:gd name="T119" fmla="*/ 163 h 1333"/>
                <a:gd name="T120" fmla="*/ 12 w 1629"/>
                <a:gd name="T121" fmla="*/ 119 h 1333"/>
                <a:gd name="T122" fmla="*/ 26 w 1629"/>
                <a:gd name="T123" fmla="*/ 97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29" h="1333">
                  <a:moveTo>
                    <a:pt x="26" y="97"/>
                  </a:moveTo>
                  <a:lnTo>
                    <a:pt x="26" y="97"/>
                  </a:lnTo>
                  <a:lnTo>
                    <a:pt x="21" y="80"/>
                  </a:lnTo>
                  <a:lnTo>
                    <a:pt x="17" y="65"/>
                  </a:lnTo>
                  <a:lnTo>
                    <a:pt x="15" y="48"/>
                  </a:lnTo>
                  <a:lnTo>
                    <a:pt x="14" y="32"/>
                  </a:lnTo>
                  <a:lnTo>
                    <a:pt x="14" y="23"/>
                  </a:lnTo>
                  <a:lnTo>
                    <a:pt x="14" y="17"/>
                  </a:lnTo>
                  <a:lnTo>
                    <a:pt x="15" y="10"/>
                  </a:lnTo>
                  <a:lnTo>
                    <a:pt x="17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42" y="5"/>
                  </a:lnTo>
                  <a:lnTo>
                    <a:pt x="52" y="13"/>
                  </a:lnTo>
                  <a:lnTo>
                    <a:pt x="63" y="22"/>
                  </a:lnTo>
                  <a:lnTo>
                    <a:pt x="90" y="47"/>
                  </a:lnTo>
                  <a:lnTo>
                    <a:pt x="119" y="79"/>
                  </a:lnTo>
                  <a:lnTo>
                    <a:pt x="150" y="112"/>
                  </a:lnTo>
                  <a:lnTo>
                    <a:pt x="180" y="146"/>
                  </a:lnTo>
                  <a:lnTo>
                    <a:pt x="230" y="203"/>
                  </a:lnTo>
                  <a:lnTo>
                    <a:pt x="230" y="203"/>
                  </a:lnTo>
                  <a:lnTo>
                    <a:pt x="268" y="245"/>
                  </a:lnTo>
                  <a:lnTo>
                    <a:pt x="302" y="280"/>
                  </a:lnTo>
                  <a:lnTo>
                    <a:pt x="317" y="294"/>
                  </a:lnTo>
                  <a:lnTo>
                    <a:pt x="331" y="304"/>
                  </a:lnTo>
                  <a:lnTo>
                    <a:pt x="343" y="311"/>
                  </a:lnTo>
                  <a:lnTo>
                    <a:pt x="352" y="315"/>
                  </a:lnTo>
                  <a:lnTo>
                    <a:pt x="352" y="315"/>
                  </a:lnTo>
                  <a:lnTo>
                    <a:pt x="360" y="316"/>
                  </a:lnTo>
                  <a:lnTo>
                    <a:pt x="373" y="315"/>
                  </a:lnTo>
                  <a:lnTo>
                    <a:pt x="387" y="315"/>
                  </a:lnTo>
                  <a:lnTo>
                    <a:pt x="405" y="315"/>
                  </a:lnTo>
                  <a:lnTo>
                    <a:pt x="427" y="316"/>
                  </a:lnTo>
                  <a:lnTo>
                    <a:pt x="452" y="320"/>
                  </a:lnTo>
                  <a:lnTo>
                    <a:pt x="481" y="327"/>
                  </a:lnTo>
                  <a:lnTo>
                    <a:pt x="514" y="335"/>
                  </a:lnTo>
                  <a:lnTo>
                    <a:pt x="514" y="335"/>
                  </a:lnTo>
                  <a:lnTo>
                    <a:pt x="549" y="347"/>
                  </a:lnTo>
                  <a:lnTo>
                    <a:pt x="579" y="358"/>
                  </a:lnTo>
                  <a:lnTo>
                    <a:pt x="604" y="370"/>
                  </a:lnTo>
                  <a:lnTo>
                    <a:pt x="626" y="380"/>
                  </a:lnTo>
                  <a:lnTo>
                    <a:pt x="641" y="390"/>
                  </a:lnTo>
                  <a:lnTo>
                    <a:pt x="650" y="398"/>
                  </a:lnTo>
                  <a:lnTo>
                    <a:pt x="651" y="400"/>
                  </a:lnTo>
                  <a:lnTo>
                    <a:pt x="651" y="403"/>
                  </a:lnTo>
                  <a:lnTo>
                    <a:pt x="650" y="405"/>
                  </a:lnTo>
                  <a:lnTo>
                    <a:pt x="646" y="407"/>
                  </a:lnTo>
                  <a:lnTo>
                    <a:pt x="646" y="407"/>
                  </a:lnTo>
                  <a:lnTo>
                    <a:pt x="635" y="408"/>
                  </a:lnTo>
                  <a:lnTo>
                    <a:pt x="621" y="408"/>
                  </a:lnTo>
                  <a:lnTo>
                    <a:pt x="587" y="405"/>
                  </a:lnTo>
                  <a:lnTo>
                    <a:pt x="551" y="403"/>
                  </a:lnTo>
                  <a:lnTo>
                    <a:pt x="535" y="402"/>
                  </a:lnTo>
                  <a:lnTo>
                    <a:pt x="519" y="402"/>
                  </a:lnTo>
                  <a:lnTo>
                    <a:pt x="519" y="402"/>
                  </a:lnTo>
                  <a:lnTo>
                    <a:pt x="507" y="403"/>
                  </a:lnTo>
                  <a:lnTo>
                    <a:pt x="496" y="404"/>
                  </a:lnTo>
                  <a:lnTo>
                    <a:pt x="489" y="407"/>
                  </a:lnTo>
                  <a:lnTo>
                    <a:pt x="482" y="409"/>
                  </a:lnTo>
                  <a:lnTo>
                    <a:pt x="477" y="412"/>
                  </a:lnTo>
                  <a:lnTo>
                    <a:pt x="475" y="413"/>
                  </a:lnTo>
                  <a:lnTo>
                    <a:pt x="474" y="415"/>
                  </a:lnTo>
                  <a:lnTo>
                    <a:pt x="474" y="417"/>
                  </a:lnTo>
                  <a:lnTo>
                    <a:pt x="474" y="417"/>
                  </a:lnTo>
                  <a:lnTo>
                    <a:pt x="495" y="428"/>
                  </a:lnTo>
                  <a:lnTo>
                    <a:pt x="538" y="451"/>
                  </a:lnTo>
                  <a:lnTo>
                    <a:pt x="560" y="464"/>
                  </a:lnTo>
                  <a:lnTo>
                    <a:pt x="578" y="474"/>
                  </a:lnTo>
                  <a:lnTo>
                    <a:pt x="589" y="483"/>
                  </a:lnTo>
                  <a:lnTo>
                    <a:pt x="592" y="487"/>
                  </a:lnTo>
                  <a:lnTo>
                    <a:pt x="592" y="487"/>
                  </a:lnTo>
                  <a:lnTo>
                    <a:pt x="590" y="488"/>
                  </a:lnTo>
                  <a:lnTo>
                    <a:pt x="590" y="488"/>
                  </a:lnTo>
                  <a:lnTo>
                    <a:pt x="588" y="489"/>
                  </a:lnTo>
                  <a:lnTo>
                    <a:pt x="583" y="489"/>
                  </a:lnTo>
                  <a:lnTo>
                    <a:pt x="573" y="488"/>
                  </a:lnTo>
                  <a:lnTo>
                    <a:pt x="559" y="485"/>
                  </a:lnTo>
                  <a:lnTo>
                    <a:pt x="545" y="483"/>
                  </a:lnTo>
                  <a:lnTo>
                    <a:pt x="521" y="476"/>
                  </a:lnTo>
                  <a:lnTo>
                    <a:pt x="509" y="473"/>
                  </a:lnTo>
                  <a:lnTo>
                    <a:pt x="509" y="473"/>
                  </a:lnTo>
                  <a:lnTo>
                    <a:pt x="538" y="525"/>
                  </a:lnTo>
                  <a:lnTo>
                    <a:pt x="571" y="579"/>
                  </a:lnTo>
                  <a:lnTo>
                    <a:pt x="613" y="647"/>
                  </a:lnTo>
                  <a:lnTo>
                    <a:pt x="662" y="720"/>
                  </a:lnTo>
                  <a:lnTo>
                    <a:pt x="688" y="759"/>
                  </a:lnTo>
                  <a:lnTo>
                    <a:pt x="715" y="795"/>
                  </a:lnTo>
                  <a:lnTo>
                    <a:pt x="743" y="830"/>
                  </a:lnTo>
                  <a:lnTo>
                    <a:pt x="770" y="863"/>
                  </a:lnTo>
                  <a:lnTo>
                    <a:pt x="798" y="893"/>
                  </a:lnTo>
                  <a:lnTo>
                    <a:pt x="824" y="920"/>
                  </a:lnTo>
                  <a:lnTo>
                    <a:pt x="824" y="920"/>
                  </a:lnTo>
                  <a:lnTo>
                    <a:pt x="851" y="944"/>
                  </a:lnTo>
                  <a:lnTo>
                    <a:pt x="880" y="967"/>
                  </a:lnTo>
                  <a:lnTo>
                    <a:pt x="909" y="990"/>
                  </a:lnTo>
                  <a:lnTo>
                    <a:pt x="939" y="1010"/>
                  </a:lnTo>
                  <a:lnTo>
                    <a:pt x="969" y="1030"/>
                  </a:lnTo>
                  <a:lnTo>
                    <a:pt x="1000" y="1050"/>
                  </a:lnTo>
                  <a:lnTo>
                    <a:pt x="1031" y="1067"/>
                  </a:lnTo>
                  <a:lnTo>
                    <a:pt x="1062" y="1084"/>
                  </a:lnTo>
                  <a:lnTo>
                    <a:pt x="1094" y="1099"/>
                  </a:lnTo>
                  <a:lnTo>
                    <a:pt x="1124" y="1113"/>
                  </a:lnTo>
                  <a:lnTo>
                    <a:pt x="1155" y="1126"/>
                  </a:lnTo>
                  <a:lnTo>
                    <a:pt x="1185" y="1137"/>
                  </a:lnTo>
                  <a:lnTo>
                    <a:pt x="1214" y="1146"/>
                  </a:lnTo>
                  <a:lnTo>
                    <a:pt x="1242" y="1154"/>
                  </a:lnTo>
                  <a:lnTo>
                    <a:pt x="1270" y="1160"/>
                  </a:lnTo>
                  <a:lnTo>
                    <a:pt x="1297" y="1164"/>
                  </a:lnTo>
                  <a:lnTo>
                    <a:pt x="1297" y="1164"/>
                  </a:lnTo>
                  <a:lnTo>
                    <a:pt x="1324" y="1166"/>
                  </a:lnTo>
                  <a:lnTo>
                    <a:pt x="1349" y="1166"/>
                  </a:lnTo>
                  <a:lnTo>
                    <a:pt x="1376" y="1164"/>
                  </a:lnTo>
                  <a:lnTo>
                    <a:pt x="1401" y="1160"/>
                  </a:lnTo>
                  <a:lnTo>
                    <a:pt x="1425" y="1155"/>
                  </a:lnTo>
                  <a:lnTo>
                    <a:pt x="1449" y="1149"/>
                  </a:lnTo>
                  <a:lnTo>
                    <a:pt x="1472" y="1142"/>
                  </a:lnTo>
                  <a:lnTo>
                    <a:pt x="1494" y="1136"/>
                  </a:lnTo>
                  <a:lnTo>
                    <a:pt x="1532" y="1122"/>
                  </a:lnTo>
                  <a:lnTo>
                    <a:pt x="1560" y="1112"/>
                  </a:lnTo>
                  <a:lnTo>
                    <a:pt x="1578" y="1105"/>
                  </a:lnTo>
                  <a:lnTo>
                    <a:pt x="1582" y="1105"/>
                  </a:lnTo>
                  <a:lnTo>
                    <a:pt x="1582" y="1107"/>
                  </a:lnTo>
                  <a:lnTo>
                    <a:pt x="1582" y="1108"/>
                  </a:lnTo>
                  <a:lnTo>
                    <a:pt x="1582" y="1108"/>
                  </a:lnTo>
                  <a:lnTo>
                    <a:pt x="1578" y="1114"/>
                  </a:lnTo>
                  <a:lnTo>
                    <a:pt x="1575" y="1121"/>
                  </a:lnTo>
                  <a:lnTo>
                    <a:pt x="1568" y="1130"/>
                  </a:lnTo>
                  <a:lnTo>
                    <a:pt x="1566" y="1132"/>
                  </a:lnTo>
                  <a:lnTo>
                    <a:pt x="1565" y="1133"/>
                  </a:lnTo>
                  <a:lnTo>
                    <a:pt x="1568" y="1135"/>
                  </a:lnTo>
                  <a:lnTo>
                    <a:pt x="1571" y="1133"/>
                  </a:lnTo>
                  <a:lnTo>
                    <a:pt x="1571" y="1133"/>
                  </a:lnTo>
                  <a:lnTo>
                    <a:pt x="1588" y="1127"/>
                  </a:lnTo>
                  <a:lnTo>
                    <a:pt x="1610" y="1118"/>
                  </a:lnTo>
                  <a:lnTo>
                    <a:pt x="1620" y="1116"/>
                  </a:lnTo>
                  <a:lnTo>
                    <a:pt x="1626" y="1116"/>
                  </a:lnTo>
                  <a:lnTo>
                    <a:pt x="1629" y="1116"/>
                  </a:lnTo>
                  <a:lnTo>
                    <a:pt x="1629" y="1117"/>
                  </a:lnTo>
                  <a:lnTo>
                    <a:pt x="1629" y="1119"/>
                  </a:lnTo>
                  <a:lnTo>
                    <a:pt x="1627" y="1123"/>
                  </a:lnTo>
                  <a:lnTo>
                    <a:pt x="1627" y="1123"/>
                  </a:lnTo>
                  <a:lnTo>
                    <a:pt x="1624" y="1127"/>
                  </a:lnTo>
                  <a:lnTo>
                    <a:pt x="1618" y="1132"/>
                  </a:lnTo>
                  <a:lnTo>
                    <a:pt x="1603" y="1141"/>
                  </a:lnTo>
                  <a:lnTo>
                    <a:pt x="1583" y="1150"/>
                  </a:lnTo>
                  <a:lnTo>
                    <a:pt x="1560" y="1160"/>
                  </a:lnTo>
                  <a:lnTo>
                    <a:pt x="1537" y="1170"/>
                  </a:lnTo>
                  <a:lnTo>
                    <a:pt x="1516" y="1180"/>
                  </a:lnTo>
                  <a:lnTo>
                    <a:pt x="1498" y="1189"/>
                  </a:lnTo>
                  <a:lnTo>
                    <a:pt x="1490" y="1194"/>
                  </a:lnTo>
                  <a:lnTo>
                    <a:pt x="1485" y="1199"/>
                  </a:lnTo>
                  <a:lnTo>
                    <a:pt x="1485" y="1199"/>
                  </a:lnTo>
                  <a:lnTo>
                    <a:pt x="1479" y="1205"/>
                  </a:lnTo>
                  <a:lnTo>
                    <a:pt x="1470" y="1212"/>
                  </a:lnTo>
                  <a:lnTo>
                    <a:pt x="1441" y="1229"/>
                  </a:lnTo>
                  <a:lnTo>
                    <a:pt x="1401" y="1249"/>
                  </a:lnTo>
                  <a:lnTo>
                    <a:pt x="1353" y="1269"/>
                  </a:lnTo>
                  <a:lnTo>
                    <a:pt x="1326" y="1281"/>
                  </a:lnTo>
                  <a:lnTo>
                    <a:pt x="1298" y="1291"/>
                  </a:lnTo>
                  <a:lnTo>
                    <a:pt x="1269" y="1300"/>
                  </a:lnTo>
                  <a:lnTo>
                    <a:pt x="1239" y="1309"/>
                  </a:lnTo>
                  <a:lnTo>
                    <a:pt x="1208" y="1316"/>
                  </a:lnTo>
                  <a:lnTo>
                    <a:pt x="1176" y="1323"/>
                  </a:lnTo>
                  <a:lnTo>
                    <a:pt x="1146" y="1328"/>
                  </a:lnTo>
                  <a:lnTo>
                    <a:pt x="1114" y="1332"/>
                  </a:lnTo>
                  <a:lnTo>
                    <a:pt x="1114" y="1332"/>
                  </a:lnTo>
                  <a:lnTo>
                    <a:pt x="1097" y="1333"/>
                  </a:lnTo>
                  <a:lnTo>
                    <a:pt x="1080" y="1332"/>
                  </a:lnTo>
                  <a:lnTo>
                    <a:pt x="1062" y="1330"/>
                  </a:lnTo>
                  <a:lnTo>
                    <a:pt x="1042" y="1326"/>
                  </a:lnTo>
                  <a:lnTo>
                    <a:pt x="1021" y="1323"/>
                  </a:lnTo>
                  <a:lnTo>
                    <a:pt x="1000" y="1318"/>
                  </a:lnTo>
                  <a:lnTo>
                    <a:pt x="954" y="1306"/>
                  </a:lnTo>
                  <a:lnTo>
                    <a:pt x="907" y="1291"/>
                  </a:lnTo>
                  <a:lnTo>
                    <a:pt x="857" y="1273"/>
                  </a:lnTo>
                  <a:lnTo>
                    <a:pt x="809" y="1255"/>
                  </a:lnTo>
                  <a:lnTo>
                    <a:pt x="761" y="1235"/>
                  </a:lnTo>
                  <a:lnTo>
                    <a:pt x="671" y="1197"/>
                  </a:lnTo>
                  <a:lnTo>
                    <a:pt x="594" y="1163"/>
                  </a:lnTo>
                  <a:lnTo>
                    <a:pt x="537" y="1138"/>
                  </a:lnTo>
                  <a:lnTo>
                    <a:pt x="519" y="1131"/>
                  </a:lnTo>
                  <a:lnTo>
                    <a:pt x="509" y="1128"/>
                  </a:lnTo>
                  <a:lnTo>
                    <a:pt x="509" y="1128"/>
                  </a:lnTo>
                  <a:lnTo>
                    <a:pt x="498" y="1128"/>
                  </a:lnTo>
                  <a:lnTo>
                    <a:pt x="486" y="1128"/>
                  </a:lnTo>
                  <a:lnTo>
                    <a:pt x="476" y="1131"/>
                  </a:lnTo>
                  <a:lnTo>
                    <a:pt x="467" y="1133"/>
                  </a:lnTo>
                  <a:lnTo>
                    <a:pt x="458" y="1137"/>
                  </a:lnTo>
                  <a:lnTo>
                    <a:pt x="452" y="1142"/>
                  </a:lnTo>
                  <a:lnTo>
                    <a:pt x="447" y="1150"/>
                  </a:lnTo>
                  <a:lnTo>
                    <a:pt x="443" y="1159"/>
                  </a:lnTo>
                  <a:lnTo>
                    <a:pt x="443" y="1159"/>
                  </a:lnTo>
                  <a:lnTo>
                    <a:pt x="442" y="1170"/>
                  </a:lnTo>
                  <a:lnTo>
                    <a:pt x="441" y="1184"/>
                  </a:lnTo>
                  <a:lnTo>
                    <a:pt x="442" y="1213"/>
                  </a:lnTo>
                  <a:lnTo>
                    <a:pt x="442" y="1226"/>
                  </a:lnTo>
                  <a:lnTo>
                    <a:pt x="441" y="1238"/>
                  </a:lnTo>
                  <a:lnTo>
                    <a:pt x="439" y="1243"/>
                  </a:lnTo>
                  <a:lnTo>
                    <a:pt x="438" y="1246"/>
                  </a:lnTo>
                  <a:lnTo>
                    <a:pt x="435" y="1249"/>
                  </a:lnTo>
                  <a:lnTo>
                    <a:pt x="433" y="1250"/>
                  </a:lnTo>
                  <a:lnTo>
                    <a:pt x="433" y="1250"/>
                  </a:lnTo>
                  <a:lnTo>
                    <a:pt x="429" y="1250"/>
                  </a:lnTo>
                  <a:lnTo>
                    <a:pt x="425" y="1250"/>
                  </a:lnTo>
                  <a:lnTo>
                    <a:pt x="416" y="1245"/>
                  </a:lnTo>
                  <a:lnTo>
                    <a:pt x="408" y="1236"/>
                  </a:lnTo>
                  <a:lnTo>
                    <a:pt x="397" y="1225"/>
                  </a:lnTo>
                  <a:lnTo>
                    <a:pt x="386" y="1210"/>
                  </a:lnTo>
                  <a:lnTo>
                    <a:pt x="376" y="1191"/>
                  </a:lnTo>
                  <a:lnTo>
                    <a:pt x="366" y="1169"/>
                  </a:lnTo>
                  <a:lnTo>
                    <a:pt x="357" y="1144"/>
                  </a:lnTo>
                  <a:lnTo>
                    <a:pt x="357" y="1144"/>
                  </a:lnTo>
                  <a:lnTo>
                    <a:pt x="353" y="1130"/>
                  </a:lnTo>
                  <a:lnTo>
                    <a:pt x="349" y="1116"/>
                  </a:lnTo>
                  <a:lnTo>
                    <a:pt x="345" y="1085"/>
                  </a:lnTo>
                  <a:lnTo>
                    <a:pt x="344" y="1055"/>
                  </a:lnTo>
                  <a:lnTo>
                    <a:pt x="343" y="1025"/>
                  </a:lnTo>
                  <a:lnTo>
                    <a:pt x="344" y="1000"/>
                  </a:lnTo>
                  <a:lnTo>
                    <a:pt x="345" y="980"/>
                  </a:lnTo>
                  <a:lnTo>
                    <a:pt x="347" y="961"/>
                  </a:lnTo>
                  <a:lnTo>
                    <a:pt x="347" y="961"/>
                  </a:lnTo>
                  <a:lnTo>
                    <a:pt x="306" y="886"/>
                  </a:lnTo>
                  <a:lnTo>
                    <a:pt x="213" y="713"/>
                  </a:lnTo>
                  <a:lnTo>
                    <a:pt x="162" y="615"/>
                  </a:lnTo>
                  <a:lnTo>
                    <a:pt x="114" y="522"/>
                  </a:lnTo>
                  <a:lnTo>
                    <a:pt x="76" y="445"/>
                  </a:lnTo>
                  <a:lnTo>
                    <a:pt x="62" y="414"/>
                  </a:lnTo>
                  <a:lnTo>
                    <a:pt x="52" y="391"/>
                  </a:lnTo>
                  <a:lnTo>
                    <a:pt x="52" y="391"/>
                  </a:lnTo>
                  <a:lnTo>
                    <a:pt x="38" y="356"/>
                  </a:lnTo>
                  <a:lnTo>
                    <a:pt x="26" y="321"/>
                  </a:lnTo>
                  <a:lnTo>
                    <a:pt x="17" y="290"/>
                  </a:lnTo>
                  <a:lnTo>
                    <a:pt x="10" y="259"/>
                  </a:lnTo>
                  <a:lnTo>
                    <a:pt x="3" y="231"/>
                  </a:lnTo>
                  <a:lnTo>
                    <a:pt x="1" y="206"/>
                  </a:lnTo>
                  <a:lnTo>
                    <a:pt x="0" y="183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5" y="145"/>
                  </a:lnTo>
                  <a:lnTo>
                    <a:pt x="9" y="131"/>
                  </a:lnTo>
                  <a:lnTo>
                    <a:pt x="12" y="119"/>
                  </a:lnTo>
                  <a:lnTo>
                    <a:pt x="17" y="112"/>
                  </a:lnTo>
                  <a:lnTo>
                    <a:pt x="24" y="102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6BDFF33-3553-4B7F-8124-5A9413AD5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040" y="1069101"/>
              <a:ext cx="1759954" cy="1257678"/>
            </a:xfrm>
            <a:custGeom>
              <a:avLst/>
              <a:gdLst>
                <a:gd name="T0" fmla="*/ 199 w 1328"/>
                <a:gd name="T1" fmla="*/ 287 h 949"/>
                <a:gd name="T2" fmla="*/ 98 w 1328"/>
                <a:gd name="T3" fmla="*/ 423 h 949"/>
                <a:gd name="T4" fmla="*/ 39 w 1328"/>
                <a:gd name="T5" fmla="*/ 535 h 949"/>
                <a:gd name="T6" fmla="*/ 12 w 1328"/>
                <a:gd name="T7" fmla="*/ 647 h 949"/>
                <a:gd name="T8" fmla="*/ 0 w 1328"/>
                <a:gd name="T9" fmla="*/ 783 h 949"/>
                <a:gd name="T10" fmla="*/ 9 w 1328"/>
                <a:gd name="T11" fmla="*/ 845 h 949"/>
                <a:gd name="T12" fmla="*/ 22 w 1328"/>
                <a:gd name="T13" fmla="*/ 876 h 949"/>
                <a:gd name="T14" fmla="*/ 14 w 1328"/>
                <a:gd name="T15" fmla="*/ 924 h 949"/>
                <a:gd name="T16" fmla="*/ 18 w 1328"/>
                <a:gd name="T17" fmla="*/ 948 h 949"/>
                <a:gd name="T18" fmla="*/ 36 w 1328"/>
                <a:gd name="T19" fmla="*/ 946 h 949"/>
                <a:gd name="T20" fmla="*/ 83 w 1328"/>
                <a:gd name="T21" fmla="*/ 901 h 949"/>
                <a:gd name="T22" fmla="*/ 239 w 1328"/>
                <a:gd name="T23" fmla="*/ 712 h 949"/>
                <a:gd name="T24" fmla="*/ 296 w 1328"/>
                <a:gd name="T25" fmla="*/ 698 h 949"/>
                <a:gd name="T26" fmla="*/ 374 w 1328"/>
                <a:gd name="T27" fmla="*/ 669 h 949"/>
                <a:gd name="T28" fmla="*/ 417 w 1328"/>
                <a:gd name="T29" fmla="*/ 637 h 949"/>
                <a:gd name="T30" fmla="*/ 454 w 1328"/>
                <a:gd name="T31" fmla="*/ 587 h 949"/>
                <a:gd name="T32" fmla="*/ 453 w 1328"/>
                <a:gd name="T33" fmla="*/ 580 h 949"/>
                <a:gd name="T34" fmla="*/ 410 w 1328"/>
                <a:gd name="T35" fmla="*/ 596 h 949"/>
                <a:gd name="T36" fmla="*/ 378 w 1328"/>
                <a:gd name="T37" fmla="*/ 599 h 949"/>
                <a:gd name="T38" fmla="*/ 369 w 1328"/>
                <a:gd name="T39" fmla="*/ 594 h 949"/>
                <a:gd name="T40" fmla="*/ 465 w 1328"/>
                <a:gd name="T41" fmla="*/ 495 h 949"/>
                <a:gd name="T42" fmla="*/ 624 w 1328"/>
                <a:gd name="T43" fmla="*/ 353 h 949"/>
                <a:gd name="T44" fmla="*/ 740 w 1328"/>
                <a:gd name="T45" fmla="*/ 277 h 949"/>
                <a:gd name="T46" fmla="*/ 783 w 1328"/>
                <a:gd name="T47" fmla="*/ 259 h 949"/>
                <a:gd name="T48" fmla="*/ 887 w 1328"/>
                <a:gd name="T49" fmla="*/ 239 h 949"/>
                <a:gd name="T50" fmla="*/ 1007 w 1328"/>
                <a:gd name="T51" fmla="*/ 239 h 949"/>
                <a:gd name="T52" fmla="*/ 1051 w 1328"/>
                <a:gd name="T53" fmla="*/ 244 h 949"/>
                <a:gd name="T54" fmla="*/ 1049 w 1328"/>
                <a:gd name="T55" fmla="*/ 256 h 949"/>
                <a:gd name="T56" fmla="*/ 1073 w 1328"/>
                <a:gd name="T57" fmla="*/ 280 h 949"/>
                <a:gd name="T58" fmla="*/ 1140 w 1328"/>
                <a:gd name="T59" fmla="*/ 320 h 949"/>
                <a:gd name="T60" fmla="*/ 1154 w 1328"/>
                <a:gd name="T61" fmla="*/ 319 h 949"/>
                <a:gd name="T62" fmla="*/ 1150 w 1328"/>
                <a:gd name="T63" fmla="*/ 308 h 949"/>
                <a:gd name="T64" fmla="*/ 1127 w 1328"/>
                <a:gd name="T65" fmla="*/ 280 h 949"/>
                <a:gd name="T66" fmla="*/ 1125 w 1328"/>
                <a:gd name="T67" fmla="*/ 261 h 949"/>
                <a:gd name="T68" fmla="*/ 1139 w 1328"/>
                <a:gd name="T69" fmla="*/ 244 h 949"/>
                <a:gd name="T70" fmla="*/ 1188 w 1328"/>
                <a:gd name="T71" fmla="*/ 225 h 949"/>
                <a:gd name="T72" fmla="*/ 1312 w 1328"/>
                <a:gd name="T73" fmla="*/ 204 h 949"/>
                <a:gd name="T74" fmla="*/ 1328 w 1328"/>
                <a:gd name="T75" fmla="*/ 195 h 949"/>
                <a:gd name="T76" fmla="*/ 1317 w 1328"/>
                <a:gd name="T77" fmla="*/ 188 h 949"/>
                <a:gd name="T78" fmla="*/ 1211 w 1328"/>
                <a:gd name="T79" fmla="*/ 179 h 949"/>
                <a:gd name="T80" fmla="*/ 1115 w 1328"/>
                <a:gd name="T81" fmla="*/ 181 h 949"/>
                <a:gd name="T82" fmla="*/ 1077 w 1328"/>
                <a:gd name="T83" fmla="*/ 173 h 949"/>
                <a:gd name="T84" fmla="*/ 1031 w 1328"/>
                <a:gd name="T85" fmla="*/ 134 h 949"/>
                <a:gd name="T86" fmla="*/ 969 w 1328"/>
                <a:gd name="T87" fmla="*/ 107 h 949"/>
                <a:gd name="T88" fmla="*/ 839 w 1328"/>
                <a:gd name="T89" fmla="*/ 83 h 949"/>
                <a:gd name="T90" fmla="*/ 699 w 1328"/>
                <a:gd name="T91" fmla="*/ 66 h 949"/>
                <a:gd name="T92" fmla="*/ 619 w 1328"/>
                <a:gd name="T93" fmla="*/ 68 h 949"/>
                <a:gd name="T94" fmla="*/ 460 w 1328"/>
                <a:gd name="T95" fmla="*/ 97 h 949"/>
                <a:gd name="T96" fmla="*/ 408 w 1328"/>
                <a:gd name="T97" fmla="*/ 98 h 949"/>
                <a:gd name="T98" fmla="*/ 387 w 1328"/>
                <a:gd name="T99" fmla="*/ 87 h 949"/>
                <a:gd name="T100" fmla="*/ 363 w 1328"/>
                <a:gd name="T101" fmla="*/ 43 h 949"/>
                <a:gd name="T102" fmla="*/ 346 w 1328"/>
                <a:gd name="T103" fmla="*/ 5 h 949"/>
                <a:gd name="T104" fmla="*/ 321 w 1328"/>
                <a:gd name="T105" fmla="*/ 7 h 949"/>
                <a:gd name="T106" fmla="*/ 295 w 1328"/>
                <a:gd name="T107" fmla="*/ 41 h 949"/>
                <a:gd name="T108" fmla="*/ 285 w 1328"/>
                <a:gd name="T109" fmla="*/ 78 h 949"/>
                <a:gd name="T110" fmla="*/ 268 w 1328"/>
                <a:gd name="T111" fmla="*/ 20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28" h="949">
                  <a:moveTo>
                    <a:pt x="265" y="209"/>
                  </a:moveTo>
                  <a:lnTo>
                    <a:pt x="265" y="209"/>
                  </a:lnTo>
                  <a:lnTo>
                    <a:pt x="233" y="245"/>
                  </a:lnTo>
                  <a:lnTo>
                    <a:pt x="199" y="287"/>
                  </a:lnTo>
                  <a:lnTo>
                    <a:pt x="159" y="338"/>
                  </a:lnTo>
                  <a:lnTo>
                    <a:pt x="139" y="365"/>
                  </a:lnTo>
                  <a:lnTo>
                    <a:pt x="119" y="394"/>
                  </a:lnTo>
                  <a:lnTo>
                    <a:pt x="98" y="423"/>
                  </a:lnTo>
                  <a:lnTo>
                    <a:pt x="80" y="453"/>
                  </a:lnTo>
                  <a:lnTo>
                    <a:pt x="64" y="481"/>
                  </a:lnTo>
                  <a:lnTo>
                    <a:pt x="50" y="509"/>
                  </a:lnTo>
                  <a:lnTo>
                    <a:pt x="39" y="535"/>
                  </a:lnTo>
                  <a:lnTo>
                    <a:pt x="31" y="559"/>
                  </a:lnTo>
                  <a:lnTo>
                    <a:pt x="31" y="559"/>
                  </a:lnTo>
                  <a:lnTo>
                    <a:pt x="21" y="604"/>
                  </a:lnTo>
                  <a:lnTo>
                    <a:pt x="12" y="647"/>
                  </a:lnTo>
                  <a:lnTo>
                    <a:pt x="7" y="685"/>
                  </a:lnTo>
                  <a:lnTo>
                    <a:pt x="3" y="721"/>
                  </a:lnTo>
                  <a:lnTo>
                    <a:pt x="0" y="754"/>
                  </a:lnTo>
                  <a:lnTo>
                    <a:pt x="0" y="783"/>
                  </a:lnTo>
                  <a:lnTo>
                    <a:pt x="2" y="807"/>
                  </a:lnTo>
                  <a:lnTo>
                    <a:pt x="5" y="829"/>
                  </a:lnTo>
                  <a:lnTo>
                    <a:pt x="5" y="829"/>
                  </a:lnTo>
                  <a:lnTo>
                    <a:pt x="9" y="845"/>
                  </a:lnTo>
                  <a:lnTo>
                    <a:pt x="13" y="855"/>
                  </a:lnTo>
                  <a:lnTo>
                    <a:pt x="19" y="868"/>
                  </a:lnTo>
                  <a:lnTo>
                    <a:pt x="21" y="872"/>
                  </a:lnTo>
                  <a:lnTo>
                    <a:pt x="22" y="876"/>
                  </a:lnTo>
                  <a:lnTo>
                    <a:pt x="21" y="890"/>
                  </a:lnTo>
                  <a:lnTo>
                    <a:pt x="21" y="890"/>
                  </a:lnTo>
                  <a:lnTo>
                    <a:pt x="17" y="913"/>
                  </a:lnTo>
                  <a:lnTo>
                    <a:pt x="14" y="924"/>
                  </a:lnTo>
                  <a:lnTo>
                    <a:pt x="13" y="934"/>
                  </a:lnTo>
                  <a:lnTo>
                    <a:pt x="14" y="943"/>
                  </a:lnTo>
                  <a:lnTo>
                    <a:pt x="16" y="947"/>
                  </a:lnTo>
                  <a:lnTo>
                    <a:pt x="18" y="948"/>
                  </a:lnTo>
                  <a:lnTo>
                    <a:pt x="21" y="949"/>
                  </a:lnTo>
                  <a:lnTo>
                    <a:pt x="25" y="949"/>
                  </a:lnTo>
                  <a:lnTo>
                    <a:pt x="30" y="948"/>
                  </a:lnTo>
                  <a:lnTo>
                    <a:pt x="36" y="946"/>
                  </a:lnTo>
                  <a:lnTo>
                    <a:pt x="36" y="946"/>
                  </a:lnTo>
                  <a:lnTo>
                    <a:pt x="44" y="941"/>
                  </a:lnTo>
                  <a:lnTo>
                    <a:pt x="55" y="930"/>
                  </a:lnTo>
                  <a:lnTo>
                    <a:pt x="83" y="901"/>
                  </a:lnTo>
                  <a:lnTo>
                    <a:pt x="116" y="863"/>
                  </a:lnTo>
                  <a:lnTo>
                    <a:pt x="152" y="821"/>
                  </a:lnTo>
                  <a:lnTo>
                    <a:pt x="213" y="746"/>
                  </a:lnTo>
                  <a:lnTo>
                    <a:pt x="239" y="712"/>
                  </a:lnTo>
                  <a:lnTo>
                    <a:pt x="239" y="712"/>
                  </a:lnTo>
                  <a:lnTo>
                    <a:pt x="246" y="711"/>
                  </a:lnTo>
                  <a:lnTo>
                    <a:pt x="263" y="707"/>
                  </a:lnTo>
                  <a:lnTo>
                    <a:pt x="296" y="698"/>
                  </a:lnTo>
                  <a:lnTo>
                    <a:pt x="346" y="681"/>
                  </a:lnTo>
                  <a:lnTo>
                    <a:pt x="346" y="681"/>
                  </a:lnTo>
                  <a:lnTo>
                    <a:pt x="360" y="676"/>
                  </a:lnTo>
                  <a:lnTo>
                    <a:pt x="374" y="669"/>
                  </a:lnTo>
                  <a:lnTo>
                    <a:pt x="385" y="662"/>
                  </a:lnTo>
                  <a:lnTo>
                    <a:pt x="397" y="655"/>
                  </a:lnTo>
                  <a:lnTo>
                    <a:pt x="408" y="646"/>
                  </a:lnTo>
                  <a:lnTo>
                    <a:pt x="417" y="637"/>
                  </a:lnTo>
                  <a:lnTo>
                    <a:pt x="432" y="620"/>
                  </a:lnTo>
                  <a:lnTo>
                    <a:pt x="445" y="605"/>
                  </a:lnTo>
                  <a:lnTo>
                    <a:pt x="451" y="592"/>
                  </a:lnTo>
                  <a:lnTo>
                    <a:pt x="454" y="587"/>
                  </a:lnTo>
                  <a:lnTo>
                    <a:pt x="455" y="583"/>
                  </a:lnTo>
                  <a:lnTo>
                    <a:pt x="454" y="581"/>
                  </a:lnTo>
                  <a:lnTo>
                    <a:pt x="453" y="580"/>
                  </a:lnTo>
                  <a:lnTo>
                    <a:pt x="453" y="580"/>
                  </a:lnTo>
                  <a:lnTo>
                    <a:pt x="448" y="581"/>
                  </a:lnTo>
                  <a:lnTo>
                    <a:pt x="441" y="582"/>
                  </a:lnTo>
                  <a:lnTo>
                    <a:pt x="427" y="590"/>
                  </a:lnTo>
                  <a:lnTo>
                    <a:pt x="410" y="596"/>
                  </a:lnTo>
                  <a:lnTo>
                    <a:pt x="401" y="599"/>
                  </a:lnTo>
                  <a:lnTo>
                    <a:pt x="392" y="600"/>
                  </a:lnTo>
                  <a:lnTo>
                    <a:pt x="392" y="600"/>
                  </a:lnTo>
                  <a:lnTo>
                    <a:pt x="378" y="599"/>
                  </a:lnTo>
                  <a:lnTo>
                    <a:pt x="374" y="599"/>
                  </a:lnTo>
                  <a:lnTo>
                    <a:pt x="370" y="596"/>
                  </a:lnTo>
                  <a:lnTo>
                    <a:pt x="369" y="595"/>
                  </a:lnTo>
                  <a:lnTo>
                    <a:pt x="369" y="594"/>
                  </a:lnTo>
                  <a:lnTo>
                    <a:pt x="371" y="590"/>
                  </a:lnTo>
                  <a:lnTo>
                    <a:pt x="371" y="590"/>
                  </a:lnTo>
                  <a:lnTo>
                    <a:pt x="417" y="542"/>
                  </a:lnTo>
                  <a:lnTo>
                    <a:pt x="465" y="495"/>
                  </a:lnTo>
                  <a:lnTo>
                    <a:pt x="524" y="439"/>
                  </a:lnTo>
                  <a:lnTo>
                    <a:pt x="557" y="409"/>
                  </a:lnTo>
                  <a:lnTo>
                    <a:pt x="590" y="381"/>
                  </a:lnTo>
                  <a:lnTo>
                    <a:pt x="624" y="353"/>
                  </a:lnTo>
                  <a:lnTo>
                    <a:pt x="659" y="328"/>
                  </a:lnTo>
                  <a:lnTo>
                    <a:pt x="692" y="305"/>
                  </a:lnTo>
                  <a:lnTo>
                    <a:pt x="723" y="286"/>
                  </a:lnTo>
                  <a:lnTo>
                    <a:pt x="740" y="277"/>
                  </a:lnTo>
                  <a:lnTo>
                    <a:pt x="755" y="270"/>
                  </a:lnTo>
                  <a:lnTo>
                    <a:pt x="769" y="265"/>
                  </a:lnTo>
                  <a:lnTo>
                    <a:pt x="783" y="259"/>
                  </a:lnTo>
                  <a:lnTo>
                    <a:pt x="783" y="259"/>
                  </a:lnTo>
                  <a:lnTo>
                    <a:pt x="810" y="252"/>
                  </a:lnTo>
                  <a:lnTo>
                    <a:pt x="836" y="247"/>
                  </a:lnTo>
                  <a:lnTo>
                    <a:pt x="862" y="243"/>
                  </a:lnTo>
                  <a:lnTo>
                    <a:pt x="887" y="239"/>
                  </a:lnTo>
                  <a:lnTo>
                    <a:pt x="911" y="238"/>
                  </a:lnTo>
                  <a:lnTo>
                    <a:pt x="933" y="237"/>
                  </a:lnTo>
                  <a:lnTo>
                    <a:pt x="974" y="237"/>
                  </a:lnTo>
                  <a:lnTo>
                    <a:pt x="1007" y="239"/>
                  </a:lnTo>
                  <a:lnTo>
                    <a:pt x="1032" y="242"/>
                  </a:lnTo>
                  <a:lnTo>
                    <a:pt x="1052" y="244"/>
                  </a:lnTo>
                  <a:lnTo>
                    <a:pt x="1052" y="244"/>
                  </a:lnTo>
                  <a:lnTo>
                    <a:pt x="1051" y="244"/>
                  </a:lnTo>
                  <a:lnTo>
                    <a:pt x="1049" y="245"/>
                  </a:lnTo>
                  <a:lnTo>
                    <a:pt x="1047" y="248"/>
                  </a:lnTo>
                  <a:lnTo>
                    <a:pt x="1046" y="252"/>
                  </a:lnTo>
                  <a:lnTo>
                    <a:pt x="1049" y="256"/>
                  </a:lnTo>
                  <a:lnTo>
                    <a:pt x="1052" y="262"/>
                  </a:lnTo>
                  <a:lnTo>
                    <a:pt x="1060" y="271"/>
                  </a:lnTo>
                  <a:lnTo>
                    <a:pt x="1073" y="280"/>
                  </a:lnTo>
                  <a:lnTo>
                    <a:pt x="1073" y="280"/>
                  </a:lnTo>
                  <a:lnTo>
                    <a:pt x="1102" y="300"/>
                  </a:lnTo>
                  <a:lnTo>
                    <a:pt x="1116" y="308"/>
                  </a:lnTo>
                  <a:lnTo>
                    <a:pt x="1130" y="315"/>
                  </a:lnTo>
                  <a:lnTo>
                    <a:pt x="1140" y="320"/>
                  </a:lnTo>
                  <a:lnTo>
                    <a:pt x="1148" y="322"/>
                  </a:lnTo>
                  <a:lnTo>
                    <a:pt x="1152" y="322"/>
                  </a:lnTo>
                  <a:lnTo>
                    <a:pt x="1153" y="320"/>
                  </a:lnTo>
                  <a:lnTo>
                    <a:pt x="1154" y="319"/>
                  </a:lnTo>
                  <a:lnTo>
                    <a:pt x="1154" y="315"/>
                  </a:lnTo>
                  <a:lnTo>
                    <a:pt x="1154" y="315"/>
                  </a:lnTo>
                  <a:lnTo>
                    <a:pt x="1153" y="312"/>
                  </a:lnTo>
                  <a:lnTo>
                    <a:pt x="1150" y="308"/>
                  </a:lnTo>
                  <a:lnTo>
                    <a:pt x="1144" y="300"/>
                  </a:lnTo>
                  <a:lnTo>
                    <a:pt x="1138" y="293"/>
                  </a:lnTo>
                  <a:lnTo>
                    <a:pt x="1130" y="284"/>
                  </a:lnTo>
                  <a:lnTo>
                    <a:pt x="1127" y="280"/>
                  </a:lnTo>
                  <a:lnTo>
                    <a:pt x="1125" y="276"/>
                  </a:lnTo>
                  <a:lnTo>
                    <a:pt x="1124" y="271"/>
                  </a:lnTo>
                  <a:lnTo>
                    <a:pt x="1124" y="266"/>
                  </a:lnTo>
                  <a:lnTo>
                    <a:pt x="1125" y="261"/>
                  </a:lnTo>
                  <a:lnTo>
                    <a:pt x="1127" y="256"/>
                  </a:lnTo>
                  <a:lnTo>
                    <a:pt x="1133" y="251"/>
                  </a:lnTo>
                  <a:lnTo>
                    <a:pt x="1139" y="244"/>
                  </a:lnTo>
                  <a:lnTo>
                    <a:pt x="1139" y="244"/>
                  </a:lnTo>
                  <a:lnTo>
                    <a:pt x="1148" y="239"/>
                  </a:lnTo>
                  <a:lnTo>
                    <a:pt x="1159" y="234"/>
                  </a:lnTo>
                  <a:lnTo>
                    <a:pt x="1173" y="229"/>
                  </a:lnTo>
                  <a:lnTo>
                    <a:pt x="1188" y="225"/>
                  </a:lnTo>
                  <a:lnTo>
                    <a:pt x="1221" y="218"/>
                  </a:lnTo>
                  <a:lnTo>
                    <a:pt x="1256" y="212"/>
                  </a:lnTo>
                  <a:lnTo>
                    <a:pt x="1286" y="207"/>
                  </a:lnTo>
                  <a:lnTo>
                    <a:pt x="1312" y="204"/>
                  </a:lnTo>
                  <a:lnTo>
                    <a:pt x="1321" y="201"/>
                  </a:lnTo>
                  <a:lnTo>
                    <a:pt x="1326" y="198"/>
                  </a:lnTo>
                  <a:lnTo>
                    <a:pt x="1328" y="196"/>
                  </a:lnTo>
                  <a:lnTo>
                    <a:pt x="1328" y="195"/>
                  </a:lnTo>
                  <a:lnTo>
                    <a:pt x="1327" y="193"/>
                  </a:lnTo>
                  <a:lnTo>
                    <a:pt x="1327" y="193"/>
                  </a:lnTo>
                  <a:lnTo>
                    <a:pt x="1323" y="191"/>
                  </a:lnTo>
                  <a:lnTo>
                    <a:pt x="1317" y="188"/>
                  </a:lnTo>
                  <a:lnTo>
                    <a:pt x="1300" y="185"/>
                  </a:lnTo>
                  <a:lnTo>
                    <a:pt x="1280" y="182"/>
                  </a:lnTo>
                  <a:lnTo>
                    <a:pt x="1257" y="181"/>
                  </a:lnTo>
                  <a:lnTo>
                    <a:pt x="1211" y="179"/>
                  </a:lnTo>
                  <a:lnTo>
                    <a:pt x="1174" y="178"/>
                  </a:lnTo>
                  <a:lnTo>
                    <a:pt x="1174" y="178"/>
                  </a:lnTo>
                  <a:lnTo>
                    <a:pt x="1144" y="178"/>
                  </a:lnTo>
                  <a:lnTo>
                    <a:pt x="1115" y="181"/>
                  </a:lnTo>
                  <a:lnTo>
                    <a:pt x="1083" y="183"/>
                  </a:lnTo>
                  <a:lnTo>
                    <a:pt x="1083" y="183"/>
                  </a:lnTo>
                  <a:lnTo>
                    <a:pt x="1082" y="181"/>
                  </a:lnTo>
                  <a:lnTo>
                    <a:pt x="1077" y="173"/>
                  </a:lnTo>
                  <a:lnTo>
                    <a:pt x="1066" y="162"/>
                  </a:lnTo>
                  <a:lnTo>
                    <a:pt x="1052" y="148"/>
                  </a:lnTo>
                  <a:lnTo>
                    <a:pt x="1042" y="141"/>
                  </a:lnTo>
                  <a:lnTo>
                    <a:pt x="1031" y="134"/>
                  </a:lnTo>
                  <a:lnTo>
                    <a:pt x="1018" y="126"/>
                  </a:lnTo>
                  <a:lnTo>
                    <a:pt x="1004" y="120"/>
                  </a:lnTo>
                  <a:lnTo>
                    <a:pt x="988" y="113"/>
                  </a:lnTo>
                  <a:lnTo>
                    <a:pt x="969" y="107"/>
                  </a:lnTo>
                  <a:lnTo>
                    <a:pt x="948" y="102"/>
                  </a:lnTo>
                  <a:lnTo>
                    <a:pt x="925" y="97"/>
                  </a:lnTo>
                  <a:lnTo>
                    <a:pt x="925" y="97"/>
                  </a:lnTo>
                  <a:lnTo>
                    <a:pt x="839" y="83"/>
                  </a:lnTo>
                  <a:lnTo>
                    <a:pt x="800" y="77"/>
                  </a:lnTo>
                  <a:lnTo>
                    <a:pt x="765" y="71"/>
                  </a:lnTo>
                  <a:lnTo>
                    <a:pt x="731" y="69"/>
                  </a:lnTo>
                  <a:lnTo>
                    <a:pt x="699" y="66"/>
                  </a:lnTo>
                  <a:lnTo>
                    <a:pt x="667" y="66"/>
                  </a:lnTo>
                  <a:lnTo>
                    <a:pt x="636" y="66"/>
                  </a:lnTo>
                  <a:lnTo>
                    <a:pt x="636" y="66"/>
                  </a:lnTo>
                  <a:lnTo>
                    <a:pt x="619" y="68"/>
                  </a:lnTo>
                  <a:lnTo>
                    <a:pt x="603" y="70"/>
                  </a:lnTo>
                  <a:lnTo>
                    <a:pt x="566" y="75"/>
                  </a:lnTo>
                  <a:lnTo>
                    <a:pt x="493" y="90"/>
                  </a:lnTo>
                  <a:lnTo>
                    <a:pt x="460" y="97"/>
                  </a:lnTo>
                  <a:lnTo>
                    <a:pt x="445" y="98"/>
                  </a:lnTo>
                  <a:lnTo>
                    <a:pt x="431" y="99"/>
                  </a:lnTo>
                  <a:lnTo>
                    <a:pt x="418" y="99"/>
                  </a:lnTo>
                  <a:lnTo>
                    <a:pt x="408" y="98"/>
                  </a:lnTo>
                  <a:lnTo>
                    <a:pt x="399" y="96"/>
                  </a:lnTo>
                  <a:lnTo>
                    <a:pt x="392" y="92"/>
                  </a:lnTo>
                  <a:lnTo>
                    <a:pt x="392" y="92"/>
                  </a:lnTo>
                  <a:lnTo>
                    <a:pt x="387" y="87"/>
                  </a:lnTo>
                  <a:lnTo>
                    <a:pt x="382" y="80"/>
                  </a:lnTo>
                  <a:lnTo>
                    <a:pt x="373" y="69"/>
                  </a:lnTo>
                  <a:lnTo>
                    <a:pt x="368" y="56"/>
                  </a:lnTo>
                  <a:lnTo>
                    <a:pt x="363" y="43"/>
                  </a:lnTo>
                  <a:lnTo>
                    <a:pt x="355" y="21"/>
                  </a:lnTo>
                  <a:lnTo>
                    <a:pt x="351" y="12"/>
                  </a:lnTo>
                  <a:lnTo>
                    <a:pt x="346" y="5"/>
                  </a:lnTo>
                  <a:lnTo>
                    <a:pt x="346" y="5"/>
                  </a:lnTo>
                  <a:lnTo>
                    <a:pt x="340" y="2"/>
                  </a:lnTo>
                  <a:lnTo>
                    <a:pt x="333" y="0"/>
                  </a:lnTo>
                  <a:lnTo>
                    <a:pt x="327" y="3"/>
                  </a:lnTo>
                  <a:lnTo>
                    <a:pt x="321" y="7"/>
                  </a:lnTo>
                  <a:lnTo>
                    <a:pt x="314" y="13"/>
                  </a:lnTo>
                  <a:lnTo>
                    <a:pt x="308" y="21"/>
                  </a:lnTo>
                  <a:lnTo>
                    <a:pt x="302" y="29"/>
                  </a:lnTo>
                  <a:lnTo>
                    <a:pt x="295" y="41"/>
                  </a:lnTo>
                  <a:lnTo>
                    <a:pt x="295" y="41"/>
                  </a:lnTo>
                  <a:lnTo>
                    <a:pt x="293" y="47"/>
                  </a:lnTo>
                  <a:lnTo>
                    <a:pt x="290" y="56"/>
                  </a:lnTo>
                  <a:lnTo>
                    <a:pt x="285" y="78"/>
                  </a:lnTo>
                  <a:lnTo>
                    <a:pt x="281" y="104"/>
                  </a:lnTo>
                  <a:lnTo>
                    <a:pt x="279" y="132"/>
                  </a:lnTo>
                  <a:lnTo>
                    <a:pt x="271" y="182"/>
                  </a:lnTo>
                  <a:lnTo>
                    <a:pt x="268" y="200"/>
                  </a:lnTo>
                  <a:lnTo>
                    <a:pt x="266" y="205"/>
                  </a:lnTo>
                  <a:lnTo>
                    <a:pt x="265" y="209"/>
                  </a:lnTo>
                  <a:lnTo>
                    <a:pt x="265" y="20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D750C3F9-AB16-4F1D-A605-43527D12F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351" y="826888"/>
              <a:ext cx="1759954" cy="1568930"/>
            </a:xfrm>
            <a:custGeom>
              <a:avLst/>
              <a:gdLst>
                <a:gd name="T0" fmla="*/ 921 w 1253"/>
                <a:gd name="T1" fmla="*/ 304 h 1117"/>
                <a:gd name="T2" fmla="*/ 864 w 1253"/>
                <a:gd name="T3" fmla="*/ 313 h 1117"/>
                <a:gd name="T4" fmla="*/ 776 w 1253"/>
                <a:gd name="T5" fmla="*/ 367 h 1117"/>
                <a:gd name="T6" fmla="*/ 772 w 1253"/>
                <a:gd name="T7" fmla="*/ 379 h 1117"/>
                <a:gd name="T8" fmla="*/ 868 w 1253"/>
                <a:gd name="T9" fmla="*/ 368 h 1117"/>
                <a:gd name="T10" fmla="*/ 870 w 1253"/>
                <a:gd name="T11" fmla="*/ 375 h 1117"/>
                <a:gd name="T12" fmla="*/ 803 w 1253"/>
                <a:gd name="T13" fmla="*/ 424 h 1117"/>
                <a:gd name="T14" fmla="*/ 777 w 1253"/>
                <a:gd name="T15" fmla="*/ 475 h 1117"/>
                <a:gd name="T16" fmla="*/ 777 w 1253"/>
                <a:gd name="T17" fmla="*/ 501 h 1117"/>
                <a:gd name="T18" fmla="*/ 816 w 1253"/>
                <a:gd name="T19" fmla="*/ 470 h 1117"/>
                <a:gd name="T20" fmla="*/ 842 w 1253"/>
                <a:gd name="T21" fmla="*/ 455 h 1117"/>
                <a:gd name="T22" fmla="*/ 752 w 1253"/>
                <a:gd name="T23" fmla="*/ 618 h 1117"/>
                <a:gd name="T24" fmla="*/ 636 w 1253"/>
                <a:gd name="T25" fmla="*/ 809 h 1117"/>
                <a:gd name="T26" fmla="*/ 566 w 1253"/>
                <a:gd name="T27" fmla="*/ 897 h 1117"/>
                <a:gd name="T28" fmla="*/ 480 w 1253"/>
                <a:gd name="T29" fmla="*/ 949 h 1117"/>
                <a:gd name="T30" fmla="*/ 366 w 1253"/>
                <a:gd name="T31" fmla="*/ 981 h 1117"/>
                <a:gd name="T32" fmla="*/ 242 w 1253"/>
                <a:gd name="T33" fmla="*/ 982 h 1117"/>
                <a:gd name="T34" fmla="*/ 207 w 1253"/>
                <a:gd name="T35" fmla="*/ 963 h 1117"/>
                <a:gd name="T36" fmla="*/ 173 w 1253"/>
                <a:gd name="T37" fmla="*/ 892 h 1117"/>
                <a:gd name="T38" fmla="*/ 136 w 1253"/>
                <a:gd name="T39" fmla="*/ 830 h 1117"/>
                <a:gd name="T40" fmla="*/ 131 w 1253"/>
                <a:gd name="T41" fmla="*/ 853 h 1117"/>
                <a:gd name="T42" fmla="*/ 115 w 1253"/>
                <a:gd name="T43" fmla="*/ 908 h 1117"/>
                <a:gd name="T44" fmla="*/ 84 w 1253"/>
                <a:gd name="T45" fmla="*/ 929 h 1117"/>
                <a:gd name="T46" fmla="*/ 56 w 1253"/>
                <a:gd name="T47" fmla="*/ 920 h 1117"/>
                <a:gd name="T48" fmla="*/ 4 w 1253"/>
                <a:gd name="T49" fmla="*/ 894 h 1117"/>
                <a:gd name="T50" fmla="*/ 0 w 1253"/>
                <a:gd name="T51" fmla="*/ 905 h 1117"/>
                <a:gd name="T52" fmla="*/ 57 w 1253"/>
                <a:gd name="T53" fmla="*/ 966 h 1117"/>
                <a:gd name="T54" fmla="*/ 147 w 1253"/>
                <a:gd name="T55" fmla="*/ 1011 h 1117"/>
                <a:gd name="T56" fmla="*/ 206 w 1253"/>
                <a:gd name="T57" fmla="*/ 1043 h 1117"/>
                <a:gd name="T58" fmla="*/ 353 w 1253"/>
                <a:gd name="T59" fmla="*/ 1104 h 1117"/>
                <a:gd name="T60" fmla="*/ 453 w 1253"/>
                <a:gd name="T61" fmla="*/ 1117 h 1117"/>
                <a:gd name="T62" fmla="*/ 593 w 1253"/>
                <a:gd name="T63" fmla="*/ 1095 h 1117"/>
                <a:gd name="T64" fmla="*/ 783 w 1253"/>
                <a:gd name="T65" fmla="*/ 1029 h 1117"/>
                <a:gd name="T66" fmla="*/ 892 w 1253"/>
                <a:gd name="T67" fmla="*/ 978 h 1117"/>
                <a:gd name="T68" fmla="*/ 935 w 1253"/>
                <a:gd name="T69" fmla="*/ 980 h 1117"/>
                <a:gd name="T70" fmla="*/ 960 w 1253"/>
                <a:gd name="T71" fmla="*/ 1015 h 1117"/>
                <a:gd name="T72" fmla="*/ 953 w 1253"/>
                <a:gd name="T73" fmla="*/ 1075 h 1117"/>
                <a:gd name="T74" fmla="*/ 960 w 1253"/>
                <a:gd name="T75" fmla="*/ 1085 h 1117"/>
                <a:gd name="T76" fmla="*/ 990 w 1253"/>
                <a:gd name="T77" fmla="*/ 1047 h 1117"/>
                <a:gd name="T78" fmla="*/ 1016 w 1253"/>
                <a:gd name="T79" fmla="*/ 968 h 1117"/>
                <a:gd name="T80" fmla="*/ 1021 w 1253"/>
                <a:gd name="T81" fmla="*/ 867 h 1117"/>
                <a:gd name="T82" fmla="*/ 1024 w 1253"/>
                <a:gd name="T83" fmla="*/ 804 h 1117"/>
                <a:gd name="T84" fmla="*/ 1176 w 1253"/>
                <a:gd name="T85" fmla="*/ 526 h 1117"/>
                <a:gd name="T86" fmla="*/ 1231 w 1253"/>
                <a:gd name="T87" fmla="*/ 400 h 1117"/>
                <a:gd name="T88" fmla="*/ 1253 w 1253"/>
                <a:gd name="T89" fmla="*/ 276 h 1117"/>
                <a:gd name="T90" fmla="*/ 1240 w 1253"/>
                <a:gd name="T91" fmla="*/ 170 h 1117"/>
                <a:gd name="T92" fmla="*/ 1211 w 1253"/>
                <a:gd name="T93" fmla="*/ 117 h 1117"/>
                <a:gd name="T94" fmla="*/ 1169 w 1253"/>
                <a:gd name="T95" fmla="*/ 79 h 1117"/>
                <a:gd name="T96" fmla="*/ 1148 w 1253"/>
                <a:gd name="T97" fmla="*/ 8 h 1117"/>
                <a:gd name="T98" fmla="*/ 1137 w 1253"/>
                <a:gd name="T99" fmla="*/ 1 h 1117"/>
                <a:gd name="T100" fmla="*/ 1112 w 1253"/>
                <a:gd name="T101" fmla="*/ 48 h 1117"/>
                <a:gd name="T102" fmla="*/ 1087 w 1253"/>
                <a:gd name="T103" fmla="*/ 119 h 1117"/>
                <a:gd name="T104" fmla="*/ 1042 w 1253"/>
                <a:gd name="T105" fmla="*/ 216 h 1117"/>
                <a:gd name="T106" fmla="*/ 996 w 1253"/>
                <a:gd name="T107" fmla="*/ 297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53" h="1117">
                  <a:moveTo>
                    <a:pt x="981" y="307"/>
                  </a:moveTo>
                  <a:lnTo>
                    <a:pt x="981" y="307"/>
                  </a:lnTo>
                  <a:lnTo>
                    <a:pt x="973" y="306"/>
                  </a:lnTo>
                  <a:lnTo>
                    <a:pt x="952" y="305"/>
                  </a:lnTo>
                  <a:lnTo>
                    <a:pt x="921" y="304"/>
                  </a:lnTo>
                  <a:lnTo>
                    <a:pt x="903" y="305"/>
                  </a:lnTo>
                  <a:lnTo>
                    <a:pt x="884" y="307"/>
                  </a:lnTo>
                  <a:lnTo>
                    <a:pt x="884" y="307"/>
                  </a:lnTo>
                  <a:lnTo>
                    <a:pt x="874" y="310"/>
                  </a:lnTo>
                  <a:lnTo>
                    <a:pt x="864" y="313"/>
                  </a:lnTo>
                  <a:lnTo>
                    <a:pt x="843" y="321"/>
                  </a:lnTo>
                  <a:lnTo>
                    <a:pt x="822" y="333"/>
                  </a:lnTo>
                  <a:lnTo>
                    <a:pt x="803" y="344"/>
                  </a:lnTo>
                  <a:lnTo>
                    <a:pt x="788" y="357"/>
                  </a:lnTo>
                  <a:lnTo>
                    <a:pt x="776" y="367"/>
                  </a:lnTo>
                  <a:lnTo>
                    <a:pt x="772" y="371"/>
                  </a:lnTo>
                  <a:lnTo>
                    <a:pt x="770" y="375"/>
                  </a:lnTo>
                  <a:lnTo>
                    <a:pt x="770" y="377"/>
                  </a:lnTo>
                  <a:lnTo>
                    <a:pt x="772" y="379"/>
                  </a:lnTo>
                  <a:lnTo>
                    <a:pt x="772" y="379"/>
                  </a:lnTo>
                  <a:lnTo>
                    <a:pt x="781" y="379"/>
                  </a:lnTo>
                  <a:lnTo>
                    <a:pt x="794" y="379"/>
                  </a:lnTo>
                  <a:lnTo>
                    <a:pt x="826" y="374"/>
                  </a:lnTo>
                  <a:lnTo>
                    <a:pt x="856" y="368"/>
                  </a:lnTo>
                  <a:lnTo>
                    <a:pt x="868" y="368"/>
                  </a:lnTo>
                  <a:lnTo>
                    <a:pt x="874" y="368"/>
                  </a:lnTo>
                  <a:lnTo>
                    <a:pt x="874" y="368"/>
                  </a:lnTo>
                  <a:lnTo>
                    <a:pt x="875" y="370"/>
                  </a:lnTo>
                  <a:lnTo>
                    <a:pt x="875" y="371"/>
                  </a:lnTo>
                  <a:lnTo>
                    <a:pt x="870" y="375"/>
                  </a:lnTo>
                  <a:lnTo>
                    <a:pt x="850" y="386"/>
                  </a:lnTo>
                  <a:lnTo>
                    <a:pt x="837" y="394"/>
                  </a:lnTo>
                  <a:lnTo>
                    <a:pt x="824" y="403"/>
                  </a:lnTo>
                  <a:lnTo>
                    <a:pt x="813" y="413"/>
                  </a:lnTo>
                  <a:lnTo>
                    <a:pt x="803" y="424"/>
                  </a:lnTo>
                  <a:lnTo>
                    <a:pt x="803" y="424"/>
                  </a:lnTo>
                  <a:lnTo>
                    <a:pt x="795" y="437"/>
                  </a:lnTo>
                  <a:lnTo>
                    <a:pt x="788" y="450"/>
                  </a:lnTo>
                  <a:lnTo>
                    <a:pt x="783" y="462"/>
                  </a:lnTo>
                  <a:lnTo>
                    <a:pt x="777" y="475"/>
                  </a:lnTo>
                  <a:lnTo>
                    <a:pt x="775" y="487"/>
                  </a:lnTo>
                  <a:lnTo>
                    <a:pt x="774" y="494"/>
                  </a:lnTo>
                  <a:lnTo>
                    <a:pt x="775" y="499"/>
                  </a:lnTo>
                  <a:lnTo>
                    <a:pt x="776" y="501"/>
                  </a:lnTo>
                  <a:lnTo>
                    <a:pt x="777" y="501"/>
                  </a:lnTo>
                  <a:lnTo>
                    <a:pt x="777" y="501"/>
                  </a:lnTo>
                  <a:lnTo>
                    <a:pt x="783" y="498"/>
                  </a:lnTo>
                  <a:lnTo>
                    <a:pt x="788" y="494"/>
                  </a:lnTo>
                  <a:lnTo>
                    <a:pt x="802" y="482"/>
                  </a:lnTo>
                  <a:lnTo>
                    <a:pt x="816" y="470"/>
                  </a:lnTo>
                  <a:lnTo>
                    <a:pt x="822" y="464"/>
                  </a:lnTo>
                  <a:lnTo>
                    <a:pt x="828" y="460"/>
                  </a:lnTo>
                  <a:lnTo>
                    <a:pt x="828" y="460"/>
                  </a:lnTo>
                  <a:lnTo>
                    <a:pt x="835" y="457"/>
                  </a:lnTo>
                  <a:lnTo>
                    <a:pt x="842" y="455"/>
                  </a:lnTo>
                  <a:lnTo>
                    <a:pt x="857" y="451"/>
                  </a:lnTo>
                  <a:lnTo>
                    <a:pt x="874" y="450"/>
                  </a:lnTo>
                  <a:lnTo>
                    <a:pt x="874" y="450"/>
                  </a:lnTo>
                  <a:lnTo>
                    <a:pt x="752" y="618"/>
                  </a:lnTo>
                  <a:lnTo>
                    <a:pt x="752" y="618"/>
                  </a:lnTo>
                  <a:lnTo>
                    <a:pt x="735" y="643"/>
                  </a:lnTo>
                  <a:lnTo>
                    <a:pt x="714" y="678"/>
                  </a:lnTo>
                  <a:lnTo>
                    <a:pt x="691" y="720"/>
                  </a:lnTo>
                  <a:lnTo>
                    <a:pt x="664" y="765"/>
                  </a:lnTo>
                  <a:lnTo>
                    <a:pt x="636" y="809"/>
                  </a:lnTo>
                  <a:lnTo>
                    <a:pt x="622" y="831"/>
                  </a:lnTo>
                  <a:lnTo>
                    <a:pt x="608" y="850"/>
                  </a:lnTo>
                  <a:lnTo>
                    <a:pt x="594" y="868"/>
                  </a:lnTo>
                  <a:lnTo>
                    <a:pt x="580" y="884"/>
                  </a:lnTo>
                  <a:lnTo>
                    <a:pt x="566" y="897"/>
                  </a:lnTo>
                  <a:lnTo>
                    <a:pt x="554" y="907"/>
                  </a:lnTo>
                  <a:lnTo>
                    <a:pt x="554" y="907"/>
                  </a:lnTo>
                  <a:lnTo>
                    <a:pt x="528" y="924"/>
                  </a:lnTo>
                  <a:lnTo>
                    <a:pt x="504" y="938"/>
                  </a:lnTo>
                  <a:lnTo>
                    <a:pt x="480" y="949"/>
                  </a:lnTo>
                  <a:lnTo>
                    <a:pt x="458" y="959"/>
                  </a:lnTo>
                  <a:lnTo>
                    <a:pt x="436" y="967"/>
                  </a:lnTo>
                  <a:lnTo>
                    <a:pt x="413" y="973"/>
                  </a:lnTo>
                  <a:lnTo>
                    <a:pt x="390" y="978"/>
                  </a:lnTo>
                  <a:lnTo>
                    <a:pt x="366" y="981"/>
                  </a:lnTo>
                  <a:lnTo>
                    <a:pt x="366" y="981"/>
                  </a:lnTo>
                  <a:lnTo>
                    <a:pt x="319" y="983"/>
                  </a:lnTo>
                  <a:lnTo>
                    <a:pt x="277" y="985"/>
                  </a:lnTo>
                  <a:lnTo>
                    <a:pt x="258" y="983"/>
                  </a:lnTo>
                  <a:lnTo>
                    <a:pt x="242" y="982"/>
                  </a:lnTo>
                  <a:lnTo>
                    <a:pt x="230" y="980"/>
                  </a:lnTo>
                  <a:lnTo>
                    <a:pt x="220" y="975"/>
                  </a:lnTo>
                  <a:lnTo>
                    <a:pt x="220" y="975"/>
                  </a:lnTo>
                  <a:lnTo>
                    <a:pt x="212" y="969"/>
                  </a:lnTo>
                  <a:lnTo>
                    <a:pt x="207" y="963"/>
                  </a:lnTo>
                  <a:lnTo>
                    <a:pt x="202" y="957"/>
                  </a:lnTo>
                  <a:lnTo>
                    <a:pt x="198" y="949"/>
                  </a:lnTo>
                  <a:lnTo>
                    <a:pt x="188" y="926"/>
                  </a:lnTo>
                  <a:lnTo>
                    <a:pt x="173" y="892"/>
                  </a:lnTo>
                  <a:lnTo>
                    <a:pt x="173" y="892"/>
                  </a:lnTo>
                  <a:lnTo>
                    <a:pt x="156" y="858"/>
                  </a:lnTo>
                  <a:lnTo>
                    <a:pt x="150" y="845"/>
                  </a:lnTo>
                  <a:lnTo>
                    <a:pt x="143" y="836"/>
                  </a:lnTo>
                  <a:lnTo>
                    <a:pt x="140" y="831"/>
                  </a:lnTo>
                  <a:lnTo>
                    <a:pt x="136" y="830"/>
                  </a:lnTo>
                  <a:lnTo>
                    <a:pt x="134" y="830"/>
                  </a:lnTo>
                  <a:lnTo>
                    <a:pt x="133" y="831"/>
                  </a:lnTo>
                  <a:lnTo>
                    <a:pt x="132" y="836"/>
                  </a:lnTo>
                  <a:lnTo>
                    <a:pt x="132" y="836"/>
                  </a:lnTo>
                  <a:lnTo>
                    <a:pt x="131" y="853"/>
                  </a:lnTo>
                  <a:lnTo>
                    <a:pt x="129" y="874"/>
                  </a:lnTo>
                  <a:lnTo>
                    <a:pt x="128" y="884"/>
                  </a:lnTo>
                  <a:lnTo>
                    <a:pt x="124" y="894"/>
                  </a:lnTo>
                  <a:lnTo>
                    <a:pt x="119" y="905"/>
                  </a:lnTo>
                  <a:lnTo>
                    <a:pt x="115" y="908"/>
                  </a:lnTo>
                  <a:lnTo>
                    <a:pt x="112" y="912"/>
                  </a:lnTo>
                  <a:lnTo>
                    <a:pt x="112" y="912"/>
                  </a:lnTo>
                  <a:lnTo>
                    <a:pt x="96" y="922"/>
                  </a:lnTo>
                  <a:lnTo>
                    <a:pt x="87" y="928"/>
                  </a:lnTo>
                  <a:lnTo>
                    <a:pt x="84" y="929"/>
                  </a:lnTo>
                  <a:lnTo>
                    <a:pt x="80" y="929"/>
                  </a:lnTo>
                  <a:lnTo>
                    <a:pt x="71" y="928"/>
                  </a:lnTo>
                  <a:lnTo>
                    <a:pt x="71" y="928"/>
                  </a:lnTo>
                  <a:lnTo>
                    <a:pt x="65" y="925"/>
                  </a:lnTo>
                  <a:lnTo>
                    <a:pt x="56" y="920"/>
                  </a:lnTo>
                  <a:lnTo>
                    <a:pt x="33" y="906"/>
                  </a:lnTo>
                  <a:lnTo>
                    <a:pt x="21" y="900"/>
                  </a:lnTo>
                  <a:lnTo>
                    <a:pt x="11" y="894"/>
                  </a:lnTo>
                  <a:lnTo>
                    <a:pt x="7" y="894"/>
                  </a:lnTo>
                  <a:lnTo>
                    <a:pt x="4" y="894"/>
                  </a:lnTo>
                  <a:lnTo>
                    <a:pt x="1" y="894"/>
                  </a:lnTo>
                  <a:lnTo>
                    <a:pt x="0" y="897"/>
                  </a:lnTo>
                  <a:lnTo>
                    <a:pt x="0" y="897"/>
                  </a:lnTo>
                  <a:lnTo>
                    <a:pt x="0" y="901"/>
                  </a:lnTo>
                  <a:lnTo>
                    <a:pt x="0" y="905"/>
                  </a:lnTo>
                  <a:lnTo>
                    <a:pt x="5" y="914"/>
                  </a:lnTo>
                  <a:lnTo>
                    <a:pt x="14" y="926"/>
                  </a:lnTo>
                  <a:lnTo>
                    <a:pt x="25" y="939"/>
                  </a:lnTo>
                  <a:lnTo>
                    <a:pt x="40" y="952"/>
                  </a:lnTo>
                  <a:lnTo>
                    <a:pt x="57" y="966"/>
                  </a:lnTo>
                  <a:lnTo>
                    <a:pt x="76" y="977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128" y="1004"/>
                  </a:lnTo>
                  <a:lnTo>
                    <a:pt x="147" y="1011"/>
                  </a:lnTo>
                  <a:lnTo>
                    <a:pt x="159" y="1015"/>
                  </a:lnTo>
                  <a:lnTo>
                    <a:pt x="168" y="1019"/>
                  </a:lnTo>
                  <a:lnTo>
                    <a:pt x="168" y="1019"/>
                  </a:lnTo>
                  <a:lnTo>
                    <a:pt x="188" y="1032"/>
                  </a:lnTo>
                  <a:lnTo>
                    <a:pt x="206" y="1043"/>
                  </a:lnTo>
                  <a:lnTo>
                    <a:pt x="229" y="1056"/>
                  </a:lnTo>
                  <a:lnTo>
                    <a:pt x="258" y="1070"/>
                  </a:lnTo>
                  <a:lnTo>
                    <a:pt x="292" y="1084"/>
                  </a:lnTo>
                  <a:lnTo>
                    <a:pt x="331" y="1098"/>
                  </a:lnTo>
                  <a:lnTo>
                    <a:pt x="353" y="1104"/>
                  </a:lnTo>
                  <a:lnTo>
                    <a:pt x="376" y="1110"/>
                  </a:lnTo>
                  <a:lnTo>
                    <a:pt x="376" y="1110"/>
                  </a:lnTo>
                  <a:lnTo>
                    <a:pt x="400" y="1116"/>
                  </a:lnTo>
                  <a:lnTo>
                    <a:pt x="427" y="1117"/>
                  </a:lnTo>
                  <a:lnTo>
                    <a:pt x="453" y="1117"/>
                  </a:lnTo>
                  <a:lnTo>
                    <a:pt x="480" y="1116"/>
                  </a:lnTo>
                  <a:lnTo>
                    <a:pt x="508" y="1113"/>
                  </a:lnTo>
                  <a:lnTo>
                    <a:pt x="537" y="1108"/>
                  </a:lnTo>
                  <a:lnTo>
                    <a:pt x="565" y="1102"/>
                  </a:lnTo>
                  <a:lnTo>
                    <a:pt x="593" y="1095"/>
                  </a:lnTo>
                  <a:lnTo>
                    <a:pt x="621" y="1088"/>
                  </a:lnTo>
                  <a:lnTo>
                    <a:pt x="648" y="1079"/>
                  </a:lnTo>
                  <a:lnTo>
                    <a:pt x="700" y="1062"/>
                  </a:lnTo>
                  <a:lnTo>
                    <a:pt x="744" y="1044"/>
                  </a:lnTo>
                  <a:lnTo>
                    <a:pt x="783" y="1029"/>
                  </a:lnTo>
                  <a:lnTo>
                    <a:pt x="783" y="1029"/>
                  </a:lnTo>
                  <a:lnTo>
                    <a:pt x="813" y="1016"/>
                  </a:lnTo>
                  <a:lnTo>
                    <a:pt x="838" y="1004"/>
                  </a:lnTo>
                  <a:lnTo>
                    <a:pt x="878" y="985"/>
                  </a:lnTo>
                  <a:lnTo>
                    <a:pt x="892" y="978"/>
                  </a:lnTo>
                  <a:lnTo>
                    <a:pt x="903" y="975"/>
                  </a:lnTo>
                  <a:lnTo>
                    <a:pt x="912" y="972"/>
                  </a:lnTo>
                  <a:lnTo>
                    <a:pt x="920" y="973"/>
                  </a:lnTo>
                  <a:lnTo>
                    <a:pt x="920" y="973"/>
                  </a:lnTo>
                  <a:lnTo>
                    <a:pt x="935" y="980"/>
                  </a:lnTo>
                  <a:lnTo>
                    <a:pt x="943" y="983"/>
                  </a:lnTo>
                  <a:lnTo>
                    <a:pt x="949" y="989"/>
                  </a:lnTo>
                  <a:lnTo>
                    <a:pt x="954" y="996"/>
                  </a:lnTo>
                  <a:lnTo>
                    <a:pt x="958" y="1005"/>
                  </a:lnTo>
                  <a:lnTo>
                    <a:pt x="960" y="1015"/>
                  </a:lnTo>
                  <a:lnTo>
                    <a:pt x="960" y="1029"/>
                  </a:lnTo>
                  <a:lnTo>
                    <a:pt x="960" y="1029"/>
                  </a:lnTo>
                  <a:lnTo>
                    <a:pt x="959" y="1043"/>
                  </a:lnTo>
                  <a:lnTo>
                    <a:pt x="957" y="1056"/>
                  </a:lnTo>
                  <a:lnTo>
                    <a:pt x="953" y="1075"/>
                  </a:lnTo>
                  <a:lnTo>
                    <a:pt x="952" y="1081"/>
                  </a:lnTo>
                  <a:lnTo>
                    <a:pt x="953" y="1085"/>
                  </a:lnTo>
                  <a:lnTo>
                    <a:pt x="954" y="1086"/>
                  </a:lnTo>
                  <a:lnTo>
                    <a:pt x="955" y="1086"/>
                  </a:lnTo>
                  <a:lnTo>
                    <a:pt x="960" y="1085"/>
                  </a:lnTo>
                  <a:lnTo>
                    <a:pt x="960" y="1085"/>
                  </a:lnTo>
                  <a:lnTo>
                    <a:pt x="967" y="1080"/>
                  </a:lnTo>
                  <a:lnTo>
                    <a:pt x="974" y="1072"/>
                  </a:lnTo>
                  <a:lnTo>
                    <a:pt x="982" y="1061"/>
                  </a:lnTo>
                  <a:lnTo>
                    <a:pt x="990" y="1047"/>
                  </a:lnTo>
                  <a:lnTo>
                    <a:pt x="996" y="1032"/>
                  </a:lnTo>
                  <a:lnTo>
                    <a:pt x="1004" y="1013"/>
                  </a:lnTo>
                  <a:lnTo>
                    <a:pt x="1010" y="991"/>
                  </a:lnTo>
                  <a:lnTo>
                    <a:pt x="1016" y="968"/>
                  </a:lnTo>
                  <a:lnTo>
                    <a:pt x="1016" y="968"/>
                  </a:lnTo>
                  <a:lnTo>
                    <a:pt x="1019" y="955"/>
                  </a:lnTo>
                  <a:lnTo>
                    <a:pt x="1020" y="943"/>
                  </a:lnTo>
                  <a:lnTo>
                    <a:pt x="1023" y="916"/>
                  </a:lnTo>
                  <a:lnTo>
                    <a:pt x="1023" y="891"/>
                  </a:lnTo>
                  <a:lnTo>
                    <a:pt x="1021" y="867"/>
                  </a:lnTo>
                  <a:lnTo>
                    <a:pt x="1018" y="830"/>
                  </a:lnTo>
                  <a:lnTo>
                    <a:pt x="1016" y="818"/>
                  </a:lnTo>
                  <a:lnTo>
                    <a:pt x="1016" y="816"/>
                  </a:lnTo>
                  <a:lnTo>
                    <a:pt x="1016" y="816"/>
                  </a:lnTo>
                  <a:lnTo>
                    <a:pt x="1024" y="804"/>
                  </a:lnTo>
                  <a:lnTo>
                    <a:pt x="1044" y="770"/>
                  </a:lnTo>
                  <a:lnTo>
                    <a:pt x="1073" y="719"/>
                  </a:lnTo>
                  <a:lnTo>
                    <a:pt x="1108" y="658"/>
                  </a:lnTo>
                  <a:lnTo>
                    <a:pt x="1142" y="592"/>
                  </a:lnTo>
                  <a:lnTo>
                    <a:pt x="1176" y="526"/>
                  </a:lnTo>
                  <a:lnTo>
                    <a:pt x="1204" y="466"/>
                  </a:lnTo>
                  <a:lnTo>
                    <a:pt x="1216" y="441"/>
                  </a:lnTo>
                  <a:lnTo>
                    <a:pt x="1225" y="419"/>
                  </a:lnTo>
                  <a:lnTo>
                    <a:pt x="1225" y="419"/>
                  </a:lnTo>
                  <a:lnTo>
                    <a:pt x="1231" y="400"/>
                  </a:lnTo>
                  <a:lnTo>
                    <a:pt x="1237" y="381"/>
                  </a:lnTo>
                  <a:lnTo>
                    <a:pt x="1241" y="362"/>
                  </a:lnTo>
                  <a:lnTo>
                    <a:pt x="1245" y="344"/>
                  </a:lnTo>
                  <a:lnTo>
                    <a:pt x="1250" y="309"/>
                  </a:lnTo>
                  <a:lnTo>
                    <a:pt x="1253" y="276"/>
                  </a:lnTo>
                  <a:lnTo>
                    <a:pt x="1251" y="245"/>
                  </a:lnTo>
                  <a:lnTo>
                    <a:pt x="1249" y="219"/>
                  </a:lnTo>
                  <a:lnTo>
                    <a:pt x="1245" y="193"/>
                  </a:lnTo>
                  <a:lnTo>
                    <a:pt x="1240" y="170"/>
                  </a:lnTo>
                  <a:lnTo>
                    <a:pt x="1240" y="170"/>
                  </a:lnTo>
                  <a:lnTo>
                    <a:pt x="1236" y="160"/>
                  </a:lnTo>
                  <a:lnTo>
                    <a:pt x="1232" y="150"/>
                  </a:lnTo>
                  <a:lnTo>
                    <a:pt x="1227" y="141"/>
                  </a:lnTo>
                  <a:lnTo>
                    <a:pt x="1222" y="132"/>
                  </a:lnTo>
                  <a:lnTo>
                    <a:pt x="1211" y="117"/>
                  </a:lnTo>
                  <a:lnTo>
                    <a:pt x="1199" y="103"/>
                  </a:lnTo>
                  <a:lnTo>
                    <a:pt x="1188" y="93"/>
                  </a:lnTo>
                  <a:lnTo>
                    <a:pt x="1178" y="85"/>
                  </a:lnTo>
                  <a:lnTo>
                    <a:pt x="1169" y="79"/>
                  </a:lnTo>
                  <a:lnTo>
                    <a:pt x="1169" y="79"/>
                  </a:lnTo>
                  <a:lnTo>
                    <a:pt x="1162" y="47"/>
                  </a:lnTo>
                  <a:lnTo>
                    <a:pt x="1156" y="24"/>
                  </a:lnTo>
                  <a:lnTo>
                    <a:pt x="1152" y="14"/>
                  </a:lnTo>
                  <a:lnTo>
                    <a:pt x="1148" y="8"/>
                  </a:lnTo>
                  <a:lnTo>
                    <a:pt x="1148" y="8"/>
                  </a:lnTo>
                  <a:lnTo>
                    <a:pt x="1143" y="3"/>
                  </a:lnTo>
                  <a:lnTo>
                    <a:pt x="1142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37" y="1"/>
                  </a:lnTo>
                  <a:lnTo>
                    <a:pt x="1134" y="5"/>
                  </a:lnTo>
                  <a:lnTo>
                    <a:pt x="1123" y="23"/>
                  </a:lnTo>
                  <a:lnTo>
                    <a:pt x="1123" y="23"/>
                  </a:lnTo>
                  <a:lnTo>
                    <a:pt x="1117" y="34"/>
                  </a:lnTo>
                  <a:lnTo>
                    <a:pt x="1112" y="48"/>
                  </a:lnTo>
                  <a:lnTo>
                    <a:pt x="1103" y="78"/>
                  </a:lnTo>
                  <a:lnTo>
                    <a:pt x="1095" y="104"/>
                  </a:lnTo>
                  <a:lnTo>
                    <a:pt x="1091" y="113"/>
                  </a:lnTo>
                  <a:lnTo>
                    <a:pt x="1087" y="119"/>
                  </a:lnTo>
                  <a:lnTo>
                    <a:pt x="1087" y="119"/>
                  </a:lnTo>
                  <a:lnTo>
                    <a:pt x="1080" y="132"/>
                  </a:lnTo>
                  <a:lnTo>
                    <a:pt x="1068" y="152"/>
                  </a:lnTo>
                  <a:lnTo>
                    <a:pt x="1056" y="182"/>
                  </a:lnTo>
                  <a:lnTo>
                    <a:pt x="1042" y="216"/>
                  </a:lnTo>
                  <a:lnTo>
                    <a:pt x="1042" y="216"/>
                  </a:lnTo>
                  <a:lnTo>
                    <a:pt x="1028" y="248"/>
                  </a:lnTo>
                  <a:lnTo>
                    <a:pt x="1015" y="272"/>
                  </a:lnTo>
                  <a:lnTo>
                    <a:pt x="1004" y="288"/>
                  </a:lnTo>
                  <a:lnTo>
                    <a:pt x="996" y="297"/>
                  </a:lnTo>
                  <a:lnTo>
                    <a:pt x="996" y="297"/>
                  </a:lnTo>
                  <a:lnTo>
                    <a:pt x="990" y="302"/>
                  </a:lnTo>
                  <a:lnTo>
                    <a:pt x="985" y="306"/>
                  </a:lnTo>
                  <a:lnTo>
                    <a:pt x="981" y="307"/>
                  </a:lnTo>
                  <a:lnTo>
                    <a:pt x="981" y="30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F72DF9F7-A46F-4E31-BF76-15682604D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555" y="1286359"/>
              <a:ext cx="1775504" cy="1036853"/>
            </a:xfrm>
            <a:custGeom>
              <a:avLst/>
              <a:gdLst>
                <a:gd name="T0" fmla="*/ 975 w 2072"/>
                <a:gd name="T1" fmla="*/ 271 h 1210"/>
                <a:gd name="T2" fmla="*/ 708 w 2072"/>
                <a:gd name="T3" fmla="*/ 356 h 1210"/>
                <a:gd name="T4" fmla="*/ 590 w 2072"/>
                <a:gd name="T5" fmla="*/ 412 h 1210"/>
                <a:gd name="T6" fmla="*/ 394 w 2072"/>
                <a:gd name="T7" fmla="*/ 553 h 1210"/>
                <a:gd name="T8" fmla="*/ 275 w 2072"/>
                <a:gd name="T9" fmla="*/ 635 h 1210"/>
                <a:gd name="T10" fmla="*/ 221 w 2072"/>
                <a:gd name="T11" fmla="*/ 648 h 1210"/>
                <a:gd name="T12" fmla="*/ 131 w 2072"/>
                <a:gd name="T13" fmla="*/ 629 h 1210"/>
                <a:gd name="T14" fmla="*/ 1 w 2072"/>
                <a:gd name="T15" fmla="*/ 602 h 1210"/>
                <a:gd name="T16" fmla="*/ 4 w 2072"/>
                <a:gd name="T17" fmla="*/ 610 h 1210"/>
                <a:gd name="T18" fmla="*/ 85 w 2072"/>
                <a:gd name="T19" fmla="*/ 651 h 1210"/>
                <a:gd name="T20" fmla="*/ 99 w 2072"/>
                <a:gd name="T21" fmla="*/ 676 h 1210"/>
                <a:gd name="T22" fmla="*/ 88 w 2072"/>
                <a:gd name="T23" fmla="*/ 708 h 1210"/>
                <a:gd name="T24" fmla="*/ 75 w 2072"/>
                <a:gd name="T25" fmla="*/ 719 h 1210"/>
                <a:gd name="T26" fmla="*/ 24 w 2072"/>
                <a:gd name="T27" fmla="*/ 741 h 1210"/>
                <a:gd name="T28" fmla="*/ 69 w 2072"/>
                <a:gd name="T29" fmla="*/ 760 h 1210"/>
                <a:gd name="T30" fmla="*/ 163 w 2072"/>
                <a:gd name="T31" fmla="*/ 767 h 1210"/>
                <a:gd name="T32" fmla="*/ 257 w 2072"/>
                <a:gd name="T33" fmla="*/ 741 h 1210"/>
                <a:gd name="T34" fmla="*/ 352 w 2072"/>
                <a:gd name="T35" fmla="*/ 720 h 1210"/>
                <a:gd name="T36" fmla="*/ 534 w 2072"/>
                <a:gd name="T37" fmla="*/ 681 h 1210"/>
                <a:gd name="T38" fmla="*/ 837 w 2072"/>
                <a:gd name="T39" fmla="*/ 610 h 1210"/>
                <a:gd name="T40" fmla="*/ 971 w 2072"/>
                <a:gd name="T41" fmla="*/ 598 h 1210"/>
                <a:gd name="T42" fmla="*/ 1071 w 2072"/>
                <a:gd name="T43" fmla="*/ 620 h 1210"/>
                <a:gd name="T44" fmla="*/ 1416 w 2072"/>
                <a:gd name="T45" fmla="*/ 756 h 1210"/>
                <a:gd name="T46" fmla="*/ 1545 w 2072"/>
                <a:gd name="T47" fmla="*/ 813 h 1210"/>
                <a:gd name="T48" fmla="*/ 1512 w 2072"/>
                <a:gd name="T49" fmla="*/ 826 h 1210"/>
                <a:gd name="T50" fmla="*/ 1421 w 2072"/>
                <a:gd name="T51" fmla="*/ 825 h 1210"/>
                <a:gd name="T52" fmla="*/ 1365 w 2072"/>
                <a:gd name="T53" fmla="*/ 812 h 1210"/>
                <a:gd name="T54" fmla="*/ 1365 w 2072"/>
                <a:gd name="T55" fmla="*/ 826 h 1210"/>
                <a:gd name="T56" fmla="*/ 1418 w 2072"/>
                <a:gd name="T57" fmla="*/ 874 h 1210"/>
                <a:gd name="T58" fmla="*/ 1502 w 2072"/>
                <a:gd name="T59" fmla="*/ 903 h 1210"/>
                <a:gd name="T60" fmla="*/ 1637 w 2072"/>
                <a:gd name="T61" fmla="*/ 912 h 1210"/>
                <a:gd name="T62" fmla="*/ 1649 w 2072"/>
                <a:gd name="T63" fmla="*/ 922 h 1210"/>
                <a:gd name="T64" fmla="*/ 1629 w 2072"/>
                <a:gd name="T65" fmla="*/ 943 h 1210"/>
                <a:gd name="T66" fmla="*/ 1682 w 2072"/>
                <a:gd name="T67" fmla="*/ 971 h 1210"/>
                <a:gd name="T68" fmla="*/ 1748 w 2072"/>
                <a:gd name="T69" fmla="*/ 986 h 1210"/>
                <a:gd name="T70" fmla="*/ 1809 w 2072"/>
                <a:gd name="T71" fmla="*/ 976 h 1210"/>
                <a:gd name="T72" fmla="*/ 1921 w 2072"/>
                <a:gd name="T73" fmla="*/ 1128 h 1210"/>
                <a:gd name="T74" fmla="*/ 1958 w 2072"/>
                <a:gd name="T75" fmla="*/ 1205 h 1210"/>
                <a:gd name="T76" fmla="*/ 1972 w 2072"/>
                <a:gd name="T77" fmla="*/ 1210 h 1210"/>
                <a:gd name="T78" fmla="*/ 1994 w 2072"/>
                <a:gd name="T79" fmla="*/ 1177 h 1210"/>
                <a:gd name="T80" fmla="*/ 2013 w 2072"/>
                <a:gd name="T81" fmla="*/ 1098 h 1210"/>
                <a:gd name="T82" fmla="*/ 2057 w 2072"/>
                <a:gd name="T83" fmla="*/ 962 h 1210"/>
                <a:gd name="T84" fmla="*/ 2071 w 2072"/>
                <a:gd name="T85" fmla="*/ 826 h 1210"/>
                <a:gd name="T86" fmla="*/ 2053 w 2072"/>
                <a:gd name="T87" fmla="*/ 757 h 1210"/>
                <a:gd name="T88" fmla="*/ 1926 w 2072"/>
                <a:gd name="T89" fmla="*/ 569 h 1210"/>
                <a:gd name="T90" fmla="*/ 1803 w 2072"/>
                <a:gd name="T91" fmla="*/ 435 h 1210"/>
                <a:gd name="T92" fmla="*/ 1689 w 2072"/>
                <a:gd name="T93" fmla="*/ 351 h 1210"/>
                <a:gd name="T94" fmla="*/ 1560 w 2072"/>
                <a:gd name="T95" fmla="*/ 269 h 1210"/>
                <a:gd name="T96" fmla="*/ 1518 w 2072"/>
                <a:gd name="T97" fmla="*/ 183 h 1210"/>
                <a:gd name="T98" fmla="*/ 1449 w 2072"/>
                <a:gd name="T99" fmla="*/ 104 h 1210"/>
                <a:gd name="T100" fmla="*/ 1328 w 2072"/>
                <a:gd name="T101" fmla="*/ 33 h 1210"/>
                <a:gd name="T102" fmla="*/ 1222 w 2072"/>
                <a:gd name="T103" fmla="*/ 0 h 1210"/>
                <a:gd name="T104" fmla="*/ 1216 w 2072"/>
                <a:gd name="T105" fmla="*/ 9 h 1210"/>
                <a:gd name="T106" fmla="*/ 1288 w 2072"/>
                <a:gd name="T107" fmla="*/ 85 h 1210"/>
                <a:gd name="T108" fmla="*/ 1311 w 2072"/>
                <a:gd name="T109" fmla="*/ 137 h 1210"/>
                <a:gd name="T110" fmla="*/ 1300 w 2072"/>
                <a:gd name="T111" fmla="*/ 170 h 1210"/>
                <a:gd name="T112" fmla="*/ 1252 w 2072"/>
                <a:gd name="T113" fmla="*/ 201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72" h="1210">
                  <a:moveTo>
                    <a:pt x="1240" y="203"/>
                  </a:moveTo>
                  <a:lnTo>
                    <a:pt x="1240" y="203"/>
                  </a:lnTo>
                  <a:lnTo>
                    <a:pt x="1160" y="222"/>
                  </a:lnTo>
                  <a:lnTo>
                    <a:pt x="1076" y="244"/>
                  </a:lnTo>
                  <a:lnTo>
                    <a:pt x="975" y="271"/>
                  </a:lnTo>
                  <a:lnTo>
                    <a:pt x="920" y="286"/>
                  </a:lnTo>
                  <a:lnTo>
                    <a:pt x="864" y="302"/>
                  </a:lnTo>
                  <a:lnTo>
                    <a:pt x="811" y="320"/>
                  </a:lnTo>
                  <a:lnTo>
                    <a:pt x="757" y="338"/>
                  </a:lnTo>
                  <a:lnTo>
                    <a:pt x="708" y="356"/>
                  </a:lnTo>
                  <a:lnTo>
                    <a:pt x="663" y="375"/>
                  </a:lnTo>
                  <a:lnTo>
                    <a:pt x="623" y="393"/>
                  </a:lnTo>
                  <a:lnTo>
                    <a:pt x="605" y="403"/>
                  </a:lnTo>
                  <a:lnTo>
                    <a:pt x="590" y="412"/>
                  </a:lnTo>
                  <a:lnTo>
                    <a:pt x="590" y="412"/>
                  </a:lnTo>
                  <a:lnTo>
                    <a:pt x="560" y="431"/>
                  </a:lnTo>
                  <a:lnTo>
                    <a:pt x="532" y="449"/>
                  </a:lnTo>
                  <a:lnTo>
                    <a:pt x="482" y="485"/>
                  </a:lnTo>
                  <a:lnTo>
                    <a:pt x="435" y="521"/>
                  </a:lnTo>
                  <a:lnTo>
                    <a:pt x="394" y="553"/>
                  </a:lnTo>
                  <a:lnTo>
                    <a:pt x="357" y="582"/>
                  </a:lnTo>
                  <a:lnTo>
                    <a:pt x="324" y="606"/>
                  </a:lnTo>
                  <a:lnTo>
                    <a:pt x="297" y="624"/>
                  </a:lnTo>
                  <a:lnTo>
                    <a:pt x="285" y="630"/>
                  </a:lnTo>
                  <a:lnTo>
                    <a:pt x="275" y="635"/>
                  </a:lnTo>
                  <a:lnTo>
                    <a:pt x="275" y="635"/>
                  </a:lnTo>
                  <a:lnTo>
                    <a:pt x="245" y="645"/>
                  </a:lnTo>
                  <a:lnTo>
                    <a:pt x="236" y="648"/>
                  </a:lnTo>
                  <a:lnTo>
                    <a:pt x="229" y="649"/>
                  </a:lnTo>
                  <a:lnTo>
                    <a:pt x="221" y="648"/>
                  </a:lnTo>
                  <a:lnTo>
                    <a:pt x="212" y="647"/>
                  </a:lnTo>
                  <a:lnTo>
                    <a:pt x="183" y="640"/>
                  </a:lnTo>
                  <a:lnTo>
                    <a:pt x="183" y="640"/>
                  </a:lnTo>
                  <a:lnTo>
                    <a:pt x="160" y="635"/>
                  </a:lnTo>
                  <a:lnTo>
                    <a:pt x="131" y="629"/>
                  </a:lnTo>
                  <a:lnTo>
                    <a:pt x="71" y="614"/>
                  </a:lnTo>
                  <a:lnTo>
                    <a:pt x="43" y="607"/>
                  </a:lnTo>
                  <a:lnTo>
                    <a:pt x="20" y="604"/>
                  </a:lnTo>
                  <a:lnTo>
                    <a:pt x="5" y="602"/>
                  </a:lnTo>
                  <a:lnTo>
                    <a:pt x="1" y="602"/>
                  </a:lnTo>
                  <a:lnTo>
                    <a:pt x="0" y="604"/>
                  </a:lnTo>
                  <a:lnTo>
                    <a:pt x="0" y="605"/>
                  </a:lnTo>
                  <a:lnTo>
                    <a:pt x="0" y="605"/>
                  </a:lnTo>
                  <a:lnTo>
                    <a:pt x="1" y="607"/>
                  </a:lnTo>
                  <a:lnTo>
                    <a:pt x="4" y="610"/>
                  </a:lnTo>
                  <a:lnTo>
                    <a:pt x="14" y="616"/>
                  </a:lnTo>
                  <a:lnTo>
                    <a:pt x="45" y="629"/>
                  </a:lnTo>
                  <a:lnTo>
                    <a:pt x="62" y="638"/>
                  </a:lnTo>
                  <a:lnTo>
                    <a:pt x="78" y="645"/>
                  </a:lnTo>
                  <a:lnTo>
                    <a:pt x="85" y="651"/>
                  </a:lnTo>
                  <a:lnTo>
                    <a:pt x="90" y="656"/>
                  </a:lnTo>
                  <a:lnTo>
                    <a:pt x="94" y="661"/>
                  </a:lnTo>
                  <a:lnTo>
                    <a:pt x="97" y="666"/>
                  </a:lnTo>
                  <a:lnTo>
                    <a:pt x="97" y="666"/>
                  </a:lnTo>
                  <a:lnTo>
                    <a:pt x="99" y="676"/>
                  </a:lnTo>
                  <a:lnTo>
                    <a:pt x="99" y="684"/>
                  </a:lnTo>
                  <a:lnTo>
                    <a:pt x="97" y="690"/>
                  </a:lnTo>
                  <a:lnTo>
                    <a:pt x="95" y="696"/>
                  </a:lnTo>
                  <a:lnTo>
                    <a:pt x="89" y="704"/>
                  </a:lnTo>
                  <a:lnTo>
                    <a:pt x="88" y="708"/>
                  </a:lnTo>
                  <a:lnTo>
                    <a:pt x="86" y="712"/>
                  </a:lnTo>
                  <a:lnTo>
                    <a:pt x="86" y="712"/>
                  </a:lnTo>
                  <a:lnTo>
                    <a:pt x="85" y="714"/>
                  </a:lnTo>
                  <a:lnTo>
                    <a:pt x="83" y="715"/>
                  </a:lnTo>
                  <a:lnTo>
                    <a:pt x="75" y="719"/>
                  </a:lnTo>
                  <a:lnTo>
                    <a:pt x="51" y="728"/>
                  </a:lnTo>
                  <a:lnTo>
                    <a:pt x="38" y="732"/>
                  </a:lnTo>
                  <a:lnTo>
                    <a:pt x="29" y="736"/>
                  </a:lnTo>
                  <a:lnTo>
                    <a:pt x="24" y="739"/>
                  </a:lnTo>
                  <a:lnTo>
                    <a:pt x="24" y="741"/>
                  </a:lnTo>
                  <a:lnTo>
                    <a:pt x="25" y="742"/>
                  </a:lnTo>
                  <a:lnTo>
                    <a:pt x="25" y="742"/>
                  </a:lnTo>
                  <a:lnTo>
                    <a:pt x="41" y="750"/>
                  </a:lnTo>
                  <a:lnTo>
                    <a:pt x="53" y="755"/>
                  </a:lnTo>
                  <a:lnTo>
                    <a:pt x="69" y="760"/>
                  </a:lnTo>
                  <a:lnTo>
                    <a:pt x="88" y="765"/>
                  </a:lnTo>
                  <a:lnTo>
                    <a:pt x="109" y="767"/>
                  </a:lnTo>
                  <a:lnTo>
                    <a:pt x="133" y="769"/>
                  </a:lnTo>
                  <a:lnTo>
                    <a:pt x="163" y="767"/>
                  </a:lnTo>
                  <a:lnTo>
                    <a:pt x="163" y="767"/>
                  </a:lnTo>
                  <a:lnTo>
                    <a:pt x="191" y="764"/>
                  </a:lnTo>
                  <a:lnTo>
                    <a:pt x="214" y="759"/>
                  </a:lnTo>
                  <a:lnTo>
                    <a:pt x="233" y="752"/>
                  </a:lnTo>
                  <a:lnTo>
                    <a:pt x="247" y="746"/>
                  </a:lnTo>
                  <a:lnTo>
                    <a:pt x="257" y="741"/>
                  </a:lnTo>
                  <a:lnTo>
                    <a:pt x="264" y="736"/>
                  </a:lnTo>
                  <a:lnTo>
                    <a:pt x="269" y="732"/>
                  </a:lnTo>
                  <a:lnTo>
                    <a:pt x="269" y="732"/>
                  </a:lnTo>
                  <a:lnTo>
                    <a:pt x="292" y="729"/>
                  </a:lnTo>
                  <a:lnTo>
                    <a:pt x="352" y="720"/>
                  </a:lnTo>
                  <a:lnTo>
                    <a:pt x="393" y="714"/>
                  </a:lnTo>
                  <a:lnTo>
                    <a:pt x="437" y="705"/>
                  </a:lnTo>
                  <a:lnTo>
                    <a:pt x="485" y="694"/>
                  </a:lnTo>
                  <a:lnTo>
                    <a:pt x="534" y="681"/>
                  </a:lnTo>
                  <a:lnTo>
                    <a:pt x="534" y="681"/>
                  </a:lnTo>
                  <a:lnTo>
                    <a:pt x="587" y="666"/>
                  </a:lnTo>
                  <a:lnTo>
                    <a:pt x="647" y="651"/>
                  </a:lnTo>
                  <a:lnTo>
                    <a:pt x="710" y="635"/>
                  </a:lnTo>
                  <a:lnTo>
                    <a:pt x="775" y="623"/>
                  </a:lnTo>
                  <a:lnTo>
                    <a:pt x="837" y="610"/>
                  </a:lnTo>
                  <a:lnTo>
                    <a:pt x="868" y="606"/>
                  </a:lnTo>
                  <a:lnTo>
                    <a:pt x="897" y="602"/>
                  </a:lnTo>
                  <a:lnTo>
                    <a:pt x="924" y="600"/>
                  </a:lnTo>
                  <a:lnTo>
                    <a:pt x="949" y="598"/>
                  </a:lnTo>
                  <a:lnTo>
                    <a:pt x="971" y="598"/>
                  </a:lnTo>
                  <a:lnTo>
                    <a:pt x="991" y="600"/>
                  </a:lnTo>
                  <a:lnTo>
                    <a:pt x="991" y="600"/>
                  </a:lnTo>
                  <a:lnTo>
                    <a:pt x="1013" y="604"/>
                  </a:lnTo>
                  <a:lnTo>
                    <a:pt x="1039" y="611"/>
                  </a:lnTo>
                  <a:lnTo>
                    <a:pt x="1071" y="620"/>
                  </a:lnTo>
                  <a:lnTo>
                    <a:pt x="1106" y="631"/>
                  </a:lnTo>
                  <a:lnTo>
                    <a:pt x="1183" y="661"/>
                  </a:lnTo>
                  <a:lnTo>
                    <a:pt x="1266" y="692"/>
                  </a:lnTo>
                  <a:lnTo>
                    <a:pt x="1346" y="725"/>
                  </a:lnTo>
                  <a:lnTo>
                    <a:pt x="1416" y="756"/>
                  </a:lnTo>
                  <a:lnTo>
                    <a:pt x="1499" y="793"/>
                  </a:lnTo>
                  <a:lnTo>
                    <a:pt x="1499" y="793"/>
                  </a:lnTo>
                  <a:lnTo>
                    <a:pt x="1539" y="811"/>
                  </a:lnTo>
                  <a:lnTo>
                    <a:pt x="1545" y="813"/>
                  </a:lnTo>
                  <a:lnTo>
                    <a:pt x="1545" y="813"/>
                  </a:lnTo>
                  <a:lnTo>
                    <a:pt x="1544" y="816"/>
                  </a:lnTo>
                  <a:lnTo>
                    <a:pt x="1540" y="817"/>
                  </a:lnTo>
                  <a:lnTo>
                    <a:pt x="1534" y="821"/>
                  </a:lnTo>
                  <a:lnTo>
                    <a:pt x="1525" y="823"/>
                  </a:lnTo>
                  <a:lnTo>
                    <a:pt x="1512" y="826"/>
                  </a:lnTo>
                  <a:lnTo>
                    <a:pt x="1493" y="827"/>
                  </a:lnTo>
                  <a:lnTo>
                    <a:pt x="1469" y="828"/>
                  </a:lnTo>
                  <a:lnTo>
                    <a:pt x="1469" y="828"/>
                  </a:lnTo>
                  <a:lnTo>
                    <a:pt x="1444" y="827"/>
                  </a:lnTo>
                  <a:lnTo>
                    <a:pt x="1421" y="825"/>
                  </a:lnTo>
                  <a:lnTo>
                    <a:pt x="1403" y="821"/>
                  </a:lnTo>
                  <a:lnTo>
                    <a:pt x="1388" y="816"/>
                  </a:lnTo>
                  <a:lnTo>
                    <a:pt x="1375" y="813"/>
                  </a:lnTo>
                  <a:lnTo>
                    <a:pt x="1367" y="812"/>
                  </a:lnTo>
                  <a:lnTo>
                    <a:pt x="1365" y="812"/>
                  </a:lnTo>
                  <a:lnTo>
                    <a:pt x="1362" y="813"/>
                  </a:lnTo>
                  <a:lnTo>
                    <a:pt x="1362" y="814"/>
                  </a:lnTo>
                  <a:lnTo>
                    <a:pt x="1362" y="818"/>
                  </a:lnTo>
                  <a:lnTo>
                    <a:pt x="1362" y="818"/>
                  </a:lnTo>
                  <a:lnTo>
                    <a:pt x="1365" y="826"/>
                  </a:lnTo>
                  <a:lnTo>
                    <a:pt x="1369" y="835"/>
                  </a:lnTo>
                  <a:lnTo>
                    <a:pt x="1376" y="844"/>
                  </a:lnTo>
                  <a:lnTo>
                    <a:pt x="1386" y="854"/>
                  </a:lnTo>
                  <a:lnTo>
                    <a:pt x="1399" y="864"/>
                  </a:lnTo>
                  <a:lnTo>
                    <a:pt x="1418" y="874"/>
                  </a:lnTo>
                  <a:lnTo>
                    <a:pt x="1441" y="884"/>
                  </a:lnTo>
                  <a:lnTo>
                    <a:pt x="1469" y="894"/>
                  </a:lnTo>
                  <a:lnTo>
                    <a:pt x="1469" y="894"/>
                  </a:lnTo>
                  <a:lnTo>
                    <a:pt x="1485" y="900"/>
                  </a:lnTo>
                  <a:lnTo>
                    <a:pt x="1502" y="903"/>
                  </a:lnTo>
                  <a:lnTo>
                    <a:pt x="1520" y="906"/>
                  </a:lnTo>
                  <a:lnTo>
                    <a:pt x="1538" y="908"/>
                  </a:lnTo>
                  <a:lnTo>
                    <a:pt x="1573" y="911"/>
                  </a:lnTo>
                  <a:lnTo>
                    <a:pt x="1606" y="912"/>
                  </a:lnTo>
                  <a:lnTo>
                    <a:pt x="1637" y="912"/>
                  </a:lnTo>
                  <a:lnTo>
                    <a:pt x="1661" y="911"/>
                  </a:lnTo>
                  <a:lnTo>
                    <a:pt x="1682" y="910"/>
                  </a:lnTo>
                  <a:lnTo>
                    <a:pt x="1682" y="910"/>
                  </a:lnTo>
                  <a:lnTo>
                    <a:pt x="1672" y="914"/>
                  </a:lnTo>
                  <a:lnTo>
                    <a:pt x="1649" y="922"/>
                  </a:lnTo>
                  <a:lnTo>
                    <a:pt x="1639" y="928"/>
                  </a:lnTo>
                  <a:lnTo>
                    <a:pt x="1632" y="934"/>
                  </a:lnTo>
                  <a:lnTo>
                    <a:pt x="1629" y="936"/>
                  </a:lnTo>
                  <a:lnTo>
                    <a:pt x="1628" y="940"/>
                  </a:lnTo>
                  <a:lnTo>
                    <a:pt x="1629" y="943"/>
                  </a:lnTo>
                  <a:lnTo>
                    <a:pt x="1632" y="945"/>
                  </a:lnTo>
                  <a:lnTo>
                    <a:pt x="1632" y="945"/>
                  </a:lnTo>
                  <a:lnTo>
                    <a:pt x="1653" y="958"/>
                  </a:lnTo>
                  <a:lnTo>
                    <a:pt x="1667" y="964"/>
                  </a:lnTo>
                  <a:lnTo>
                    <a:pt x="1682" y="971"/>
                  </a:lnTo>
                  <a:lnTo>
                    <a:pt x="1699" y="977"/>
                  </a:lnTo>
                  <a:lnTo>
                    <a:pt x="1715" y="982"/>
                  </a:lnTo>
                  <a:lnTo>
                    <a:pt x="1733" y="985"/>
                  </a:lnTo>
                  <a:lnTo>
                    <a:pt x="1748" y="986"/>
                  </a:lnTo>
                  <a:lnTo>
                    <a:pt x="1748" y="986"/>
                  </a:lnTo>
                  <a:lnTo>
                    <a:pt x="1775" y="983"/>
                  </a:lnTo>
                  <a:lnTo>
                    <a:pt x="1794" y="981"/>
                  </a:lnTo>
                  <a:lnTo>
                    <a:pt x="1806" y="977"/>
                  </a:lnTo>
                  <a:lnTo>
                    <a:pt x="1809" y="976"/>
                  </a:lnTo>
                  <a:lnTo>
                    <a:pt x="1809" y="976"/>
                  </a:lnTo>
                  <a:lnTo>
                    <a:pt x="1854" y="1033"/>
                  </a:lnTo>
                  <a:lnTo>
                    <a:pt x="1892" y="1084"/>
                  </a:lnTo>
                  <a:lnTo>
                    <a:pt x="1909" y="1108"/>
                  </a:lnTo>
                  <a:lnTo>
                    <a:pt x="1921" y="1128"/>
                  </a:lnTo>
                  <a:lnTo>
                    <a:pt x="1921" y="1128"/>
                  </a:lnTo>
                  <a:lnTo>
                    <a:pt x="1930" y="1146"/>
                  </a:lnTo>
                  <a:lnTo>
                    <a:pt x="1938" y="1163"/>
                  </a:lnTo>
                  <a:lnTo>
                    <a:pt x="1949" y="1188"/>
                  </a:lnTo>
                  <a:lnTo>
                    <a:pt x="1953" y="1198"/>
                  </a:lnTo>
                  <a:lnTo>
                    <a:pt x="1958" y="1205"/>
                  </a:lnTo>
                  <a:lnTo>
                    <a:pt x="1961" y="1207"/>
                  </a:lnTo>
                  <a:lnTo>
                    <a:pt x="1964" y="1208"/>
                  </a:lnTo>
                  <a:lnTo>
                    <a:pt x="1968" y="1210"/>
                  </a:lnTo>
                  <a:lnTo>
                    <a:pt x="1972" y="1210"/>
                  </a:lnTo>
                  <a:lnTo>
                    <a:pt x="1972" y="1210"/>
                  </a:lnTo>
                  <a:lnTo>
                    <a:pt x="1976" y="1208"/>
                  </a:lnTo>
                  <a:lnTo>
                    <a:pt x="1980" y="1205"/>
                  </a:lnTo>
                  <a:lnTo>
                    <a:pt x="1984" y="1199"/>
                  </a:lnTo>
                  <a:lnTo>
                    <a:pt x="1987" y="1193"/>
                  </a:lnTo>
                  <a:lnTo>
                    <a:pt x="1994" y="1177"/>
                  </a:lnTo>
                  <a:lnTo>
                    <a:pt x="1999" y="1157"/>
                  </a:lnTo>
                  <a:lnTo>
                    <a:pt x="2006" y="1119"/>
                  </a:lnTo>
                  <a:lnTo>
                    <a:pt x="2009" y="1105"/>
                  </a:lnTo>
                  <a:lnTo>
                    <a:pt x="2013" y="1098"/>
                  </a:lnTo>
                  <a:lnTo>
                    <a:pt x="2013" y="1098"/>
                  </a:lnTo>
                  <a:lnTo>
                    <a:pt x="2019" y="1084"/>
                  </a:lnTo>
                  <a:lnTo>
                    <a:pt x="2031" y="1053"/>
                  </a:lnTo>
                  <a:lnTo>
                    <a:pt x="2045" y="1011"/>
                  </a:lnTo>
                  <a:lnTo>
                    <a:pt x="2051" y="987"/>
                  </a:lnTo>
                  <a:lnTo>
                    <a:pt x="2057" y="962"/>
                  </a:lnTo>
                  <a:lnTo>
                    <a:pt x="2062" y="934"/>
                  </a:lnTo>
                  <a:lnTo>
                    <a:pt x="2067" y="906"/>
                  </a:lnTo>
                  <a:lnTo>
                    <a:pt x="2070" y="879"/>
                  </a:lnTo>
                  <a:lnTo>
                    <a:pt x="2072" y="851"/>
                  </a:lnTo>
                  <a:lnTo>
                    <a:pt x="2071" y="826"/>
                  </a:lnTo>
                  <a:lnTo>
                    <a:pt x="2069" y="800"/>
                  </a:lnTo>
                  <a:lnTo>
                    <a:pt x="2066" y="789"/>
                  </a:lnTo>
                  <a:lnTo>
                    <a:pt x="2062" y="778"/>
                  </a:lnTo>
                  <a:lnTo>
                    <a:pt x="2059" y="767"/>
                  </a:lnTo>
                  <a:lnTo>
                    <a:pt x="2053" y="757"/>
                  </a:lnTo>
                  <a:lnTo>
                    <a:pt x="2053" y="757"/>
                  </a:lnTo>
                  <a:lnTo>
                    <a:pt x="2029" y="715"/>
                  </a:lnTo>
                  <a:lnTo>
                    <a:pt x="1999" y="670"/>
                  </a:lnTo>
                  <a:lnTo>
                    <a:pt x="1964" y="620"/>
                  </a:lnTo>
                  <a:lnTo>
                    <a:pt x="1926" y="569"/>
                  </a:lnTo>
                  <a:lnTo>
                    <a:pt x="1886" y="520"/>
                  </a:lnTo>
                  <a:lnTo>
                    <a:pt x="1865" y="497"/>
                  </a:lnTo>
                  <a:lnTo>
                    <a:pt x="1845" y="474"/>
                  </a:lnTo>
                  <a:lnTo>
                    <a:pt x="1823" y="454"/>
                  </a:lnTo>
                  <a:lnTo>
                    <a:pt x="1803" y="435"/>
                  </a:lnTo>
                  <a:lnTo>
                    <a:pt x="1783" y="417"/>
                  </a:lnTo>
                  <a:lnTo>
                    <a:pt x="1764" y="401"/>
                  </a:lnTo>
                  <a:lnTo>
                    <a:pt x="1764" y="401"/>
                  </a:lnTo>
                  <a:lnTo>
                    <a:pt x="1726" y="375"/>
                  </a:lnTo>
                  <a:lnTo>
                    <a:pt x="1689" y="351"/>
                  </a:lnTo>
                  <a:lnTo>
                    <a:pt x="1624" y="309"/>
                  </a:lnTo>
                  <a:lnTo>
                    <a:pt x="1578" y="282"/>
                  </a:lnTo>
                  <a:lnTo>
                    <a:pt x="1565" y="273"/>
                  </a:lnTo>
                  <a:lnTo>
                    <a:pt x="1560" y="269"/>
                  </a:lnTo>
                  <a:lnTo>
                    <a:pt x="1560" y="269"/>
                  </a:lnTo>
                  <a:lnTo>
                    <a:pt x="1558" y="263"/>
                  </a:lnTo>
                  <a:lnTo>
                    <a:pt x="1553" y="246"/>
                  </a:lnTo>
                  <a:lnTo>
                    <a:pt x="1543" y="225"/>
                  </a:lnTo>
                  <a:lnTo>
                    <a:pt x="1527" y="197"/>
                  </a:lnTo>
                  <a:lnTo>
                    <a:pt x="1518" y="183"/>
                  </a:lnTo>
                  <a:lnTo>
                    <a:pt x="1507" y="168"/>
                  </a:lnTo>
                  <a:lnTo>
                    <a:pt x="1494" y="151"/>
                  </a:lnTo>
                  <a:lnTo>
                    <a:pt x="1480" y="136"/>
                  </a:lnTo>
                  <a:lnTo>
                    <a:pt x="1465" y="119"/>
                  </a:lnTo>
                  <a:lnTo>
                    <a:pt x="1449" y="104"/>
                  </a:lnTo>
                  <a:lnTo>
                    <a:pt x="1428" y="90"/>
                  </a:lnTo>
                  <a:lnTo>
                    <a:pt x="1408" y="76"/>
                  </a:lnTo>
                  <a:lnTo>
                    <a:pt x="1408" y="76"/>
                  </a:lnTo>
                  <a:lnTo>
                    <a:pt x="1366" y="52"/>
                  </a:lnTo>
                  <a:lnTo>
                    <a:pt x="1328" y="33"/>
                  </a:lnTo>
                  <a:lnTo>
                    <a:pt x="1295" y="19"/>
                  </a:lnTo>
                  <a:lnTo>
                    <a:pt x="1268" y="8"/>
                  </a:lnTo>
                  <a:lnTo>
                    <a:pt x="1245" y="3"/>
                  </a:lnTo>
                  <a:lnTo>
                    <a:pt x="1229" y="0"/>
                  </a:lnTo>
                  <a:lnTo>
                    <a:pt x="1222" y="0"/>
                  </a:lnTo>
                  <a:lnTo>
                    <a:pt x="1219" y="1"/>
                  </a:lnTo>
                  <a:lnTo>
                    <a:pt x="1216" y="3"/>
                  </a:lnTo>
                  <a:lnTo>
                    <a:pt x="1215" y="5"/>
                  </a:lnTo>
                  <a:lnTo>
                    <a:pt x="1215" y="5"/>
                  </a:lnTo>
                  <a:lnTo>
                    <a:pt x="1216" y="9"/>
                  </a:lnTo>
                  <a:lnTo>
                    <a:pt x="1219" y="13"/>
                  </a:lnTo>
                  <a:lnTo>
                    <a:pt x="1230" y="24"/>
                  </a:lnTo>
                  <a:lnTo>
                    <a:pt x="1263" y="56"/>
                  </a:lnTo>
                  <a:lnTo>
                    <a:pt x="1281" y="76"/>
                  </a:lnTo>
                  <a:lnTo>
                    <a:pt x="1288" y="85"/>
                  </a:lnTo>
                  <a:lnTo>
                    <a:pt x="1296" y="95"/>
                  </a:lnTo>
                  <a:lnTo>
                    <a:pt x="1302" y="107"/>
                  </a:lnTo>
                  <a:lnTo>
                    <a:pt x="1308" y="117"/>
                  </a:lnTo>
                  <a:lnTo>
                    <a:pt x="1310" y="127"/>
                  </a:lnTo>
                  <a:lnTo>
                    <a:pt x="1311" y="137"/>
                  </a:lnTo>
                  <a:lnTo>
                    <a:pt x="1311" y="137"/>
                  </a:lnTo>
                  <a:lnTo>
                    <a:pt x="1310" y="147"/>
                  </a:lnTo>
                  <a:lnTo>
                    <a:pt x="1309" y="155"/>
                  </a:lnTo>
                  <a:lnTo>
                    <a:pt x="1305" y="164"/>
                  </a:lnTo>
                  <a:lnTo>
                    <a:pt x="1300" y="170"/>
                  </a:lnTo>
                  <a:lnTo>
                    <a:pt x="1295" y="177"/>
                  </a:lnTo>
                  <a:lnTo>
                    <a:pt x="1288" y="182"/>
                  </a:lnTo>
                  <a:lnTo>
                    <a:pt x="1276" y="191"/>
                  </a:lnTo>
                  <a:lnTo>
                    <a:pt x="1263" y="197"/>
                  </a:lnTo>
                  <a:lnTo>
                    <a:pt x="1252" y="201"/>
                  </a:lnTo>
                  <a:lnTo>
                    <a:pt x="1240" y="203"/>
                  </a:lnTo>
                  <a:lnTo>
                    <a:pt x="1240" y="20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B8D03F94-BB93-4BB3-86FB-76E17096D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0004" y="1147691"/>
              <a:ext cx="1707001" cy="1043818"/>
            </a:xfrm>
            <a:custGeom>
              <a:avLst/>
              <a:gdLst>
                <a:gd name="T0" fmla="*/ 224 w 1166"/>
                <a:gd name="T1" fmla="*/ 107 h 713"/>
                <a:gd name="T2" fmla="*/ 124 w 1166"/>
                <a:gd name="T3" fmla="*/ 199 h 713"/>
                <a:gd name="T4" fmla="*/ 44 w 1166"/>
                <a:gd name="T5" fmla="*/ 310 h 713"/>
                <a:gd name="T6" fmla="*/ 17 w 1166"/>
                <a:gd name="T7" fmla="*/ 373 h 713"/>
                <a:gd name="T8" fmla="*/ 5 w 1166"/>
                <a:gd name="T9" fmla="*/ 438 h 713"/>
                <a:gd name="T10" fmla="*/ 0 w 1166"/>
                <a:gd name="T11" fmla="*/ 535 h 713"/>
                <a:gd name="T12" fmla="*/ 8 w 1166"/>
                <a:gd name="T13" fmla="*/ 593 h 713"/>
                <a:gd name="T14" fmla="*/ 30 w 1166"/>
                <a:gd name="T15" fmla="*/ 635 h 713"/>
                <a:gd name="T16" fmla="*/ 40 w 1166"/>
                <a:gd name="T17" fmla="*/ 683 h 713"/>
                <a:gd name="T18" fmla="*/ 53 w 1166"/>
                <a:gd name="T19" fmla="*/ 711 h 713"/>
                <a:gd name="T20" fmla="*/ 64 w 1166"/>
                <a:gd name="T21" fmla="*/ 709 h 713"/>
                <a:gd name="T22" fmla="*/ 105 w 1166"/>
                <a:gd name="T23" fmla="*/ 636 h 713"/>
                <a:gd name="T24" fmla="*/ 157 w 1166"/>
                <a:gd name="T25" fmla="*/ 539 h 713"/>
                <a:gd name="T26" fmla="*/ 197 w 1166"/>
                <a:gd name="T27" fmla="*/ 502 h 713"/>
                <a:gd name="T28" fmla="*/ 238 w 1166"/>
                <a:gd name="T29" fmla="*/ 478 h 713"/>
                <a:gd name="T30" fmla="*/ 297 w 1166"/>
                <a:gd name="T31" fmla="*/ 505 h 713"/>
                <a:gd name="T32" fmla="*/ 371 w 1166"/>
                <a:gd name="T33" fmla="*/ 523 h 713"/>
                <a:gd name="T34" fmla="*/ 423 w 1166"/>
                <a:gd name="T35" fmla="*/ 522 h 713"/>
                <a:gd name="T36" fmla="*/ 491 w 1166"/>
                <a:gd name="T37" fmla="*/ 495 h 713"/>
                <a:gd name="T38" fmla="*/ 498 w 1166"/>
                <a:gd name="T39" fmla="*/ 483 h 713"/>
                <a:gd name="T40" fmla="*/ 484 w 1166"/>
                <a:gd name="T41" fmla="*/ 476 h 713"/>
                <a:gd name="T42" fmla="*/ 419 w 1166"/>
                <a:gd name="T43" fmla="*/ 467 h 713"/>
                <a:gd name="T44" fmla="*/ 401 w 1166"/>
                <a:gd name="T45" fmla="*/ 457 h 713"/>
                <a:gd name="T46" fmla="*/ 372 w 1166"/>
                <a:gd name="T47" fmla="*/ 419 h 713"/>
                <a:gd name="T48" fmla="*/ 382 w 1166"/>
                <a:gd name="T49" fmla="*/ 404 h 713"/>
                <a:gd name="T50" fmla="*/ 440 w 1166"/>
                <a:gd name="T51" fmla="*/ 354 h 713"/>
                <a:gd name="T52" fmla="*/ 509 w 1166"/>
                <a:gd name="T53" fmla="*/ 321 h 713"/>
                <a:gd name="T54" fmla="*/ 578 w 1166"/>
                <a:gd name="T55" fmla="*/ 306 h 713"/>
                <a:gd name="T56" fmla="*/ 673 w 1166"/>
                <a:gd name="T57" fmla="*/ 305 h 713"/>
                <a:gd name="T58" fmla="*/ 781 w 1166"/>
                <a:gd name="T59" fmla="*/ 323 h 713"/>
                <a:gd name="T60" fmla="*/ 864 w 1166"/>
                <a:gd name="T61" fmla="*/ 350 h 713"/>
                <a:gd name="T62" fmla="*/ 920 w 1166"/>
                <a:gd name="T63" fmla="*/ 394 h 713"/>
                <a:gd name="T64" fmla="*/ 940 w 1166"/>
                <a:gd name="T65" fmla="*/ 437 h 713"/>
                <a:gd name="T66" fmla="*/ 911 w 1166"/>
                <a:gd name="T67" fmla="*/ 532 h 713"/>
                <a:gd name="T68" fmla="*/ 913 w 1166"/>
                <a:gd name="T69" fmla="*/ 634 h 713"/>
                <a:gd name="T70" fmla="*/ 921 w 1166"/>
                <a:gd name="T71" fmla="*/ 676 h 713"/>
                <a:gd name="T72" fmla="*/ 928 w 1166"/>
                <a:gd name="T73" fmla="*/ 658 h 713"/>
                <a:gd name="T74" fmla="*/ 959 w 1166"/>
                <a:gd name="T75" fmla="*/ 542 h 713"/>
                <a:gd name="T76" fmla="*/ 979 w 1166"/>
                <a:gd name="T77" fmla="*/ 507 h 713"/>
                <a:gd name="T78" fmla="*/ 1011 w 1166"/>
                <a:gd name="T79" fmla="*/ 467 h 713"/>
                <a:gd name="T80" fmla="*/ 1016 w 1166"/>
                <a:gd name="T81" fmla="*/ 442 h 713"/>
                <a:gd name="T82" fmla="*/ 1040 w 1166"/>
                <a:gd name="T83" fmla="*/ 438 h 713"/>
                <a:gd name="T84" fmla="*/ 1062 w 1166"/>
                <a:gd name="T85" fmla="*/ 422 h 713"/>
                <a:gd name="T86" fmla="*/ 1078 w 1166"/>
                <a:gd name="T87" fmla="*/ 391 h 713"/>
                <a:gd name="T88" fmla="*/ 1102 w 1166"/>
                <a:gd name="T89" fmla="*/ 376 h 713"/>
                <a:gd name="T90" fmla="*/ 1158 w 1166"/>
                <a:gd name="T91" fmla="*/ 359 h 713"/>
                <a:gd name="T92" fmla="*/ 1165 w 1166"/>
                <a:gd name="T93" fmla="*/ 352 h 713"/>
                <a:gd name="T94" fmla="*/ 1156 w 1166"/>
                <a:gd name="T95" fmla="*/ 347 h 713"/>
                <a:gd name="T96" fmla="*/ 1071 w 1166"/>
                <a:gd name="T97" fmla="*/ 335 h 713"/>
                <a:gd name="T98" fmla="*/ 1022 w 1166"/>
                <a:gd name="T99" fmla="*/ 340 h 713"/>
                <a:gd name="T100" fmla="*/ 979 w 1166"/>
                <a:gd name="T101" fmla="*/ 357 h 713"/>
                <a:gd name="T102" fmla="*/ 964 w 1166"/>
                <a:gd name="T103" fmla="*/ 352 h 713"/>
                <a:gd name="T104" fmla="*/ 775 w 1166"/>
                <a:gd name="T105" fmla="*/ 188 h 713"/>
                <a:gd name="T106" fmla="*/ 653 w 1166"/>
                <a:gd name="T107" fmla="*/ 96 h 713"/>
                <a:gd name="T108" fmla="*/ 590 w 1166"/>
                <a:gd name="T109" fmla="*/ 68 h 713"/>
                <a:gd name="T110" fmla="*/ 500 w 1166"/>
                <a:gd name="T111" fmla="*/ 46 h 713"/>
                <a:gd name="T112" fmla="*/ 366 w 1166"/>
                <a:gd name="T113" fmla="*/ 35 h 713"/>
                <a:gd name="T114" fmla="*/ 352 w 1166"/>
                <a:gd name="T115" fmla="*/ 11 h 713"/>
                <a:gd name="T116" fmla="*/ 332 w 1166"/>
                <a:gd name="T117" fmla="*/ 0 h 713"/>
                <a:gd name="T118" fmla="*/ 321 w 1166"/>
                <a:gd name="T119" fmla="*/ 9 h 713"/>
                <a:gd name="T120" fmla="*/ 282 w 1166"/>
                <a:gd name="T121" fmla="*/ 49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6" h="713">
                  <a:moveTo>
                    <a:pt x="259" y="81"/>
                  </a:moveTo>
                  <a:lnTo>
                    <a:pt x="259" y="81"/>
                  </a:lnTo>
                  <a:lnTo>
                    <a:pt x="250" y="87"/>
                  </a:lnTo>
                  <a:lnTo>
                    <a:pt x="224" y="107"/>
                  </a:lnTo>
                  <a:lnTo>
                    <a:pt x="188" y="137"/>
                  </a:lnTo>
                  <a:lnTo>
                    <a:pt x="167" y="156"/>
                  </a:lnTo>
                  <a:lnTo>
                    <a:pt x="146" y="176"/>
                  </a:lnTo>
                  <a:lnTo>
                    <a:pt x="124" y="199"/>
                  </a:lnTo>
                  <a:lnTo>
                    <a:pt x="102" y="225"/>
                  </a:lnTo>
                  <a:lnTo>
                    <a:pt x="81" y="251"/>
                  </a:lnTo>
                  <a:lnTo>
                    <a:pt x="62" y="281"/>
                  </a:lnTo>
                  <a:lnTo>
                    <a:pt x="44" y="310"/>
                  </a:lnTo>
                  <a:lnTo>
                    <a:pt x="36" y="325"/>
                  </a:lnTo>
                  <a:lnTo>
                    <a:pt x="29" y="342"/>
                  </a:lnTo>
                  <a:lnTo>
                    <a:pt x="22" y="357"/>
                  </a:lnTo>
                  <a:lnTo>
                    <a:pt x="17" y="373"/>
                  </a:lnTo>
                  <a:lnTo>
                    <a:pt x="14" y="390"/>
                  </a:lnTo>
                  <a:lnTo>
                    <a:pt x="10" y="406"/>
                  </a:lnTo>
                  <a:lnTo>
                    <a:pt x="10" y="406"/>
                  </a:lnTo>
                  <a:lnTo>
                    <a:pt x="5" y="438"/>
                  </a:lnTo>
                  <a:lnTo>
                    <a:pt x="2" y="467"/>
                  </a:lnTo>
                  <a:lnTo>
                    <a:pt x="0" y="493"/>
                  </a:lnTo>
                  <a:lnTo>
                    <a:pt x="0" y="516"/>
                  </a:lnTo>
                  <a:lnTo>
                    <a:pt x="0" y="535"/>
                  </a:lnTo>
                  <a:lnTo>
                    <a:pt x="1" y="553"/>
                  </a:lnTo>
                  <a:lnTo>
                    <a:pt x="3" y="568"/>
                  </a:lnTo>
                  <a:lnTo>
                    <a:pt x="6" y="582"/>
                  </a:lnTo>
                  <a:lnTo>
                    <a:pt x="8" y="593"/>
                  </a:lnTo>
                  <a:lnTo>
                    <a:pt x="12" y="602"/>
                  </a:lnTo>
                  <a:lnTo>
                    <a:pt x="20" y="617"/>
                  </a:lnTo>
                  <a:lnTo>
                    <a:pt x="26" y="627"/>
                  </a:lnTo>
                  <a:lnTo>
                    <a:pt x="30" y="635"/>
                  </a:lnTo>
                  <a:lnTo>
                    <a:pt x="30" y="635"/>
                  </a:lnTo>
                  <a:lnTo>
                    <a:pt x="33" y="644"/>
                  </a:lnTo>
                  <a:lnTo>
                    <a:pt x="35" y="655"/>
                  </a:lnTo>
                  <a:lnTo>
                    <a:pt x="40" y="683"/>
                  </a:lnTo>
                  <a:lnTo>
                    <a:pt x="44" y="696"/>
                  </a:lnTo>
                  <a:lnTo>
                    <a:pt x="48" y="706"/>
                  </a:lnTo>
                  <a:lnTo>
                    <a:pt x="50" y="709"/>
                  </a:lnTo>
                  <a:lnTo>
                    <a:pt x="53" y="711"/>
                  </a:lnTo>
                  <a:lnTo>
                    <a:pt x="57" y="713"/>
                  </a:lnTo>
                  <a:lnTo>
                    <a:pt x="61" y="711"/>
                  </a:lnTo>
                  <a:lnTo>
                    <a:pt x="61" y="711"/>
                  </a:lnTo>
                  <a:lnTo>
                    <a:pt x="64" y="709"/>
                  </a:lnTo>
                  <a:lnTo>
                    <a:pt x="69" y="702"/>
                  </a:lnTo>
                  <a:lnTo>
                    <a:pt x="81" y="686"/>
                  </a:lnTo>
                  <a:lnTo>
                    <a:pt x="92" y="663"/>
                  </a:lnTo>
                  <a:lnTo>
                    <a:pt x="105" y="636"/>
                  </a:lnTo>
                  <a:lnTo>
                    <a:pt x="132" y="582"/>
                  </a:lnTo>
                  <a:lnTo>
                    <a:pt x="144" y="558"/>
                  </a:lnTo>
                  <a:lnTo>
                    <a:pt x="151" y="547"/>
                  </a:lnTo>
                  <a:lnTo>
                    <a:pt x="157" y="539"/>
                  </a:lnTo>
                  <a:lnTo>
                    <a:pt x="157" y="539"/>
                  </a:lnTo>
                  <a:lnTo>
                    <a:pt x="170" y="525"/>
                  </a:lnTo>
                  <a:lnTo>
                    <a:pt x="184" y="512"/>
                  </a:lnTo>
                  <a:lnTo>
                    <a:pt x="197" y="502"/>
                  </a:lnTo>
                  <a:lnTo>
                    <a:pt x="209" y="493"/>
                  </a:lnTo>
                  <a:lnTo>
                    <a:pt x="231" y="481"/>
                  </a:lnTo>
                  <a:lnTo>
                    <a:pt x="238" y="478"/>
                  </a:lnTo>
                  <a:lnTo>
                    <a:pt x="238" y="478"/>
                  </a:lnTo>
                  <a:lnTo>
                    <a:pt x="249" y="484"/>
                  </a:lnTo>
                  <a:lnTo>
                    <a:pt x="261" y="490"/>
                  </a:lnTo>
                  <a:lnTo>
                    <a:pt x="278" y="497"/>
                  </a:lnTo>
                  <a:lnTo>
                    <a:pt x="297" y="505"/>
                  </a:lnTo>
                  <a:lnTo>
                    <a:pt x="320" y="512"/>
                  </a:lnTo>
                  <a:lnTo>
                    <a:pt x="344" y="518"/>
                  </a:lnTo>
                  <a:lnTo>
                    <a:pt x="371" y="523"/>
                  </a:lnTo>
                  <a:lnTo>
                    <a:pt x="371" y="523"/>
                  </a:lnTo>
                  <a:lnTo>
                    <a:pt x="385" y="525"/>
                  </a:lnTo>
                  <a:lnTo>
                    <a:pt x="397" y="525"/>
                  </a:lnTo>
                  <a:lnTo>
                    <a:pt x="410" y="525"/>
                  </a:lnTo>
                  <a:lnTo>
                    <a:pt x="423" y="522"/>
                  </a:lnTo>
                  <a:lnTo>
                    <a:pt x="444" y="518"/>
                  </a:lnTo>
                  <a:lnTo>
                    <a:pt x="465" y="511"/>
                  </a:lnTo>
                  <a:lnTo>
                    <a:pt x="480" y="503"/>
                  </a:lnTo>
                  <a:lnTo>
                    <a:pt x="491" y="495"/>
                  </a:lnTo>
                  <a:lnTo>
                    <a:pt x="495" y="492"/>
                  </a:lnTo>
                  <a:lnTo>
                    <a:pt x="498" y="489"/>
                  </a:lnTo>
                  <a:lnTo>
                    <a:pt x="498" y="485"/>
                  </a:lnTo>
                  <a:lnTo>
                    <a:pt x="498" y="483"/>
                  </a:lnTo>
                  <a:lnTo>
                    <a:pt x="498" y="483"/>
                  </a:lnTo>
                  <a:lnTo>
                    <a:pt x="495" y="480"/>
                  </a:lnTo>
                  <a:lnTo>
                    <a:pt x="493" y="479"/>
                  </a:lnTo>
                  <a:lnTo>
                    <a:pt x="484" y="476"/>
                  </a:lnTo>
                  <a:lnTo>
                    <a:pt x="457" y="475"/>
                  </a:lnTo>
                  <a:lnTo>
                    <a:pt x="442" y="472"/>
                  </a:lnTo>
                  <a:lnTo>
                    <a:pt x="427" y="470"/>
                  </a:lnTo>
                  <a:lnTo>
                    <a:pt x="419" y="467"/>
                  </a:lnTo>
                  <a:lnTo>
                    <a:pt x="413" y="465"/>
                  </a:lnTo>
                  <a:lnTo>
                    <a:pt x="406" y="461"/>
                  </a:lnTo>
                  <a:lnTo>
                    <a:pt x="401" y="457"/>
                  </a:lnTo>
                  <a:lnTo>
                    <a:pt x="401" y="457"/>
                  </a:lnTo>
                  <a:lnTo>
                    <a:pt x="392" y="448"/>
                  </a:lnTo>
                  <a:lnTo>
                    <a:pt x="385" y="441"/>
                  </a:lnTo>
                  <a:lnTo>
                    <a:pt x="376" y="427"/>
                  </a:lnTo>
                  <a:lnTo>
                    <a:pt x="372" y="419"/>
                  </a:lnTo>
                  <a:lnTo>
                    <a:pt x="371" y="417"/>
                  </a:lnTo>
                  <a:lnTo>
                    <a:pt x="371" y="417"/>
                  </a:lnTo>
                  <a:lnTo>
                    <a:pt x="373" y="413"/>
                  </a:lnTo>
                  <a:lnTo>
                    <a:pt x="382" y="404"/>
                  </a:lnTo>
                  <a:lnTo>
                    <a:pt x="395" y="389"/>
                  </a:lnTo>
                  <a:lnTo>
                    <a:pt x="415" y="372"/>
                  </a:lnTo>
                  <a:lnTo>
                    <a:pt x="427" y="363"/>
                  </a:lnTo>
                  <a:lnTo>
                    <a:pt x="440" y="354"/>
                  </a:lnTo>
                  <a:lnTo>
                    <a:pt x="456" y="345"/>
                  </a:lnTo>
                  <a:lnTo>
                    <a:pt x="472" y="337"/>
                  </a:lnTo>
                  <a:lnTo>
                    <a:pt x="490" y="329"/>
                  </a:lnTo>
                  <a:lnTo>
                    <a:pt x="509" y="321"/>
                  </a:lnTo>
                  <a:lnTo>
                    <a:pt x="531" y="315"/>
                  </a:lnTo>
                  <a:lnTo>
                    <a:pt x="554" y="310"/>
                  </a:lnTo>
                  <a:lnTo>
                    <a:pt x="554" y="310"/>
                  </a:lnTo>
                  <a:lnTo>
                    <a:pt x="578" y="306"/>
                  </a:lnTo>
                  <a:lnTo>
                    <a:pt x="602" y="303"/>
                  </a:lnTo>
                  <a:lnTo>
                    <a:pt x="626" y="303"/>
                  </a:lnTo>
                  <a:lnTo>
                    <a:pt x="649" y="303"/>
                  </a:lnTo>
                  <a:lnTo>
                    <a:pt x="673" y="305"/>
                  </a:lnTo>
                  <a:lnTo>
                    <a:pt x="696" y="307"/>
                  </a:lnTo>
                  <a:lnTo>
                    <a:pt x="719" y="310"/>
                  </a:lnTo>
                  <a:lnTo>
                    <a:pt x="740" y="314"/>
                  </a:lnTo>
                  <a:lnTo>
                    <a:pt x="781" y="323"/>
                  </a:lnTo>
                  <a:lnTo>
                    <a:pt x="815" y="333"/>
                  </a:lnTo>
                  <a:lnTo>
                    <a:pt x="843" y="342"/>
                  </a:lnTo>
                  <a:lnTo>
                    <a:pt x="864" y="350"/>
                  </a:lnTo>
                  <a:lnTo>
                    <a:pt x="864" y="350"/>
                  </a:lnTo>
                  <a:lnTo>
                    <a:pt x="879" y="359"/>
                  </a:lnTo>
                  <a:lnTo>
                    <a:pt x="894" y="370"/>
                  </a:lnTo>
                  <a:lnTo>
                    <a:pt x="907" y="382"/>
                  </a:lnTo>
                  <a:lnTo>
                    <a:pt x="920" y="394"/>
                  </a:lnTo>
                  <a:lnTo>
                    <a:pt x="939" y="413"/>
                  </a:lnTo>
                  <a:lnTo>
                    <a:pt x="945" y="422"/>
                  </a:lnTo>
                  <a:lnTo>
                    <a:pt x="945" y="422"/>
                  </a:lnTo>
                  <a:lnTo>
                    <a:pt x="940" y="437"/>
                  </a:lnTo>
                  <a:lnTo>
                    <a:pt x="927" y="471"/>
                  </a:lnTo>
                  <a:lnTo>
                    <a:pt x="921" y="493"/>
                  </a:lnTo>
                  <a:lnTo>
                    <a:pt x="916" y="513"/>
                  </a:lnTo>
                  <a:lnTo>
                    <a:pt x="911" y="532"/>
                  </a:lnTo>
                  <a:lnTo>
                    <a:pt x="909" y="549"/>
                  </a:lnTo>
                  <a:lnTo>
                    <a:pt x="909" y="549"/>
                  </a:lnTo>
                  <a:lnTo>
                    <a:pt x="909" y="587"/>
                  </a:lnTo>
                  <a:lnTo>
                    <a:pt x="913" y="634"/>
                  </a:lnTo>
                  <a:lnTo>
                    <a:pt x="914" y="654"/>
                  </a:lnTo>
                  <a:lnTo>
                    <a:pt x="918" y="669"/>
                  </a:lnTo>
                  <a:lnTo>
                    <a:pt x="920" y="673"/>
                  </a:lnTo>
                  <a:lnTo>
                    <a:pt x="921" y="676"/>
                  </a:lnTo>
                  <a:lnTo>
                    <a:pt x="923" y="674"/>
                  </a:lnTo>
                  <a:lnTo>
                    <a:pt x="925" y="671"/>
                  </a:lnTo>
                  <a:lnTo>
                    <a:pt x="925" y="671"/>
                  </a:lnTo>
                  <a:lnTo>
                    <a:pt x="928" y="658"/>
                  </a:lnTo>
                  <a:lnTo>
                    <a:pt x="932" y="640"/>
                  </a:lnTo>
                  <a:lnTo>
                    <a:pt x="942" y="601"/>
                  </a:lnTo>
                  <a:lnTo>
                    <a:pt x="953" y="560"/>
                  </a:lnTo>
                  <a:lnTo>
                    <a:pt x="959" y="542"/>
                  </a:lnTo>
                  <a:lnTo>
                    <a:pt x="965" y="528"/>
                  </a:lnTo>
                  <a:lnTo>
                    <a:pt x="965" y="528"/>
                  </a:lnTo>
                  <a:lnTo>
                    <a:pt x="972" y="517"/>
                  </a:lnTo>
                  <a:lnTo>
                    <a:pt x="979" y="507"/>
                  </a:lnTo>
                  <a:lnTo>
                    <a:pt x="993" y="490"/>
                  </a:lnTo>
                  <a:lnTo>
                    <a:pt x="1005" y="478"/>
                  </a:lnTo>
                  <a:lnTo>
                    <a:pt x="1008" y="472"/>
                  </a:lnTo>
                  <a:lnTo>
                    <a:pt x="1011" y="467"/>
                  </a:lnTo>
                  <a:lnTo>
                    <a:pt x="1011" y="467"/>
                  </a:lnTo>
                  <a:lnTo>
                    <a:pt x="1014" y="458"/>
                  </a:lnTo>
                  <a:lnTo>
                    <a:pt x="1015" y="451"/>
                  </a:lnTo>
                  <a:lnTo>
                    <a:pt x="1016" y="442"/>
                  </a:lnTo>
                  <a:lnTo>
                    <a:pt x="1016" y="442"/>
                  </a:lnTo>
                  <a:lnTo>
                    <a:pt x="1021" y="442"/>
                  </a:lnTo>
                  <a:lnTo>
                    <a:pt x="1033" y="439"/>
                  </a:lnTo>
                  <a:lnTo>
                    <a:pt x="1040" y="438"/>
                  </a:lnTo>
                  <a:lnTo>
                    <a:pt x="1048" y="434"/>
                  </a:lnTo>
                  <a:lnTo>
                    <a:pt x="1055" y="429"/>
                  </a:lnTo>
                  <a:lnTo>
                    <a:pt x="1062" y="422"/>
                  </a:lnTo>
                  <a:lnTo>
                    <a:pt x="1062" y="422"/>
                  </a:lnTo>
                  <a:lnTo>
                    <a:pt x="1067" y="414"/>
                  </a:lnTo>
                  <a:lnTo>
                    <a:pt x="1071" y="408"/>
                  </a:lnTo>
                  <a:lnTo>
                    <a:pt x="1076" y="396"/>
                  </a:lnTo>
                  <a:lnTo>
                    <a:pt x="1078" y="391"/>
                  </a:lnTo>
                  <a:lnTo>
                    <a:pt x="1083" y="386"/>
                  </a:lnTo>
                  <a:lnTo>
                    <a:pt x="1091" y="381"/>
                  </a:lnTo>
                  <a:lnTo>
                    <a:pt x="1102" y="376"/>
                  </a:lnTo>
                  <a:lnTo>
                    <a:pt x="1102" y="376"/>
                  </a:lnTo>
                  <a:lnTo>
                    <a:pt x="1115" y="371"/>
                  </a:lnTo>
                  <a:lnTo>
                    <a:pt x="1128" y="367"/>
                  </a:lnTo>
                  <a:lnTo>
                    <a:pt x="1151" y="361"/>
                  </a:lnTo>
                  <a:lnTo>
                    <a:pt x="1158" y="359"/>
                  </a:lnTo>
                  <a:lnTo>
                    <a:pt x="1163" y="357"/>
                  </a:lnTo>
                  <a:lnTo>
                    <a:pt x="1165" y="356"/>
                  </a:lnTo>
                  <a:lnTo>
                    <a:pt x="1166" y="354"/>
                  </a:lnTo>
                  <a:lnTo>
                    <a:pt x="1165" y="352"/>
                  </a:lnTo>
                  <a:lnTo>
                    <a:pt x="1163" y="350"/>
                  </a:lnTo>
                  <a:lnTo>
                    <a:pt x="1163" y="350"/>
                  </a:lnTo>
                  <a:lnTo>
                    <a:pt x="1161" y="349"/>
                  </a:lnTo>
                  <a:lnTo>
                    <a:pt x="1156" y="347"/>
                  </a:lnTo>
                  <a:lnTo>
                    <a:pt x="1143" y="344"/>
                  </a:lnTo>
                  <a:lnTo>
                    <a:pt x="1127" y="340"/>
                  </a:lnTo>
                  <a:lnTo>
                    <a:pt x="1109" y="339"/>
                  </a:lnTo>
                  <a:lnTo>
                    <a:pt x="1071" y="335"/>
                  </a:lnTo>
                  <a:lnTo>
                    <a:pt x="1041" y="335"/>
                  </a:lnTo>
                  <a:lnTo>
                    <a:pt x="1041" y="335"/>
                  </a:lnTo>
                  <a:lnTo>
                    <a:pt x="1031" y="337"/>
                  </a:lnTo>
                  <a:lnTo>
                    <a:pt x="1022" y="340"/>
                  </a:lnTo>
                  <a:lnTo>
                    <a:pt x="1005" y="349"/>
                  </a:lnTo>
                  <a:lnTo>
                    <a:pt x="996" y="353"/>
                  </a:lnTo>
                  <a:lnTo>
                    <a:pt x="988" y="357"/>
                  </a:lnTo>
                  <a:lnTo>
                    <a:pt x="979" y="357"/>
                  </a:lnTo>
                  <a:lnTo>
                    <a:pt x="975" y="357"/>
                  </a:lnTo>
                  <a:lnTo>
                    <a:pt x="970" y="356"/>
                  </a:lnTo>
                  <a:lnTo>
                    <a:pt x="970" y="356"/>
                  </a:lnTo>
                  <a:lnTo>
                    <a:pt x="964" y="352"/>
                  </a:lnTo>
                  <a:lnTo>
                    <a:pt x="953" y="343"/>
                  </a:lnTo>
                  <a:lnTo>
                    <a:pt x="921" y="316"/>
                  </a:lnTo>
                  <a:lnTo>
                    <a:pt x="828" y="234"/>
                  </a:lnTo>
                  <a:lnTo>
                    <a:pt x="775" y="188"/>
                  </a:lnTo>
                  <a:lnTo>
                    <a:pt x="723" y="146"/>
                  </a:lnTo>
                  <a:lnTo>
                    <a:pt x="697" y="127"/>
                  </a:lnTo>
                  <a:lnTo>
                    <a:pt x="674" y="110"/>
                  </a:lnTo>
                  <a:lnTo>
                    <a:pt x="653" y="96"/>
                  </a:lnTo>
                  <a:lnTo>
                    <a:pt x="635" y="86"/>
                  </a:lnTo>
                  <a:lnTo>
                    <a:pt x="635" y="86"/>
                  </a:lnTo>
                  <a:lnTo>
                    <a:pt x="613" y="76"/>
                  </a:lnTo>
                  <a:lnTo>
                    <a:pt x="590" y="68"/>
                  </a:lnTo>
                  <a:lnTo>
                    <a:pt x="568" y="61"/>
                  </a:lnTo>
                  <a:lnTo>
                    <a:pt x="545" y="56"/>
                  </a:lnTo>
                  <a:lnTo>
                    <a:pt x="522" y="51"/>
                  </a:lnTo>
                  <a:lnTo>
                    <a:pt x="500" y="46"/>
                  </a:lnTo>
                  <a:lnTo>
                    <a:pt x="458" y="40"/>
                  </a:lnTo>
                  <a:lnTo>
                    <a:pt x="421" y="37"/>
                  </a:lnTo>
                  <a:lnTo>
                    <a:pt x="392" y="35"/>
                  </a:lnTo>
                  <a:lnTo>
                    <a:pt x="366" y="35"/>
                  </a:lnTo>
                  <a:lnTo>
                    <a:pt x="366" y="35"/>
                  </a:lnTo>
                  <a:lnTo>
                    <a:pt x="362" y="26"/>
                  </a:lnTo>
                  <a:lnTo>
                    <a:pt x="357" y="19"/>
                  </a:lnTo>
                  <a:lnTo>
                    <a:pt x="352" y="11"/>
                  </a:lnTo>
                  <a:lnTo>
                    <a:pt x="344" y="5"/>
                  </a:lnTo>
                  <a:lnTo>
                    <a:pt x="340" y="2"/>
                  </a:lnTo>
                  <a:lnTo>
                    <a:pt x="336" y="1"/>
                  </a:lnTo>
                  <a:lnTo>
                    <a:pt x="332" y="0"/>
                  </a:lnTo>
                  <a:lnTo>
                    <a:pt x="329" y="1"/>
                  </a:lnTo>
                  <a:lnTo>
                    <a:pt x="325" y="4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12" y="15"/>
                  </a:lnTo>
                  <a:lnTo>
                    <a:pt x="302" y="25"/>
                  </a:lnTo>
                  <a:lnTo>
                    <a:pt x="292" y="37"/>
                  </a:lnTo>
                  <a:lnTo>
                    <a:pt x="282" y="49"/>
                  </a:lnTo>
                  <a:lnTo>
                    <a:pt x="265" y="71"/>
                  </a:lnTo>
                  <a:lnTo>
                    <a:pt x="259" y="81"/>
                  </a:lnTo>
                  <a:lnTo>
                    <a:pt x="259" y="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7DC1C4F-FA1C-4E7B-BB35-074B84B1B12F}"/>
              </a:ext>
            </a:extLst>
          </p:cNvPr>
          <p:cNvGrpSpPr/>
          <p:nvPr/>
        </p:nvGrpSpPr>
        <p:grpSpPr>
          <a:xfrm>
            <a:off x="407496" y="2731565"/>
            <a:ext cx="9075934" cy="1611907"/>
            <a:chOff x="407496" y="2731565"/>
            <a:chExt cx="9075934" cy="1611907"/>
          </a:xfrm>
        </p:grpSpPr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5473578A-6EEF-45B0-881D-644364654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96" y="2888940"/>
              <a:ext cx="1649490" cy="1440160"/>
            </a:xfrm>
            <a:custGeom>
              <a:avLst/>
              <a:gdLst>
                <a:gd name="T0" fmla="*/ 382 w 2427"/>
                <a:gd name="T1" fmla="*/ 948 h 2119"/>
                <a:gd name="T2" fmla="*/ 357 w 2427"/>
                <a:gd name="T3" fmla="*/ 1051 h 2119"/>
                <a:gd name="T4" fmla="*/ 328 w 2427"/>
                <a:gd name="T5" fmla="*/ 1076 h 2119"/>
                <a:gd name="T6" fmla="*/ 295 w 2427"/>
                <a:gd name="T7" fmla="*/ 1065 h 2119"/>
                <a:gd name="T8" fmla="*/ 241 w 2427"/>
                <a:gd name="T9" fmla="*/ 996 h 2119"/>
                <a:gd name="T10" fmla="*/ 209 w 2427"/>
                <a:gd name="T11" fmla="*/ 982 h 2119"/>
                <a:gd name="T12" fmla="*/ 132 w 2427"/>
                <a:gd name="T13" fmla="*/ 921 h 2119"/>
                <a:gd name="T14" fmla="*/ 51 w 2427"/>
                <a:gd name="T15" fmla="*/ 821 h 2119"/>
                <a:gd name="T16" fmla="*/ 10 w 2427"/>
                <a:gd name="T17" fmla="*/ 718 h 2119"/>
                <a:gd name="T18" fmla="*/ 0 w 2427"/>
                <a:gd name="T19" fmla="*/ 603 h 2119"/>
                <a:gd name="T20" fmla="*/ 25 w 2427"/>
                <a:gd name="T21" fmla="*/ 469 h 2119"/>
                <a:gd name="T22" fmla="*/ 74 w 2427"/>
                <a:gd name="T23" fmla="*/ 363 h 2119"/>
                <a:gd name="T24" fmla="*/ 132 w 2427"/>
                <a:gd name="T25" fmla="*/ 292 h 2119"/>
                <a:gd name="T26" fmla="*/ 287 w 2427"/>
                <a:gd name="T27" fmla="*/ 188 h 2119"/>
                <a:gd name="T28" fmla="*/ 422 w 2427"/>
                <a:gd name="T29" fmla="*/ 151 h 2119"/>
                <a:gd name="T30" fmla="*/ 621 w 2427"/>
                <a:gd name="T31" fmla="*/ 161 h 2119"/>
                <a:gd name="T32" fmla="*/ 763 w 2427"/>
                <a:gd name="T33" fmla="*/ 127 h 2119"/>
                <a:gd name="T34" fmla="*/ 869 w 2427"/>
                <a:gd name="T35" fmla="*/ 14 h 2119"/>
                <a:gd name="T36" fmla="*/ 898 w 2427"/>
                <a:gd name="T37" fmla="*/ 6 h 2119"/>
                <a:gd name="T38" fmla="*/ 885 w 2427"/>
                <a:gd name="T39" fmla="*/ 58 h 2119"/>
                <a:gd name="T40" fmla="*/ 793 w 2427"/>
                <a:gd name="T41" fmla="*/ 206 h 2119"/>
                <a:gd name="T42" fmla="*/ 995 w 2427"/>
                <a:gd name="T43" fmla="*/ 319 h 2119"/>
                <a:gd name="T44" fmla="*/ 1246 w 2427"/>
                <a:gd name="T45" fmla="*/ 512 h 2119"/>
                <a:gd name="T46" fmla="*/ 1352 w 2427"/>
                <a:gd name="T47" fmla="*/ 627 h 2119"/>
                <a:gd name="T48" fmla="*/ 1556 w 2427"/>
                <a:gd name="T49" fmla="*/ 917 h 2119"/>
                <a:gd name="T50" fmla="*/ 1700 w 2427"/>
                <a:gd name="T51" fmla="*/ 1178 h 2119"/>
                <a:gd name="T52" fmla="*/ 1798 w 2427"/>
                <a:gd name="T53" fmla="*/ 1450 h 2119"/>
                <a:gd name="T54" fmla="*/ 1874 w 2427"/>
                <a:gd name="T55" fmla="*/ 1634 h 2119"/>
                <a:gd name="T56" fmla="*/ 1935 w 2427"/>
                <a:gd name="T57" fmla="*/ 1678 h 2119"/>
                <a:gd name="T58" fmla="*/ 2126 w 2427"/>
                <a:gd name="T59" fmla="*/ 1686 h 2119"/>
                <a:gd name="T60" fmla="*/ 2251 w 2427"/>
                <a:gd name="T61" fmla="*/ 1710 h 2119"/>
                <a:gd name="T62" fmla="*/ 2387 w 2427"/>
                <a:gd name="T63" fmla="*/ 1799 h 2119"/>
                <a:gd name="T64" fmla="*/ 2427 w 2427"/>
                <a:gd name="T65" fmla="*/ 1847 h 2119"/>
                <a:gd name="T66" fmla="*/ 2394 w 2427"/>
                <a:gd name="T67" fmla="*/ 1848 h 2119"/>
                <a:gd name="T68" fmla="*/ 2274 w 2427"/>
                <a:gd name="T69" fmla="*/ 1824 h 2119"/>
                <a:gd name="T70" fmla="*/ 2180 w 2427"/>
                <a:gd name="T71" fmla="*/ 1837 h 2119"/>
                <a:gd name="T72" fmla="*/ 2063 w 2427"/>
                <a:gd name="T73" fmla="*/ 1885 h 2119"/>
                <a:gd name="T74" fmla="*/ 2007 w 2427"/>
                <a:gd name="T75" fmla="*/ 1893 h 2119"/>
                <a:gd name="T76" fmla="*/ 1931 w 2427"/>
                <a:gd name="T77" fmla="*/ 1868 h 2119"/>
                <a:gd name="T78" fmla="*/ 1938 w 2427"/>
                <a:gd name="T79" fmla="*/ 1912 h 2119"/>
                <a:gd name="T80" fmla="*/ 1823 w 2427"/>
                <a:gd name="T81" fmla="*/ 1946 h 2119"/>
                <a:gd name="T82" fmla="*/ 1661 w 2427"/>
                <a:gd name="T83" fmla="*/ 2001 h 2119"/>
                <a:gd name="T84" fmla="*/ 1587 w 2427"/>
                <a:gd name="T85" fmla="*/ 2108 h 2119"/>
                <a:gd name="T86" fmla="*/ 1570 w 2427"/>
                <a:gd name="T87" fmla="*/ 2117 h 2119"/>
                <a:gd name="T88" fmla="*/ 1553 w 2427"/>
                <a:gd name="T89" fmla="*/ 2033 h 2119"/>
                <a:gd name="T90" fmla="*/ 1574 w 2427"/>
                <a:gd name="T91" fmla="*/ 1927 h 2119"/>
                <a:gd name="T92" fmla="*/ 1672 w 2427"/>
                <a:gd name="T93" fmla="*/ 1837 h 2119"/>
                <a:gd name="T94" fmla="*/ 1779 w 2427"/>
                <a:gd name="T95" fmla="*/ 1740 h 2119"/>
                <a:gd name="T96" fmla="*/ 1794 w 2427"/>
                <a:gd name="T97" fmla="*/ 1674 h 2119"/>
                <a:gd name="T98" fmla="*/ 1630 w 2427"/>
                <a:gd name="T99" fmla="*/ 1420 h 2119"/>
                <a:gd name="T100" fmla="*/ 1525 w 2427"/>
                <a:gd name="T101" fmla="*/ 1293 h 2119"/>
                <a:gd name="T102" fmla="*/ 1075 w 2427"/>
                <a:gd name="T103" fmla="*/ 950 h 2119"/>
                <a:gd name="T104" fmla="*/ 808 w 2427"/>
                <a:gd name="T105" fmla="*/ 882 h 2119"/>
                <a:gd name="T106" fmla="*/ 700 w 2427"/>
                <a:gd name="T107" fmla="*/ 824 h 2119"/>
                <a:gd name="T108" fmla="*/ 620 w 2427"/>
                <a:gd name="T109" fmla="*/ 780 h 2119"/>
                <a:gd name="T110" fmla="*/ 514 w 2427"/>
                <a:gd name="T111" fmla="*/ 795 h 2119"/>
                <a:gd name="T112" fmla="*/ 433 w 2427"/>
                <a:gd name="T113" fmla="*/ 841 h 2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27" h="2119">
                  <a:moveTo>
                    <a:pt x="417" y="856"/>
                  </a:moveTo>
                  <a:lnTo>
                    <a:pt x="417" y="856"/>
                  </a:lnTo>
                  <a:lnTo>
                    <a:pt x="412" y="869"/>
                  </a:lnTo>
                  <a:lnTo>
                    <a:pt x="398" y="902"/>
                  </a:lnTo>
                  <a:lnTo>
                    <a:pt x="390" y="924"/>
                  </a:lnTo>
                  <a:lnTo>
                    <a:pt x="382" y="948"/>
                  </a:lnTo>
                  <a:lnTo>
                    <a:pt x="376" y="973"/>
                  </a:lnTo>
                  <a:lnTo>
                    <a:pt x="371" y="998"/>
                  </a:lnTo>
                  <a:lnTo>
                    <a:pt x="371" y="998"/>
                  </a:lnTo>
                  <a:lnTo>
                    <a:pt x="366" y="1023"/>
                  </a:lnTo>
                  <a:lnTo>
                    <a:pt x="361" y="1042"/>
                  </a:lnTo>
                  <a:lnTo>
                    <a:pt x="357" y="1051"/>
                  </a:lnTo>
                  <a:lnTo>
                    <a:pt x="353" y="1058"/>
                  </a:lnTo>
                  <a:lnTo>
                    <a:pt x="349" y="1063"/>
                  </a:lnTo>
                  <a:lnTo>
                    <a:pt x="344" y="1068"/>
                  </a:lnTo>
                  <a:lnTo>
                    <a:pt x="339" y="1072"/>
                  </a:lnTo>
                  <a:lnTo>
                    <a:pt x="334" y="1075"/>
                  </a:lnTo>
                  <a:lnTo>
                    <a:pt x="328" y="1076"/>
                  </a:lnTo>
                  <a:lnTo>
                    <a:pt x="323" y="1077"/>
                  </a:lnTo>
                  <a:lnTo>
                    <a:pt x="316" y="1076"/>
                  </a:lnTo>
                  <a:lnTo>
                    <a:pt x="309" y="1073"/>
                  </a:lnTo>
                  <a:lnTo>
                    <a:pt x="302" y="1070"/>
                  </a:lnTo>
                  <a:lnTo>
                    <a:pt x="295" y="1065"/>
                  </a:lnTo>
                  <a:lnTo>
                    <a:pt x="295" y="1065"/>
                  </a:lnTo>
                  <a:lnTo>
                    <a:pt x="281" y="1053"/>
                  </a:lnTo>
                  <a:lnTo>
                    <a:pt x="269" y="1039"/>
                  </a:lnTo>
                  <a:lnTo>
                    <a:pt x="259" y="1026"/>
                  </a:lnTo>
                  <a:lnTo>
                    <a:pt x="251" y="1015"/>
                  </a:lnTo>
                  <a:lnTo>
                    <a:pt x="245" y="1005"/>
                  </a:lnTo>
                  <a:lnTo>
                    <a:pt x="241" y="996"/>
                  </a:lnTo>
                  <a:lnTo>
                    <a:pt x="239" y="988"/>
                  </a:lnTo>
                  <a:lnTo>
                    <a:pt x="239" y="988"/>
                  </a:lnTo>
                  <a:lnTo>
                    <a:pt x="236" y="988"/>
                  </a:lnTo>
                  <a:lnTo>
                    <a:pt x="230" y="988"/>
                  </a:lnTo>
                  <a:lnTo>
                    <a:pt x="218" y="984"/>
                  </a:lnTo>
                  <a:lnTo>
                    <a:pt x="209" y="982"/>
                  </a:lnTo>
                  <a:lnTo>
                    <a:pt x="201" y="977"/>
                  </a:lnTo>
                  <a:lnTo>
                    <a:pt x="190" y="971"/>
                  </a:lnTo>
                  <a:lnTo>
                    <a:pt x="178" y="962"/>
                  </a:lnTo>
                  <a:lnTo>
                    <a:pt x="164" y="950"/>
                  </a:lnTo>
                  <a:lnTo>
                    <a:pt x="148" y="936"/>
                  </a:lnTo>
                  <a:lnTo>
                    <a:pt x="132" y="921"/>
                  </a:lnTo>
                  <a:lnTo>
                    <a:pt x="113" y="901"/>
                  </a:lnTo>
                  <a:lnTo>
                    <a:pt x="93" y="878"/>
                  </a:lnTo>
                  <a:lnTo>
                    <a:pt x="71" y="851"/>
                  </a:lnTo>
                  <a:lnTo>
                    <a:pt x="71" y="851"/>
                  </a:lnTo>
                  <a:lnTo>
                    <a:pt x="60" y="836"/>
                  </a:lnTo>
                  <a:lnTo>
                    <a:pt x="51" y="821"/>
                  </a:lnTo>
                  <a:lnTo>
                    <a:pt x="40" y="805"/>
                  </a:lnTo>
                  <a:lnTo>
                    <a:pt x="33" y="789"/>
                  </a:lnTo>
                  <a:lnTo>
                    <a:pt x="25" y="772"/>
                  </a:lnTo>
                  <a:lnTo>
                    <a:pt x="19" y="755"/>
                  </a:lnTo>
                  <a:lnTo>
                    <a:pt x="14" y="737"/>
                  </a:lnTo>
                  <a:lnTo>
                    <a:pt x="10" y="718"/>
                  </a:lnTo>
                  <a:lnTo>
                    <a:pt x="6" y="700"/>
                  </a:lnTo>
                  <a:lnTo>
                    <a:pt x="2" y="681"/>
                  </a:lnTo>
                  <a:lnTo>
                    <a:pt x="1" y="662"/>
                  </a:lnTo>
                  <a:lnTo>
                    <a:pt x="0" y="641"/>
                  </a:lnTo>
                  <a:lnTo>
                    <a:pt x="0" y="622"/>
                  </a:lnTo>
                  <a:lnTo>
                    <a:pt x="0" y="603"/>
                  </a:lnTo>
                  <a:lnTo>
                    <a:pt x="1" y="583"/>
                  </a:lnTo>
                  <a:lnTo>
                    <a:pt x="4" y="564"/>
                  </a:lnTo>
                  <a:lnTo>
                    <a:pt x="6" y="545"/>
                  </a:lnTo>
                  <a:lnTo>
                    <a:pt x="10" y="525"/>
                  </a:lnTo>
                  <a:lnTo>
                    <a:pt x="19" y="486"/>
                  </a:lnTo>
                  <a:lnTo>
                    <a:pt x="25" y="469"/>
                  </a:lnTo>
                  <a:lnTo>
                    <a:pt x="32" y="450"/>
                  </a:lnTo>
                  <a:lnTo>
                    <a:pt x="38" y="432"/>
                  </a:lnTo>
                  <a:lnTo>
                    <a:pt x="47" y="414"/>
                  </a:lnTo>
                  <a:lnTo>
                    <a:pt x="54" y="396"/>
                  </a:lnTo>
                  <a:lnTo>
                    <a:pt x="63" y="380"/>
                  </a:lnTo>
                  <a:lnTo>
                    <a:pt x="74" y="363"/>
                  </a:lnTo>
                  <a:lnTo>
                    <a:pt x="84" y="348"/>
                  </a:lnTo>
                  <a:lnTo>
                    <a:pt x="95" y="333"/>
                  </a:lnTo>
                  <a:lnTo>
                    <a:pt x="107" y="319"/>
                  </a:lnTo>
                  <a:lnTo>
                    <a:pt x="119" y="305"/>
                  </a:lnTo>
                  <a:lnTo>
                    <a:pt x="132" y="292"/>
                  </a:lnTo>
                  <a:lnTo>
                    <a:pt x="132" y="292"/>
                  </a:lnTo>
                  <a:lnTo>
                    <a:pt x="159" y="269"/>
                  </a:lnTo>
                  <a:lnTo>
                    <a:pt x="184" y="248"/>
                  </a:lnTo>
                  <a:lnTo>
                    <a:pt x="211" y="230"/>
                  </a:lnTo>
                  <a:lnTo>
                    <a:pt x="236" y="213"/>
                  </a:lnTo>
                  <a:lnTo>
                    <a:pt x="262" y="199"/>
                  </a:lnTo>
                  <a:lnTo>
                    <a:pt x="287" y="188"/>
                  </a:lnTo>
                  <a:lnTo>
                    <a:pt x="311" y="178"/>
                  </a:lnTo>
                  <a:lnTo>
                    <a:pt x="335" y="169"/>
                  </a:lnTo>
                  <a:lnTo>
                    <a:pt x="358" y="162"/>
                  </a:lnTo>
                  <a:lnTo>
                    <a:pt x="381" y="157"/>
                  </a:lnTo>
                  <a:lnTo>
                    <a:pt x="401" y="154"/>
                  </a:lnTo>
                  <a:lnTo>
                    <a:pt x="422" y="151"/>
                  </a:lnTo>
                  <a:lnTo>
                    <a:pt x="441" y="150"/>
                  </a:lnTo>
                  <a:lnTo>
                    <a:pt x="457" y="148"/>
                  </a:lnTo>
                  <a:lnTo>
                    <a:pt x="488" y="150"/>
                  </a:lnTo>
                  <a:lnTo>
                    <a:pt x="488" y="150"/>
                  </a:lnTo>
                  <a:lnTo>
                    <a:pt x="551" y="155"/>
                  </a:lnTo>
                  <a:lnTo>
                    <a:pt x="621" y="161"/>
                  </a:lnTo>
                  <a:lnTo>
                    <a:pt x="701" y="170"/>
                  </a:lnTo>
                  <a:lnTo>
                    <a:pt x="701" y="170"/>
                  </a:lnTo>
                  <a:lnTo>
                    <a:pt x="709" y="166"/>
                  </a:lnTo>
                  <a:lnTo>
                    <a:pt x="732" y="152"/>
                  </a:lnTo>
                  <a:lnTo>
                    <a:pt x="746" y="141"/>
                  </a:lnTo>
                  <a:lnTo>
                    <a:pt x="763" y="127"/>
                  </a:lnTo>
                  <a:lnTo>
                    <a:pt x="783" y="110"/>
                  </a:lnTo>
                  <a:lnTo>
                    <a:pt x="803" y="89"/>
                  </a:lnTo>
                  <a:lnTo>
                    <a:pt x="803" y="89"/>
                  </a:lnTo>
                  <a:lnTo>
                    <a:pt x="841" y="46"/>
                  </a:lnTo>
                  <a:lnTo>
                    <a:pt x="856" y="28"/>
                  </a:lnTo>
                  <a:lnTo>
                    <a:pt x="869" y="14"/>
                  </a:lnTo>
                  <a:lnTo>
                    <a:pt x="880" y="4"/>
                  </a:lnTo>
                  <a:lnTo>
                    <a:pt x="885" y="1"/>
                  </a:lnTo>
                  <a:lnTo>
                    <a:pt x="889" y="0"/>
                  </a:lnTo>
                  <a:lnTo>
                    <a:pt x="893" y="0"/>
                  </a:lnTo>
                  <a:lnTo>
                    <a:pt x="896" y="2"/>
                  </a:lnTo>
                  <a:lnTo>
                    <a:pt x="898" y="6"/>
                  </a:lnTo>
                  <a:lnTo>
                    <a:pt x="899" y="12"/>
                  </a:lnTo>
                  <a:lnTo>
                    <a:pt x="899" y="12"/>
                  </a:lnTo>
                  <a:lnTo>
                    <a:pt x="899" y="21"/>
                  </a:lnTo>
                  <a:lnTo>
                    <a:pt x="897" y="32"/>
                  </a:lnTo>
                  <a:lnTo>
                    <a:pt x="892" y="44"/>
                  </a:lnTo>
                  <a:lnTo>
                    <a:pt x="885" y="58"/>
                  </a:lnTo>
                  <a:lnTo>
                    <a:pt x="869" y="90"/>
                  </a:lnTo>
                  <a:lnTo>
                    <a:pt x="849" y="123"/>
                  </a:lnTo>
                  <a:lnTo>
                    <a:pt x="828" y="155"/>
                  </a:lnTo>
                  <a:lnTo>
                    <a:pt x="810" y="180"/>
                  </a:lnTo>
                  <a:lnTo>
                    <a:pt x="793" y="206"/>
                  </a:lnTo>
                  <a:lnTo>
                    <a:pt x="793" y="206"/>
                  </a:lnTo>
                  <a:lnTo>
                    <a:pt x="808" y="213"/>
                  </a:lnTo>
                  <a:lnTo>
                    <a:pt x="851" y="235"/>
                  </a:lnTo>
                  <a:lnTo>
                    <a:pt x="880" y="251"/>
                  </a:lnTo>
                  <a:lnTo>
                    <a:pt x="916" y="270"/>
                  </a:lnTo>
                  <a:lnTo>
                    <a:pt x="954" y="292"/>
                  </a:lnTo>
                  <a:lnTo>
                    <a:pt x="995" y="319"/>
                  </a:lnTo>
                  <a:lnTo>
                    <a:pt x="1039" y="347"/>
                  </a:lnTo>
                  <a:lnTo>
                    <a:pt x="1085" y="378"/>
                  </a:lnTo>
                  <a:lnTo>
                    <a:pt x="1131" y="414"/>
                  </a:lnTo>
                  <a:lnTo>
                    <a:pt x="1178" y="451"/>
                  </a:lnTo>
                  <a:lnTo>
                    <a:pt x="1223" y="492"/>
                  </a:lnTo>
                  <a:lnTo>
                    <a:pt x="1246" y="512"/>
                  </a:lnTo>
                  <a:lnTo>
                    <a:pt x="1269" y="535"/>
                  </a:lnTo>
                  <a:lnTo>
                    <a:pt x="1291" y="556"/>
                  </a:lnTo>
                  <a:lnTo>
                    <a:pt x="1311" y="579"/>
                  </a:lnTo>
                  <a:lnTo>
                    <a:pt x="1331" y="603"/>
                  </a:lnTo>
                  <a:lnTo>
                    <a:pt x="1352" y="627"/>
                  </a:lnTo>
                  <a:lnTo>
                    <a:pt x="1352" y="627"/>
                  </a:lnTo>
                  <a:lnTo>
                    <a:pt x="1390" y="677"/>
                  </a:lnTo>
                  <a:lnTo>
                    <a:pt x="1425" y="725"/>
                  </a:lnTo>
                  <a:lnTo>
                    <a:pt x="1461" y="774"/>
                  </a:lnTo>
                  <a:lnTo>
                    <a:pt x="1494" y="822"/>
                  </a:lnTo>
                  <a:lnTo>
                    <a:pt x="1526" y="870"/>
                  </a:lnTo>
                  <a:lnTo>
                    <a:pt x="1556" y="917"/>
                  </a:lnTo>
                  <a:lnTo>
                    <a:pt x="1584" y="963"/>
                  </a:lnTo>
                  <a:lnTo>
                    <a:pt x="1611" y="1007"/>
                  </a:lnTo>
                  <a:lnTo>
                    <a:pt x="1636" y="1052"/>
                  </a:lnTo>
                  <a:lnTo>
                    <a:pt x="1659" y="1095"/>
                  </a:lnTo>
                  <a:lnTo>
                    <a:pt x="1681" y="1137"/>
                  </a:lnTo>
                  <a:lnTo>
                    <a:pt x="1700" y="1178"/>
                  </a:lnTo>
                  <a:lnTo>
                    <a:pt x="1718" y="1217"/>
                  </a:lnTo>
                  <a:lnTo>
                    <a:pt x="1733" y="1254"/>
                  </a:lnTo>
                  <a:lnTo>
                    <a:pt x="1747" y="1289"/>
                  </a:lnTo>
                  <a:lnTo>
                    <a:pt x="1758" y="1324"/>
                  </a:lnTo>
                  <a:lnTo>
                    <a:pt x="1758" y="1324"/>
                  </a:lnTo>
                  <a:lnTo>
                    <a:pt x="1798" y="1450"/>
                  </a:lnTo>
                  <a:lnTo>
                    <a:pt x="1816" y="1505"/>
                  </a:lnTo>
                  <a:lnTo>
                    <a:pt x="1835" y="1555"/>
                  </a:lnTo>
                  <a:lnTo>
                    <a:pt x="1844" y="1578"/>
                  </a:lnTo>
                  <a:lnTo>
                    <a:pt x="1852" y="1598"/>
                  </a:lnTo>
                  <a:lnTo>
                    <a:pt x="1863" y="1617"/>
                  </a:lnTo>
                  <a:lnTo>
                    <a:pt x="1874" y="1634"/>
                  </a:lnTo>
                  <a:lnTo>
                    <a:pt x="1884" y="1648"/>
                  </a:lnTo>
                  <a:lnTo>
                    <a:pt x="1896" y="1659"/>
                  </a:lnTo>
                  <a:lnTo>
                    <a:pt x="1908" y="1668"/>
                  </a:lnTo>
                  <a:lnTo>
                    <a:pt x="1921" y="1674"/>
                  </a:lnTo>
                  <a:lnTo>
                    <a:pt x="1921" y="1674"/>
                  </a:lnTo>
                  <a:lnTo>
                    <a:pt x="1935" y="1678"/>
                  </a:lnTo>
                  <a:lnTo>
                    <a:pt x="1952" y="1682"/>
                  </a:lnTo>
                  <a:lnTo>
                    <a:pt x="1971" y="1683"/>
                  </a:lnTo>
                  <a:lnTo>
                    <a:pt x="1990" y="1685"/>
                  </a:lnTo>
                  <a:lnTo>
                    <a:pt x="2033" y="1686"/>
                  </a:lnTo>
                  <a:lnTo>
                    <a:pt x="2079" y="1686"/>
                  </a:lnTo>
                  <a:lnTo>
                    <a:pt x="2126" y="1686"/>
                  </a:lnTo>
                  <a:lnTo>
                    <a:pt x="2148" y="1687"/>
                  </a:lnTo>
                  <a:lnTo>
                    <a:pt x="2171" y="1690"/>
                  </a:lnTo>
                  <a:lnTo>
                    <a:pt x="2193" y="1693"/>
                  </a:lnTo>
                  <a:lnTo>
                    <a:pt x="2213" y="1697"/>
                  </a:lnTo>
                  <a:lnTo>
                    <a:pt x="2234" y="1702"/>
                  </a:lnTo>
                  <a:lnTo>
                    <a:pt x="2251" y="1710"/>
                  </a:lnTo>
                  <a:lnTo>
                    <a:pt x="2251" y="1710"/>
                  </a:lnTo>
                  <a:lnTo>
                    <a:pt x="2269" y="1719"/>
                  </a:lnTo>
                  <a:lnTo>
                    <a:pt x="2287" y="1729"/>
                  </a:lnTo>
                  <a:lnTo>
                    <a:pt x="2323" y="1751"/>
                  </a:lnTo>
                  <a:lnTo>
                    <a:pt x="2357" y="1775"/>
                  </a:lnTo>
                  <a:lnTo>
                    <a:pt x="2387" y="1799"/>
                  </a:lnTo>
                  <a:lnTo>
                    <a:pt x="2400" y="1810"/>
                  </a:lnTo>
                  <a:lnTo>
                    <a:pt x="2410" y="1821"/>
                  </a:lnTo>
                  <a:lnTo>
                    <a:pt x="2418" y="1831"/>
                  </a:lnTo>
                  <a:lnTo>
                    <a:pt x="2424" y="1838"/>
                  </a:lnTo>
                  <a:lnTo>
                    <a:pt x="2427" y="1845"/>
                  </a:lnTo>
                  <a:lnTo>
                    <a:pt x="2427" y="1847"/>
                  </a:lnTo>
                  <a:lnTo>
                    <a:pt x="2427" y="1850"/>
                  </a:lnTo>
                  <a:lnTo>
                    <a:pt x="2424" y="1851"/>
                  </a:lnTo>
                  <a:lnTo>
                    <a:pt x="2422" y="1852"/>
                  </a:lnTo>
                  <a:lnTo>
                    <a:pt x="2414" y="1852"/>
                  </a:lnTo>
                  <a:lnTo>
                    <a:pt x="2414" y="1852"/>
                  </a:lnTo>
                  <a:lnTo>
                    <a:pt x="2394" y="1848"/>
                  </a:lnTo>
                  <a:lnTo>
                    <a:pt x="2375" y="1843"/>
                  </a:lnTo>
                  <a:lnTo>
                    <a:pt x="2353" y="1837"/>
                  </a:lnTo>
                  <a:lnTo>
                    <a:pt x="2330" y="1832"/>
                  </a:lnTo>
                  <a:lnTo>
                    <a:pt x="2305" y="1827"/>
                  </a:lnTo>
                  <a:lnTo>
                    <a:pt x="2290" y="1826"/>
                  </a:lnTo>
                  <a:lnTo>
                    <a:pt x="2274" y="1824"/>
                  </a:lnTo>
                  <a:lnTo>
                    <a:pt x="2258" y="1824"/>
                  </a:lnTo>
                  <a:lnTo>
                    <a:pt x="2240" y="1826"/>
                  </a:lnTo>
                  <a:lnTo>
                    <a:pt x="2221" y="1828"/>
                  </a:lnTo>
                  <a:lnTo>
                    <a:pt x="2201" y="1832"/>
                  </a:lnTo>
                  <a:lnTo>
                    <a:pt x="2201" y="1832"/>
                  </a:lnTo>
                  <a:lnTo>
                    <a:pt x="2180" y="1837"/>
                  </a:lnTo>
                  <a:lnTo>
                    <a:pt x="2161" y="1842"/>
                  </a:lnTo>
                  <a:lnTo>
                    <a:pt x="2145" y="1847"/>
                  </a:lnTo>
                  <a:lnTo>
                    <a:pt x="2129" y="1852"/>
                  </a:lnTo>
                  <a:lnTo>
                    <a:pt x="2104" y="1865"/>
                  </a:lnTo>
                  <a:lnTo>
                    <a:pt x="2082" y="1875"/>
                  </a:lnTo>
                  <a:lnTo>
                    <a:pt x="2063" y="1885"/>
                  </a:lnTo>
                  <a:lnTo>
                    <a:pt x="2054" y="1889"/>
                  </a:lnTo>
                  <a:lnTo>
                    <a:pt x="2046" y="1892"/>
                  </a:lnTo>
                  <a:lnTo>
                    <a:pt x="2037" y="1894"/>
                  </a:lnTo>
                  <a:lnTo>
                    <a:pt x="2027" y="1896"/>
                  </a:lnTo>
                  <a:lnTo>
                    <a:pt x="2018" y="1894"/>
                  </a:lnTo>
                  <a:lnTo>
                    <a:pt x="2007" y="1893"/>
                  </a:lnTo>
                  <a:lnTo>
                    <a:pt x="2007" y="1893"/>
                  </a:lnTo>
                  <a:lnTo>
                    <a:pt x="1972" y="1884"/>
                  </a:lnTo>
                  <a:lnTo>
                    <a:pt x="1949" y="1875"/>
                  </a:lnTo>
                  <a:lnTo>
                    <a:pt x="1935" y="1870"/>
                  </a:lnTo>
                  <a:lnTo>
                    <a:pt x="1931" y="1868"/>
                  </a:lnTo>
                  <a:lnTo>
                    <a:pt x="1931" y="1868"/>
                  </a:lnTo>
                  <a:lnTo>
                    <a:pt x="1935" y="1875"/>
                  </a:lnTo>
                  <a:lnTo>
                    <a:pt x="1938" y="1883"/>
                  </a:lnTo>
                  <a:lnTo>
                    <a:pt x="1940" y="1893"/>
                  </a:lnTo>
                  <a:lnTo>
                    <a:pt x="1940" y="1902"/>
                  </a:lnTo>
                  <a:lnTo>
                    <a:pt x="1939" y="1907"/>
                  </a:lnTo>
                  <a:lnTo>
                    <a:pt x="1938" y="1912"/>
                  </a:lnTo>
                  <a:lnTo>
                    <a:pt x="1935" y="1916"/>
                  </a:lnTo>
                  <a:lnTo>
                    <a:pt x="1931" y="1918"/>
                  </a:lnTo>
                  <a:lnTo>
                    <a:pt x="1927" y="1922"/>
                  </a:lnTo>
                  <a:lnTo>
                    <a:pt x="1921" y="1923"/>
                  </a:lnTo>
                  <a:lnTo>
                    <a:pt x="1921" y="1923"/>
                  </a:lnTo>
                  <a:lnTo>
                    <a:pt x="1823" y="1946"/>
                  </a:lnTo>
                  <a:lnTo>
                    <a:pt x="1757" y="1963"/>
                  </a:lnTo>
                  <a:lnTo>
                    <a:pt x="1697" y="1979"/>
                  </a:lnTo>
                  <a:lnTo>
                    <a:pt x="1697" y="1979"/>
                  </a:lnTo>
                  <a:lnTo>
                    <a:pt x="1685" y="1984"/>
                  </a:lnTo>
                  <a:lnTo>
                    <a:pt x="1672" y="1992"/>
                  </a:lnTo>
                  <a:lnTo>
                    <a:pt x="1661" y="2001"/>
                  </a:lnTo>
                  <a:lnTo>
                    <a:pt x="1649" y="2012"/>
                  </a:lnTo>
                  <a:lnTo>
                    <a:pt x="1639" y="2025"/>
                  </a:lnTo>
                  <a:lnTo>
                    <a:pt x="1630" y="2038"/>
                  </a:lnTo>
                  <a:lnTo>
                    <a:pt x="1614" y="2064"/>
                  </a:lnTo>
                  <a:lnTo>
                    <a:pt x="1598" y="2089"/>
                  </a:lnTo>
                  <a:lnTo>
                    <a:pt x="1587" y="2108"/>
                  </a:lnTo>
                  <a:lnTo>
                    <a:pt x="1582" y="2114"/>
                  </a:lnTo>
                  <a:lnTo>
                    <a:pt x="1577" y="2118"/>
                  </a:lnTo>
                  <a:lnTo>
                    <a:pt x="1573" y="2119"/>
                  </a:lnTo>
                  <a:lnTo>
                    <a:pt x="1572" y="2118"/>
                  </a:lnTo>
                  <a:lnTo>
                    <a:pt x="1570" y="2117"/>
                  </a:lnTo>
                  <a:lnTo>
                    <a:pt x="1570" y="2117"/>
                  </a:lnTo>
                  <a:lnTo>
                    <a:pt x="1568" y="2112"/>
                  </a:lnTo>
                  <a:lnTo>
                    <a:pt x="1564" y="2103"/>
                  </a:lnTo>
                  <a:lnTo>
                    <a:pt x="1558" y="2080"/>
                  </a:lnTo>
                  <a:lnTo>
                    <a:pt x="1555" y="2066"/>
                  </a:lnTo>
                  <a:lnTo>
                    <a:pt x="1554" y="2051"/>
                  </a:lnTo>
                  <a:lnTo>
                    <a:pt x="1553" y="2033"/>
                  </a:lnTo>
                  <a:lnTo>
                    <a:pt x="1553" y="2016"/>
                  </a:lnTo>
                  <a:lnTo>
                    <a:pt x="1554" y="1998"/>
                  </a:lnTo>
                  <a:lnTo>
                    <a:pt x="1556" y="1979"/>
                  </a:lnTo>
                  <a:lnTo>
                    <a:pt x="1560" y="1962"/>
                  </a:lnTo>
                  <a:lnTo>
                    <a:pt x="1567" y="1944"/>
                  </a:lnTo>
                  <a:lnTo>
                    <a:pt x="1574" y="1927"/>
                  </a:lnTo>
                  <a:lnTo>
                    <a:pt x="1584" y="1911"/>
                  </a:lnTo>
                  <a:lnTo>
                    <a:pt x="1596" y="1896"/>
                  </a:lnTo>
                  <a:lnTo>
                    <a:pt x="1603" y="1889"/>
                  </a:lnTo>
                  <a:lnTo>
                    <a:pt x="1611" y="1883"/>
                  </a:lnTo>
                  <a:lnTo>
                    <a:pt x="1611" y="1883"/>
                  </a:lnTo>
                  <a:lnTo>
                    <a:pt x="1672" y="1837"/>
                  </a:lnTo>
                  <a:lnTo>
                    <a:pt x="1722" y="1800"/>
                  </a:lnTo>
                  <a:lnTo>
                    <a:pt x="1742" y="1784"/>
                  </a:lnTo>
                  <a:lnTo>
                    <a:pt x="1758" y="1768"/>
                  </a:lnTo>
                  <a:lnTo>
                    <a:pt x="1771" y="1754"/>
                  </a:lnTo>
                  <a:lnTo>
                    <a:pt x="1775" y="1747"/>
                  </a:lnTo>
                  <a:lnTo>
                    <a:pt x="1779" y="1740"/>
                  </a:lnTo>
                  <a:lnTo>
                    <a:pt x="1779" y="1740"/>
                  </a:lnTo>
                  <a:lnTo>
                    <a:pt x="1784" y="1728"/>
                  </a:lnTo>
                  <a:lnTo>
                    <a:pt x="1788" y="1715"/>
                  </a:lnTo>
                  <a:lnTo>
                    <a:pt x="1793" y="1693"/>
                  </a:lnTo>
                  <a:lnTo>
                    <a:pt x="1794" y="1680"/>
                  </a:lnTo>
                  <a:lnTo>
                    <a:pt x="1794" y="1674"/>
                  </a:lnTo>
                  <a:lnTo>
                    <a:pt x="1794" y="1674"/>
                  </a:lnTo>
                  <a:lnTo>
                    <a:pt x="1766" y="1627"/>
                  </a:lnTo>
                  <a:lnTo>
                    <a:pt x="1734" y="1577"/>
                  </a:lnTo>
                  <a:lnTo>
                    <a:pt x="1696" y="1516"/>
                  </a:lnTo>
                  <a:lnTo>
                    <a:pt x="1652" y="1452"/>
                  </a:lnTo>
                  <a:lnTo>
                    <a:pt x="1630" y="1420"/>
                  </a:lnTo>
                  <a:lnTo>
                    <a:pt x="1607" y="1390"/>
                  </a:lnTo>
                  <a:lnTo>
                    <a:pt x="1586" y="1361"/>
                  </a:lnTo>
                  <a:lnTo>
                    <a:pt x="1564" y="1334"/>
                  </a:lnTo>
                  <a:lnTo>
                    <a:pt x="1544" y="1312"/>
                  </a:lnTo>
                  <a:lnTo>
                    <a:pt x="1525" y="1293"/>
                  </a:lnTo>
                  <a:lnTo>
                    <a:pt x="1525" y="1293"/>
                  </a:lnTo>
                  <a:lnTo>
                    <a:pt x="1478" y="1254"/>
                  </a:lnTo>
                  <a:lnTo>
                    <a:pt x="1412" y="1202"/>
                  </a:lnTo>
                  <a:lnTo>
                    <a:pt x="1337" y="1143"/>
                  </a:lnTo>
                  <a:lnTo>
                    <a:pt x="1258" y="1084"/>
                  </a:lnTo>
                  <a:lnTo>
                    <a:pt x="1119" y="982"/>
                  </a:lnTo>
                  <a:lnTo>
                    <a:pt x="1075" y="950"/>
                  </a:lnTo>
                  <a:lnTo>
                    <a:pt x="1057" y="937"/>
                  </a:lnTo>
                  <a:lnTo>
                    <a:pt x="1057" y="937"/>
                  </a:lnTo>
                  <a:lnTo>
                    <a:pt x="959" y="918"/>
                  </a:lnTo>
                  <a:lnTo>
                    <a:pt x="879" y="901"/>
                  </a:lnTo>
                  <a:lnTo>
                    <a:pt x="841" y="892"/>
                  </a:lnTo>
                  <a:lnTo>
                    <a:pt x="808" y="882"/>
                  </a:lnTo>
                  <a:lnTo>
                    <a:pt x="808" y="882"/>
                  </a:lnTo>
                  <a:lnTo>
                    <a:pt x="793" y="876"/>
                  </a:lnTo>
                  <a:lnTo>
                    <a:pt x="779" y="870"/>
                  </a:lnTo>
                  <a:lnTo>
                    <a:pt x="751" y="856"/>
                  </a:lnTo>
                  <a:lnTo>
                    <a:pt x="724" y="840"/>
                  </a:lnTo>
                  <a:lnTo>
                    <a:pt x="700" y="824"/>
                  </a:lnTo>
                  <a:lnTo>
                    <a:pt x="677" y="809"/>
                  </a:lnTo>
                  <a:lnTo>
                    <a:pt x="655" y="795"/>
                  </a:lnTo>
                  <a:lnTo>
                    <a:pt x="636" y="785"/>
                  </a:lnTo>
                  <a:lnTo>
                    <a:pt x="628" y="782"/>
                  </a:lnTo>
                  <a:lnTo>
                    <a:pt x="620" y="780"/>
                  </a:lnTo>
                  <a:lnTo>
                    <a:pt x="620" y="780"/>
                  </a:lnTo>
                  <a:lnTo>
                    <a:pt x="612" y="779"/>
                  </a:lnTo>
                  <a:lnTo>
                    <a:pt x="602" y="779"/>
                  </a:lnTo>
                  <a:lnTo>
                    <a:pt x="582" y="780"/>
                  </a:lnTo>
                  <a:lnTo>
                    <a:pt x="560" y="784"/>
                  </a:lnTo>
                  <a:lnTo>
                    <a:pt x="537" y="789"/>
                  </a:lnTo>
                  <a:lnTo>
                    <a:pt x="514" y="795"/>
                  </a:lnTo>
                  <a:lnTo>
                    <a:pt x="495" y="803"/>
                  </a:lnTo>
                  <a:lnTo>
                    <a:pt x="479" y="809"/>
                  </a:lnTo>
                  <a:lnTo>
                    <a:pt x="467" y="816"/>
                  </a:lnTo>
                  <a:lnTo>
                    <a:pt x="467" y="816"/>
                  </a:lnTo>
                  <a:lnTo>
                    <a:pt x="450" y="828"/>
                  </a:lnTo>
                  <a:lnTo>
                    <a:pt x="433" y="841"/>
                  </a:lnTo>
                  <a:lnTo>
                    <a:pt x="417" y="856"/>
                  </a:lnTo>
                  <a:lnTo>
                    <a:pt x="417" y="856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BB011EB0-1D22-49D0-A001-C404F35B4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116" y="2981024"/>
              <a:ext cx="1531468" cy="1362448"/>
            </a:xfrm>
            <a:custGeom>
              <a:avLst/>
              <a:gdLst>
                <a:gd name="T0" fmla="*/ 61 w 1042"/>
                <a:gd name="T1" fmla="*/ 220 h 927"/>
                <a:gd name="T2" fmla="*/ 16 w 1042"/>
                <a:gd name="T3" fmla="*/ 139 h 927"/>
                <a:gd name="T4" fmla="*/ 0 w 1042"/>
                <a:gd name="T5" fmla="*/ 49 h 927"/>
                <a:gd name="T6" fmla="*/ 6 w 1042"/>
                <a:gd name="T7" fmla="*/ 27 h 927"/>
                <a:gd name="T8" fmla="*/ 25 w 1042"/>
                <a:gd name="T9" fmla="*/ 65 h 927"/>
                <a:gd name="T10" fmla="*/ 56 w 1042"/>
                <a:gd name="T11" fmla="*/ 115 h 927"/>
                <a:gd name="T12" fmla="*/ 112 w 1042"/>
                <a:gd name="T13" fmla="*/ 159 h 927"/>
                <a:gd name="T14" fmla="*/ 130 w 1042"/>
                <a:gd name="T15" fmla="*/ 175 h 927"/>
                <a:gd name="T16" fmla="*/ 148 w 1042"/>
                <a:gd name="T17" fmla="*/ 161 h 927"/>
                <a:gd name="T18" fmla="*/ 197 w 1042"/>
                <a:gd name="T19" fmla="*/ 150 h 927"/>
                <a:gd name="T20" fmla="*/ 224 w 1042"/>
                <a:gd name="T21" fmla="*/ 98 h 927"/>
                <a:gd name="T22" fmla="*/ 238 w 1042"/>
                <a:gd name="T23" fmla="*/ 75 h 927"/>
                <a:gd name="T24" fmla="*/ 246 w 1042"/>
                <a:gd name="T25" fmla="*/ 111 h 927"/>
                <a:gd name="T26" fmla="*/ 219 w 1042"/>
                <a:gd name="T27" fmla="*/ 195 h 927"/>
                <a:gd name="T28" fmla="*/ 180 w 1042"/>
                <a:gd name="T29" fmla="*/ 252 h 927"/>
                <a:gd name="T30" fmla="*/ 181 w 1042"/>
                <a:gd name="T31" fmla="*/ 294 h 927"/>
                <a:gd name="T32" fmla="*/ 222 w 1042"/>
                <a:gd name="T33" fmla="*/ 357 h 927"/>
                <a:gd name="T34" fmla="*/ 298 w 1042"/>
                <a:gd name="T35" fmla="*/ 429 h 927"/>
                <a:gd name="T36" fmla="*/ 392 w 1042"/>
                <a:gd name="T37" fmla="*/ 464 h 927"/>
                <a:gd name="T38" fmla="*/ 436 w 1042"/>
                <a:gd name="T39" fmla="*/ 458 h 927"/>
                <a:gd name="T40" fmla="*/ 572 w 1042"/>
                <a:gd name="T41" fmla="*/ 392 h 927"/>
                <a:gd name="T42" fmla="*/ 727 w 1042"/>
                <a:gd name="T43" fmla="*/ 281 h 927"/>
                <a:gd name="T44" fmla="*/ 683 w 1042"/>
                <a:gd name="T45" fmla="*/ 234 h 927"/>
                <a:gd name="T46" fmla="*/ 638 w 1042"/>
                <a:gd name="T47" fmla="*/ 220 h 927"/>
                <a:gd name="T48" fmla="*/ 618 w 1042"/>
                <a:gd name="T49" fmla="*/ 205 h 927"/>
                <a:gd name="T50" fmla="*/ 636 w 1042"/>
                <a:gd name="T51" fmla="*/ 192 h 927"/>
                <a:gd name="T52" fmla="*/ 722 w 1042"/>
                <a:gd name="T53" fmla="*/ 195 h 927"/>
                <a:gd name="T54" fmla="*/ 774 w 1042"/>
                <a:gd name="T55" fmla="*/ 213 h 927"/>
                <a:gd name="T56" fmla="*/ 812 w 1042"/>
                <a:gd name="T57" fmla="*/ 200 h 927"/>
                <a:gd name="T58" fmla="*/ 854 w 1042"/>
                <a:gd name="T59" fmla="*/ 164 h 927"/>
                <a:gd name="T60" fmla="*/ 910 w 1042"/>
                <a:gd name="T61" fmla="*/ 129 h 927"/>
                <a:gd name="T62" fmla="*/ 929 w 1042"/>
                <a:gd name="T63" fmla="*/ 59 h 927"/>
                <a:gd name="T64" fmla="*/ 962 w 1042"/>
                <a:gd name="T65" fmla="*/ 0 h 927"/>
                <a:gd name="T66" fmla="*/ 972 w 1042"/>
                <a:gd name="T67" fmla="*/ 9 h 927"/>
                <a:gd name="T68" fmla="*/ 985 w 1042"/>
                <a:gd name="T69" fmla="*/ 98 h 927"/>
                <a:gd name="T70" fmla="*/ 1000 w 1042"/>
                <a:gd name="T71" fmla="*/ 157 h 927"/>
                <a:gd name="T72" fmla="*/ 1035 w 1042"/>
                <a:gd name="T73" fmla="*/ 262 h 927"/>
                <a:gd name="T74" fmla="*/ 1039 w 1042"/>
                <a:gd name="T75" fmla="*/ 382 h 927"/>
                <a:gd name="T76" fmla="*/ 1006 w 1042"/>
                <a:gd name="T77" fmla="*/ 481 h 927"/>
                <a:gd name="T78" fmla="*/ 943 w 1042"/>
                <a:gd name="T79" fmla="*/ 571 h 927"/>
                <a:gd name="T80" fmla="*/ 849 w 1042"/>
                <a:gd name="T81" fmla="*/ 657 h 927"/>
                <a:gd name="T82" fmla="*/ 744 w 1042"/>
                <a:gd name="T83" fmla="*/ 718 h 927"/>
                <a:gd name="T84" fmla="*/ 598 w 1042"/>
                <a:gd name="T85" fmla="*/ 819 h 927"/>
                <a:gd name="T86" fmla="*/ 514 w 1042"/>
                <a:gd name="T87" fmla="*/ 892 h 927"/>
                <a:gd name="T88" fmla="*/ 443 w 1042"/>
                <a:gd name="T89" fmla="*/ 927 h 927"/>
                <a:gd name="T90" fmla="*/ 432 w 1042"/>
                <a:gd name="T91" fmla="*/ 920 h 927"/>
                <a:gd name="T92" fmla="*/ 481 w 1042"/>
                <a:gd name="T93" fmla="*/ 863 h 927"/>
                <a:gd name="T94" fmla="*/ 496 w 1042"/>
                <a:gd name="T95" fmla="*/ 829 h 927"/>
                <a:gd name="T96" fmla="*/ 478 w 1042"/>
                <a:gd name="T97" fmla="*/ 791 h 927"/>
                <a:gd name="T98" fmla="*/ 385 w 1042"/>
                <a:gd name="T99" fmla="*/ 739 h 927"/>
                <a:gd name="T100" fmla="*/ 255 w 1042"/>
                <a:gd name="T101" fmla="*/ 637 h 927"/>
                <a:gd name="T102" fmla="*/ 181 w 1042"/>
                <a:gd name="T103" fmla="*/ 548 h 927"/>
                <a:gd name="T104" fmla="*/ 112 w 1042"/>
                <a:gd name="T105" fmla="*/ 404 h 927"/>
                <a:gd name="T106" fmla="*/ 98 w 1042"/>
                <a:gd name="T107" fmla="*/ 303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2" h="927">
                  <a:moveTo>
                    <a:pt x="97" y="261"/>
                  </a:moveTo>
                  <a:lnTo>
                    <a:pt x="97" y="261"/>
                  </a:lnTo>
                  <a:lnTo>
                    <a:pt x="87" y="249"/>
                  </a:lnTo>
                  <a:lnTo>
                    <a:pt x="75" y="237"/>
                  </a:lnTo>
                  <a:lnTo>
                    <a:pt x="61" y="220"/>
                  </a:lnTo>
                  <a:lnTo>
                    <a:pt x="47" y="201"/>
                  </a:lnTo>
                  <a:lnTo>
                    <a:pt x="35" y="181"/>
                  </a:lnTo>
                  <a:lnTo>
                    <a:pt x="23" y="159"/>
                  </a:lnTo>
                  <a:lnTo>
                    <a:pt x="20" y="149"/>
                  </a:lnTo>
                  <a:lnTo>
                    <a:pt x="16" y="139"/>
                  </a:lnTo>
                  <a:lnTo>
                    <a:pt x="16" y="139"/>
                  </a:lnTo>
                  <a:lnTo>
                    <a:pt x="7" y="100"/>
                  </a:lnTo>
                  <a:lnTo>
                    <a:pt x="4" y="80"/>
                  </a:lnTo>
                  <a:lnTo>
                    <a:pt x="2" y="63"/>
                  </a:lnTo>
                  <a:lnTo>
                    <a:pt x="0" y="49"/>
                  </a:lnTo>
                  <a:lnTo>
                    <a:pt x="0" y="37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9" y="30"/>
                  </a:lnTo>
                  <a:lnTo>
                    <a:pt x="12" y="35"/>
                  </a:lnTo>
                  <a:lnTo>
                    <a:pt x="20" y="53"/>
                  </a:lnTo>
                  <a:lnTo>
                    <a:pt x="25" y="65"/>
                  </a:lnTo>
                  <a:lnTo>
                    <a:pt x="30" y="78"/>
                  </a:lnTo>
                  <a:lnTo>
                    <a:pt x="37" y="91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56" y="115"/>
                  </a:lnTo>
                  <a:lnTo>
                    <a:pt x="67" y="125"/>
                  </a:lnTo>
                  <a:lnTo>
                    <a:pt x="78" y="133"/>
                  </a:lnTo>
                  <a:lnTo>
                    <a:pt x="88" y="140"/>
                  </a:lnTo>
                  <a:lnTo>
                    <a:pt x="106" y="153"/>
                  </a:lnTo>
                  <a:lnTo>
                    <a:pt x="112" y="159"/>
                  </a:lnTo>
                  <a:lnTo>
                    <a:pt x="117" y="164"/>
                  </a:lnTo>
                  <a:lnTo>
                    <a:pt x="117" y="164"/>
                  </a:lnTo>
                  <a:lnTo>
                    <a:pt x="124" y="172"/>
                  </a:lnTo>
                  <a:lnTo>
                    <a:pt x="126" y="175"/>
                  </a:lnTo>
                  <a:lnTo>
                    <a:pt x="130" y="175"/>
                  </a:lnTo>
                  <a:lnTo>
                    <a:pt x="133" y="173"/>
                  </a:lnTo>
                  <a:lnTo>
                    <a:pt x="135" y="171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8" y="161"/>
                  </a:lnTo>
                  <a:lnTo>
                    <a:pt x="154" y="159"/>
                  </a:lnTo>
                  <a:lnTo>
                    <a:pt x="172" y="157"/>
                  </a:lnTo>
                  <a:lnTo>
                    <a:pt x="180" y="155"/>
                  </a:lnTo>
                  <a:lnTo>
                    <a:pt x="189" y="154"/>
                  </a:lnTo>
                  <a:lnTo>
                    <a:pt x="197" y="150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10" y="135"/>
                  </a:lnTo>
                  <a:lnTo>
                    <a:pt x="215" y="124"/>
                  </a:lnTo>
                  <a:lnTo>
                    <a:pt x="224" y="98"/>
                  </a:lnTo>
                  <a:lnTo>
                    <a:pt x="228" y="87"/>
                  </a:lnTo>
                  <a:lnTo>
                    <a:pt x="232" y="79"/>
                  </a:lnTo>
                  <a:lnTo>
                    <a:pt x="234" y="77"/>
                  </a:lnTo>
                  <a:lnTo>
                    <a:pt x="236" y="75"/>
                  </a:lnTo>
                  <a:lnTo>
                    <a:pt x="238" y="75"/>
                  </a:lnTo>
                  <a:lnTo>
                    <a:pt x="239" y="78"/>
                  </a:lnTo>
                  <a:lnTo>
                    <a:pt x="239" y="78"/>
                  </a:lnTo>
                  <a:lnTo>
                    <a:pt x="243" y="86"/>
                  </a:lnTo>
                  <a:lnTo>
                    <a:pt x="244" y="97"/>
                  </a:lnTo>
                  <a:lnTo>
                    <a:pt x="246" y="111"/>
                  </a:lnTo>
                  <a:lnTo>
                    <a:pt x="244" y="126"/>
                  </a:lnTo>
                  <a:lnTo>
                    <a:pt x="241" y="144"/>
                  </a:lnTo>
                  <a:lnTo>
                    <a:pt x="236" y="161"/>
                  </a:lnTo>
                  <a:lnTo>
                    <a:pt x="229" y="178"/>
                  </a:lnTo>
                  <a:lnTo>
                    <a:pt x="219" y="195"/>
                  </a:lnTo>
                  <a:lnTo>
                    <a:pt x="219" y="195"/>
                  </a:lnTo>
                  <a:lnTo>
                    <a:pt x="199" y="222"/>
                  </a:lnTo>
                  <a:lnTo>
                    <a:pt x="191" y="233"/>
                  </a:lnTo>
                  <a:lnTo>
                    <a:pt x="185" y="242"/>
                  </a:lnTo>
                  <a:lnTo>
                    <a:pt x="180" y="252"/>
                  </a:lnTo>
                  <a:lnTo>
                    <a:pt x="177" y="262"/>
                  </a:lnTo>
                  <a:lnTo>
                    <a:pt x="176" y="274"/>
                  </a:lnTo>
                  <a:lnTo>
                    <a:pt x="178" y="286"/>
                  </a:lnTo>
                  <a:lnTo>
                    <a:pt x="178" y="286"/>
                  </a:lnTo>
                  <a:lnTo>
                    <a:pt x="181" y="294"/>
                  </a:lnTo>
                  <a:lnTo>
                    <a:pt x="186" y="304"/>
                  </a:lnTo>
                  <a:lnTo>
                    <a:pt x="192" y="316"/>
                  </a:lnTo>
                  <a:lnTo>
                    <a:pt x="201" y="330"/>
                  </a:lnTo>
                  <a:lnTo>
                    <a:pt x="210" y="344"/>
                  </a:lnTo>
                  <a:lnTo>
                    <a:pt x="222" y="357"/>
                  </a:lnTo>
                  <a:lnTo>
                    <a:pt x="234" y="373"/>
                  </a:lnTo>
                  <a:lnTo>
                    <a:pt x="249" y="388"/>
                  </a:lnTo>
                  <a:lnTo>
                    <a:pt x="263" y="402"/>
                  </a:lnTo>
                  <a:lnTo>
                    <a:pt x="280" y="416"/>
                  </a:lnTo>
                  <a:lnTo>
                    <a:pt x="298" y="429"/>
                  </a:lnTo>
                  <a:lnTo>
                    <a:pt x="316" y="440"/>
                  </a:lnTo>
                  <a:lnTo>
                    <a:pt x="333" y="449"/>
                  </a:lnTo>
                  <a:lnTo>
                    <a:pt x="352" y="457"/>
                  </a:lnTo>
                  <a:lnTo>
                    <a:pt x="373" y="462"/>
                  </a:lnTo>
                  <a:lnTo>
                    <a:pt x="392" y="464"/>
                  </a:lnTo>
                  <a:lnTo>
                    <a:pt x="392" y="464"/>
                  </a:lnTo>
                  <a:lnTo>
                    <a:pt x="402" y="464"/>
                  </a:lnTo>
                  <a:lnTo>
                    <a:pt x="413" y="463"/>
                  </a:lnTo>
                  <a:lnTo>
                    <a:pt x="425" y="460"/>
                  </a:lnTo>
                  <a:lnTo>
                    <a:pt x="436" y="458"/>
                  </a:lnTo>
                  <a:lnTo>
                    <a:pt x="462" y="449"/>
                  </a:lnTo>
                  <a:lnTo>
                    <a:pt x="488" y="438"/>
                  </a:lnTo>
                  <a:lnTo>
                    <a:pt x="516" y="424"/>
                  </a:lnTo>
                  <a:lnTo>
                    <a:pt x="544" y="408"/>
                  </a:lnTo>
                  <a:lnTo>
                    <a:pt x="572" y="392"/>
                  </a:lnTo>
                  <a:lnTo>
                    <a:pt x="599" y="374"/>
                  </a:lnTo>
                  <a:lnTo>
                    <a:pt x="648" y="340"/>
                  </a:lnTo>
                  <a:lnTo>
                    <a:pt x="689" y="310"/>
                  </a:lnTo>
                  <a:lnTo>
                    <a:pt x="727" y="281"/>
                  </a:lnTo>
                  <a:lnTo>
                    <a:pt x="727" y="281"/>
                  </a:lnTo>
                  <a:lnTo>
                    <a:pt x="723" y="275"/>
                  </a:lnTo>
                  <a:lnTo>
                    <a:pt x="711" y="258"/>
                  </a:lnTo>
                  <a:lnTo>
                    <a:pt x="703" y="249"/>
                  </a:lnTo>
                  <a:lnTo>
                    <a:pt x="693" y="242"/>
                  </a:lnTo>
                  <a:lnTo>
                    <a:pt x="683" y="234"/>
                  </a:lnTo>
                  <a:lnTo>
                    <a:pt x="678" y="232"/>
                  </a:lnTo>
                  <a:lnTo>
                    <a:pt x="671" y="230"/>
                  </a:lnTo>
                  <a:lnTo>
                    <a:pt x="671" y="230"/>
                  </a:lnTo>
                  <a:lnTo>
                    <a:pt x="648" y="224"/>
                  </a:lnTo>
                  <a:lnTo>
                    <a:pt x="638" y="220"/>
                  </a:lnTo>
                  <a:lnTo>
                    <a:pt x="629" y="216"/>
                  </a:lnTo>
                  <a:lnTo>
                    <a:pt x="623" y="213"/>
                  </a:lnTo>
                  <a:lnTo>
                    <a:pt x="619" y="209"/>
                  </a:lnTo>
                  <a:lnTo>
                    <a:pt x="618" y="206"/>
                  </a:lnTo>
                  <a:lnTo>
                    <a:pt x="618" y="205"/>
                  </a:lnTo>
                  <a:lnTo>
                    <a:pt x="619" y="202"/>
                  </a:lnTo>
                  <a:lnTo>
                    <a:pt x="621" y="200"/>
                  </a:lnTo>
                  <a:lnTo>
                    <a:pt x="621" y="200"/>
                  </a:lnTo>
                  <a:lnTo>
                    <a:pt x="627" y="196"/>
                  </a:lnTo>
                  <a:lnTo>
                    <a:pt x="636" y="192"/>
                  </a:lnTo>
                  <a:lnTo>
                    <a:pt x="647" y="191"/>
                  </a:lnTo>
                  <a:lnTo>
                    <a:pt x="660" y="190"/>
                  </a:lnTo>
                  <a:lnTo>
                    <a:pt x="674" y="190"/>
                  </a:lnTo>
                  <a:lnTo>
                    <a:pt x="690" y="191"/>
                  </a:lnTo>
                  <a:lnTo>
                    <a:pt x="722" y="195"/>
                  </a:lnTo>
                  <a:lnTo>
                    <a:pt x="722" y="195"/>
                  </a:lnTo>
                  <a:lnTo>
                    <a:pt x="737" y="199"/>
                  </a:lnTo>
                  <a:lnTo>
                    <a:pt x="751" y="202"/>
                  </a:lnTo>
                  <a:lnTo>
                    <a:pt x="764" y="208"/>
                  </a:lnTo>
                  <a:lnTo>
                    <a:pt x="774" y="213"/>
                  </a:lnTo>
                  <a:lnTo>
                    <a:pt x="788" y="222"/>
                  </a:lnTo>
                  <a:lnTo>
                    <a:pt x="793" y="225"/>
                  </a:lnTo>
                  <a:lnTo>
                    <a:pt x="793" y="225"/>
                  </a:lnTo>
                  <a:lnTo>
                    <a:pt x="798" y="218"/>
                  </a:lnTo>
                  <a:lnTo>
                    <a:pt x="812" y="200"/>
                  </a:lnTo>
                  <a:lnTo>
                    <a:pt x="821" y="190"/>
                  </a:lnTo>
                  <a:lnTo>
                    <a:pt x="831" y="180"/>
                  </a:lnTo>
                  <a:lnTo>
                    <a:pt x="843" y="171"/>
                  </a:lnTo>
                  <a:lnTo>
                    <a:pt x="854" y="164"/>
                  </a:lnTo>
                  <a:lnTo>
                    <a:pt x="854" y="164"/>
                  </a:lnTo>
                  <a:lnTo>
                    <a:pt x="877" y="153"/>
                  </a:lnTo>
                  <a:lnTo>
                    <a:pt x="895" y="143"/>
                  </a:lnTo>
                  <a:lnTo>
                    <a:pt x="906" y="134"/>
                  </a:lnTo>
                  <a:lnTo>
                    <a:pt x="910" y="131"/>
                  </a:lnTo>
                  <a:lnTo>
                    <a:pt x="910" y="129"/>
                  </a:lnTo>
                  <a:lnTo>
                    <a:pt x="910" y="129"/>
                  </a:lnTo>
                  <a:lnTo>
                    <a:pt x="912" y="121"/>
                  </a:lnTo>
                  <a:lnTo>
                    <a:pt x="915" y="106"/>
                  </a:lnTo>
                  <a:lnTo>
                    <a:pt x="922" y="83"/>
                  </a:lnTo>
                  <a:lnTo>
                    <a:pt x="929" y="59"/>
                  </a:lnTo>
                  <a:lnTo>
                    <a:pt x="938" y="35"/>
                  </a:lnTo>
                  <a:lnTo>
                    <a:pt x="948" y="16"/>
                  </a:lnTo>
                  <a:lnTo>
                    <a:pt x="952" y="8"/>
                  </a:lnTo>
                  <a:lnTo>
                    <a:pt x="957" y="3"/>
                  </a:lnTo>
                  <a:lnTo>
                    <a:pt x="962" y="0"/>
                  </a:lnTo>
                  <a:lnTo>
                    <a:pt x="964" y="0"/>
                  </a:lnTo>
                  <a:lnTo>
                    <a:pt x="966" y="2"/>
                  </a:lnTo>
                  <a:lnTo>
                    <a:pt x="966" y="2"/>
                  </a:lnTo>
                  <a:lnTo>
                    <a:pt x="970" y="6"/>
                  </a:lnTo>
                  <a:lnTo>
                    <a:pt x="972" y="9"/>
                  </a:lnTo>
                  <a:lnTo>
                    <a:pt x="976" y="16"/>
                  </a:lnTo>
                  <a:lnTo>
                    <a:pt x="978" y="23"/>
                  </a:lnTo>
                  <a:lnTo>
                    <a:pt x="981" y="41"/>
                  </a:lnTo>
                  <a:lnTo>
                    <a:pt x="984" y="60"/>
                  </a:lnTo>
                  <a:lnTo>
                    <a:pt x="985" y="98"/>
                  </a:lnTo>
                  <a:lnTo>
                    <a:pt x="986" y="124"/>
                  </a:lnTo>
                  <a:lnTo>
                    <a:pt x="986" y="124"/>
                  </a:lnTo>
                  <a:lnTo>
                    <a:pt x="988" y="129"/>
                  </a:lnTo>
                  <a:lnTo>
                    <a:pt x="990" y="136"/>
                  </a:lnTo>
                  <a:lnTo>
                    <a:pt x="1000" y="157"/>
                  </a:lnTo>
                  <a:lnTo>
                    <a:pt x="1012" y="186"/>
                  </a:lnTo>
                  <a:lnTo>
                    <a:pt x="1018" y="202"/>
                  </a:lnTo>
                  <a:lnTo>
                    <a:pt x="1025" y="220"/>
                  </a:lnTo>
                  <a:lnTo>
                    <a:pt x="1030" y="241"/>
                  </a:lnTo>
                  <a:lnTo>
                    <a:pt x="1035" y="262"/>
                  </a:lnTo>
                  <a:lnTo>
                    <a:pt x="1039" y="284"/>
                  </a:lnTo>
                  <a:lnTo>
                    <a:pt x="1041" y="307"/>
                  </a:lnTo>
                  <a:lnTo>
                    <a:pt x="1042" y="331"/>
                  </a:lnTo>
                  <a:lnTo>
                    <a:pt x="1041" y="356"/>
                  </a:lnTo>
                  <a:lnTo>
                    <a:pt x="1039" y="382"/>
                  </a:lnTo>
                  <a:lnTo>
                    <a:pt x="1032" y="408"/>
                  </a:lnTo>
                  <a:lnTo>
                    <a:pt x="1032" y="408"/>
                  </a:lnTo>
                  <a:lnTo>
                    <a:pt x="1025" y="434"/>
                  </a:lnTo>
                  <a:lnTo>
                    <a:pt x="1016" y="458"/>
                  </a:lnTo>
                  <a:lnTo>
                    <a:pt x="1006" y="481"/>
                  </a:lnTo>
                  <a:lnTo>
                    <a:pt x="994" y="501"/>
                  </a:lnTo>
                  <a:lnTo>
                    <a:pt x="983" y="520"/>
                  </a:lnTo>
                  <a:lnTo>
                    <a:pt x="970" y="539"/>
                  </a:lnTo>
                  <a:lnTo>
                    <a:pt x="957" y="556"/>
                  </a:lnTo>
                  <a:lnTo>
                    <a:pt x="943" y="571"/>
                  </a:lnTo>
                  <a:lnTo>
                    <a:pt x="931" y="585"/>
                  </a:lnTo>
                  <a:lnTo>
                    <a:pt x="917" y="599"/>
                  </a:lnTo>
                  <a:lnTo>
                    <a:pt x="891" y="622"/>
                  </a:lnTo>
                  <a:lnTo>
                    <a:pt x="849" y="657"/>
                  </a:lnTo>
                  <a:lnTo>
                    <a:pt x="849" y="657"/>
                  </a:lnTo>
                  <a:lnTo>
                    <a:pt x="839" y="665"/>
                  </a:lnTo>
                  <a:lnTo>
                    <a:pt x="829" y="673"/>
                  </a:lnTo>
                  <a:lnTo>
                    <a:pt x="802" y="688"/>
                  </a:lnTo>
                  <a:lnTo>
                    <a:pt x="773" y="703"/>
                  </a:lnTo>
                  <a:lnTo>
                    <a:pt x="744" y="718"/>
                  </a:lnTo>
                  <a:lnTo>
                    <a:pt x="693" y="740"/>
                  </a:lnTo>
                  <a:lnTo>
                    <a:pt x="671" y="749"/>
                  </a:lnTo>
                  <a:lnTo>
                    <a:pt x="671" y="749"/>
                  </a:lnTo>
                  <a:lnTo>
                    <a:pt x="632" y="786"/>
                  </a:lnTo>
                  <a:lnTo>
                    <a:pt x="598" y="819"/>
                  </a:lnTo>
                  <a:lnTo>
                    <a:pt x="565" y="850"/>
                  </a:lnTo>
                  <a:lnTo>
                    <a:pt x="565" y="850"/>
                  </a:lnTo>
                  <a:lnTo>
                    <a:pt x="549" y="864"/>
                  </a:lnTo>
                  <a:lnTo>
                    <a:pt x="532" y="880"/>
                  </a:lnTo>
                  <a:lnTo>
                    <a:pt x="514" y="892"/>
                  </a:lnTo>
                  <a:lnTo>
                    <a:pt x="496" y="905"/>
                  </a:lnTo>
                  <a:lnTo>
                    <a:pt x="478" y="915"/>
                  </a:lnTo>
                  <a:lnTo>
                    <a:pt x="462" y="923"/>
                  </a:lnTo>
                  <a:lnTo>
                    <a:pt x="449" y="927"/>
                  </a:lnTo>
                  <a:lnTo>
                    <a:pt x="443" y="927"/>
                  </a:lnTo>
                  <a:lnTo>
                    <a:pt x="438" y="927"/>
                  </a:lnTo>
                  <a:lnTo>
                    <a:pt x="438" y="927"/>
                  </a:lnTo>
                  <a:lnTo>
                    <a:pt x="434" y="925"/>
                  </a:lnTo>
                  <a:lnTo>
                    <a:pt x="432" y="923"/>
                  </a:lnTo>
                  <a:lnTo>
                    <a:pt x="432" y="920"/>
                  </a:lnTo>
                  <a:lnTo>
                    <a:pt x="434" y="917"/>
                  </a:lnTo>
                  <a:lnTo>
                    <a:pt x="439" y="909"/>
                  </a:lnTo>
                  <a:lnTo>
                    <a:pt x="449" y="899"/>
                  </a:lnTo>
                  <a:lnTo>
                    <a:pt x="471" y="875"/>
                  </a:lnTo>
                  <a:lnTo>
                    <a:pt x="481" y="863"/>
                  </a:lnTo>
                  <a:lnTo>
                    <a:pt x="486" y="857"/>
                  </a:lnTo>
                  <a:lnTo>
                    <a:pt x="488" y="850"/>
                  </a:lnTo>
                  <a:lnTo>
                    <a:pt x="488" y="850"/>
                  </a:lnTo>
                  <a:lnTo>
                    <a:pt x="492" y="839"/>
                  </a:lnTo>
                  <a:lnTo>
                    <a:pt x="496" y="829"/>
                  </a:lnTo>
                  <a:lnTo>
                    <a:pt x="496" y="820"/>
                  </a:lnTo>
                  <a:lnTo>
                    <a:pt x="495" y="811"/>
                  </a:lnTo>
                  <a:lnTo>
                    <a:pt x="492" y="803"/>
                  </a:lnTo>
                  <a:lnTo>
                    <a:pt x="486" y="797"/>
                  </a:lnTo>
                  <a:lnTo>
                    <a:pt x="478" y="791"/>
                  </a:lnTo>
                  <a:lnTo>
                    <a:pt x="468" y="784"/>
                  </a:lnTo>
                  <a:lnTo>
                    <a:pt x="468" y="784"/>
                  </a:lnTo>
                  <a:lnTo>
                    <a:pt x="435" y="768"/>
                  </a:lnTo>
                  <a:lnTo>
                    <a:pt x="412" y="755"/>
                  </a:lnTo>
                  <a:lnTo>
                    <a:pt x="385" y="739"/>
                  </a:lnTo>
                  <a:lnTo>
                    <a:pt x="355" y="720"/>
                  </a:lnTo>
                  <a:lnTo>
                    <a:pt x="323" y="697"/>
                  </a:lnTo>
                  <a:lnTo>
                    <a:pt x="289" y="669"/>
                  </a:lnTo>
                  <a:lnTo>
                    <a:pt x="255" y="637"/>
                  </a:lnTo>
                  <a:lnTo>
                    <a:pt x="255" y="637"/>
                  </a:lnTo>
                  <a:lnTo>
                    <a:pt x="238" y="619"/>
                  </a:lnTo>
                  <a:lnTo>
                    <a:pt x="222" y="601"/>
                  </a:lnTo>
                  <a:lnTo>
                    <a:pt x="208" y="584"/>
                  </a:lnTo>
                  <a:lnTo>
                    <a:pt x="194" y="566"/>
                  </a:lnTo>
                  <a:lnTo>
                    <a:pt x="181" y="548"/>
                  </a:lnTo>
                  <a:lnTo>
                    <a:pt x="169" y="530"/>
                  </a:lnTo>
                  <a:lnTo>
                    <a:pt x="149" y="495"/>
                  </a:lnTo>
                  <a:lnTo>
                    <a:pt x="134" y="462"/>
                  </a:lnTo>
                  <a:lnTo>
                    <a:pt x="121" y="431"/>
                  </a:lnTo>
                  <a:lnTo>
                    <a:pt x="112" y="404"/>
                  </a:lnTo>
                  <a:lnTo>
                    <a:pt x="107" y="383"/>
                  </a:lnTo>
                  <a:lnTo>
                    <a:pt x="107" y="383"/>
                  </a:lnTo>
                  <a:lnTo>
                    <a:pt x="103" y="363"/>
                  </a:lnTo>
                  <a:lnTo>
                    <a:pt x="101" y="342"/>
                  </a:lnTo>
                  <a:lnTo>
                    <a:pt x="98" y="303"/>
                  </a:lnTo>
                  <a:lnTo>
                    <a:pt x="97" y="272"/>
                  </a:lnTo>
                  <a:lnTo>
                    <a:pt x="97" y="261"/>
                  </a:lnTo>
                  <a:lnTo>
                    <a:pt x="97" y="261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9">
              <a:extLst>
                <a:ext uri="{FF2B5EF4-FFF2-40B4-BE49-F238E27FC236}">
                  <a16:creationId xmlns:a16="http://schemas.microsoft.com/office/drawing/2014/main" id="{BFAD9FB8-2465-442F-B9D9-4CC88F7999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870004" y="2954808"/>
              <a:ext cx="1613426" cy="1282318"/>
            </a:xfrm>
            <a:custGeom>
              <a:avLst/>
              <a:gdLst>
                <a:gd name="T0" fmla="*/ 356 w 2490"/>
                <a:gd name="T1" fmla="*/ 1061 h 1979"/>
                <a:gd name="T2" fmla="*/ 352 w 2490"/>
                <a:gd name="T3" fmla="*/ 1134 h 1979"/>
                <a:gd name="T4" fmla="*/ 334 w 2490"/>
                <a:gd name="T5" fmla="*/ 1178 h 1979"/>
                <a:gd name="T6" fmla="*/ 302 w 2490"/>
                <a:gd name="T7" fmla="*/ 1169 h 1979"/>
                <a:gd name="T8" fmla="*/ 234 w 2490"/>
                <a:gd name="T9" fmla="*/ 1078 h 1979"/>
                <a:gd name="T10" fmla="*/ 128 w 2490"/>
                <a:gd name="T11" fmla="*/ 999 h 1979"/>
                <a:gd name="T12" fmla="*/ 51 w 2490"/>
                <a:gd name="T13" fmla="*/ 907 h 1979"/>
                <a:gd name="T14" fmla="*/ 8 w 2490"/>
                <a:gd name="T15" fmla="*/ 768 h 1979"/>
                <a:gd name="T16" fmla="*/ 6 w 2490"/>
                <a:gd name="T17" fmla="*/ 566 h 1979"/>
                <a:gd name="T18" fmla="*/ 43 w 2490"/>
                <a:gd name="T19" fmla="*/ 433 h 1979"/>
                <a:gd name="T20" fmla="*/ 116 w 2490"/>
                <a:gd name="T21" fmla="*/ 324 h 1979"/>
                <a:gd name="T22" fmla="*/ 205 w 2490"/>
                <a:gd name="T23" fmla="*/ 261 h 1979"/>
                <a:gd name="T24" fmla="*/ 407 w 2490"/>
                <a:gd name="T25" fmla="*/ 183 h 1979"/>
                <a:gd name="T26" fmla="*/ 625 w 2490"/>
                <a:gd name="T27" fmla="*/ 148 h 1979"/>
                <a:gd name="T28" fmla="*/ 747 w 2490"/>
                <a:gd name="T29" fmla="*/ 1 h 1979"/>
                <a:gd name="T30" fmla="*/ 746 w 2490"/>
                <a:gd name="T31" fmla="*/ 33 h 1979"/>
                <a:gd name="T32" fmla="*/ 727 w 2490"/>
                <a:gd name="T33" fmla="*/ 158 h 1979"/>
                <a:gd name="T34" fmla="*/ 964 w 2490"/>
                <a:gd name="T35" fmla="*/ 238 h 1979"/>
                <a:gd name="T36" fmla="*/ 1220 w 2490"/>
                <a:gd name="T37" fmla="*/ 380 h 1979"/>
                <a:gd name="T38" fmla="*/ 1370 w 2490"/>
                <a:gd name="T39" fmla="*/ 514 h 1979"/>
                <a:gd name="T40" fmla="*/ 1591 w 2490"/>
                <a:gd name="T41" fmla="*/ 796 h 1979"/>
                <a:gd name="T42" fmla="*/ 1748 w 2490"/>
                <a:gd name="T43" fmla="*/ 1062 h 1979"/>
                <a:gd name="T44" fmla="*/ 1887 w 2490"/>
                <a:gd name="T45" fmla="*/ 1374 h 1979"/>
                <a:gd name="T46" fmla="*/ 1923 w 2490"/>
                <a:gd name="T47" fmla="*/ 1421 h 1979"/>
                <a:gd name="T48" fmla="*/ 2085 w 2490"/>
                <a:gd name="T49" fmla="*/ 1433 h 1979"/>
                <a:gd name="T50" fmla="*/ 2186 w 2490"/>
                <a:gd name="T51" fmla="*/ 1469 h 1979"/>
                <a:gd name="T52" fmla="*/ 2436 w 2490"/>
                <a:gd name="T53" fmla="*/ 1644 h 1979"/>
                <a:gd name="T54" fmla="*/ 2490 w 2490"/>
                <a:gd name="T55" fmla="*/ 1704 h 1979"/>
                <a:gd name="T56" fmla="*/ 2394 w 2490"/>
                <a:gd name="T57" fmla="*/ 1688 h 1979"/>
                <a:gd name="T58" fmla="*/ 2233 w 2490"/>
                <a:gd name="T59" fmla="*/ 1668 h 1979"/>
                <a:gd name="T60" fmla="*/ 2136 w 2490"/>
                <a:gd name="T61" fmla="*/ 1702 h 1979"/>
                <a:gd name="T62" fmla="*/ 2074 w 2490"/>
                <a:gd name="T63" fmla="*/ 1733 h 1979"/>
                <a:gd name="T64" fmla="*/ 2022 w 2490"/>
                <a:gd name="T65" fmla="*/ 1722 h 1979"/>
                <a:gd name="T66" fmla="*/ 2018 w 2490"/>
                <a:gd name="T67" fmla="*/ 1742 h 1979"/>
                <a:gd name="T68" fmla="*/ 1947 w 2490"/>
                <a:gd name="T69" fmla="*/ 1785 h 1979"/>
                <a:gd name="T70" fmla="*/ 1846 w 2490"/>
                <a:gd name="T71" fmla="*/ 1855 h 1979"/>
                <a:gd name="T72" fmla="*/ 1827 w 2490"/>
                <a:gd name="T73" fmla="*/ 1909 h 1979"/>
                <a:gd name="T74" fmla="*/ 1815 w 2490"/>
                <a:gd name="T75" fmla="*/ 1979 h 1979"/>
                <a:gd name="T76" fmla="*/ 1785 w 2490"/>
                <a:gd name="T77" fmla="*/ 1956 h 1979"/>
                <a:gd name="T78" fmla="*/ 1738 w 2490"/>
                <a:gd name="T79" fmla="*/ 1837 h 1979"/>
                <a:gd name="T80" fmla="*/ 1728 w 2490"/>
                <a:gd name="T81" fmla="*/ 1733 h 1979"/>
                <a:gd name="T82" fmla="*/ 1755 w 2490"/>
                <a:gd name="T83" fmla="*/ 1580 h 1979"/>
                <a:gd name="T84" fmla="*/ 1815 w 2490"/>
                <a:gd name="T85" fmla="*/ 1454 h 1979"/>
                <a:gd name="T86" fmla="*/ 1565 w 2490"/>
                <a:gd name="T87" fmla="*/ 1145 h 1979"/>
                <a:gd name="T88" fmla="*/ 1440 w 2490"/>
                <a:gd name="T89" fmla="*/ 1017 h 1979"/>
                <a:gd name="T90" fmla="*/ 1161 w 2490"/>
                <a:gd name="T91" fmla="*/ 848 h 1979"/>
                <a:gd name="T92" fmla="*/ 869 w 2490"/>
                <a:gd name="T93" fmla="*/ 707 h 1979"/>
                <a:gd name="T94" fmla="*/ 771 w 2490"/>
                <a:gd name="T95" fmla="*/ 699 h 1979"/>
                <a:gd name="T96" fmla="*/ 662 w 2490"/>
                <a:gd name="T97" fmla="*/ 742 h 1979"/>
                <a:gd name="T98" fmla="*/ 698 w 2490"/>
                <a:gd name="T99" fmla="*/ 761 h 1979"/>
                <a:gd name="T100" fmla="*/ 848 w 2490"/>
                <a:gd name="T101" fmla="*/ 803 h 1979"/>
                <a:gd name="T102" fmla="*/ 964 w 2490"/>
                <a:gd name="T103" fmla="*/ 821 h 1979"/>
                <a:gd name="T104" fmla="*/ 1076 w 2490"/>
                <a:gd name="T105" fmla="*/ 824 h 1979"/>
                <a:gd name="T106" fmla="*/ 1025 w 2490"/>
                <a:gd name="T107" fmla="*/ 852 h 1979"/>
                <a:gd name="T108" fmla="*/ 900 w 2490"/>
                <a:gd name="T109" fmla="*/ 879 h 1979"/>
                <a:gd name="T110" fmla="*/ 766 w 2490"/>
                <a:gd name="T111" fmla="*/ 863 h 1979"/>
                <a:gd name="T112" fmla="*/ 615 w 2490"/>
                <a:gd name="T113" fmla="*/ 820 h 1979"/>
                <a:gd name="T114" fmla="*/ 544 w 2490"/>
                <a:gd name="T115" fmla="*/ 829 h 1979"/>
                <a:gd name="T116" fmla="*/ 396 w 2490"/>
                <a:gd name="T117" fmla="*/ 940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90" h="1979">
                  <a:moveTo>
                    <a:pt x="396" y="940"/>
                  </a:moveTo>
                  <a:lnTo>
                    <a:pt x="396" y="940"/>
                  </a:lnTo>
                  <a:lnTo>
                    <a:pt x="389" y="961"/>
                  </a:lnTo>
                  <a:lnTo>
                    <a:pt x="372" y="1007"/>
                  </a:lnTo>
                  <a:lnTo>
                    <a:pt x="363" y="1034"/>
                  </a:lnTo>
                  <a:lnTo>
                    <a:pt x="356" y="1061"/>
                  </a:lnTo>
                  <a:lnTo>
                    <a:pt x="351" y="1085"/>
                  </a:lnTo>
                  <a:lnTo>
                    <a:pt x="351" y="1095"/>
                  </a:lnTo>
                  <a:lnTo>
                    <a:pt x="351" y="1103"/>
                  </a:lnTo>
                  <a:lnTo>
                    <a:pt x="351" y="1103"/>
                  </a:lnTo>
                  <a:lnTo>
                    <a:pt x="352" y="1118"/>
                  </a:lnTo>
                  <a:lnTo>
                    <a:pt x="352" y="1134"/>
                  </a:lnTo>
                  <a:lnTo>
                    <a:pt x="351" y="1149"/>
                  </a:lnTo>
                  <a:lnTo>
                    <a:pt x="347" y="1163"/>
                  </a:lnTo>
                  <a:lnTo>
                    <a:pt x="344" y="1168"/>
                  </a:lnTo>
                  <a:lnTo>
                    <a:pt x="342" y="1173"/>
                  </a:lnTo>
                  <a:lnTo>
                    <a:pt x="338" y="1176"/>
                  </a:lnTo>
                  <a:lnTo>
                    <a:pt x="334" y="1178"/>
                  </a:lnTo>
                  <a:lnTo>
                    <a:pt x="329" y="1179"/>
                  </a:lnTo>
                  <a:lnTo>
                    <a:pt x="323" y="1179"/>
                  </a:lnTo>
                  <a:lnTo>
                    <a:pt x="316" y="1178"/>
                  </a:lnTo>
                  <a:lnTo>
                    <a:pt x="310" y="1174"/>
                  </a:lnTo>
                  <a:lnTo>
                    <a:pt x="310" y="1174"/>
                  </a:lnTo>
                  <a:lnTo>
                    <a:pt x="302" y="1169"/>
                  </a:lnTo>
                  <a:lnTo>
                    <a:pt x="296" y="1163"/>
                  </a:lnTo>
                  <a:lnTo>
                    <a:pt x="282" y="1149"/>
                  </a:lnTo>
                  <a:lnTo>
                    <a:pt x="269" y="1134"/>
                  </a:lnTo>
                  <a:lnTo>
                    <a:pt x="257" y="1117"/>
                  </a:lnTo>
                  <a:lnTo>
                    <a:pt x="240" y="1089"/>
                  </a:lnTo>
                  <a:lnTo>
                    <a:pt x="234" y="1078"/>
                  </a:lnTo>
                  <a:lnTo>
                    <a:pt x="234" y="1078"/>
                  </a:lnTo>
                  <a:lnTo>
                    <a:pt x="220" y="1070"/>
                  </a:lnTo>
                  <a:lnTo>
                    <a:pt x="203" y="1060"/>
                  </a:lnTo>
                  <a:lnTo>
                    <a:pt x="183" y="1045"/>
                  </a:lnTo>
                  <a:lnTo>
                    <a:pt x="158" y="1024"/>
                  </a:lnTo>
                  <a:lnTo>
                    <a:pt x="128" y="999"/>
                  </a:lnTo>
                  <a:lnTo>
                    <a:pt x="98" y="967"/>
                  </a:lnTo>
                  <a:lnTo>
                    <a:pt x="83" y="949"/>
                  </a:lnTo>
                  <a:lnTo>
                    <a:pt x="66" y="930"/>
                  </a:lnTo>
                  <a:lnTo>
                    <a:pt x="66" y="930"/>
                  </a:lnTo>
                  <a:lnTo>
                    <a:pt x="58" y="919"/>
                  </a:lnTo>
                  <a:lnTo>
                    <a:pt x="51" y="907"/>
                  </a:lnTo>
                  <a:lnTo>
                    <a:pt x="43" y="893"/>
                  </a:lnTo>
                  <a:lnTo>
                    <a:pt x="37" y="878"/>
                  </a:lnTo>
                  <a:lnTo>
                    <a:pt x="31" y="863"/>
                  </a:lnTo>
                  <a:lnTo>
                    <a:pt x="25" y="845"/>
                  </a:lnTo>
                  <a:lnTo>
                    <a:pt x="15" y="808"/>
                  </a:lnTo>
                  <a:lnTo>
                    <a:pt x="8" y="768"/>
                  </a:lnTo>
                  <a:lnTo>
                    <a:pt x="3" y="726"/>
                  </a:lnTo>
                  <a:lnTo>
                    <a:pt x="0" y="681"/>
                  </a:lnTo>
                  <a:lnTo>
                    <a:pt x="0" y="636"/>
                  </a:lnTo>
                  <a:lnTo>
                    <a:pt x="1" y="611"/>
                  </a:lnTo>
                  <a:lnTo>
                    <a:pt x="4" y="588"/>
                  </a:lnTo>
                  <a:lnTo>
                    <a:pt x="6" y="566"/>
                  </a:lnTo>
                  <a:lnTo>
                    <a:pt x="10" y="543"/>
                  </a:lnTo>
                  <a:lnTo>
                    <a:pt x="15" y="520"/>
                  </a:lnTo>
                  <a:lnTo>
                    <a:pt x="20" y="497"/>
                  </a:lnTo>
                  <a:lnTo>
                    <a:pt x="27" y="475"/>
                  </a:lnTo>
                  <a:lnTo>
                    <a:pt x="34" y="454"/>
                  </a:lnTo>
                  <a:lnTo>
                    <a:pt x="43" y="433"/>
                  </a:lnTo>
                  <a:lnTo>
                    <a:pt x="52" y="413"/>
                  </a:lnTo>
                  <a:lnTo>
                    <a:pt x="64" y="393"/>
                  </a:lnTo>
                  <a:lnTo>
                    <a:pt x="75" y="375"/>
                  </a:lnTo>
                  <a:lnTo>
                    <a:pt x="88" y="357"/>
                  </a:lnTo>
                  <a:lnTo>
                    <a:pt x="102" y="341"/>
                  </a:lnTo>
                  <a:lnTo>
                    <a:pt x="116" y="324"/>
                  </a:lnTo>
                  <a:lnTo>
                    <a:pt x="132" y="310"/>
                  </a:lnTo>
                  <a:lnTo>
                    <a:pt x="132" y="310"/>
                  </a:lnTo>
                  <a:lnTo>
                    <a:pt x="149" y="296"/>
                  </a:lnTo>
                  <a:lnTo>
                    <a:pt x="166" y="284"/>
                  </a:lnTo>
                  <a:lnTo>
                    <a:pt x="186" y="272"/>
                  </a:lnTo>
                  <a:lnTo>
                    <a:pt x="205" y="261"/>
                  </a:lnTo>
                  <a:lnTo>
                    <a:pt x="224" y="251"/>
                  </a:lnTo>
                  <a:lnTo>
                    <a:pt x="244" y="240"/>
                  </a:lnTo>
                  <a:lnTo>
                    <a:pt x="285" y="223"/>
                  </a:lnTo>
                  <a:lnTo>
                    <a:pt x="325" y="207"/>
                  </a:lnTo>
                  <a:lnTo>
                    <a:pt x="366" y="195"/>
                  </a:lnTo>
                  <a:lnTo>
                    <a:pt x="407" y="183"/>
                  </a:lnTo>
                  <a:lnTo>
                    <a:pt x="446" y="173"/>
                  </a:lnTo>
                  <a:lnTo>
                    <a:pt x="482" y="167"/>
                  </a:lnTo>
                  <a:lnTo>
                    <a:pt x="516" y="160"/>
                  </a:lnTo>
                  <a:lnTo>
                    <a:pt x="573" y="153"/>
                  </a:lnTo>
                  <a:lnTo>
                    <a:pt x="611" y="149"/>
                  </a:lnTo>
                  <a:lnTo>
                    <a:pt x="625" y="148"/>
                  </a:lnTo>
                  <a:lnTo>
                    <a:pt x="625" y="148"/>
                  </a:lnTo>
                  <a:lnTo>
                    <a:pt x="648" y="118"/>
                  </a:lnTo>
                  <a:lnTo>
                    <a:pt x="696" y="57"/>
                  </a:lnTo>
                  <a:lnTo>
                    <a:pt x="720" y="28"/>
                  </a:lnTo>
                  <a:lnTo>
                    <a:pt x="741" y="8"/>
                  </a:lnTo>
                  <a:lnTo>
                    <a:pt x="747" y="1"/>
                  </a:lnTo>
                  <a:lnTo>
                    <a:pt x="752" y="0"/>
                  </a:lnTo>
                  <a:lnTo>
                    <a:pt x="754" y="0"/>
                  </a:lnTo>
                  <a:lnTo>
                    <a:pt x="754" y="3"/>
                  </a:lnTo>
                  <a:lnTo>
                    <a:pt x="752" y="10"/>
                  </a:lnTo>
                  <a:lnTo>
                    <a:pt x="752" y="10"/>
                  </a:lnTo>
                  <a:lnTo>
                    <a:pt x="746" y="33"/>
                  </a:lnTo>
                  <a:lnTo>
                    <a:pt x="741" y="57"/>
                  </a:lnTo>
                  <a:lnTo>
                    <a:pt x="736" y="83"/>
                  </a:lnTo>
                  <a:lnTo>
                    <a:pt x="732" y="106"/>
                  </a:lnTo>
                  <a:lnTo>
                    <a:pt x="728" y="143"/>
                  </a:lnTo>
                  <a:lnTo>
                    <a:pt x="727" y="158"/>
                  </a:lnTo>
                  <a:lnTo>
                    <a:pt x="727" y="158"/>
                  </a:lnTo>
                  <a:lnTo>
                    <a:pt x="742" y="162"/>
                  </a:lnTo>
                  <a:lnTo>
                    <a:pt x="783" y="173"/>
                  </a:lnTo>
                  <a:lnTo>
                    <a:pt x="844" y="192"/>
                  </a:lnTo>
                  <a:lnTo>
                    <a:pt x="882" y="205"/>
                  </a:lnTo>
                  <a:lnTo>
                    <a:pt x="923" y="220"/>
                  </a:lnTo>
                  <a:lnTo>
                    <a:pt x="964" y="238"/>
                  </a:lnTo>
                  <a:lnTo>
                    <a:pt x="1010" y="258"/>
                  </a:lnTo>
                  <a:lnTo>
                    <a:pt x="1056" y="281"/>
                  </a:lnTo>
                  <a:lnTo>
                    <a:pt x="1103" y="305"/>
                  </a:lnTo>
                  <a:lnTo>
                    <a:pt x="1151" y="333"/>
                  </a:lnTo>
                  <a:lnTo>
                    <a:pt x="1197" y="364"/>
                  </a:lnTo>
                  <a:lnTo>
                    <a:pt x="1220" y="380"/>
                  </a:lnTo>
                  <a:lnTo>
                    <a:pt x="1243" y="397"/>
                  </a:lnTo>
                  <a:lnTo>
                    <a:pt x="1264" y="414"/>
                  </a:lnTo>
                  <a:lnTo>
                    <a:pt x="1286" y="432"/>
                  </a:lnTo>
                  <a:lnTo>
                    <a:pt x="1286" y="432"/>
                  </a:lnTo>
                  <a:lnTo>
                    <a:pt x="1328" y="472"/>
                  </a:lnTo>
                  <a:lnTo>
                    <a:pt x="1370" y="514"/>
                  </a:lnTo>
                  <a:lnTo>
                    <a:pt x="1409" y="558"/>
                  </a:lnTo>
                  <a:lnTo>
                    <a:pt x="1449" y="604"/>
                  </a:lnTo>
                  <a:lnTo>
                    <a:pt x="1487" y="652"/>
                  </a:lnTo>
                  <a:lnTo>
                    <a:pt x="1524" y="700"/>
                  </a:lnTo>
                  <a:lnTo>
                    <a:pt x="1558" y="749"/>
                  </a:lnTo>
                  <a:lnTo>
                    <a:pt x="1591" y="796"/>
                  </a:lnTo>
                  <a:lnTo>
                    <a:pt x="1621" y="843"/>
                  </a:lnTo>
                  <a:lnTo>
                    <a:pt x="1649" y="887"/>
                  </a:lnTo>
                  <a:lnTo>
                    <a:pt x="1676" y="930"/>
                  </a:lnTo>
                  <a:lnTo>
                    <a:pt x="1699" y="968"/>
                  </a:lnTo>
                  <a:lnTo>
                    <a:pt x="1736" y="1036"/>
                  </a:lnTo>
                  <a:lnTo>
                    <a:pt x="1748" y="1062"/>
                  </a:lnTo>
                  <a:lnTo>
                    <a:pt x="1759" y="1083"/>
                  </a:lnTo>
                  <a:lnTo>
                    <a:pt x="1759" y="1083"/>
                  </a:lnTo>
                  <a:lnTo>
                    <a:pt x="1798" y="1173"/>
                  </a:lnTo>
                  <a:lnTo>
                    <a:pt x="1845" y="1282"/>
                  </a:lnTo>
                  <a:lnTo>
                    <a:pt x="1868" y="1332"/>
                  </a:lnTo>
                  <a:lnTo>
                    <a:pt x="1887" y="1374"/>
                  </a:lnTo>
                  <a:lnTo>
                    <a:pt x="1902" y="1404"/>
                  </a:lnTo>
                  <a:lnTo>
                    <a:pt x="1907" y="1413"/>
                  </a:lnTo>
                  <a:lnTo>
                    <a:pt x="1911" y="1418"/>
                  </a:lnTo>
                  <a:lnTo>
                    <a:pt x="1911" y="1418"/>
                  </a:lnTo>
                  <a:lnTo>
                    <a:pt x="1915" y="1419"/>
                  </a:lnTo>
                  <a:lnTo>
                    <a:pt x="1923" y="1421"/>
                  </a:lnTo>
                  <a:lnTo>
                    <a:pt x="1943" y="1422"/>
                  </a:lnTo>
                  <a:lnTo>
                    <a:pt x="1971" y="1423"/>
                  </a:lnTo>
                  <a:lnTo>
                    <a:pt x="2006" y="1425"/>
                  </a:lnTo>
                  <a:lnTo>
                    <a:pt x="2045" y="1427"/>
                  </a:lnTo>
                  <a:lnTo>
                    <a:pt x="2065" y="1430"/>
                  </a:lnTo>
                  <a:lnTo>
                    <a:pt x="2085" y="1433"/>
                  </a:lnTo>
                  <a:lnTo>
                    <a:pt x="2105" y="1437"/>
                  </a:lnTo>
                  <a:lnTo>
                    <a:pt x="2126" y="1444"/>
                  </a:lnTo>
                  <a:lnTo>
                    <a:pt x="2146" y="1450"/>
                  </a:lnTo>
                  <a:lnTo>
                    <a:pt x="2165" y="1459"/>
                  </a:lnTo>
                  <a:lnTo>
                    <a:pt x="2165" y="1459"/>
                  </a:lnTo>
                  <a:lnTo>
                    <a:pt x="2186" y="1469"/>
                  </a:lnTo>
                  <a:lnTo>
                    <a:pt x="2207" y="1482"/>
                  </a:lnTo>
                  <a:lnTo>
                    <a:pt x="2254" y="1511"/>
                  </a:lnTo>
                  <a:lnTo>
                    <a:pt x="2304" y="1544"/>
                  </a:lnTo>
                  <a:lnTo>
                    <a:pt x="2352" y="1578"/>
                  </a:lnTo>
                  <a:lnTo>
                    <a:pt x="2396" y="1614"/>
                  </a:lnTo>
                  <a:lnTo>
                    <a:pt x="2436" y="1644"/>
                  </a:lnTo>
                  <a:lnTo>
                    <a:pt x="2464" y="1670"/>
                  </a:lnTo>
                  <a:lnTo>
                    <a:pt x="2474" y="1680"/>
                  </a:lnTo>
                  <a:lnTo>
                    <a:pt x="2480" y="1688"/>
                  </a:lnTo>
                  <a:lnTo>
                    <a:pt x="2480" y="1688"/>
                  </a:lnTo>
                  <a:lnTo>
                    <a:pt x="2488" y="1698"/>
                  </a:lnTo>
                  <a:lnTo>
                    <a:pt x="2490" y="1704"/>
                  </a:lnTo>
                  <a:lnTo>
                    <a:pt x="2490" y="1707"/>
                  </a:lnTo>
                  <a:lnTo>
                    <a:pt x="2489" y="1707"/>
                  </a:lnTo>
                  <a:lnTo>
                    <a:pt x="2483" y="1707"/>
                  </a:lnTo>
                  <a:lnTo>
                    <a:pt x="2452" y="1699"/>
                  </a:lnTo>
                  <a:lnTo>
                    <a:pt x="2427" y="1694"/>
                  </a:lnTo>
                  <a:lnTo>
                    <a:pt x="2394" y="1688"/>
                  </a:lnTo>
                  <a:lnTo>
                    <a:pt x="2394" y="1688"/>
                  </a:lnTo>
                  <a:lnTo>
                    <a:pt x="2330" y="1676"/>
                  </a:lnTo>
                  <a:lnTo>
                    <a:pt x="2304" y="1671"/>
                  </a:lnTo>
                  <a:lnTo>
                    <a:pt x="2280" y="1667"/>
                  </a:lnTo>
                  <a:lnTo>
                    <a:pt x="2255" y="1667"/>
                  </a:lnTo>
                  <a:lnTo>
                    <a:pt x="2233" y="1668"/>
                  </a:lnTo>
                  <a:lnTo>
                    <a:pt x="2220" y="1671"/>
                  </a:lnTo>
                  <a:lnTo>
                    <a:pt x="2207" y="1674"/>
                  </a:lnTo>
                  <a:lnTo>
                    <a:pt x="2180" y="1682"/>
                  </a:lnTo>
                  <a:lnTo>
                    <a:pt x="2180" y="1682"/>
                  </a:lnTo>
                  <a:lnTo>
                    <a:pt x="2155" y="1693"/>
                  </a:lnTo>
                  <a:lnTo>
                    <a:pt x="2136" y="1702"/>
                  </a:lnTo>
                  <a:lnTo>
                    <a:pt x="2121" y="1709"/>
                  </a:lnTo>
                  <a:lnTo>
                    <a:pt x="2111" y="1717"/>
                  </a:lnTo>
                  <a:lnTo>
                    <a:pt x="2093" y="1727"/>
                  </a:lnTo>
                  <a:lnTo>
                    <a:pt x="2084" y="1731"/>
                  </a:lnTo>
                  <a:lnTo>
                    <a:pt x="2074" y="1733"/>
                  </a:lnTo>
                  <a:lnTo>
                    <a:pt x="2074" y="1733"/>
                  </a:lnTo>
                  <a:lnTo>
                    <a:pt x="2064" y="1735"/>
                  </a:lnTo>
                  <a:lnTo>
                    <a:pt x="2053" y="1733"/>
                  </a:lnTo>
                  <a:lnTo>
                    <a:pt x="2046" y="1731"/>
                  </a:lnTo>
                  <a:lnTo>
                    <a:pt x="2038" y="1728"/>
                  </a:lnTo>
                  <a:lnTo>
                    <a:pt x="2027" y="1723"/>
                  </a:lnTo>
                  <a:lnTo>
                    <a:pt x="2022" y="1722"/>
                  </a:lnTo>
                  <a:lnTo>
                    <a:pt x="2018" y="1723"/>
                  </a:lnTo>
                  <a:lnTo>
                    <a:pt x="2018" y="1723"/>
                  </a:lnTo>
                  <a:lnTo>
                    <a:pt x="2015" y="1726"/>
                  </a:lnTo>
                  <a:lnTo>
                    <a:pt x="2015" y="1729"/>
                  </a:lnTo>
                  <a:lnTo>
                    <a:pt x="2018" y="1737"/>
                  </a:lnTo>
                  <a:lnTo>
                    <a:pt x="2018" y="1742"/>
                  </a:lnTo>
                  <a:lnTo>
                    <a:pt x="2015" y="1747"/>
                  </a:lnTo>
                  <a:lnTo>
                    <a:pt x="2011" y="1754"/>
                  </a:lnTo>
                  <a:lnTo>
                    <a:pt x="2003" y="1759"/>
                  </a:lnTo>
                  <a:lnTo>
                    <a:pt x="2003" y="1759"/>
                  </a:lnTo>
                  <a:lnTo>
                    <a:pt x="1970" y="1774"/>
                  </a:lnTo>
                  <a:lnTo>
                    <a:pt x="1947" y="1785"/>
                  </a:lnTo>
                  <a:lnTo>
                    <a:pt x="1921" y="1798"/>
                  </a:lnTo>
                  <a:lnTo>
                    <a:pt x="1896" y="1812"/>
                  </a:lnTo>
                  <a:lnTo>
                    <a:pt x="1873" y="1829"/>
                  </a:lnTo>
                  <a:lnTo>
                    <a:pt x="1863" y="1837"/>
                  </a:lnTo>
                  <a:lnTo>
                    <a:pt x="1854" y="1846"/>
                  </a:lnTo>
                  <a:lnTo>
                    <a:pt x="1846" y="1855"/>
                  </a:lnTo>
                  <a:lnTo>
                    <a:pt x="1840" y="1865"/>
                  </a:lnTo>
                  <a:lnTo>
                    <a:pt x="1840" y="1865"/>
                  </a:lnTo>
                  <a:lnTo>
                    <a:pt x="1835" y="1876"/>
                  </a:lnTo>
                  <a:lnTo>
                    <a:pt x="1831" y="1887"/>
                  </a:lnTo>
                  <a:lnTo>
                    <a:pt x="1828" y="1897"/>
                  </a:lnTo>
                  <a:lnTo>
                    <a:pt x="1827" y="1909"/>
                  </a:lnTo>
                  <a:lnTo>
                    <a:pt x="1825" y="1930"/>
                  </a:lnTo>
                  <a:lnTo>
                    <a:pt x="1823" y="1951"/>
                  </a:lnTo>
                  <a:lnTo>
                    <a:pt x="1822" y="1966"/>
                  </a:lnTo>
                  <a:lnTo>
                    <a:pt x="1820" y="1972"/>
                  </a:lnTo>
                  <a:lnTo>
                    <a:pt x="1818" y="1976"/>
                  </a:lnTo>
                  <a:lnTo>
                    <a:pt x="1815" y="1979"/>
                  </a:lnTo>
                  <a:lnTo>
                    <a:pt x="1811" y="1979"/>
                  </a:lnTo>
                  <a:lnTo>
                    <a:pt x="1806" y="1977"/>
                  </a:lnTo>
                  <a:lnTo>
                    <a:pt x="1799" y="1972"/>
                  </a:lnTo>
                  <a:lnTo>
                    <a:pt x="1799" y="1972"/>
                  </a:lnTo>
                  <a:lnTo>
                    <a:pt x="1792" y="1965"/>
                  </a:lnTo>
                  <a:lnTo>
                    <a:pt x="1785" y="1956"/>
                  </a:lnTo>
                  <a:lnTo>
                    <a:pt x="1778" y="1945"/>
                  </a:lnTo>
                  <a:lnTo>
                    <a:pt x="1771" y="1933"/>
                  </a:lnTo>
                  <a:lnTo>
                    <a:pt x="1765" y="1919"/>
                  </a:lnTo>
                  <a:lnTo>
                    <a:pt x="1759" y="1905"/>
                  </a:lnTo>
                  <a:lnTo>
                    <a:pt x="1747" y="1872"/>
                  </a:lnTo>
                  <a:lnTo>
                    <a:pt x="1738" y="1837"/>
                  </a:lnTo>
                  <a:lnTo>
                    <a:pt x="1732" y="1801"/>
                  </a:lnTo>
                  <a:lnTo>
                    <a:pt x="1729" y="1783"/>
                  </a:lnTo>
                  <a:lnTo>
                    <a:pt x="1728" y="1766"/>
                  </a:lnTo>
                  <a:lnTo>
                    <a:pt x="1728" y="1750"/>
                  </a:lnTo>
                  <a:lnTo>
                    <a:pt x="1728" y="1733"/>
                  </a:lnTo>
                  <a:lnTo>
                    <a:pt x="1728" y="1733"/>
                  </a:lnTo>
                  <a:lnTo>
                    <a:pt x="1731" y="1703"/>
                  </a:lnTo>
                  <a:lnTo>
                    <a:pt x="1734" y="1675"/>
                  </a:lnTo>
                  <a:lnTo>
                    <a:pt x="1738" y="1648"/>
                  </a:lnTo>
                  <a:lnTo>
                    <a:pt x="1743" y="1624"/>
                  </a:lnTo>
                  <a:lnTo>
                    <a:pt x="1748" y="1601"/>
                  </a:lnTo>
                  <a:lnTo>
                    <a:pt x="1755" y="1580"/>
                  </a:lnTo>
                  <a:lnTo>
                    <a:pt x="1762" y="1562"/>
                  </a:lnTo>
                  <a:lnTo>
                    <a:pt x="1769" y="1545"/>
                  </a:lnTo>
                  <a:lnTo>
                    <a:pt x="1769" y="1545"/>
                  </a:lnTo>
                  <a:lnTo>
                    <a:pt x="1784" y="1513"/>
                  </a:lnTo>
                  <a:lnTo>
                    <a:pt x="1799" y="1484"/>
                  </a:lnTo>
                  <a:lnTo>
                    <a:pt x="1815" y="1454"/>
                  </a:lnTo>
                  <a:lnTo>
                    <a:pt x="1815" y="1454"/>
                  </a:lnTo>
                  <a:lnTo>
                    <a:pt x="1775" y="1403"/>
                  </a:lnTo>
                  <a:lnTo>
                    <a:pt x="1733" y="1348"/>
                  </a:lnTo>
                  <a:lnTo>
                    <a:pt x="1681" y="1284"/>
                  </a:lnTo>
                  <a:lnTo>
                    <a:pt x="1624" y="1214"/>
                  </a:lnTo>
                  <a:lnTo>
                    <a:pt x="1565" y="1145"/>
                  </a:lnTo>
                  <a:lnTo>
                    <a:pt x="1538" y="1113"/>
                  </a:lnTo>
                  <a:lnTo>
                    <a:pt x="1511" y="1084"/>
                  </a:lnTo>
                  <a:lnTo>
                    <a:pt x="1487" y="1059"/>
                  </a:lnTo>
                  <a:lnTo>
                    <a:pt x="1464" y="1037"/>
                  </a:lnTo>
                  <a:lnTo>
                    <a:pt x="1464" y="1037"/>
                  </a:lnTo>
                  <a:lnTo>
                    <a:pt x="1440" y="1017"/>
                  </a:lnTo>
                  <a:lnTo>
                    <a:pt x="1410" y="995"/>
                  </a:lnTo>
                  <a:lnTo>
                    <a:pt x="1375" y="972"/>
                  </a:lnTo>
                  <a:lnTo>
                    <a:pt x="1337" y="948"/>
                  </a:lnTo>
                  <a:lnTo>
                    <a:pt x="1296" y="923"/>
                  </a:lnTo>
                  <a:lnTo>
                    <a:pt x="1252" y="897"/>
                  </a:lnTo>
                  <a:lnTo>
                    <a:pt x="1161" y="848"/>
                  </a:lnTo>
                  <a:lnTo>
                    <a:pt x="1072" y="801"/>
                  </a:lnTo>
                  <a:lnTo>
                    <a:pt x="992" y="761"/>
                  </a:lnTo>
                  <a:lnTo>
                    <a:pt x="928" y="731"/>
                  </a:lnTo>
                  <a:lnTo>
                    <a:pt x="884" y="712"/>
                  </a:lnTo>
                  <a:lnTo>
                    <a:pt x="884" y="712"/>
                  </a:lnTo>
                  <a:lnTo>
                    <a:pt x="869" y="707"/>
                  </a:lnTo>
                  <a:lnTo>
                    <a:pt x="855" y="703"/>
                  </a:lnTo>
                  <a:lnTo>
                    <a:pt x="840" y="700"/>
                  </a:lnTo>
                  <a:lnTo>
                    <a:pt x="826" y="698"/>
                  </a:lnTo>
                  <a:lnTo>
                    <a:pt x="812" y="696"/>
                  </a:lnTo>
                  <a:lnTo>
                    <a:pt x="798" y="696"/>
                  </a:lnTo>
                  <a:lnTo>
                    <a:pt x="771" y="699"/>
                  </a:lnTo>
                  <a:lnTo>
                    <a:pt x="746" y="704"/>
                  </a:lnTo>
                  <a:lnTo>
                    <a:pt x="723" y="710"/>
                  </a:lnTo>
                  <a:lnTo>
                    <a:pt x="703" y="718"/>
                  </a:lnTo>
                  <a:lnTo>
                    <a:pt x="686" y="727"/>
                  </a:lnTo>
                  <a:lnTo>
                    <a:pt x="686" y="727"/>
                  </a:lnTo>
                  <a:lnTo>
                    <a:pt x="662" y="742"/>
                  </a:lnTo>
                  <a:lnTo>
                    <a:pt x="648" y="751"/>
                  </a:lnTo>
                  <a:lnTo>
                    <a:pt x="640" y="757"/>
                  </a:lnTo>
                  <a:lnTo>
                    <a:pt x="640" y="757"/>
                  </a:lnTo>
                  <a:lnTo>
                    <a:pt x="651" y="757"/>
                  </a:lnTo>
                  <a:lnTo>
                    <a:pt x="679" y="759"/>
                  </a:lnTo>
                  <a:lnTo>
                    <a:pt x="698" y="761"/>
                  </a:lnTo>
                  <a:lnTo>
                    <a:pt x="719" y="765"/>
                  </a:lnTo>
                  <a:lnTo>
                    <a:pt x="745" y="770"/>
                  </a:lnTo>
                  <a:lnTo>
                    <a:pt x="773" y="778"/>
                  </a:lnTo>
                  <a:lnTo>
                    <a:pt x="773" y="778"/>
                  </a:lnTo>
                  <a:lnTo>
                    <a:pt x="817" y="793"/>
                  </a:lnTo>
                  <a:lnTo>
                    <a:pt x="848" y="803"/>
                  </a:lnTo>
                  <a:lnTo>
                    <a:pt x="873" y="811"/>
                  </a:lnTo>
                  <a:lnTo>
                    <a:pt x="910" y="818"/>
                  </a:lnTo>
                  <a:lnTo>
                    <a:pt x="910" y="818"/>
                  </a:lnTo>
                  <a:lnTo>
                    <a:pt x="923" y="820"/>
                  </a:lnTo>
                  <a:lnTo>
                    <a:pt x="935" y="821"/>
                  </a:lnTo>
                  <a:lnTo>
                    <a:pt x="964" y="821"/>
                  </a:lnTo>
                  <a:lnTo>
                    <a:pt x="1024" y="820"/>
                  </a:lnTo>
                  <a:lnTo>
                    <a:pt x="1050" y="820"/>
                  </a:lnTo>
                  <a:lnTo>
                    <a:pt x="1067" y="820"/>
                  </a:lnTo>
                  <a:lnTo>
                    <a:pt x="1072" y="821"/>
                  </a:lnTo>
                  <a:lnTo>
                    <a:pt x="1076" y="822"/>
                  </a:lnTo>
                  <a:lnTo>
                    <a:pt x="1076" y="824"/>
                  </a:lnTo>
                  <a:lnTo>
                    <a:pt x="1076" y="825"/>
                  </a:lnTo>
                  <a:lnTo>
                    <a:pt x="1072" y="829"/>
                  </a:lnTo>
                  <a:lnTo>
                    <a:pt x="1072" y="829"/>
                  </a:lnTo>
                  <a:lnTo>
                    <a:pt x="1060" y="836"/>
                  </a:lnTo>
                  <a:lnTo>
                    <a:pt x="1045" y="844"/>
                  </a:lnTo>
                  <a:lnTo>
                    <a:pt x="1025" y="852"/>
                  </a:lnTo>
                  <a:lnTo>
                    <a:pt x="1004" y="859"/>
                  </a:lnTo>
                  <a:lnTo>
                    <a:pt x="980" y="865"/>
                  </a:lnTo>
                  <a:lnTo>
                    <a:pt x="954" y="872"/>
                  </a:lnTo>
                  <a:lnTo>
                    <a:pt x="928" y="876"/>
                  </a:lnTo>
                  <a:lnTo>
                    <a:pt x="900" y="879"/>
                  </a:lnTo>
                  <a:lnTo>
                    <a:pt x="900" y="879"/>
                  </a:lnTo>
                  <a:lnTo>
                    <a:pt x="886" y="881"/>
                  </a:lnTo>
                  <a:lnTo>
                    <a:pt x="869" y="879"/>
                  </a:lnTo>
                  <a:lnTo>
                    <a:pt x="854" y="878"/>
                  </a:lnTo>
                  <a:lnTo>
                    <a:pt x="836" y="877"/>
                  </a:lnTo>
                  <a:lnTo>
                    <a:pt x="802" y="871"/>
                  </a:lnTo>
                  <a:lnTo>
                    <a:pt x="766" y="863"/>
                  </a:lnTo>
                  <a:lnTo>
                    <a:pt x="733" y="854"/>
                  </a:lnTo>
                  <a:lnTo>
                    <a:pt x="701" y="845"/>
                  </a:lnTo>
                  <a:lnTo>
                    <a:pt x="651" y="829"/>
                  </a:lnTo>
                  <a:lnTo>
                    <a:pt x="651" y="829"/>
                  </a:lnTo>
                  <a:lnTo>
                    <a:pt x="632" y="824"/>
                  </a:lnTo>
                  <a:lnTo>
                    <a:pt x="615" y="820"/>
                  </a:lnTo>
                  <a:lnTo>
                    <a:pt x="599" y="818"/>
                  </a:lnTo>
                  <a:lnTo>
                    <a:pt x="586" y="818"/>
                  </a:lnTo>
                  <a:lnTo>
                    <a:pt x="573" y="820"/>
                  </a:lnTo>
                  <a:lnTo>
                    <a:pt x="562" y="822"/>
                  </a:lnTo>
                  <a:lnTo>
                    <a:pt x="553" y="825"/>
                  </a:lnTo>
                  <a:lnTo>
                    <a:pt x="544" y="829"/>
                  </a:lnTo>
                  <a:lnTo>
                    <a:pt x="544" y="829"/>
                  </a:lnTo>
                  <a:lnTo>
                    <a:pt x="531" y="836"/>
                  </a:lnTo>
                  <a:lnTo>
                    <a:pt x="512" y="850"/>
                  </a:lnTo>
                  <a:lnTo>
                    <a:pt x="463" y="888"/>
                  </a:lnTo>
                  <a:lnTo>
                    <a:pt x="396" y="940"/>
                  </a:lnTo>
                  <a:lnTo>
                    <a:pt x="396" y="940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C9670060-625D-4639-95CD-81F37B339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817" y="2731565"/>
              <a:ext cx="1471487" cy="1611907"/>
            </a:xfrm>
            <a:custGeom>
              <a:avLst/>
              <a:gdLst>
                <a:gd name="T0" fmla="*/ 601 w 1006"/>
                <a:gd name="T1" fmla="*/ 357 h 1102"/>
                <a:gd name="T2" fmla="*/ 538 w 1006"/>
                <a:gd name="T3" fmla="*/ 407 h 1102"/>
                <a:gd name="T4" fmla="*/ 533 w 1006"/>
                <a:gd name="T5" fmla="*/ 397 h 1102"/>
                <a:gd name="T6" fmla="*/ 505 w 1006"/>
                <a:gd name="T7" fmla="*/ 382 h 1102"/>
                <a:gd name="T8" fmla="*/ 366 w 1006"/>
                <a:gd name="T9" fmla="*/ 464 h 1102"/>
                <a:gd name="T10" fmla="*/ 286 w 1006"/>
                <a:gd name="T11" fmla="*/ 531 h 1102"/>
                <a:gd name="T12" fmla="*/ 244 w 1006"/>
                <a:gd name="T13" fmla="*/ 587 h 1102"/>
                <a:gd name="T14" fmla="*/ 203 w 1006"/>
                <a:gd name="T15" fmla="*/ 670 h 1102"/>
                <a:gd name="T16" fmla="*/ 175 w 1006"/>
                <a:gd name="T17" fmla="*/ 751 h 1102"/>
                <a:gd name="T18" fmla="*/ 164 w 1006"/>
                <a:gd name="T19" fmla="*/ 820 h 1102"/>
                <a:gd name="T20" fmla="*/ 168 w 1006"/>
                <a:gd name="T21" fmla="*/ 887 h 1102"/>
                <a:gd name="T22" fmla="*/ 185 w 1006"/>
                <a:gd name="T23" fmla="*/ 966 h 1102"/>
                <a:gd name="T24" fmla="*/ 241 w 1006"/>
                <a:gd name="T25" fmla="*/ 976 h 1102"/>
                <a:gd name="T26" fmla="*/ 246 w 1006"/>
                <a:gd name="T27" fmla="*/ 984 h 1102"/>
                <a:gd name="T28" fmla="*/ 233 w 1006"/>
                <a:gd name="T29" fmla="*/ 990 h 1102"/>
                <a:gd name="T30" fmla="*/ 180 w 1006"/>
                <a:gd name="T31" fmla="*/ 996 h 1102"/>
                <a:gd name="T32" fmla="*/ 157 w 1006"/>
                <a:gd name="T33" fmla="*/ 1013 h 1102"/>
                <a:gd name="T34" fmla="*/ 139 w 1006"/>
                <a:gd name="T35" fmla="*/ 1057 h 1102"/>
                <a:gd name="T36" fmla="*/ 120 w 1006"/>
                <a:gd name="T37" fmla="*/ 1082 h 1102"/>
                <a:gd name="T38" fmla="*/ 78 w 1006"/>
                <a:gd name="T39" fmla="*/ 1102 h 1102"/>
                <a:gd name="T40" fmla="*/ 70 w 1006"/>
                <a:gd name="T41" fmla="*/ 1093 h 1102"/>
                <a:gd name="T42" fmla="*/ 96 w 1006"/>
                <a:gd name="T43" fmla="*/ 1041 h 1102"/>
                <a:gd name="T44" fmla="*/ 103 w 1006"/>
                <a:gd name="T45" fmla="*/ 996 h 1102"/>
                <a:gd name="T46" fmla="*/ 61 w 1006"/>
                <a:gd name="T47" fmla="*/ 894 h 1102"/>
                <a:gd name="T48" fmla="*/ 16 w 1006"/>
                <a:gd name="T49" fmla="*/ 749 h 1102"/>
                <a:gd name="T50" fmla="*/ 8 w 1006"/>
                <a:gd name="T51" fmla="*/ 683 h 1102"/>
                <a:gd name="T52" fmla="*/ 13 w 1006"/>
                <a:gd name="T53" fmla="*/ 590 h 1102"/>
                <a:gd name="T54" fmla="*/ 49 w 1006"/>
                <a:gd name="T55" fmla="*/ 416 h 1102"/>
                <a:gd name="T56" fmla="*/ 68 w 1006"/>
                <a:gd name="T57" fmla="*/ 352 h 1102"/>
                <a:gd name="T58" fmla="*/ 106 w 1006"/>
                <a:gd name="T59" fmla="*/ 265 h 1102"/>
                <a:gd name="T60" fmla="*/ 102 w 1006"/>
                <a:gd name="T61" fmla="*/ 233 h 1102"/>
                <a:gd name="T62" fmla="*/ 87 w 1006"/>
                <a:gd name="T63" fmla="*/ 207 h 1102"/>
                <a:gd name="T64" fmla="*/ 61 w 1006"/>
                <a:gd name="T65" fmla="*/ 188 h 1102"/>
                <a:gd name="T66" fmla="*/ 7 w 1006"/>
                <a:gd name="T67" fmla="*/ 178 h 1102"/>
                <a:gd name="T68" fmla="*/ 0 w 1006"/>
                <a:gd name="T69" fmla="*/ 174 h 1102"/>
                <a:gd name="T70" fmla="*/ 8 w 1006"/>
                <a:gd name="T71" fmla="*/ 157 h 1102"/>
                <a:gd name="T72" fmla="*/ 40 w 1006"/>
                <a:gd name="T73" fmla="*/ 136 h 1102"/>
                <a:gd name="T74" fmla="*/ 73 w 1006"/>
                <a:gd name="T75" fmla="*/ 127 h 1102"/>
                <a:gd name="T76" fmla="*/ 276 w 1006"/>
                <a:gd name="T77" fmla="*/ 107 h 1102"/>
                <a:gd name="T78" fmla="*/ 389 w 1006"/>
                <a:gd name="T79" fmla="*/ 52 h 1102"/>
                <a:gd name="T80" fmla="*/ 502 w 1006"/>
                <a:gd name="T81" fmla="*/ 16 h 1102"/>
                <a:gd name="T82" fmla="*/ 632 w 1006"/>
                <a:gd name="T83" fmla="*/ 0 h 1102"/>
                <a:gd name="T84" fmla="*/ 722 w 1006"/>
                <a:gd name="T85" fmla="*/ 7 h 1102"/>
                <a:gd name="T86" fmla="*/ 817 w 1006"/>
                <a:gd name="T87" fmla="*/ 26 h 1102"/>
                <a:gd name="T88" fmla="*/ 885 w 1006"/>
                <a:gd name="T89" fmla="*/ 52 h 1102"/>
                <a:gd name="T90" fmla="*/ 926 w 1006"/>
                <a:gd name="T91" fmla="*/ 80 h 1102"/>
                <a:gd name="T92" fmla="*/ 948 w 1006"/>
                <a:gd name="T93" fmla="*/ 111 h 1102"/>
                <a:gd name="T94" fmla="*/ 967 w 1006"/>
                <a:gd name="T95" fmla="*/ 153 h 1102"/>
                <a:gd name="T96" fmla="*/ 1000 w 1006"/>
                <a:gd name="T97" fmla="*/ 172 h 1102"/>
                <a:gd name="T98" fmla="*/ 1004 w 1006"/>
                <a:gd name="T99" fmla="*/ 183 h 1102"/>
                <a:gd name="T100" fmla="*/ 981 w 1006"/>
                <a:gd name="T101" fmla="*/ 195 h 1102"/>
                <a:gd name="T102" fmla="*/ 790 w 1006"/>
                <a:gd name="T103" fmla="*/ 249 h 1102"/>
                <a:gd name="T104" fmla="*/ 779 w 1006"/>
                <a:gd name="T105" fmla="*/ 254 h 1102"/>
                <a:gd name="T106" fmla="*/ 763 w 1006"/>
                <a:gd name="T107" fmla="*/ 322 h 1102"/>
                <a:gd name="T108" fmla="*/ 734 w 1006"/>
                <a:gd name="T109" fmla="*/ 382 h 1102"/>
                <a:gd name="T110" fmla="*/ 693 w 1006"/>
                <a:gd name="T111" fmla="*/ 423 h 1102"/>
                <a:gd name="T112" fmla="*/ 654 w 1006"/>
                <a:gd name="T113" fmla="*/ 446 h 1102"/>
                <a:gd name="T114" fmla="*/ 647 w 1006"/>
                <a:gd name="T115" fmla="*/ 443 h 1102"/>
                <a:gd name="T116" fmla="*/ 661 w 1006"/>
                <a:gd name="T117" fmla="*/ 390 h 1102"/>
                <a:gd name="T118" fmla="*/ 668 w 1006"/>
                <a:gd name="T119" fmla="*/ 346 h 1102"/>
                <a:gd name="T120" fmla="*/ 662 w 1006"/>
                <a:gd name="T121" fmla="*/ 30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6" h="1102">
                  <a:moveTo>
                    <a:pt x="662" y="300"/>
                  </a:moveTo>
                  <a:lnTo>
                    <a:pt x="662" y="300"/>
                  </a:lnTo>
                  <a:lnTo>
                    <a:pt x="643" y="318"/>
                  </a:lnTo>
                  <a:lnTo>
                    <a:pt x="601" y="357"/>
                  </a:lnTo>
                  <a:lnTo>
                    <a:pt x="579" y="376"/>
                  </a:lnTo>
                  <a:lnTo>
                    <a:pt x="558" y="394"/>
                  </a:lnTo>
                  <a:lnTo>
                    <a:pt x="543" y="404"/>
                  </a:lnTo>
                  <a:lnTo>
                    <a:pt x="538" y="407"/>
                  </a:lnTo>
                  <a:lnTo>
                    <a:pt x="535" y="407"/>
                  </a:lnTo>
                  <a:lnTo>
                    <a:pt x="535" y="407"/>
                  </a:lnTo>
                  <a:lnTo>
                    <a:pt x="533" y="403"/>
                  </a:lnTo>
                  <a:lnTo>
                    <a:pt x="533" y="397"/>
                  </a:lnTo>
                  <a:lnTo>
                    <a:pt x="533" y="383"/>
                  </a:lnTo>
                  <a:lnTo>
                    <a:pt x="535" y="366"/>
                  </a:lnTo>
                  <a:lnTo>
                    <a:pt x="535" y="366"/>
                  </a:lnTo>
                  <a:lnTo>
                    <a:pt x="505" y="382"/>
                  </a:lnTo>
                  <a:lnTo>
                    <a:pt x="472" y="399"/>
                  </a:lnTo>
                  <a:lnTo>
                    <a:pt x="432" y="421"/>
                  </a:lnTo>
                  <a:lnTo>
                    <a:pt x="388" y="449"/>
                  </a:lnTo>
                  <a:lnTo>
                    <a:pt x="366" y="464"/>
                  </a:lnTo>
                  <a:lnTo>
                    <a:pt x="345" y="479"/>
                  </a:lnTo>
                  <a:lnTo>
                    <a:pt x="323" y="496"/>
                  </a:lnTo>
                  <a:lnTo>
                    <a:pt x="304" y="514"/>
                  </a:lnTo>
                  <a:lnTo>
                    <a:pt x="286" y="531"/>
                  </a:lnTo>
                  <a:lnTo>
                    <a:pt x="271" y="549"/>
                  </a:lnTo>
                  <a:lnTo>
                    <a:pt x="271" y="549"/>
                  </a:lnTo>
                  <a:lnTo>
                    <a:pt x="257" y="568"/>
                  </a:lnTo>
                  <a:lnTo>
                    <a:pt x="244" y="587"/>
                  </a:lnTo>
                  <a:lnTo>
                    <a:pt x="233" y="608"/>
                  </a:lnTo>
                  <a:lnTo>
                    <a:pt x="222" y="628"/>
                  </a:lnTo>
                  <a:lnTo>
                    <a:pt x="211" y="650"/>
                  </a:lnTo>
                  <a:lnTo>
                    <a:pt x="203" y="670"/>
                  </a:lnTo>
                  <a:lnTo>
                    <a:pt x="194" y="692"/>
                  </a:lnTo>
                  <a:lnTo>
                    <a:pt x="187" y="712"/>
                  </a:lnTo>
                  <a:lnTo>
                    <a:pt x="181" y="732"/>
                  </a:lnTo>
                  <a:lnTo>
                    <a:pt x="175" y="751"/>
                  </a:lnTo>
                  <a:lnTo>
                    <a:pt x="171" y="770"/>
                  </a:lnTo>
                  <a:lnTo>
                    <a:pt x="167" y="788"/>
                  </a:lnTo>
                  <a:lnTo>
                    <a:pt x="166" y="805"/>
                  </a:lnTo>
                  <a:lnTo>
                    <a:pt x="164" y="820"/>
                  </a:lnTo>
                  <a:lnTo>
                    <a:pt x="163" y="833"/>
                  </a:lnTo>
                  <a:lnTo>
                    <a:pt x="164" y="844"/>
                  </a:lnTo>
                  <a:lnTo>
                    <a:pt x="164" y="844"/>
                  </a:lnTo>
                  <a:lnTo>
                    <a:pt x="168" y="887"/>
                  </a:lnTo>
                  <a:lnTo>
                    <a:pt x="172" y="925"/>
                  </a:lnTo>
                  <a:lnTo>
                    <a:pt x="175" y="966"/>
                  </a:lnTo>
                  <a:lnTo>
                    <a:pt x="175" y="966"/>
                  </a:lnTo>
                  <a:lnTo>
                    <a:pt x="185" y="966"/>
                  </a:lnTo>
                  <a:lnTo>
                    <a:pt x="209" y="969"/>
                  </a:lnTo>
                  <a:lnTo>
                    <a:pt x="222" y="971"/>
                  </a:lnTo>
                  <a:lnTo>
                    <a:pt x="233" y="974"/>
                  </a:lnTo>
                  <a:lnTo>
                    <a:pt x="241" y="976"/>
                  </a:lnTo>
                  <a:lnTo>
                    <a:pt x="244" y="979"/>
                  </a:lnTo>
                  <a:lnTo>
                    <a:pt x="246" y="981"/>
                  </a:lnTo>
                  <a:lnTo>
                    <a:pt x="246" y="981"/>
                  </a:lnTo>
                  <a:lnTo>
                    <a:pt x="246" y="984"/>
                  </a:lnTo>
                  <a:lnTo>
                    <a:pt x="246" y="985"/>
                  </a:lnTo>
                  <a:lnTo>
                    <a:pt x="243" y="988"/>
                  </a:lnTo>
                  <a:lnTo>
                    <a:pt x="241" y="988"/>
                  </a:lnTo>
                  <a:lnTo>
                    <a:pt x="233" y="990"/>
                  </a:lnTo>
                  <a:lnTo>
                    <a:pt x="223" y="990"/>
                  </a:lnTo>
                  <a:lnTo>
                    <a:pt x="200" y="993"/>
                  </a:lnTo>
                  <a:lnTo>
                    <a:pt x="189" y="994"/>
                  </a:lnTo>
                  <a:lnTo>
                    <a:pt x="180" y="996"/>
                  </a:lnTo>
                  <a:lnTo>
                    <a:pt x="180" y="996"/>
                  </a:lnTo>
                  <a:lnTo>
                    <a:pt x="167" y="1002"/>
                  </a:lnTo>
                  <a:lnTo>
                    <a:pt x="161" y="1007"/>
                  </a:lnTo>
                  <a:lnTo>
                    <a:pt x="157" y="1013"/>
                  </a:lnTo>
                  <a:lnTo>
                    <a:pt x="154" y="1022"/>
                  </a:lnTo>
                  <a:lnTo>
                    <a:pt x="154" y="1022"/>
                  </a:lnTo>
                  <a:lnTo>
                    <a:pt x="150" y="1032"/>
                  </a:lnTo>
                  <a:lnTo>
                    <a:pt x="139" y="1057"/>
                  </a:lnTo>
                  <a:lnTo>
                    <a:pt x="139" y="1057"/>
                  </a:lnTo>
                  <a:lnTo>
                    <a:pt x="135" y="1064"/>
                  </a:lnTo>
                  <a:lnTo>
                    <a:pt x="130" y="1070"/>
                  </a:lnTo>
                  <a:lnTo>
                    <a:pt x="120" y="1082"/>
                  </a:lnTo>
                  <a:lnTo>
                    <a:pt x="107" y="1091"/>
                  </a:lnTo>
                  <a:lnTo>
                    <a:pt x="95" y="1097"/>
                  </a:lnTo>
                  <a:lnTo>
                    <a:pt x="83" y="1101"/>
                  </a:lnTo>
                  <a:lnTo>
                    <a:pt x="78" y="1102"/>
                  </a:lnTo>
                  <a:lnTo>
                    <a:pt x="74" y="1101"/>
                  </a:lnTo>
                  <a:lnTo>
                    <a:pt x="72" y="1099"/>
                  </a:lnTo>
                  <a:lnTo>
                    <a:pt x="70" y="1097"/>
                  </a:lnTo>
                  <a:lnTo>
                    <a:pt x="70" y="1093"/>
                  </a:lnTo>
                  <a:lnTo>
                    <a:pt x="73" y="1088"/>
                  </a:lnTo>
                  <a:lnTo>
                    <a:pt x="73" y="1088"/>
                  </a:lnTo>
                  <a:lnTo>
                    <a:pt x="86" y="1065"/>
                  </a:lnTo>
                  <a:lnTo>
                    <a:pt x="96" y="1041"/>
                  </a:lnTo>
                  <a:lnTo>
                    <a:pt x="101" y="1030"/>
                  </a:lnTo>
                  <a:lnTo>
                    <a:pt x="103" y="1018"/>
                  </a:lnTo>
                  <a:lnTo>
                    <a:pt x="105" y="1007"/>
                  </a:lnTo>
                  <a:lnTo>
                    <a:pt x="103" y="996"/>
                  </a:lnTo>
                  <a:lnTo>
                    <a:pt x="103" y="996"/>
                  </a:lnTo>
                  <a:lnTo>
                    <a:pt x="98" y="981"/>
                  </a:lnTo>
                  <a:lnTo>
                    <a:pt x="88" y="958"/>
                  </a:lnTo>
                  <a:lnTo>
                    <a:pt x="61" y="894"/>
                  </a:lnTo>
                  <a:lnTo>
                    <a:pt x="46" y="855"/>
                  </a:lnTo>
                  <a:lnTo>
                    <a:pt x="32" y="814"/>
                  </a:lnTo>
                  <a:lnTo>
                    <a:pt x="21" y="770"/>
                  </a:lnTo>
                  <a:lnTo>
                    <a:pt x="16" y="749"/>
                  </a:lnTo>
                  <a:lnTo>
                    <a:pt x="12" y="727"/>
                  </a:lnTo>
                  <a:lnTo>
                    <a:pt x="12" y="727"/>
                  </a:lnTo>
                  <a:lnTo>
                    <a:pt x="9" y="706"/>
                  </a:lnTo>
                  <a:lnTo>
                    <a:pt x="8" y="683"/>
                  </a:lnTo>
                  <a:lnTo>
                    <a:pt x="8" y="660"/>
                  </a:lnTo>
                  <a:lnTo>
                    <a:pt x="8" y="637"/>
                  </a:lnTo>
                  <a:lnTo>
                    <a:pt x="11" y="614"/>
                  </a:lnTo>
                  <a:lnTo>
                    <a:pt x="13" y="590"/>
                  </a:lnTo>
                  <a:lnTo>
                    <a:pt x="20" y="544"/>
                  </a:lnTo>
                  <a:lnTo>
                    <a:pt x="28" y="498"/>
                  </a:lnTo>
                  <a:lnTo>
                    <a:pt x="39" y="455"/>
                  </a:lnTo>
                  <a:lnTo>
                    <a:pt x="49" y="416"/>
                  </a:lnTo>
                  <a:lnTo>
                    <a:pt x="58" y="382"/>
                  </a:lnTo>
                  <a:lnTo>
                    <a:pt x="58" y="382"/>
                  </a:lnTo>
                  <a:lnTo>
                    <a:pt x="63" y="366"/>
                  </a:lnTo>
                  <a:lnTo>
                    <a:pt x="68" y="352"/>
                  </a:lnTo>
                  <a:lnTo>
                    <a:pt x="78" y="328"/>
                  </a:lnTo>
                  <a:lnTo>
                    <a:pt x="97" y="289"/>
                  </a:lnTo>
                  <a:lnTo>
                    <a:pt x="103" y="274"/>
                  </a:lnTo>
                  <a:lnTo>
                    <a:pt x="106" y="265"/>
                  </a:lnTo>
                  <a:lnTo>
                    <a:pt x="107" y="257"/>
                  </a:lnTo>
                  <a:lnTo>
                    <a:pt x="107" y="249"/>
                  </a:lnTo>
                  <a:lnTo>
                    <a:pt x="106" y="242"/>
                  </a:lnTo>
                  <a:lnTo>
                    <a:pt x="102" y="233"/>
                  </a:lnTo>
                  <a:lnTo>
                    <a:pt x="98" y="224"/>
                  </a:lnTo>
                  <a:lnTo>
                    <a:pt x="98" y="224"/>
                  </a:lnTo>
                  <a:lnTo>
                    <a:pt x="93" y="215"/>
                  </a:lnTo>
                  <a:lnTo>
                    <a:pt x="87" y="207"/>
                  </a:lnTo>
                  <a:lnTo>
                    <a:pt x="82" y="201"/>
                  </a:lnTo>
                  <a:lnTo>
                    <a:pt x="75" y="196"/>
                  </a:lnTo>
                  <a:lnTo>
                    <a:pt x="69" y="192"/>
                  </a:lnTo>
                  <a:lnTo>
                    <a:pt x="61" y="188"/>
                  </a:lnTo>
                  <a:lnTo>
                    <a:pt x="49" y="182"/>
                  </a:lnTo>
                  <a:lnTo>
                    <a:pt x="36" y="179"/>
                  </a:lnTo>
                  <a:lnTo>
                    <a:pt x="25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4" y="178"/>
                  </a:lnTo>
                  <a:lnTo>
                    <a:pt x="2" y="177"/>
                  </a:lnTo>
                  <a:lnTo>
                    <a:pt x="0" y="174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2" y="164"/>
                  </a:lnTo>
                  <a:lnTo>
                    <a:pt x="8" y="157"/>
                  </a:lnTo>
                  <a:lnTo>
                    <a:pt x="17" y="148"/>
                  </a:lnTo>
                  <a:lnTo>
                    <a:pt x="23" y="144"/>
                  </a:lnTo>
                  <a:lnTo>
                    <a:pt x="31" y="140"/>
                  </a:lnTo>
                  <a:lnTo>
                    <a:pt x="40" y="136"/>
                  </a:lnTo>
                  <a:lnTo>
                    <a:pt x="50" y="132"/>
                  </a:lnTo>
                  <a:lnTo>
                    <a:pt x="60" y="130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134" y="120"/>
                  </a:lnTo>
                  <a:lnTo>
                    <a:pt x="201" y="113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84" y="102"/>
                  </a:lnTo>
                  <a:lnTo>
                    <a:pt x="307" y="89"/>
                  </a:lnTo>
                  <a:lnTo>
                    <a:pt x="342" y="73"/>
                  </a:lnTo>
                  <a:lnTo>
                    <a:pt x="389" y="52"/>
                  </a:lnTo>
                  <a:lnTo>
                    <a:pt x="415" y="42"/>
                  </a:lnTo>
                  <a:lnTo>
                    <a:pt x="443" y="32"/>
                  </a:lnTo>
                  <a:lnTo>
                    <a:pt x="472" y="23"/>
                  </a:lnTo>
                  <a:lnTo>
                    <a:pt x="502" y="16"/>
                  </a:lnTo>
                  <a:lnTo>
                    <a:pt x="534" y="9"/>
                  </a:lnTo>
                  <a:lnTo>
                    <a:pt x="567" y="4"/>
                  </a:lnTo>
                  <a:lnTo>
                    <a:pt x="599" y="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64" y="2"/>
                  </a:lnTo>
                  <a:lnTo>
                    <a:pt x="694" y="4"/>
                  </a:lnTo>
                  <a:lnTo>
                    <a:pt x="722" y="7"/>
                  </a:lnTo>
                  <a:lnTo>
                    <a:pt x="749" y="11"/>
                  </a:lnTo>
                  <a:lnTo>
                    <a:pt x="773" y="16"/>
                  </a:lnTo>
                  <a:lnTo>
                    <a:pt x="796" y="21"/>
                  </a:lnTo>
                  <a:lnTo>
                    <a:pt x="817" y="26"/>
                  </a:lnTo>
                  <a:lnTo>
                    <a:pt x="838" y="32"/>
                  </a:lnTo>
                  <a:lnTo>
                    <a:pt x="856" y="38"/>
                  </a:lnTo>
                  <a:lnTo>
                    <a:pt x="871" y="45"/>
                  </a:lnTo>
                  <a:lnTo>
                    <a:pt x="885" y="52"/>
                  </a:lnTo>
                  <a:lnTo>
                    <a:pt x="898" y="59"/>
                  </a:lnTo>
                  <a:lnTo>
                    <a:pt x="909" y="66"/>
                  </a:lnTo>
                  <a:lnTo>
                    <a:pt x="918" y="74"/>
                  </a:lnTo>
                  <a:lnTo>
                    <a:pt x="926" y="80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941" y="99"/>
                  </a:lnTo>
                  <a:lnTo>
                    <a:pt x="948" y="111"/>
                  </a:lnTo>
                  <a:lnTo>
                    <a:pt x="960" y="132"/>
                  </a:lnTo>
                  <a:lnTo>
                    <a:pt x="966" y="148"/>
                  </a:lnTo>
                  <a:lnTo>
                    <a:pt x="967" y="153"/>
                  </a:lnTo>
                  <a:lnTo>
                    <a:pt x="967" y="153"/>
                  </a:lnTo>
                  <a:lnTo>
                    <a:pt x="976" y="157"/>
                  </a:lnTo>
                  <a:lnTo>
                    <a:pt x="985" y="160"/>
                  </a:lnTo>
                  <a:lnTo>
                    <a:pt x="994" y="167"/>
                  </a:lnTo>
                  <a:lnTo>
                    <a:pt x="1000" y="172"/>
                  </a:lnTo>
                  <a:lnTo>
                    <a:pt x="1003" y="174"/>
                  </a:lnTo>
                  <a:lnTo>
                    <a:pt x="1006" y="178"/>
                  </a:lnTo>
                  <a:lnTo>
                    <a:pt x="1006" y="181"/>
                  </a:lnTo>
                  <a:lnTo>
                    <a:pt x="1004" y="183"/>
                  </a:lnTo>
                  <a:lnTo>
                    <a:pt x="1002" y="186"/>
                  </a:lnTo>
                  <a:lnTo>
                    <a:pt x="998" y="188"/>
                  </a:lnTo>
                  <a:lnTo>
                    <a:pt x="998" y="188"/>
                  </a:lnTo>
                  <a:lnTo>
                    <a:pt x="981" y="195"/>
                  </a:lnTo>
                  <a:lnTo>
                    <a:pt x="955" y="202"/>
                  </a:lnTo>
                  <a:lnTo>
                    <a:pt x="886" y="223"/>
                  </a:lnTo>
                  <a:lnTo>
                    <a:pt x="821" y="242"/>
                  </a:lnTo>
                  <a:lnTo>
                    <a:pt x="790" y="249"/>
                  </a:lnTo>
                  <a:lnTo>
                    <a:pt x="790" y="249"/>
                  </a:lnTo>
                  <a:lnTo>
                    <a:pt x="784" y="251"/>
                  </a:lnTo>
                  <a:lnTo>
                    <a:pt x="781" y="252"/>
                  </a:lnTo>
                  <a:lnTo>
                    <a:pt x="779" y="254"/>
                  </a:lnTo>
                  <a:lnTo>
                    <a:pt x="779" y="254"/>
                  </a:lnTo>
                  <a:lnTo>
                    <a:pt x="777" y="268"/>
                  </a:lnTo>
                  <a:lnTo>
                    <a:pt x="768" y="301"/>
                  </a:lnTo>
                  <a:lnTo>
                    <a:pt x="763" y="322"/>
                  </a:lnTo>
                  <a:lnTo>
                    <a:pt x="754" y="343"/>
                  </a:lnTo>
                  <a:lnTo>
                    <a:pt x="745" y="364"/>
                  </a:lnTo>
                  <a:lnTo>
                    <a:pt x="740" y="373"/>
                  </a:lnTo>
                  <a:lnTo>
                    <a:pt x="734" y="382"/>
                  </a:lnTo>
                  <a:lnTo>
                    <a:pt x="734" y="382"/>
                  </a:lnTo>
                  <a:lnTo>
                    <a:pt x="721" y="397"/>
                  </a:lnTo>
                  <a:lnTo>
                    <a:pt x="707" y="412"/>
                  </a:lnTo>
                  <a:lnTo>
                    <a:pt x="693" y="423"/>
                  </a:lnTo>
                  <a:lnTo>
                    <a:pt x="679" y="434"/>
                  </a:lnTo>
                  <a:lnTo>
                    <a:pt x="666" y="441"/>
                  </a:lnTo>
                  <a:lnTo>
                    <a:pt x="657" y="445"/>
                  </a:lnTo>
                  <a:lnTo>
                    <a:pt x="654" y="446"/>
                  </a:lnTo>
                  <a:lnTo>
                    <a:pt x="650" y="445"/>
                  </a:lnTo>
                  <a:lnTo>
                    <a:pt x="649" y="445"/>
                  </a:lnTo>
                  <a:lnTo>
                    <a:pt x="647" y="443"/>
                  </a:lnTo>
                  <a:lnTo>
                    <a:pt x="647" y="443"/>
                  </a:lnTo>
                  <a:lnTo>
                    <a:pt x="647" y="436"/>
                  </a:lnTo>
                  <a:lnTo>
                    <a:pt x="650" y="427"/>
                  </a:lnTo>
                  <a:lnTo>
                    <a:pt x="657" y="403"/>
                  </a:lnTo>
                  <a:lnTo>
                    <a:pt x="661" y="390"/>
                  </a:lnTo>
                  <a:lnTo>
                    <a:pt x="664" y="375"/>
                  </a:lnTo>
                  <a:lnTo>
                    <a:pt x="666" y="361"/>
                  </a:lnTo>
                  <a:lnTo>
                    <a:pt x="668" y="346"/>
                  </a:lnTo>
                  <a:lnTo>
                    <a:pt x="668" y="346"/>
                  </a:lnTo>
                  <a:lnTo>
                    <a:pt x="666" y="322"/>
                  </a:lnTo>
                  <a:lnTo>
                    <a:pt x="665" y="308"/>
                  </a:lnTo>
                  <a:lnTo>
                    <a:pt x="664" y="301"/>
                  </a:lnTo>
                  <a:lnTo>
                    <a:pt x="662" y="300"/>
                  </a:lnTo>
                  <a:lnTo>
                    <a:pt x="662" y="300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35">
              <a:extLst>
                <a:ext uri="{FF2B5EF4-FFF2-40B4-BE49-F238E27FC236}">
                  <a16:creationId xmlns:a16="http://schemas.microsoft.com/office/drawing/2014/main" id="{D0AB360F-99AE-4525-AA49-1D55FE396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555" y="2820738"/>
              <a:ext cx="1730329" cy="1449316"/>
            </a:xfrm>
            <a:custGeom>
              <a:avLst/>
              <a:gdLst>
                <a:gd name="T0" fmla="*/ 874 w 1564"/>
                <a:gd name="T1" fmla="*/ 846 h 1310"/>
                <a:gd name="T2" fmla="*/ 785 w 1564"/>
                <a:gd name="T3" fmla="*/ 863 h 1310"/>
                <a:gd name="T4" fmla="*/ 731 w 1564"/>
                <a:gd name="T5" fmla="*/ 858 h 1310"/>
                <a:gd name="T6" fmla="*/ 681 w 1564"/>
                <a:gd name="T7" fmla="*/ 841 h 1310"/>
                <a:gd name="T8" fmla="*/ 682 w 1564"/>
                <a:gd name="T9" fmla="*/ 830 h 1310"/>
                <a:gd name="T10" fmla="*/ 744 w 1564"/>
                <a:gd name="T11" fmla="*/ 799 h 1310"/>
                <a:gd name="T12" fmla="*/ 783 w 1564"/>
                <a:gd name="T13" fmla="*/ 766 h 1310"/>
                <a:gd name="T14" fmla="*/ 780 w 1564"/>
                <a:gd name="T15" fmla="*/ 748 h 1310"/>
                <a:gd name="T16" fmla="*/ 710 w 1564"/>
                <a:gd name="T17" fmla="*/ 672 h 1310"/>
                <a:gd name="T18" fmla="*/ 611 w 1564"/>
                <a:gd name="T19" fmla="*/ 588 h 1310"/>
                <a:gd name="T20" fmla="*/ 311 w 1564"/>
                <a:gd name="T21" fmla="*/ 339 h 1310"/>
                <a:gd name="T22" fmla="*/ 241 w 1564"/>
                <a:gd name="T23" fmla="*/ 262 h 1310"/>
                <a:gd name="T24" fmla="*/ 208 w 1564"/>
                <a:gd name="T25" fmla="*/ 229 h 1310"/>
                <a:gd name="T26" fmla="*/ 141 w 1564"/>
                <a:gd name="T27" fmla="*/ 226 h 1310"/>
                <a:gd name="T28" fmla="*/ 71 w 1564"/>
                <a:gd name="T29" fmla="*/ 208 h 1310"/>
                <a:gd name="T30" fmla="*/ 5 w 1564"/>
                <a:gd name="T31" fmla="*/ 175 h 1310"/>
                <a:gd name="T32" fmla="*/ 1 w 1564"/>
                <a:gd name="T33" fmla="*/ 167 h 1310"/>
                <a:gd name="T34" fmla="*/ 36 w 1564"/>
                <a:gd name="T35" fmla="*/ 165 h 1310"/>
                <a:gd name="T36" fmla="*/ 77 w 1564"/>
                <a:gd name="T37" fmla="*/ 161 h 1310"/>
                <a:gd name="T38" fmla="*/ 118 w 1564"/>
                <a:gd name="T39" fmla="*/ 136 h 1310"/>
                <a:gd name="T40" fmla="*/ 130 w 1564"/>
                <a:gd name="T41" fmla="*/ 132 h 1310"/>
                <a:gd name="T42" fmla="*/ 138 w 1564"/>
                <a:gd name="T43" fmla="*/ 131 h 1310"/>
                <a:gd name="T44" fmla="*/ 169 w 1564"/>
                <a:gd name="T45" fmla="*/ 100 h 1310"/>
                <a:gd name="T46" fmla="*/ 194 w 1564"/>
                <a:gd name="T47" fmla="*/ 53 h 1310"/>
                <a:gd name="T48" fmla="*/ 199 w 1564"/>
                <a:gd name="T49" fmla="*/ 24 h 1310"/>
                <a:gd name="T50" fmla="*/ 208 w 1564"/>
                <a:gd name="T51" fmla="*/ 3 h 1310"/>
                <a:gd name="T52" fmla="*/ 223 w 1564"/>
                <a:gd name="T53" fmla="*/ 4 h 1310"/>
                <a:gd name="T54" fmla="*/ 241 w 1564"/>
                <a:gd name="T55" fmla="*/ 27 h 1310"/>
                <a:gd name="T56" fmla="*/ 257 w 1564"/>
                <a:gd name="T57" fmla="*/ 75 h 1310"/>
                <a:gd name="T58" fmla="*/ 264 w 1564"/>
                <a:gd name="T59" fmla="*/ 151 h 1310"/>
                <a:gd name="T60" fmla="*/ 406 w 1564"/>
                <a:gd name="T61" fmla="*/ 250 h 1310"/>
                <a:gd name="T62" fmla="*/ 621 w 1564"/>
                <a:gd name="T63" fmla="*/ 363 h 1310"/>
                <a:gd name="T64" fmla="*/ 935 w 1564"/>
                <a:gd name="T65" fmla="*/ 483 h 1310"/>
                <a:gd name="T66" fmla="*/ 1027 w 1564"/>
                <a:gd name="T67" fmla="*/ 527 h 1310"/>
                <a:gd name="T68" fmla="*/ 1172 w 1564"/>
                <a:gd name="T69" fmla="*/ 613 h 1310"/>
                <a:gd name="T70" fmla="*/ 1283 w 1564"/>
                <a:gd name="T71" fmla="*/ 686 h 1310"/>
                <a:gd name="T72" fmla="*/ 1348 w 1564"/>
                <a:gd name="T73" fmla="*/ 750 h 1310"/>
                <a:gd name="T74" fmla="*/ 1383 w 1564"/>
                <a:gd name="T75" fmla="*/ 748 h 1310"/>
                <a:gd name="T76" fmla="*/ 1407 w 1564"/>
                <a:gd name="T77" fmla="*/ 672 h 1310"/>
                <a:gd name="T78" fmla="*/ 1419 w 1564"/>
                <a:gd name="T79" fmla="*/ 609 h 1310"/>
                <a:gd name="T80" fmla="*/ 1424 w 1564"/>
                <a:gd name="T81" fmla="*/ 604 h 1310"/>
                <a:gd name="T82" fmla="*/ 1443 w 1564"/>
                <a:gd name="T83" fmla="*/ 637 h 1310"/>
                <a:gd name="T84" fmla="*/ 1468 w 1564"/>
                <a:gd name="T85" fmla="*/ 722 h 1310"/>
                <a:gd name="T86" fmla="*/ 1465 w 1564"/>
                <a:gd name="T87" fmla="*/ 780 h 1310"/>
                <a:gd name="T88" fmla="*/ 1439 w 1564"/>
                <a:gd name="T89" fmla="*/ 868 h 1310"/>
                <a:gd name="T90" fmla="*/ 1472 w 1564"/>
                <a:gd name="T91" fmla="*/ 938 h 1310"/>
                <a:gd name="T92" fmla="*/ 1508 w 1564"/>
                <a:gd name="T93" fmla="*/ 1047 h 1310"/>
                <a:gd name="T94" fmla="*/ 1517 w 1564"/>
                <a:gd name="T95" fmla="*/ 1130 h 1310"/>
                <a:gd name="T96" fmla="*/ 1531 w 1564"/>
                <a:gd name="T97" fmla="*/ 1168 h 1310"/>
                <a:gd name="T98" fmla="*/ 1551 w 1564"/>
                <a:gd name="T99" fmla="*/ 1219 h 1310"/>
                <a:gd name="T100" fmla="*/ 1564 w 1564"/>
                <a:gd name="T101" fmla="*/ 1294 h 1310"/>
                <a:gd name="T102" fmla="*/ 1559 w 1564"/>
                <a:gd name="T103" fmla="*/ 1309 h 1310"/>
                <a:gd name="T104" fmla="*/ 1537 w 1564"/>
                <a:gd name="T105" fmla="*/ 1301 h 1310"/>
                <a:gd name="T106" fmla="*/ 1489 w 1564"/>
                <a:gd name="T107" fmla="*/ 1261 h 1310"/>
                <a:gd name="T108" fmla="*/ 1471 w 1564"/>
                <a:gd name="T109" fmla="*/ 1253 h 1310"/>
                <a:gd name="T110" fmla="*/ 1383 w 1564"/>
                <a:gd name="T111" fmla="*/ 1198 h 1310"/>
                <a:gd name="T112" fmla="*/ 1335 w 1564"/>
                <a:gd name="T113" fmla="*/ 1166 h 1310"/>
                <a:gd name="T114" fmla="*/ 1212 w 1564"/>
                <a:gd name="T115" fmla="*/ 1045 h 1310"/>
                <a:gd name="T116" fmla="*/ 1115 w 1564"/>
                <a:gd name="T117" fmla="*/ 963 h 1310"/>
                <a:gd name="T118" fmla="*/ 931 w 1564"/>
                <a:gd name="T119" fmla="*/ 827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4" h="1310">
                  <a:moveTo>
                    <a:pt x="931" y="827"/>
                  </a:moveTo>
                  <a:lnTo>
                    <a:pt x="931" y="827"/>
                  </a:lnTo>
                  <a:lnTo>
                    <a:pt x="914" y="834"/>
                  </a:lnTo>
                  <a:lnTo>
                    <a:pt x="874" y="846"/>
                  </a:lnTo>
                  <a:lnTo>
                    <a:pt x="848" y="853"/>
                  </a:lnTo>
                  <a:lnTo>
                    <a:pt x="822" y="858"/>
                  </a:lnTo>
                  <a:lnTo>
                    <a:pt x="796" y="862"/>
                  </a:lnTo>
                  <a:lnTo>
                    <a:pt x="785" y="863"/>
                  </a:lnTo>
                  <a:lnTo>
                    <a:pt x="773" y="863"/>
                  </a:lnTo>
                  <a:lnTo>
                    <a:pt x="773" y="863"/>
                  </a:lnTo>
                  <a:lnTo>
                    <a:pt x="752" y="862"/>
                  </a:lnTo>
                  <a:lnTo>
                    <a:pt x="731" y="858"/>
                  </a:lnTo>
                  <a:lnTo>
                    <a:pt x="712" y="854"/>
                  </a:lnTo>
                  <a:lnTo>
                    <a:pt x="697" y="849"/>
                  </a:lnTo>
                  <a:lnTo>
                    <a:pt x="684" y="844"/>
                  </a:lnTo>
                  <a:lnTo>
                    <a:pt x="681" y="841"/>
                  </a:lnTo>
                  <a:lnTo>
                    <a:pt x="678" y="837"/>
                  </a:lnTo>
                  <a:lnTo>
                    <a:pt x="678" y="835"/>
                  </a:lnTo>
                  <a:lnTo>
                    <a:pt x="679" y="832"/>
                  </a:lnTo>
                  <a:lnTo>
                    <a:pt x="682" y="830"/>
                  </a:lnTo>
                  <a:lnTo>
                    <a:pt x="687" y="827"/>
                  </a:lnTo>
                  <a:lnTo>
                    <a:pt x="687" y="827"/>
                  </a:lnTo>
                  <a:lnTo>
                    <a:pt x="715" y="816"/>
                  </a:lnTo>
                  <a:lnTo>
                    <a:pt x="744" y="799"/>
                  </a:lnTo>
                  <a:lnTo>
                    <a:pt x="757" y="792"/>
                  </a:lnTo>
                  <a:lnTo>
                    <a:pt x="768" y="783"/>
                  </a:lnTo>
                  <a:lnTo>
                    <a:pt x="778" y="774"/>
                  </a:lnTo>
                  <a:lnTo>
                    <a:pt x="783" y="766"/>
                  </a:lnTo>
                  <a:lnTo>
                    <a:pt x="783" y="766"/>
                  </a:lnTo>
                  <a:lnTo>
                    <a:pt x="785" y="761"/>
                  </a:lnTo>
                  <a:lnTo>
                    <a:pt x="782" y="756"/>
                  </a:lnTo>
                  <a:lnTo>
                    <a:pt x="780" y="748"/>
                  </a:lnTo>
                  <a:lnTo>
                    <a:pt x="775" y="741"/>
                  </a:lnTo>
                  <a:lnTo>
                    <a:pt x="758" y="721"/>
                  </a:lnTo>
                  <a:lnTo>
                    <a:pt x="736" y="698"/>
                  </a:lnTo>
                  <a:lnTo>
                    <a:pt x="710" y="672"/>
                  </a:lnTo>
                  <a:lnTo>
                    <a:pt x="679" y="646"/>
                  </a:lnTo>
                  <a:lnTo>
                    <a:pt x="645" y="618"/>
                  </a:lnTo>
                  <a:lnTo>
                    <a:pt x="611" y="588"/>
                  </a:lnTo>
                  <a:lnTo>
                    <a:pt x="611" y="588"/>
                  </a:lnTo>
                  <a:lnTo>
                    <a:pt x="448" y="456"/>
                  </a:lnTo>
                  <a:lnTo>
                    <a:pt x="369" y="391"/>
                  </a:lnTo>
                  <a:lnTo>
                    <a:pt x="336" y="363"/>
                  </a:lnTo>
                  <a:lnTo>
                    <a:pt x="311" y="339"/>
                  </a:lnTo>
                  <a:lnTo>
                    <a:pt x="311" y="339"/>
                  </a:lnTo>
                  <a:lnTo>
                    <a:pt x="290" y="319"/>
                  </a:lnTo>
                  <a:lnTo>
                    <a:pt x="271" y="299"/>
                  </a:lnTo>
                  <a:lnTo>
                    <a:pt x="241" y="262"/>
                  </a:lnTo>
                  <a:lnTo>
                    <a:pt x="221" y="238"/>
                  </a:lnTo>
                  <a:lnTo>
                    <a:pt x="214" y="228"/>
                  </a:lnTo>
                  <a:lnTo>
                    <a:pt x="214" y="228"/>
                  </a:lnTo>
                  <a:lnTo>
                    <a:pt x="208" y="229"/>
                  </a:lnTo>
                  <a:lnTo>
                    <a:pt x="190" y="230"/>
                  </a:lnTo>
                  <a:lnTo>
                    <a:pt x="176" y="230"/>
                  </a:lnTo>
                  <a:lnTo>
                    <a:pt x="160" y="229"/>
                  </a:lnTo>
                  <a:lnTo>
                    <a:pt x="141" y="226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94" y="216"/>
                  </a:lnTo>
                  <a:lnTo>
                    <a:pt x="71" y="208"/>
                  </a:lnTo>
                  <a:lnTo>
                    <a:pt x="49" y="201"/>
                  </a:lnTo>
                  <a:lnTo>
                    <a:pt x="31" y="192"/>
                  </a:lnTo>
                  <a:lnTo>
                    <a:pt x="16" y="183"/>
                  </a:lnTo>
                  <a:lnTo>
                    <a:pt x="5" y="175"/>
                  </a:lnTo>
                  <a:lnTo>
                    <a:pt x="1" y="173"/>
                  </a:lnTo>
                  <a:lnTo>
                    <a:pt x="0" y="170"/>
                  </a:lnTo>
                  <a:lnTo>
                    <a:pt x="0" y="168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7" y="165"/>
                  </a:lnTo>
                  <a:lnTo>
                    <a:pt x="15" y="165"/>
                  </a:lnTo>
                  <a:lnTo>
                    <a:pt x="36" y="165"/>
                  </a:lnTo>
                  <a:lnTo>
                    <a:pt x="48" y="167"/>
                  </a:lnTo>
                  <a:lnTo>
                    <a:pt x="58" y="165"/>
                  </a:lnTo>
                  <a:lnTo>
                    <a:pt x="68" y="164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91" y="154"/>
                  </a:lnTo>
                  <a:lnTo>
                    <a:pt x="101" y="147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21" y="134"/>
                  </a:lnTo>
                  <a:lnTo>
                    <a:pt x="124" y="132"/>
                  </a:lnTo>
                  <a:lnTo>
                    <a:pt x="130" y="132"/>
                  </a:lnTo>
                  <a:lnTo>
                    <a:pt x="134" y="132"/>
                  </a:lnTo>
                  <a:lnTo>
                    <a:pt x="135" y="132"/>
                  </a:lnTo>
                  <a:lnTo>
                    <a:pt x="138" y="131"/>
                  </a:lnTo>
                  <a:lnTo>
                    <a:pt x="138" y="131"/>
                  </a:lnTo>
                  <a:lnTo>
                    <a:pt x="143" y="127"/>
                  </a:lnTo>
                  <a:lnTo>
                    <a:pt x="149" y="122"/>
                  </a:lnTo>
                  <a:lnTo>
                    <a:pt x="158" y="114"/>
                  </a:lnTo>
                  <a:lnTo>
                    <a:pt x="169" y="100"/>
                  </a:lnTo>
                  <a:lnTo>
                    <a:pt x="169" y="100"/>
                  </a:lnTo>
                  <a:lnTo>
                    <a:pt x="180" y="83"/>
                  </a:lnTo>
                  <a:lnTo>
                    <a:pt x="190" y="64"/>
                  </a:lnTo>
                  <a:lnTo>
                    <a:pt x="194" y="53"/>
                  </a:lnTo>
                  <a:lnTo>
                    <a:pt x="196" y="43"/>
                  </a:lnTo>
                  <a:lnTo>
                    <a:pt x="198" y="34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200" y="15"/>
                  </a:lnTo>
                  <a:lnTo>
                    <a:pt x="203" y="8"/>
                  </a:lnTo>
                  <a:lnTo>
                    <a:pt x="205" y="4"/>
                  </a:lnTo>
                  <a:lnTo>
                    <a:pt x="208" y="3"/>
                  </a:lnTo>
                  <a:lnTo>
                    <a:pt x="212" y="1"/>
                  </a:lnTo>
                  <a:lnTo>
                    <a:pt x="216" y="0"/>
                  </a:lnTo>
                  <a:lnTo>
                    <a:pt x="218" y="1"/>
                  </a:lnTo>
                  <a:lnTo>
                    <a:pt x="223" y="4"/>
                  </a:lnTo>
                  <a:lnTo>
                    <a:pt x="227" y="8"/>
                  </a:lnTo>
                  <a:lnTo>
                    <a:pt x="231" y="12"/>
                  </a:lnTo>
                  <a:lnTo>
                    <a:pt x="236" y="19"/>
                  </a:lnTo>
                  <a:lnTo>
                    <a:pt x="241" y="27"/>
                  </a:lnTo>
                  <a:lnTo>
                    <a:pt x="245" y="37"/>
                  </a:lnTo>
                  <a:lnTo>
                    <a:pt x="250" y="50"/>
                  </a:lnTo>
                  <a:lnTo>
                    <a:pt x="250" y="50"/>
                  </a:lnTo>
                  <a:lnTo>
                    <a:pt x="257" y="75"/>
                  </a:lnTo>
                  <a:lnTo>
                    <a:pt x="263" y="99"/>
                  </a:lnTo>
                  <a:lnTo>
                    <a:pt x="264" y="120"/>
                  </a:lnTo>
                  <a:lnTo>
                    <a:pt x="265" y="137"/>
                  </a:lnTo>
                  <a:lnTo>
                    <a:pt x="264" y="151"/>
                  </a:lnTo>
                  <a:lnTo>
                    <a:pt x="263" y="163"/>
                  </a:lnTo>
                  <a:lnTo>
                    <a:pt x="260" y="172"/>
                  </a:lnTo>
                  <a:lnTo>
                    <a:pt x="260" y="172"/>
                  </a:lnTo>
                  <a:lnTo>
                    <a:pt x="406" y="250"/>
                  </a:lnTo>
                  <a:lnTo>
                    <a:pt x="590" y="350"/>
                  </a:lnTo>
                  <a:lnTo>
                    <a:pt x="590" y="350"/>
                  </a:lnTo>
                  <a:lnTo>
                    <a:pt x="603" y="356"/>
                  </a:lnTo>
                  <a:lnTo>
                    <a:pt x="621" y="363"/>
                  </a:lnTo>
                  <a:lnTo>
                    <a:pt x="669" y="383"/>
                  </a:lnTo>
                  <a:lnTo>
                    <a:pt x="800" y="431"/>
                  </a:lnTo>
                  <a:lnTo>
                    <a:pt x="870" y="458"/>
                  </a:lnTo>
                  <a:lnTo>
                    <a:pt x="935" y="483"/>
                  </a:lnTo>
                  <a:lnTo>
                    <a:pt x="964" y="496"/>
                  </a:lnTo>
                  <a:lnTo>
                    <a:pt x="989" y="507"/>
                  </a:lnTo>
                  <a:lnTo>
                    <a:pt x="1011" y="517"/>
                  </a:lnTo>
                  <a:lnTo>
                    <a:pt x="1027" y="527"/>
                  </a:lnTo>
                  <a:lnTo>
                    <a:pt x="1027" y="527"/>
                  </a:lnTo>
                  <a:lnTo>
                    <a:pt x="1058" y="546"/>
                  </a:lnTo>
                  <a:lnTo>
                    <a:pt x="1094" y="568"/>
                  </a:lnTo>
                  <a:lnTo>
                    <a:pt x="1172" y="613"/>
                  </a:lnTo>
                  <a:lnTo>
                    <a:pt x="1209" y="635"/>
                  </a:lnTo>
                  <a:lnTo>
                    <a:pt x="1243" y="657"/>
                  </a:lnTo>
                  <a:lnTo>
                    <a:pt x="1271" y="677"/>
                  </a:lnTo>
                  <a:lnTo>
                    <a:pt x="1283" y="686"/>
                  </a:lnTo>
                  <a:lnTo>
                    <a:pt x="1292" y="695"/>
                  </a:lnTo>
                  <a:lnTo>
                    <a:pt x="1292" y="695"/>
                  </a:lnTo>
                  <a:lnTo>
                    <a:pt x="1322" y="726"/>
                  </a:lnTo>
                  <a:lnTo>
                    <a:pt x="1348" y="750"/>
                  </a:lnTo>
                  <a:lnTo>
                    <a:pt x="1373" y="771"/>
                  </a:lnTo>
                  <a:lnTo>
                    <a:pt x="1373" y="771"/>
                  </a:lnTo>
                  <a:lnTo>
                    <a:pt x="1376" y="765"/>
                  </a:lnTo>
                  <a:lnTo>
                    <a:pt x="1383" y="748"/>
                  </a:lnTo>
                  <a:lnTo>
                    <a:pt x="1393" y="723"/>
                  </a:lnTo>
                  <a:lnTo>
                    <a:pt x="1404" y="690"/>
                  </a:lnTo>
                  <a:lnTo>
                    <a:pt x="1404" y="690"/>
                  </a:lnTo>
                  <a:lnTo>
                    <a:pt x="1407" y="672"/>
                  </a:lnTo>
                  <a:lnTo>
                    <a:pt x="1411" y="656"/>
                  </a:lnTo>
                  <a:lnTo>
                    <a:pt x="1415" y="628"/>
                  </a:lnTo>
                  <a:lnTo>
                    <a:pt x="1416" y="618"/>
                  </a:lnTo>
                  <a:lnTo>
                    <a:pt x="1419" y="609"/>
                  </a:lnTo>
                  <a:lnTo>
                    <a:pt x="1420" y="605"/>
                  </a:lnTo>
                  <a:lnTo>
                    <a:pt x="1423" y="604"/>
                  </a:lnTo>
                  <a:lnTo>
                    <a:pt x="1424" y="604"/>
                  </a:lnTo>
                  <a:lnTo>
                    <a:pt x="1424" y="604"/>
                  </a:lnTo>
                  <a:lnTo>
                    <a:pt x="1426" y="605"/>
                  </a:lnTo>
                  <a:lnTo>
                    <a:pt x="1429" y="609"/>
                  </a:lnTo>
                  <a:lnTo>
                    <a:pt x="1435" y="620"/>
                  </a:lnTo>
                  <a:lnTo>
                    <a:pt x="1443" y="637"/>
                  </a:lnTo>
                  <a:lnTo>
                    <a:pt x="1451" y="656"/>
                  </a:lnTo>
                  <a:lnTo>
                    <a:pt x="1458" y="679"/>
                  </a:lnTo>
                  <a:lnTo>
                    <a:pt x="1465" y="700"/>
                  </a:lnTo>
                  <a:lnTo>
                    <a:pt x="1468" y="722"/>
                  </a:lnTo>
                  <a:lnTo>
                    <a:pt x="1470" y="741"/>
                  </a:lnTo>
                  <a:lnTo>
                    <a:pt x="1470" y="741"/>
                  </a:lnTo>
                  <a:lnTo>
                    <a:pt x="1468" y="760"/>
                  </a:lnTo>
                  <a:lnTo>
                    <a:pt x="1465" y="780"/>
                  </a:lnTo>
                  <a:lnTo>
                    <a:pt x="1459" y="801"/>
                  </a:lnTo>
                  <a:lnTo>
                    <a:pt x="1454" y="821"/>
                  </a:lnTo>
                  <a:lnTo>
                    <a:pt x="1444" y="854"/>
                  </a:lnTo>
                  <a:lnTo>
                    <a:pt x="1439" y="868"/>
                  </a:lnTo>
                  <a:lnTo>
                    <a:pt x="1439" y="868"/>
                  </a:lnTo>
                  <a:lnTo>
                    <a:pt x="1449" y="888"/>
                  </a:lnTo>
                  <a:lnTo>
                    <a:pt x="1459" y="910"/>
                  </a:lnTo>
                  <a:lnTo>
                    <a:pt x="1472" y="938"/>
                  </a:lnTo>
                  <a:lnTo>
                    <a:pt x="1485" y="968"/>
                  </a:lnTo>
                  <a:lnTo>
                    <a:pt x="1496" y="1001"/>
                  </a:lnTo>
                  <a:lnTo>
                    <a:pt x="1505" y="1032"/>
                  </a:lnTo>
                  <a:lnTo>
                    <a:pt x="1508" y="1047"/>
                  </a:lnTo>
                  <a:lnTo>
                    <a:pt x="1510" y="1061"/>
                  </a:lnTo>
                  <a:lnTo>
                    <a:pt x="1510" y="1061"/>
                  </a:lnTo>
                  <a:lnTo>
                    <a:pt x="1514" y="1103"/>
                  </a:lnTo>
                  <a:lnTo>
                    <a:pt x="1517" y="1130"/>
                  </a:lnTo>
                  <a:lnTo>
                    <a:pt x="1518" y="1140"/>
                  </a:lnTo>
                  <a:lnTo>
                    <a:pt x="1520" y="1149"/>
                  </a:lnTo>
                  <a:lnTo>
                    <a:pt x="1526" y="1158"/>
                  </a:lnTo>
                  <a:lnTo>
                    <a:pt x="1531" y="1168"/>
                  </a:lnTo>
                  <a:lnTo>
                    <a:pt x="1531" y="1168"/>
                  </a:lnTo>
                  <a:lnTo>
                    <a:pt x="1537" y="1182"/>
                  </a:lnTo>
                  <a:lnTo>
                    <a:pt x="1545" y="1198"/>
                  </a:lnTo>
                  <a:lnTo>
                    <a:pt x="1551" y="1219"/>
                  </a:lnTo>
                  <a:lnTo>
                    <a:pt x="1556" y="1239"/>
                  </a:lnTo>
                  <a:lnTo>
                    <a:pt x="1561" y="1259"/>
                  </a:lnTo>
                  <a:lnTo>
                    <a:pt x="1564" y="1278"/>
                  </a:lnTo>
                  <a:lnTo>
                    <a:pt x="1564" y="1294"/>
                  </a:lnTo>
                  <a:lnTo>
                    <a:pt x="1562" y="1300"/>
                  </a:lnTo>
                  <a:lnTo>
                    <a:pt x="1561" y="1305"/>
                  </a:lnTo>
                  <a:lnTo>
                    <a:pt x="1561" y="1305"/>
                  </a:lnTo>
                  <a:lnTo>
                    <a:pt x="1559" y="1309"/>
                  </a:lnTo>
                  <a:lnTo>
                    <a:pt x="1556" y="1310"/>
                  </a:lnTo>
                  <a:lnTo>
                    <a:pt x="1552" y="1310"/>
                  </a:lnTo>
                  <a:lnTo>
                    <a:pt x="1547" y="1308"/>
                  </a:lnTo>
                  <a:lnTo>
                    <a:pt x="1537" y="1301"/>
                  </a:lnTo>
                  <a:lnTo>
                    <a:pt x="1526" y="1291"/>
                  </a:lnTo>
                  <a:lnTo>
                    <a:pt x="1501" y="1271"/>
                  </a:lnTo>
                  <a:lnTo>
                    <a:pt x="1493" y="1263"/>
                  </a:lnTo>
                  <a:lnTo>
                    <a:pt x="1489" y="1261"/>
                  </a:lnTo>
                  <a:lnTo>
                    <a:pt x="1485" y="1259"/>
                  </a:lnTo>
                  <a:lnTo>
                    <a:pt x="1485" y="1259"/>
                  </a:lnTo>
                  <a:lnTo>
                    <a:pt x="1479" y="1257"/>
                  </a:lnTo>
                  <a:lnTo>
                    <a:pt x="1471" y="1253"/>
                  </a:lnTo>
                  <a:lnTo>
                    <a:pt x="1452" y="1239"/>
                  </a:lnTo>
                  <a:lnTo>
                    <a:pt x="1424" y="1220"/>
                  </a:lnTo>
                  <a:lnTo>
                    <a:pt x="1405" y="1210"/>
                  </a:lnTo>
                  <a:lnTo>
                    <a:pt x="1383" y="1198"/>
                  </a:lnTo>
                  <a:lnTo>
                    <a:pt x="1383" y="1198"/>
                  </a:lnTo>
                  <a:lnTo>
                    <a:pt x="1372" y="1192"/>
                  </a:lnTo>
                  <a:lnTo>
                    <a:pt x="1359" y="1184"/>
                  </a:lnTo>
                  <a:lnTo>
                    <a:pt x="1335" y="1166"/>
                  </a:lnTo>
                  <a:lnTo>
                    <a:pt x="1311" y="1145"/>
                  </a:lnTo>
                  <a:lnTo>
                    <a:pt x="1287" y="1122"/>
                  </a:lnTo>
                  <a:lnTo>
                    <a:pt x="1237" y="1071"/>
                  </a:lnTo>
                  <a:lnTo>
                    <a:pt x="1212" y="1045"/>
                  </a:lnTo>
                  <a:lnTo>
                    <a:pt x="1185" y="1020"/>
                  </a:lnTo>
                  <a:lnTo>
                    <a:pt x="1185" y="1020"/>
                  </a:lnTo>
                  <a:lnTo>
                    <a:pt x="1153" y="994"/>
                  </a:lnTo>
                  <a:lnTo>
                    <a:pt x="1115" y="963"/>
                  </a:lnTo>
                  <a:lnTo>
                    <a:pt x="1031" y="900"/>
                  </a:lnTo>
                  <a:lnTo>
                    <a:pt x="960" y="849"/>
                  </a:lnTo>
                  <a:lnTo>
                    <a:pt x="931" y="827"/>
                  </a:lnTo>
                  <a:lnTo>
                    <a:pt x="931" y="827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EB25308-59A6-44AB-9F3C-5447B3FF6242}"/>
              </a:ext>
            </a:extLst>
          </p:cNvPr>
          <p:cNvGrpSpPr/>
          <p:nvPr/>
        </p:nvGrpSpPr>
        <p:grpSpPr>
          <a:xfrm>
            <a:off x="247428" y="4674491"/>
            <a:ext cx="9329576" cy="1659722"/>
            <a:chOff x="247428" y="4674491"/>
            <a:chExt cx="9329576" cy="1659722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DE254700-08E6-4A23-B291-EAF7D619C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28" y="4962614"/>
              <a:ext cx="1809558" cy="1012333"/>
            </a:xfrm>
            <a:custGeom>
              <a:avLst/>
              <a:gdLst>
                <a:gd name="T0" fmla="*/ 862 w 1632"/>
                <a:gd name="T1" fmla="*/ 157 h 913"/>
                <a:gd name="T2" fmla="*/ 573 w 1632"/>
                <a:gd name="T3" fmla="*/ 155 h 913"/>
                <a:gd name="T4" fmla="*/ 424 w 1632"/>
                <a:gd name="T5" fmla="*/ 193 h 913"/>
                <a:gd name="T6" fmla="*/ 267 w 1632"/>
                <a:gd name="T7" fmla="*/ 234 h 913"/>
                <a:gd name="T8" fmla="*/ 72 w 1632"/>
                <a:gd name="T9" fmla="*/ 205 h 913"/>
                <a:gd name="T10" fmla="*/ 1 w 1632"/>
                <a:gd name="T11" fmla="*/ 209 h 913"/>
                <a:gd name="T12" fmla="*/ 11 w 1632"/>
                <a:gd name="T13" fmla="*/ 220 h 913"/>
                <a:gd name="T14" fmla="*/ 157 w 1632"/>
                <a:gd name="T15" fmla="*/ 249 h 913"/>
                <a:gd name="T16" fmla="*/ 204 w 1632"/>
                <a:gd name="T17" fmla="*/ 271 h 913"/>
                <a:gd name="T18" fmla="*/ 230 w 1632"/>
                <a:gd name="T19" fmla="*/ 305 h 913"/>
                <a:gd name="T20" fmla="*/ 230 w 1632"/>
                <a:gd name="T21" fmla="*/ 353 h 913"/>
                <a:gd name="T22" fmla="*/ 256 w 1632"/>
                <a:gd name="T23" fmla="*/ 361 h 913"/>
                <a:gd name="T24" fmla="*/ 325 w 1632"/>
                <a:gd name="T25" fmla="*/ 352 h 913"/>
                <a:gd name="T26" fmla="*/ 343 w 1632"/>
                <a:gd name="T27" fmla="*/ 329 h 913"/>
                <a:gd name="T28" fmla="*/ 509 w 1632"/>
                <a:gd name="T29" fmla="*/ 357 h 913"/>
                <a:gd name="T30" fmla="*/ 735 w 1632"/>
                <a:gd name="T31" fmla="*/ 423 h 913"/>
                <a:gd name="T32" fmla="*/ 855 w 1632"/>
                <a:gd name="T33" fmla="*/ 487 h 913"/>
                <a:gd name="T34" fmla="*/ 1094 w 1632"/>
                <a:gd name="T35" fmla="*/ 652 h 913"/>
                <a:gd name="T36" fmla="*/ 1143 w 1632"/>
                <a:gd name="T37" fmla="*/ 690 h 913"/>
                <a:gd name="T38" fmla="*/ 1078 w 1632"/>
                <a:gd name="T39" fmla="*/ 708 h 913"/>
                <a:gd name="T40" fmla="*/ 993 w 1632"/>
                <a:gd name="T41" fmla="*/ 709 h 913"/>
                <a:gd name="T42" fmla="*/ 988 w 1632"/>
                <a:gd name="T43" fmla="*/ 716 h 913"/>
                <a:gd name="T44" fmla="*/ 1056 w 1632"/>
                <a:gd name="T45" fmla="*/ 738 h 913"/>
                <a:gd name="T46" fmla="*/ 1131 w 1632"/>
                <a:gd name="T47" fmla="*/ 749 h 913"/>
                <a:gd name="T48" fmla="*/ 1206 w 1632"/>
                <a:gd name="T49" fmla="*/ 733 h 913"/>
                <a:gd name="T50" fmla="*/ 1282 w 1632"/>
                <a:gd name="T51" fmla="*/ 764 h 913"/>
                <a:gd name="T52" fmla="*/ 1352 w 1632"/>
                <a:gd name="T53" fmla="*/ 799 h 913"/>
                <a:gd name="T54" fmla="*/ 1315 w 1632"/>
                <a:gd name="T55" fmla="*/ 860 h 913"/>
                <a:gd name="T56" fmla="*/ 1291 w 1632"/>
                <a:gd name="T57" fmla="*/ 910 h 913"/>
                <a:gd name="T58" fmla="*/ 1307 w 1632"/>
                <a:gd name="T59" fmla="*/ 911 h 913"/>
                <a:gd name="T60" fmla="*/ 1376 w 1632"/>
                <a:gd name="T61" fmla="*/ 881 h 913"/>
                <a:gd name="T62" fmla="*/ 1429 w 1632"/>
                <a:gd name="T63" fmla="*/ 825 h 913"/>
                <a:gd name="T64" fmla="*/ 1516 w 1632"/>
                <a:gd name="T65" fmla="*/ 845 h 913"/>
                <a:gd name="T66" fmla="*/ 1575 w 1632"/>
                <a:gd name="T67" fmla="*/ 876 h 913"/>
                <a:gd name="T68" fmla="*/ 1612 w 1632"/>
                <a:gd name="T69" fmla="*/ 891 h 913"/>
                <a:gd name="T70" fmla="*/ 1619 w 1632"/>
                <a:gd name="T71" fmla="*/ 867 h 913"/>
                <a:gd name="T72" fmla="*/ 1616 w 1632"/>
                <a:gd name="T73" fmla="*/ 831 h 913"/>
                <a:gd name="T74" fmla="*/ 1607 w 1632"/>
                <a:gd name="T75" fmla="*/ 810 h 913"/>
                <a:gd name="T76" fmla="*/ 1632 w 1632"/>
                <a:gd name="T77" fmla="*/ 731 h 913"/>
                <a:gd name="T78" fmla="*/ 1627 w 1632"/>
                <a:gd name="T79" fmla="*/ 698 h 913"/>
                <a:gd name="T80" fmla="*/ 1592 w 1632"/>
                <a:gd name="T81" fmla="*/ 637 h 913"/>
                <a:gd name="T82" fmla="*/ 1577 w 1632"/>
                <a:gd name="T83" fmla="*/ 571 h 913"/>
                <a:gd name="T84" fmla="*/ 1540 w 1632"/>
                <a:gd name="T85" fmla="*/ 505 h 913"/>
                <a:gd name="T86" fmla="*/ 1439 w 1632"/>
                <a:gd name="T87" fmla="*/ 392 h 913"/>
                <a:gd name="T88" fmla="*/ 1298 w 1632"/>
                <a:gd name="T89" fmla="*/ 218 h 913"/>
                <a:gd name="T90" fmla="*/ 1264 w 1632"/>
                <a:gd name="T91" fmla="*/ 106 h 913"/>
                <a:gd name="T92" fmla="*/ 1211 w 1632"/>
                <a:gd name="T93" fmla="*/ 33 h 913"/>
                <a:gd name="T94" fmla="*/ 1162 w 1632"/>
                <a:gd name="T95" fmla="*/ 0 h 913"/>
                <a:gd name="T96" fmla="*/ 1152 w 1632"/>
                <a:gd name="T97" fmla="*/ 8 h 913"/>
                <a:gd name="T98" fmla="*/ 1186 w 1632"/>
                <a:gd name="T99" fmla="*/ 98 h 913"/>
                <a:gd name="T100" fmla="*/ 1195 w 1632"/>
                <a:gd name="T101" fmla="*/ 134 h 913"/>
                <a:gd name="T102" fmla="*/ 1171 w 1632"/>
                <a:gd name="T103" fmla="*/ 159 h 913"/>
                <a:gd name="T104" fmla="*/ 1142 w 1632"/>
                <a:gd name="T105" fmla="*/ 17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2" h="913">
                  <a:moveTo>
                    <a:pt x="1099" y="169"/>
                  </a:moveTo>
                  <a:lnTo>
                    <a:pt x="1099" y="169"/>
                  </a:lnTo>
                  <a:lnTo>
                    <a:pt x="1028" y="164"/>
                  </a:lnTo>
                  <a:lnTo>
                    <a:pt x="953" y="160"/>
                  </a:lnTo>
                  <a:lnTo>
                    <a:pt x="862" y="157"/>
                  </a:lnTo>
                  <a:lnTo>
                    <a:pt x="768" y="153"/>
                  </a:lnTo>
                  <a:lnTo>
                    <a:pt x="679" y="151"/>
                  </a:lnTo>
                  <a:lnTo>
                    <a:pt x="639" y="151"/>
                  </a:lnTo>
                  <a:lnTo>
                    <a:pt x="603" y="153"/>
                  </a:lnTo>
                  <a:lnTo>
                    <a:pt x="573" y="155"/>
                  </a:lnTo>
                  <a:lnTo>
                    <a:pt x="550" y="159"/>
                  </a:lnTo>
                  <a:lnTo>
                    <a:pt x="550" y="159"/>
                  </a:lnTo>
                  <a:lnTo>
                    <a:pt x="509" y="169"/>
                  </a:lnTo>
                  <a:lnTo>
                    <a:pt x="467" y="181"/>
                  </a:lnTo>
                  <a:lnTo>
                    <a:pt x="424" y="193"/>
                  </a:lnTo>
                  <a:lnTo>
                    <a:pt x="383" y="207"/>
                  </a:lnTo>
                  <a:lnTo>
                    <a:pt x="317" y="230"/>
                  </a:lnTo>
                  <a:lnTo>
                    <a:pt x="292" y="239"/>
                  </a:lnTo>
                  <a:lnTo>
                    <a:pt x="292" y="239"/>
                  </a:lnTo>
                  <a:lnTo>
                    <a:pt x="267" y="234"/>
                  </a:lnTo>
                  <a:lnTo>
                    <a:pt x="207" y="224"/>
                  </a:lnTo>
                  <a:lnTo>
                    <a:pt x="134" y="211"/>
                  </a:lnTo>
                  <a:lnTo>
                    <a:pt x="101" y="207"/>
                  </a:lnTo>
                  <a:lnTo>
                    <a:pt x="72" y="205"/>
                  </a:lnTo>
                  <a:lnTo>
                    <a:pt x="72" y="205"/>
                  </a:lnTo>
                  <a:lnTo>
                    <a:pt x="49" y="204"/>
                  </a:lnTo>
                  <a:lnTo>
                    <a:pt x="30" y="204"/>
                  </a:lnTo>
                  <a:lnTo>
                    <a:pt x="16" y="205"/>
                  </a:lnTo>
                  <a:lnTo>
                    <a:pt x="6" y="206"/>
                  </a:lnTo>
                  <a:lnTo>
                    <a:pt x="1" y="209"/>
                  </a:lnTo>
                  <a:lnTo>
                    <a:pt x="0" y="211"/>
                  </a:lnTo>
                  <a:lnTo>
                    <a:pt x="0" y="212"/>
                  </a:lnTo>
                  <a:lnTo>
                    <a:pt x="4" y="216"/>
                  </a:lnTo>
                  <a:lnTo>
                    <a:pt x="11" y="220"/>
                  </a:lnTo>
                  <a:lnTo>
                    <a:pt x="11" y="220"/>
                  </a:lnTo>
                  <a:lnTo>
                    <a:pt x="25" y="224"/>
                  </a:lnTo>
                  <a:lnTo>
                    <a:pt x="45" y="228"/>
                  </a:lnTo>
                  <a:lnTo>
                    <a:pt x="99" y="237"/>
                  </a:lnTo>
                  <a:lnTo>
                    <a:pt x="128" y="242"/>
                  </a:lnTo>
                  <a:lnTo>
                    <a:pt x="157" y="249"/>
                  </a:lnTo>
                  <a:lnTo>
                    <a:pt x="170" y="254"/>
                  </a:lnTo>
                  <a:lnTo>
                    <a:pt x="183" y="259"/>
                  </a:lnTo>
                  <a:lnTo>
                    <a:pt x="194" y="265"/>
                  </a:lnTo>
                  <a:lnTo>
                    <a:pt x="204" y="271"/>
                  </a:lnTo>
                  <a:lnTo>
                    <a:pt x="204" y="271"/>
                  </a:lnTo>
                  <a:lnTo>
                    <a:pt x="213" y="277"/>
                  </a:lnTo>
                  <a:lnTo>
                    <a:pt x="220" y="285"/>
                  </a:lnTo>
                  <a:lnTo>
                    <a:pt x="223" y="291"/>
                  </a:lnTo>
                  <a:lnTo>
                    <a:pt x="227" y="299"/>
                  </a:lnTo>
                  <a:lnTo>
                    <a:pt x="230" y="305"/>
                  </a:lnTo>
                  <a:lnTo>
                    <a:pt x="231" y="312"/>
                  </a:lnTo>
                  <a:lnTo>
                    <a:pt x="231" y="324"/>
                  </a:lnTo>
                  <a:lnTo>
                    <a:pt x="228" y="346"/>
                  </a:lnTo>
                  <a:lnTo>
                    <a:pt x="230" y="350"/>
                  </a:lnTo>
                  <a:lnTo>
                    <a:pt x="230" y="353"/>
                  </a:lnTo>
                  <a:lnTo>
                    <a:pt x="232" y="356"/>
                  </a:lnTo>
                  <a:lnTo>
                    <a:pt x="235" y="357"/>
                  </a:lnTo>
                  <a:lnTo>
                    <a:pt x="235" y="357"/>
                  </a:lnTo>
                  <a:lnTo>
                    <a:pt x="244" y="360"/>
                  </a:lnTo>
                  <a:lnTo>
                    <a:pt x="256" y="361"/>
                  </a:lnTo>
                  <a:lnTo>
                    <a:pt x="270" y="361"/>
                  </a:lnTo>
                  <a:lnTo>
                    <a:pt x="286" y="360"/>
                  </a:lnTo>
                  <a:lnTo>
                    <a:pt x="301" y="359"/>
                  </a:lnTo>
                  <a:lnTo>
                    <a:pt x="314" y="356"/>
                  </a:lnTo>
                  <a:lnTo>
                    <a:pt x="325" y="352"/>
                  </a:lnTo>
                  <a:lnTo>
                    <a:pt x="329" y="350"/>
                  </a:lnTo>
                  <a:lnTo>
                    <a:pt x="331" y="347"/>
                  </a:lnTo>
                  <a:lnTo>
                    <a:pt x="331" y="347"/>
                  </a:lnTo>
                  <a:lnTo>
                    <a:pt x="339" y="337"/>
                  </a:lnTo>
                  <a:lnTo>
                    <a:pt x="343" y="329"/>
                  </a:lnTo>
                  <a:lnTo>
                    <a:pt x="347" y="322"/>
                  </a:lnTo>
                  <a:lnTo>
                    <a:pt x="347" y="322"/>
                  </a:lnTo>
                  <a:lnTo>
                    <a:pt x="395" y="332"/>
                  </a:lnTo>
                  <a:lnTo>
                    <a:pt x="447" y="343"/>
                  </a:lnTo>
                  <a:lnTo>
                    <a:pt x="509" y="357"/>
                  </a:lnTo>
                  <a:lnTo>
                    <a:pt x="578" y="375"/>
                  </a:lnTo>
                  <a:lnTo>
                    <a:pt x="645" y="394"/>
                  </a:lnTo>
                  <a:lnTo>
                    <a:pt x="678" y="403"/>
                  </a:lnTo>
                  <a:lnTo>
                    <a:pt x="707" y="413"/>
                  </a:lnTo>
                  <a:lnTo>
                    <a:pt x="735" y="423"/>
                  </a:lnTo>
                  <a:lnTo>
                    <a:pt x="758" y="434"/>
                  </a:lnTo>
                  <a:lnTo>
                    <a:pt x="758" y="434"/>
                  </a:lnTo>
                  <a:lnTo>
                    <a:pt x="781" y="445"/>
                  </a:lnTo>
                  <a:lnTo>
                    <a:pt x="804" y="458"/>
                  </a:lnTo>
                  <a:lnTo>
                    <a:pt x="855" y="487"/>
                  </a:lnTo>
                  <a:lnTo>
                    <a:pt x="906" y="521"/>
                  </a:lnTo>
                  <a:lnTo>
                    <a:pt x="956" y="556"/>
                  </a:lnTo>
                  <a:lnTo>
                    <a:pt x="1044" y="618"/>
                  </a:lnTo>
                  <a:lnTo>
                    <a:pt x="1075" y="639"/>
                  </a:lnTo>
                  <a:lnTo>
                    <a:pt x="1094" y="652"/>
                  </a:lnTo>
                  <a:lnTo>
                    <a:pt x="1094" y="652"/>
                  </a:lnTo>
                  <a:lnTo>
                    <a:pt x="1133" y="677"/>
                  </a:lnTo>
                  <a:lnTo>
                    <a:pt x="1150" y="688"/>
                  </a:lnTo>
                  <a:lnTo>
                    <a:pt x="1150" y="688"/>
                  </a:lnTo>
                  <a:lnTo>
                    <a:pt x="1143" y="690"/>
                  </a:lnTo>
                  <a:lnTo>
                    <a:pt x="1128" y="695"/>
                  </a:lnTo>
                  <a:lnTo>
                    <a:pt x="1105" y="703"/>
                  </a:lnTo>
                  <a:lnTo>
                    <a:pt x="1092" y="705"/>
                  </a:lnTo>
                  <a:lnTo>
                    <a:pt x="1078" y="708"/>
                  </a:lnTo>
                  <a:lnTo>
                    <a:pt x="1078" y="708"/>
                  </a:lnTo>
                  <a:lnTo>
                    <a:pt x="1063" y="709"/>
                  </a:lnTo>
                  <a:lnTo>
                    <a:pt x="1048" y="709"/>
                  </a:lnTo>
                  <a:lnTo>
                    <a:pt x="1016" y="708"/>
                  </a:lnTo>
                  <a:lnTo>
                    <a:pt x="1004" y="708"/>
                  </a:lnTo>
                  <a:lnTo>
                    <a:pt x="993" y="709"/>
                  </a:lnTo>
                  <a:lnTo>
                    <a:pt x="988" y="711"/>
                  </a:lnTo>
                  <a:lnTo>
                    <a:pt x="987" y="712"/>
                  </a:lnTo>
                  <a:lnTo>
                    <a:pt x="987" y="713"/>
                  </a:lnTo>
                  <a:lnTo>
                    <a:pt x="987" y="713"/>
                  </a:lnTo>
                  <a:lnTo>
                    <a:pt x="988" y="716"/>
                  </a:lnTo>
                  <a:lnTo>
                    <a:pt x="992" y="717"/>
                  </a:lnTo>
                  <a:lnTo>
                    <a:pt x="1004" y="722"/>
                  </a:lnTo>
                  <a:lnTo>
                    <a:pt x="1017" y="728"/>
                  </a:lnTo>
                  <a:lnTo>
                    <a:pt x="1037" y="733"/>
                  </a:lnTo>
                  <a:lnTo>
                    <a:pt x="1056" y="738"/>
                  </a:lnTo>
                  <a:lnTo>
                    <a:pt x="1077" y="744"/>
                  </a:lnTo>
                  <a:lnTo>
                    <a:pt x="1096" y="747"/>
                  </a:lnTo>
                  <a:lnTo>
                    <a:pt x="1114" y="749"/>
                  </a:lnTo>
                  <a:lnTo>
                    <a:pt x="1114" y="749"/>
                  </a:lnTo>
                  <a:lnTo>
                    <a:pt x="1131" y="749"/>
                  </a:lnTo>
                  <a:lnTo>
                    <a:pt x="1147" y="747"/>
                  </a:lnTo>
                  <a:lnTo>
                    <a:pt x="1162" y="745"/>
                  </a:lnTo>
                  <a:lnTo>
                    <a:pt x="1176" y="742"/>
                  </a:lnTo>
                  <a:lnTo>
                    <a:pt x="1198" y="736"/>
                  </a:lnTo>
                  <a:lnTo>
                    <a:pt x="1206" y="733"/>
                  </a:lnTo>
                  <a:lnTo>
                    <a:pt x="1206" y="733"/>
                  </a:lnTo>
                  <a:lnTo>
                    <a:pt x="1228" y="744"/>
                  </a:lnTo>
                  <a:lnTo>
                    <a:pt x="1253" y="754"/>
                  </a:lnTo>
                  <a:lnTo>
                    <a:pt x="1282" y="764"/>
                  </a:lnTo>
                  <a:lnTo>
                    <a:pt x="1282" y="764"/>
                  </a:lnTo>
                  <a:lnTo>
                    <a:pt x="1333" y="782"/>
                  </a:lnTo>
                  <a:lnTo>
                    <a:pt x="1353" y="789"/>
                  </a:lnTo>
                  <a:lnTo>
                    <a:pt x="1353" y="789"/>
                  </a:lnTo>
                  <a:lnTo>
                    <a:pt x="1353" y="792"/>
                  </a:lnTo>
                  <a:lnTo>
                    <a:pt x="1352" y="799"/>
                  </a:lnTo>
                  <a:lnTo>
                    <a:pt x="1345" y="813"/>
                  </a:lnTo>
                  <a:lnTo>
                    <a:pt x="1340" y="824"/>
                  </a:lnTo>
                  <a:lnTo>
                    <a:pt x="1333" y="835"/>
                  </a:lnTo>
                  <a:lnTo>
                    <a:pt x="1333" y="835"/>
                  </a:lnTo>
                  <a:lnTo>
                    <a:pt x="1315" y="860"/>
                  </a:lnTo>
                  <a:lnTo>
                    <a:pt x="1301" y="883"/>
                  </a:lnTo>
                  <a:lnTo>
                    <a:pt x="1294" y="893"/>
                  </a:lnTo>
                  <a:lnTo>
                    <a:pt x="1292" y="901"/>
                  </a:lnTo>
                  <a:lnTo>
                    <a:pt x="1291" y="907"/>
                  </a:lnTo>
                  <a:lnTo>
                    <a:pt x="1291" y="910"/>
                  </a:lnTo>
                  <a:lnTo>
                    <a:pt x="1292" y="911"/>
                  </a:lnTo>
                  <a:lnTo>
                    <a:pt x="1292" y="911"/>
                  </a:lnTo>
                  <a:lnTo>
                    <a:pt x="1294" y="913"/>
                  </a:lnTo>
                  <a:lnTo>
                    <a:pt x="1297" y="913"/>
                  </a:lnTo>
                  <a:lnTo>
                    <a:pt x="1307" y="911"/>
                  </a:lnTo>
                  <a:lnTo>
                    <a:pt x="1319" y="909"/>
                  </a:lnTo>
                  <a:lnTo>
                    <a:pt x="1333" y="904"/>
                  </a:lnTo>
                  <a:lnTo>
                    <a:pt x="1348" y="899"/>
                  </a:lnTo>
                  <a:lnTo>
                    <a:pt x="1362" y="890"/>
                  </a:lnTo>
                  <a:lnTo>
                    <a:pt x="1376" y="881"/>
                  </a:lnTo>
                  <a:lnTo>
                    <a:pt x="1389" y="871"/>
                  </a:lnTo>
                  <a:lnTo>
                    <a:pt x="1389" y="871"/>
                  </a:lnTo>
                  <a:lnTo>
                    <a:pt x="1408" y="852"/>
                  </a:lnTo>
                  <a:lnTo>
                    <a:pt x="1420" y="836"/>
                  </a:lnTo>
                  <a:lnTo>
                    <a:pt x="1429" y="825"/>
                  </a:lnTo>
                  <a:lnTo>
                    <a:pt x="1429" y="825"/>
                  </a:lnTo>
                  <a:lnTo>
                    <a:pt x="1443" y="827"/>
                  </a:lnTo>
                  <a:lnTo>
                    <a:pt x="1476" y="835"/>
                  </a:lnTo>
                  <a:lnTo>
                    <a:pt x="1495" y="840"/>
                  </a:lnTo>
                  <a:lnTo>
                    <a:pt x="1516" y="845"/>
                  </a:lnTo>
                  <a:lnTo>
                    <a:pt x="1535" y="853"/>
                  </a:lnTo>
                  <a:lnTo>
                    <a:pt x="1551" y="860"/>
                  </a:lnTo>
                  <a:lnTo>
                    <a:pt x="1551" y="860"/>
                  </a:lnTo>
                  <a:lnTo>
                    <a:pt x="1564" y="868"/>
                  </a:lnTo>
                  <a:lnTo>
                    <a:pt x="1575" y="876"/>
                  </a:lnTo>
                  <a:lnTo>
                    <a:pt x="1592" y="887"/>
                  </a:lnTo>
                  <a:lnTo>
                    <a:pt x="1598" y="891"/>
                  </a:lnTo>
                  <a:lnTo>
                    <a:pt x="1603" y="893"/>
                  </a:lnTo>
                  <a:lnTo>
                    <a:pt x="1608" y="893"/>
                  </a:lnTo>
                  <a:lnTo>
                    <a:pt x="1612" y="891"/>
                  </a:lnTo>
                  <a:lnTo>
                    <a:pt x="1612" y="891"/>
                  </a:lnTo>
                  <a:lnTo>
                    <a:pt x="1616" y="887"/>
                  </a:lnTo>
                  <a:lnTo>
                    <a:pt x="1617" y="881"/>
                  </a:lnTo>
                  <a:lnTo>
                    <a:pt x="1619" y="874"/>
                  </a:lnTo>
                  <a:lnTo>
                    <a:pt x="1619" y="867"/>
                  </a:lnTo>
                  <a:lnTo>
                    <a:pt x="1617" y="852"/>
                  </a:lnTo>
                  <a:lnTo>
                    <a:pt x="1617" y="840"/>
                  </a:lnTo>
                  <a:lnTo>
                    <a:pt x="1617" y="840"/>
                  </a:lnTo>
                  <a:lnTo>
                    <a:pt x="1617" y="836"/>
                  </a:lnTo>
                  <a:lnTo>
                    <a:pt x="1616" y="831"/>
                  </a:lnTo>
                  <a:lnTo>
                    <a:pt x="1612" y="822"/>
                  </a:lnTo>
                  <a:lnTo>
                    <a:pt x="1608" y="815"/>
                  </a:lnTo>
                  <a:lnTo>
                    <a:pt x="1607" y="812"/>
                  </a:lnTo>
                  <a:lnTo>
                    <a:pt x="1607" y="810"/>
                  </a:lnTo>
                  <a:lnTo>
                    <a:pt x="1607" y="810"/>
                  </a:lnTo>
                  <a:lnTo>
                    <a:pt x="1613" y="796"/>
                  </a:lnTo>
                  <a:lnTo>
                    <a:pt x="1619" y="783"/>
                  </a:lnTo>
                  <a:lnTo>
                    <a:pt x="1625" y="766"/>
                  </a:lnTo>
                  <a:lnTo>
                    <a:pt x="1629" y="749"/>
                  </a:lnTo>
                  <a:lnTo>
                    <a:pt x="1632" y="731"/>
                  </a:lnTo>
                  <a:lnTo>
                    <a:pt x="1632" y="722"/>
                  </a:lnTo>
                  <a:lnTo>
                    <a:pt x="1631" y="713"/>
                  </a:lnTo>
                  <a:lnTo>
                    <a:pt x="1630" y="705"/>
                  </a:lnTo>
                  <a:lnTo>
                    <a:pt x="1627" y="698"/>
                  </a:lnTo>
                  <a:lnTo>
                    <a:pt x="1627" y="698"/>
                  </a:lnTo>
                  <a:lnTo>
                    <a:pt x="1616" y="676"/>
                  </a:lnTo>
                  <a:lnTo>
                    <a:pt x="1608" y="662"/>
                  </a:lnTo>
                  <a:lnTo>
                    <a:pt x="1601" y="652"/>
                  </a:lnTo>
                  <a:lnTo>
                    <a:pt x="1592" y="637"/>
                  </a:lnTo>
                  <a:lnTo>
                    <a:pt x="1592" y="637"/>
                  </a:lnTo>
                  <a:lnTo>
                    <a:pt x="1588" y="627"/>
                  </a:lnTo>
                  <a:lnTo>
                    <a:pt x="1587" y="614"/>
                  </a:lnTo>
                  <a:lnTo>
                    <a:pt x="1584" y="600"/>
                  </a:lnTo>
                  <a:lnTo>
                    <a:pt x="1580" y="581"/>
                  </a:lnTo>
                  <a:lnTo>
                    <a:pt x="1577" y="571"/>
                  </a:lnTo>
                  <a:lnTo>
                    <a:pt x="1573" y="561"/>
                  </a:lnTo>
                  <a:lnTo>
                    <a:pt x="1566" y="548"/>
                  </a:lnTo>
                  <a:lnTo>
                    <a:pt x="1560" y="535"/>
                  </a:lnTo>
                  <a:lnTo>
                    <a:pt x="1550" y="520"/>
                  </a:lnTo>
                  <a:lnTo>
                    <a:pt x="1540" y="505"/>
                  </a:lnTo>
                  <a:lnTo>
                    <a:pt x="1526" y="487"/>
                  </a:lnTo>
                  <a:lnTo>
                    <a:pt x="1510" y="469"/>
                  </a:lnTo>
                  <a:lnTo>
                    <a:pt x="1510" y="469"/>
                  </a:lnTo>
                  <a:lnTo>
                    <a:pt x="1476" y="431"/>
                  </a:lnTo>
                  <a:lnTo>
                    <a:pt x="1439" y="392"/>
                  </a:lnTo>
                  <a:lnTo>
                    <a:pt x="1372" y="322"/>
                  </a:lnTo>
                  <a:lnTo>
                    <a:pt x="1302" y="251"/>
                  </a:lnTo>
                  <a:lnTo>
                    <a:pt x="1302" y="251"/>
                  </a:lnTo>
                  <a:lnTo>
                    <a:pt x="1301" y="235"/>
                  </a:lnTo>
                  <a:lnTo>
                    <a:pt x="1298" y="218"/>
                  </a:lnTo>
                  <a:lnTo>
                    <a:pt x="1294" y="196"/>
                  </a:lnTo>
                  <a:lnTo>
                    <a:pt x="1288" y="172"/>
                  </a:lnTo>
                  <a:lnTo>
                    <a:pt x="1281" y="145"/>
                  </a:lnTo>
                  <a:lnTo>
                    <a:pt x="1269" y="118"/>
                  </a:lnTo>
                  <a:lnTo>
                    <a:pt x="1264" y="106"/>
                  </a:lnTo>
                  <a:lnTo>
                    <a:pt x="1256" y="93"/>
                  </a:lnTo>
                  <a:lnTo>
                    <a:pt x="1256" y="93"/>
                  </a:lnTo>
                  <a:lnTo>
                    <a:pt x="1241" y="70"/>
                  </a:lnTo>
                  <a:lnTo>
                    <a:pt x="1226" y="50"/>
                  </a:lnTo>
                  <a:lnTo>
                    <a:pt x="1211" y="33"/>
                  </a:lnTo>
                  <a:lnTo>
                    <a:pt x="1197" y="19"/>
                  </a:lnTo>
                  <a:lnTo>
                    <a:pt x="1184" y="9"/>
                  </a:lnTo>
                  <a:lnTo>
                    <a:pt x="1173" y="3"/>
                  </a:lnTo>
                  <a:lnTo>
                    <a:pt x="1167" y="2"/>
                  </a:lnTo>
                  <a:lnTo>
                    <a:pt x="1162" y="0"/>
                  </a:lnTo>
                  <a:lnTo>
                    <a:pt x="1159" y="0"/>
                  </a:lnTo>
                  <a:lnTo>
                    <a:pt x="1155" y="2"/>
                  </a:lnTo>
                  <a:lnTo>
                    <a:pt x="1155" y="2"/>
                  </a:lnTo>
                  <a:lnTo>
                    <a:pt x="1152" y="4"/>
                  </a:lnTo>
                  <a:lnTo>
                    <a:pt x="1152" y="8"/>
                  </a:lnTo>
                  <a:lnTo>
                    <a:pt x="1152" y="14"/>
                  </a:lnTo>
                  <a:lnTo>
                    <a:pt x="1155" y="21"/>
                  </a:lnTo>
                  <a:lnTo>
                    <a:pt x="1160" y="38"/>
                  </a:lnTo>
                  <a:lnTo>
                    <a:pt x="1169" y="57"/>
                  </a:lnTo>
                  <a:lnTo>
                    <a:pt x="1186" y="98"/>
                  </a:lnTo>
                  <a:lnTo>
                    <a:pt x="1193" y="115"/>
                  </a:lnTo>
                  <a:lnTo>
                    <a:pt x="1194" y="122"/>
                  </a:lnTo>
                  <a:lnTo>
                    <a:pt x="1195" y="129"/>
                  </a:lnTo>
                  <a:lnTo>
                    <a:pt x="1195" y="129"/>
                  </a:lnTo>
                  <a:lnTo>
                    <a:pt x="1195" y="134"/>
                  </a:lnTo>
                  <a:lnTo>
                    <a:pt x="1193" y="139"/>
                  </a:lnTo>
                  <a:lnTo>
                    <a:pt x="1192" y="143"/>
                  </a:lnTo>
                  <a:lnTo>
                    <a:pt x="1188" y="146"/>
                  </a:lnTo>
                  <a:lnTo>
                    <a:pt x="1180" y="154"/>
                  </a:lnTo>
                  <a:lnTo>
                    <a:pt x="1171" y="159"/>
                  </a:lnTo>
                  <a:lnTo>
                    <a:pt x="1162" y="163"/>
                  </a:lnTo>
                  <a:lnTo>
                    <a:pt x="1155" y="165"/>
                  </a:lnTo>
                  <a:lnTo>
                    <a:pt x="1145" y="169"/>
                  </a:lnTo>
                  <a:lnTo>
                    <a:pt x="1145" y="169"/>
                  </a:lnTo>
                  <a:lnTo>
                    <a:pt x="1142" y="171"/>
                  </a:lnTo>
                  <a:lnTo>
                    <a:pt x="1136" y="171"/>
                  </a:lnTo>
                  <a:lnTo>
                    <a:pt x="1120" y="171"/>
                  </a:lnTo>
                  <a:lnTo>
                    <a:pt x="1099" y="169"/>
                  </a:lnTo>
                  <a:lnTo>
                    <a:pt x="1099" y="1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6">
              <a:extLst>
                <a:ext uri="{FF2B5EF4-FFF2-40B4-BE49-F238E27FC236}">
                  <a16:creationId xmlns:a16="http://schemas.microsoft.com/office/drawing/2014/main" id="{28926137-4D7D-46D2-9899-CC6ECBAB6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425" y="4919126"/>
              <a:ext cx="1716101" cy="1415087"/>
            </a:xfrm>
            <a:custGeom>
              <a:avLst/>
              <a:gdLst>
                <a:gd name="T0" fmla="*/ 160 w 1602"/>
                <a:gd name="T1" fmla="*/ 430 h 1321"/>
                <a:gd name="T2" fmla="*/ 70 w 1602"/>
                <a:gd name="T3" fmla="*/ 617 h 1321"/>
                <a:gd name="T4" fmla="*/ 37 w 1602"/>
                <a:gd name="T5" fmla="*/ 715 h 1321"/>
                <a:gd name="T6" fmla="*/ 4 w 1602"/>
                <a:gd name="T7" fmla="*/ 867 h 1321"/>
                <a:gd name="T8" fmla="*/ 1 w 1602"/>
                <a:gd name="T9" fmla="*/ 972 h 1321"/>
                <a:gd name="T10" fmla="*/ 23 w 1602"/>
                <a:gd name="T11" fmla="*/ 1065 h 1321"/>
                <a:gd name="T12" fmla="*/ 82 w 1602"/>
                <a:gd name="T13" fmla="*/ 1206 h 1321"/>
                <a:gd name="T14" fmla="*/ 87 w 1602"/>
                <a:gd name="T15" fmla="*/ 1248 h 1321"/>
                <a:gd name="T16" fmla="*/ 82 w 1602"/>
                <a:gd name="T17" fmla="*/ 1305 h 1321"/>
                <a:gd name="T18" fmla="*/ 92 w 1602"/>
                <a:gd name="T19" fmla="*/ 1321 h 1321"/>
                <a:gd name="T20" fmla="*/ 103 w 1602"/>
                <a:gd name="T21" fmla="*/ 1314 h 1321"/>
                <a:gd name="T22" fmla="*/ 173 w 1602"/>
                <a:gd name="T23" fmla="*/ 1200 h 1321"/>
                <a:gd name="T24" fmla="*/ 303 w 1602"/>
                <a:gd name="T25" fmla="*/ 947 h 1321"/>
                <a:gd name="T26" fmla="*/ 369 w 1602"/>
                <a:gd name="T27" fmla="*/ 908 h 1321"/>
                <a:gd name="T28" fmla="*/ 394 w 1602"/>
                <a:gd name="T29" fmla="*/ 913 h 1321"/>
                <a:gd name="T30" fmla="*/ 427 w 1602"/>
                <a:gd name="T31" fmla="*/ 903 h 1321"/>
                <a:gd name="T32" fmla="*/ 470 w 1602"/>
                <a:gd name="T33" fmla="*/ 868 h 1321"/>
                <a:gd name="T34" fmla="*/ 544 w 1602"/>
                <a:gd name="T35" fmla="*/ 774 h 1321"/>
                <a:gd name="T36" fmla="*/ 575 w 1602"/>
                <a:gd name="T37" fmla="*/ 721 h 1321"/>
                <a:gd name="T38" fmla="*/ 569 w 1602"/>
                <a:gd name="T39" fmla="*/ 715 h 1321"/>
                <a:gd name="T40" fmla="*/ 538 w 1602"/>
                <a:gd name="T41" fmla="*/ 732 h 1321"/>
                <a:gd name="T42" fmla="*/ 489 w 1602"/>
                <a:gd name="T43" fmla="*/ 762 h 1321"/>
                <a:gd name="T44" fmla="*/ 439 w 1602"/>
                <a:gd name="T45" fmla="*/ 774 h 1321"/>
                <a:gd name="T46" fmla="*/ 463 w 1602"/>
                <a:gd name="T47" fmla="*/ 727 h 1321"/>
                <a:gd name="T48" fmla="*/ 755 w 1602"/>
                <a:gd name="T49" fmla="*/ 396 h 1321"/>
                <a:gd name="T50" fmla="*/ 822 w 1602"/>
                <a:gd name="T51" fmla="*/ 317 h 1321"/>
                <a:gd name="T52" fmla="*/ 854 w 1602"/>
                <a:gd name="T53" fmla="*/ 269 h 1321"/>
                <a:gd name="T54" fmla="*/ 871 w 1602"/>
                <a:gd name="T55" fmla="*/ 267 h 1321"/>
                <a:gd name="T56" fmla="*/ 1159 w 1602"/>
                <a:gd name="T57" fmla="*/ 200 h 1321"/>
                <a:gd name="T58" fmla="*/ 1210 w 1602"/>
                <a:gd name="T59" fmla="*/ 194 h 1321"/>
                <a:gd name="T60" fmla="*/ 1211 w 1602"/>
                <a:gd name="T61" fmla="*/ 196 h 1321"/>
                <a:gd name="T62" fmla="*/ 1211 w 1602"/>
                <a:gd name="T63" fmla="*/ 200 h 1321"/>
                <a:gd name="T64" fmla="*/ 1256 w 1602"/>
                <a:gd name="T65" fmla="*/ 223 h 1321"/>
                <a:gd name="T66" fmla="*/ 1341 w 1602"/>
                <a:gd name="T67" fmla="*/ 248 h 1321"/>
                <a:gd name="T68" fmla="*/ 1369 w 1602"/>
                <a:gd name="T69" fmla="*/ 250 h 1321"/>
                <a:gd name="T70" fmla="*/ 1360 w 1602"/>
                <a:gd name="T71" fmla="*/ 242 h 1321"/>
                <a:gd name="T72" fmla="*/ 1336 w 1602"/>
                <a:gd name="T73" fmla="*/ 203 h 1321"/>
                <a:gd name="T74" fmla="*/ 1336 w 1602"/>
                <a:gd name="T75" fmla="*/ 161 h 1321"/>
                <a:gd name="T76" fmla="*/ 1375 w 1602"/>
                <a:gd name="T77" fmla="*/ 149 h 1321"/>
                <a:gd name="T78" fmla="*/ 1505 w 1602"/>
                <a:gd name="T79" fmla="*/ 134 h 1321"/>
                <a:gd name="T80" fmla="*/ 1597 w 1602"/>
                <a:gd name="T81" fmla="*/ 121 h 1321"/>
                <a:gd name="T82" fmla="*/ 1601 w 1602"/>
                <a:gd name="T83" fmla="*/ 116 h 1321"/>
                <a:gd name="T84" fmla="*/ 1539 w 1602"/>
                <a:gd name="T85" fmla="*/ 101 h 1321"/>
                <a:gd name="T86" fmla="*/ 1397 w 1602"/>
                <a:gd name="T87" fmla="*/ 88 h 1321"/>
                <a:gd name="T88" fmla="*/ 1320 w 1602"/>
                <a:gd name="T89" fmla="*/ 96 h 1321"/>
                <a:gd name="T90" fmla="*/ 1256 w 1602"/>
                <a:gd name="T91" fmla="*/ 122 h 1321"/>
                <a:gd name="T92" fmla="*/ 1220 w 1602"/>
                <a:gd name="T93" fmla="*/ 96 h 1321"/>
                <a:gd name="T94" fmla="*/ 1155 w 1602"/>
                <a:gd name="T95" fmla="*/ 63 h 1321"/>
                <a:gd name="T96" fmla="*/ 1054 w 1602"/>
                <a:gd name="T97" fmla="*/ 36 h 1321"/>
                <a:gd name="T98" fmla="*/ 952 w 1602"/>
                <a:gd name="T99" fmla="*/ 28 h 1321"/>
                <a:gd name="T100" fmla="*/ 792 w 1602"/>
                <a:gd name="T101" fmla="*/ 45 h 1321"/>
                <a:gd name="T102" fmla="*/ 529 w 1602"/>
                <a:gd name="T103" fmla="*/ 102 h 1321"/>
                <a:gd name="T104" fmla="*/ 419 w 1602"/>
                <a:gd name="T105" fmla="*/ 126 h 1321"/>
                <a:gd name="T106" fmla="*/ 360 w 1602"/>
                <a:gd name="T107" fmla="*/ 121 h 1321"/>
                <a:gd name="T108" fmla="*/ 342 w 1602"/>
                <a:gd name="T109" fmla="*/ 110 h 1321"/>
                <a:gd name="T110" fmla="*/ 301 w 1602"/>
                <a:gd name="T111" fmla="*/ 23 h 1321"/>
                <a:gd name="T112" fmla="*/ 276 w 1602"/>
                <a:gd name="T113" fmla="*/ 0 h 1321"/>
                <a:gd name="T114" fmla="*/ 250 w 1602"/>
                <a:gd name="T115" fmla="*/ 13 h 1321"/>
                <a:gd name="T116" fmla="*/ 223 w 1602"/>
                <a:gd name="T117" fmla="*/ 68 h 1321"/>
                <a:gd name="T118" fmla="*/ 216 w 1602"/>
                <a:gd name="T119" fmla="*/ 122 h 1321"/>
                <a:gd name="T120" fmla="*/ 225 w 1602"/>
                <a:gd name="T121" fmla="*/ 225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2" h="1321">
                  <a:moveTo>
                    <a:pt x="237" y="289"/>
                  </a:moveTo>
                  <a:lnTo>
                    <a:pt x="237" y="289"/>
                  </a:lnTo>
                  <a:lnTo>
                    <a:pt x="212" y="331"/>
                  </a:lnTo>
                  <a:lnTo>
                    <a:pt x="160" y="430"/>
                  </a:lnTo>
                  <a:lnTo>
                    <a:pt x="130" y="487"/>
                  </a:lnTo>
                  <a:lnTo>
                    <a:pt x="102" y="544"/>
                  </a:lnTo>
                  <a:lnTo>
                    <a:pt x="79" y="595"/>
                  </a:lnTo>
                  <a:lnTo>
                    <a:pt x="70" y="617"/>
                  </a:lnTo>
                  <a:lnTo>
                    <a:pt x="62" y="635"/>
                  </a:lnTo>
                  <a:lnTo>
                    <a:pt x="62" y="635"/>
                  </a:lnTo>
                  <a:lnTo>
                    <a:pt x="51" y="671"/>
                  </a:lnTo>
                  <a:lnTo>
                    <a:pt x="37" y="715"/>
                  </a:lnTo>
                  <a:lnTo>
                    <a:pt x="24" y="762"/>
                  </a:lnTo>
                  <a:lnTo>
                    <a:pt x="13" y="814"/>
                  </a:lnTo>
                  <a:lnTo>
                    <a:pt x="8" y="840"/>
                  </a:lnTo>
                  <a:lnTo>
                    <a:pt x="4" y="867"/>
                  </a:lnTo>
                  <a:lnTo>
                    <a:pt x="1" y="894"/>
                  </a:lnTo>
                  <a:lnTo>
                    <a:pt x="0" y="920"/>
                  </a:lnTo>
                  <a:lnTo>
                    <a:pt x="0" y="946"/>
                  </a:lnTo>
                  <a:lnTo>
                    <a:pt x="1" y="972"/>
                  </a:lnTo>
                  <a:lnTo>
                    <a:pt x="4" y="997"/>
                  </a:lnTo>
                  <a:lnTo>
                    <a:pt x="9" y="1021"/>
                  </a:lnTo>
                  <a:lnTo>
                    <a:pt x="9" y="1021"/>
                  </a:lnTo>
                  <a:lnTo>
                    <a:pt x="23" y="1065"/>
                  </a:lnTo>
                  <a:lnTo>
                    <a:pt x="36" y="1103"/>
                  </a:lnTo>
                  <a:lnTo>
                    <a:pt x="50" y="1136"/>
                  </a:lnTo>
                  <a:lnTo>
                    <a:pt x="62" y="1166"/>
                  </a:lnTo>
                  <a:lnTo>
                    <a:pt x="82" y="1206"/>
                  </a:lnTo>
                  <a:lnTo>
                    <a:pt x="88" y="1219"/>
                  </a:lnTo>
                  <a:lnTo>
                    <a:pt x="89" y="1227"/>
                  </a:lnTo>
                  <a:lnTo>
                    <a:pt x="89" y="1227"/>
                  </a:lnTo>
                  <a:lnTo>
                    <a:pt x="87" y="1248"/>
                  </a:lnTo>
                  <a:lnTo>
                    <a:pt x="84" y="1265"/>
                  </a:lnTo>
                  <a:lnTo>
                    <a:pt x="82" y="1281"/>
                  </a:lnTo>
                  <a:lnTo>
                    <a:pt x="82" y="1298"/>
                  </a:lnTo>
                  <a:lnTo>
                    <a:pt x="82" y="1305"/>
                  </a:lnTo>
                  <a:lnTo>
                    <a:pt x="83" y="1310"/>
                  </a:lnTo>
                  <a:lnTo>
                    <a:pt x="85" y="1316"/>
                  </a:lnTo>
                  <a:lnTo>
                    <a:pt x="88" y="1319"/>
                  </a:lnTo>
                  <a:lnTo>
                    <a:pt x="92" y="1321"/>
                  </a:lnTo>
                  <a:lnTo>
                    <a:pt x="95" y="1321"/>
                  </a:lnTo>
                  <a:lnTo>
                    <a:pt x="95" y="1321"/>
                  </a:lnTo>
                  <a:lnTo>
                    <a:pt x="99" y="1318"/>
                  </a:lnTo>
                  <a:lnTo>
                    <a:pt x="103" y="1314"/>
                  </a:lnTo>
                  <a:lnTo>
                    <a:pt x="113" y="1302"/>
                  </a:lnTo>
                  <a:lnTo>
                    <a:pt x="126" y="1283"/>
                  </a:lnTo>
                  <a:lnTo>
                    <a:pt x="140" y="1258"/>
                  </a:lnTo>
                  <a:lnTo>
                    <a:pt x="173" y="1200"/>
                  </a:lnTo>
                  <a:lnTo>
                    <a:pt x="209" y="1133"/>
                  </a:lnTo>
                  <a:lnTo>
                    <a:pt x="272" y="1007"/>
                  </a:lnTo>
                  <a:lnTo>
                    <a:pt x="303" y="947"/>
                  </a:lnTo>
                  <a:lnTo>
                    <a:pt x="303" y="947"/>
                  </a:lnTo>
                  <a:lnTo>
                    <a:pt x="315" y="939"/>
                  </a:lnTo>
                  <a:lnTo>
                    <a:pt x="338" y="925"/>
                  </a:lnTo>
                  <a:lnTo>
                    <a:pt x="369" y="908"/>
                  </a:lnTo>
                  <a:lnTo>
                    <a:pt x="369" y="908"/>
                  </a:lnTo>
                  <a:lnTo>
                    <a:pt x="371" y="909"/>
                  </a:lnTo>
                  <a:lnTo>
                    <a:pt x="378" y="910"/>
                  </a:lnTo>
                  <a:lnTo>
                    <a:pt x="388" y="913"/>
                  </a:lnTo>
                  <a:lnTo>
                    <a:pt x="394" y="913"/>
                  </a:lnTo>
                  <a:lnTo>
                    <a:pt x="400" y="911"/>
                  </a:lnTo>
                  <a:lnTo>
                    <a:pt x="408" y="910"/>
                  </a:lnTo>
                  <a:lnTo>
                    <a:pt x="417" y="908"/>
                  </a:lnTo>
                  <a:lnTo>
                    <a:pt x="427" y="903"/>
                  </a:lnTo>
                  <a:lnTo>
                    <a:pt x="436" y="898"/>
                  </a:lnTo>
                  <a:lnTo>
                    <a:pt x="447" y="890"/>
                  </a:lnTo>
                  <a:lnTo>
                    <a:pt x="459" y="880"/>
                  </a:lnTo>
                  <a:lnTo>
                    <a:pt x="470" y="868"/>
                  </a:lnTo>
                  <a:lnTo>
                    <a:pt x="483" y="854"/>
                  </a:lnTo>
                  <a:lnTo>
                    <a:pt x="483" y="854"/>
                  </a:lnTo>
                  <a:lnTo>
                    <a:pt x="526" y="798"/>
                  </a:lnTo>
                  <a:lnTo>
                    <a:pt x="544" y="774"/>
                  </a:lnTo>
                  <a:lnTo>
                    <a:pt x="558" y="754"/>
                  </a:lnTo>
                  <a:lnTo>
                    <a:pt x="568" y="737"/>
                  </a:lnTo>
                  <a:lnTo>
                    <a:pt x="573" y="725"/>
                  </a:lnTo>
                  <a:lnTo>
                    <a:pt x="575" y="721"/>
                  </a:lnTo>
                  <a:lnTo>
                    <a:pt x="573" y="717"/>
                  </a:lnTo>
                  <a:lnTo>
                    <a:pt x="572" y="716"/>
                  </a:lnTo>
                  <a:lnTo>
                    <a:pt x="569" y="715"/>
                  </a:lnTo>
                  <a:lnTo>
                    <a:pt x="569" y="715"/>
                  </a:lnTo>
                  <a:lnTo>
                    <a:pt x="562" y="716"/>
                  </a:lnTo>
                  <a:lnTo>
                    <a:pt x="554" y="720"/>
                  </a:lnTo>
                  <a:lnTo>
                    <a:pt x="547" y="725"/>
                  </a:lnTo>
                  <a:lnTo>
                    <a:pt x="538" y="732"/>
                  </a:lnTo>
                  <a:lnTo>
                    <a:pt x="529" y="740"/>
                  </a:lnTo>
                  <a:lnTo>
                    <a:pt x="517" y="748"/>
                  </a:lnTo>
                  <a:lnTo>
                    <a:pt x="505" y="755"/>
                  </a:lnTo>
                  <a:lnTo>
                    <a:pt x="489" y="762"/>
                  </a:lnTo>
                  <a:lnTo>
                    <a:pt x="489" y="762"/>
                  </a:lnTo>
                  <a:lnTo>
                    <a:pt x="473" y="767"/>
                  </a:lnTo>
                  <a:lnTo>
                    <a:pt x="460" y="770"/>
                  </a:lnTo>
                  <a:lnTo>
                    <a:pt x="439" y="774"/>
                  </a:lnTo>
                  <a:lnTo>
                    <a:pt x="427" y="774"/>
                  </a:lnTo>
                  <a:lnTo>
                    <a:pt x="422" y="774"/>
                  </a:lnTo>
                  <a:lnTo>
                    <a:pt x="422" y="774"/>
                  </a:lnTo>
                  <a:lnTo>
                    <a:pt x="463" y="727"/>
                  </a:lnTo>
                  <a:lnTo>
                    <a:pt x="557" y="617"/>
                  </a:lnTo>
                  <a:lnTo>
                    <a:pt x="667" y="490"/>
                  </a:lnTo>
                  <a:lnTo>
                    <a:pt x="717" y="436"/>
                  </a:lnTo>
                  <a:lnTo>
                    <a:pt x="755" y="396"/>
                  </a:lnTo>
                  <a:lnTo>
                    <a:pt x="755" y="396"/>
                  </a:lnTo>
                  <a:lnTo>
                    <a:pt x="784" y="365"/>
                  </a:lnTo>
                  <a:lnTo>
                    <a:pt x="806" y="340"/>
                  </a:lnTo>
                  <a:lnTo>
                    <a:pt x="822" y="317"/>
                  </a:lnTo>
                  <a:lnTo>
                    <a:pt x="835" y="299"/>
                  </a:lnTo>
                  <a:lnTo>
                    <a:pt x="849" y="275"/>
                  </a:lnTo>
                  <a:lnTo>
                    <a:pt x="853" y="270"/>
                  </a:lnTo>
                  <a:lnTo>
                    <a:pt x="854" y="269"/>
                  </a:lnTo>
                  <a:lnTo>
                    <a:pt x="855" y="269"/>
                  </a:lnTo>
                  <a:lnTo>
                    <a:pt x="855" y="269"/>
                  </a:lnTo>
                  <a:lnTo>
                    <a:pt x="860" y="269"/>
                  </a:lnTo>
                  <a:lnTo>
                    <a:pt x="871" y="267"/>
                  </a:lnTo>
                  <a:lnTo>
                    <a:pt x="905" y="260"/>
                  </a:lnTo>
                  <a:lnTo>
                    <a:pt x="1009" y="236"/>
                  </a:lnTo>
                  <a:lnTo>
                    <a:pt x="1118" y="210"/>
                  </a:lnTo>
                  <a:lnTo>
                    <a:pt x="1159" y="200"/>
                  </a:lnTo>
                  <a:lnTo>
                    <a:pt x="1182" y="196"/>
                  </a:lnTo>
                  <a:lnTo>
                    <a:pt x="1182" y="196"/>
                  </a:lnTo>
                  <a:lnTo>
                    <a:pt x="1200" y="194"/>
                  </a:lnTo>
                  <a:lnTo>
                    <a:pt x="1210" y="194"/>
                  </a:lnTo>
                  <a:lnTo>
                    <a:pt x="1215" y="195"/>
                  </a:lnTo>
                  <a:lnTo>
                    <a:pt x="1215" y="196"/>
                  </a:lnTo>
                  <a:lnTo>
                    <a:pt x="1215" y="196"/>
                  </a:lnTo>
                  <a:lnTo>
                    <a:pt x="1211" y="196"/>
                  </a:lnTo>
                  <a:lnTo>
                    <a:pt x="1209" y="196"/>
                  </a:lnTo>
                  <a:lnTo>
                    <a:pt x="1209" y="196"/>
                  </a:lnTo>
                  <a:lnTo>
                    <a:pt x="1209" y="197"/>
                  </a:lnTo>
                  <a:lnTo>
                    <a:pt x="1211" y="200"/>
                  </a:lnTo>
                  <a:lnTo>
                    <a:pt x="1219" y="205"/>
                  </a:lnTo>
                  <a:lnTo>
                    <a:pt x="1233" y="213"/>
                  </a:lnTo>
                  <a:lnTo>
                    <a:pt x="1256" y="223"/>
                  </a:lnTo>
                  <a:lnTo>
                    <a:pt x="1256" y="223"/>
                  </a:lnTo>
                  <a:lnTo>
                    <a:pt x="1281" y="233"/>
                  </a:lnTo>
                  <a:lnTo>
                    <a:pt x="1304" y="239"/>
                  </a:lnTo>
                  <a:lnTo>
                    <a:pt x="1324" y="244"/>
                  </a:lnTo>
                  <a:lnTo>
                    <a:pt x="1341" y="248"/>
                  </a:lnTo>
                  <a:lnTo>
                    <a:pt x="1355" y="250"/>
                  </a:lnTo>
                  <a:lnTo>
                    <a:pt x="1364" y="250"/>
                  </a:lnTo>
                  <a:lnTo>
                    <a:pt x="1369" y="250"/>
                  </a:lnTo>
                  <a:lnTo>
                    <a:pt x="1369" y="250"/>
                  </a:lnTo>
                  <a:lnTo>
                    <a:pt x="1369" y="250"/>
                  </a:lnTo>
                  <a:lnTo>
                    <a:pt x="1369" y="250"/>
                  </a:lnTo>
                  <a:lnTo>
                    <a:pt x="1365" y="247"/>
                  </a:lnTo>
                  <a:lnTo>
                    <a:pt x="1360" y="242"/>
                  </a:lnTo>
                  <a:lnTo>
                    <a:pt x="1350" y="228"/>
                  </a:lnTo>
                  <a:lnTo>
                    <a:pt x="1343" y="220"/>
                  </a:lnTo>
                  <a:lnTo>
                    <a:pt x="1339" y="211"/>
                  </a:lnTo>
                  <a:lnTo>
                    <a:pt x="1336" y="203"/>
                  </a:lnTo>
                  <a:lnTo>
                    <a:pt x="1336" y="196"/>
                  </a:lnTo>
                  <a:lnTo>
                    <a:pt x="1336" y="163"/>
                  </a:lnTo>
                  <a:lnTo>
                    <a:pt x="1336" y="163"/>
                  </a:lnTo>
                  <a:lnTo>
                    <a:pt x="1336" y="161"/>
                  </a:lnTo>
                  <a:lnTo>
                    <a:pt x="1338" y="159"/>
                  </a:lnTo>
                  <a:lnTo>
                    <a:pt x="1346" y="157"/>
                  </a:lnTo>
                  <a:lnTo>
                    <a:pt x="1358" y="154"/>
                  </a:lnTo>
                  <a:lnTo>
                    <a:pt x="1375" y="149"/>
                  </a:lnTo>
                  <a:lnTo>
                    <a:pt x="1375" y="149"/>
                  </a:lnTo>
                  <a:lnTo>
                    <a:pt x="1393" y="145"/>
                  </a:lnTo>
                  <a:lnTo>
                    <a:pt x="1423" y="142"/>
                  </a:lnTo>
                  <a:lnTo>
                    <a:pt x="1505" y="134"/>
                  </a:lnTo>
                  <a:lnTo>
                    <a:pt x="1544" y="130"/>
                  </a:lnTo>
                  <a:lnTo>
                    <a:pt x="1577" y="125"/>
                  </a:lnTo>
                  <a:lnTo>
                    <a:pt x="1590" y="124"/>
                  </a:lnTo>
                  <a:lnTo>
                    <a:pt x="1597" y="121"/>
                  </a:lnTo>
                  <a:lnTo>
                    <a:pt x="1602" y="119"/>
                  </a:lnTo>
                  <a:lnTo>
                    <a:pt x="1602" y="117"/>
                  </a:lnTo>
                  <a:lnTo>
                    <a:pt x="1601" y="116"/>
                  </a:lnTo>
                  <a:lnTo>
                    <a:pt x="1601" y="116"/>
                  </a:lnTo>
                  <a:lnTo>
                    <a:pt x="1592" y="111"/>
                  </a:lnTo>
                  <a:lnTo>
                    <a:pt x="1578" y="107"/>
                  </a:lnTo>
                  <a:lnTo>
                    <a:pt x="1561" y="103"/>
                  </a:lnTo>
                  <a:lnTo>
                    <a:pt x="1539" y="101"/>
                  </a:lnTo>
                  <a:lnTo>
                    <a:pt x="1484" y="96"/>
                  </a:lnTo>
                  <a:lnTo>
                    <a:pt x="1414" y="89"/>
                  </a:lnTo>
                  <a:lnTo>
                    <a:pt x="1414" y="89"/>
                  </a:lnTo>
                  <a:lnTo>
                    <a:pt x="1397" y="88"/>
                  </a:lnTo>
                  <a:lnTo>
                    <a:pt x="1379" y="88"/>
                  </a:lnTo>
                  <a:lnTo>
                    <a:pt x="1364" y="89"/>
                  </a:lnTo>
                  <a:lnTo>
                    <a:pt x="1348" y="91"/>
                  </a:lnTo>
                  <a:lnTo>
                    <a:pt x="1320" y="96"/>
                  </a:lnTo>
                  <a:lnTo>
                    <a:pt x="1298" y="102"/>
                  </a:lnTo>
                  <a:lnTo>
                    <a:pt x="1280" y="110"/>
                  </a:lnTo>
                  <a:lnTo>
                    <a:pt x="1266" y="116"/>
                  </a:lnTo>
                  <a:lnTo>
                    <a:pt x="1256" y="122"/>
                  </a:lnTo>
                  <a:lnTo>
                    <a:pt x="1256" y="122"/>
                  </a:lnTo>
                  <a:lnTo>
                    <a:pt x="1252" y="119"/>
                  </a:lnTo>
                  <a:lnTo>
                    <a:pt x="1239" y="110"/>
                  </a:lnTo>
                  <a:lnTo>
                    <a:pt x="1220" y="96"/>
                  </a:lnTo>
                  <a:lnTo>
                    <a:pt x="1207" y="88"/>
                  </a:lnTo>
                  <a:lnTo>
                    <a:pt x="1192" y="79"/>
                  </a:lnTo>
                  <a:lnTo>
                    <a:pt x="1174" y="72"/>
                  </a:lnTo>
                  <a:lnTo>
                    <a:pt x="1155" y="63"/>
                  </a:lnTo>
                  <a:lnTo>
                    <a:pt x="1134" y="55"/>
                  </a:lnTo>
                  <a:lnTo>
                    <a:pt x="1109" y="47"/>
                  </a:lnTo>
                  <a:lnTo>
                    <a:pt x="1083" y="41"/>
                  </a:lnTo>
                  <a:lnTo>
                    <a:pt x="1054" y="36"/>
                  </a:lnTo>
                  <a:lnTo>
                    <a:pt x="1022" y="32"/>
                  </a:lnTo>
                  <a:lnTo>
                    <a:pt x="989" y="30"/>
                  </a:lnTo>
                  <a:lnTo>
                    <a:pt x="989" y="30"/>
                  </a:lnTo>
                  <a:lnTo>
                    <a:pt x="952" y="28"/>
                  </a:lnTo>
                  <a:lnTo>
                    <a:pt x="914" y="31"/>
                  </a:lnTo>
                  <a:lnTo>
                    <a:pt x="874" y="34"/>
                  </a:lnTo>
                  <a:lnTo>
                    <a:pt x="834" y="39"/>
                  </a:lnTo>
                  <a:lnTo>
                    <a:pt x="792" y="45"/>
                  </a:lnTo>
                  <a:lnTo>
                    <a:pt x="751" y="53"/>
                  </a:lnTo>
                  <a:lnTo>
                    <a:pt x="670" y="69"/>
                  </a:lnTo>
                  <a:lnTo>
                    <a:pt x="595" y="86"/>
                  </a:lnTo>
                  <a:lnTo>
                    <a:pt x="529" y="102"/>
                  </a:lnTo>
                  <a:lnTo>
                    <a:pt x="477" y="115"/>
                  </a:lnTo>
                  <a:lnTo>
                    <a:pt x="442" y="122"/>
                  </a:lnTo>
                  <a:lnTo>
                    <a:pt x="442" y="122"/>
                  </a:lnTo>
                  <a:lnTo>
                    <a:pt x="419" y="126"/>
                  </a:lnTo>
                  <a:lnTo>
                    <a:pt x="400" y="126"/>
                  </a:lnTo>
                  <a:lnTo>
                    <a:pt x="384" y="126"/>
                  </a:lnTo>
                  <a:lnTo>
                    <a:pt x="371" y="124"/>
                  </a:lnTo>
                  <a:lnTo>
                    <a:pt x="360" y="121"/>
                  </a:lnTo>
                  <a:lnTo>
                    <a:pt x="352" y="117"/>
                  </a:lnTo>
                  <a:lnTo>
                    <a:pt x="346" y="114"/>
                  </a:lnTo>
                  <a:lnTo>
                    <a:pt x="342" y="110"/>
                  </a:lnTo>
                  <a:lnTo>
                    <a:pt x="342" y="110"/>
                  </a:lnTo>
                  <a:lnTo>
                    <a:pt x="332" y="84"/>
                  </a:lnTo>
                  <a:lnTo>
                    <a:pt x="324" y="64"/>
                  </a:lnTo>
                  <a:lnTo>
                    <a:pt x="313" y="42"/>
                  </a:lnTo>
                  <a:lnTo>
                    <a:pt x="301" y="23"/>
                  </a:lnTo>
                  <a:lnTo>
                    <a:pt x="295" y="14"/>
                  </a:lnTo>
                  <a:lnTo>
                    <a:pt x="289" y="8"/>
                  </a:lnTo>
                  <a:lnTo>
                    <a:pt x="282" y="3"/>
                  </a:lnTo>
                  <a:lnTo>
                    <a:pt x="276" y="0"/>
                  </a:lnTo>
                  <a:lnTo>
                    <a:pt x="270" y="0"/>
                  </a:lnTo>
                  <a:lnTo>
                    <a:pt x="263" y="3"/>
                  </a:lnTo>
                  <a:lnTo>
                    <a:pt x="263" y="3"/>
                  </a:lnTo>
                  <a:lnTo>
                    <a:pt x="250" y="13"/>
                  </a:lnTo>
                  <a:lnTo>
                    <a:pt x="240" y="25"/>
                  </a:lnTo>
                  <a:lnTo>
                    <a:pt x="233" y="37"/>
                  </a:lnTo>
                  <a:lnTo>
                    <a:pt x="226" y="51"/>
                  </a:lnTo>
                  <a:lnTo>
                    <a:pt x="223" y="68"/>
                  </a:lnTo>
                  <a:lnTo>
                    <a:pt x="219" y="84"/>
                  </a:lnTo>
                  <a:lnTo>
                    <a:pt x="217" y="103"/>
                  </a:lnTo>
                  <a:lnTo>
                    <a:pt x="216" y="122"/>
                  </a:lnTo>
                  <a:lnTo>
                    <a:pt x="216" y="122"/>
                  </a:lnTo>
                  <a:lnTo>
                    <a:pt x="216" y="145"/>
                  </a:lnTo>
                  <a:lnTo>
                    <a:pt x="219" y="171"/>
                  </a:lnTo>
                  <a:lnTo>
                    <a:pt x="221" y="199"/>
                  </a:lnTo>
                  <a:lnTo>
                    <a:pt x="225" y="225"/>
                  </a:lnTo>
                  <a:lnTo>
                    <a:pt x="233" y="270"/>
                  </a:lnTo>
                  <a:lnTo>
                    <a:pt x="237" y="289"/>
                  </a:lnTo>
                  <a:lnTo>
                    <a:pt x="237" y="28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id="{F8A6E572-0935-4AA6-9301-CEC036E57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178" y="4674492"/>
              <a:ext cx="824730" cy="1645717"/>
            </a:xfrm>
            <a:custGeom>
              <a:avLst/>
              <a:gdLst>
                <a:gd name="T0" fmla="*/ 555 w 661"/>
                <a:gd name="T1" fmla="*/ 1318 h 1319"/>
                <a:gd name="T2" fmla="*/ 468 w 661"/>
                <a:gd name="T3" fmla="*/ 1317 h 1319"/>
                <a:gd name="T4" fmla="*/ 417 w 661"/>
                <a:gd name="T5" fmla="*/ 1310 h 1319"/>
                <a:gd name="T6" fmla="*/ 350 w 661"/>
                <a:gd name="T7" fmla="*/ 1306 h 1319"/>
                <a:gd name="T8" fmla="*/ 278 w 661"/>
                <a:gd name="T9" fmla="*/ 1315 h 1319"/>
                <a:gd name="T10" fmla="*/ 238 w 661"/>
                <a:gd name="T11" fmla="*/ 1318 h 1319"/>
                <a:gd name="T12" fmla="*/ 210 w 661"/>
                <a:gd name="T13" fmla="*/ 1317 h 1319"/>
                <a:gd name="T14" fmla="*/ 183 w 661"/>
                <a:gd name="T15" fmla="*/ 1248 h 1319"/>
                <a:gd name="T16" fmla="*/ 142 w 661"/>
                <a:gd name="T17" fmla="*/ 1088 h 1319"/>
                <a:gd name="T18" fmla="*/ 130 w 661"/>
                <a:gd name="T19" fmla="*/ 1010 h 1319"/>
                <a:gd name="T20" fmla="*/ 107 w 661"/>
                <a:gd name="T21" fmla="*/ 801 h 1319"/>
                <a:gd name="T22" fmla="*/ 99 w 661"/>
                <a:gd name="T23" fmla="*/ 658 h 1319"/>
                <a:gd name="T24" fmla="*/ 97 w 661"/>
                <a:gd name="T25" fmla="*/ 652 h 1319"/>
                <a:gd name="T26" fmla="*/ 83 w 661"/>
                <a:gd name="T27" fmla="*/ 653 h 1319"/>
                <a:gd name="T28" fmla="*/ 60 w 661"/>
                <a:gd name="T29" fmla="*/ 672 h 1319"/>
                <a:gd name="T30" fmla="*/ 43 w 661"/>
                <a:gd name="T31" fmla="*/ 698 h 1319"/>
                <a:gd name="T32" fmla="*/ 24 w 661"/>
                <a:gd name="T33" fmla="*/ 760 h 1319"/>
                <a:gd name="T34" fmla="*/ 14 w 661"/>
                <a:gd name="T35" fmla="*/ 784 h 1319"/>
                <a:gd name="T36" fmla="*/ 10 w 661"/>
                <a:gd name="T37" fmla="*/ 784 h 1319"/>
                <a:gd name="T38" fmla="*/ 3 w 661"/>
                <a:gd name="T39" fmla="*/ 763 h 1319"/>
                <a:gd name="T40" fmla="*/ 1 w 661"/>
                <a:gd name="T41" fmla="*/ 686 h 1319"/>
                <a:gd name="T42" fmla="*/ 13 w 661"/>
                <a:gd name="T43" fmla="*/ 625 h 1319"/>
                <a:gd name="T44" fmla="*/ 23 w 661"/>
                <a:gd name="T45" fmla="*/ 599 h 1319"/>
                <a:gd name="T46" fmla="*/ 45 w 661"/>
                <a:gd name="T47" fmla="*/ 564 h 1319"/>
                <a:gd name="T48" fmla="*/ 85 w 661"/>
                <a:gd name="T49" fmla="*/ 522 h 1319"/>
                <a:gd name="T50" fmla="*/ 123 w 661"/>
                <a:gd name="T51" fmla="*/ 498 h 1319"/>
                <a:gd name="T52" fmla="*/ 146 w 661"/>
                <a:gd name="T53" fmla="*/ 407 h 1319"/>
                <a:gd name="T54" fmla="*/ 183 w 661"/>
                <a:gd name="T55" fmla="*/ 290 h 1319"/>
                <a:gd name="T56" fmla="*/ 197 w 661"/>
                <a:gd name="T57" fmla="*/ 259 h 1319"/>
                <a:gd name="T58" fmla="*/ 245 w 661"/>
                <a:gd name="T59" fmla="*/ 176 h 1319"/>
                <a:gd name="T60" fmla="*/ 269 w 661"/>
                <a:gd name="T61" fmla="*/ 126 h 1319"/>
                <a:gd name="T62" fmla="*/ 275 w 661"/>
                <a:gd name="T63" fmla="*/ 94 h 1319"/>
                <a:gd name="T64" fmla="*/ 287 w 661"/>
                <a:gd name="T65" fmla="*/ 31 h 1319"/>
                <a:gd name="T66" fmla="*/ 301 w 661"/>
                <a:gd name="T67" fmla="*/ 3 h 1319"/>
                <a:gd name="T68" fmla="*/ 310 w 661"/>
                <a:gd name="T69" fmla="*/ 0 h 1319"/>
                <a:gd name="T70" fmla="*/ 324 w 661"/>
                <a:gd name="T71" fmla="*/ 12 h 1319"/>
                <a:gd name="T72" fmla="*/ 342 w 661"/>
                <a:gd name="T73" fmla="*/ 59 h 1319"/>
                <a:gd name="T74" fmla="*/ 364 w 661"/>
                <a:gd name="T75" fmla="*/ 132 h 1319"/>
                <a:gd name="T76" fmla="*/ 376 w 661"/>
                <a:gd name="T77" fmla="*/ 165 h 1319"/>
                <a:gd name="T78" fmla="*/ 404 w 661"/>
                <a:gd name="T79" fmla="*/ 257 h 1319"/>
                <a:gd name="T80" fmla="*/ 436 w 661"/>
                <a:gd name="T81" fmla="*/ 392 h 1319"/>
                <a:gd name="T82" fmla="*/ 447 w 661"/>
                <a:gd name="T83" fmla="*/ 455 h 1319"/>
                <a:gd name="T84" fmla="*/ 480 w 661"/>
                <a:gd name="T85" fmla="*/ 719 h 1319"/>
                <a:gd name="T86" fmla="*/ 503 w 661"/>
                <a:gd name="T87" fmla="*/ 944 h 1319"/>
                <a:gd name="T88" fmla="*/ 567 w 661"/>
                <a:gd name="T89" fmla="*/ 996 h 1319"/>
                <a:gd name="T90" fmla="*/ 627 w 661"/>
                <a:gd name="T91" fmla="*/ 1056 h 1319"/>
                <a:gd name="T92" fmla="*/ 649 w 661"/>
                <a:gd name="T93" fmla="*/ 1090 h 1319"/>
                <a:gd name="T94" fmla="*/ 661 w 661"/>
                <a:gd name="T95" fmla="*/ 1123 h 1319"/>
                <a:gd name="T96" fmla="*/ 658 w 661"/>
                <a:gd name="T97" fmla="*/ 1136 h 1319"/>
                <a:gd name="T98" fmla="*/ 649 w 661"/>
                <a:gd name="T99" fmla="*/ 1141 h 1319"/>
                <a:gd name="T100" fmla="*/ 616 w 661"/>
                <a:gd name="T101" fmla="*/ 1131 h 1319"/>
                <a:gd name="T102" fmla="*/ 587 w 661"/>
                <a:gd name="T103" fmla="*/ 1120 h 1319"/>
                <a:gd name="T104" fmla="*/ 532 w 661"/>
                <a:gd name="T105" fmla="*/ 1111 h 1319"/>
                <a:gd name="T106" fmla="*/ 532 w 661"/>
                <a:gd name="T107" fmla="*/ 1136 h 1319"/>
                <a:gd name="T108" fmla="*/ 549 w 661"/>
                <a:gd name="T109" fmla="*/ 1197 h 1319"/>
                <a:gd name="T110" fmla="*/ 569 w 661"/>
                <a:gd name="T111" fmla="*/ 1317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1" h="1319">
                  <a:moveTo>
                    <a:pt x="569" y="1317"/>
                  </a:moveTo>
                  <a:lnTo>
                    <a:pt x="569" y="1317"/>
                  </a:lnTo>
                  <a:lnTo>
                    <a:pt x="555" y="1318"/>
                  </a:lnTo>
                  <a:lnTo>
                    <a:pt x="517" y="1319"/>
                  </a:lnTo>
                  <a:lnTo>
                    <a:pt x="493" y="1318"/>
                  </a:lnTo>
                  <a:lnTo>
                    <a:pt x="468" y="1317"/>
                  </a:lnTo>
                  <a:lnTo>
                    <a:pt x="441" y="1314"/>
                  </a:lnTo>
                  <a:lnTo>
                    <a:pt x="417" y="1310"/>
                  </a:lnTo>
                  <a:lnTo>
                    <a:pt x="417" y="1310"/>
                  </a:lnTo>
                  <a:lnTo>
                    <a:pt x="393" y="1306"/>
                  </a:lnTo>
                  <a:lnTo>
                    <a:pt x="371" y="1305"/>
                  </a:lnTo>
                  <a:lnTo>
                    <a:pt x="350" y="1306"/>
                  </a:lnTo>
                  <a:lnTo>
                    <a:pt x="330" y="1308"/>
                  </a:lnTo>
                  <a:lnTo>
                    <a:pt x="295" y="1313"/>
                  </a:lnTo>
                  <a:lnTo>
                    <a:pt x="278" y="1315"/>
                  </a:lnTo>
                  <a:lnTo>
                    <a:pt x="263" y="1317"/>
                  </a:lnTo>
                  <a:lnTo>
                    <a:pt x="263" y="1317"/>
                  </a:lnTo>
                  <a:lnTo>
                    <a:pt x="238" y="1318"/>
                  </a:lnTo>
                  <a:lnTo>
                    <a:pt x="221" y="1318"/>
                  </a:lnTo>
                  <a:lnTo>
                    <a:pt x="210" y="1317"/>
                  </a:lnTo>
                  <a:lnTo>
                    <a:pt x="210" y="1317"/>
                  </a:lnTo>
                  <a:lnTo>
                    <a:pt x="202" y="1300"/>
                  </a:lnTo>
                  <a:lnTo>
                    <a:pt x="193" y="1278"/>
                  </a:lnTo>
                  <a:lnTo>
                    <a:pt x="183" y="1248"/>
                  </a:lnTo>
                  <a:lnTo>
                    <a:pt x="170" y="1206"/>
                  </a:lnTo>
                  <a:lnTo>
                    <a:pt x="156" y="1153"/>
                  </a:lnTo>
                  <a:lnTo>
                    <a:pt x="142" y="1088"/>
                  </a:lnTo>
                  <a:lnTo>
                    <a:pt x="136" y="1051"/>
                  </a:lnTo>
                  <a:lnTo>
                    <a:pt x="130" y="1010"/>
                  </a:lnTo>
                  <a:lnTo>
                    <a:pt x="130" y="1010"/>
                  </a:lnTo>
                  <a:lnTo>
                    <a:pt x="120" y="932"/>
                  </a:lnTo>
                  <a:lnTo>
                    <a:pt x="112" y="862"/>
                  </a:lnTo>
                  <a:lnTo>
                    <a:pt x="107" y="801"/>
                  </a:lnTo>
                  <a:lnTo>
                    <a:pt x="103" y="749"/>
                  </a:lnTo>
                  <a:lnTo>
                    <a:pt x="100" y="677"/>
                  </a:lnTo>
                  <a:lnTo>
                    <a:pt x="99" y="658"/>
                  </a:lnTo>
                  <a:lnTo>
                    <a:pt x="98" y="653"/>
                  </a:lnTo>
                  <a:lnTo>
                    <a:pt x="97" y="652"/>
                  </a:lnTo>
                  <a:lnTo>
                    <a:pt x="97" y="652"/>
                  </a:lnTo>
                  <a:lnTo>
                    <a:pt x="93" y="651"/>
                  </a:lnTo>
                  <a:lnTo>
                    <a:pt x="88" y="651"/>
                  </a:lnTo>
                  <a:lnTo>
                    <a:pt x="83" y="653"/>
                  </a:lnTo>
                  <a:lnTo>
                    <a:pt x="75" y="657"/>
                  </a:lnTo>
                  <a:lnTo>
                    <a:pt x="67" y="664"/>
                  </a:lnTo>
                  <a:lnTo>
                    <a:pt x="60" y="672"/>
                  </a:lnTo>
                  <a:lnTo>
                    <a:pt x="51" y="684"/>
                  </a:lnTo>
                  <a:lnTo>
                    <a:pt x="43" y="698"/>
                  </a:lnTo>
                  <a:lnTo>
                    <a:pt x="43" y="698"/>
                  </a:lnTo>
                  <a:lnTo>
                    <a:pt x="37" y="714"/>
                  </a:lnTo>
                  <a:lnTo>
                    <a:pt x="32" y="731"/>
                  </a:lnTo>
                  <a:lnTo>
                    <a:pt x="24" y="760"/>
                  </a:lnTo>
                  <a:lnTo>
                    <a:pt x="22" y="772"/>
                  </a:lnTo>
                  <a:lnTo>
                    <a:pt x="18" y="779"/>
                  </a:lnTo>
                  <a:lnTo>
                    <a:pt x="14" y="784"/>
                  </a:lnTo>
                  <a:lnTo>
                    <a:pt x="13" y="785"/>
                  </a:lnTo>
                  <a:lnTo>
                    <a:pt x="10" y="784"/>
                  </a:lnTo>
                  <a:lnTo>
                    <a:pt x="10" y="784"/>
                  </a:lnTo>
                  <a:lnTo>
                    <a:pt x="8" y="783"/>
                  </a:lnTo>
                  <a:lnTo>
                    <a:pt x="5" y="778"/>
                  </a:lnTo>
                  <a:lnTo>
                    <a:pt x="3" y="763"/>
                  </a:lnTo>
                  <a:lnTo>
                    <a:pt x="0" y="741"/>
                  </a:lnTo>
                  <a:lnTo>
                    <a:pt x="0" y="716"/>
                  </a:lnTo>
                  <a:lnTo>
                    <a:pt x="1" y="686"/>
                  </a:lnTo>
                  <a:lnTo>
                    <a:pt x="6" y="656"/>
                  </a:lnTo>
                  <a:lnTo>
                    <a:pt x="9" y="641"/>
                  </a:lnTo>
                  <a:lnTo>
                    <a:pt x="13" y="625"/>
                  </a:lnTo>
                  <a:lnTo>
                    <a:pt x="18" y="611"/>
                  </a:lnTo>
                  <a:lnTo>
                    <a:pt x="23" y="599"/>
                  </a:lnTo>
                  <a:lnTo>
                    <a:pt x="23" y="599"/>
                  </a:lnTo>
                  <a:lnTo>
                    <a:pt x="29" y="586"/>
                  </a:lnTo>
                  <a:lnTo>
                    <a:pt x="37" y="575"/>
                  </a:lnTo>
                  <a:lnTo>
                    <a:pt x="45" y="564"/>
                  </a:lnTo>
                  <a:lnTo>
                    <a:pt x="52" y="554"/>
                  </a:lnTo>
                  <a:lnTo>
                    <a:pt x="69" y="536"/>
                  </a:lnTo>
                  <a:lnTo>
                    <a:pt x="85" y="522"/>
                  </a:lnTo>
                  <a:lnTo>
                    <a:pt x="100" y="512"/>
                  </a:lnTo>
                  <a:lnTo>
                    <a:pt x="112" y="505"/>
                  </a:lnTo>
                  <a:lnTo>
                    <a:pt x="123" y="498"/>
                  </a:lnTo>
                  <a:lnTo>
                    <a:pt x="123" y="498"/>
                  </a:lnTo>
                  <a:lnTo>
                    <a:pt x="130" y="472"/>
                  </a:lnTo>
                  <a:lnTo>
                    <a:pt x="146" y="407"/>
                  </a:lnTo>
                  <a:lnTo>
                    <a:pt x="156" y="367"/>
                  </a:lnTo>
                  <a:lnTo>
                    <a:pt x="169" y="328"/>
                  </a:lnTo>
                  <a:lnTo>
                    <a:pt x="183" y="290"/>
                  </a:lnTo>
                  <a:lnTo>
                    <a:pt x="189" y="273"/>
                  </a:lnTo>
                  <a:lnTo>
                    <a:pt x="197" y="259"/>
                  </a:lnTo>
                  <a:lnTo>
                    <a:pt x="197" y="259"/>
                  </a:lnTo>
                  <a:lnTo>
                    <a:pt x="211" y="234"/>
                  </a:lnTo>
                  <a:lnTo>
                    <a:pt x="224" y="211"/>
                  </a:lnTo>
                  <a:lnTo>
                    <a:pt x="245" y="176"/>
                  </a:lnTo>
                  <a:lnTo>
                    <a:pt x="261" y="148"/>
                  </a:lnTo>
                  <a:lnTo>
                    <a:pt x="267" y="136"/>
                  </a:lnTo>
                  <a:lnTo>
                    <a:pt x="269" y="126"/>
                  </a:lnTo>
                  <a:lnTo>
                    <a:pt x="269" y="126"/>
                  </a:lnTo>
                  <a:lnTo>
                    <a:pt x="272" y="113"/>
                  </a:lnTo>
                  <a:lnTo>
                    <a:pt x="275" y="94"/>
                  </a:lnTo>
                  <a:lnTo>
                    <a:pt x="278" y="73"/>
                  </a:lnTo>
                  <a:lnTo>
                    <a:pt x="282" y="51"/>
                  </a:lnTo>
                  <a:lnTo>
                    <a:pt x="287" y="31"/>
                  </a:lnTo>
                  <a:lnTo>
                    <a:pt x="294" y="14"/>
                  </a:lnTo>
                  <a:lnTo>
                    <a:pt x="297" y="7"/>
                  </a:lnTo>
                  <a:lnTo>
                    <a:pt x="301" y="3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315" y="2"/>
                  </a:lnTo>
                  <a:lnTo>
                    <a:pt x="319" y="5"/>
                  </a:lnTo>
                  <a:lnTo>
                    <a:pt x="324" y="12"/>
                  </a:lnTo>
                  <a:lnTo>
                    <a:pt x="328" y="19"/>
                  </a:lnTo>
                  <a:lnTo>
                    <a:pt x="334" y="37"/>
                  </a:lnTo>
                  <a:lnTo>
                    <a:pt x="342" y="59"/>
                  </a:lnTo>
                  <a:lnTo>
                    <a:pt x="353" y="102"/>
                  </a:lnTo>
                  <a:lnTo>
                    <a:pt x="358" y="120"/>
                  </a:lnTo>
                  <a:lnTo>
                    <a:pt x="364" y="132"/>
                  </a:lnTo>
                  <a:lnTo>
                    <a:pt x="364" y="132"/>
                  </a:lnTo>
                  <a:lnTo>
                    <a:pt x="369" y="146"/>
                  </a:lnTo>
                  <a:lnTo>
                    <a:pt x="376" y="165"/>
                  </a:lnTo>
                  <a:lnTo>
                    <a:pt x="385" y="190"/>
                  </a:lnTo>
                  <a:lnTo>
                    <a:pt x="394" y="220"/>
                  </a:lnTo>
                  <a:lnTo>
                    <a:pt x="404" y="257"/>
                  </a:lnTo>
                  <a:lnTo>
                    <a:pt x="414" y="298"/>
                  </a:lnTo>
                  <a:lnTo>
                    <a:pt x="426" y="342"/>
                  </a:lnTo>
                  <a:lnTo>
                    <a:pt x="436" y="392"/>
                  </a:lnTo>
                  <a:lnTo>
                    <a:pt x="436" y="392"/>
                  </a:lnTo>
                  <a:lnTo>
                    <a:pt x="442" y="421"/>
                  </a:lnTo>
                  <a:lnTo>
                    <a:pt x="447" y="455"/>
                  </a:lnTo>
                  <a:lnTo>
                    <a:pt x="459" y="536"/>
                  </a:lnTo>
                  <a:lnTo>
                    <a:pt x="470" y="628"/>
                  </a:lnTo>
                  <a:lnTo>
                    <a:pt x="480" y="719"/>
                  </a:lnTo>
                  <a:lnTo>
                    <a:pt x="497" y="877"/>
                  </a:lnTo>
                  <a:lnTo>
                    <a:pt x="503" y="944"/>
                  </a:lnTo>
                  <a:lnTo>
                    <a:pt x="503" y="944"/>
                  </a:lnTo>
                  <a:lnTo>
                    <a:pt x="522" y="960"/>
                  </a:lnTo>
                  <a:lnTo>
                    <a:pt x="543" y="976"/>
                  </a:lnTo>
                  <a:lnTo>
                    <a:pt x="567" y="996"/>
                  </a:lnTo>
                  <a:lnTo>
                    <a:pt x="591" y="1019"/>
                  </a:lnTo>
                  <a:lnTo>
                    <a:pt x="615" y="1043"/>
                  </a:lnTo>
                  <a:lnTo>
                    <a:pt x="627" y="1056"/>
                  </a:lnTo>
                  <a:lnTo>
                    <a:pt x="635" y="1068"/>
                  </a:lnTo>
                  <a:lnTo>
                    <a:pt x="643" y="1080"/>
                  </a:lnTo>
                  <a:lnTo>
                    <a:pt x="649" y="1090"/>
                  </a:lnTo>
                  <a:lnTo>
                    <a:pt x="649" y="1090"/>
                  </a:lnTo>
                  <a:lnTo>
                    <a:pt x="657" y="1109"/>
                  </a:lnTo>
                  <a:lnTo>
                    <a:pt x="661" y="1123"/>
                  </a:lnTo>
                  <a:lnTo>
                    <a:pt x="661" y="1129"/>
                  </a:lnTo>
                  <a:lnTo>
                    <a:pt x="660" y="1132"/>
                  </a:lnTo>
                  <a:lnTo>
                    <a:pt x="658" y="1136"/>
                  </a:lnTo>
                  <a:lnTo>
                    <a:pt x="656" y="1139"/>
                  </a:lnTo>
                  <a:lnTo>
                    <a:pt x="653" y="1140"/>
                  </a:lnTo>
                  <a:lnTo>
                    <a:pt x="649" y="1141"/>
                  </a:lnTo>
                  <a:lnTo>
                    <a:pt x="641" y="1140"/>
                  </a:lnTo>
                  <a:lnTo>
                    <a:pt x="629" y="1136"/>
                  </a:lnTo>
                  <a:lnTo>
                    <a:pt x="616" y="1131"/>
                  </a:lnTo>
                  <a:lnTo>
                    <a:pt x="616" y="1131"/>
                  </a:lnTo>
                  <a:lnTo>
                    <a:pt x="602" y="1125"/>
                  </a:lnTo>
                  <a:lnTo>
                    <a:pt x="587" y="1120"/>
                  </a:lnTo>
                  <a:lnTo>
                    <a:pt x="572" y="1116"/>
                  </a:lnTo>
                  <a:lnTo>
                    <a:pt x="557" y="1113"/>
                  </a:lnTo>
                  <a:lnTo>
                    <a:pt x="532" y="1111"/>
                  </a:lnTo>
                  <a:lnTo>
                    <a:pt x="524" y="1111"/>
                  </a:lnTo>
                  <a:lnTo>
                    <a:pt x="524" y="1111"/>
                  </a:lnTo>
                  <a:lnTo>
                    <a:pt x="532" y="1136"/>
                  </a:lnTo>
                  <a:lnTo>
                    <a:pt x="541" y="1164"/>
                  </a:lnTo>
                  <a:lnTo>
                    <a:pt x="549" y="1197"/>
                  </a:lnTo>
                  <a:lnTo>
                    <a:pt x="549" y="1197"/>
                  </a:lnTo>
                  <a:lnTo>
                    <a:pt x="557" y="1235"/>
                  </a:lnTo>
                  <a:lnTo>
                    <a:pt x="563" y="1275"/>
                  </a:lnTo>
                  <a:lnTo>
                    <a:pt x="569" y="1317"/>
                  </a:lnTo>
                  <a:lnTo>
                    <a:pt x="569" y="131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EE09A0F3-765F-4278-A31B-ADACF2AEB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0125" y="4674491"/>
              <a:ext cx="1512488" cy="1659721"/>
            </a:xfrm>
            <a:custGeom>
              <a:avLst/>
              <a:gdLst>
                <a:gd name="T0" fmla="*/ 28 w 1130"/>
                <a:gd name="T1" fmla="*/ 1212 h 1240"/>
                <a:gd name="T2" fmla="*/ 81 w 1130"/>
                <a:gd name="T3" fmla="*/ 1209 h 1240"/>
                <a:gd name="T4" fmla="*/ 131 w 1130"/>
                <a:gd name="T5" fmla="*/ 1228 h 1240"/>
                <a:gd name="T6" fmla="*/ 193 w 1130"/>
                <a:gd name="T7" fmla="*/ 1240 h 1240"/>
                <a:gd name="T8" fmla="*/ 336 w 1130"/>
                <a:gd name="T9" fmla="*/ 1158 h 1240"/>
                <a:gd name="T10" fmla="*/ 388 w 1130"/>
                <a:gd name="T11" fmla="*/ 1151 h 1240"/>
                <a:gd name="T12" fmla="*/ 452 w 1130"/>
                <a:gd name="T13" fmla="*/ 1123 h 1240"/>
                <a:gd name="T14" fmla="*/ 519 w 1130"/>
                <a:gd name="T15" fmla="*/ 1073 h 1240"/>
                <a:gd name="T16" fmla="*/ 529 w 1130"/>
                <a:gd name="T17" fmla="*/ 1053 h 1240"/>
                <a:gd name="T18" fmla="*/ 503 w 1130"/>
                <a:gd name="T19" fmla="*/ 1054 h 1240"/>
                <a:gd name="T20" fmla="*/ 446 w 1130"/>
                <a:gd name="T21" fmla="*/ 1055 h 1240"/>
                <a:gd name="T22" fmla="*/ 427 w 1130"/>
                <a:gd name="T23" fmla="*/ 1041 h 1240"/>
                <a:gd name="T24" fmla="*/ 416 w 1130"/>
                <a:gd name="T25" fmla="*/ 1010 h 1240"/>
                <a:gd name="T26" fmla="*/ 412 w 1130"/>
                <a:gd name="T27" fmla="*/ 980 h 1240"/>
                <a:gd name="T28" fmla="*/ 671 w 1130"/>
                <a:gd name="T29" fmla="*/ 564 h 1240"/>
                <a:gd name="T30" fmla="*/ 803 w 1130"/>
                <a:gd name="T31" fmla="*/ 404 h 1240"/>
                <a:gd name="T32" fmla="*/ 911 w 1130"/>
                <a:gd name="T33" fmla="*/ 299 h 1240"/>
                <a:gd name="T34" fmla="*/ 977 w 1130"/>
                <a:gd name="T35" fmla="*/ 316 h 1240"/>
                <a:gd name="T36" fmla="*/ 1017 w 1130"/>
                <a:gd name="T37" fmla="*/ 315 h 1240"/>
                <a:gd name="T38" fmla="*/ 1097 w 1130"/>
                <a:gd name="T39" fmla="*/ 292 h 1240"/>
                <a:gd name="T40" fmla="*/ 1130 w 1130"/>
                <a:gd name="T41" fmla="*/ 274 h 1240"/>
                <a:gd name="T42" fmla="*/ 1126 w 1130"/>
                <a:gd name="T43" fmla="*/ 268 h 1240"/>
                <a:gd name="T44" fmla="*/ 1103 w 1130"/>
                <a:gd name="T45" fmla="*/ 280 h 1240"/>
                <a:gd name="T46" fmla="*/ 1080 w 1130"/>
                <a:gd name="T47" fmla="*/ 280 h 1240"/>
                <a:gd name="T48" fmla="*/ 1053 w 1130"/>
                <a:gd name="T49" fmla="*/ 269 h 1240"/>
                <a:gd name="T50" fmla="*/ 1024 w 1130"/>
                <a:gd name="T51" fmla="*/ 242 h 1240"/>
                <a:gd name="T52" fmla="*/ 1004 w 1130"/>
                <a:gd name="T53" fmla="*/ 204 h 1240"/>
                <a:gd name="T54" fmla="*/ 986 w 1130"/>
                <a:gd name="T55" fmla="*/ 202 h 1240"/>
                <a:gd name="T56" fmla="*/ 956 w 1130"/>
                <a:gd name="T57" fmla="*/ 213 h 1240"/>
                <a:gd name="T58" fmla="*/ 970 w 1130"/>
                <a:gd name="T59" fmla="*/ 185 h 1240"/>
                <a:gd name="T60" fmla="*/ 971 w 1130"/>
                <a:gd name="T61" fmla="*/ 167 h 1240"/>
                <a:gd name="T62" fmla="*/ 956 w 1130"/>
                <a:gd name="T63" fmla="*/ 163 h 1240"/>
                <a:gd name="T64" fmla="*/ 926 w 1130"/>
                <a:gd name="T65" fmla="*/ 144 h 1240"/>
                <a:gd name="T66" fmla="*/ 915 w 1130"/>
                <a:gd name="T67" fmla="*/ 114 h 1240"/>
                <a:gd name="T68" fmla="*/ 911 w 1130"/>
                <a:gd name="T69" fmla="*/ 30 h 1240"/>
                <a:gd name="T70" fmla="*/ 905 w 1130"/>
                <a:gd name="T71" fmla="*/ 0 h 1240"/>
                <a:gd name="T72" fmla="*/ 887 w 1130"/>
                <a:gd name="T73" fmla="*/ 15 h 1240"/>
                <a:gd name="T74" fmla="*/ 839 w 1130"/>
                <a:gd name="T75" fmla="*/ 97 h 1240"/>
                <a:gd name="T76" fmla="*/ 829 w 1130"/>
                <a:gd name="T77" fmla="*/ 142 h 1240"/>
                <a:gd name="T78" fmla="*/ 834 w 1130"/>
                <a:gd name="T79" fmla="*/ 208 h 1240"/>
                <a:gd name="T80" fmla="*/ 834 w 1130"/>
                <a:gd name="T81" fmla="*/ 249 h 1240"/>
                <a:gd name="T82" fmla="*/ 640 w 1130"/>
                <a:gd name="T83" fmla="*/ 374 h 1240"/>
                <a:gd name="T84" fmla="*/ 454 w 1130"/>
                <a:gd name="T85" fmla="*/ 503 h 1240"/>
                <a:gd name="T86" fmla="*/ 371 w 1130"/>
                <a:gd name="T87" fmla="*/ 574 h 1240"/>
                <a:gd name="T88" fmla="*/ 240 w 1130"/>
                <a:gd name="T89" fmla="*/ 733 h 1240"/>
                <a:gd name="T90" fmla="*/ 86 w 1130"/>
                <a:gd name="T91" fmla="*/ 961 h 1240"/>
                <a:gd name="T92" fmla="*/ 52 w 1130"/>
                <a:gd name="T93" fmla="*/ 1035 h 1240"/>
                <a:gd name="T94" fmla="*/ 5 w 1130"/>
                <a:gd name="T95" fmla="*/ 1198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0" h="1240">
                  <a:moveTo>
                    <a:pt x="0" y="1219"/>
                  </a:moveTo>
                  <a:lnTo>
                    <a:pt x="0" y="1219"/>
                  </a:lnTo>
                  <a:lnTo>
                    <a:pt x="8" y="1217"/>
                  </a:lnTo>
                  <a:lnTo>
                    <a:pt x="28" y="1212"/>
                  </a:lnTo>
                  <a:lnTo>
                    <a:pt x="41" y="1209"/>
                  </a:lnTo>
                  <a:lnTo>
                    <a:pt x="55" y="1208"/>
                  </a:lnTo>
                  <a:lnTo>
                    <a:pt x="69" y="1208"/>
                  </a:lnTo>
                  <a:lnTo>
                    <a:pt x="81" y="1209"/>
                  </a:lnTo>
                  <a:lnTo>
                    <a:pt x="81" y="1209"/>
                  </a:lnTo>
                  <a:lnTo>
                    <a:pt x="94" y="1213"/>
                  </a:lnTo>
                  <a:lnTo>
                    <a:pt x="106" y="1218"/>
                  </a:lnTo>
                  <a:lnTo>
                    <a:pt x="131" y="1228"/>
                  </a:lnTo>
                  <a:lnTo>
                    <a:pt x="144" y="1233"/>
                  </a:lnTo>
                  <a:lnTo>
                    <a:pt x="159" y="1237"/>
                  </a:lnTo>
                  <a:lnTo>
                    <a:pt x="175" y="1240"/>
                  </a:lnTo>
                  <a:lnTo>
                    <a:pt x="193" y="1240"/>
                  </a:lnTo>
                  <a:lnTo>
                    <a:pt x="193" y="1240"/>
                  </a:lnTo>
                  <a:lnTo>
                    <a:pt x="320" y="1235"/>
                  </a:lnTo>
                  <a:lnTo>
                    <a:pt x="336" y="1158"/>
                  </a:lnTo>
                  <a:lnTo>
                    <a:pt x="336" y="1158"/>
                  </a:lnTo>
                  <a:lnTo>
                    <a:pt x="344" y="1158"/>
                  </a:lnTo>
                  <a:lnTo>
                    <a:pt x="356" y="1157"/>
                  </a:lnTo>
                  <a:lnTo>
                    <a:pt x="370" y="1154"/>
                  </a:lnTo>
                  <a:lnTo>
                    <a:pt x="388" y="1151"/>
                  </a:lnTo>
                  <a:lnTo>
                    <a:pt x="408" y="1144"/>
                  </a:lnTo>
                  <a:lnTo>
                    <a:pt x="430" y="1135"/>
                  </a:lnTo>
                  <a:lnTo>
                    <a:pt x="452" y="1123"/>
                  </a:lnTo>
                  <a:lnTo>
                    <a:pt x="452" y="1123"/>
                  </a:lnTo>
                  <a:lnTo>
                    <a:pt x="474" y="1109"/>
                  </a:lnTo>
                  <a:lnTo>
                    <a:pt x="493" y="1096"/>
                  </a:lnTo>
                  <a:lnTo>
                    <a:pt x="507" y="1083"/>
                  </a:lnTo>
                  <a:lnTo>
                    <a:pt x="519" y="1073"/>
                  </a:lnTo>
                  <a:lnTo>
                    <a:pt x="526" y="1064"/>
                  </a:lnTo>
                  <a:lnTo>
                    <a:pt x="529" y="1058"/>
                  </a:lnTo>
                  <a:lnTo>
                    <a:pt x="529" y="1055"/>
                  </a:lnTo>
                  <a:lnTo>
                    <a:pt x="529" y="1053"/>
                  </a:lnTo>
                  <a:lnTo>
                    <a:pt x="526" y="1052"/>
                  </a:lnTo>
                  <a:lnTo>
                    <a:pt x="524" y="1052"/>
                  </a:lnTo>
                  <a:lnTo>
                    <a:pt x="524" y="1052"/>
                  </a:lnTo>
                  <a:lnTo>
                    <a:pt x="503" y="1054"/>
                  </a:lnTo>
                  <a:lnTo>
                    <a:pt x="489" y="1055"/>
                  </a:lnTo>
                  <a:lnTo>
                    <a:pt x="474" y="1057"/>
                  </a:lnTo>
                  <a:lnTo>
                    <a:pt x="460" y="1057"/>
                  </a:lnTo>
                  <a:lnTo>
                    <a:pt x="446" y="1055"/>
                  </a:lnTo>
                  <a:lnTo>
                    <a:pt x="440" y="1053"/>
                  </a:lnTo>
                  <a:lnTo>
                    <a:pt x="435" y="1050"/>
                  </a:lnTo>
                  <a:lnTo>
                    <a:pt x="431" y="1046"/>
                  </a:lnTo>
                  <a:lnTo>
                    <a:pt x="427" y="1041"/>
                  </a:lnTo>
                  <a:lnTo>
                    <a:pt x="427" y="1041"/>
                  </a:lnTo>
                  <a:lnTo>
                    <a:pt x="422" y="1031"/>
                  </a:lnTo>
                  <a:lnTo>
                    <a:pt x="418" y="1020"/>
                  </a:lnTo>
                  <a:lnTo>
                    <a:pt x="416" y="1010"/>
                  </a:lnTo>
                  <a:lnTo>
                    <a:pt x="414" y="1001"/>
                  </a:lnTo>
                  <a:lnTo>
                    <a:pt x="412" y="985"/>
                  </a:lnTo>
                  <a:lnTo>
                    <a:pt x="412" y="980"/>
                  </a:lnTo>
                  <a:lnTo>
                    <a:pt x="412" y="980"/>
                  </a:lnTo>
                  <a:lnTo>
                    <a:pt x="524" y="797"/>
                  </a:lnTo>
                  <a:lnTo>
                    <a:pt x="610" y="658"/>
                  </a:lnTo>
                  <a:lnTo>
                    <a:pt x="646" y="602"/>
                  </a:lnTo>
                  <a:lnTo>
                    <a:pt x="671" y="564"/>
                  </a:lnTo>
                  <a:lnTo>
                    <a:pt x="671" y="564"/>
                  </a:lnTo>
                  <a:lnTo>
                    <a:pt x="695" y="532"/>
                  </a:lnTo>
                  <a:lnTo>
                    <a:pt x="727" y="492"/>
                  </a:lnTo>
                  <a:lnTo>
                    <a:pt x="803" y="404"/>
                  </a:lnTo>
                  <a:lnTo>
                    <a:pt x="870" y="327"/>
                  </a:lnTo>
                  <a:lnTo>
                    <a:pt x="900" y="294"/>
                  </a:lnTo>
                  <a:lnTo>
                    <a:pt x="900" y="294"/>
                  </a:lnTo>
                  <a:lnTo>
                    <a:pt x="911" y="299"/>
                  </a:lnTo>
                  <a:lnTo>
                    <a:pt x="924" y="303"/>
                  </a:lnTo>
                  <a:lnTo>
                    <a:pt x="939" y="308"/>
                  </a:lnTo>
                  <a:lnTo>
                    <a:pt x="957" y="312"/>
                  </a:lnTo>
                  <a:lnTo>
                    <a:pt x="977" y="316"/>
                  </a:lnTo>
                  <a:lnTo>
                    <a:pt x="998" y="317"/>
                  </a:lnTo>
                  <a:lnTo>
                    <a:pt x="1006" y="316"/>
                  </a:lnTo>
                  <a:lnTo>
                    <a:pt x="1017" y="315"/>
                  </a:lnTo>
                  <a:lnTo>
                    <a:pt x="1017" y="315"/>
                  </a:lnTo>
                  <a:lnTo>
                    <a:pt x="1037" y="310"/>
                  </a:lnTo>
                  <a:lnTo>
                    <a:pt x="1057" y="304"/>
                  </a:lnTo>
                  <a:lnTo>
                    <a:pt x="1078" y="298"/>
                  </a:lnTo>
                  <a:lnTo>
                    <a:pt x="1097" y="292"/>
                  </a:lnTo>
                  <a:lnTo>
                    <a:pt x="1112" y="285"/>
                  </a:lnTo>
                  <a:lnTo>
                    <a:pt x="1123" y="279"/>
                  </a:lnTo>
                  <a:lnTo>
                    <a:pt x="1127" y="276"/>
                  </a:lnTo>
                  <a:lnTo>
                    <a:pt x="1130" y="274"/>
                  </a:lnTo>
                  <a:lnTo>
                    <a:pt x="1130" y="271"/>
                  </a:lnTo>
                  <a:lnTo>
                    <a:pt x="1128" y="269"/>
                  </a:lnTo>
                  <a:lnTo>
                    <a:pt x="1128" y="269"/>
                  </a:lnTo>
                  <a:lnTo>
                    <a:pt x="1126" y="268"/>
                  </a:lnTo>
                  <a:lnTo>
                    <a:pt x="1125" y="268"/>
                  </a:lnTo>
                  <a:lnTo>
                    <a:pt x="1121" y="269"/>
                  </a:lnTo>
                  <a:lnTo>
                    <a:pt x="1111" y="276"/>
                  </a:lnTo>
                  <a:lnTo>
                    <a:pt x="1103" y="280"/>
                  </a:lnTo>
                  <a:lnTo>
                    <a:pt x="1099" y="282"/>
                  </a:lnTo>
                  <a:lnTo>
                    <a:pt x="1093" y="283"/>
                  </a:lnTo>
                  <a:lnTo>
                    <a:pt x="1088" y="282"/>
                  </a:lnTo>
                  <a:lnTo>
                    <a:pt x="1080" y="280"/>
                  </a:lnTo>
                  <a:lnTo>
                    <a:pt x="1071" y="278"/>
                  </a:lnTo>
                  <a:lnTo>
                    <a:pt x="1062" y="274"/>
                  </a:lnTo>
                  <a:lnTo>
                    <a:pt x="1062" y="274"/>
                  </a:lnTo>
                  <a:lnTo>
                    <a:pt x="1053" y="269"/>
                  </a:lnTo>
                  <a:lnTo>
                    <a:pt x="1045" y="264"/>
                  </a:lnTo>
                  <a:lnTo>
                    <a:pt x="1038" y="259"/>
                  </a:lnTo>
                  <a:lnTo>
                    <a:pt x="1033" y="254"/>
                  </a:lnTo>
                  <a:lnTo>
                    <a:pt x="1024" y="242"/>
                  </a:lnTo>
                  <a:lnTo>
                    <a:pt x="1019" y="232"/>
                  </a:lnTo>
                  <a:lnTo>
                    <a:pt x="1012" y="213"/>
                  </a:lnTo>
                  <a:lnTo>
                    <a:pt x="1006" y="207"/>
                  </a:lnTo>
                  <a:lnTo>
                    <a:pt x="1004" y="204"/>
                  </a:lnTo>
                  <a:lnTo>
                    <a:pt x="1001" y="203"/>
                  </a:lnTo>
                  <a:lnTo>
                    <a:pt x="1001" y="203"/>
                  </a:lnTo>
                  <a:lnTo>
                    <a:pt x="994" y="202"/>
                  </a:lnTo>
                  <a:lnTo>
                    <a:pt x="986" y="202"/>
                  </a:lnTo>
                  <a:lnTo>
                    <a:pt x="978" y="203"/>
                  </a:lnTo>
                  <a:lnTo>
                    <a:pt x="972" y="205"/>
                  </a:lnTo>
                  <a:lnTo>
                    <a:pt x="961" y="210"/>
                  </a:lnTo>
                  <a:lnTo>
                    <a:pt x="956" y="213"/>
                  </a:lnTo>
                  <a:lnTo>
                    <a:pt x="956" y="213"/>
                  </a:lnTo>
                  <a:lnTo>
                    <a:pt x="959" y="207"/>
                  </a:lnTo>
                  <a:lnTo>
                    <a:pt x="966" y="193"/>
                  </a:lnTo>
                  <a:lnTo>
                    <a:pt x="970" y="185"/>
                  </a:lnTo>
                  <a:lnTo>
                    <a:pt x="972" y="177"/>
                  </a:lnTo>
                  <a:lnTo>
                    <a:pt x="972" y="171"/>
                  </a:lnTo>
                  <a:lnTo>
                    <a:pt x="972" y="168"/>
                  </a:lnTo>
                  <a:lnTo>
                    <a:pt x="971" y="167"/>
                  </a:lnTo>
                  <a:lnTo>
                    <a:pt x="971" y="167"/>
                  </a:lnTo>
                  <a:lnTo>
                    <a:pt x="967" y="165"/>
                  </a:lnTo>
                  <a:lnTo>
                    <a:pt x="962" y="165"/>
                  </a:lnTo>
                  <a:lnTo>
                    <a:pt x="956" y="163"/>
                  </a:lnTo>
                  <a:lnTo>
                    <a:pt x="948" y="162"/>
                  </a:lnTo>
                  <a:lnTo>
                    <a:pt x="940" y="158"/>
                  </a:lnTo>
                  <a:lnTo>
                    <a:pt x="933" y="153"/>
                  </a:lnTo>
                  <a:lnTo>
                    <a:pt x="926" y="144"/>
                  </a:lnTo>
                  <a:lnTo>
                    <a:pt x="920" y="132"/>
                  </a:lnTo>
                  <a:lnTo>
                    <a:pt x="920" y="132"/>
                  </a:lnTo>
                  <a:lnTo>
                    <a:pt x="917" y="124"/>
                  </a:lnTo>
                  <a:lnTo>
                    <a:pt x="915" y="114"/>
                  </a:lnTo>
                  <a:lnTo>
                    <a:pt x="912" y="94"/>
                  </a:lnTo>
                  <a:lnTo>
                    <a:pt x="912" y="72"/>
                  </a:lnTo>
                  <a:lnTo>
                    <a:pt x="911" y="49"/>
                  </a:lnTo>
                  <a:lnTo>
                    <a:pt x="911" y="30"/>
                  </a:lnTo>
                  <a:lnTo>
                    <a:pt x="910" y="13"/>
                  </a:lnTo>
                  <a:lnTo>
                    <a:pt x="909" y="3"/>
                  </a:lnTo>
                  <a:lnTo>
                    <a:pt x="907" y="0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902" y="1"/>
                  </a:lnTo>
                  <a:lnTo>
                    <a:pt x="898" y="5"/>
                  </a:lnTo>
                  <a:lnTo>
                    <a:pt x="887" y="15"/>
                  </a:lnTo>
                  <a:lnTo>
                    <a:pt x="876" y="31"/>
                  </a:lnTo>
                  <a:lnTo>
                    <a:pt x="862" y="52"/>
                  </a:lnTo>
                  <a:lnTo>
                    <a:pt x="849" y="74"/>
                  </a:lnTo>
                  <a:lnTo>
                    <a:pt x="839" y="97"/>
                  </a:lnTo>
                  <a:lnTo>
                    <a:pt x="835" y="109"/>
                  </a:lnTo>
                  <a:lnTo>
                    <a:pt x="831" y="120"/>
                  </a:lnTo>
                  <a:lnTo>
                    <a:pt x="830" y="132"/>
                  </a:lnTo>
                  <a:lnTo>
                    <a:pt x="829" y="142"/>
                  </a:lnTo>
                  <a:lnTo>
                    <a:pt x="829" y="142"/>
                  </a:lnTo>
                  <a:lnTo>
                    <a:pt x="829" y="161"/>
                  </a:lnTo>
                  <a:lnTo>
                    <a:pt x="830" y="179"/>
                  </a:lnTo>
                  <a:lnTo>
                    <a:pt x="834" y="208"/>
                  </a:lnTo>
                  <a:lnTo>
                    <a:pt x="836" y="232"/>
                  </a:lnTo>
                  <a:lnTo>
                    <a:pt x="836" y="241"/>
                  </a:lnTo>
                  <a:lnTo>
                    <a:pt x="834" y="249"/>
                  </a:lnTo>
                  <a:lnTo>
                    <a:pt x="834" y="249"/>
                  </a:lnTo>
                  <a:lnTo>
                    <a:pt x="829" y="254"/>
                  </a:lnTo>
                  <a:lnTo>
                    <a:pt x="816" y="263"/>
                  </a:lnTo>
                  <a:lnTo>
                    <a:pt x="774" y="290"/>
                  </a:lnTo>
                  <a:lnTo>
                    <a:pt x="640" y="374"/>
                  </a:lnTo>
                  <a:lnTo>
                    <a:pt x="563" y="425"/>
                  </a:lnTo>
                  <a:lnTo>
                    <a:pt x="525" y="452"/>
                  </a:lnTo>
                  <a:lnTo>
                    <a:pt x="488" y="477"/>
                  </a:lnTo>
                  <a:lnTo>
                    <a:pt x="454" y="503"/>
                  </a:lnTo>
                  <a:lnTo>
                    <a:pt x="422" y="528"/>
                  </a:lnTo>
                  <a:lnTo>
                    <a:pt x="394" y="551"/>
                  </a:lnTo>
                  <a:lnTo>
                    <a:pt x="371" y="574"/>
                  </a:lnTo>
                  <a:lnTo>
                    <a:pt x="371" y="574"/>
                  </a:lnTo>
                  <a:lnTo>
                    <a:pt x="351" y="595"/>
                  </a:lnTo>
                  <a:lnTo>
                    <a:pt x="330" y="620"/>
                  </a:lnTo>
                  <a:lnTo>
                    <a:pt x="286" y="673"/>
                  </a:lnTo>
                  <a:lnTo>
                    <a:pt x="240" y="733"/>
                  </a:lnTo>
                  <a:lnTo>
                    <a:pt x="196" y="795"/>
                  </a:lnTo>
                  <a:lnTo>
                    <a:pt x="154" y="856"/>
                  </a:lnTo>
                  <a:lnTo>
                    <a:pt x="117" y="913"/>
                  </a:lnTo>
                  <a:lnTo>
                    <a:pt x="86" y="961"/>
                  </a:lnTo>
                  <a:lnTo>
                    <a:pt x="75" y="983"/>
                  </a:lnTo>
                  <a:lnTo>
                    <a:pt x="66" y="1001"/>
                  </a:lnTo>
                  <a:lnTo>
                    <a:pt x="66" y="1001"/>
                  </a:lnTo>
                  <a:lnTo>
                    <a:pt x="52" y="1035"/>
                  </a:lnTo>
                  <a:lnTo>
                    <a:pt x="38" y="1072"/>
                  </a:lnTo>
                  <a:lnTo>
                    <a:pt x="27" y="1107"/>
                  </a:lnTo>
                  <a:lnTo>
                    <a:pt x="18" y="1142"/>
                  </a:lnTo>
                  <a:lnTo>
                    <a:pt x="5" y="1198"/>
                  </a:lnTo>
                  <a:lnTo>
                    <a:pt x="0" y="1219"/>
                  </a:lnTo>
                  <a:lnTo>
                    <a:pt x="0" y="121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A0B7D0ED-E9D0-4E18-95B4-A1BA0614D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395" y="5292997"/>
              <a:ext cx="1709609" cy="667343"/>
            </a:xfrm>
            <a:custGeom>
              <a:avLst/>
              <a:gdLst>
                <a:gd name="T0" fmla="*/ 639 w 1637"/>
                <a:gd name="T1" fmla="*/ 526 h 639"/>
                <a:gd name="T2" fmla="*/ 654 w 1637"/>
                <a:gd name="T3" fmla="*/ 580 h 639"/>
                <a:gd name="T4" fmla="*/ 689 w 1637"/>
                <a:gd name="T5" fmla="*/ 618 h 639"/>
                <a:gd name="T6" fmla="*/ 697 w 1637"/>
                <a:gd name="T7" fmla="*/ 632 h 639"/>
                <a:gd name="T8" fmla="*/ 686 w 1637"/>
                <a:gd name="T9" fmla="*/ 637 h 639"/>
                <a:gd name="T10" fmla="*/ 621 w 1637"/>
                <a:gd name="T11" fmla="*/ 629 h 639"/>
                <a:gd name="T12" fmla="*/ 531 w 1637"/>
                <a:gd name="T13" fmla="*/ 572 h 639"/>
                <a:gd name="T14" fmla="*/ 501 w 1637"/>
                <a:gd name="T15" fmla="*/ 534 h 639"/>
                <a:gd name="T16" fmla="*/ 480 w 1637"/>
                <a:gd name="T17" fmla="*/ 459 h 639"/>
                <a:gd name="T18" fmla="*/ 466 w 1637"/>
                <a:gd name="T19" fmla="*/ 382 h 639"/>
                <a:gd name="T20" fmla="*/ 446 w 1637"/>
                <a:gd name="T21" fmla="*/ 355 h 639"/>
                <a:gd name="T22" fmla="*/ 364 w 1637"/>
                <a:gd name="T23" fmla="*/ 302 h 639"/>
                <a:gd name="T24" fmla="*/ 260 w 1637"/>
                <a:gd name="T25" fmla="*/ 248 h 639"/>
                <a:gd name="T26" fmla="*/ 146 w 1637"/>
                <a:gd name="T27" fmla="*/ 223 h 639"/>
                <a:gd name="T28" fmla="*/ 81 w 1637"/>
                <a:gd name="T29" fmla="*/ 215 h 639"/>
                <a:gd name="T30" fmla="*/ 15 w 1637"/>
                <a:gd name="T31" fmla="*/ 206 h 639"/>
                <a:gd name="T32" fmla="*/ 0 w 1637"/>
                <a:gd name="T33" fmla="*/ 192 h 639"/>
                <a:gd name="T34" fmla="*/ 8 w 1637"/>
                <a:gd name="T35" fmla="*/ 176 h 639"/>
                <a:gd name="T36" fmla="*/ 54 w 1637"/>
                <a:gd name="T37" fmla="*/ 154 h 639"/>
                <a:gd name="T38" fmla="*/ 99 w 1637"/>
                <a:gd name="T39" fmla="*/ 145 h 639"/>
                <a:gd name="T40" fmla="*/ 135 w 1637"/>
                <a:gd name="T41" fmla="*/ 96 h 639"/>
                <a:gd name="T42" fmla="*/ 198 w 1637"/>
                <a:gd name="T43" fmla="*/ 47 h 639"/>
                <a:gd name="T44" fmla="*/ 296 w 1637"/>
                <a:gd name="T45" fmla="*/ 11 h 639"/>
                <a:gd name="T46" fmla="*/ 393 w 1637"/>
                <a:gd name="T47" fmla="*/ 2 h 639"/>
                <a:gd name="T48" fmla="*/ 526 w 1637"/>
                <a:gd name="T49" fmla="*/ 7 h 639"/>
                <a:gd name="T50" fmla="*/ 695 w 1637"/>
                <a:gd name="T51" fmla="*/ 40 h 639"/>
                <a:gd name="T52" fmla="*/ 867 w 1637"/>
                <a:gd name="T53" fmla="*/ 103 h 639"/>
                <a:gd name="T54" fmla="*/ 1261 w 1637"/>
                <a:gd name="T55" fmla="*/ 249 h 639"/>
                <a:gd name="T56" fmla="*/ 1445 w 1637"/>
                <a:gd name="T57" fmla="*/ 288 h 639"/>
                <a:gd name="T58" fmla="*/ 1519 w 1637"/>
                <a:gd name="T59" fmla="*/ 318 h 639"/>
                <a:gd name="T60" fmla="*/ 1546 w 1637"/>
                <a:gd name="T61" fmla="*/ 340 h 639"/>
                <a:gd name="T62" fmla="*/ 1554 w 1637"/>
                <a:gd name="T63" fmla="*/ 360 h 639"/>
                <a:gd name="T64" fmla="*/ 1527 w 1637"/>
                <a:gd name="T65" fmla="*/ 373 h 639"/>
                <a:gd name="T66" fmla="*/ 1476 w 1637"/>
                <a:gd name="T67" fmla="*/ 376 h 639"/>
                <a:gd name="T68" fmla="*/ 1463 w 1637"/>
                <a:gd name="T69" fmla="*/ 389 h 639"/>
                <a:gd name="T70" fmla="*/ 1476 w 1637"/>
                <a:gd name="T71" fmla="*/ 423 h 639"/>
                <a:gd name="T72" fmla="*/ 1551 w 1637"/>
                <a:gd name="T73" fmla="*/ 515 h 639"/>
                <a:gd name="T74" fmla="*/ 1636 w 1637"/>
                <a:gd name="T75" fmla="*/ 619 h 639"/>
                <a:gd name="T76" fmla="*/ 1634 w 1637"/>
                <a:gd name="T77" fmla="*/ 629 h 639"/>
                <a:gd name="T78" fmla="*/ 1557 w 1637"/>
                <a:gd name="T79" fmla="*/ 612 h 639"/>
                <a:gd name="T80" fmla="*/ 1429 w 1637"/>
                <a:gd name="T81" fmla="*/ 589 h 639"/>
                <a:gd name="T82" fmla="*/ 1312 w 1637"/>
                <a:gd name="T83" fmla="*/ 591 h 639"/>
                <a:gd name="T84" fmla="*/ 1086 w 1637"/>
                <a:gd name="T85" fmla="*/ 613 h 639"/>
                <a:gd name="T86" fmla="*/ 917 w 1637"/>
                <a:gd name="T87" fmla="*/ 623 h 639"/>
                <a:gd name="T88" fmla="*/ 833 w 1637"/>
                <a:gd name="T89" fmla="*/ 612 h 639"/>
                <a:gd name="T90" fmla="*/ 794 w 1637"/>
                <a:gd name="T91" fmla="*/ 591 h 639"/>
                <a:gd name="T92" fmla="*/ 744 w 1637"/>
                <a:gd name="T93" fmla="*/ 544 h 639"/>
                <a:gd name="T94" fmla="*/ 712 w 1637"/>
                <a:gd name="T95" fmla="*/ 524 h 639"/>
                <a:gd name="T96" fmla="*/ 662 w 1637"/>
                <a:gd name="T97" fmla="*/ 493 h 639"/>
                <a:gd name="T98" fmla="*/ 640 w 1637"/>
                <a:gd name="T99" fmla="*/ 493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37" h="639">
                  <a:moveTo>
                    <a:pt x="637" y="498"/>
                  </a:moveTo>
                  <a:lnTo>
                    <a:pt x="637" y="498"/>
                  </a:lnTo>
                  <a:lnTo>
                    <a:pt x="637" y="506"/>
                  </a:lnTo>
                  <a:lnTo>
                    <a:pt x="639" y="526"/>
                  </a:lnTo>
                  <a:lnTo>
                    <a:pt x="640" y="539"/>
                  </a:lnTo>
                  <a:lnTo>
                    <a:pt x="644" y="553"/>
                  </a:lnTo>
                  <a:lnTo>
                    <a:pt x="648" y="567"/>
                  </a:lnTo>
                  <a:lnTo>
                    <a:pt x="654" y="580"/>
                  </a:lnTo>
                  <a:lnTo>
                    <a:pt x="654" y="580"/>
                  </a:lnTo>
                  <a:lnTo>
                    <a:pt x="662" y="591"/>
                  </a:lnTo>
                  <a:lnTo>
                    <a:pt x="672" y="601"/>
                  </a:lnTo>
                  <a:lnTo>
                    <a:pt x="689" y="618"/>
                  </a:lnTo>
                  <a:lnTo>
                    <a:pt x="696" y="624"/>
                  </a:lnTo>
                  <a:lnTo>
                    <a:pt x="697" y="627"/>
                  </a:lnTo>
                  <a:lnTo>
                    <a:pt x="698" y="629"/>
                  </a:lnTo>
                  <a:lnTo>
                    <a:pt x="697" y="632"/>
                  </a:lnTo>
                  <a:lnTo>
                    <a:pt x="696" y="634"/>
                  </a:lnTo>
                  <a:lnTo>
                    <a:pt x="692" y="636"/>
                  </a:lnTo>
                  <a:lnTo>
                    <a:pt x="686" y="637"/>
                  </a:lnTo>
                  <a:lnTo>
                    <a:pt x="686" y="637"/>
                  </a:lnTo>
                  <a:lnTo>
                    <a:pt x="673" y="639"/>
                  </a:lnTo>
                  <a:lnTo>
                    <a:pt x="656" y="638"/>
                  </a:lnTo>
                  <a:lnTo>
                    <a:pt x="640" y="636"/>
                  </a:lnTo>
                  <a:lnTo>
                    <a:pt x="621" y="629"/>
                  </a:lnTo>
                  <a:lnTo>
                    <a:pt x="601" y="620"/>
                  </a:lnTo>
                  <a:lnTo>
                    <a:pt x="579" y="608"/>
                  </a:lnTo>
                  <a:lnTo>
                    <a:pt x="556" y="591"/>
                  </a:lnTo>
                  <a:lnTo>
                    <a:pt x="531" y="572"/>
                  </a:lnTo>
                  <a:lnTo>
                    <a:pt x="531" y="572"/>
                  </a:lnTo>
                  <a:lnTo>
                    <a:pt x="519" y="561"/>
                  </a:lnTo>
                  <a:lnTo>
                    <a:pt x="510" y="548"/>
                  </a:lnTo>
                  <a:lnTo>
                    <a:pt x="501" y="534"/>
                  </a:lnTo>
                  <a:lnTo>
                    <a:pt x="495" y="520"/>
                  </a:lnTo>
                  <a:lnTo>
                    <a:pt x="490" y="505"/>
                  </a:lnTo>
                  <a:lnTo>
                    <a:pt x="486" y="490"/>
                  </a:lnTo>
                  <a:lnTo>
                    <a:pt x="480" y="459"/>
                  </a:lnTo>
                  <a:lnTo>
                    <a:pt x="476" y="430"/>
                  </a:lnTo>
                  <a:lnTo>
                    <a:pt x="472" y="403"/>
                  </a:lnTo>
                  <a:lnTo>
                    <a:pt x="470" y="392"/>
                  </a:lnTo>
                  <a:lnTo>
                    <a:pt x="466" y="382"/>
                  </a:lnTo>
                  <a:lnTo>
                    <a:pt x="462" y="374"/>
                  </a:lnTo>
                  <a:lnTo>
                    <a:pt x="458" y="366"/>
                  </a:lnTo>
                  <a:lnTo>
                    <a:pt x="458" y="366"/>
                  </a:lnTo>
                  <a:lnTo>
                    <a:pt x="446" y="355"/>
                  </a:lnTo>
                  <a:lnTo>
                    <a:pt x="429" y="342"/>
                  </a:lnTo>
                  <a:lnTo>
                    <a:pt x="410" y="328"/>
                  </a:lnTo>
                  <a:lnTo>
                    <a:pt x="388" y="315"/>
                  </a:lnTo>
                  <a:lnTo>
                    <a:pt x="364" y="302"/>
                  </a:lnTo>
                  <a:lnTo>
                    <a:pt x="339" y="288"/>
                  </a:lnTo>
                  <a:lnTo>
                    <a:pt x="287" y="260"/>
                  </a:lnTo>
                  <a:lnTo>
                    <a:pt x="287" y="260"/>
                  </a:lnTo>
                  <a:lnTo>
                    <a:pt x="260" y="248"/>
                  </a:lnTo>
                  <a:lnTo>
                    <a:pt x="235" y="241"/>
                  </a:lnTo>
                  <a:lnTo>
                    <a:pt x="210" y="233"/>
                  </a:lnTo>
                  <a:lnTo>
                    <a:pt x="186" y="229"/>
                  </a:lnTo>
                  <a:lnTo>
                    <a:pt x="146" y="223"/>
                  </a:lnTo>
                  <a:lnTo>
                    <a:pt x="115" y="219"/>
                  </a:lnTo>
                  <a:lnTo>
                    <a:pt x="115" y="219"/>
                  </a:lnTo>
                  <a:lnTo>
                    <a:pt x="100" y="218"/>
                  </a:lnTo>
                  <a:lnTo>
                    <a:pt x="81" y="215"/>
                  </a:lnTo>
                  <a:lnTo>
                    <a:pt x="60" y="214"/>
                  </a:lnTo>
                  <a:lnTo>
                    <a:pt x="40" y="211"/>
                  </a:lnTo>
                  <a:lnTo>
                    <a:pt x="22" y="209"/>
                  </a:lnTo>
                  <a:lnTo>
                    <a:pt x="15" y="206"/>
                  </a:lnTo>
                  <a:lnTo>
                    <a:pt x="8" y="204"/>
                  </a:lnTo>
                  <a:lnTo>
                    <a:pt x="3" y="200"/>
                  </a:lnTo>
                  <a:lnTo>
                    <a:pt x="1" y="196"/>
                  </a:lnTo>
                  <a:lnTo>
                    <a:pt x="0" y="192"/>
                  </a:lnTo>
                  <a:lnTo>
                    <a:pt x="1" y="186"/>
                  </a:lnTo>
                  <a:lnTo>
                    <a:pt x="1" y="186"/>
                  </a:lnTo>
                  <a:lnTo>
                    <a:pt x="3" y="181"/>
                  </a:lnTo>
                  <a:lnTo>
                    <a:pt x="8" y="176"/>
                  </a:lnTo>
                  <a:lnTo>
                    <a:pt x="15" y="171"/>
                  </a:lnTo>
                  <a:lnTo>
                    <a:pt x="21" y="167"/>
                  </a:lnTo>
                  <a:lnTo>
                    <a:pt x="38" y="159"/>
                  </a:lnTo>
                  <a:lnTo>
                    <a:pt x="54" y="154"/>
                  </a:lnTo>
                  <a:lnTo>
                    <a:pt x="71" y="150"/>
                  </a:lnTo>
                  <a:lnTo>
                    <a:pt x="85" y="148"/>
                  </a:lnTo>
                  <a:lnTo>
                    <a:pt x="99" y="145"/>
                  </a:lnTo>
                  <a:lnTo>
                    <a:pt x="99" y="145"/>
                  </a:lnTo>
                  <a:lnTo>
                    <a:pt x="101" y="140"/>
                  </a:lnTo>
                  <a:lnTo>
                    <a:pt x="110" y="126"/>
                  </a:lnTo>
                  <a:lnTo>
                    <a:pt x="125" y="107"/>
                  </a:lnTo>
                  <a:lnTo>
                    <a:pt x="135" y="96"/>
                  </a:lnTo>
                  <a:lnTo>
                    <a:pt x="148" y="83"/>
                  </a:lnTo>
                  <a:lnTo>
                    <a:pt x="162" y="72"/>
                  </a:lnTo>
                  <a:lnTo>
                    <a:pt x="179" y="59"/>
                  </a:lnTo>
                  <a:lnTo>
                    <a:pt x="198" y="47"/>
                  </a:lnTo>
                  <a:lnTo>
                    <a:pt x="218" y="36"/>
                  </a:lnTo>
                  <a:lnTo>
                    <a:pt x="242" y="26"/>
                  </a:lnTo>
                  <a:lnTo>
                    <a:pt x="268" y="18"/>
                  </a:lnTo>
                  <a:lnTo>
                    <a:pt x="296" y="11"/>
                  </a:lnTo>
                  <a:lnTo>
                    <a:pt x="327" y="5"/>
                  </a:lnTo>
                  <a:lnTo>
                    <a:pt x="327" y="5"/>
                  </a:lnTo>
                  <a:lnTo>
                    <a:pt x="360" y="3"/>
                  </a:lnTo>
                  <a:lnTo>
                    <a:pt x="393" y="2"/>
                  </a:lnTo>
                  <a:lnTo>
                    <a:pt x="426" y="0"/>
                  </a:lnTo>
                  <a:lnTo>
                    <a:pt x="459" y="2"/>
                  </a:lnTo>
                  <a:lnTo>
                    <a:pt x="493" y="4"/>
                  </a:lnTo>
                  <a:lnTo>
                    <a:pt x="526" y="7"/>
                  </a:lnTo>
                  <a:lnTo>
                    <a:pt x="556" y="12"/>
                  </a:lnTo>
                  <a:lnTo>
                    <a:pt x="588" y="16"/>
                  </a:lnTo>
                  <a:lnTo>
                    <a:pt x="645" y="27"/>
                  </a:lnTo>
                  <a:lnTo>
                    <a:pt x="695" y="40"/>
                  </a:lnTo>
                  <a:lnTo>
                    <a:pt x="736" y="51"/>
                  </a:lnTo>
                  <a:lnTo>
                    <a:pt x="768" y="63"/>
                  </a:lnTo>
                  <a:lnTo>
                    <a:pt x="768" y="63"/>
                  </a:lnTo>
                  <a:lnTo>
                    <a:pt x="867" y="103"/>
                  </a:lnTo>
                  <a:lnTo>
                    <a:pt x="1021" y="164"/>
                  </a:lnTo>
                  <a:lnTo>
                    <a:pt x="1224" y="244"/>
                  </a:lnTo>
                  <a:lnTo>
                    <a:pt x="1224" y="244"/>
                  </a:lnTo>
                  <a:lnTo>
                    <a:pt x="1261" y="249"/>
                  </a:lnTo>
                  <a:lnTo>
                    <a:pt x="1301" y="256"/>
                  </a:lnTo>
                  <a:lnTo>
                    <a:pt x="1348" y="263"/>
                  </a:lnTo>
                  <a:lnTo>
                    <a:pt x="1397" y="275"/>
                  </a:lnTo>
                  <a:lnTo>
                    <a:pt x="1445" y="288"/>
                  </a:lnTo>
                  <a:lnTo>
                    <a:pt x="1467" y="294"/>
                  </a:lnTo>
                  <a:lnTo>
                    <a:pt x="1487" y="302"/>
                  </a:lnTo>
                  <a:lnTo>
                    <a:pt x="1505" y="309"/>
                  </a:lnTo>
                  <a:lnTo>
                    <a:pt x="1519" y="318"/>
                  </a:lnTo>
                  <a:lnTo>
                    <a:pt x="1519" y="318"/>
                  </a:lnTo>
                  <a:lnTo>
                    <a:pt x="1529" y="326"/>
                  </a:lnTo>
                  <a:lnTo>
                    <a:pt x="1538" y="333"/>
                  </a:lnTo>
                  <a:lnTo>
                    <a:pt x="1546" y="340"/>
                  </a:lnTo>
                  <a:lnTo>
                    <a:pt x="1550" y="346"/>
                  </a:lnTo>
                  <a:lnTo>
                    <a:pt x="1552" y="351"/>
                  </a:lnTo>
                  <a:lnTo>
                    <a:pt x="1554" y="356"/>
                  </a:lnTo>
                  <a:lnTo>
                    <a:pt x="1554" y="360"/>
                  </a:lnTo>
                  <a:lnTo>
                    <a:pt x="1551" y="364"/>
                  </a:lnTo>
                  <a:lnTo>
                    <a:pt x="1547" y="366"/>
                  </a:lnTo>
                  <a:lnTo>
                    <a:pt x="1541" y="369"/>
                  </a:lnTo>
                  <a:lnTo>
                    <a:pt x="1527" y="373"/>
                  </a:lnTo>
                  <a:lnTo>
                    <a:pt x="1508" y="374"/>
                  </a:lnTo>
                  <a:lnTo>
                    <a:pt x="1486" y="375"/>
                  </a:lnTo>
                  <a:lnTo>
                    <a:pt x="1486" y="375"/>
                  </a:lnTo>
                  <a:lnTo>
                    <a:pt x="1476" y="376"/>
                  </a:lnTo>
                  <a:lnTo>
                    <a:pt x="1468" y="379"/>
                  </a:lnTo>
                  <a:lnTo>
                    <a:pt x="1466" y="380"/>
                  </a:lnTo>
                  <a:lnTo>
                    <a:pt x="1465" y="383"/>
                  </a:lnTo>
                  <a:lnTo>
                    <a:pt x="1463" y="389"/>
                  </a:lnTo>
                  <a:lnTo>
                    <a:pt x="1463" y="396"/>
                  </a:lnTo>
                  <a:lnTo>
                    <a:pt x="1466" y="404"/>
                  </a:lnTo>
                  <a:lnTo>
                    <a:pt x="1471" y="413"/>
                  </a:lnTo>
                  <a:lnTo>
                    <a:pt x="1476" y="423"/>
                  </a:lnTo>
                  <a:lnTo>
                    <a:pt x="1493" y="445"/>
                  </a:lnTo>
                  <a:lnTo>
                    <a:pt x="1512" y="468"/>
                  </a:lnTo>
                  <a:lnTo>
                    <a:pt x="1551" y="515"/>
                  </a:lnTo>
                  <a:lnTo>
                    <a:pt x="1551" y="515"/>
                  </a:lnTo>
                  <a:lnTo>
                    <a:pt x="1588" y="557"/>
                  </a:lnTo>
                  <a:lnTo>
                    <a:pt x="1618" y="592"/>
                  </a:lnTo>
                  <a:lnTo>
                    <a:pt x="1630" y="608"/>
                  </a:lnTo>
                  <a:lnTo>
                    <a:pt x="1636" y="619"/>
                  </a:lnTo>
                  <a:lnTo>
                    <a:pt x="1637" y="623"/>
                  </a:lnTo>
                  <a:lnTo>
                    <a:pt x="1637" y="627"/>
                  </a:lnTo>
                  <a:lnTo>
                    <a:pt x="1636" y="628"/>
                  </a:lnTo>
                  <a:lnTo>
                    <a:pt x="1634" y="629"/>
                  </a:lnTo>
                  <a:lnTo>
                    <a:pt x="1634" y="629"/>
                  </a:lnTo>
                  <a:lnTo>
                    <a:pt x="1622" y="628"/>
                  </a:lnTo>
                  <a:lnTo>
                    <a:pt x="1604" y="624"/>
                  </a:lnTo>
                  <a:lnTo>
                    <a:pt x="1557" y="612"/>
                  </a:lnTo>
                  <a:lnTo>
                    <a:pt x="1528" y="604"/>
                  </a:lnTo>
                  <a:lnTo>
                    <a:pt x="1496" y="596"/>
                  </a:lnTo>
                  <a:lnTo>
                    <a:pt x="1463" y="591"/>
                  </a:lnTo>
                  <a:lnTo>
                    <a:pt x="1429" y="589"/>
                  </a:lnTo>
                  <a:lnTo>
                    <a:pt x="1429" y="589"/>
                  </a:lnTo>
                  <a:lnTo>
                    <a:pt x="1377" y="586"/>
                  </a:lnTo>
                  <a:lnTo>
                    <a:pt x="1345" y="587"/>
                  </a:lnTo>
                  <a:lnTo>
                    <a:pt x="1312" y="591"/>
                  </a:lnTo>
                  <a:lnTo>
                    <a:pt x="1257" y="596"/>
                  </a:lnTo>
                  <a:lnTo>
                    <a:pt x="1257" y="596"/>
                  </a:lnTo>
                  <a:lnTo>
                    <a:pt x="1172" y="604"/>
                  </a:lnTo>
                  <a:lnTo>
                    <a:pt x="1086" y="613"/>
                  </a:lnTo>
                  <a:lnTo>
                    <a:pt x="1086" y="613"/>
                  </a:lnTo>
                  <a:lnTo>
                    <a:pt x="1019" y="619"/>
                  </a:lnTo>
                  <a:lnTo>
                    <a:pt x="963" y="623"/>
                  </a:lnTo>
                  <a:lnTo>
                    <a:pt x="917" y="623"/>
                  </a:lnTo>
                  <a:lnTo>
                    <a:pt x="883" y="622"/>
                  </a:lnTo>
                  <a:lnTo>
                    <a:pt x="883" y="622"/>
                  </a:lnTo>
                  <a:lnTo>
                    <a:pt x="855" y="618"/>
                  </a:lnTo>
                  <a:lnTo>
                    <a:pt x="833" y="612"/>
                  </a:lnTo>
                  <a:lnTo>
                    <a:pt x="815" y="605"/>
                  </a:lnTo>
                  <a:lnTo>
                    <a:pt x="800" y="596"/>
                  </a:lnTo>
                  <a:lnTo>
                    <a:pt x="800" y="596"/>
                  </a:lnTo>
                  <a:lnTo>
                    <a:pt x="794" y="591"/>
                  </a:lnTo>
                  <a:lnTo>
                    <a:pt x="786" y="584"/>
                  </a:lnTo>
                  <a:lnTo>
                    <a:pt x="770" y="567"/>
                  </a:lnTo>
                  <a:lnTo>
                    <a:pt x="752" y="551"/>
                  </a:lnTo>
                  <a:lnTo>
                    <a:pt x="744" y="544"/>
                  </a:lnTo>
                  <a:lnTo>
                    <a:pt x="735" y="539"/>
                  </a:lnTo>
                  <a:lnTo>
                    <a:pt x="735" y="539"/>
                  </a:lnTo>
                  <a:lnTo>
                    <a:pt x="725" y="533"/>
                  </a:lnTo>
                  <a:lnTo>
                    <a:pt x="712" y="524"/>
                  </a:lnTo>
                  <a:lnTo>
                    <a:pt x="698" y="514"/>
                  </a:lnTo>
                  <a:lnTo>
                    <a:pt x="683" y="504"/>
                  </a:lnTo>
                  <a:lnTo>
                    <a:pt x="669" y="496"/>
                  </a:lnTo>
                  <a:lnTo>
                    <a:pt x="662" y="493"/>
                  </a:lnTo>
                  <a:lnTo>
                    <a:pt x="655" y="491"/>
                  </a:lnTo>
                  <a:lnTo>
                    <a:pt x="650" y="491"/>
                  </a:lnTo>
                  <a:lnTo>
                    <a:pt x="645" y="491"/>
                  </a:lnTo>
                  <a:lnTo>
                    <a:pt x="640" y="493"/>
                  </a:lnTo>
                  <a:lnTo>
                    <a:pt x="637" y="498"/>
                  </a:lnTo>
                  <a:lnTo>
                    <a:pt x="637" y="4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pptxc24_イルカジャンプのシルエット</dc:title>
  <dc:subject>pptxc24_イルカジャンプのシルエット</dc:subject>
  <dc:creator>でじけろお</dc:creator>
  <cp:revision>1</cp:revision>
  <dcterms:created xsi:type="dcterms:W3CDTF">2018-05-20T00:31:01Z</dcterms:created>
  <dcterms:modified xsi:type="dcterms:W3CDTF">2019-11-11T01:44:01Z</dcterms:modified>
  <cp:version>1</cp:version>
</cp:coreProperties>
</file>